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9.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0.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11.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2.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4.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5.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6.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6" r:id="rId5"/>
    <p:sldMasterId id="2147483676" r:id="rId6"/>
    <p:sldMasterId id="2147483687" r:id="rId7"/>
    <p:sldMasterId id="2147483697" r:id="rId8"/>
    <p:sldMasterId id="2147483708" r:id="rId9"/>
    <p:sldMasterId id="2147483715" r:id="rId10"/>
    <p:sldMasterId id="2147483725" r:id="rId11"/>
    <p:sldMasterId id="2147483735" r:id="rId12"/>
    <p:sldMasterId id="2147483745" r:id="rId13"/>
    <p:sldMasterId id="2147483755" r:id="rId14"/>
    <p:sldMasterId id="2147483772" r:id="rId15"/>
    <p:sldMasterId id="2147483783" r:id="rId16"/>
    <p:sldMasterId id="2147483794" r:id="rId17"/>
    <p:sldMasterId id="2147483805" r:id="rId18"/>
    <p:sldMasterId id="2147483822" r:id="rId19"/>
    <p:sldMasterId id="2147483839" r:id="rId20"/>
  </p:sldMasterIdLst>
  <p:notesMasterIdLst>
    <p:notesMasterId r:id="rId42"/>
  </p:notesMasterIdLst>
  <p:handoutMasterIdLst>
    <p:handoutMasterId r:id="rId43"/>
  </p:handoutMasterIdLst>
  <p:sldIdLst>
    <p:sldId id="383" r:id="rId21"/>
    <p:sldId id="465" r:id="rId22"/>
    <p:sldId id="460" r:id="rId23"/>
    <p:sldId id="384" r:id="rId24"/>
    <p:sldId id="399" r:id="rId25"/>
    <p:sldId id="418" r:id="rId26"/>
    <p:sldId id="419" r:id="rId27"/>
    <p:sldId id="427" r:id="rId28"/>
    <p:sldId id="402" r:id="rId29"/>
    <p:sldId id="424" r:id="rId30"/>
    <p:sldId id="451" r:id="rId31"/>
    <p:sldId id="461" r:id="rId32"/>
    <p:sldId id="462" r:id="rId33"/>
    <p:sldId id="463" r:id="rId34"/>
    <p:sldId id="452" r:id="rId35"/>
    <p:sldId id="453" r:id="rId36"/>
    <p:sldId id="454" r:id="rId37"/>
    <p:sldId id="464" r:id="rId38"/>
    <p:sldId id="441" r:id="rId39"/>
    <p:sldId id="406" r:id="rId40"/>
    <p:sldId id="456" r:id="rId4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EB1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BE59E0-7548-A7E8-8642-9D82CE7BD5D9}" v="40" dt="2022-06-08T09:49:18.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4" autoAdjust="0"/>
    <p:restoredTop sz="81329" autoAdjust="0"/>
  </p:normalViewPr>
  <p:slideViewPr>
    <p:cSldViewPr>
      <p:cViewPr varScale="1">
        <p:scale>
          <a:sx n="74" d="100"/>
          <a:sy n="74" d="100"/>
        </p:scale>
        <p:origin x="159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9.xml"/><Relationship Id="rId11" Type="http://schemas.openxmlformats.org/officeDocument/2006/relationships/slideMaster" Target="slideMasters/slideMaster8.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man Afzali" userId="e07a5b05-9bb4-4ba0-8e05-f08db9a4c4b5" providerId="ADAL" clId="{1A157B03-E17F-482A-B360-9B370CB63AF9}"/>
    <pc:docChg chg="undo redo custSel addSld delSld modSld">
      <pc:chgData name="Usman Afzali" userId="e07a5b05-9bb4-4ba0-8e05-f08db9a4c4b5" providerId="ADAL" clId="{1A157B03-E17F-482A-B360-9B370CB63AF9}" dt="2022-06-08T08:03:36.328" v="531" actId="20577"/>
      <pc:docMkLst>
        <pc:docMk/>
      </pc:docMkLst>
      <pc:sldChg chg="modSp">
        <pc:chgData name="Usman Afzali" userId="e07a5b05-9bb4-4ba0-8e05-f08db9a4c4b5" providerId="ADAL" clId="{1A157B03-E17F-482A-B360-9B370CB63AF9}" dt="2022-06-08T07:45:28.561" v="139" actId="1076"/>
        <pc:sldMkLst>
          <pc:docMk/>
          <pc:sldMk cId="1872152122" sldId="383"/>
        </pc:sldMkLst>
        <pc:spChg chg="mod">
          <ac:chgData name="Usman Afzali" userId="e07a5b05-9bb4-4ba0-8e05-f08db9a4c4b5" providerId="ADAL" clId="{1A157B03-E17F-482A-B360-9B370CB63AF9}" dt="2022-06-08T07:44:07.770" v="7" actId="20577"/>
          <ac:spMkLst>
            <pc:docMk/>
            <pc:sldMk cId="1872152122" sldId="383"/>
            <ac:spMk id="2" creationId="{00000000-0000-0000-0000-000000000000}"/>
          </ac:spMkLst>
        </pc:spChg>
        <pc:spChg chg="mod">
          <ac:chgData name="Usman Afzali" userId="e07a5b05-9bb4-4ba0-8e05-f08db9a4c4b5" providerId="ADAL" clId="{1A157B03-E17F-482A-B360-9B370CB63AF9}" dt="2022-06-08T07:45:28.561" v="139" actId="1076"/>
          <ac:spMkLst>
            <pc:docMk/>
            <pc:sldMk cId="1872152122" sldId="383"/>
            <ac:spMk id="5" creationId="{CBA71E39-C6AC-A541-B9A7-31262AAA051B}"/>
          </ac:spMkLst>
        </pc:spChg>
      </pc:sldChg>
      <pc:sldChg chg="modSp">
        <pc:chgData name="Usman Afzali" userId="e07a5b05-9bb4-4ba0-8e05-f08db9a4c4b5" providerId="ADAL" clId="{1A157B03-E17F-482A-B360-9B370CB63AF9}" dt="2022-06-08T08:03:36.328" v="531" actId="20577"/>
        <pc:sldMkLst>
          <pc:docMk/>
          <pc:sldMk cId="2317543850" sldId="384"/>
        </pc:sldMkLst>
        <pc:spChg chg="mod">
          <ac:chgData name="Usman Afzali" userId="e07a5b05-9bb4-4ba0-8e05-f08db9a4c4b5" providerId="ADAL" clId="{1A157B03-E17F-482A-B360-9B370CB63AF9}" dt="2022-06-08T08:03:36.328" v="531" actId="20577"/>
          <ac:spMkLst>
            <pc:docMk/>
            <pc:sldMk cId="2317543850" sldId="384"/>
            <ac:spMk id="3" creationId="{00000000-0000-0000-0000-000000000000}"/>
          </ac:spMkLst>
        </pc:spChg>
      </pc:sldChg>
      <pc:sldChg chg="modSp">
        <pc:chgData name="Usman Afzali" userId="e07a5b05-9bb4-4ba0-8e05-f08db9a4c4b5" providerId="ADAL" clId="{1A157B03-E17F-482A-B360-9B370CB63AF9}" dt="2022-06-08T07:56:01.178" v="381" actId="20577"/>
        <pc:sldMkLst>
          <pc:docMk/>
          <pc:sldMk cId="1669853435" sldId="399"/>
        </pc:sldMkLst>
        <pc:spChg chg="mod">
          <ac:chgData name="Usman Afzali" userId="e07a5b05-9bb4-4ba0-8e05-f08db9a4c4b5" providerId="ADAL" clId="{1A157B03-E17F-482A-B360-9B370CB63AF9}" dt="2022-06-08T07:56:01.178" v="381" actId="20577"/>
          <ac:spMkLst>
            <pc:docMk/>
            <pc:sldMk cId="1669853435" sldId="399"/>
            <ac:spMk id="2" creationId="{00000000-0000-0000-0000-000000000000}"/>
          </ac:spMkLst>
        </pc:spChg>
        <pc:spChg chg="mod">
          <ac:chgData name="Usman Afzali" userId="e07a5b05-9bb4-4ba0-8e05-f08db9a4c4b5" providerId="ADAL" clId="{1A157B03-E17F-482A-B360-9B370CB63AF9}" dt="2022-06-08T07:49:42.428" v="221" actId="20577"/>
          <ac:spMkLst>
            <pc:docMk/>
            <pc:sldMk cId="1669853435" sldId="399"/>
            <ac:spMk id="3" creationId="{00000000-0000-0000-0000-000000000000}"/>
          </ac:spMkLst>
        </pc:spChg>
      </pc:sldChg>
      <pc:sldChg chg="modSp">
        <pc:chgData name="Usman Afzali" userId="e07a5b05-9bb4-4ba0-8e05-f08db9a4c4b5" providerId="ADAL" clId="{1A157B03-E17F-482A-B360-9B370CB63AF9}" dt="2022-06-08T07:56:10.178" v="382" actId="20577"/>
        <pc:sldMkLst>
          <pc:docMk/>
          <pc:sldMk cId="597269253" sldId="402"/>
        </pc:sldMkLst>
        <pc:spChg chg="mod">
          <ac:chgData name="Usman Afzali" userId="e07a5b05-9bb4-4ba0-8e05-f08db9a4c4b5" providerId="ADAL" clId="{1A157B03-E17F-482A-B360-9B370CB63AF9}" dt="2022-06-08T07:56:10.178" v="382" actId="20577"/>
          <ac:spMkLst>
            <pc:docMk/>
            <pc:sldMk cId="597269253" sldId="402"/>
            <ac:spMk id="2" creationId="{00000000-0000-0000-0000-000000000000}"/>
          </ac:spMkLst>
        </pc:spChg>
      </pc:sldChg>
      <pc:sldChg chg="modSp">
        <pc:chgData name="Usman Afzali" userId="e07a5b05-9bb4-4ba0-8e05-f08db9a4c4b5" providerId="ADAL" clId="{1A157B03-E17F-482A-B360-9B370CB63AF9}" dt="2022-06-08T08:00:13.126" v="387" actId="27636"/>
        <pc:sldMkLst>
          <pc:docMk/>
          <pc:sldMk cId="1257794061" sldId="406"/>
        </pc:sldMkLst>
        <pc:spChg chg="mod">
          <ac:chgData name="Usman Afzali" userId="e07a5b05-9bb4-4ba0-8e05-f08db9a4c4b5" providerId="ADAL" clId="{1A157B03-E17F-482A-B360-9B370CB63AF9}" dt="2022-06-08T08:00:13.126" v="387" actId="27636"/>
          <ac:spMkLst>
            <pc:docMk/>
            <pc:sldMk cId="1257794061" sldId="406"/>
            <ac:spMk id="3" creationId="{00000000-0000-0000-0000-000000000000}"/>
          </ac:spMkLst>
        </pc:spChg>
      </pc:sldChg>
      <pc:sldChg chg="modSp modAnim">
        <pc:chgData name="Usman Afzali" userId="e07a5b05-9bb4-4ba0-8e05-f08db9a4c4b5" providerId="ADAL" clId="{1A157B03-E17F-482A-B360-9B370CB63AF9}" dt="2022-06-08T07:51:53.284" v="335" actId="20577"/>
        <pc:sldMkLst>
          <pc:docMk/>
          <pc:sldMk cId="1519584504" sldId="419"/>
        </pc:sldMkLst>
        <pc:spChg chg="mod">
          <ac:chgData name="Usman Afzali" userId="e07a5b05-9bb4-4ba0-8e05-f08db9a4c4b5" providerId="ADAL" clId="{1A157B03-E17F-482A-B360-9B370CB63AF9}" dt="2022-06-08T07:51:53.284" v="335" actId="20577"/>
          <ac:spMkLst>
            <pc:docMk/>
            <pc:sldMk cId="1519584504" sldId="419"/>
            <ac:spMk id="3" creationId="{00000000-0000-0000-0000-000000000000}"/>
          </ac:spMkLst>
        </pc:spChg>
      </pc:sldChg>
      <pc:sldChg chg="modSp modAnim">
        <pc:chgData name="Usman Afzali" userId="e07a5b05-9bb4-4ba0-8e05-f08db9a4c4b5" providerId="ADAL" clId="{1A157B03-E17F-482A-B360-9B370CB63AF9}" dt="2022-06-08T07:56:12.601" v="383" actId="20577"/>
        <pc:sldMkLst>
          <pc:docMk/>
          <pc:sldMk cId="2782700400" sldId="424"/>
        </pc:sldMkLst>
        <pc:spChg chg="mod">
          <ac:chgData name="Usman Afzali" userId="e07a5b05-9bb4-4ba0-8e05-f08db9a4c4b5" providerId="ADAL" clId="{1A157B03-E17F-482A-B360-9B370CB63AF9}" dt="2022-06-08T07:56:12.601" v="383" actId="20577"/>
          <ac:spMkLst>
            <pc:docMk/>
            <pc:sldMk cId="2782700400" sldId="424"/>
            <ac:spMk id="2" creationId="{00000000-0000-0000-0000-000000000000}"/>
          </ac:spMkLst>
        </pc:spChg>
        <pc:spChg chg="mod">
          <ac:chgData name="Usman Afzali" userId="e07a5b05-9bb4-4ba0-8e05-f08db9a4c4b5" providerId="ADAL" clId="{1A157B03-E17F-482A-B360-9B370CB63AF9}" dt="2022-06-08T07:54:27.669" v="379" actId="20577"/>
          <ac:spMkLst>
            <pc:docMk/>
            <pc:sldMk cId="2782700400" sldId="424"/>
            <ac:spMk id="3" creationId="{00000000-0000-0000-0000-000000000000}"/>
          </ac:spMkLst>
        </pc:spChg>
      </pc:sldChg>
      <pc:sldChg chg="modSp">
        <pc:chgData name="Usman Afzali" userId="e07a5b05-9bb4-4ba0-8e05-f08db9a4c4b5" providerId="ADAL" clId="{1A157B03-E17F-482A-B360-9B370CB63AF9}" dt="2022-06-08T07:52:02.622" v="339" actId="20577"/>
        <pc:sldMkLst>
          <pc:docMk/>
          <pc:sldMk cId="3325785832" sldId="427"/>
        </pc:sldMkLst>
        <pc:spChg chg="mod">
          <ac:chgData name="Usman Afzali" userId="e07a5b05-9bb4-4ba0-8e05-f08db9a4c4b5" providerId="ADAL" clId="{1A157B03-E17F-482A-B360-9B370CB63AF9}" dt="2022-06-08T07:52:02.622" v="339" actId="20577"/>
          <ac:spMkLst>
            <pc:docMk/>
            <pc:sldMk cId="3325785832" sldId="427"/>
            <ac:spMk id="3" creationId="{00000000-0000-0000-0000-000000000000}"/>
          </ac:spMkLst>
        </pc:spChg>
      </pc:sldChg>
      <pc:sldChg chg="del">
        <pc:chgData name="Usman Afzali" userId="e07a5b05-9bb4-4ba0-8e05-f08db9a4c4b5" providerId="ADAL" clId="{1A157B03-E17F-482A-B360-9B370CB63AF9}" dt="2022-06-08T07:59:59.844" v="384" actId="2696"/>
        <pc:sldMkLst>
          <pc:docMk/>
          <pc:sldMk cId="3914561084" sldId="446"/>
        </pc:sldMkLst>
      </pc:sldChg>
      <pc:sldChg chg="add del">
        <pc:chgData name="Usman Afzali" userId="e07a5b05-9bb4-4ba0-8e05-f08db9a4c4b5" providerId="ADAL" clId="{1A157B03-E17F-482A-B360-9B370CB63AF9}" dt="2022-06-08T07:50:50.425" v="265" actId="2696"/>
        <pc:sldMkLst>
          <pc:docMk/>
          <pc:sldMk cId="1275152615" sldId="450"/>
        </pc:sldMkLst>
      </pc:sldChg>
      <pc:sldChg chg="modSp">
        <pc:chgData name="Usman Afzali" userId="e07a5b05-9bb4-4ba0-8e05-f08db9a4c4b5" providerId="ADAL" clId="{1A157B03-E17F-482A-B360-9B370CB63AF9}" dt="2022-06-08T07:53:05.006" v="344" actId="114"/>
        <pc:sldMkLst>
          <pc:docMk/>
          <pc:sldMk cId="571666040" sldId="451"/>
        </pc:sldMkLst>
        <pc:spChg chg="mod">
          <ac:chgData name="Usman Afzali" userId="e07a5b05-9bb4-4ba0-8e05-f08db9a4c4b5" providerId="ADAL" clId="{1A157B03-E17F-482A-B360-9B370CB63AF9}" dt="2022-06-08T07:53:05.006" v="344" actId="114"/>
          <ac:spMkLst>
            <pc:docMk/>
            <pc:sldMk cId="571666040" sldId="451"/>
            <ac:spMk id="3" creationId="{00000000-0000-0000-0000-000000000000}"/>
          </ac:spMkLst>
        </pc:spChg>
      </pc:sldChg>
      <pc:sldChg chg="del">
        <pc:chgData name="Usman Afzali" userId="e07a5b05-9bb4-4ba0-8e05-f08db9a4c4b5" providerId="ADAL" clId="{1A157B03-E17F-482A-B360-9B370CB63AF9}" dt="2022-06-08T08:00:05.110" v="385" actId="2696"/>
        <pc:sldMkLst>
          <pc:docMk/>
          <pc:sldMk cId="3518495279" sldId="459"/>
        </pc:sldMkLst>
      </pc:sldChg>
      <pc:sldChg chg="modSp">
        <pc:chgData name="Usman Afzali" userId="e07a5b05-9bb4-4ba0-8e05-f08db9a4c4b5" providerId="ADAL" clId="{1A157B03-E17F-482A-B360-9B370CB63AF9}" dt="2022-06-08T07:53:24.889" v="345" actId="20577"/>
        <pc:sldMkLst>
          <pc:docMk/>
          <pc:sldMk cId="2379500203" sldId="461"/>
        </pc:sldMkLst>
        <pc:spChg chg="mod">
          <ac:chgData name="Usman Afzali" userId="e07a5b05-9bb4-4ba0-8e05-f08db9a4c4b5" providerId="ADAL" clId="{1A157B03-E17F-482A-B360-9B370CB63AF9}" dt="2022-06-08T07:53:24.889" v="345" actId="20577"/>
          <ac:spMkLst>
            <pc:docMk/>
            <pc:sldMk cId="2379500203" sldId="461"/>
            <ac:spMk id="2" creationId="{00000000-0000-0000-0000-000000000000}"/>
          </ac:spMkLst>
        </pc:spChg>
      </pc:sldChg>
      <pc:sldChg chg="modSp">
        <pc:chgData name="Usman Afzali" userId="e07a5b05-9bb4-4ba0-8e05-f08db9a4c4b5" providerId="ADAL" clId="{1A157B03-E17F-482A-B360-9B370CB63AF9}" dt="2022-06-08T07:53:58.706" v="346" actId="14100"/>
        <pc:sldMkLst>
          <pc:docMk/>
          <pc:sldMk cId="4149539061" sldId="462"/>
        </pc:sldMkLst>
        <pc:spChg chg="mod">
          <ac:chgData name="Usman Afzali" userId="e07a5b05-9bb4-4ba0-8e05-f08db9a4c4b5" providerId="ADAL" clId="{1A157B03-E17F-482A-B360-9B370CB63AF9}" dt="2022-06-08T07:53:58.706" v="346" actId="14100"/>
          <ac:spMkLst>
            <pc:docMk/>
            <pc:sldMk cId="4149539061" sldId="462"/>
            <ac:spMk id="2" creationId="{00000000-0000-0000-0000-000000000000}"/>
          </ac:spMkLst>
        </pc:spChg>
      </pc:sldChg>
      <pc:sldChg chg="modSp modAnim">
        <pc:chgData name="Usman Afzali" userId="e07a5b05-9bb4-4ba0-8e05-f08db9a4c4b5" providerId="ADAL" clId="{1A157B03-E17F-482A-B360-9B370CB63AF9}" dt="2022-06-08T07:48:53.564" v="217" actId="5793"/>
        <pc:sldMkLst>
          <pc:docMk/>
          <pc:sldMk cId="1840478991" sldId="465"/>
        </pc:sldMkLst>
        <pc:spChg chg="mod">
          <ac:chgData name="Usman Afzali" userId="e07a5b05-9bb4-4ba0-8e05-f08db9a4c4b5" providerId="ADAL" clId="{1A157B03-E17F-482A-B360-9B370CB63AF9}" dt="2022-06-08T07:45:39.136" v="149" actId="20577"/>
          <ac:spMkLst>
            <pc:docMk/>
            <pc:sldMk cId="1840478991" sldId="465"/>
            <ac:spMk id="2" creationId="{00000000-0000-0000-0000-000000000000}"/>
          </ac:spMkLst>
        </pc:spChg>
        <pc:spChg chg="mod">
          <ac:chgData name="Usman Afzali" userId="e07a5b05-9bb4-4ba0-8e05-f08db9a4c4b5" providerId="ADAL" clId="{1A157B03-E17F-482A-B360-9B370CB63AF9}" dt="2022-06-08T07:48:53.564" v="217" actId="5793"/>
          <ac:spMkLst>
            <pc:docMk/>
            <pc:sldMk cId="1840478991" sldId="465"/>
            <ac:spMk id="3" creationId="{00000000-0000-0000-0000-000000000000}"/>
          </ac:spMkLst>
        </pc:spChg>
      </pc:sldChg>
    </pc:docChg>
  </pc:docChgLst>
  <pc:docChgLst>
    <pc:chgData name="Usman Afzali" userId="S::mua11@uclive.ac.nz::e07a5b05-9bb4-4ba0-8e05-f08db9a4c4b5" providerId="AD" clId="Web-{F9BE59E0-7548-A7E8-8642-9D82CE7BD5D9}"/>
    <pc:docChg chg="modSld">
      <pc:chgData name="Usman Afzali" userId="S::mua11@uclive.ac.nz::e07a5b05-9bb4-4ba0-8e05-f08db9a4c4b5" providerId="AD" clId="Web-{F9BE59E0-7548-A7E8-8642-9D82CE7BD5D9}" dt="2022-06-08T09:49:17.808" v="38" actId="20577"/>
      <pc:docMkLst>
        <pc:docMk/>
      </pc:docMkLst>
      <pc:sldChg chg="modSp">
        <pc:chgData name="Usman Afzali" userId="S::mua11@uclive.ac.nz::e07a5b05-9bb4-4ba0-8e05-f08db9a4c4b5" providerId="AD" clId="Web-{F9BE59E0-7548-A7E8-8642-9D82CE7BD5D9}" dt="2022-06-08T09:49:17.808" v="38" actId="20577"/>
        <pc:sldMkLst>
          <pc:docMk/>
          <pc:sldMk cId="2317543850" sldId="384"/>
        </pc:sldMkLst>
        <pc:spChg chg="mod">
          <ac:chgData name="Usman Afzali" userId="S::mua11@uclive.ac.nz::e07a5b05-9bb4-4ba0-8e05-f08db9a4c4b5" providerId="AD" clId="Web-{F9BE59E0-7548-A7E8-8642-9D82CE7BD5D9}" dt="2022-06-08T09:49:17.808" v="38" actId="20577"/>
          <ac:spMkLst>
            <pc:docMk/>
            <pc:sldMk cId="2317543850" sldId="384"/>
            <ac:spMk id="3" creationId="{00000000-0000-0000-0000-000000000000}"/>
          </ac:spMkLst>
        </pc:spChg>
      </pc:sldChg>
      <pc:sldChg chg="modSp">
        <pc:chgData name="Usman Afzali" userId="S::mua11@uclive.ac.nz::e07a5b05-9bb4-4ba0-8e05-f08db9a4c4b5" providerId="AD" clId="Web-{F9BE59E0-7548-A7E8-8642-9D82CE7BD5D9}" dt="2022-06-08T09:47:02.867" v="13" actId="20577"/>
        <pc:sldMkLst>
          <pc:docMk/>
          <pc:sldMk cId="1840478991" sldId="465"/>
        </pc:sldMkLst>
        <pc:spChg chg="mod">
          <ac:chgData name="Usman Afzali" userId="S::mua11@uclive.ac.nz::e07a5b05-9bb4-4ba0-8e05-f08db9a4c4b5" providerId="AD" clId="Web-{F9BE59E0-7548-A7E8-8642-9D82CE7BD5D9}" dt="2022-06-08T09:47:02.867" v="13" actId="20577"/>
          <ac:spMkLst>
            <pc:docMk/>
            <pc:sldMk cId="1840478991" sldId="46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90D9925C-31DC-4387-B210-A5CE1E8EEDF6}" type="datetimeFigureOut">
              <a:rPr lang="en-NZ" smtClean="0"/>
              <a:t>8/06/2022</a:t>
            </a:fld>
            <a:endParaRPr lang="en-NZ"/>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5ADA15E0-DC94-404A-877A-0B971F7E830A}" type="slidenum">
              <a:rPr lang="en-NZ" smtClean="0"/>
              <a:t>‹#›</a:t>
            </a:fld>
            <a:endParaRPr lang="en-NZ"/>
          </a:p>
        </p:txBody>
      </p:sp>
    </p:spTree>
    <p:extLst>
      <p:ext uri="{BB962C8B-B14F-4D97-AF65-F5344CB8AC3E}">
        <p14:creationId xmlns:p14="http://schemas.microsoft.com/office/powerpoint/2010/main" val="2678644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0E2ABF3-987A-4662-A091-20A84D3EBAAB}" type="datetimeFigureOut">
              <a:rPr lang="en-NZ" smtClean="0"/>
              <a:t>8/06/2022</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C584A0A-B8D0-4202-BCDA-858FCDA186DC}" type="slidenum">
              <a:rPr lang="en-NZ" smtClean="0"/>
              <a:t>‹#›</a:t>
            </a:fld>
            <a:endParaRPr lang="en-NZ"/>
          </a:p>
        </p:txBody>
      </p:sp>
    </p:spTree>
    <p:extLst>
      <p:ext uri="{BB962C8B-B14F-4D97-AF65-F5344CB8AC3E}">
        <p14:creationId xmlns:p14="http://schemas.microsoft.com/office/powerpoint/2010/main" val="2551933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584A0A-B8D0-4202-BCDA-858FCDA186DC}" type="slidenum">
              <a:rPr lang="en-NZ" smtClean="0"/>
              <a:t>1</a:t>
            </a:fld>
            <a:endParaRPr lang="en-NZ"/>
          </a:p>
        </p:txBody>
      </p:sp>
    </p:spTree>
    <p:extLst>
      <p:ext uri="{BB962C8B-B14F-4D97-AF65-F5344CB8AC3E}">
        <p14:creationId xmlns:p14="http://schemas.microsoft.com/office/powerpoint/2010/main" val="95905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C584A0A-B8D0-4202-BCDA-858FCDA186DC}" type="slidenum">
              <a:rPr lang="en-NZ" smtClean="0"/>
              <a:t>19</a:t>
            </a:fld>
            <a:endParaRPr lang="en-NZ"/>
          </a:p>
        </p:txBody>
      </p:sp>
    </p:spTree>
    <p:extLst>
      <p:ext uri="{BB962C8B-B14F-4D97-AF65-F5344CB8AC3E}">
        <p14:creationId xmlns:p14="http://schemas.microsoft.com/office/powerpoint/2010/main" val="428339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7.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700591"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6"/>
          <p:cNvSpPr>
            <a:spLocks noGrp="1"/>
          </p:cNvSpPr>
          <p:nvPr>
            <p:ph sz="quarter" idx="11"/>
          </p:nvPr>
        </p:nvSpPr>
        <p:spPr>
          <a:xfrm>
            <a:off x="650084"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3" name="Text Placeholder 2"/>
          <p:cNvSpPr>
            <a:spLocks noGrp="1"/>
          </p:cNvSpPr>
          <p:nvPr>
            <p:ph type="body" idx="1"/>
          </p:nvPr>
        </p:nvSpPr>
        <p:spPr>
          <a:xfrm>
            <a:off x="64800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5" name="Text Placeholder 4"/>
          <p:cNvSpPr>
            <a:spLocks noGrp="1"/>
          </p:cNvSpPr>
          <p:nvPr>
            <p:ph type="body" sz="quarter" idx="3"/>
          </p:nvPr>
        </p:nvSpPr>
        <p:spPr>
          <a:xfrm>
            <a:off x="470124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9" y="612773"/>
            <a:ext cx="5486400" cy="4114800"/>
          </a:xfrm>
          <a:prstGeom prst="rect">
            <a:avLst/>
          </a:prstGeom>
        </p:spPr>
        <p:txBody>
          <a:bodyPr lIns="80977" tIns="40489" rIns="80977" bIns="40489" rtlCol="0">
            <a:normAutofit/>
          </a:bodyPr>
          <a:lstStyle>
            <a:lvl1pPr marL="0" indent="0">
              <a:buNone/>
              <a:defRPr sz="2700"/>
            </a:lvl1pPr>
            <a:lvl2pPr marL="404882" indent="0">
              <a:buNone/>
              <a:defRPr sz="2500"/>
            </a:lvl2pPr>
            <a:lvl3pPr marL="809762" indent="0">
              <a:buNone/>
              <a:defRPr sz="2100"/>
            </a:lvl3pPr>
            <a:lvl4pPr marL="1214643" indent="0">
              <a:buNone/>
              <a:defRPr sz="1800"/>
            </a:lvl4pPr>
            <a:lvl5pPr marL="1619524" indent="0">
              <a:buNone/>
              <a:defRPr sz="1800"/>
            </a:lvl5pPr>
            <a:lvl6pPr marL="2024406" indent="0">
              <a:buNone/>
              <a:defRPr sz="1800"/>
            </a:lvl6pPr>
            <a:lvl7pPr marL="2429286" indent="0">
              <a:buNone/>
              <a:defRPr sz="1800"/>
            </a:lvl7pPr>
            <a:lvl8pPr marL="2834167" indent="0">
              <a:buNone/>
              <a:defRPr sz="1800"/>
            </a:lvl8pPr>
            <a:lvl9pPr marL="3239048" indent="0">
              <a:buNone/>
              <a:defRPr sz="1800"/>
            </a:lvl9pPr>
          </a:lstStyle>
          <a:p>
            <a:pPr lvl="0"/>
            <a:r>
              <a:rPr lang="en-US" noProof="0">
                <a:sym typeface="Arial" charset="0"/>
              </a:rPr>
              <a:t>Click icon to add picture</a:t>
            </a:r>
            <a:endParaRPr lang="en-NZ" noProof="0">
              <a:sym typeface="Arial" charset="0"/>
            </a:endParaRPr>
          </a:p>
        </p:txBody>
      </p:sp>
      <p:sp>
        <p:nvSpPr>
          <p:cNvPr id="4" name="Text Placeholder 3"/>
          <p:cNvSpPr>
            <a:spLocks noGrp="1"/>
          </p:cNvSpPr>
          <p:nvPr>
            <p:ph type="body" sz="half" idx="2"/>
          </p:nvPr>
        </p:nvSpPr>
        <p:spPr>
          <a:xfrm>
            <a:off x="1792289" y="5367397"/>
            <a:ext cx="5486400" cy="804863"/>
          </a:xfrm>
          <a:prstGeom prst="rect">
            <a:avLst/>
          </a:prstGeom>
        </p:spPr>
        <p:txBody>
          <a:bodyPr lIns="80977" tIns="40489" rIns="80977" bIns="40489"/>
          <a:lstStyle>
            <a:lvl1pPr marL="0" indent="0">
              <a:buNone/>
              <a:defRPr sz="1300" baseline="0">
                <a:solidFill>
                  <a:schemeClr val="bg1"/>
                </a:solidFill>
              </a:defRPr>
            </a:lvl1pPr>
            <a:lvl2pPr marL="404882" indent="0">
              <a:buNone/>
              <a:defRPr sz="1000"/>
            </a:lvl2pPr>
            <a:lvl3pPr marL="809762" indent="0">
              <a:buNone/>
              <a:defRPr sz="900"/>
            </a:lvl3pPr>
            <a:lvl4pPr marL="1214643" indent="0">
              <a:buNone/>
              <a:defRPr sz="800"/>
            </a:lvl4pPr>
            <a:lvl5pPr marL="1619524" indent="0">
              <a:buNone/>
              <a:defRPr sz="800"/>
            </a:lvl5pPr>
            <a:lvl6pPr marL="2024406" indent="0">
              <a:buNone/>
              <a:defRPr sz="800"/>
            </a:lvl6pPr>
            <a:lvl7pPr marL="2429286" indent="0">
              <a:buNone/>
              <a:defRPr sz="800"/>
            </a:lvl7pPr>
            <a:lvl8pPr marL="2834167" indent="0">
              <a:buNone/>
              <a:defRPr sz="800"/>
            </a:lvl8pPr>
            <a:lvl9pPr marL="3239048" indent="0">
              <a:buNone/>
              <a:defRPr sz="800"/>
            </a:lvl9pPr>
          </a:lstStyle>
          <a:p>
            <a:pPr lvl="0"/>
            <a:r>
              <a:rPr lang="en-US"/>
              <a:t>Click to edit Master text styles</a:t>
            </a:r>
          </a:p>
        </p:txBody>
      </p:sp>
      <p:sp>
        <p:nvSpPr>
          <p:cNvPr id="5" name="Title 4"/>
          <p:cNvSpPr>
            <a:spLocks noGrp="1"/>
          </p:cNvSpPr>
          <p:nvPr>
            <p:ph type="title"/>
          </p:nvPr>
        </p:nvSpPr>
        <p:spPr>
          <a:xfrm>
            <a:off x="1785918" y="4714885"/>
            <a:ext cx="5500726" cy="642942"/>
          </a:xfrm>
        </p:spPr>
        <p:txBody>
          <a:bodyPr/>
          <a:lstStyle>
            <a:lvl1pPr>
              <a:defRPr>
                <a:solidFill>
                  <a:schemeClr val="bg1"/>
                </a:solidFill>
              </a:defRPr>
            </a:lvl1pPr>
          </a:lstStyle>
          <a:p>
            <a:r>
              <a:rPr lang="en-US"/>
              <a:t>Click to edit Master title style</a:t>
            </a:r>
            <a:endParaRPr lang="en-NZ"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DDA51729-36E6-4DB8-9763-ED6496CCA116}"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C4D4F08C-EA4E-4FD3-9D0E-06A3624B4D7A}" type="slidenum">
              <a:rPr lang="en-NZ" smtClean="0"/>
              <a:pPr/>
              <a:t>‹#›</a:t>
            </a:fld>
            <a:endParaRPr lang="en-NZ"/>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tx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overrideClrMapping bg1="lt1" tx1="dk1" bg2="lt2" tx2="dk2" accent1="accent1" accent2="accent2" accent3="accent3" accent4="accent4" accent5="accent5" accent6="accent6" hlink="hlink" folHlink="folHlink"/>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tx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tx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p:spPr>
        <p:txBody>
          <a:bodyPr/>
          <a:lstStyle>
            <a:lvl1pPr>
              <a:defRPr sz="1600">
                <a:solidFill>
                  <a:schemeClr val="tx1"/>
                </a:solidFill>
              </a:defRPr>
            </a:lvl1pPr>
            <a:lvl2pPr>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overrideClrMapping bg1="lt1" tx1="dk1" bg2="lt2" tx2="dk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8928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891000" y="2014260"/>
            <a:ext cx="2617920" cy="511147"/>
          </a:xfrm>
          <a:prstGeom prst="rect">
            <a:avLst/>
          </a:prstGeom>
        </p:spPr>
        <p:txBody>
          <a:bodyPr lIns="80977" tIns="40489" rIns="80977" bIns="40489"/>
          <a:lstStyle>
            <a:lvl1pPr marL="0" indent="0" algn="l">
              <a:buNone/>
              <a:defRPr sz="1400" b="1" i="0" baseline="0">
                <a:solidFill>
                  <a:schemeClr val="tx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0" y="2014260"/>
            <a:ext cx="2617920" cy="511147"/>
          </a:xfrm>
          <a:prstGeom prst="rect">
            <a:avLst/>
          </a:prstGeom>
        </p:spPr>
        <p:txBody>
          <a:bodyPr lIns="80977" tIns="40489" rIns="80977" bIns="40489"/>
          <a:lstStyle>
            <a:lvl1pPr marL="0" indent="0" algn="l">
              <a:buNone/>
              <a:defRPr lang="en-US" sz="1400" b="1" i="0" kern="1200" baseline="0" dirty="0" smtClean="0">
                <a:solidFill>
                  <a:schemeClr val="tx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400"/>
            </a:lvl1pPr>
          </a:lstStyle>
          <a:p>
            <a:r>
              <a:rPr lang="en-US"/>
              <a:t>Click to edit Master title style</a:t>
            </a:r>
            <a:endParaRPr lang="en-NZ"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663951" y="1773241"/>
            <a:ext cx="2636242" cy="4751387"/>
          </a:xfrm>
        </p:spPr>
        <p:txBody>
          <a:bodyPr/>
          <a:lstStyle>
            <a:lvl1pPr>
              <a:defRPr>
                <a:solidFill>
                  <a:schemeClr val="tx1"/>
                </a:solidFill>
              </a:defRPr>
            </a:lvl1pPr>
            <a:lvl2pPr>
              <a:defRPr>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1"/>
          <p:cNvSpPr>
            <a:spLocks noGrp="1"/>
          </p:cNvSpPr>
          <p:nvPr>
            <p:ph type="title"/>
          </p:nvPr>
        </p:nvSpPr>
        <p:spPr>
          <a:xfrm>
            <a:off x="891000" y="1783482"/>
            <a:ext cx="2617920" cy="685943"/>
          </a:xfrm>
          <a:prstGeom prst="rect">
            <a:avLst/>
          </a:prstGeom>
        </p:spPr>
        <p:txBody>
          <a:bodyPr/>
          <a:lstStyle>
            <a:lvl1pPr algn="l">
              <a:defRPr sz="2000" b="1">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892800" y="2674800"/>
            <a:ext cx="2617200" cy="38412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NZ"/>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7529535" y="1628387"/>
            <a:ext cx="1350178" cy="1221844"/>
          </a:xfrm>
        </p:spPr>
        <p:txBody>
          <a:bodyPr anchor="t"/>
          <a:lstStyle>
            <a:lvl1pPr algn="l">
              <a:defRPr sz="1600" b="1" baseline="0">
                <a:solidFill>
                  <a:schemeClr val="tx1"/>
                </a:solidFill>
              </a:defRPr>
            </a:lvl1pPr>
          </a:lstStyle>
          <a:p>
            <a:r>
              <a:rPr lang="en-US"/>
              <a:t>Click to edit Master title style</a:t>
            </a:r>
            <a:endParaRPr lang="en-US" dirty="0"/>
          </a:p>
        </p:txBody>
      </p:sp>
      <p:sp>
        <p:nvSpPr>
          <p:cNvPr id="6" name="Picture Placeholder 2"/>
          <p:cNvSpPr>
            <a:spLocks noGrp="1"/>
          </p:cNvSpPr>
          <p:nvPr>
            <p:ph type="pic" idx="1"/>
          </p:nvPr>
        </p:nvSpPr>
        <p:spPr>
          <a:xfrm>
            <a:off x="0" y="0"/>
            <a:ext cx="7286644" cy="6858000"/>
          </a:xfrm>
        </p:spPr>
        <p:txBody>
          <a:bodyPr rtlCol="0">
            <a:normAutofit/>
          </a:bodyPr>
          <a:lstStyle>
            <a:lvl1pPr marL="0" indent="0">
              <a:buNone/>
              <a:defRPr sz="2600">
                <a:solidFill>
                  <a:schemeClr val="tx1"/>
                </a:solidFill>
              </a:defRPr>
            </a:lvl1pPr>
            <a:lvl2pPr marL="367406" indent="0">
              <a:buNone/>
              <a:defRPr sz="2300"/>
            </a:lvl2pPr>
            <a:lvl3pPr marL="734812" indent="0">
              <a:buNone/>
              <a:defRPr sz="1900"/>
            </a:lvl3pPr>
            <a:lvl4pPr marL="1102218" indent="0">
              <a:buNone/>
              <a:defRPr sz="1600"/>
            </a:lvl4pPr>
            <a:lvl5pPr marL="1469624" indent="0">
              <a:buNone/>
              <a:defRPr sz="1600"/>
            </a:lvl5pPr>
            <a:lvl6pPr marL="1837030" indent="0">
              <a:buNone/>
              <a:defRPr sz="1600"/>
            </a:lvl6pPr>
            <a:lvl7pPr marL="2204436" indent="0">
              <a:buNone/>
              <a:defRPr sz="1600"/>
            </a:lvl7pPr>
            <a:lvl8pPr marL="2571841" indent="0">
              <a:buNone/>
              <a:defRPr sz="1600"/>
            </a:lvl8pPr>
            <a:lvl9pPr marL="2939247" indent="0">
              <a:buNone/>
              <a:defRPr sz="1600"/>
            </a:lvl9pPr>
          </a:lstStyle>
          <a:p>
            <a:pPr lvl="0"/>
            <a:r>
              <a:rPr lang="en-US" noProof="0">
                <a:sym typeface="Gill Sans" charset="0"/>
              </a:rPr>
              <a:t>Click icon to add picture</a:t>
            </a:r>
            <a:endParaRPr lang="en-US" noProof="0" dirty="0">
              <a:sym typeface="Gill Sans" charset="0"/>
            </a:endParaRPr>
          </a:p>
        </p:txBody>
      </p:sp>
      <p:sp>
        <p:nvSpPr>
          <p:cNvPr id="9" name="Text Placeholder 8"/>
          <p:cNvSpPr>
            <a:spLocks noGrp="1"/>
          </p:cNvSpPr>
          <p:nvPr>
            <p:ph type="body" sz="quarter" idx="10"/>
          </p:nvPr>
        </p:nvSpPr>
        <p:spPr>
          <a:xfrm>
            <a:off x="7529562" y="3043235"/>
            <a:ext cx="1328747" cy="3357562"/>
          </a:xfrm>
        </p:spPr>
        <p:txBody>
          <a:bodyPr/>
          <a:lstStyle>
            <a:lvl1pPr marL="216000" indent="-216000">
              <a:spcBef>
                <a:spcPts val="1200"/>
              </a:spcBef>
              <a:defRPr sz="1200">
                <a:solidFill>
                  <a:schemeClr val="tx1"/>
                </a:solidFill>
              </a:defRPr>
            </a:lvl1pPr>
            <a:lvl2pPr marL="216000" indent="-216000">
              <a:spcBef>
                <a:spcPts val="1200"/>
              </a:spcBef>
              <a:defRPr sz="1200">
                <a:solidFill>
                  <a:schemeClr val="tx1"/>
                </a:solidFill>
              </a:defRPr>
            </a:lvl2pPr>
            <a:lvl3pPr marL="216000" indent="-216000">
              <a:spcBef>
                <a:spcPts val="1200"/>
              </a:spcBef>
              <a:defRPr sz="1200">
                <a:solidFill>
                  <a:schemeClr val="tx1"/>
                </a:solidFill>
              </a:defRPr>
            </a:lvl3pPr>
            <a:lvl4pPr marL="216000" indent="-216000">
              <a:spcBef>
                <a:spcPts val="1200"/>
              </a:spcBef>
              <a:defRPr sz="1200">
                <a:solidFill>
                  <a:schemeClr val="tx1"/>
                </a:solidFill>
              </a:defRPr>
            </a:lvl4pPr>
            <a:lvl5pPr marL="216000" indent="-216000">
              <a:spcBef>
                <a:spcPts val="120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DDA51729-36E6-4DB8-9763-ED6496CCA116}"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C4D4F08C-EA4E-4FD3-9D0E-06A3624B4D7A}" type="slidenum">
              <a:rPr lang="en-NZ" smtClean="0"/>
              <a:pPr/>
              <a:t>‹#›</a:t>
            </a:fld>
            <a:endParaRPr lang="en-NZ"/>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8928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891000" y="2014260"/>
            <a:ext cx="2617920" cy="511147"/>
          </a:xfrm>
          <a:prstGeom prst="rect">
            <a:avLst/>
          </a:prstGeom>
        </p:spPr>
        <p:txBody>
          <a:bodyPr lIns="80977" tIns="40489" rIns="80977" bIns="40489"/>
          <a:lstStyle>
            <a:lvl1pPr marL="0" indent="0" algn="l">
              <a:buNone/>
              <a:defRPr sz="1400" b="1" i="0" baseline="0">
                <a:solidFill>
                  <a:schemeClr val="bg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0" y="2014260"/>
            <a:ext cx="2617920" cy="511147"/>
          </a:xfrm>
          <a:prstGeom prst="rect">
            <a:avLst/>
          </a:prstGeom>
        </p:spPr>
        <p:txBody>
          <a:bodyPr lIns="80977" tIns="40489" rIns="80977" bIns="40489"/>
          <a:lstStyle>
            <a:lvl1pPr marL="0" indent="0" algn="l">
              <a:buNone/>
              <a:defRPr lang="en-US" sz="1400" b="1" i="0" kern="1200" baseline="0" dirty="0" smtClean="0">
                <a:solidFill>
                  <a:schemeClr val="bg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400"/>
            </a:lvl1pPr>
          </a:lstStyle>
          <a:p>
            <a:r>
              <a:rPr lang="en-US"/>
              <a:t>Click to edit Master title style</a:t>
            </a:r>
            <a:endParaRPr lang="en-NZ"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663951" y="1773241"/>
            <a:ext cx="2636242" cy="4751387"/>
          </a:xfrm>
        </p:spPr>
        <p:txBody>
          <a:bodyPr/>
          <a:lstStyle>
            <a:lvl1pPr>
              <a:defRPr>
                <a:solidFill>
                  <a:schemeClr val="bg1"/>
                </a:solidFill>
              </a:defRPr>
            </a:lvl1pPr>
            <a:lvl2pPr>
              <a:defRPr>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1"/>
          <p:cNvSpPr>
            <a:spLocks noGrp="1"/>
          </p:cNvSpPr>
          <p:nvPr>
            <p:ph type="title"/>
          </p:nvPr>
        </p:nvSpPr>
        <p:spPr>
          <a:xfrm>
            <a:off x="891000" y="1783482"/>
            <a:ext cx="2617920" cy="685943"/>
          </a:xfrm>
          <a:prstGeom prst="rect">
            <a:avLst/>
          </a:prstGeom>
        </p:spPr>
        <p:txBody>
          <a:bodyPr/>
          <a:lstStyle>
            <a:lvl1pPr algn="l">
              <a:defRPr sz="2000" b="1">
                <a:solidFill>
                  <a:schemeClr val="bg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892800" y="2674800"/>
            <a:ext cx="2617200" cy="38412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7529535" y="1628387"/>
            <a:ext cx="1350178" cy="1221844"/>
          </a:xfrm>
        </p:spPr>
        <p:txBody>
          <a:bodyPr anchor="t"/>
          <a:lstStyle>
            <a:lvl1pPr algn="l">
              <a:defRPr sz="1600" b="1" baseline="0">
                <a:solidFill>
                  <a:schemeClr val="tx1"/>
                </a:solidFill>
              </a:defRPr>
            </a:lvl1pPr>
          </a:lstStyle>
          <a:p>
            <a:r>
              <a:rPr lang="en-US"/>
              <a:t>Click to edit Master title style</a:t>
            </a:r>
            <a:endParaRPr lang="en-US" dirty="0"/>
          </a:p>
        </p:txBody>
      </p:sp>
      <p:sp>
        <p:nvSpPr>
          <p:cNvPr id="6" name="Picture Placeholder 2"/>
          <p:cNvSpPr>
            <a:spLocks noGrp="1"/>
          </p:cNvSpPr>
          <p:nvPr>
            <p:ph type="pic" idx="1"/>
          </p:nvPr>
        </p:nvSpPr>
        <p:spPr>
          <a:xfrm>
            <a:off x="0" y="0"/>
            <a:ext cx="7286644" cy="6858000"/>
          </a:xfrm>
        </p:spPr>
        <p:txBody>
          <a:bodyPr rtlCol="0">
            <a:normAutofit/>
          </a:bodyPr>
          <a:lstStyle>
            <a:lvl1pPr marL="0" indent="0">
              <a:buNone/>
              <a:defRPr sz="2600">
                <a:solidFill>
                  <a:schemeClr val="tx1"/>
                </a:solidFill>
              </a:defRPr>
            </a:lvl1pPr>
            <a:lvl2pPr marL="367406" indent="0">
              <a:buNone/>
              <a:defRPr sz="2300"/>
            </a:lvl2pPr>
            <a:lvl3pPr marL="734812" indent="0">
              <a:buNone/>
              <a:defRPr sz="1900"/>
            </a:lvl3pPr>
            <a:lvl4pPr marL="1102218" indent="0">
              <a:buNone/>
              <a:defRPr sz="1600"/>
            </a:lvl4pPr>
            <a:lvl5pPr marL="1469624" indent="0">
              <a:buNone/>
              <a:defRPr sz="1600"/>
            </a:lvl5pPr>
            <a:lvl6pPr marL="1837030" indent="0">
              <a:buNone/>
              <a:defRPr sz="1600"/>
            </a:lvl6pPr>
            <a:lvl7pPr marL="2204436" indent="0">
              <a:buNone/>
              <a:defRPr sz="1600"/>
            </a:lvl7pPr>
            <a:lvl8pPr marL="2571841" indent="0">
              <a:buNone/>
              <a:defRPr sz="1600"/>
            </a:lvl8pPr>
            <a:lvl9pPr marL="2939247" indent="0">
              <a:buNone/>
              <a:defRPr sz="1600"/>
            </a:lvl9pPr>
          </a:lstStyle>
          <a:p>
            <a:pPr lvl="0"/>
            <a:r>
              <a:rPr lang="en-US" noProof="0">
                <a:sym typeface="Gill Sans" charset="0"/>
              </a:rPr>
              <a:t>Click icon to add picture</a:t>
            </a:r>
            <a:endParaRPr lang="en-US" noProof="0" dirty="0">
              <a:sym typeface="Gill Sans" charset="0"/>
            </a:endParaRPr>
          </a:p>
        </p:txBody>
      </p:sp>
      <p:sp>
        <p:nvSpPr>
          <p:cNvPr id="9" name="Text Placeholder 8"/>
          <p:cNvSpPr>
            <a:spLocks noGrp="1"/>
          </p:cNvSpPr>
          <p:nvPr>
            <p:ph type="body" sz="quarter" idx="10"/>
          </p:nvPr>
        </p:nvSpPr>
        <p:spPr>
          <a:xfrm>
            <a:off x="7529562" y="3043235"/>
            <a:ext cx="1328747" cy="3357562"/>
          </a:xfrm>
        </p:spPr>
        <p:txBody>
          <a:bodyPr/>
          <a:lstStyle>
            <a:lvl1pPr marL="216000" indent="-216000">
              <a:spcBef>
                <a:spcPts val="1200"/>
              </a:spcBef>
              <a:defRPr sz="1200">
                <a:solidFill>
                  <a:schemeClr val="tx1"/>
                </a:solidFill>
              </a:defRPr>
            </a:lvl1pPr>
            <a:lvl2pPr marL="216000" indent="-216000">
              <a:spcBef>
                <a:spcPts val="1200"/>
              </a:spcBef>
              <a:defRPr sz="1200">
                <a:solidFill>
                  <a:schemeClr val="tx1"/>
                </a:solidFill>
              </a:defRPr>
            </a:lvl2pPr>
            <a:lvl3pPr marL="216000" indent="-216000">
              <a:spcBef>
                <a:spcPts val="1200"/>
              </a:spcBef>
              <a:defRPr sz="1200">
                <a:solidFill>
                  <a:schemeClr val="tx1"/>
                </a:solidFill>
              </a:defRPr>
            </a:lvl3pPr>
            <a:lvl4pPr marL="216000" indent="-216000">
              <a:spcBef>
                <a:spcPts val="1200"/>
              </a:spcBef>
              <a:defRPr sz="1200">
                <a:solidFill>
                  <a:schemeClr val="tx1"/>
                </a:solidFill>
              </a:defRPr>
            </a:lvl4pPr>
            <a:lvl5pPr marL="216000" indent="-216000">
              <a:spcBef>
                <a:spcPts val="120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DDA51729-36E6-4DB8-9763-ED6496CCA116}"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C4D4F08C-EA4E-4FD3-9D0E-06A3624B4D7A}" type="slidenum">
              <a:rPr lang="en-NZ" smtClean="0"/>
              <a:pPr/>
              <a:t>‹#›</a:t>
            </a:fld>
            <a:endParaRPr lang="en-NZ"/>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pPr/>
              <a:t>8/06/2022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pPr/>
              <a:t>8/06/2022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58"/>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0CD08-3773-44D2-B14B-C7788E22AB8A}" type="datetimeFigureOut">
              <a:rPr lang="en-NZ" smtClean="0"/>
              <a:pPr/>
              <a:t>8/06/2022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D710CD08-3773-44D2-B14B-C7788E22AB8A}" type="datetimeFigureOut">
              <a:rPr lang="en-NZ" smtClean="0"/>
              <a:pPr/>
              <a:t>8/06/2022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5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5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D710CD08-3773-44D2-B14B-C7788E22AB8A}" type="datetimeFigureOut">
              <a:rPr lang="en-NZ" smtClean="0"/>
              <a:pPr/>
              <a:t>8/06/2022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D710CD08-3773-44D2-B14B-C7788E22AB8A}" type="datetimeFigureOut">
              <a:rPr lang="en-NZ" smtClean="0"/>
              <a:pPr/>
              <a:t>8/06/2022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0CD08-3773-44D2-B14B-C7788E22AB8A}" type="datetimeFigureOut">
              <a:rPr lang="en-NZ" smtClean="0"/>
              <a:pPr/>
              <a:t>8/06/2022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7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0CD08-3773-44D2-B14B-C7788E22AB8A}" type="datetimeFigureOut">
              <a:rPr lang="en-NZ" smtClean="0"/>
              <a:pPr/>
              <a:t>8/06/2022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1783482"/>
            <a:ext cx="3008948" cy="685943"/>
          </a:xfrm>
          <a:prstGeom prst="rect">
            <a:avLst/>
          </a:prstGeom>
        </p:spPr>
        <p:txBody>
          <a:bodyPr/>
          <a:lstStyle>
            <a:lvl1pPr algn="l">
              <a:defRPr sz="2000" b="1"/>
            </a:lvl1pPr>
          </a:lstStyle>
          <a:p>
            <a:r>
              <a:rPr lang="en-US"/>
              <a:t>Click to edit Master title style</a:t>
            </a:r>
            <a:endParaRPr lang="en-US" dirty="0"/>
          </a:p>
        </p:txBody>
      </p:sp>
      <p:sp>
        <p:nvSpPr>
          <p:cNvPr id="6" name="Content Placeholder 5"/>
          <p:cNvSpPr>
            <a:spLocks noGrp="1"/>
          </p:cNvSpPr>
          <p:nvPr>
            <p:ph sz="quarter" idx="10"/>
          </p:nvPr>
        </p:nvSpPr>
        <p:spPr>
          <a:xfrm>
            <a:off x="3661200" y="1782378"/>
            <a:ext cx="5112720" cy="4734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11" name="Text Placeholder 10"/>
          <p:cNvSpPr>
            <a:spLocks noGrp="1"/>
          </p:cNvSpPr>
          <p:nvPr>
            <p:ph type="body" sz="quarter" idx="11"/>
          </p:nvPr>
        </p:nvSpPr>
        <p:spPr>
          <a:xfrm>
            <a:off x="457200" y="2674800"/>
            <a:ext cx="3009600" cy="38412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0CD08-3773-44D2-B14B-C7788E22AB8A}" type="datetimeFigureOut">
              <a:rPr lang="en-NZ" smtClean="0"/>
              <a:pPr/>
              <a:t>8/06/2022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pPr/>
              <a:t>8/06/2022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64"/>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6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pPr/>
              <a:t>8/06/2022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8B0AF54-148B-4565-B509-8C0E7AA6E95E}" type="slidenum">
              <a:rPr lang="en-NZ" smtClean="0"/>
              <a:pPr/>
              <a:t>‹#›</a:t>
            </a:fld>
            <a:endParaRPr lang="en-NZ"/>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a:xfrm>
            <a:off x="395536" y="620688"/>
            <a:ext cx="6552728" cy="868958"/>
          </a:xfrm>
        </p:spPr>
        <p:txBody>
          <a:bodyPr/>
          <a:lstStyle/>
          <a:p>
            <a:r>
              <a:rPr lang="en-US"/>
              <a:t>Click to edit Master title style</a:t>
            </a:r>
            <a:endParaRPr lang="en-NZ" dirty="0"/>
          </a:p>
        </p:txBody>
      </p:sp>
      <p:sp>
        <p:nvSpPr>
          <p:cNvPr id="6" name="Content Placeholder 5"/>
          <p:cNvSpPr>
            <a:spLocks noGrp="1"/>
          </p:cNvSpPr>
          <p:nvPr>
            <p:ph sz="quarter" idx="10"/>
          </p:nvPr>
        </p:nvSpPr>
        <p:spPr>
          <a:xfrm>
            <a:off x="395536" y="1988840"/>
            <a:ext cx="6775544" cy="4402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1" y="2564904"/>
            <a:ext cx="3132248"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467544" y="2564904"/>
            <a:ext cx="3042456"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467544" y="2014260"/>
            <a:ext cx="3041376" cy="511147"/>
          </a:xfrm>
          <a:prstGeom prst="rect">
            <a:avLst/>
          </a:prstGeom>
        </p:spPr>
        <p:txBody>
          <a:bodyPr lIns="80977" tIns="40489" rIns="80977" bIns="40489"/>
          <a:lstStyle>
            <a:lvl1pPr marL="0" indent="0" algn="l">
              <a:buNone/>
              <a:defRPr sz="1400" b="1" i="0" baseline="0">
                <a:solidFill>
                  <a:schemeClr val="tx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1" y="2014260"/>
            <a:ext cx="3133328" cy="511147"/>
          </a:xfrm>
          <a:prstGeom prst="rect">
            <a:avLst/>
          </a:prstGeom>
        </p:spPr>
        <p:txBody>
          <a:bodyPr lIns="80977" tIns="40489" rIns="80977" bIns="40489"/>
          <a:lstStyle>
            <a:lvl1pPr marL="0" indent="0" algn="l">
              <a:buNone/>
              <a:defRPr lang="en-US" sz="1400" b="1" i="0" kern="1200" baseline="0" dirty="0" smtClean="0">
                <a:solidFill>
                  <a:schemeClr val="tx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892176" y="1063683"/>
            <a:ext cx="5392738" cy="835025"/>
          </a:xfrm>
          <a:prstGeom prst="rect">
            <a:avLst/>
          </a:prstGeom>
        </p:spPr>
        <p:txBody>
          <a:bodyPr/>
          <a:lstStyle>
            <a:lvl1pPr>
              <a:defRPr sz="2400"/>
            </a:lvl1pPr>
          </a:lstStyle>
          <a:p>
            <a:r>
              <a:rPr lang="en-US"/>
              <a:t>Click to edit Master title style</a:t>
            </a:r>
            <a:endParaRPr lang="en-NZ" dirty="0"/>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683"/>
            <a:ext cx="5392738" cy="835025"/>
          </a:xfrm>
          <a:prstGeom prst="rect">
            <a:avLst/>
          </a:prstGeom>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a:prstGeom prst="rect">
            <a:avLst/>
          </a:prstGeo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a:prstGeom prst="rect">
            <a:avLst/>
          </a:prstGeo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6781864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03"/>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9149645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56232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9" y="612773"/>
            <a:ext cx="5486400" cy="4114800"/>
          </a:xfrm>
          <a:prstGeom prst="rect">
            <a:avLst/>
          </a:prstGeom>
        </p:spPr>
        <p:txBody>
          <a:bodyPr lIns="80977" tIns="40489" rIns="80977" bIns="40489" rtlCol="0">
            <a:normAutofit/>
          </a:bodyPr>
          <a:lstStyle>
            <a:lvl1pPr marL="0" indent="0">
              <a:buNone/>
              <a:defRPr sz="2700"/>
            </a:lvl1pPr>
            <a:lvl2pPr marL="404882" indent="0">
              <a:buNone/>
              <a:defRPr sz="2500"/>
            </a:lvl2pPr>
            <a:lvl3pPr marL="809762" indent="0">
              <a:buNone/>
              <a:defRPr sz="2100"/>
            </a:lvl3pPr>
            <a:lvl4pPr marL="1214643" indent="0">
              <a:buNone/>
              <a:defRPr sz="1800"/>
            </a:lvl4pPr>
            <a:lvl5pPr marL="1619524" indent="0">
              <a:buNone/>
              <a:defRPr sz="1800"/>
            </a:lvl5pPr>
            <a:lvl6pPr marL="2024406" indent="0">
              <a:buNone/>
              <a:defRPr sz="1800"/>
            </a:lvl6pPr>
            <a:lvl7pPr marL="2429286" indent="0">
              <a:buNone/>
              <a:defRPr sz="1800"/>
            </a:lvl7pPr>
            <a:lvl8pPr marL="2834167" indent="0">
              <a:buNone/>
              <a:defRPr sz="1800"/>
            </a:lvl8pPr>
            <a:lvl9pPr marL="3239048" indent="0">
              <a:buNone/>
              <a:defRPr sz="1800"/>
            </a:lvl9pPr>
          </a:lstStyle>
          <a:p>
            <a:pPr lvl="0"/>
            <a:r>
              <a:rPr lang="en-US" noProof="0">
                <a:sym typeface="Arial" charset="0"/>
              </a:rPr>
              <a:t>Click icon to add picture</a:t>
            </a:r>
            <a:endParaRPr lang="en-NZ" noProof="0">
              <a:sym typeface="Arial" charset="0"/>
            </a:endParaRPr>
          </a:p>
        </p:txBody>
      </p:sp>
      <p:sp>
        <p:nvSpPr>
          <p:cNvPr id="4" name="Text Placeholder 3"/>
          <p:cNvSpPr>
            <a:spLocks noGrp="1"/>
          </p:cNvSpPr>
          <p:nvPr>
            <p:ph type="body" sz="half" idx="2"/>
          </p:nvPr>
        </p:nvSpPr>
        <p:spPr>
          <a:xfrm>
            <a:off x="1792289" y="5367397"/>
            <a:ext cx="5486400" cy="804863"/>
          </a:xfrm>
          <a:prstGeom prst="rect">
            <a:avLst/>
          </a:prstGeom>
        </p:spPr>
        <p:txBody>
          <a:bodyPr lIns="80977" tIns="40489" rIns="80977" bIns="40489"/>
          <a:lstStyle>
            <a:lvl1pPr marL="0" indent="0">
              <a:buNone/>
              <a:defRPr sz="1300" baseline="0">
                <a:solidFill>
                  <a:schemeClr val="bg1"/>
                </a:solidFill>
              </a:defRPr>
            </a:lvl1pPr>
            <a:lvl2pPr marL="404882" indent="0">
              <a:buNone/>
              <a:defRPr sz="1000"/>
            </a:lvl2pPr>
            <a:lvl3pPr marL="809762" indent="0">
              <a:buNone/>
              <a:defRPr sz="900"/>
            </a:lvl3pPr>
            <a:lvl4pPr marL="1214643" indent="0">
              <a:buNone/>
              <a:defRPr sz="800"/>
            </a:lvl4pPr>
            <a:lvl5pPr marL="1619524" indent="0">
              <a:buNone/>
              <a:defRPr sz="800"/>
            </a:lvl5pPr>
            <a:lvl6pPr marL="2024406" indent="0">
              <a:buNone/>
              <a:defRPr sz="800"/>
            </a:lvl6pPr>
            <a:lvl7pPr marL="2429286" indent="0">
              <a:buNone/>
              <a:defRPr sz="800"/>
            </a:lvl7pPr>
            <a:lvl8pPr marL="2834167" indent="0">
              <a:buNone/>
              <a:defRPr sz="800"/>
            </a:lvl8pPr>
            <a:lvl9pPr marL="3239048" indent="0">
              <a:buNone/>
              <a:defRPr sz="800"/>
            </a:lvl9pPr>
          </a:lstStyle>
          <a:p>
            <a:pPr lvl="0"/>
            <a:r>
              <a:rPr lang="en-US"/>
              <a:t>Click to edit Master text styles</a:t>
            </a:r>
          </a:p>
        </p:txBody>
      </p:sp>
      <p:sp>
        <p:nvSpPr>
          <p:cNvPr id="5" name="Title 4"/>
          <p:cNvSpPr>
            <a:spLocks noGrp="1"/>
          </p:cNvSpPr>
          <p:nvPr>
            <p:ph type="title"/>
          </p:nvPr>
        </p:nvSpPr>
        <p:spPr>
          <a:xfrm>
            <a:off x="1785918" y="4714885"/>
            <a:ext cx="5500726" cy="642942"/>
          </a:xfrm>
        </p:spPr>
        <p:txBody>
          <a:bodyPr/>
          <a:lstStyle/>
          <a:p>
            <a:r>
              <a:rPr lang="en-US"/>
              <a:t>Click to edit Master title style</a:t>
            </a:r>
            <a:endParaRPr lang="en-NZ" dirty="0"/>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78"/>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0380633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31471331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6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6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8" name="Footer Placeholder 7"/>
          <p:cNvSpPr>
            <a:spLocks noGrp="1"/>
          </p:cNvSpPr>
          <p:nvPr>
            <p:ph type="ftr" sz="quarter" idx="11"/>
          </p:nvPr>
        </p:nvSpPr>
        <p:spPr/>
        <p:txBody>
          <a:bodyPr/>
          <a:lstStyle/>
          <a:p>
            <a:endParaRPr lang="en-NZ">
              <a:solidFill>
                <a:prstClr val="black">
                  <a:tint val="75000"/>
                </a:prstClr>
              </a:solidFill>
            </a:endParaRPr>
          </a:p>
        </p:txBody>
      </p:sp>
      <p:sp>
        <p:nvSpPr>
          <p:cNvPr id="9" name="Slide Number Placeholder 8"/>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09759076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4" name="Footer Placeholder 3"/>
          <p:cNvSpPr>
            <a:spLocks noGrp="1"/>
          </p:cNvSpPr>
          <p:nvPr>
            <p:ph type="ftr" sz="quarter" idx="11"/>
          </p:nvPr>
        </p:nvSpPr>
        <p:spPr/>
        <p:txBody>
          <a:bodyPr/>
          <a:lstStyle/>
          <a:p>
            <a:endParaRPr lang="en-NZ">
              <a:solidFill>
                <a:prstClr val="black">
                  <a:tint val="75000"/>
                </a:prstClr>
              </a:solidFill>
            </a:endParaRPr>
          </a:p>
        </p:txBody>
      </p:sp>
      <p:sp>
        <p:nvSpPr>
          <p:cNvPr id="5" name="Slide Number Placeholder 4"/>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6066808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3" name="Footer Placeholder 2"/>
          <p:cNvSpPr>
            <a:spLocks noGrp="1"/>
          </p:cNvSpPr>
          <p:nvPr>
            <p:ph type="ftr" sz="quarter" idx="11"/>
          </p:nvPr>
        </p:nvSpPr>
        <p:spPr/>
        <p:txBody>
          <a:bodyPr/>
          <a:lstStyle/>
          <a:p>
            <a:endParaRPr lang="en-NZ">
              <a:solidFill>
                <a:prstClr val="black">
                  <a:tint val="75000"/>
                </a:prstClr>
              </a:solidFill>
            </a:endParaRPr>
          </a:p>
        </p:txBody>
      </p:sp>
      <p:sp>
        <p:nvSpPr>
          <p:cNvPr id="4" name="Slide Number Placeholder 3"/>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8133589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9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31107407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64967563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426861762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83"/>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83"/>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51724996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a:xfrm>
            <a:off x="395536" y="620688"/>
            <a:ext cx="6552728" cy="868958"/>
          </a:xfrm>
        </p:spPr>
        <p:txBody>
          <a:bodyPr/>
          <a:lstStyle/>
          <a:p>
            <a:r>
              <a:rPr lang="en-US"/>
              <a:t>Click to edit Master title style</a:t>
            </a:r>
            <a:endParaRPr lang="en-NZ" dirty="0"/>
          </a:p>
        </p:txBody>
      </p:sp>
      <p:sp>
        <p:nvSpPr>
          <p:cNvPr id="6" name="Content Placeholder 5"/>
          <p:cNvSpPr>
            <a:spLocks noGrp="1"/>
          </p:cNvSpPr>
          <p:nvPr>
            <p:ph sz="quarter" idx="10"/>
          </p:nvPr>
        </p:nvSpPr>
        <p:spPr>
          <a:xfrm>
            <a:off x="395536" y="1988840"/>
            <a:ext cx="6775544" cy="4402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extLst>
      <p:ext uri="{BB962C8B-B14F-4D97-AF65-F5344CB8AC3E}">
        <p14:creationId xmlns:p14="http://schemas.microsoft.com/office/powerpoint/2010/main" val="2708738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41786" y="1927188"/>
            <a:ext cx="7852177" cy="4395653"/>
          </a:xfrm>
          <a:prstGeom prst="rect">
            <a:avLst/>
          </a:prstGeom>
        </p:spPr>
        <p:txBody>
          <a:bodyPr/>
          <a:lstStyle>
            <a:lvl1pPr marL="0" indent="0">
              <a:buFont typeface="Arial" pitchFamily="34" charset="0"/>
              <a:buNone/>
              <a:defRPr sz="2000" b="0"/>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1" y="2564904"/>
            <a:ext cx="3132248"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467544" y="2564904"/>
            <a:ext cx="3042456"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467544" y="2014280"/>
            <a:ext cx="3041376" cy="511147"/>
          </a:xfrm>
          <a:prstGeom prst="rect">
            <a:avLst/>
          </a:prstGeom>
        </p:spPr>
        <p:txBody>
          <a:bodyPr lIns="80977" tIns="40489" rIns="80977" bIns="40489"/>
          <a:lstStyle>
            <a:lvl1pPr marL="0" indent="0" algn="l">
              <a:buNone/>
              <a:defRPr sz="1400" b="1" i="0" baseline="0">
                <a:solidFill>
                  <a:schemeClr val="tx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1" y="2014280"/>
            <a:ext cx="3133328" cy="511147"/>
          </a:xfrm>
          <a:prstGeom prst="rect">
            <a:avLst/>
          </a:prstGeom>
        </p:spPr>
        <p:txBody>
          <a:bodyPr lIns="80977" tIns="40489" rIns="80977" bIns="40489"/>
          <a:lstStyle>
            <a:lvl1pPr marL="0" indent="0" algn="l">
              <a:buNone/>
              <a:defRPr lang="en-US" sz="1400" b="1" i="0" kern="1200" baseline="0" dirty="0" smtClean="0">
                <a:solidFill>
                  <a:schemeClr val="tx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extLst>
      <p:ext uri="{BB962C8B-B14F-4D97-AF65-F5344CB8AC3E}">
        <p14:creationId xmlns:p14="http://schemas.microsoft.com/office/powerpoint/2010/main" val="343612750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892176" y="1063703"/>
            <a:ext cx="5392738" cy="835025"/>
          </a:xfrm>
          <a:prstGeom prst="rect">
            <a:avLst/>
          </a:prstGeom>
        </p:spPr>
        <p:txBody>
          <a:bodyPr/>
          <a:lstStyle>
            <a:lvl1pPr>
              <a:defRPr sz="2400"/>
            </a:lvl1pPr>
          </a:lstStyle>
          <a:p>
            <a:r>
              <a:rPr lang="en-US"/>
              <a:t>Click to edit Master title style</a:t>
            </a:r>
            <a:endParaRPr lang="en-NZ" dirty="0"/>
          </a:p>
        </p:txBody>
      </p:sp>
    </p:spTree>
    <p:extLst>
      <p:ext uri="{BB962C8B-B14F-4D97-AF65-F5344CB8AC3E}">
        <p14:creationId xmlns:p14="http://schemas.microsoft.com/office/powerpoint/2010/main" val="496031582"/>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703"/>
            <a:ext cx="5392738" cy="835025"/>
          </a:xfrm>
          <a:prstGeom prst="rect">
            <a:avLst/>
          </a:prstGeom>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a:prstGeom prst="rect">
            <a:avLst/>
          </a:prstGeo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a:prstGeom prst="rect">
            <a:avLst/>
          </a:prstGeo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extLst>
      <p:ext uri="{BB962C8B-B14F-4D97-AF65-F5344CB8AC3E}">
        <p14:creationId xmlns:p14="http://schemas.microsoft.com/office/powerpoint/2010/main" val="2377848122"/>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9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3291364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73"/>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NZ"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21101952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dirty="0"/>
          </a:p>
        </p:txBody>
      </p:sp>
      <p:sp>
        <p:nvSpPr>
          <p:cNvPr id="3" name="Content Placeholder 2"/>
          <p:cNvSpPr>
            <a:spLocks noGrp="1"/>
          </p:cNvSpPr>
          <p:nvPr>
            <p:ph idx="1"/>
          </p:nvPr>
        </p:nvSpPr>
        <p:spPr>
          <a:xfrm>
            <a:off x="457200" y="1988846"/>
            <a:ext cx="7571184" cy="4289437"/>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NZ"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4758" y="5805264"/>
            <a:ext cx="1263953" cy="94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123952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04" y="18"/>
            <a:ext cx="2880320" cy="153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userDrawn="1"/>
        </p:nvSpPr>
        <p:spPr bwMode="auto">
          <a:xfrm>
            <a:off x="395538" y="2132904"/>
            <a:ext cx="8352928" cy="1362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3200" b="1" kern="1200">
                <a:solidFill>
                  <a:srgbClr val="E6282A"/>
                </a:solidFill>
                <a:latin typeface="Georgia" pitchFamily="18" charset="0"/>
                <a:ea typeface="+mj-ea"/>
                <a:cs typeface="+mj-cs"/>
              </a:defRPr>
            </a:lvl1pPr>
          </a:lstStyle>
          <a:p>
            <a:pPr algn="ctr"/>
            <a:endParaRPr lang="en-US" sz="1600" b="0" dirty="0">
              <a:solidFill>
                <a:srgbClr val="FF0000"/>
              </a:solidFill>
              <a:latin typeface="Calibri" panose="020F0502020204030204" pitchFamily="34" charset="0"/>
              <a:ea typeface="ヒラギノ明朝 ProN W3" charset="-128"/>
            </a:endParaRPr>
          </a:p>
        </p:txBody>
      </p:sp>
      <p:sp>
        <p:nvSpPr>
          <p:cNvPr id="9" name="Subtitle 2"/>
          <p:cNvSpPr txBox="1">
            <a:spLocks/>
          </p:cNvSpPr>
          <p:nvPr userDrawn="1"/>
        </p:nvSpPr>
        <p:spPr>
          <a:xfrm>
            <a:off x="971600" y="3861048"/>
            <a:ext cx="7128792" cy="2736304"/>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spcBef>
                <a:spcPts val="0"/>
              </a:spcBef>
            </a:pPr>
            <a:endParaRPr lang="en-US" b="1" dirty="0">
              <a:solidFill>
                <a:prstClr val="black"/>
              </a:solidFill>
              <a:latin typeface="Georgia" panose="02040502050405020303" pitchFamily="18" charset="0"/>
            </a:endParaRPr>
          </a:p>
          <a:p>
            <a:pPr algn="ctr">
              <a:spcBef>
                <a:spcPts val="0"/>
              </a:spcBef>
            </a:pPr>
            <a:endParaRPr lang="en-US" b="1" dirty="0">
              <a:solidFill>
                <a:prstClr val="black"/>
              </a:solidFill>
              <a:latin typeface="Georgia" panose="02040502050405020303" pitchFamily="18" charset="0"/>
            </a:endParaRPr>
          </a:p>
          <a:p>
            <a:pPr algn="ctr">
              <a:spcBef>
                <a:spcPts val="0"/>
              </a:spcBef>
            </a:pPr>
            <a:endParaRPr lang="en-US" b="1" dirty="0">
              <a:solidFill>
                <a:prstClr val="black"/>
              </a:solidFill>
              <a:latin typeface="Georgia" panose="02040502050405020303" pitchFamily="18" charset="0"/>
            </a:endParaRPr>
          </a:p>
          <a:p>
            <a:pPr algn="ctr"/>
            <a:endParaRPr lang="en-US" b="1" dirty="0">
              <a:solidFill>
                <a:prstClr val="black"/>
              </a:solidFill>
              <a:latin typeface="Georgia" panose="02040502050405020303" pitchFamily="18" charset="0"/>
            </a:endParaRPr>
          </a:p>
        </p:txBody>
      </p:sp>
    </p:spTree>
    <p:extLst>
      <p:ext uri="{BB962C8B-B14F-4D97-AF65-F5344CB8AC3E}">
        <p14:creationId xmlns:p14="http://schemas.microsoft.com/office/powerpoint/2010/main" val="353871772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NZ"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152520327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4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4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NZ"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97145695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NZ"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990625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41520" y="1924962"/>
            <a:ext cx="7853760" cy="4397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NZ"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135373162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6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NZ"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142504296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NZ"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NZ"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219304778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14701475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4"/>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5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NZ"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25145227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a:xfrm>
            <a:off x="395536" y="620688"/>
            <a:ext cx="6552728" cy="868958"/>
          </a:xfrm>
        </p:spPr>
        <p:txBody>
          <a:bodyPr/>
          <a:lstStyle/>
          <a:p>
            <a:r>
              <a:rPr lang="en-US"/>
              <a:t>Click to edit Master title style</a:t>
            </a:r>
            <a:endParaRPr lang="en-NZ" dirty="0"/>
          </a:p>
        </p:txBody>
      </p:sp>
      <p:sp>
        <p:nvSpPr>
          <p:cNvPr id="6" name="Content Placeholder 5"/>
          <p:cNvSpPr>
            <a:spLocks noGrp="1"/>
          </p:cNvSpPr>
          <p:nvPr>
            <p:ph sz="quarter" idx="10"/>
          </p:nvPr>
        </p:nvSpPr>
        <p:spPr>
          <a:xfrm>
            <a:off x="395536" y="1988840"/>
            <a:ext cx="6775544" cy="4402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44758" y="5805264"/>
            <a:ext cx="1263953" cy="94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77287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1" y="2564904"/>
            <a:ext cx="3132248"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467544" y="2564904"/>
            <a:ext cx="3042456"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467544" y="2014250"/>
            <a:ext cx="3041376" cy="511147"/>
          </a:xfrm>
          <a:prstGeom prst="rect">
            <a:avLst/>
          </a:prstGeom>
        </p:spPr>
        <p:txBody>
          <a:bodyPr lIns="80977" tIns="40489" rIns="80977" bIns="40489"/>
          <a:lstStyle>
            <a:lvl1pPr marL="0" indent="0" algn="l">
              <a:buNone/>
              <a:defRPr sz="1400" b="1" i="0" baseline="0">
                <a:solidFill>
                  <a:schemeClr val="tx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1" y="2014250"/>
            <a:ext cx="3133328" cy="511147"/>
          </a:xfrm>
          <a:prstGeom prst="rect">
            <a:avLst/>
          </a:prstGeom>
        </p:spPr>
        <p:txBody>
          <a:bodyPr lIns="80977" tIns="40489" rIns="80977" bIns="40489"/>
          <a:lstStyle>
            <a:lvl1pPr marL="0" indent="0" algn="l">
              <a:buNone/>
              <a:defRPr lang="en-US" sz="1400" b="1" i="0" kern="1200" baseline="0" dirty="0" smtClean="0">
                <a:solidFill>
                  <a:schemeClr val="tx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extLst>
      <p:ext uri="{BB962C8B-B14F-4D97-AF65-F5344CB8AC3E}">
        <p14:creationId xmlns:p14="http://schemas.microsoft.com/office/powerpoint/2010/main" val="73653934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892176" y="1063673"/>
            <a:ext cx="5392738" cy="835025"/>
          </a:xfrm>
          <a:prstGeom prst="rect">
            <a:avLst/>
          </a:prstGeom>
        </p:spPr>
        <p:txBody>
          <a:bodyPr/>
          <a:lstStyle>
            <a:lvl1pPr>
              <a:defRPr sz="2400"/>
            </a:lvl1pPr>
          </a:lstStyle>
          <a:p>
            <a:r>
              <a:rPr lang="en-US"/>
              <a:t>Click to edit Master title style</a:t>
            </a:r>
            <a:endParaRPr lang="en-NZ" dirty="0"/>
          </a:p>
        </p:txBody>
      </p:sp>
    </p:spTree>
    <p:extLst>
      <p:ext uri="{BB962C8B-B14F-4D97-AF65-F5344CB8AC3E}">
        <p14:creationId xmlns:p14="http://schemas.microsoft.com/office/powerpoint/2010/main" val="2831765465"/>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673"/>
            <a:ext cx="5392738" cy="835025"/>
          </a:xfrm>
          <a:prstGeom prst="rect">
            <a:avLst/>
          </a:prstGeom>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a:prstGeom prst="rect">
            <a:avLst/>
          </a:prstGeo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a:prstGeom prst="rect">
            <a:avLst/>
          </a:prstGeo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extLst>
      <p:ext uri="{BB962C8B-B14F-4D97-AF65-F5344CB8AC3E}">
        <p14:creationId xmlns:p14="http://schemas.microsoft.com/office/powerpoint/2010/main" val="1444942849"/>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6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1943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000" y="4406902"/>
            <a:ext cx="7844040" cy="1362076"/>
          </a:xfrm>
          <a:prstGeom prst="rect">
            <a:avLst/>
          </a:prstGeom>
        </p:spPr>
        <p:txBody>
          <a:bodyPr anchor="t"/>
          <a:lstStyle>
            <a:lvl1pPr algn="l">
              <a:defRPr sz="32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648000" y="2906722"/>
            <a:ext cx="7844040" cy="1500187"/>
          </a:xfrm>
          <a:prstGeom prst="rect">
            <a:avLst/>
          </a:prstGeom>
        </p:spPr>
        <p:txBody>
          <a:bodyPr lIns="80977" tIns="40489" rIns="80977" bIns="40489" anchor="b"/>
          <a:lstStyle>
            <a:lvl1pPr marL="0" indent="0">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wp">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6840760" cy="864096"/>
          </a:xfrm>
        </p:spPr>
        <p:txBody>
          <a:bodyPr/>
          <a:lstStyle/>
          <a:p>
            <a:r>
              <a:rPr lang="en-US" dirty="0"/>
              <a:t>Click to edit Master title style</a:t>
            </a:r>
            <a:endParaRPr lang="en-AU" dirty="0"/>
          </a:p>
        </p:txBody>
      </p:sp>
      <p:sp>
        <p:nvSpPr>
          <p:cNvPr id="8" name="Text Placeholder 7"/>
          <p:cNvSpPr>
            <a:spLocks noGrp="1"/>
          </p:cNvSpPr>
          <p:nvPr>
            <p:ph type="body" sz="quarter" idx="10"/>
          </p:nvPr>
        </p:nvSpPr>
        <p:spPr>
          <a:xfrm>
            <a:off x="250835" y="1700808"/>
            <a:ext cx="6842125" cy="48968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3154757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692278" y="1949925"/>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1"/>
          </p:nvPr>
        </p:nvSpPr>
        <p:spPr>
          <a:xfrm>
            <a:off x="650084" y="1949221"/>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5" name="Title 4"/>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700591"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6"/>
          <p:cNvSpPr>
            <a:spLocks noGrp="1"/>
          </p:cNvSpPr>
          <p:nvPr>
            <p:ph sz="quarter" idx="11"/>
          </p:nvPr>
        </p:nvSpPr>
        <p:spPr>
          <a:xfrm>
            <a:off x="650084"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3" name="Text Placeholder 2"/>
          <p:cNvSpPr>
            <a:spLocks noGrp="1"/>
          </p:cNvSpPr>
          <p:nvPr>
            <p:ph type="body" idx="1"/>
          </p:nvPr>
        </p:nvSpPr>
        <p:spPr>
          <a:xfrm>
            <a:off x="64800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5" name="Text Placeholder 4"/>
          <p:cNvSpPr>
            <a:spLocks noGrp="1"/>
          </p:cNvSpPr>
          <p:nvPr>
            <p:ph type="body" sz="quarter" idx="3"/>
          </p:nvPr>
        </p:nvSpPr>
        <p:spPr>
          <a:xfrm>
            <a:off x="470124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F2FC1F9B-0B0D-471E-B9F9-E724B94066D2}" type="datetimeFigureOut">
              <a:rPr lang="en-NZ" smtClean="0"/>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75406ED0-5F06-45CD-854B-EC6097819728}" type="slidenum">
              <a:rPr lang="en-NZ" smtClean="0"/>
              <a:t>‹#›</a:t>
            </a:fld>
            <a:endParaRPr lang="en-NZ"/>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NZ"/>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1783482"/>
            <a:ext cx="3008948" cy="685943"/>
          </a:xfrm>
          <a:prstGeom prst="rect">
            <a:avLst/>
          </a:prstGeom>
        </p:spPr>
        <p:txBody>
          <a:bodyPr/>
          <a:lstStyle>
            <a:lvl1pPr algn="l">
              <a:defRPr sz="2000" b="1">
                <a:solidFill>
                  <a:schemeClr val="bg1"/>
                </a:solidFill>
              </a:defRPr>
            </a:lvl1pPr>
          </a:lstStyle>
          <a:p>
            <a:r>
              <a:rPr lang="en-US"/>
              <a:t>Click to edit Master title style</a:t>
            </a:r>
            <a:endParaRPr lang="en-US" dirty="0"/>
          </a:p>
        </p:txBody>
      </p:sp>
      <p:sp>
        <p:nvSpPr>
          <p:cNvPr id="6" name="Content Placeholder 5"/>
          <p:cNvSpPr>
            <a:spLocks noGrp="1"/>
          </p:cNvSpPr>
          <p:nvPr>
            <p:ph sz="quarter" idx="10"/>
          </p:nvPr>
        </p:nvSpPr>
        <p:spPr>
          <a:xfrm>
            <a:off x="3661200" y="1782378"/>
            <a:ext cx="5112720" cy="4734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11" name="Text Placeholder 10"/>
          <p:cNvSpPr>
            <a:spLocks noGrp="1"/>
          </p:cNvSpPr>
          <p:nvPr>
            <p:ph type="body" sz="quarter" idx="11"/>
          </p:nvPr>
        </p:nvSpPr>
        <p:spPr>
          <a:xfrm>
            <a:off x="457200" y="2674800"/>
            <a:ext cx="3009600" cy="38412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9" y="612773"/>
            <a:ext cx="5486400" cy="4114800"/>
          </a:xfrm>
          <a:prstGeom prst="rect">
            <a:avLst/>
          </a:prstGeom>
        </p:spPr>
        <p:txBody>
          <a:bodyPr lIns="80977" tIns="40489" rIns="80977" bIns="40489" rtlCol="0">
            <a:normAutofit/>
          </a:bodyPr>
          <a:lstStyle>
            <a:lvl1pPr marL="0" indent="0">
              <a:buNone/>
              <a:defRPr sz="2700"/>
            </a:lvl1pPr>
            <a:lvl2pPr marL="404882" indent="0">
              <a:buNone/>
              <a:defRPr sz="2500"/>
            </a:lvl2pPr>
            <a:lvl3pPr marL="809762" indent="0">
              <a:buNone/>
              <a:defRPr sz="2100"/>
            </a:lvl3pPr>
            <a:lvl4pPr marL="1214643" indent="0">
              <a:buNone/>
              <a:defRPr sz="1800"/>
            </a:lvl4pPr>
            <a:lvl5pPr marL="1619524" indent="0">
              <a:buNone/>
              <a:defRPr sz="1800"/>
            </a:lvl5pPr>
            <a:lvl6pPr marL="2024406" indent="0">
              <a:buNone/>
              <a:defRPr sz="1800"/>
            </a:lvl6pPr>
            <a:lvl7pPr marL="2429286" indent="0">
              <a:buNone/>
              <a:defRPr sz="1800"/>
            </a:lvl7pPr>
            <a:lvl8pPr marL="2834167" indent="0">
              <a:buNone/>
              <a:defRPr sz="1800"/>
            </a:lvl8pPr>
            <a:lvl9pPr marL="3239048" indent="0">
              <a:buNone/>
              <a:defRPr sz="1800"/>
            </a:lvl9pPr>
          </a:lstStyle>
          <a:p>
            <a:pPr lvl="0"/>
            <a:r>
              <a:rPr lang="en-US" noProof="0">
                <a:sym typeface="Arial" charset="0"/>
              </a:rPr>
              <a:t>Click icon to add picture</a:t>
            </a:r>
            <a:endParaRPr lang="en-NZ" noProof="0">
              <a:sym typeface="Arial" charset="0"/>
            </a:endParaRPr>
          </a:p>
        </p:txBody>
      </p:sp>
      <p:sp>
        <p:nvSpPr>
          <p:cNvPr id="4" name="Text Placeholder 3"/>
          <p:cNvSpPr>
            <a:spLocks noGrp="1"/>
          </p:cNvSpPr>
          <p:nvPr>
            <p:ph type="body" sz="half" idx="2"/>
          </p:nvPr>
        </p:nvSpPr>
        <p:spPr>
          <a:xfrm>
            <a:off x="1792289" y="5367397"/>
            <a:ext cx="5486400" cy="804863"/>
          </a:xfrm>
          <a:prstGeom prst="rect">
            <a:avLst/>
          </a:prstGeom>
        </p:spPr>
        <p:txBody>
          <a:bodyPr lIns="80977" tIns="40489" rIns="80977" bIns="40489"/>
          <a:lstStyle>
            <a:lvl1pPr marL="0" indent="0">
              <a:buNone/>
              <a:defRPr sz="1300" baseline="0">
                <a:solidFill>
                  <a:schemeClr val="bg1"/>
                </a:solidFill>
              </a:defRPr>
            </a:lvl1pPr>
            <a:lvl2pPr marL="404882" indent="0">
              <a:buNone/>
              <a:defRPr sz="1000"/>
            </a:lvl2pPr>
            <a:lvl3pPr marL="809762" indent="0">
              <a:buNone/>
              <a:defRPr sz="900"/>
            </a:lvl3pPr>
            <a:lvl4pPr marL="1214643" indent="0">
              <a:buNone/>
              <a:defRPr sz="800"/>
            </a:lvl4pPr>
            <a:lvl5pPr marL="1619524" indent="0">
              <a:buNone/>
              <a:defRPr sz="800"/>
            </a:lvl5pPr>
            <a:lvl6pPr marL="2024406" indent="0">
              <a:buNone/>
              <a:defRPr sz="800"/>
            </a:lvl6pPr>
            <a:lvl7pPr marL="2429286" indent="0">
              <a:buNone/>
              <a:defRPr sz="800"/>
            </a:lvl7pPr>
            <a:lvl8pPr marL="2834167" indent="0">
              <a:buNone/>
              <a:defRPr sz="800"/>
            </a:lvl8pPr>
            <a:lvl9pPr marL="3239048" indent="0">
              <a:buNone/>
              <a:defRPr sz="800"/>
            </a:lvl9pPr>
          </a:lstStyle>
          <a:p>
            <a:pPr lvl="0"/>
            <a:r>
              <a:rPr lang="en-US"/>
              <a:t>Click to edit Master text styles</a:t>
            </a:r>
          </a:p>
        </p:txBody>
      </p:sp>
      <p:sp>
        <p:nvSpPr>
          <p:cNvPr id="5" name="Title 4"/>
          <p:cNvSpPr>
            <a:spLocks noGrp="1"/>
          </p:cNvSpPr>
          <p:nvPr>
            <p:ph type="title"/>
          </p:nvPr>
        </p:nvSpPr>
        <p:spPr>
          <a:xfrm>
            <a:off x="1785918" y="4714885"/>
            <a:ext cx="5500726" cy="642942"/>
          </a:xfrm>
        </p:spPr>
        <p:txBody>
          <a:bodyPr/>
          <a:lstStyle>
            <a:lvl1pPr>
              <a:defRPr>
                <a:solidFill>
                  <a:schemeClr val="bg1"/>
                </a:solidFill>
              </a:defRPr>
            </a:lvl1pPr>
          </a:lstStyle>
          <a:p>
            <a:r>
              <a:rPr lang="en-US"/>
              <a:t>Click to edit Master title style</a:t>
            </a:r>
            <a:endParaRPr lang="en-NZ"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0F1E0E57-07D1-47CA-8F88-36B14C0F3AD3}"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9FD6FEF5-5397-4737-BDCE-54ACD38B201E}" type="slidenum">
              <a:rPr lang="en-NZ" smtClean="0"/>
              <a:pPr/>
              <a:t>‹#›</a:t>
            </a:fld>
            <a:endParaRPr lang="en-NZ"/>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tx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tx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tx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p:spPr>
        <p:txBody>
          <a:bodyPr/>
          <a:lstStyle>
            <a:lvl1pPr>
              <a:defRPr sz="1600">
                <a:solidFill>
                  <a:schemeClr val="tx1"/>
                </a:solidFill>
              </a:defRPr>
            </a:lvl1pPr>
            <a:lvl2pPr>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8928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891000" y="2014260"/>
            <a:ext cx="2617920" cy="511147"/>
          </a:xfrm>
          <a:prstGeom prst="rect">
            <a:avLst/>
          </a:prstGeom>
        </p:spPr>
        <p:txBody>
          <a:bodyPr lIns="80977" tIns="40489" rIns="80977" bIns="40489"/>
          <a:lstStyle>
            <a:lvl1pPr marL="0" indent="0" algn="l">
              <a:buNone/>
              <a:defRPr sz="1400" b="1" i="0" baseline="0">
                <a:solidFill>
                  <a:schemeClr val="tx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0" y="2014260"/>
            <a:ext cx="2617920" cy="511147"/>
          </a:xfrm>
          <a:prstGeom prst="rect">
            <a:avLst/>
          </a:prstGeom>
        </p:spPr>
        <p:txBody>
          <a:bodyPr lIns="80977" tIns="40489" rIns="80977" bIns="40489"/>
          <a:lstStyle>
            <a:lvl1pPr marL="0" indent="0" algn="l">
              <a:buNone/>
              <a:defRPr lang="en-US" sz="1400" b="1" i="0" kern="1200" baseline="0" dirty="0" smtClean="0">
                <a:solidFill>
                  <a:schemeClr val="tx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NZ"/>
          </a:p>
        </p:txBody>
      </p:sp>
      <p:sp>
        <p:nvSpPr>
          <p:cNvPr id="3" name="Content Placeholder 2"/>
          <p:cNvSpPr>
            <a:spLocks noGrp="1"/>
          </p:cNvSpPr>
          <p:nvPr>
            <p:ph idx="1"/>
          </p:nvPr>
        </p:nvSpPr>
        <p:spPr>
          <a:xfrm>
            <a:off x="457200" y="1600206"/>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F2FC1F9B-0B0D-471E-B9F9-E724B94066D2}" type="datetimeFigureOut">
              <a:rPr lang="en-NZ" smtClean="0"/>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75406ED0-5F06-45CD-854B-EC6097819728}" type="slidenum">
              <a:rPr lang="en-NZ" smtClean="0"/>
              <a:t>‹#›</a:t>
            </a:fld>
            <a:endParaRPr lang="en-NZ"/>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400"/>
            </a:lvl1pPr>
          </a:lstStyle>
          <a:p>
            <a:r>
              <a:rPr lang="en-US"/>
              <a:t>Click to edit Master title style</a:t>
            </a:r>
            <a:endParaRPr lang="en-NZ" dirty="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663951" y="1773241"/>
            <a:ext cx="2636242" cy="4751387"/>
          </a:xfrm>
        </p:spPr>
        <p:txBody>
          <a:bodyPr/>
          <a:lstStyle>
            <a:lvl1pPr>
              <a:defRPr>
                <a:solidFill>
                  <a:schemeClr val="tx1"/>
                </a:solidFill>
              </a:defRPr>
            </a:lvl1pPr>
            <a:lvl2pPr>
              <a:defRPr>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1"/>
          <p:cNvSpPr>
            <a:spLocks noGrp="1"/>
          </p:cNvSpPr>
          <p:nvPr>
            <p:ph type="title"/>
          </p:nvPr>
        </p:nvSpPr>
        <p:spPr>
          <a:xfrm>
            <a:off x="891000" y="1783482"/>
            <a:ext cx="2617920" cy="685943"/>
          </a:xfrm>
          <a:prstGeom prst="rect">
            <a:avLst/>
          </a:prstGeom>
        </p:spPr>
        <p:txBody>
          <a:bodyPr/>
          <a:lstStyle>
            <a:lvl1pPr algn="l">
              <a:defRPr sz="2000" b="1">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892800" y="2674800"/>
            <a:ext cx="2617200" cy="38412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7529535" y="1628387"/>
            <a:ext cx="1350178" cy="1221844"/>
          </a:xfrm>
        </p:spPr>
        <p:txBody>
          <a:bodyPr anchor="t"/>
          <a:lstStyle>
            <a:lvl1pPr algn="l">
              <a:defRPr sz="1600" b="1" baseline="0">
                <a:solidFill>
                  <a:schemeClr val="tx1"/>
                </a:solidFill>
              </a:defRPr>
            </a:lvl1pPr>
          </a:lstStyle>
          <a:p>
            <a:r>
              <a:rPr lang="en-US"/>
              <a:t>Click to edit Master title style</a:t>
            </a:r>
            <a:endParaRPr lang="en-US" dirty="0"/>
          </a:p>
        </p:txBody>
      </p:sp>
      <p:sp>
        <p:nvSpPr>
          <p:cNvPr id="6" name="Picture Placeholder 2"/>
          <p:cNvSpPr>
            <a:spLocks noGrp="1"/>
          </p:cNvSpPr>
          <p:nvPr>
            <p:ph type="pic" idx="1"/>
          </p:nvPr>
        </p:nvSpPr>
        <p:spPr>
          <a:xfrm>
            <a:off x="0" y="0"/>
            <a:ext cx="7286644" cy="6858000"/>
          </a:xfrm>
        </p:spPr>
        <p:txBody>
          <a:bodyPr rtlCol="0">
            <a:normAutofit/>
          </a:bodyPr>
          <a:lstStyle>
            <a:lvl1pPr marL="0" indent="0">
              <a:buNone/>
              <a:defRPr sz="2600">
                <a:solidFill>
                  <a:schemeClr val="tx1"/>
                </a:solidFill>
              </a:defRPr>
            </a:lvl1pPr>
            <a:lvl2pPr marL="367406" indent="0">
              <a:buNone/>
              <a:defRPr sz="2300"/>
            </a:lvl2pPr>
            <a:lvl3pPr marL="734812" indent="0">
              <a:buNone/>
              <a:defRPr sz="1900"/>
            </a:lvl3pPr>
            <a:lvl4pPr marL="1102218" indent="0">
              <a:buNone/>
              <a:defRPr sz="1600"/>
            </a:lvl4pPr>
            <a:lvl5pPr marL="1469624" indent="0">
              <a:buNone/>
              <a:defRPr sz="1600"/>
            </a:lvl5pPr>
            <a:lvl6pPr marL="1837030" indent="0">
              <a:buNone/>
              <a:defRPr sz="1600"/>
            </a:lvl6pPr>
            <a:lvl7pPr marL="2204436" indent="0">
              <a:buNone/>
              <a:defRPr sz="1600"/>
            </a:lvl7pPr>
            <a:lvl8pPr marL="2571841" indent="0">
              <a:buNone/>
              <a:defRPr sz="1600"/>
            </a:lvl8pPr>
            <a:lvl9pPr marL="2939247" indent="0">
              <a:buNone/>
              <a:defRPr sz="1600"/>
            </a:lvl9pPr>
          </a:lstStyle>
          <a:p>
            <a:pPr lvl="0"/>
            <a:r>
              <a:rPr lang="en-US" noProof="0">
                <a:sym typeface="Gill Sans" charset="0"/>
              </a:rPr>
              <a:t>Click icon to add picture</a:t>
            </a:r>
            <a:endParaRPr lang="en-US" noProof="0" dirty="0">
              <a:sym typeface="Gill Sans" charset="0"/>
            </a:endParaRPr>
          </a:p>
        </p:txBody>
      </p:sp>
      <p:sp>
        <p:nvSpPr>
          <p:cNvPr id="9" name="Text Placeholder 8"/>
          <p:cNvSpPr>
            <a:spLocks noGrp="1"/>
          </p:cNvSpPr>
          <p:nvPr>
            <p:ph type="body" sz="quarter" idx="10"/>
          </p:nvPr>
        </p:nvSpPr>
        <p:spPr>
          <a:xfrm>
            <a:off x="7529562" y="3043235"/>
            <a:ext cx="1328747" cy="3357562"/>
          </a:xfrm>
        </p:spPr>
        <p:txBody>
          <a:bodyPr/>
          <a:lstStyle>
            <a:lvl1pPr marL="216000" indent="-216000">
              <a:spcBef>
                <a:spcPts val="1200"/>
              </a:spcBef>
              <a:defRPr sz="1200">
                <a:solidFill>
                  <a:schemeClr val="tx1"/>
                </a:solidFill>
              </a:defRPr>
            </a:lvl1pPr>
            <a:lvl2pPr marL="216000" indent="-216000">
              <a:spcBef>
                <a:spcPts val="1200"/>
              </a:spcBef>
              <a:defRPr sz="1200">
                <a:solidFill>
                  <a:schemeClr val="tx1"/>
                </a:solidFill>
              </a:defRPr>
            </a:lvl2pPr>
            <a:lvl3pPr marL="216000" indent="-216000">
              <a:spcBef>
                <a:spcPts val="1200"/>
              </a:spcBef>
              <a:defRPr sz="1200">
                <a:solidFill>
                  <a:schemeClr val="tx1"/>
                </a:solidFill>
              </a:defRPr>
            </a:lvl3pPr>
            <a:lvl4pPr marL="216000" indent="-216000">
              <a:spcBef>
                <a:spcPts val="1200"/>
              </a:spcBef>
              <a:defRPr sz="1200">
                <a:solidFill>
                  <a:schemeClr val="tx1"/>
                </a:solidFill>
              </a:defRPr>
            </a:lvl4pPr>
            <a:lvl5pPr marL="216000" indent="-216000">
              <a:spcBef>
                <a:spcPts val="120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8928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891000" y="2014260"/>
            <a:ext cx="2617920" cy="511147"/>
          </a:xfrm>
          <a:prstGeom prst="rect">
            <a:avLst/>
          </a:prstGeom>
        </p:spPr>
        <p:txBody>
          <a:bodyPr lIns="80977" tIns="40489" rIns="80977" bIns="40489"/>
          <a:lstStyle>
            <a:lvl1pPr marL="0" indent="0" algn="l">
              <a:buNone/>
              <a:defRPr sz="1400" b="1" i="0" baseline="0">
                <a:solidFill>
                  <a:schemeClr val="bg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0" y="2014260"/>
            <a:ext cx="2617920" cy="511147"/>
          </a:xfrm>
          <a:prstGeom prst="rect">
            <a:avLst/>
          </a:prstGeom>
        </p:spPr>
        <p:txBody>
          <a:bodyPr lIns="80977" tIns="40489" rIns="80977" bIns="40489"/>
          <a:lstStyle>
            <a:lvl1pPr marL="0" indent="0" algn="l">
              <a:buNone/>
              <a:defRPr lang="en-US" sz="1400" b="1" i="0" kern="1200" baseline="0" dirty="0" smtClean="0">
                <a:solidFill>
                  <a:schemeClr val="bg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400"/>
            </a:lvl1pPr>
          </a:lstStyle>
          <a:p>
            <a:r>
              <a:rPr lang="en-US"/>
              <a:t>Click to edit Master title style</a:t>
            </a:r>
            <a:endParaRPr lang="en-NZ"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6"/>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a:xfrm>
            <a:off x="457200" y="6356408"/>
            <a:ext cx="2133600" cy="365125"/>
          </a:xfrm>
          <a:prstGeom prst="rect">
            <a:avLst/>
          </a:prstGeom>
        </p:spPr>
        <p:txBody>
          <a:bodyPr/>
          <a:lstStyle/>
          <a:p>
            <a:fld id="{F2FC1F9B-0B0D-471E-B9F9-E724B94066D2}" type="datetimeFigureOut">
              <a:rPr lang="en-NZ" smtClean="0"/>
              <a:t>8/06/2022</a:t>
            </a:fld>
            <a:endParaRPr lang="en-NZ"/>
          </a:p>
        </p:txBody>
      </p:sp>
      <p:sp>
        <p:nvSpPr>
          <p:cNvPr id="6" name="Footer Placeholder 5"/>
          <p:cNvSpPr>
            <a:spLocks noGrp="1"/>
          </p:cNvSpPr>
          <p:nvPr>
            <p:ph type="ftr" sz="quarter" idx="11"/>
          </p:nvPr>
        </p:nvSpPr>
        <p:spPr>
          <a:xfrm>
            <a:off x="3124200" y="6356408"/>
            <a:ext cx="2895600" cy="365125"/>
          </a:xfrm>
          <a:prstGeom prst="rect">
            <a:avLst/>
          </a:prstGeom>
        </p:spPr>
        <p:txBody>
          <a:bodyPr/>
          <a:lstStyle/>
          <a:p>
            <a:endParaRPr lang="en-NZ"/>
          </a:p>
        </p:txBody>
      </p:sp>
      <p:sp>
        <p:nvSpPr>
          <p:cNvPr id="7" name="Slide Number Placeholder 6"/>
          <p:cNvSpPr>
            <a:spLocks noGrp="1"/>
          </p:cNvSpPr>
          <p:nvPr>
            <p:ph type="sldNum" sz="quarter" idx="12"/>
          </p:nvPr>
        </p:nvSpPr>
        <p:spPr>
          <a:xfrm>
            <a:off x="6553200" y="6356408"/>
            <a:ext cx="2133600" cy="365125"/>
          </a:xfrm>
          <a:prstGeom prst="rect">
            <a:avLst/>
          </a:prstGeom>
        </p:spPr>
        <p:txBody>
          <a:bodyPr/>
          <a:lstStyle/>
          <a:p>
            <a:fld id="{75406ED0-5F06-45CD-854B-EC6097819728}" type="slidenum">
              <a:rPr lang="en-NZ" smtClean="0"/>
              <a:t>‹#›</a:t>
            </a:fld>
            <a:endParaRPr lang="en-NZ"/>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663951" y="1773241"/>
            <a:ext cx="2636242" cy="4751387"/>
          </a:xfrm>
        </p:spPr>
        <p:txBody>
          <a:bodyPr/>
          <a:lstStyle>
            <a:lvl1pPr>
              <a:defRPr>
                <a:solidFill>
                  <a:schemeClr val="bg1"/>
                </a:solidFill>
              </a:defRPr>
            </a:lvl1pPr>
            <a:lvl2pPr>
              <a:defRPr>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1"/>
          <p:cNvSpPr>
            <a:spLocks noGrp="1"/>
          </p:cNvSpPr>
          <p:nvPr>
            <p:ph type="title"/>
          </p:nvPr>
        </p:nvSpPr>
        <p:spPr>
          <a:xfrm>
            <a:off x="891000" y="1783482"/>
            <a:ext cx="2617920" cy="685943"/>
          </a:xfrm>
          <a:prstGeom prst="rect">
            <a:avLst/>
          </a:prstGeom>
        </p:spPr>
        <p:txBody>
          <a:bodyPr/>
          <a:lstStyle>
            <a:lvl1pPr algn="l">
              <a:defRPr sz="2000" b="1">
                <a:solidFill>
                  <a:schemeClr val="bg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892800" y="2674800"/>
            <a:ext cx="2617200" cy="38412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7529535" y="1628387"/>
            <a:ext cx="1350178" cy="1221844"/>
          </a:xfrm>
        </p:spPr>
        <p:txBody>
          <a:bodyPr anchor="t"/>
          <a:lstStyle>
            <a:lvl1pPr algn="l">
              <a:defRPr sz="1600" b="1" baseline="0">
                <a:solidFill>
                  <a:schemeClr val="tx1"/>
                </a:solidFill>
              </a:defRPr>
            </a:lvl1pPr>
          </a:lstStyle>
          <a:p>
            <a:r>
              <a:rPr lang="en-US"/>
              <a:t>Click to edit Master title style</a:t>
            </a:r>
            <a:endParaRPr lang="en-US" dirty="0"/>
          </a:p>
        </p:txBody>
      </p:sp>
      <p:sp>
        <p:nvSpPr>
          <p:cNvPr id="6" name="Picture Placeholder 2"/>
          <p:cNvSpPr>
            <a:spLocks noGrp="1"/>
          </p:cNvSpPr>
          <p:nvPr>
            <p:ph type="pic" idx="1"/>
          </p:nvPr>
        </p:nvSpPr>
        <p:spPr>
          <a:xfrm>
            <a:off x="0" y="0"/>
            <a:ext cx="7286644" cy="6858000"/>
          </a:xfrm>
        </p:spPr>
        <p:txBody>
          <a:bodyPr rtlCol="0">
            <a:normAutofit/>
          </a:bodyPr>
          <a:lstStyle>
            <a:lvl1pPr marL="0" indent="0">
              <a:buNone/>
              <a:defRPr sz="2600">
                <a:solidFill>
                  <a:schemeClr val="tx1"/>
                </a:solidFill>
              </a:defRPr>
            </a:lvl1pPr>
            <a:lvl2pPr marL="367406" indent="0">
              <a:buNone/>
              <a:defRPr sz="2300"/>
            </a:lvl2pPr>
            <a:lvl3pPr marL="734812" indent="0">
              <a:buNone/>
              <a:defRPr sz="1900"/>
            </a:lvl3pPr>
            <a:lvl4pPr marL="1102218" indent="0">
              <a:buNone/>
              <a:defRPr sz="1600"/>
            </a:lvl4pPr>
            <a:lvl5pPr marL="1469624" indent="0">
              <a:buNone/>
              <a:defRPr sz="1600"/>
            </a:lvl5pPr>
            <a:lvl6pPr marL="1837030" indent="0">
              <a:buNone/>
              <a:defRPr sz="1600"/>
            </a:lvl6pPr>
            <a:lvl7pPr marL="2204436" indent="0">
              <a:buNone/>
              <a:defRPr sz="1600"/>
            </a:lvl7pPr>
            <a:lvl8pPr marL="2571841" indent="0">
              <a:buNone/>
              <a:defRPr sz="1600"/>
            </a:lvl8pPr>
            <a:lvl9pPr marL="2939247" indent="0">
              <a:buNone/>
              <a:defRPr sz="1600"/>
            </a:lvl9pPr>
          </a:lstStyle>
          <a:p>
            <a:pPr lvl="0"/>
            <a:r>
              <a:rPr lang="en-US" noProof="0">
                <a:sym typeface="Gill Sans" charset="0"/>
              </a:rPr>
              <a:t>Click icon to add picture</a:t>
            </a:r>
            <a:endParaRPr lang="en-US" noProof="0" dirty="0">
              <a:sym typeface="Gill Sans" charset="0"/>
            </a:endParaRPr>
          </a:p>
        </p:txBody>
      </p:sp>
      <p:sp>
        <p:nvSpPr>
          <p:cNvPr id="9" name="Text Placeholder 8"/>
          <p:cNvSpPr>
            <a:spLocks noGrp="1"/>
          </p:cNvSpPr>
          <p:nvPr>
            <p:ph type="body" sz="quarter" idx="10"/>
          </p:nvPr>
        </p:nvSpPr>
        <p:spPr>
          <a:xfrm>
            <a:off x="7529562" y="3043235"/>
            <a:ext cx="1328747" cy="3357562"/>
          </a:xfrm>
        </p:spPr>
        <p:txBody>
          <a:bodyPr/>
          <a:lstStyle>
            <a:lvl1pPr marL="216000" indent="-216000">
              <a:spcBef>
                <a:spcPts val="1200"/>
              </a:spcBef>
              <a:defRPr sz="1200">
                <a:solidFill>
                  <a:schemeClr val="tx1"/>
                </a:solidFill>
              </a:defRPr>
            </a:lvl1pPr>
            <a:lvl2pPr marL="216000" indent="-216000">
              <a:spcBef>
                <a:spcPts val="1200"/>
              </a:spcBef>
              <a:defRPr sz="1200">
                <a:solidFill>
                  <a:schemeClr val="tx1"/>
                </a:solidFill>
              </a:defRPr>
            </a:lvl2pPr>
            <a:lvl3pPr marL="216000" indent="-216000">
              <a:spcBef>
                <a:spcPts val="1200"/>
              </a:spcBef>
              <a:defRPr sz="1200">
                <a:solidFill>
                  <a:schemeClr val="tx1"/>
                </a:solidFill>
              </a:defRPr>
            </a:lvl3pPr>
            <a:lvl4pPr marL="216000" indent="-216000">
              <a:spcBef>
                <a:spcPts val="1200"/>
              </a:spcBef>
              <a:defRPr sz="1200">
                <a:solidFill>
                  <a:schemeClr val="tx1"/>
                </a:solidFill>
              </a:defRPr>
            </a:lvl4pPr>
            <a:lvl5pPr marL="216000" indent="-216000">
              <a:spcBef>
                <a:spcPts val="120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0F1E0E57-07D1-47CA-8F88-36B14C0F3AD3}"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9FD6FEF5-5397-4737-BDCE-54ACD38B201E}" type="slidenum">
              <a:rPr lang="en-NZ" smtClean="0"/>
              <a:pPr/>
              <a:t>‹#›</a:t>
            </a:fld>
            <a:endParaRPr lang="en-NZ"/>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0F1E0E57-07D1-47CA-8F88-36B14C0F3AD3}"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9FD6FEF5-5397-4737-BDCE-54ACD38B201E}" type="slidenum">
              <a:rPr lang="en-NZ" smtClean="0"/>
              <a:pPr/>
              <a:t>‹#›</a:t>
            </a:fld>
            <a:endParaRPr lang="en-NZ"/>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683"/>
            <a:ext cx="5392738" cy="835025"/>
          </a:xfrm>
          <a:prstGeom prst="rect">
            <a:avLst/>
          </a:prstGeom>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892176" y="1063683"/>
            <a:ext cx="5392738" cy="835025"/>
          </a:xfrm>
          <a:prstGeom prst="rect">
            <a:avLst/>
          </a:prstGeom>
        </p:spPr>
        <p:txBody>
          <a:bodyPr/>
          <a:lstStyle>
            <a:lvl1pPr>
              <a:defRPr sz="2400"/>
            </a:lvl1pPr>
          </a:lstStyle>
          <a:p>
            <a:r>
              <a:rPr lang="en-US"/>
              <a:t>Click to edit Master title style</a:t>
            </a:r>
            <a:endParaRPr lang="en-NZ"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683"/>
            <a:ext cx="5392738" cy="835025"/>
          </a:xfrm>
          <a:prstGeom prst="rect">
            <a:avLst/>
          </a:prstGeom>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a:prstGeom prst="rect">
            <a:avLst/>
          </a:prstGeo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a:prstGeom prst="rect">
            <a:avLst/>
          </a:prstGeo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NZ"/>
          </a:p>
        </p:txBody>
      </p:sp>
      <p:sp>
        <p:nvSpPr>
          <p:cNvPr id="3" name="Date Placeholder 2"/>
          <p:cNvSpPr>
            <a:spLocks noGrp="1"/>
          </p:cNvSpPr>
          <p:nvPr>
            <p:ph type="dt" sz="half" idx="10"/>
          </p:nvPr>
        </p:nvSpPr>
        <p:spPr>
          <a:xfrm>
            <a:off x="457200" y="6356408"/>
            <a:ext cx="2133600" cy="365125"/>
          </a:xfrm>
          <a:prstGeom prst="rect">
            <a:avLst/>
          </a:prstGeom>
        </p:spPr>
        <p:txBody>
          <a:bodyPr/>
          <a:lstStyle/>
          <a:p>
            <a:fld id="{F2FC1F9B-0B0D-471E-B9F9-E724B94066D2}" type="datetimeFigureOut">
              <a:rPr lang="en-NZ" smtClean="0"/>
              <a:t>8/06/2022</a:t>
            </a:fld>
            <a:endParaRPr lang="en-NZ"/>
          </a:p>
        </p:txBody>
      </p:sp>
      <p:sp>
        <p:nvSpPr>
          <p:cNvPr id="4" name="Footer Placeholder 3"/>
          <p:cNvSpPr>
            <a:spLocks noGrp="1"/>
          </p:cNvSpPr>
          <p:nvPr>
            <p:ph type="ftr" sz="quarter" idx="11"/>
          </p:nvPr>
        </p:nvSpPr>
        <p:spPr>
          <a:xfrm>
            <a:off x="3124200" y="6356408"/>
            <a:ext cx="2895600" cy="365125"/>
          </a:xfrm>
          <a:prstGeom prst="rect">
            <a:avLst/>
          </a:prstGeom>
        </p:spPr>
        <p:txBody>
          <a:bodyPr/>
          <a:lstStyle/>
          <a:p>
            <a:endParaRPr lang="en-NZ"/>
          </a:p>
        </p:txBody>
      </p:sp>
      <p:sp>
        <p:nvSpPr>
          <p:cNvPr id="5" name="Slide Number Placeholder 4"/>
          <p:cNvSpPr>
            <a:spLocks noGrp="1"/>
          </p:cNvSpPr>
          <p:nvPr>
            <p:ph type="sldNum" sz="quarter" idx="12"/>
          </p:nvPr>
        </p:nvSpPr>
        <p:spPr>
          <a:xfrm>
            <a:off x="6553200" y="6356408"/>
            <a:ext cx="2133600" cy="365125"/>
          </a:xfrm>
          <a:prstGeom prst="rect">
            <a:avLst/>
          </a:prstGeom>
        </p:spPr>
        <p:txBody>
          <a:bodyPr/>
          <a:lstStyle/>
          <a:p>
            <a:fld id="{75406ED0-5F06-45CD-854B-EC6097819728}" type="slidenum">
              <a:rPr lang="en-NZ" smtClean="0"/>
              <a:t>‹#›</a:t>
            </a:fld>
            <a:endParaRPr lang="en-NZ"/>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41786" y="1927188"/>
            <a:ext cx="7852177" cy="4395653"/>
          </a:xfrm>
          <a:prstGeom prst="rect">
            <a:avLst/>
          </a:prstGeom>
        </p:spPr>
        <p:txBody>
          <a:bodyPr/>
          <a:lstStyle>
            <a:lvl1pPr marL="0" indent="0">
              <a:buNone/>
              <a:defRPr sz="2000"/>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41520" y="1924962"/>
            <a:ext cx="7853760" cy="4397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000" y="4406902"/>
            <a:ext cx="7844040" cy="1362076"/>
          </a:xfrm>
          <a:prstGeom prst="rect">
            <a:avLst/>
          </a:prstGeom>
        </p:spPr>
        <p:txBody>
          <a:bodyPr anchor="t"/>
          <a:lstStyle>
            <a:lvl1pPr algn="l">
              <a:defRPr sz="3200" b="1" cap="none" baseline="0"/>
            </a:lvl1pPr>
          </a:lstStyle>
          <a:p>
            <a:r>
              <a:rPr lang="en-US"/>
              <a:t>Click to edit Master title style</a:t>
            </a:r>
            <a:endParaRPr lang="en-NZ" dirty="0"/>
          </a:p>
        </p:txBody>
      </p:sp>
      <p:sp>
        <p:nvSpPr>
          <p:cNvPr id="3" name="Text Placeholder 2"/>
          <p:cNvSpPr>
            <a:spLocks noGrp="1"/>
          </p:cNvSpPr>
          <p:nvPr>
            <p:ph type="body" idx="1"/>
          </p:nvPr>
        </p:nvSpPr>
        <p:spPr>
          <a:xfrm>
            <a:off x="648000" y="2906722"/>
            <a:ext cx="7844040" cy="1500187"/>
          </a:xfrm>
          <a:prstGeom prst="rect">
            <a:avLst/>
          </a:prstGeom>
        </p:spPr>
        <p:txBody>
          <a:bodyPr lIns="80977" tIns="40489" rIns="80977" bIns="40489" anchor="b"/>
          <a:lstStyle>
            <a:lvl1pPr marL="0" indent="0">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692278" y="1949925"/>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1"/>
          </p:nvPr>
        </p:nvSpPr>
        <p:spPr>
          <a:xfrm>
            <a:off x="650084" y="1949221"/>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5" name="Title 4"/>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700591"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6"/>
          <p:cNvSpPr>
            <a:spLocks noGrp="1"/>
          </p:cNvSpPr>
          <p:nvPr>
            <p:ph sz="quarter" idx="11"/>
          </p:nvPr>
        </p:nvSpPr>
        <p:spPr>
          <a:xfrm>
            <a:off x="650084"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3" name="Text Placeholder 2"/>
          <p:cNvSpPr>
            <a:spLocks noGrp="1"/>
          </p:cNvSpPr>
          <p:nvPr>
            <p:ph type="body" idx="1"/>
          </p:nvPr>
        </p:nvSpPr>
        <p:spPr>
          <a:xfrm>
            <a:off x="64800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5" name="Text Placeholder 4"/>
          <p:cNvSpPr>
            <a:spLocks noGrp="1"/>
          </p:cNvSpPr>
          <p:nvPr>
            <p:ph type="body" sz="quarter" idx="3"/>
          </p:nvPr>
        </p:nvSpPr>
        <p:spPr>
          <a:xfrm>
            <a:off x="470124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NZ"/>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1783482"/>
            <a:ext cx="3008948" cy="685943"/>
          </a:xfrm>
          <a:prstGeom prst="rect">
            <a:avLst/>
          </a:prstGeom>
        </p:spPr>
        <p:txBody>
          <a:bodyPr/>
          <a:lstStyle>
            <a:lvl1pPr algn="l">
              <a:defRPr sz="2000" b="1"/>
            </a:lvl1pPr>
          </a:lstStyle>
          <a:p>
            <a:r>
              <a:rPr lang="en-US"/>
              <a:t>Click to edit Master title style</a:t>
            </a:r>
            <a:endParaRPr lang="en-US" dirty="0"/>
          </a:p>
        </p:txBody>
      </p:sp>
      <p:sp>
        <p:nvSpPr>
          <p:cNvPr id="6" name="Content Placeholder 5"/>
          <p:cNvSpPr>
            <a:spLocks noGrp="1"/>
          </p:cNvSpPr>
          <p:nvPr>
            <p:ph sz="quarter" idx="10"/>
          </p:nvPr>
        </p:nvSpPr>
        <p:spPr>
          <a:xfrm>
            <a:off x="3661200" y="1782378"/>
            <a:ext cx="5112720" cy="4734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11" name="Text Placeholder 10"/>
          <p:cNvSpPr>
            <a:spLocks noGrp="1"/>
          </p:cNvSpPr>
          <p:nvPr>
            <p:ph type="body" sz="quarter" idx="11"/>
          </p:nvPr>
        </p:nvSpPr>
        <p:spPr>
          <a:xfrm>
            <a:off x="457200" y="2674800"/>
            <a:ext cx="3009600" cy="38412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9" y="612773"/>
            <a:ext cx="5486400" cy="4114800"/>
          </a:xfrm>
          <a:prstGeom prst="rect">
            <a:avLst/>
          </a:prstGeom>
        </p:spPr>
        <p:txBody>
          <a:bodyPr lIns="80977" tIns="40489" rIns="80977" bIns="40489" rtlCol="0">
            <a:normAutofit/>
          </a:bodyPr>
          <a:lstStyle>
            <a:lvl1pPr marL="0" indent="0">
              <a:buNone/>
              <a:defRPr sz="2700"/>
            </a:lvl1pPr>
            <a:lvl2pPr marL="404882" indent="0">
              <a:buNone/>
              <a:defRPr sz="2500"/>
            </a:lvl2pPr>
            <a:lvl3pPr marL="809762" indent="0">
              <a:buNone/>
              <a:defRPr sz="2100"/>
            </a:lvl3pPr>
            <a:lvl4pPr marL="1214643" indent="0">
              <a:buNone/>
              <a:defRPr sz="1800"/>
            </a:lvl4pPr>
            <a:lvl5pPr marL="1619524" indent="0">
              <a:buNone/>
              <a:defRPr sz="1800"/>
            </a:lvl5pPr>
            <a:lvl6pPr marL="2024406" indent="0">
              <a:buNone/>
              <a:defRPr sz="1800"/>
            </a:lvl6pPr>
            <a:lvl7pPr marL="2429286" indent="0">
              <a:buNone/>
              <a:defRPr sz="1800"/>
            </a:lvl7pPr>
            <a:lvl8pPr marL="2834167" indent="0">
              <a:buNone/>
              <a:defRPr sz="1800"/>
            </a:lvl8pPr>
            <a:lvl9pPr marL="3239048" indent="0">
              <a:buNone/>
              <a:defRPr sz="1800"/>
            </a:lvl9pPr>
          </a:lstStyle>
          <a:p>
            <a:pPr lvl="0"/>
            <a:r>
              <a:rPr lang="en-US" noProof="0">
                <a:sym typeface="Arial" charset="0"/>
              </a:rPr>
              <a:t>Click icon to add picture</a:t>
            </a:r>
            <a:endParaRPr lang="en-NZ" noProof="0">
              <a:sym typeface="Arial" charset="0"/>
            </a:endParaRPr>
          </a:p>
        </p:txBody>
      </p:sp>
      <p:sp>
        <p:nvSpPr>
          <p:cNvPr id="4" name="Text Placeholder 3"/>
          <p:cNvSpPr>
            <a:spLocks noGrp="1"/>
          </p:cNvSpPr>
          <p:nvPr>
            <p:ph type="body" sz="half" idx="2"/>
          </p:nvPr>
        </p:nvSpPr>
        <p:spPr>
          <a:xfrm>
            <a:off x="1792289" y="5367397"/>
            <a:ext cx="5486400" cy="804863"/>
          </a:xfrm>
          <a:prstGeom prst="rect">
            <a:avLst/>
          </a:prstGeom>
        </p:spPr>
        <p:txBody>
          <a:bodyPr lIns="80977" tIns="40489" rIns="80977" bIns="40489"/>
          <a:lstStyle>
            <a:lvl1pPr marL="0" indent="0">
              <a:buNone/>
              <a:defRPr sz="1300" baseline="0">
                <a:solidFill>
                  <a:schemeClr val="bg1"/>
                </a:solidFill>
              </a:defRPr>
            </a:lvl1pPr>
            <a:lvl2pPr marL="404882" indent="0">
              <a:buNone/>
              <a:defRPr sz="1000"/>
            </a:lvl2pPr>
            <a:lvl3pPr marL="809762" indent="0">
              <a:buNone/>
              <a:defRPr sz="900"/>
            </a:lvl3pPr>
            <a:lvl4pPr marL="1214643" indent="0">
              <a:buNone/>
              <a:defRPr sz="800"/>
            </a:lvl4pPr>
            <a:lvl5pPr marL="1619524" indent="0">
              <a:buNone/>
              <a:defRPr sz="800"/>
            </a:lvl5pPr>
            <a:lvl6pPr marL="2024406" indent="0">
              <a:buNone/>
              <a:defRPr sz="800"/>
            </a:lvl6pPr>
            <a:lvl7pPr marL="2429286" indent="0">
              <a:buNone/>
              <a:defRPr sz="800"/>
            </a:lvl7pPr>
            <a:lvl8pPr marL="2834167" indent="0">
              <a:buNone/>
              <a:defRPr sz="800"/>
            </a:lvl8pPr>
            <a:lvl9pPr marL="3239048" indent="0">
              <a:buNone/>
              <a:defRPr sz="800"/>
            </a:lvl9pPr>
          </a:lstStyle>
          <a:p>
            <a:pPr lvl="0"/>
            <a:r>
              <a:rPr lang="en-US"/>
              <a:t>Click to edit Master text styles</a:t>
            </a:r>
          </a:p>
        </p:txBody>
      </p:sp>
      <p:sp>
        <p:nvSpPr>
          <p:cNvPr id="5" name="Title 4"/>
          <p:cNvSpPr>
            <a:spLocks noGrp="1"/>
          </p:cNvSpPr>
          <p:nvPr>
            <p:ph type="title"/>
          </p:nvPr>
        </p:nvSpPr>
        <p:spPr>
          <a:xfrm>
            <a:off x="1785918" y="4714885"/>
            <a:ext cx="5500726" cy="642942"/>
          </a:xfrm>
        </p:spPr>
        <p:txBody>
          <a:bodyPr/>
          <a:lstStyle/>
          <a:p>
            <a:r>
              <a:rPr lang="en-US"/>
              <a:t>Click to edit Master title style</a:t>
            </a:r>
            <a:endParaRPr lang="en-NZ"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41786" y="1927188"/>
            <a:ext cx="7852177" cy="4395653"/>
          </a:xfrm>
          <a:prstGeom prst="rect">
            <a:avLst/>
          </a:prstGeom>
        </p:spPr>
        <p:txBody>
          <a:bodyPr/>
          <a:lstStyle>
            <a:lvl1pPr marL="0" indent="0">
              <a:buFont typeface="Arial" pitchFamily="34" charset="0"/>
              <a:buNone/>
              <a:defRPr sz="2000" b="0"/>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41786" y="1927188"/>
            <a:ext cx="7852177" cy="4395653"/>
          </a:xfrm>
          <a:prstGeom prst="rect">
            <a:avLst/>
          </a:prstGeom>
        </p:spPr>
        <p:txBody>
          <a:bodyPr/>
          <a:lstStyle>
            <a:lvl1pPr marL="0" indent="0">
              <a:buNone/>
              <a:defRPr sz="2000"/>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41520" y="1924962"/>
            <a:ext cx="7853760" cy="4397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000" y="4406902"/>
            <a:ext cx="7844040" cy="1362076"/>
          </a:xfrm>
          <a:prstGeom prst="rect">
            <a:avLst/>
          </a:prstGeom>
        </p:spPr>
        <p:txBody>
          <a:bodyPr anchor="t"/>
          <a:lstStyle>
            <a:lvl1pPr algn="l">
              <a:defRPr sz="32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648000" y="2906722"/>
            <a:ext cx="7844040" cy="1500187"/>
          </a:xfrm>
          <a:prstGeom prst="rect">
            <a:avLst/>
          </a:prstGeom>
        </p:spPr>
        <p:txBody>
          <a:bodyPr lIns="80977" tIns="40489" rIns="80977" bIns="40489" anchor="b"/>
          <a:lstStyle>
            <a:lvl1pPr marL="0" indent="0">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692278" y="1949925"/>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1"/>
          </p:nvPr>
        </p:nvSpPr>
        <p:spPr>
          <a:xfrm>
            <a:off x="650084" y="1949221"/>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5" name="Title 4"/>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700591"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6"/>
          <p:cNvSpPr>
            <a:spLocks noGrp="1"/>
          </p:cNvSpPr>
          <p:nvPr>
            <p:ph sz="quarter" idx="11"/>
          </p:nvPr>
        </p:nvSpPr>
        <p:spPr>
          <a:xfrm>
            <a:off x="650084"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3" name="Text Placeholder 2"/>
          <p:cNvSpPr>
            <a:spLocks noGrp="1"/>
          </p:cNvSpPr>
          <p:nvPr>
            <p:ph type="body" idx="1"/>
          </p:nvPr>
        </p:nvSpPr>
        <p:spPr>
          <a:xfrm>
            <a:off x="64800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5" name="Text Placeholder 4"/>
          <p:cNvSpPr>
            <a:spLocks noGrp="1"/>
          </p:cNvSpPr>
          <p:nvPr>
            <p:ph type="body" sz="quarter" idx="3"/>
          </p:nvPr>
        </p:nvSpPr>
        <p:spPr>
          <a:xfrm>
            <a:off x="470124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NZ"/>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1783482"/>
            <a:ext cx="3008948" cy="685943"/>
          </a:xfrm>
          <a:prstGeom prst="rect">
            <a:avLst/>
          </a:prstGeom>
        </p:spPr>
        <p:txBody>
          <a:bodyPr/>
          <a:lstStyle>
            <a:lvl1pPr algn="l">
              <a:defRPr sz="2000" b="1">
                <a:solidFill>
                  <a:schemeClr val="bg1"/>
                </a:solidFill>
              </a:defRPr>
            </a:lvl1pPr>
          </a:lstStyle>
          <a:p>
            <a:r>
              <a:rPr lang="en-US"/>
              <a:t>Click to edit Master title style</a:t>
            </a:r>
            <a:endParaRPr lang="en-US" dirty="0"/>
          </a:p>
        </p:txBody>
      </p:sp>
      <p:sp>
        <p:nvSpPr>
          <p:cNvPr id="6" name="Content Placeholder 5"/>
          <p:cNvSpPr>
            <a:spLocks noGrp="1"/>
          </p:cNvSpPr>
          <p:nvPr>
            <p:ph sz="quarter" idx="10"/>
          </p:nvPr>
        </p:nvSpPr>
        <p:spPr>
          <a:xfrm>
            <a:off x="3661200" y="1782378"/>
            <a:ext cx="5112720" cy="4734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11" name="Text Placeholder 10"/>
          <p:cNvSpPr>
            <a:spLocks noGrp="1"/>
          </p:cNvSpPr>
          <p:nvPr>
            <p:ph type="body" sz="quarter" idx="11"/>
          </p:nvPr>
        </p:nvSpPr>
        <p:spPr>
          <a:xfrm>
            <a:off x="457200" y="2674800"/>
            <a:ext cx="3009600" cy="38412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9" y="612773"/>
            <a:ext cx="5486400" cy="4114800"/>
          </a:xfrm>
          <a:prstGeom prst="rect">
            <a:avLst/>
          </a:prstGeom>
        </p:spPr>
        <p:txBody>
          <a:bodyPr lIns="80977" tIns="40489" rIns="80977" bIns="40489" rtlCol="0">
            <a:normAutofit/>
          </a:bodyPr>
          <a:lstStyle>
            <a:lvl1pPr marL="0" indent="0">
              <a:buNone/>
              <a:defRPr sz="2700"/>
            </a:lvl1pPr>
            <a:lvl2pPr marL="404882" indent="0">
              <a:buNone/>
              <a:defRPr sz="2500"/>
            </a:lvl2pPr>
            <a:lvl3pPr marL="809762" indent="0">
              <a:buNone/>
              <a:defRPr sz="2100"/>
            </a:lvl3pPr>
            <a:lvl4pPr marL="1214643" indent="0">
              <a:buNone/>
              <a:defRPr sz="1800"/>
            </a:lvl4pPr>
            <a:lvl5pPr marL="1619524" indent="0">
              <a:buNone/>
              <a:defRPr sz="1800"/>
            </a:lvl5pPr>
            <a:lvl6pPr marL="2024406" indent="0">
              <a:buNone/>
              <a:defRPr sz="1800"/>
            </a:lvl6pPr>
            <a:lvl7pPr marL="2429286" indent="0">
              <a:buNone/>
              <a:defRPr sz="1800"/>
            </a:lvl7pPr>
            <a:lvl8pPr marL="2834167" indent="0">
              <a:buNone/>
              <a:defRPr sz="1800"/>
            </a:lvl8pPr>
            <a:lvl9pPr marL="3239048" indent="0">
              <a:buNone/>
              <a:defRPr sz="1800"/>
            </a:lvl9pPr>
          </a:lstStyle>
          <a:p>
            <a:pPr lvl="0"/>
            <a:r>
              <a:rPr lang="en-US" noProof="0">
                <a:sym typeface="Arial" charset="0"/>
              </a:rPr>
              <a:t>Click icon to add picture</a:t>
            </a:r>
            <a:endParaRPr lang="en-NZ" noProof="0">
              <a:sym typeface="Arial" charset="0"/>
            </a:endParaRPr>
          </a:p>
        </p:txBody>
      </p:sp>
      <p:sp>
        <p:nvSpPr>
          <p:cNvPr id="4" name="Text Placeholder 3"/>
          <p:cNvSpPr>
            <a:spLocks noGrp="1"/>
          </p:cNvSpPr>
          <p:nvPr>
            <p:ph type="body" sz="half" idx="2"/>
          </p:nvPr>
        </p:nvSpPr>
        <p:spPr>
          <a:xfrm>
            <a:off x="1792289" y="5367397"/>
            <a:ext cx="5486400" cy="804863"/>
          </a:xfrm>
          <a:prstGeom prst="rect">
            <a:avLst/>
          </a:prstGeom>
        </p:spPr>
        <p:txBody>
          <a:bodyPr lIns="80977" tIns="40489" rIns="80977" bIns="40489"/>
          <a:lstStyle>
            <a:lvl1pPr marL="0" indent="0">
              <a:buNone/>
              <a:defRPr sz="1300" baseline="0">
                <a:solidFill>
                  <a:schemeClr val="bg1"/>
                </a:solidFill>
              </a:defRPr>
            </a:lvl1pPr>
            <a:lvl2pPr marL="404882" indent="0">
              <a:buNone/>
              <a:defRPr sz="1000"/>
            </a:lvl2pPr>
            <a:lvl3pPr marL="809762" indent="0">
              <a:buNone/>
              <a:defRPr sz="900"/>
            </a:lvl3pPr>
            <a:lvl4pPr marL="1214643" indent="0">
              <a:buNone/>
              <a:defRPr sz="800"/>
            </a:lvl4pPr>
            <a:lvl5pPr marL="1619524" indent="0">
              <a:buNone/>
              <a:defRPr sz="800"/>
            </a:lvl5pPr>
            <a:lvl6pPr marL="2024406" indent="0">
              <a:buNone/>
              <a:defRPr sz="800"/>
            </a:lvl6pPr>
            <a:lvl7pPr marL="2429286" indent="0">
              <a:buNone/>
              <a:defRPr sz="800"/>
            </a:lvl7pPr>
            <a:lvl8pPr marL="2834167" indent="0">
              <a:buNone/>
              <a:defRPr sz="800"/>
            </a:lvl8pPr>
            <a:lvl9pPr marL="3239048" indent="0">
              <a:buNone/>
              <a:defRPr sz="800"/>
            </a:lvl9pPr>
          </a:lstStyle>
          <a:p>
            <a:pPr lvl="0"/>
            <a:r>
              <a:rPr lang="en-US"/>
              <a:t>Click to edit Master text styles</a:t>
            </a:r>
          </a:p>
        </p:txBody>
      </p:sp>
      <p:sp>
        <p:nvSpPr>
          <p:cNvPr id="5" name="Title 4"/>
          <p:cNvSpPr>
            <a:spLocks noGrp="1"/>
          </p:cNvSpPr>
          <p:nvPr>
            <p:ph type="title"/>
          </p:nvPr>
        </p:nvSpPr>
        <p:spPr>
          <a:xfrm>
            <a:off x="1785918" y="4714885"/>
            <a:ext cx="5500726" cy="642942"/>
          </a:xfrm>
        </p:spPr>
        <p:txBody>
          <a:bodyPr/>
          <a:lstStyle>
            <a:lvl1pPr>
              <a:defRPr>
                <a:solidFill>
                  <a:schemeClr val="bg1"/>
                </a:solidFill>
              </a:defRPr>
            </a:lvl1pPr>
          </a:lstStyle>
          <a:p>
            <a:r>
              <a:rPr lang="en-US"/>
              <a:t>Click to edit Master title style</a:t>
            </a:r>
            <a:endParaRPr lang="en-NZ"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tx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41520" y="1924962"/>
            <a:ext cx="7853760" cy="4397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tx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tx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p:spPr>
        <p:txBody>
          <a:bodyPr/>
          <a:lstStyle>
            <a:lvl1pPr>
              <a:defRPr sz="1600">
                <a:solidFill>
                  <a:schemeClr val="tx1"/>
                </a:solidFill>
              </a:defRPr>
            </a:lvl1pPr>
            <a:lvl2pPr>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8928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891000" y="2014260"/>
            <a:ext cx="2617920" cy="511147"/>
          </a:xfrm>
          <a:prstGeom prst="rect">
            <a:avLst/>
          </a:prstGeom>
        </p:spPr>
        <p:txBody>
          <a:bodyPr lIns="80977" tIns="40489" rIns="80977" bIns="40489"/>
          <a:lstStyle>
            <a:lvl1pPr marL="0" indent="0" algn="l">
              <a:buNone/>
              <a:defRPr sz="1400" b="1" i="0" baseline="0">
                <a:solidFill>
                  <a:schemeClr val="tx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0" y="2014260"/>
            <a:ext cx="2617920" cy="511147"/>
          </a:xfrm>
          <a:prstGeom prst="rect">
            <a:avLst/>
          </a:prstGeom>
        </p:spPr>
        <p:txBody>
          <a:bodyPr lIns="80977" tIns="40489" rIns="80977" bIns="40489"/>
          <a:lstStyle>
            <a:lvl1pPr marL="0" indent="0" algn="l">
              <a:buNone/>
              <a:defRPr lang="en-US" sz="1400" b="1" i="0" kern="1200" baseline="0" dirty="0" smtClean="0">
                <a:solidFill>
                  <a:schemeClr val="tx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400"/>
            </a:lvl1pPr>
          </a:lstStyle>
          <a:p>
            <a:r>
              <a:rPr lang="en-US"/>
              <a:t>Click to edit Master title style</a:t>
            </a:r>
            <a:endParaRPr lang="en-NZ"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663951" y="1773241"/>
            <a:ext cx="2636242" cy="4751387"/>
          </a:xfrm>
        </p:spPr>
        <p:txBody>
          <a:bodyPr/>
          <a:lstStyle>
            <a:lvl1pPr>
              <a:defRPr>
                <a:solidFill>
                  <a:schemeClr val="tx1"/>
                </a:solidFill>
              </a:defRPr>
            </a:lvl1pPr>
            <a:lvl2pPr>
              <a:defRPr>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1"/>
          <p:cNvSpPr>
            <a:spLocks noGrp="1"/>
          </p:cNvSpPr>
          <p:nvPr>
            <p:ph type="title"/>
          </p:nvPr>
        </p:nvSpPr>
        <p:spPr>
          <a:xfrm>
            <a:off x="891000" y="1783482"/>
            <a:ext cx="2617920" cy="685943"/>
          </a:xfrm>
          <a:prstGeom prst="rect">
            <a:avLst/>
          </a:prstGeom>
        </p:spPr>
        <p:txBody>
          <a:bodyPr/>
          <a:lstStyle>
            <a:lvl1pPr algn="l">
              <a:defRPr sz="2000" b="1">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892800" y="2674800"/>
            <a:ext cx="2617200" cy="38412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tx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tx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tx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7529535" y="1628387"/>
            <a:ext cx="1350178" cy="1221844"/>
          </a:xfrm>
        </p:spPr>
        <p:txBody>
          <a:bodyPr anchor="t"/>
          <a:lstStyle>
            <a:lvl1pPr algn="l">
              <a:defRPr sz="1600" b="1" baseline="0">
                <a:solidFill>
                  <a:schemeClr val="tx1"/>
                </a:solidFill>
              </a:defRPr>
            </a:lvl1pPr>
          </a:lstStyle>
          <a:p>
            <a:r>
              <a:rPr lang="en-US"/>
              <a:t>Click to edit Master title style</a:t>
            </a:r>
            <a:endParaRPr lang="en-US" dirty="0"/>
          </a:p>
        </p:txBody>
      </p:sp>
      <p:sp>
        <p:nvSpPr>
          <p:cNvPr id="6" name="Picture Placeholder 2"/>
          <p:cNvSpPr>
            <a:spLocks noGrp="1"/>
          </p:cNvSpPr>
          <p:nvPr>
            <p:ph type="pic" idx="1"/>
          </p:nvPr>
        </p:nvSpPr>
        <p:spPr>
          <a:xfrm>
            <a:off x="0" y="0"/>
            <a:ext cx="7286644" cy="6858000"/>
          </a:xfrm>
        </p:spPr>
        <p:txBody>
          <a:bodyPr rtlCol="0">
            <a:normAutofit/>
          </a:bodyPr>
          <a:lstStyle>
            <a:lvl1pPr marL="0" indent="0">
              <a:buNone/>
              <a:defRPr sz="2600">
                <a:solidFill>
                  <a:schemeClr val="tx1"/>
                </a:solidFill>
              </a:defRPr>
            </a:lvl1pPr>
            <a:lvl2pPr marL="367406" indent="0">
              <a:buNone/>
              <a:defRPr sz="2300"/>
            </a:lvl2pPr>
            <a:lvl3pPr marL="734812" indent="0">
              <a:buNone/>
              <a:defRPr sz="1900"/>
            </a:lvl3pPr>
            <a:lvl4pPr marL="1102218" indent="0">
              <a:buNone/>
              <a:defRPr sz="1600"/>
            </a:lvl4pPr>
            <a:lvl5pPr marL="1469624" indent="0">
              <a:buNone/>
              <a:defRPr sz="1600"/>
            </a:lvl5pPr>
            <a:lvl6pPr marL="1837030" indent="0">
              <a:buNone/>
              <a:defRPr sz="1600"/>
            </a:lvl6pPr>
            <a:lvl7pPr marL="2204436" indent="0">
              <a:buNone/>
              <a:defRPr sz="1600"/>
            </a:lvl7pPr>
            <a:lvl8pPr marL="2571841" indent="0">
              <a:buNone/>
              <a:defRPr sz="1600"/>
            </a:lvl8pPr>
            <a:lvl9pPr marL="2939247" indent="0">
              <a:buNone/>
              <a:defRPr sz="1600"/>
            </a:lvl9pPr>
          </a:lstStyle>
          <a:p>
            <a:pPr lvl="0"/>
            <a:r>
              <a:rPr lang="en-US" noProof="0">
                <a:sym typeface="Gill Sans" charset="0"/>
              </a:rPr>
              <a:t>Click icon to add picture</a:t>
            </a:r>
            <a:endParaRPr lang="en-US" noProof="0" dirty="0">
              <a:sym typeface="Gill Sans" charset="0"/>
            </a:endParaRPr>
          </a:p>
        </p:txBody>
      </p:sp>
      <p:sp>
        <p:nvSpPr>
          <p:cNvPr id="9" name="Text Placeholder 8"/>
          <p:cNvSpPr>
            <a:spLocks noGrp="1"/>
          </p:cNvSpPr>
          <p:nvPr>
            <p:ph type="body" sz="quarter" idx="10"/>
          </p:nvPr>
        </p:nvSpPr>
        <p:spPr>
          <a:xfrm>
            <a:off x="7529562" y="3043235"/>
            <a:ext cx="1328747" cy="3357562"/>
          </a:xfrm>
        </p:spPr>
        <p:txBody>
          <a:bodyPr/>
          <a:lstStyle>
            <a:lvl1pPr marL="216000" indent="-216000">
              <a:spcBef>
                <a:spcPts val="1200"/>
              </a:spcBef>
              <a:defRPr sz="1200">
                <a:solidFill>
                  <a:schemeClr val="tx1"/>
                </a:solidFill>
              </a:defRPr>
            </a:lvl1pPr>
            <a:lvl2pPr marL="216000" indent="-216000">
              <a:spcBef>
                <a:spcPts val="1200"/>
              </a:spcBef>
              <a:defRPr sz="1200">
                <a:solidFill>
                  <a:schemeClr val="tx1"/>
                </a:solidFill>
              </a:defRPr>
            </a:lvl2pPr>
            <a:lvl3pPr marL="216000" indent="-216000">
              <a:spcBef>
                <a:spcPts val="1200"/>
              </a:spcBef>
              <a:defRPr sz="1200">
                <a:solidFill>
                  <a:schemeClr val="tx1"/>
                </a:solidFill>
              </a:defRPr>
            </a:lvl3pPr>
            <a:lvl4pPr marL="216000" indent="-216000">
              <a:spcBef>
                <a:spcPts val="1200"/>
              </a:spcBef>
              <a:defRPr sz="1200">
                <a:solidFill>
                  <a:schemeClr val="tx1"/>
                </a:solidFill>
              </a:defRPr>
            </a:lvl4pPr>
            <a:lvl5pPr marL="216000" indent="-216000">
              <a:spcBef>
                <a:spcPts val="120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Placeholder 2"/>
          <p:cNvSpPr>
            <a:spLocks noGrp="1"/>
          </p:cNvSpPr>
          <p:nvPr>
            <p:ph type="title"/>
          </p:nvPr>
        </p:nvSpPr>
        <p:spPr bwMode="auto">
          <a:xfrm>
            <a:off x="891540" y="1063271"/>
            <a:ext cx="5393532" cy="835993"/>
          </a:xfrm>
          <a:prstGeom prst="rect">
            <a:avLst/>
          </a:prstGeom>
          <a:noFill/>
          <a:ln w="9525">
            <a:noFill/>
            <a:miter lim="800000"/>
            <a:headEnd/>
            <a:tailEnd/>
          </a:ln>
        </p:spPr>
        <p:txBody>
          <a:bodyPr/>
          <a:lstStyle/>
          <a:p>
            <a:pPr lvl="0"/>
            <a:r>
              <a:rPr lang="en-US"/>
              <a:t>Click to edit Master title style</a:t>
            </a:r>
            <a:endParaRPr lang="en-US" dirty="0"/>
          </a:p>
        </p:txBody>
      </p:sp>
      <p:sp>
        <p:nvSpPr>
          <p:cNvPr id="16" name="Text Placeholder 2"/>
          <p:cNvSpPr>
            <a:spLocks noGrp="1"/>
          </p:cNvSpPr>
          <p:nvPr>
            <p:ph type="body" idx="1"/>
          </p:nvPr>
        </p:nvSpPr>
        <p:spPr>
          <a:xfrm>
            <a:off x="891000" y="1916832"/>
            <a:ext cx="5394600" cy="4402800"/>
          </a:xfrm>
          <a:prstGeom prst="rect">
            <a:avLst/>
          </a:prstGeom>
        </p:spPr>
        <p:txBody>
          <a:bodyPr lIns="80977" tIns="40489" rIns="80977" bIns="40489"/>
          <a:lstStyle>
            <a:lvl1pPr marL="0" indent="0" algn="l">
              <a:buNone/>
              <a:defRPr sz="20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000" y="4406902"/>
            <a:ext cx="7844040" cy="1362076"/>
          </a:xfrm>
          <a:prstGeom prst="rect">
            <a:avLst/>
          </a:prstGeom>
        </p:spPr>
        <p:txBody>
          <a:bodyPr anchor="t"/>
          <a:lstStyle>
            <a:lvl1pPr algn="l">
              <a:defRPr sz="3200" b="1" cap="none" baseline="0"/>
            </a:lvl1pPr>
          </a:lstStyle>
          <a:p>
            <a:r>
              <a:rPr lang="en-US"/>
              <a:t>Click to edit Master title style</a:t>
            </a:r>
            <a:endParaRPr lang="en-NZ" dirty="0"/>
          </a:p>
        </p:txBody>
      </p:sp>
      <p:sp>
        <p:nvSpPr>
          <p:cNvPr id="3" name="Text Placeholder 2"/>
          <p:cNvSpPr>
            <a:spLocks noGrp="1"/>
          </p:cNvSpPr>
          <p:nvPr>
            <p:ph type="body" idx="1"/>
          </p:nvPr>
        </p:nvSpPr>
        <p:spPr>
          <a:xfrm>
            <a:off x="648000" y="2906722"/>
            <a:ext cx="7844040" cy="1500187"/>
          </a:xfrm>
          <a:prstGeom prst="rect">
            <a:avLst/>
          </a:prstGeom>
        </p:spPr>
        <p:txBody>
          <a:bodyPr lIns="80977" tIns="40489" rIns="80977" bIns="40489" anchor="b"/>
          <a:lstStyle>
            <a:lvl1pPr marL="0" indent="0">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Content Placeholder 6"/>
          <p:cNvSpPr>
            <a:spLocks noGrp="1"/>
          </p:cNvSpPr>
          <p:nvPr>
            <p:ph sz="quarter" idx="13"/>
          </p:nvPr>
        </p:nvSpPr>
        <p:spPr>
          <a:xfrm>
            <a:off x="36720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2"/>
          </p:nvPr>
        </p:nvSpPr>
        <p:spPr>
          <a:xfrm>
            <a:off x="892800" y="2564904"/>
            <a:ext cx="2617200" cy="3472296"/>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7"/>
          <p:cNvSpPr>
            <a:spLocks noGrp="1"/>
          </p:cNvSpPr>
          <p:nvPr>
            <p:ph type="title"/>
          </p:nvPr>
        </p:nvSpPr>
        <p:spPr/>
        <p:txBody>
          <a:bodyPr/>
          <a:lstStyle/>
          <a:p>
            <a:r>
              <a:rPr lang="en-US"/>
              <a:t>Click to edit Master title style</a:t>
            </a:r>
            <a:endParaRPr lang="en-NZ" dirty="0"/>
          </a:p>
        </p:txBody>
      </p:sp>
      <p:sp>
        <p:nvSpPr>
          <p:cNvPr id="11" name="Text Placeholder 2"/>
          <p:cNvSpPr>
            <a:spLocks noGrp="1"/>
          </p:cNvSpPr>
          <p:nvPr>
            <p:ph type="body" idx="1"/>
          </p:nvPr>
        </p:nvSpPr>
        <p:spPr>
          <a:xfrm>
            <a:off x="891000" y="2014260"/>
            <a:ext cx="2617920" cy="511147"/>
          </a:xfrm>
          <a:prstGeom prst="rect">
            <a:avLst/>
          </a:prstGeom>
        </p:spPr>
        <p:txBody>
          <a:bodyPr lIns="80977" tIns="40489" rIns="80977" bIns="40489"/>
          <a:lstStyle>
            <a:lvl1pPr marL="0" indent="0" algn="l">
              <a:buNone/>
              <a:defRPr sz="1400" b="1" i="0" baseline="0">
                <a:solidFill>
                  <a:schemeClr val="bg1"/>
                </a:solidFill>
                <a:latin typeface="+mn-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12" name="Text Placeholder 4"/>
          <p:cNvSpPr>
            <a:spLocks noGrp="1"/>
          </p:cNvSpPr>
          <p:nvPr>
            <p:ph type="body" sz="quarter" idx="3"/>
          </p:nvPr>
        </p:nvSpPr>
        <p:spPr>
          <a:xfrm>
            <a:off x="3670920" y="2014260"/>
            <a:ext cx="2617920" cy="511147"/>
          </a:xfrm>
          <a:prstGeom prst="rect">
            <a:avLst/>
          </a:prstGeom>
        </p:spPr>
        <p:txBody>
          <a:bodyPr lIns="80977" tIns="40489" rIns="80977" bIns="40489"/>
          <a:lstStyle>
            <a:lvl1pPr marL="0" indent="0" algn="l">
              <a:buNone/>
              <a:defRPr lang="en-US" sz="1400" b="1" i="0" kern="1200" baseline="0" dirty="0" smtClean="0">
                <a:solidFill>
                  <a:schemeClr val="bg1"/>
                </a:solidFill>
                <a:latin typeface="+mn-lt"/>
                <a:ea typeface="+mn-ea"/>
                <a:cs typeface="+mn-cs"/>
                <a:sym typeface="Arial" charset="0"/>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lvl1pPr>
              <a:defRPr sz="2400"/>
            </a:lvl1pPr>
          </a:lstStyle>
          <a:p>
            <a:r>
              <a:rPr lang="en-US"/>
              <a:t>Click to edit Master title style</a:t>
            </a:r>
            <a:endParaRPr lang="en-NZ"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Content Placeholder 10"/>
          <p:cNvSpPr>
            <a:spLocks noGrp="1"/>
          </p:cNvSpPr>
          <p:nvPr>
            <p:ph sz="quarter" idx="11"/>
          </p:nvPr>
        </p:nvSpPr>
        <p:spPr>
          <a:xfrm>
            <a:off x="3663951" y="1773241"/>
            <a:ext cx="2636242" cy="4751387"/>
          </a:xfrm>
        </p:spPr>
        <p:txBody>
          <a:bodyPr/>
          <a:lstStyle>
            <a:lvl1pPr>
              <a:defRPr>
                <a:solidFill>
                  <a:schemeClr val="bg1"/>
                </a:solidFill>
              </a:defRPr>
            </a:lvl1pPr>
            <a:lvl2pPr>
              <a:defRPr>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Title 1"/>
          <p:cNvSpPr>
            <a:spLocks noGrp="1"/>
          </p:cNvSpPr>
          <p:nvPr>
            <p:ph type="title"/>
          </p:nvPr>
        </p:nvSpPr>
        <p:spPr>
          <a:xfrm>
            <a:off x="891000" y="1783482"/>
            <a:ext cx="2617920" cy="685943"/>
          </a:xfrm>
          <a:prstGeom prst="rect">
            <a:avLst/>
          </a:prstGeom>
        </p:spPr>
        <p:txBody>
          <a:bodyPr/>
          <a:lstStyle>
            <a:lvl1pPr algn="l">
              <a:defRPr sz="2000" b="1">
                <a:solidFill>
                  <a:schemeClr val="bg1"/>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892800" y="2674800"/>
            <a:ext cx="2617200" cy="3841200"/>
          </a:xfr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7529535" y="1628387"/>
            <a:ext cx="1350178" cy="1221844"/>
          </a:xfrm>
        </p:spPr>
        <p:txBody>
          <a:bodyPr anchor="t"/>
          <a:lstStyle>
            <a:lvl1pPr algn="l">
              <a:defRPr sz="1600" b="1" baseline="0">
                <a:solidFill>
                  <a:schemeClr val="tx1"/>
                </a:solidFill>
              </a:defRPr>
            </a:lvl1pPr>
          </a:lstStyle>
          <a:p>
            <a:r>
              <a:rPr lang="en-US"/>
              <a:t>Click to edit Master title style</a:t>
            </a:r>
            <a:endParaRPr lang="en-US" dirty="0"/>
          </a:p>
        </p:txBody>
      </p:sp>
      <p:sp>
        <p:nvSpPr>
          <p:cNvPr id="6" name="Picture Placeholder 2"/>
          <p:cNvSpPr>
            <a:spLocks noGrp="1"/>
          </p:cNvSpPr>
          <p:nvPr>
            <p:ph type="pic" idx="1"/>
          </p:nvPr>
        </p:nvSpPr>
        <p:spPr>
          <a:xfrm>
            <a:off x="0" y="0"/>
            <a:ext cx="7286644" cy="6858000"/>
          </a:xfrm>
        </p:spPr>
        <p:txBody>
          <a:bodyPr rtlCol="0">
            <a:normAutofit/>
          </a:bodyPr>
          <a:lstStyle>
            <a:lvl1pPr marL="0" indent="0">
              <a:buNone/>
              <a:defRPr sz="2600">
                <a:solidFill>
                  <a:schemeClr val="tx1"/>
                </a:solidFill>
              </a:defRPr>
            </a:lvl1pPr>
            <a:lvl2pPr marL="367406" indent="0">
              <a:buNone/>
              <a:defRPr sz="2300"/>
            </a:lvl2pPr>
            <a:lvl3pPr marL="734812" indent="0">
              <a:buNone/>
              <a:defRPr sz="1900"/>
            </a:lvl3pPr>
            <a:lvl4pPr marL="1102218" indent="0">
              <a:buNone/>
              <a:defRPr sz="1600"/>
            </a:lvl4pPr>
            <a:lvl5pPr marL="1469624" indent="0">
              <a:buNone/>
              <a:defRPr sz="1600"/>
            </a:lvl5pPr>
            <a:lvl6pPr marL="1837030" indent="0">
              <a:buNone/>
              <a:defRPr sz="1600"/>
            </a:lvl6pPr>
            <a:lvl7pPr marL="2204436" indent="0">
              <a:buNone/>
              <a:defRPr sz="1600"/>
            </a:lvl7pPr>
            <a:lvl8pPr marL="2571841" indent="0">
              <a:buNone/>
              <a:defRPr sz="1600"/>
            </a:lvl8pPr>
            <a:lvl9pPr marL="2939247" indent="0">
              <a:buNone/>
              <a:defRPr sz="1600"/>
            </a:lvl9pPr>
          </a:lstStyle>
          <a:p>
            <a:pPr lvl="0"/>
            <a:r>
              <a:rPr lang="en-US" noProof="0">
                <a:sym typeface="Gill Sans" charset="0"/>
              </a:rPr>
              <a:t>Click icon to add picture</a:t>
            </a:r>
            <a:endParaRPr lang="en-US" noProof="0" dirty="0">
              <a:sym typeface="Gill Sans" charset="0"/>
            </a:endParaRPr>
          </a:p>
        </p:txBody>
      </p:sp>
      <p:sp>
        <p:nvSpPr>
          <p:cNvPr id="9" name="Text Placeholder 8"/>
          <p:cNvSpPr>
            <a:spLocks noGrp="1"/>
          </p:cNvSpPr>
          <p:nvPr>
            <p:ph type="body" sz="quarter" idx="10"/>
          </p:nvPr>
        </p:nvSpPr>
        <p:spPr>
          <a:xfrm>
            <a:off x="7529562" y="3043235"/>
            <a:ext cx="1328747" cy="3357562"/>
          </a:xfrm>
        </p:spPr>
        <p:txBody>
          <a:bodyPr/>
          <a:lstStyle>
            <a:lvl1pPr marL="216000" indent="-216000">
              <a:spcBef>
                <a:spcPts val="1200"/>
              </a:spcBef>
              <a:defRPr sz="1200">
                <a:solidFill>
                  <a:schemeClr val="tx1"/>
                </a:solidFill>
              </a:defRPr>
            </a:lvl1pPr>
            <a:lvl2pPr marL="216000" indent="-216000">
              <a:spcBef>
                <a:spcPts val="1200"/>
              </a:spcBef>
              <a:defRPr sz="1200">
                <a:solidFill>
                  <a:schemeClr val="tx1"/>
                </a:solidFill>
              </a:defRPr>
            </a:lvl2pPr>
            <a:lvl3pPr marL="216000" indent="-216000">
              <a:spcBef>
                <a:spcPts val="1200"/>
              </a:spcBef>
              <a:defRPr sz="1200">
                <a:solidFill>
                  <a:schemeClr val="tx1"/>
                </a:solidFill>
              </a:defRPr>
            </a:lvl3pPr>
            <a:lvl4pPr marL="216000" indent="-216000">
              <a:spcBef>
                <a:spcPts val="1200"/>
              </a:spcBef>
              <a:defRPr sz="1200">
                <a:solidFill>
                  <a:schemeClr val="tx1"/>
                </a:solidFill>
              </a:defRPr>
            </a:lvl4pPr>
            <a:lvl5pPr marL="216000" indent="-216000">
              <a:spcBef>
                <a:spcPts val="120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83"/>
            <a:ext cx="7772400" cy="1470025"/>
          </a:xfrm>
          <a:prstGeom prst="rect">
            <a:avLst/>
          </a:prstGeo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a:xfrm>
            <a:off x="457200" y="6356408"/>
            <a:ext cx="2133600" cy="365125"/>
          </a:xfrm>
          <a:prstGeom prst="rect">
            <a:avLst/>
          </a:prstGeom>
        </p:spPr>
        <p:txBody>
          <a:bodyPr/>
          <a:lstStyle/>
          <a:p>
            <a:fld id="{0F1E0E57-07D1-47CA-8F88-36B14C0F3AD3}" type="datetimeFigureOut">
              <a:rPr lang="en-NZ" smtClean="0"/>
              <a:pPr/>
              <a:t>8/06/2022</a:t>
            </a:fld>
            <a:endParaRPr lang="en-NZ"/>
          </a:p>
        </p:txBody>
      </p:sp>
      <p:sp>
        <p:nvSpPr>
          <p:cNvPr id="5" name="Footer Placeholder 4"/>
          <p:cNvSpPr>
            <a:spLocks noGrp="1"/>
          </p:cNvSpPr>
          <p:nvPr>
            <p:ph type="ftr" sz="quarter" idx="11"/>
          </p:nvPr>
        </p:nvSpPr>
        <p:spPr>
          <a:xfrm>
            <a:off x="3124200" y="6356408"/>
            <a:ext cx="2895600" cy="365125"/>
          </a:xfrm>
          <a:prstGeom prst="rect">
            <a:avLst/>
          </a:prstGeom>
        </p:spPr>
        <p:txBody>
          <a:bodyPr/>
          <a:lstStyle/>
          <a:p>
            <a:endParaRPr lang="en-NZ"/>
          </a:p>
        </p:txBody>
      </p:sp>
      <p:sp>
        <p:nvSpPr>
          <p:cNvPr id="6" name="Slide Number Placeholder 5"/>
          <p:cNvSpPr>
            <a:spLocks noGrp="1"/>
          </p:cNvSpPr>
          <p:nvPr>
            <p:ph type="sldNum" sz="quarter" idx="12"/>
          </p:nvPr>
        </p:nvSpPr>
        <p:spPr>
          <a:xfrm>
            <a:off x="6553200" y="6356408"/>
            <a:ext cx="2133600" cy="365125"/>
          </a:xfrm>
          <a:prstGeom prst="rect">
            <a:avLst/>
          </a:prstGeom>
        </p:spPr>
        <p:txBody>
          <a:bodyPr/>
          <a:lstStyle/>
          <a:p>
            <a:fld id="{9FD6FEF5-5397-4737-BDCE-54ACD38B201E}" type="slidenum">
              <a:rPr lang="en-NZ" smtClean="0"/>
              <a:pPr/>
              <a:t>‹#›</a:t>
            </a:fld>
            <a:endParaRPr lang="en-NZ"/>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683"/>
            <a:ext cx="5392738" cy="835025"/>
          </a:xfrm>
          <a:prstGeom prst="rect">
            <a:avLst/>
          </a:prstGeom>
        </p:spPr>
        <p:txBody>
          <a:bodyPr/>
          <a:lstStyle/>
          <a:p>
            <a:r>
              <a:rPr lang="en-US"/>
              <a:t>Click to edit Master title style</a:t>
            </a:r>
            <a:endParaRPr lang="en-NZ"/>
          </a:p>
        </p:txBody>
      </p:sp>
      <p:sp>
        <p:nvSpPr>
          <p:cNvPr id="6" name="Content Placeholder 5"/>
          <p:cNvSpPr>
            <a:spLocks noGrp="1"/>
          </p:cNvSpPr>
          <p:nvPr>
            <p:ph sz="quarter" idx="10"/>
          </p:nvPr>
        </p:nvSpPr>
        <p:spPr>
          <a:xfrm>
            <a:off x="892800" y="1918800"/>
            <a:ext cx="5396400" cy="44028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1000" y="4406960"/>
            <a:ext cx="5394600" cy="2108863"/>
          </a:xfrm>
          <a:prstGeom prst="rect">
            <a:avLst/>
          </a:prstGeom>
        </p:spPr>
        <p:txBody>
          <a:bodyPr anchor="t"/>
          <a:lstStyle>
            <a:lvl1pPr algn="l">
              <a:defRPr sz="26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891000" y="3493309"/>
            <a:ext cx="5394600" cy="913596"/>
          </a:xfrm>
          <a:prstGeom prst="rect">
            <a:avLst/>
          </a:prstGeom>
        </p:spPr>
        <p:txBody>
          <a:bodyPr lIns="80977" tIns="40489" rIns="80977" bIns="40489" anchor="b"/>
          <a:lstStyle>
            <a:lvl1pPr marL="0" indent="0" algn="l">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692278" y="1949925"/>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1"/>
          </p:nvPr>
        </p:nvSpPr>
        <p:spPr>
          <a:xfrm>
            <a:off x="650084" y="1949221"/>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5" name="Title 4"/>
          <p:cNvSpPr>
            <a:spLocks noGrp="1"/>
          </p:cNvSpPr>
          <p:nvPr>
            <p:ph type="title"/>
          </p:nvPr>
        </p:nvSpPr>
        <p:spPr/>
        <p:txBody>
          <a:bodyPr/>
          <a:lstStyle/>
          <a:p>
            <a:r>
              <a:rPr lang="en-US"/>
              <a:t>Click to edit Master title style</a:t>
            </a:r>
            <a:endParaRPr lang="en-NZ" dirty="0"/>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a:xfrm>
            <a:off x="892176" y="1063683"/>
            <a:ext cx="5392738" cy="835025"/>
          </a:xfrm>
          <a:prstGeom prst="rect">
            <a:avLst/>
          </a:prstGeom>
        </p:spPr>
        <p:txBody>
          <a:bodyPr/>
          <a:lstStyle>
            <a:lvl1pPr>
              <a:defRPr sz="2400"/>
            </a:lvl1pPr>
          </a:lstStyle>
          <a:p>
            <a:r>
              <a:rPr lang="en-US"/>
              <a:t>Click to edit Master title style</a:t>
            </a:r>
            <a:endParaRPr lang="en-NZ" dirty="0"/>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p:nvPr>
        </p:nvSpPr>
        <p:spPr>
          <a:xfrm>
            <a:off x="892176" y="1063683"/>
            <a:ext cx="5392738" cy="835025"/>
          </a:xfrm>
          <a:prstGeom prst="rect">
            <a:avLst/>
          </a:prstGeom>
        </p:spPr>
        <p:txBody>
          <a:bodyPr/>
          <a:lstStyle/>
          <a:p>
            <a:r>
              <a:rPr lang="en-US"/>
              <a:t>Click to edit Master title style</a:t>
            </a:r>
            <a:endParaRPr lang="en-NZ" dirty="0"/>
          </a:p>
        </p:txBody>
      </p:sp>
      <p:sp>
        <p:nvSpPr>
          <p:cNvPr id="7" name="Content Placeholder 6"/>
          <p:cNvSpPr>
            <a:spLocks noGrp="1"/>
          </p:cNvSpPr>
          <p:nvPr>
            <p:ph sz="quarter" idx="10"/>
          </p:nvPr>
        </p:nvSpPr>
        <p:spPr>
          <a:xfrm>
            <a:off x="892800" y="2012400"/>
            <a:ext cx="2617200" cy="4024800"/>
          </a:xfrm>
          <a:prstGeom prst="rect">
            <a:avLst/>
          </a:prstGeom>
        </p:spPr>
        <p:txBody>
          <a:bodyPr/>
          <a:lstStyle>
            <a:lvl1pPr>
              <a:defRPr sz="1600">
                <a:solidFill>
                  <a:schemeClr val="bg1"/>
                </a:solidFill>
              </a:defRPr>
            </a:lvl1pPr>
            <a:lvl2pPr>
              <a:defRPr sz="16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8" name="Content Placeholder 6"/>
          <p:cNvSpPr>
            <a:spLocks noGrp="1"/>
          </p:cNvSpPr>
          <p:nvPr>
            <p:ph sz="quarter" idx="11"/>
          </p:nvPr>
        </p:nvSpPr>
        <p:spPr>
          <a:xfrm>
            <a:off x="3672000" y="2012400"/>
            <a:ext cx="2617200" cy="4024800"/>
          </a:xfrm>
          <a:prstGeom prst="rect">
            <a:avLst/>
          </a:prstGeom>
        </p:spPr>
        <p:txBody>
          <a:bodyPr/>
          <a:lstStyle>
            <a:lvl1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1pPr>
            <a:lvl2pPr marR="0" indent="-216000" algn="l" defTabSz="914400" rtl="0" eaLnBrk="0" fontAlgn="base" latinLnBrk="0" hangingPunct="0">
              <a:lnSpc>
                <a:spcPct val="100000"/>
              </a:lnSpc>
              <a:spcBef>
                <a:spcPts val="1800"/>
              </a:spcBef>
              <a:spcAft>
                <a:spcPts val="0"/>
              </a:spcAft>
              <a:buClr>
                <a:srgbClr val="A5C9F9"/>
              </a:buClr>
              <a:buSzPct val="80000"/>
              <a:tabLst/>
              <a:defRPr lang="en-US" sz="1600" kern="1200" dirty="0" smtClean="0">
                <a:solidFill>
                  <a:schemeClr val="bg1"/>
                </a:solidFill>
                <a:latin typeface="+mn-lt"/>
                <a:ea typeface="+mn-ea"/>
                <a:cs typeface="+mn-cs"/>
                <a:sym typeface="Arial" charset="0"/>
              </a:defRPr>
            </a:lvl2pPr>
            <a:lvl3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3pPr>
            <a:lvl4pPr marR="0" indent="-216000" algn="l" defTabSz="914400" rtl="0" eaLnBrk="0" fontAlgn="base" latinLnBrk="0" hangingPunct="0">
              <a:lnSpc>
                <a:spcPct val="100000"/>
              </a:lnSpc>
              <a:spcBef>
                <a:spcPts val="1800"/>
              </a:spcBef>
              <a:spcAft>
                <a:spcPts val="0"/>
              </a:spcAft>
              <a:buClr>
                <a:srgbClr val="A5C9F9"/>
              </a:buClr>
              <a:buSzPct val="80000"/>
              <a:tabLst/>
              <a:defRPr lang="en-US" sz="1400" kern="1200" dirty="0" smtClean="0">
                <a:solidFill>
                  <a:schemeClr val="bg1"/>
                </a:solidFill>
                <a:latin typeface="+mn-lt"/>
                <a:ea typeface="+mn-ea"/>
                <a:cs typeface="+mn-cs"/>
                <a:sym typeface="Arial" charset="0"/>
              </a:defRPr>
            </a:lvl4pPr>
            <a:lvl5pPr marR="0" indent="-216000" algn="l" defTabSz="914400" rtl="0" eaLnBrk="0" fontAlgn="base" latinLnBrk="0" hangingPunct="0">
              <a:lnSpc>
                <a:spcPct val="100000"/>
              </a:lnSpc>
              <a:spcBef>
                <a:spcPts val="1800"/>
              </a:spcBef>
              <a:spcAft>
                <a:spcPts val="0"/>
              </a:spcAft>
              <a:buClr>
                <a:srgbClr val="A5C9F9"/>
              </a:buClr>
              <a:buSzPct val="80000"/>
              <a:tabLst/>
              <a:defRPr lang="en-NZ" sz="1400" kern="1200" dirty="0" smtClean="0">
                <a:solidFill>
                  <a:schemeClr val="bg1"/>
                </a:solidFill>
                <a:latin typeface="+mn-lt"/>
                <a:ea typeface="+mn-ea"/>
                <a:cs typeface="+mn-cs"/>
                <a:sym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641786" y="1927188"/>
            <a:ext cx="7852177" cy="4395653"/>
          </a:xfrm>
          <a:prstGeom prst="rect">
            <a:avLst/>
          </a:prstGeom>
        </p:spPr>
        <p:txBody>
          <a:bodyPr/>
          <a:lstStyle>
            <a:lvl1pPr marL="0" indent="0">
              <a:buFont typeface="Arial" pitchFamily="34" charset="0"/>
              <a:buNone/>
              <a:defRPr sz="2000" b="0"/>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41520" y="1924962"/>
            <a:ext cx="7853760" cy="4397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4" name="Title 3"/>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000" y="4406902"/>
            <a:ext cx="7844040" cy="1362076"/>
          </a:xfrm>
          <a:prstGeom prst="rect">
            <a:avLst/>
          </a:prstGeom>
        </p:spPr>
        <p:txBody>
          <a:bodyPr anchor="t"/>
          <a:lstStyle>
            <a:lvl1pPr algn="l">
              <a:defRPr sz="3200" b="1" cap="none" baseline="0">
                <a:solidFill>
                  <a:schemeClr val="bg1"/>
                </a:solidFill>
              </a:defRPr>
            </a:lvl1pPr>
          </a:lstStyle>
          <a:p>
            <a:r>
              <a:rPr lang="en-US"/>
              <a:t>Click to edit Master title style</a:t>
            </a:r>
            <a:endParaRPr lang="en-NZ" dirty="0"/>
          </a:p>
        </p:txBody>
      </p:sp>
      <p:sp>
        <p:nvSpPr>
          <p:cNvPr id="3" name="Text Placeholder 2"/>
          <p:cNvSpPr>
            <a:spLocks noGrp="1"/>
          </p:cNvSpPr>
          <p:nvPr>
            <p:ph type="body" idx="1"/>
          </p:nvPr>
        </p:nvSpPr>
        <p:spPr>
          <a:xfrm>
            <a:off x="648000" y="2906722"/>
            <a:ext cx="7844040" cy="1500187"/>
          </a:xfrm>
          <a:prstGeom prst="rect">
            <a:avLst/>
          </a:prstGeom>
        </p:spPr>
        <p:txBody>
          <a:bodyPr lIns="80977" tIns="40489" rIns="80977" bIns="40489" anchor="b"/>
          <a:lstStyle>
            <a:lvl1pPr marL="0" indent="0">
              <a:buNone/>
              <a:defRPr sz="1600" b="0">
                <a:solidFill>
                  <a:schemeClr val="bg1"/>
                </a:solidFill>
              </a:defRPr>
            </a:lvl1pPr>
            <a:lvl2pPr marL="404882" indent="0">
              <a:buNone/>
              <a:defRPr sz="1600">
                <a:solidFill>
                  <a:schemeClr val="tx1">
                    <a:tint val="75000"/>
                  </a:schemeClr>
                </a:solidFill>
              </a:defRPr>
            </a:lvl2pPr>
            <a:lvl3pPr marL="809762" indent="0">
              <a:buNone/>
              <a:defRPr sz="1400">
                <a:solidFill>
                  <a:schemeClr val="tx1">
                    <a:tint val="75000"/>
                  </a:schemeClr>
                </a:solidFill>
              </a:defRPr>
            </a:lvl3pPr>
            <a:lvl4pPr marL="1214643" indent="0">
              <a:buNone/>
              <a:defRPr sz="1400">
                <a:solidFill>
                  <a:schemeClr val="tx1">
                    <a:tint val="75000"/>
                  </a:schemeClr>
                </a:solidFill>
              </a:defRPr>
            </a:lvl4pPr>
            <a:lvl5pPr marL="1619524" indent="0">
              <a:buNone/>
              <a:defRPr sz="1400">
                <a:solidFill>
                  <a:schemeClr val="tx1">
                    <a:tint val="75000"/>
                  </a:schemeClr>
                </a:solidFill>
              </a:defRPr>
            </a:lvl5pPr>
            <a:lvl6pPr marL="2024406" indent="0">
              <a:buNone/>
              <a:defRPr sz="1400">
                <a:solidFill>
                  <a:schemeClr val="tx1">
                    <a:tint val="75000"/>
                  </a:schemeClr>
                </a:solidFill>
              </a:defRPr>
            </a:lvl6pPr>
            <a:lvl7pPr marL="2429286" indent="0">
              <a:buNone/>
              <a:defRPr sz="1400">
                <a:solidFill>
                  <a:schemeClr val="tx1">
                    <a:tint val="75000"/>
                  </a:schemeClr>
                </a:solidFill>
              </a:defRPr>
            </a:lvl7pPr>
            <a:lvl8pPr marL="2834167" indent="0">
              <a:buNone/>
              <a:defRPr sz="1400">
                <a:solidFill>
                  <a:schemeClr val="tx1">
                    <a:tint val="75000"/>
                  </a:schemeClr>
                </a:solidFill>
              </a:defRPr>
            </a:lvl8pPr>
            <a:lvl9pPr marL="3239048"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692278" y="1949925"/>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7" name="Content Placeholder 6"/>
          <p:cNvSpPr>
            <a:spLocks noGrp="1"/>
          </p:cNvSpPr>
          <p:nvPr>
            <p:ph sz="quarter" idx="11"/>
          </p:nvPr>
        </p:nvSpPr>
        <p:spPr>
          <a:xfrm>
            <a:off x="650084" y="1949221"/>
            <a:ext cx="3857625" cy="43100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5" name="Title 4"/>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6"/>
          <p:cNvSpPr>
            <a:spLocks noGrp="1"/>
          </p:cNvSpPr>
          <p:nvPr>
            <p:ph sz="quarter" idx="12"/>
          </p:nvPr>
        </p:nvSpPr>
        <p:spPr>
          <a:xfrm>
            <a:off x="4700591"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9" name="Content Placeholder 6"/>
          <p:cNvSpPr>
            <a:spLocks noGrp="1"/>
          </p:cNvSpPr>
          <p:nvPr>
            <p:ph sz="quarter" idx="11"/>
          </p:nvPr>
        </p:nvSpPr>
        <p:spPr>
          <a:xfrm>
            <a:off x="650084" y="2528726"/>
            <a:ext cx="3857625" cy="39870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3" name="Text Placeholder 2"/>
          <p:cNvSpPr>
            <a:spLocks noGrp="1"/>
          </p:cNvSpPr>
          <p:nvPr>
            <p:ph type="body" idx="1"/>
          </p:nvPr>
        </p:nvSpPr>
        <p:spPr>
          <a:xfrm>
            <a:off x="64800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5" name="Text Placeholder 4"/>
          <p:cNvSpPr>
            <a:spLocks noGrp="1"/>
          </p:cNvSpPr>
          <p:nvPr>
            <p:ph type="body" sz="quarter" idx="3"/>
          </p:nvPr>
        </p:nvSpPr>
        <p:spPr>
          <a:xfrm>
            <a:off x="4701240" y="1885647"/>
            <a:ext cx="3852360" cy="639763"/>
          </a:xfrm>
          <a:prstGeom prst="rect">
            <a:avLst/>
          </a:prstGeom>
        </p:spPr>
        <p:txBody>
          <a:bodyPr lIns="80977" tIns="40489" rIns="80977" bIns="40489"/>
          <a:lstStyle>
            <a:lvl1pPr marL="0" indent="0">
              <a:buNone/>
              <a:defRPr sz="2000" b="1" i="0" baseline="0">
                <a:solidFill>
                  <a:schemeClr val="bg1"/>
                </a:solidFill>
                <a:latin typeface="+mj-lt"/>
              </a:defRPr>
            </a:lvl1pPr>
            <a:lvl2pPr marL="404882" indent="0">
              <a:buNone/>
              <a:defRPr sz="1800" b="1"/>
            </a:lvl2pPr>
            <a:lvl3pPr marL="809762" indent="0">
              <a:buNone/>
              <a:defRPr sz="1600" b="1"/>
            </a:lvl3pPr>
            <a:lvl4pPr marL="1214643" indent="0">
              <a:buNone/>
              <a:defRPr sz="1400" b="1"/>
            </a:lvl4pPr>
            <a:lvl5pPr marL="1619524" indent="0">
              <a:buNone/>
              <a:defRPr sz="1400" b="1"/>
            </a:lvl5pPr>
            <a:lvl6pPr marL="2024406" indent="0">
              <a:buNone/>
              <a:defRPr sz="1400" b="1"/>
            </a:lvl6pPr>
            <a:lvl7pPr marL="2429286" indent="0">
              <a:buNone/>
              <a:defRPr sz="1400" b="1"/>
            </a:lvl7pPr>
            <a:lvl8pPr marL="2834167" indent="0">
              <a:buNone/>
              <a:defRPr sz="1400" b="1"/>
            </a:lvl8pPr>
            <a:lvl9pPr marL="3239048" indent="0">
              <a:buNone/>
              <a:defRPr sz="1400" b="1"/>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lang="en-NZ"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NZ"/>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1783482"/>
            <a:ext cx="3008948" cy="685943"/>
          </a:xfrm>
          <a:prstGeom prst="rect">
            <a:avLst/>
          </a:prstGeom>
        </p:spPr>
        <p:txBody>
          <a:bodyPr/>
          <a:lstStyle>
            <a:lvl1pPr algn="l">
              <a:defRPr sz="2000" b="1">
                <a:solidFill>
                  <a:schemeClr val="bg1"/>
                </a:solidFill>
              </a:defRPr>
            </a:lvl1pPr>
          </a:lstStyle>
          <a:p>
            <a:r>
              <a:rPr lang="en-US"/>
              <a:t>Click to edit Master title style</a:t>
            </a:r>
            <a:endParaRPr lang="en-US" dirty="0"/>
          </a:p>
        </p:txBody>
      </p:sp>
      <p:sp>
        <p:nvSpPr>
          <p:cNvPr id="6" name="Content Placeholder 5"/>
          <p:cNvSpPr>
            <a:spLocks noGrp="1"/>
          </p:cNvSpPr>
          <p:nvPr>
            <p:ph sz="quarter" idx="10"/>
          </p:nvPr>
        </p:nvSpPr>
        <p:spPr>
          <a:xfrm>
            <a:off x="3661200" y="1782378"/>
            <a:ext cx="5112720" cy="4734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
        <p:nvSpPr>
          <p:cNvPr id="11" name="Text Placeholder 10"/>
          <p:cNvSpPr>
            <a:spLocks noGrp="1"/>
          </p:cNvSpPr>
          <p:nvPr>
            <p:ph type="body" sz="quarter" idx="11"/>
          </p:nvPr>
        </p:nvSpPr>
        <p:spPr>
          <a:xfrm>
            <a:off x="457200" y="2674800"/>
            <a:ext cx="3009600" cy="3841200"/>
          </a:xfrm>
        </p:spPr>
        <p:txBody>
          <a:bodyPr/>
          <a:lstStyle>
            <a:lvl1pPr>
              <a:defRPr sz="16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image" Target="../media/image3.png"/><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image" Target="../media/image6.jpeg"/><Relationship Id="rId5" Type="http://schemas.openxmlformats.org/officeDocument/2006/relationships/slideLayout" Target="../slideLayouts/slideLayout81.xml"/><Relationship Id="rId10" Type="http://schemas.openxmlformats.org/officeDocument/2006/relationships/theme" Target="../theme/theme10.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88.xml"/><Relationship Id="rId7" Type="http://schemas.openxmlformats.org/officeDocument/2006/relationships/theme" Target="../theme/theme11.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5" Type="http://schemas.openxmlformats.org/officeDocument/2006/relationships/slideLayout" Target="../slideLayouts/slideLayout90.xml"/><Relationship Id="rId4" Type="http://schemas.openxmlformats.org/officeDocument/2006/relationships/slideLayout" Target="../slideLayouts/slideLayout8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3.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image" Target="../media/image4.jpeg"/><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theme" Target="../theme/theme1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3.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image" Target="../media/image5.jpeg"/><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theme" Target="../theme/theme13.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3.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image" Target="../media/image6.jpeg"/><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theme" Target="../theme/theme14.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18" Type="http://schemas.openxmlformats.org/officeDocument/2006/relationships/image" Target="../media/image7.emf"/><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theme" Target="../theme/theme15.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image" Target="../media/image7.emf"/><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theme" Target="../theme/theme16.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theme" Target="../theme/theme17.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10" Type="http://schemas.openxmlformats.org/officeDocument/2006/relationships/slideLayout" Target="../slideLayouts/slideLayout163.xml"/><Relationship Id="rId19" Type="http://schemas.openxmlformats.org/officeDocument/2006/relationships/image" Target="../media/image7.emf"/><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jpe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4.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3.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5.jpeg"/><Relationship Id="rId5" Type="http://schemas.openxmlformats.org/officeDocument/2006/relationships/slideLayout" Target="../slideLayouts/slideLayout29.xml"/><Relationship Id="rId10" Type="http://schemas.openxmlformats.org/officeDocument/2006/relationships/theme" Target="../theme/theme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6.jpe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5.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6.xml"/><Relationship Id="rId7" Type="http://schemas.openxmlformats.org/officeDocument/2006/relationships/theme" Target="../theme/theme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image" Target="../media/image3.png"/><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image" Target="../media/image2.jpeg"/><Relationship Id="rId5" Type="http://schemas.openxmlformats.org/officeDocument/2006/relationships/slideLayout" Target="../slideLayouts/slideLayout54.xml"/><Relationship Id="rId10" Type="http://schemas.openxmlformats.org/officeDocument/2006/relationships/theme" Target="../theme/theme7.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image" Target="../media/image3.png"/><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image" Target="../media/image4.jpeg"/><Relationship Id="rId5" Type="http://schemas.openxmlformats.org/officeDocument/2006/relationships/slideLayout" Target="../slideLayouts/slideLayout63.xml"/><Relationship Id="rId10" Type="http://schemas.openxmlformats.org/officeDocument/2006/relationships/theme" Target="../theme/theme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image" Target="../media/image3.png"/><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5.jpeg"/><Relationship Id="rId5" Type="http://schemas.openxmlformats.org/officeDocument/2006/relationships/slideLayout" Target="../slideLayouts/slideLayout72.xml"/><Relationship Id="rId10" Type="http://schemas.openxmlformats.org/officeDocument/2006/relationships/theme" Target="../theme/theme9.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4" descr="Blue_stripe_full.jpg"/>
          <p:cNvPicPr>
            <a:picLocks noChangeAspect="1"/>
          </p:cNvPicPr>
          <p:nvPr/>
        </p:nvPicPr>
        <p:blipFill>
          <a:blip r:embed="rId7" cstate="print"/>
          <a:srcRect/>
          <a:stretch>
            <a:fillRect/>
          </a:stretch>
        </p:blipFill>
        <p:spPr bwMode="auto">
          <a:xfrm>
            <a:off x="-68261" y="0"/>
            <a:ext cx="9234488" cy="6927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txStyles>
    <p:titleStyle>
      <a:lvl1pPr algn="ctr" rtl="0" eaLnBrk="1" fontAlgn="base" hangingPunct="1">
        <a:spcBef>
          <a:spcPct val="0"/>
        </a:spcBef>
        <a:spcAft>
          <a:spcPct val="0"/>
        </a:spcAft>
        <a:defRPr sz="3500" kern="1200">
          <a:solidFill>
            <a:schemeClr val="tx1"/>
          </a:solidFill>
          <a:latin typeface="+mj-lt"/>
          <a:ea typeface="+mj-ea"/>
          <a:cs typeface="+mj-cs"/>
        </a:defRPr>
      </a:lvl1pPr>
      <a:lvl2pPr algn="ctr" rtl="0" eaLnBrk="1" fontAlgn="base" hangingPunct="1">
        <a:spcBef>
          <a:spcPct val="0"/>
        </a:spcBef>
        <a:spcAft>
          <a:spcPct val="0"/>
        </a:spcAft>
        <a:defRPr sz="3500">
          <a:solidFill>
            <a:schemeClr val="tx1"/>
          </a:solidFill>
          <a:latin typeface="Cambria" pitchFamily="18" charset="0"/>
        </a:defRPr>
      </a:lvl2pPr>
      <a:lvl3pPr algn="ctr" rtl="0" eaLnBrk="1" fontAlgn="base" hangingPunct="1">
        <a:spcBef>
          <a:spcPct val="0"/>
        </a:spcBef>
        <a:spcAft>
          <a:spcPct val="0"/>
        </a:spcAft>
        <a:defRPr sz="3500">
          <a:solidFill>
            <a:schemeClr val="tx1"/>
          </a:solidFill>
          <a:latin typeface="Cambria" pitchFamily="18" charset="0"/>
        </a:defRPr>
      </a:lvl3pPr>
      <a:lvl4pPr algn="ctr" rtl="0" eaLnBrk="1" fontAlgn="base" hangingPunct="1">
        <a:spcBef>
          <a:spcPct val="0"/>
        </a:spcBef>
        <a:spcAft>
          <a:spcPct val="0"/>
        </a:spcAft>
        <a:defRPr sz="3500">
          <a:solidFill>
            <a:schemeClr val="tx1"/>
          </a:solidFill>
          <a:latin typeface="Cambria" pitchFamily="18" charset="0"/>
        </a:defRPr>
      </a:lvl4pPr>
      <a:lvl5pPr algn="ctr" rtl="0" eaLnBrk="1" fontAlgn="base" hangingPunct="1">
        <a:spcBef>
          <a:spcPct val="0"/>
        </a:spcBef>
        <a:spcAft>
          <a:spcPct val="0"/>
        </a:spcAft>
        <a:defRPr sz="3500">
          <a:solidFill>
            <a:schemeClr val="tx1"/>
          </a:solidFill>
          <a:latin typeface="Cambria" pitchFamily="18" charset="0"/>
        </a:defRPr>
      </a:lvl5pPr>
      <a:lvl6pPr marL="367406" algn="ctr" rtl="0" eaLnBrk="1" fontAlgn="base" hangingPunct="1">
        <a:spcBef>
          <a:spcPct val="0"/>
        </a:spcBef>
        <a:spcAft>
          <a:spcPct val="0"/>
        </a:spcAft>
        <a:defRPr sz="3500">
          <a:solidFill>
            <a:schemeClr val="tx1"/>
          </a:solidFill>
          <a:latin typeface="Calibri" charset="0"/>
        </a:defRPr>
      </a:lvl6pPr>
      <a:lvl7pPr marL="734812" algn="ctr" rtl="0" eaLnBrk="1" fontAlgn="base" hangingPunct="1">
        <a:spcBef>
          <a:spcPct val="0"/>
        </a:spcBef>
        <a:spcAft>
          <a:spcPct val="0"/>
        </a:spcAft>
        <a:defRPr sz="3500">
          <a:solidFill>
            <a:schemeClr val="tx1"/>
          </a:solidFill>
          <a:latin typeface="Calibri" charset="0"/>
        </a:defRPr>
      </a:lvl7pPr>
      <a:lvl8pPr marL="1102218" algn="ctr" rtl="0" eaLnBrk="1" fontAlgn="base" hangingPunct="1">
        <a:spcBef>
          <a:spcPct val="0"/>
        </a:spcBef>
        <a:spcAft>
          <a:spcPct val="0"/>
        </a:spcAft>
        <a:defRPr sz="3500">
          <a:solidFill>
            <a:schemeClr val="tx1"/>
          </a:solidFill>
          <a:latin typeface="Calibri" charset="0"/>
        </a:defRPr>
      </a:lvl8pPr>
      <a:lvl9pPr marL="1469624" algn="ctr" rtl="0" eaLnBrk="1" fontAlgn="base" hangingPunct="1">
        <a:spcBef>
          <a:spcPct val="0"/>
        </a:spcBef>
        <a:spcAft>
          <a:spcPct val="0"/>
        </a:spcAft>
        <a:defRPr sz="3500">
          <a:solidFill>
            <a:schemeClr val="tx1"/>
          </a:solidFill>
          <a:latin typeface="Calibri" charset="0"/>
        </a:defRPr>
      </a:lvl9pPr>
    </p:titleStyle>
    <p:bodyStyle>
      <a:lvl1pPr marL="274638" indent="-274638" algn="l" rtl="0" eaLnBrk="1" fontAlgn="base" hangingPunct="1">
        <a:spcBef>
          <a:spcPct val="20000"/>
        </a:spcBef>
        <a:spcAft>
          <a:spcPct val="0"/>
        </a:spcAft>
        <a:buFont typeface="Arial" pitchFamily="34" charset="0"/>
        <a:buChar char="•"/>
        <a:defRPr sz="2600" kern="1200">
          <a:solidFill>
            <a:schemeClr val="tx1"/>
          </a:solidFill>
          <a:latin typeface="+mn-lt"/>
          <a:ea typeface="+mn-ea"/>
          <a:cs typeface="+mn-cs"/>
        </a:defRPr>
      </a:lvl1pPr>
      <a:lvl2pPr marL="596900" indent="-228600" algn="l" rtl="0" eaLnBrk="1" fontAlgn="base" hangingPunct="1">
        <a:spcBef>
          <a:spcPct val="20000"/>
        </a:spcBef>
        <a:spcAft>
          <a:spcPct val="0"/>
        </a:spcAft>
        <a:buFont typeface="Arial" pitchFamily="34" charset="0"/>
        <a:buChar char="–"/>
        <a:defRPr sz="2300" kern="1200">
          <a:solidFill>
            <a:schemeClr val="tx1"/>
          </a:solidFill>
          <a:latin typeface="+mn-lt"/>
          <a:ea typeface="ヒラギノ角ゴ Pro W3" charset="-128"/>
          <a:cs typeface="ヒラギノ角ゴ Pro W3"/>
        </a:defRPr>
      </a:lvl2pPr>
      <a:lvl3pPr marL="917575" indent="-182563" algn="l" rtl="0" eaLnBrk="1" fontAlgn="base" hangingPunct="1">
        <a:spcBef>
          <a:spcPct val="20000"/>
        </a:spcBef>
        <a:spcAft>
          <a:spcPct val="0"/>
        </a:spcAft>
        <a:buFont typeface="Arial" pitchFamily="34" charset="0"/>
        <a:buChar char="•"/>
        <a:defRPr sz="1900" kern="1200">
          <a:solidFill>
            <a:schemeClr val="tx1"/>
          </a:solidFill>
          <a:latin typeface="+mn-lt"/>
          <a:ea typeface="ヒラギノ角ゴ Pro W3" charset="-128"/>
          <a:cs typeface="ヒラギノ角ゴ Pro W3"/>
        </a:defRPr>
      </a:lvl3pPr>
      <a:lvl4pPr marL="1285875" indent="-182563" algn="l" rtl="0" eaLnBrk="1" fontAlgn="base" hangingPunct="1">
        <a:spcBef>
          <a:spcPct val="20000"/>
        </a:spcBef>
        <a:spcAft>
          <a:spcPct val="0"/>
        </a:spcAft>
        <a:buFont typeface="Arial" pitchFamily="34" charset="0"/>
        <a:buChar char="–"/>
        <a:defRPr sz="1600" kern="1200">
          <a:solidFill>
            <a:schemeClr val="tx1"/>
          </a:solidFill>
          <a:latin typeface="+mn-lt"/>
          <a:ea typeface="ヒラギノ角ゴ Pro W3" charset="-128"/>
          <a:cs typeface="ヒラギノ角ゴ Pro W3"/>
        </a:defRPr>
      </a:lvl4pPr>
      <a:lvl5pPr marL="1652588" indent="-182563" algn="l" rtl="0" eaLnBrk="1" fontAlgn="base" hangingPunct="1">
        <a:spcBef>
          <a:spcPct val="20000"/>
        </a:spcBef>
        <a:spcAft>
          <a:spcPct val="0"/>
        </a:spcAft>
        <a:buFont typeface="Arial" pitchFamily="34" charset="0"/>
        <a:buChar char="»"/>
        <a:defRPr sz="1600" kern="1200">
          <a:solidFill>
            <a:schemeClr val="tx1"/>
          </a:solidFill>
          <a:latin typeface="+mn-lt"/>
          <a:ea typeface="ヒラギノ角ゴ Pro W3" charset="-128"/>
          <a:cs typeface="ヒラギノ角ゴ Pro W3"/>
        </a:defRPr>
      </a:lvl5pPr>
      <a:lvl6pPr marL="2020733"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88138"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55544"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22950"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34812" rtl="0" eaLnBrk="1" latinLnBrk="0" hangingPunct="1">
        <a:defRPr sz="1400" kern="1200">
          <a:solidFill>
            <a:schemeClr val="tx1"/>
          </a:solidFill>
          <a:latin typeface="+mn-lt"/>
          <a:ea typeface="+mn-ea"/>
          <a:cs typeface="+mn-cs"/>
        </a:defRPr>
      </a:lvl1pPr>
      <a:lvl2pPr marL="367406" algn="l" defTabSz="734812" rtl="0" eaLnBrk="1" latinLnBrk="0" hangingPunct="1">
        <a:defRPr sz="1400" kern="1200">
          <a:solidFill>
            <a:schemeClr val="tx1"/>
          </a:solidFill>
          <a:latin typeface="+mn-lt"/>
          <a:ea typeface="+mn-ea"/>
          <a:cs typeface="+mn-cs"/>
        </a:defRPr>
      </a:lvl2pPr>
      <a:lvl3pPr marL="734812" algn="l" defTabSz="734812" rtl="0" eaLnBrk="1" latinLnBrk="0" hangingPunct="1">
        <a:defRPr sz="1400" kern="1200">
          <a:solidFill>
            <a:schemeClr val="tx1"/>
          </a:solidFill>
          <a:latin typeface="+mn-lt"/>
          <a:ea typeface="+mn-ea"/>
          <a:cs typeface="+mn-cs"/>
        </a:defRPr>
      </a:lvl3pPr>
      <a:lvl4pPr marL="1102218" algn="l" defTabSz="734812" rtl="0" eaLnBrk="1" latinLnBrk="0" hangingPunct="1">
        <a:defRPr sz="1400" kern="1200">
          <a:solidFill>
            <a:schemeClr val="tx1"/>
          </a:solidFill>
          <a:latin typeface="+mn-lt"/>
          <a:ea typeface="+mn-ea"/>
          <a:cs typeface="+mn-cs"/>
        </a:defRPr>
      </a:lvl4pPr>
      <a:lvl5pPr marL="1469624" algn="l" defTabSz="734812" rtl="0" eaLnBrk="1" latinLnBrk="0" hangingPunct="1">
        <a:defRPr sz="1400" kern="1200">
          <a:solidFill>
            <a:schemeClr val="tx1"/>
          </a:solidFill>
          <a:latin typeface="+mn-lt"/>
          <a:ea typeface="+mn-ea"/>
          <a:cs typeface="+mn-cs"/>
        </a:defRPr>
      </a:lvl5pPr>
      <a:lvl6pPr marL="1837030" algn="l" defTabSz="734812" rtl="0" eaLnBrk="1" latinLnBrk="0" hangingPunct="1">
        <a:defRPr sz="1400" kern="1200">
          <a:solidFill>
            <a:schemeClr val="tx1"/>
          </a:solidFill>
          <a:latin typeface="+mn-lt"/>
          <a:ea typeface="+mn-ea"/>
          <a:cs typeface="+mn-cs"/>
        </a:defRPr>
      </a:lvl6pPr>
      <a:lvl7pPr marL="2204436" algn="l" defTabSz="734812" rtl="0" eaLnBrk="1" latinLnBrk="0" hangingPunct="1">
        <a:defRPr sz="1400" kern="1200">
          <a:solidFill>
            <a:schemeClr val="tx1"/>
          </a:solidFill>
          <a:latin typeface="+mn-lt"/>
          <a:ea typeface="+mn-ea"/>
          <a:cs typeface="+mn-cs"/>
        </a:defRPr>
      </a:lvl7pPr>
      <a:lvl8pPr marL="2571841" algn="l" defTabSz="734812" rtl="0" eaLnBrk="1" latinLnBrk="0" hangingPunct="1">
        <a:defRPr sz="1400" kern="1200">
          <a:solidFill>
            <a:schemeClr val="tx1"/>
          </a:solidFill>
          <a:latin typeface="+mn-lt"/>
          <a:ea typeface="+mn-ea"/>
          <a:cs typeface="+mn-cs"/>
        </a:defRPr>
      </a:lvl8pPr>
      <a:lvl9pPr marL="2939247" algn="l" defTabSz="734812"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5122" name="Picture 8" descr="blue_stripe_vside.jpg"/>
          <p:cNvPicPr>
            <a:picLocks noChangeAspect="1"/>
          </p:cNvPicPr>
          <p:nvPr/>
        </p:nvPicPr>
        <p:blipFill>
          <a:blip r:embed="rId11" cstate="print"/>
          <a:srcRect/>
          <a:stretch>
            <a:fillRect/>
          </a:stretch>
        </p:blipFill>
        <p:spPr bwMode="auto">
          <a:xfrm>
            <a:off x="7294565" y="0"/>
            <a:ext cx="1849437" cy="6858000"/>
          </a:xfrm>
          <a:prstGeom prst="rect">
            <a:avLst/>
          </a:prstGeom>
          <a:noFill/>
          <a:ln w="9525">
            <a:noFill/>
            <a:miter lim="800000"/>
            <a:headEnd/>
            <a:tailEnd/>
          </a:ln>
        </p:spPr>
      </p:pic>
      <p:sp>
        <p:nvSpPr>
          <p:cNvPr id="5123" name="Title Placeholder 2"/>
          <p:cNvSpPr>
            <a:spLocks noGrp="1"/>
          </p:cNvSpPr>
          <p:nvPr>
            <p:ph type="title"/>
          </p:nvPr>
        </p:nvSpPr>
        <p:spPr bwMode="auto">
          <a:xfrm>
            <a:off x="892176" y="1063683"/>
            <a:ext cx="5392738" cy="835025"/>
          </a:xfrm>
          <a:prstGeom prst="rect">
            <a:avLst/>
          </a:prstGeom>
          <a:noFill/>
          <a:ln w="9525">
            <a:noFill/>
            <a:miter lim="800000"/>
            <a:headEnd/>
            <a:tailEnd/>
          </a:ln>
        </p:spPr>
        <p:txBody>
          <a:bodyPr vert="horz" wrap="square" lIns="73481" tIns="0" rIns="73481" bIns="0" numCol="1" anchor="ctr" anchorCtr="0" compatLnSpc="1">
            <a:prstTxWarp prst="textNoShape">
              <a:avLst/>
            </a:prstTxWarp>
          </a:bodyPr>
          <a:lstStyle/>
          <a:p>
            <a:pPr lvl="0"/>
            <a:r>
              <a:rPr lang="en-US"/>
              <a:t>Click to edit Master title style</a:t>
            </a:r>
            <a:endParaRPr lang="en-NZ"/>
          </a:p>
        </p:txBody>
      </p:sp>
      <p:sp>
        <p:nvSpPr>
          <p:cNvPr id="5124" name="Text Placeholder 3"/>
          <p:cNvSpPr>
            <a:spLocks noGrp="1"/>
          </p:cNvSpPr>
          <p:nvPr>
            <p:ph type="body" idx="1"/>
          </p:nvPr>
        </p:nvSpPr>
        <p:spPr bwMode="auto">
          <a:xfrm>
            <a:off x="892176" y="1944688"/>
            <a:ext cx="5392738" cy="4024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pic>
        <p:nvPicPr>
          <p:cNvPr id="5125" name="Picture 5" descr="UCWhitetransparent.gif"/>
          <p:cNvPicPr>
            <a:picLocks noChangeAspect="1"/>
          </p:cNvPicPr>
          <p:nvPr/>
        </p:nvPicPr>
        <p:blipFill>
          <a:blip r:embed="rId12" cstate="print"/>
          <a:srcRect/>
          <a:stretch>
            <a:fillRect/>
          </a:stretch>
        </p:blipFill>
        <p:spPr bwMode="auto">
          <a:xfrm>
            <a:off x="7640667" y="196850"/>
            <a:ext cx="1157287" cy="884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Lst>
  <p:txStyles>
    <p:titleStyle>
      <a:lvl1pPr algn="l" defTabSz="808038" rtl="0" eaLnBrk="1" fontAlgn="base" hangingPunct="1">
        <a:spcBef>
          <a:spcPct val="0"/>
        </a:spcBef>
        <a:spcAft>
          <a:spcPct val="0"/>
        </a:spcAft>
        <a:defRPr sz="2400" b="1" kern="1200">
          <a:solidFill>
            <a:schemeClr val="bg1"/>
          </a:solidFill>
          <a:latin typeface="+mj-lt"/>
          <a:ea typeface="+mj-ea"/>
          <a:cs typeface="+mj-cs"/>
        </a:defRPr>
      </a:lvl1pPr>
      <a:lvl2pPr algn="l" defTabSz="808038" rtl="0" eaLnBrk="1" fontAlgn="base" hangingPunct="1">
        <a:spcBef>
          <a:spcPct val="0"/>
        </a:spcBef>
        <a:spcAft>
          <a:spcPct val="0"/>
        </a:spcAft>
        <a:defRPr sz="2400" b="1">
          <a:solidFill>
            <a:schemeClr val="bg1"/>
          </a:solidFill>
          <a:latin typeface="Cambria" pitchFamily="18" charset="0"/>
        </a:defRPr>
      </a:lvl2pPr>
      <a:lvl3pPr algn="l" defTabSz="808038" rtl="0" eaLnBrk="1" fontAlgn="base" hangingPunct="1">
        <a:spcBef>
          <a:spcPct val="0"/>
        </a:spcBef>
        <a:spcAft>
          <a:spcPct val="0"/>
        </a:spcAft>
        <a:defRPr sz="2400" b="1">
          <a:solidFill>
            <a:schemeClr val="bg1"/>
          </a:solidFill>
          <a:latin typeface="Cambria" pitchFamily="18" charset="0"/>
        </a:defRPr>
      </a:lvl3pPr>
      <a:lvl4pPr algn="l" defTabSz="808038" rtl="0" eaLnBrk="1" fontAlgn="base" hangingPunct="1">
        <a:spcBef>
          <a:spcPct val="0"/>
        </a:spcBef>
        <a:spcAft>
          <a:spcPct val="0"/>
        </a:spcAft>
        <a:defRPr sz="2400" b="1">
          <a:solidFill>
            <a:schemeClr val="bg1"/>
          </a:solidFill>
          <a:latin typeface="Cambria" pitchFamily="18" charset="0"/>
        </a:defRPr>
      </a:lvl4pPr>
      <a:lvl5pPr algn="l" defTabSz="808038" rtl="0" eaLnBrk="1" fontAlgn="base" hangingPunct="1">
        <a:spcBef>
          <a:spcPct val="0"/>
        </a:spcBef>
        <a:spcAft>
          <a:spcPct val="0"/>
        </a:spcAft>
        <a:defRPr sz="2400" b="1">
          <a:solidFill>
            <a:schemeClr val="bg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4" descr="Blue_stripe_full.jpg"/>
          <p:cNvPicPr>
            <a:picLocks noChangeAspect="1"/>
          </p:cNvPicPr>
          <p:nvPr/>
        </p:nvPicPr>
        <p:blipFill>
          <a:blip r:embed="rId8" cstate="print"/>
          <a:srcRect/>
          <a:stretch>
            <a:fillRect/>
          </a:stretch>
        </p:blipFill>
        <p:spPr bwMode="auto">
          <a:xfrm>
            <a:off x="-68261" y="0"/>
            <a:ext cx="9234488" cy="6927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Lst>
  <p:txStyles>
    <p:titleStyle>
      <a:lvl1pPr algn="ctr" rtl="0" eaLnBrk="1" fontAlgn="base" hangingPunct="1">
        <a:spcBef>
          <a:spcPct val="0"/>
        </a:spcBef>
        <a:spcAft>
          <a:spcPct val="0"/>
        </a:spcAft>
        <a:defRPr sz="3500" kern="1200">
          <a:solidFill>
            <a:schemeClr val="tx1"/>
          </a:solidFill>
          <a:latin typeface="+mj-lt"/>
          <a:ea typeface="+mj-ea"/>
          <a:cs typeface="+mj-cs"/>
        </a:defRPr>
      </a:lvl1pPr>
      <a:lvl2pPr algn="ctr" rtl="0" eaLnBrk="1" fontAlgn="base" hangingPunct="1">
        <a:spcBef>
          <a:spcPct val="0"/>
        </a:spcBef>
        <a:spcAft>
          <a:spcPct val="0"/>
        </a:spcAft>
        <a:defRPr sz="3500">
          <a:solidFill>
            <a:schemeClr val="tx1"/>
          </a:solidFill>
          <a:latin typeface="Cambria" pitchFamily="18" charset="0"/>
        </a:defRPr>
      </a:lvl2pPr>
      <a:lvl3pPr algn="ctr" rtl="0" eaLnBrk="1" fontAlgn="base" hangingPunct="1">
        <a:spcBef>
          <a:spcPct val="0"/>
        </a:spcBef>
        <a:spcAft>
          <a:spcPct val="0"/>
        </a:spcAft>
        <a:defRPr sz="3500">
          <a:solidFill>
            <a:schemeClr val="tx1"/>
          </a:solidFill>
          <a:latin typeface="Cambria" pitchFamily="18" charset="0"/>
        </a:defRPr>
      </a:lvl3pPr>
      <a:lvl4pPr algn="ctr" rtl="0" eaLnBrk="1" fontAlgn="base" hangingPunct="1">
        <a:spcBef>
          <a:spcPct val="0"/>
        </a:spcBef>
        <a:spcAft>
          <a:spcPct val="0"/>
        </a:spcAft>
        <a:defRPr sz="3500">
          <a:solidFill>
            <a:schemeClr val="tx1"/>
          </a:solidFill>
          <a:latin typeface="Cambria" pitchFamily="18" charset="0"/>
        </a:defRPr>
      </a:lvl4pPr>
      <a:lvl5pPr algn="ctr" rtl="0" eaLnBrk="1" fontAlgn="base" hangingPunct="1">
        <a:spcBef>
          <a:spcPct val="0"/>
        </a:spcBef>
        <a:spcAft>
          <a:spcPct val="0"/>
        </a:spcAft>
        <a:defRPr sz="3500">
          <a:solidFill>
            <a:schemeClr val="tx1"/>
          </a:solidFill>
          <a:latin typeface="Cambria" pitchFamily="18" charset="0"/>
        </a:defRPr>
      </a:lvl5pPr>
      <a:lvl6pPr marL="367406" algn="ctr" rtl="0" eaLnBrk="1" fontAlgn="base" hangingPunct="1">
        <a:spcBef>
          <a:spcPct val="0"/>
        </a:spcBef>
        <a:spcAft>
          <a:spcPct val="0"/>
        </a:spcAft>
        <a:defRPr sz="3500">
          <a:solidFill>
            <a:schemeClr val="tx1"/>
          </a:solidFill>
          <a:latin typeface="Calibri" charset="0"/>
        </a:defRPr>
      </a:lvl6pPr>
      <a:lvl7pPr marL="734812" algn="ctr" rtl="0" eaLnBrk="1" fontAlgn="base" hangingPunct="1">
        <a:spcBef>
          <a:spcPct val="0"/>
        </a:spcBef>
        <a:spcAft>
          <a:spcPct val="0"/>
        </a:spcAft>
        <a:defRPr sz="3500">
          <a:solidFill>
            <a:schemeClr val="tx1"/>
          </a:solidFill>
          <a:latin typeface="Calibri" charset="0"/>
        </a:defRPr>
      </a:lvl7pPr>
      <a:lvl8pPr marL="1102218" algn="ctr" rtl="0" eaLnBrk="1" fontAlgn="base" hangingPunct="1">
        <a:spcBef>
          <a:spcPct val="0"/>
        </a:spcBef>
        <a:spcAft>
          <a:spcPct val="0"/>
        </a:spcAft>
        <a:defRPr sz="3500">
          <a:solidFill>
            <a:schemeClr val="tx1"/>
          </a:solidFill>
          <a:latin typeface="Calibri" charset="0"/>
        </a:defRPr>
      </a:lvl8pPr>
      <a:lvl9pPr marL="1469624" algn="ctr" rtl="0" eaLnBrk="1" fontAlgn="base" hangingPunct="1">
        <a:spcBef>
          <a:spcPct val="0"/>
        </a:spcBef>
        <a:spcAft>
          <a:spcPct val="0"/>
        </a:spcAft>
        <a:defRPr sz="3500">
          <a:solidFill>
            <a:schemeClr val="tx1"/>
          </a:solidFill>
          <a:latin typeface="Calibri" charset="0"/>
        </a:defRPr>
      </a:lvl9pPr>
    </p:titleStyle>
    <p:bodyStyle>
      <a:lvl1pPr marL="274638" indent="-274638" algn="l" rtl="0" eaLnBrk="1" fontAlgn="base" hangingPunct="1">
        <a:spcBef>
          <a:spcPct val="20000"/>
        </a:spcBef>
        <a:spcAft>
          <a:spcPct val="0"/>
        </a:spcAft>
        <a:buFont typeface="Arial" pitchFamily="34" charset="0"/>
        <a:buChar char="•"/>
        <a:defRPr sz="2600" kern="1200">
          <a:solidFill>
            <a:schemeClr val="tx1"/>
          </a:solidFill>
          <a:latin typeface="+mn-lt"/>
          <a:ea typeface="+mn-ea"/>
          <a:cs typeface="+mn-cs"/>
        </a:defRPr>
      </a:lvl1pPr>
      <a:lvl2pPr marL="596900" indent="-228600" algn="l" rtl="0" eaLnBrk="1" fontAlgn="base" hangingPunct="1">
        <a:spcBef>
          <a:spcPct val="20000"/>
        </a:spcBef>
        <a:spcAft>
          <a:spcPct val="0"/>
        </a:spcAft>
        <a:buFont typeface="Arial" pitchFamily="34" charset="0"/>
        <a:buChar char="–"/>
        <a:defRPr sz="2300" kern="1200">
          <a:solidFill>
            <a:schemeClr val="tx1"/>
          </a:solidFill>
          <a:latin typeface="+mn-lt"/>
          <a:ea typeface="ヒラギノ角ゴ Pro W3" charset="-128"/>
          <a:cs typeface="ヒラギノ角ゴ Pro W3"/>
        </a:defRPr>
      </a:lvl2pPr>
      <a:lvl3pPr marL="917575" indent="-182563" algn="l" rtl="0" eaLnBrk="1" fontAlgn="base" hangingPunct="1">
        <a:spcBef>
          <a:spcPct val="20000"/>
        </a:spcBef>
        <a:spcAft>
          <a:spcPct val="0"/>
        </a:spcAft>
        <a:buFont typeface="Arial" pitchFamily="34" charset="0"/>
        <a:buChar char="•"/>
        <a:defRPr sz="1900" kern="1200">
          <a:solidFill>
            <a:schemeClr val="tx1"/>
          </a:solidFill>
          <a:latin typeface="+mn-lt"/>
          <a:ea typeface="ヒラギノ角ゴ Pro W3" charset="-128"/>
          <a:cs typeface="ヒラギノ角ゴ Pro W3"/>
        </a:defRPr>
      </a:lvl3pPr>
      <a:lvl4pPr marL="1285875" indent="-182563" algn="l" rtl="0" eaLnBrk="1" fontAlgn="base" hangingPunct="1">
        <a:spcBef>
          <a:spcPct val="20000"/>
        </a:spcBef>
        <a:spcAft>
          <a:spcPct val="0"/>
        </a:spcAft>
        <a:buFont typeface="Arial" pitchFamily="34" charset="0"/>
        <a:buChar char="–"/>
        <a:defRPr sz="1600" kern="1200">
          <a:solidFill>
            <a:schemeClr val="tx1"/>
          </a:solidFill>
          <a:latin typeface="+mn-lt"/>
          <a:ea typeface="ヒラギノ角ゴ Pro W3" charset="-128"/>
          <a:cs typeface="ヒラギノ角ゴ Pro W3"/>
        </a:defRPr>
      </a:lvl4pPr>
      <a:lvl5pPr marL="1652588" indent="-182563" algn="l" rtl="0" eaLnBrk="1" fontAlgn="base" hangingPunct="1">
        <a:spcBef>
          <a:spcPct val="20000"/>
        </a:spcBef>
        <a:spcAft>
          <a:spcPct val="0"/>
        </a:spcAft>
        <a:buFont typeface="Arial" pitchFamily="34" charset="0"/>
        <a:buChar char="»"/>
        <a:defRPr sz="1600" kern="1200">
          <a:solidFill>
            <a:schemeClr val="tx1"/>
          </a:solidFill>
          <a:latin typeface="+mn-lt"/>
          <a:ea typeface="ヒラギノ角ゴ Pro W3" charset="-128"/>
          <a:cs typeface="ヒラギノ角ゴ Pro W3"/>
        </a:defRPr>
      </a:lvl5pPr>
      <a:lvl6pPr marL="2020733"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88138"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55544"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22950"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34812" rtl="0" eaLnBrk="1" latinLnBrk="0" hangingPunct="1">
        <a:defRPr sz="1400" kern="1200">
          <a:solidFill>
            <a:schemeClr val="tx1"/>
          </a:solidFill>
          <a:latin typeface="+mn-lt"/>
          <a:ea typeface="+mn-ea"/>
          <a:cs typeface="+mn-cs"/>
        </a:defRPr>
      </a:lvl1pPr>
      <a:lvl2pPr marL="367406" algn="l" defTabSz="734812" rtl="0" eaLnBrk="1" latinLnBrk="0" hangingPunct="1">
        <a:defRPr sz="1400" kern="1200">
          <a:solidFill>
            <a:schemeClr val="tx1"/>
          </a:solidFill>
          <a:latin typeface="+mn-lt"/>
          <a:ea typeface="+mn-ea"/>
          <a:cs typeface="+mn-cs"/>
        </a:defRPr>
      </a:lvl2pPr>
      <a:lvl3pPr marL="734812" algn="l" defTabSz="734812" rtl="0" eaLnBrk="1" latinLnBrk="0" hangingPunct="1">
        <a:defRPr sz="1400" kern="1200">
          <a:solidFill>
            <a:schemeClr val="tx1"/>
          </a:solidFill>
          <a:latin typeface="+mn-lt"/>
          <a:ea typeface="+mn-ea"/>
          <a:cs typeface="+mn-cs"/>
        </a:defRPr>
      </a:lvl3pPr>
      <a:lvl4pPr marL="1102218" algn="l" defTabSz="734812" rtl="0" eaLnBrk="1" latinLnBrk="0" hangingPunct="1">
        <a:defRPr sz="1400" kern="1200">
          <a:solidFill>
            <a:schemeClr val="tx1"/>
          </a:solidFill>
          <a:latin typeface="+mn-lt"/>
          <a:ea typeface="+mn-ea"/>
          <a:cs typeface="+mn-cs"/>
        </a:defRPr>
      </a:lvl4pPr>
      <a:lvl5pPr marL="1469624" algn="l" defTabSz="734812" rtl="0" eaLnBrk="1" latinLnBrk="0" hangingPunct="1">
        <a:defRPr sz="1400" kern="1200">
          <a:solidFill>
            <a:schemeClr val="tx1"/>
          </a:solidFill>
          <a:latin typeface="+mn-lt"/>
          <a:ea typeface="+mn-ea"/>
          <a:cs typeface="+mn-cs"/>
        </a:defRPr>
      </a:lvl5pPr>
      <a:lvl6pPr marL="1837030" algn="l" defTabSz="734812" rtl="0" eaLnBrk="1" latinLnBrk="0" hangingPunct="1">
        <a:defRPr sz="1400" kern="1200">
          <a:solidFill>
            <a:schemeClr val="tx1"/>
          </a:solidFill>
          <a:latin typeface="+mn-lt"/>
          <a:ea typeface="+mn-ea"/>
          <a:cs typeface="+mn-cs"/>
        </a:defRPr>
      </a:lvl6pPr>
      <a:lvl7pPr marL="2204436" algn="l" defTabSz="734812" rtl="0" eaLnBrk="1" latinLnBrk="0" hangingPunct="1">
        <a:defRPr sz="1400" kern="1200">
          <a:solidFill>
            <a:schemeClr val="tx1"/>
          </a:solidFill>
          <a:latin typeface="+mn-lt"/>
          <a:ea typeface="+mn-ea"/>
          <a:cs typeface="+mn-cs"/>
        </a:defRPr>
      </a:lvl7pPr>
      <a:lvl8pPr marL="2571841" algn="l" defTabSz="734812" rtl="0" eaLnBrk="1" latinLnBrk="0" hangingPunct="1">
        <a:defRPr sz="1400" kern="1200">
          <a:solidFill>
            <a:schemeClr val="tx1"/>
          </a:solidFill>
          <a:latin typeface="+mn-lt"/>
          <a:ea typeface="+mn-ea"/>
          <a:cs typeface="+mn-cs"/>
        </a:defRPr>
      </a:lvl8pPr>
      <a:lvl9pPr marL="2939247" algn="l" defTabSz="734812"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074" name="Picture 6" descr="blue_stripe_htop.jpg"/>
          <p:cNvPicPr>
            <a:picLocks noChangeAspect="1"/>
          </p:cNvPicPr>
          <p:nvPr/>
        </p:nvPicPr>
        <p:blipFill>
          <a:blip r:embed="rId12" cstate="print"/>
          <a:srcRect/>
          <a:stretch>
            <a:fillRect/>
          </a:stretch>
        </p:blipFill>
        <p:spPr bwMode="auto">
          <a:xfrm>
            <a:off x="0" y="27"/>
            <a:ext cx="9144000" cy="1293813"/>
          </a:xfrm>
          <a:prstGeom prst="rect">
            <a:avLst/>
          </a:prstGeom>
          <a:noFill/>
          <a:ln w="9525">
            <a:noFill/>
            <a:miter lim="800000"/>
            <a:headEnd/>
            <a:tailEnd/>
          </a:ln>
        </p:spPr>
      </p:pic>
      <p:sp>
        <p:nvSpPr>
          <p:cNvPr id="3075" name="Title Placeholder 2"/>
          <p:cNvSpPr>
            <a:spLocks noGrp="1"/>
          </p:cNvSpPr>
          <p:nvPr>
            <p:ph type="title"/>
          </p:nvPr>
        </p:nvSpPr>
        <p:spPr bwMode="auto">
          <a:xfrm>
            <a:off x="649304" y="136551"/>
            <a:ext cx="6300787" cy="968375"/>
          </a:xfrm>
          <a:prstGeom prst="rect">
            <a:avLst/>
          </a:prstGeom>
          <a:noFill/>
          <a:ln w="9525">
            <a:noFill/>
            <a:miter lim="800000"/>
            <a:headEnd/>
            <a:tailEnd/>
          </a:ln>
        </p:spPr>
        <p:txBody>
          <a:bodyPr vert="horz" wrap="square" lIns="73481" tIns="0" rIns="73481" bIns="0" numCol="1" anchor="b" anchorCtr="0" compatLnSpc="1">
            <a:prstTxWarp prst="textNoShape">
              <a:avLst/>
            </a:prstTxWarp>
          </a:bodyPr>
          <a:lstStyle/>
          <a:p>
            <a:pPr lvl="0"/>
            <a:r>
              <a:rPr lang="en-US"/>
              <a:t>Click to edit Master title style</a:t>
            </a:r>
            <a:endParaRPr lang="en-NZ"/>
          </a:p>
        </p:txBody>
      </p:sp>
      <p:pic>
        <p:nvPicPr>
          <p:cNvPr id="3076" name="Picture 11" descr="UCWhitetransparent.gif"/>
          <p:cNvPicPr>
            <a:picLocks noChangeAspect="1"/>
          </p:cNvPicPr>
          <p:nvPr/>
        </p:nvPicPr>
        <p:blipFill>
          <a:blip r:embed="rId13" cstate="print"/>
          <a:srcRect/>
          <a:stretch>
            <a:fillRect/>
          </a:stretch>
        </p:blipFill>
        <p:spPr bwMode="auto">
          <a:xfrm>
            <a:off x="7640667" y="196850"/>
            <a:ext cx="1157287" cy="884238"/>
          </a:xfrm>
          <a:prstGeom prst="rect">
            <a:avLst/>
          </a:prstGeom>
          <a:noFill/>
          <a:ln w="9525">
            <a:noFill/>
            <a:miter lim="800000"/>
            <a:headEnd/>
            <a:tailEnd/>
          </a:ln>
        </p:spPr>
      </p:pic>
      <p:sp>
        <p:nvSpPr>
          <p:cNvPr id="3077" name="Text Placeholder 14"/>
          <p:cNvSpPr>
            <a:spLocks noGrp="1"/>
          </p:cNvSpPr>
          <p:nvPr>
            <p:ph type="body" idx="1"/>
          </p:nvPr>
        </p:nvSpPr>
        <p:spPr bwMode="auto">
          <a:xfrm>
            <a:off x="649305" y="1820863"/>
            <a:ext cx="7845425" cy="4405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txStyles>
    <p:titleStyle>
      <a:lvl1pPr algn="l" defTabSz="808038" rtl="0" eaLnBrk="1" fontAlgn="base" hangingPunct="1">
        <a:spcBef>
          <a:spcPct val="0"/>
        </a:spcBef>
        <a:spcAft>
          <a:spcPct val="0"/>
        </a:spcAft>
        <a:defRPr sz="2400" b="1" kern="1200">
          <a:solidFill>
            <a:schemeClr val="bg2"/>
          </a:solidFill>
          <a:latin typeface="+mj-lt"/>
          <a:ea typeface="+mj-ea"/>
          <a:cs typeface="+mj-cs"/>
        </a:defRPr>
      </a:lvl1pPr>
      <a:lvl2pPr algn="l" defTabSz="808038" rtl="0" eaLnBrk="1" fontAlgn="base" hangingPunct="1">
        <a:spcBef>
          <a:spcPct val="0"/>
        </a:spcBef>
        <a:spcAft>
          <a:spcPct val="0"/>
        </a:spcAft>
        <a:defRPr sz="2400" b="1">
          <a:solidFill>
            <a:schemeClr val="bg2"/>
          </a:solidFill>
          <a:latin typeface="Cambria" pitchFamily="18" charset="0"/>
        </a:defRPr>
      </a:lvl2pPr>
      <a:lvl3pPr algn="l" defTabSz="808038" rtl="0" eaLnBrk="1" fontAlgn="base" hangingPunct="1">
        <a:spcBef>
          <a:spcPct val="0"/>
        </a:spcBef>
        <a:spcAft>
          <a:spcPct val="0"/>
        </a:spcAft>
        <a:defRPr sz="2400" b="1">
          <a:solidFill>
            <a:schemeClr val="bg2"/>
          </a:solidFill>
          <a:latin typeface="Cambria" pitchFamily="18" charset="0"/>
        </a:defRPr>
      </a:lvl3pPr>
      <a:lvl4pPr algn="l" defTabSz="808038" rtl="0" eaLnBrk="1" fontAlgn="base" hangingPunct="1">
        <a:spcBef>
          <a:spcPct val="0"/>
        </a:spcBef>
        <a:spcAft>
          <a:spcPct val="0"/>
        </a:spcAft>
        <a:defRPr sz="2400" b="1">
          <a:solidFill>
            <a:schemeClr val="bg2"/>
          </a:solidFill>
          <a:latin typeface="Cambria" pitchFamily="18" charset="0"/>
        </a:defRPr>
      </a:lvl4pPr>
      <a:lvl5pPr algn="l" defTabSz="808038" rtl="0" eaLnBrk="1" fontAlgn="base" hangingPunct="1">
        <a:spcBef>
          <a:spcPct val="0"/>
        </a:spcBef>
        <a:spcAft>
          <a:spcPct val="0"/>
        </a:spcAft>
        <a:defRPr sz="2400" b="1">
          <a:solidFill>
            <a:schemeClr val="bg2"/>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6" descr="blue_stripe_vbody.jpg"/>
          <p:cNvPicPr>
            <a:picLocks noChangeAspect="1"/>
          </p:cNvPicPr>
          <p:nvPr/>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4099" name="Title Placeholder 2"/>
          <p:cNvSpPr>
            <a:spLocks noGrp="1"/>
          </p:cNvSpPr>
          <p:nvPr>
            <p:ph type="title"/>
          </p:nvPr>
        </p:nvSpPr>
        <p:spPr bwMode="auto">
          <a:xfrm>
            <a:off x="892176" y="1063683"/>
            <a:ext cx="5392738" cy="835025"/>
          </a:xfrm>
          <a:prstGeom prst="rect">
            <a:avLst/>
          </a:prstGeom>
          <a:noFill/>
          <a:ln w="9525">
            <a:noFill/>
            <a:miter lim="800000"/>
            <a:headEnd/>
            <a:tailEnd/>
          </a:ln>
        </p:spPr>
        <p:txBody>
          <a:bodyPr vert="horz" wrap="square" lIns="73481" tIns="0" rIns="73481" bIns="0" numCol="1" anchor="ctr" anchorCtr="0" compatLnSpc="1">
            <a:prstTxWarp prst="textNoShape">
              <a:avLst/>
            </a:prstTxWarp>
          </a:bodyPr>
          <a:lstStyle/>
          <a:p>
            <a:pPr lvl="0"/>
            <a:r>
              <a:rPr lang="en-US"/>
              <a:t>Click to edit Master title style</a:t>
            </a:r>
            <a:endParaRPr lang="en-NZ"/>
          </a:p>
        </p:txBody>
      </p:sp>
      <p:sp>
        <p:nvSpPr>
          <p:cNvPr id="4100" name="Text Placeholder 3"/>
          <p:cNvSpPr>
            <a:spLocks noGrp="1"/>
          </p:cNvSpPr>
          <p:nvPr>
            <p:ph type="body" idx="1"/>
          </p:nvPr>
        </p:nvSpPr>
        <p:spPr bwMode="auto">
          <a:xfrm>
            <a:off x="892176" y="1944688"/>
            <a:ext cx="5392738" cy="4024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
        <p:nvSpPr>
          <p:cNvPr id="8" name="Rectangle 7"/>
          <p:cNvSpPr/>
          <p:nvPr/>
        </p:nvSpPr>
        <p:spPr>
          <a:xfrm>
            <a:off x="7289800" y="0"/>
            <a:ext cx="184785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3481" tIns="36741" rIns="73481" bIns="36741" anchor="ctr"/>
          <a:lstStyle/>
          <a:p>
            <a:pPr algn="ctr" defTabSz="808803">
              <a:defRPr/>
            </a:pPr>
            <a:endParaRPr lang="en-NZ"/>
          </a:p>
        </p:txBody>
      </p:sp>
      <p:pic>
        <p:nvPicPr>
          <p:cNvPr id="4102" name="Picture 5" descr="UCWhitetransparent.gif"/>
          <p:cNvPicPr>
            <a:picLocks noChangeAspect="1"/>
          </p:cNvPicPr>
          <p:nvPr/>
        </p:nvPicPr>
        <p:blipFill>
          <a:blip r:embed="rId13" cstate="print"/>
          <a:srcRect/>
          <a:stretch>
            <a:fillRect/>
          </a:stretch>
        </p:blipFill>
        <p:spPr bwMode="auto">
          <a:xfrm>
            <a:off x="7640640" y="196880"/>
            <a:ext cx="1155700" cy="885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Lst>
  <p:txStyles>
    <p:titleStyle>
      <a:lvl1pPr algn="l" defTabSz="808038" rtl="0" eaLnBrk="1" fontAlgn="base" hangingPunct="1">
        <a:spcBef>
          <a:spcPct val="0"/>
        </a:spcBef>
        <a:spcAft>
          <a:spcPct val="0"/>
        </a:spcAft>
        <a:defRPr sz="2400" b="1" kern="1200">
          <a:solidFill>
            <a:schemeClr val="tx1"/>
          </a:solidFill>
          <a:latin typeface="+mj-lt"/>
          <a:ea typeface="+mj-ea"/>
          <a:cs typeface="+mj-cs"/>
        </a:defRPr>
      </a:lvl1pPr>
      <a:lvl2pPr algn="l" defTabSz="808038" rtl="0" eaLnBrk="1" fontAlgn="base" hangingPunct="1">
        <a:spcBef>
          <a:spcPct val="0"/>
        </a:spcBef>
        <a:spcAft>
          <a:spcPct val="0"/>
        </a:spcAft>
        <a:defRPr sz="2400" b="1">
          <a:solidFill>
            <a:schemeClr val="tx1"/>
          </a:solidFill>
          <a:latin typeface="Cambria" pitchFamily="18" charset="0"/>
        </a:defRPr>
      </a:lvl2pPr>
      <a:lvl3pPr algn="l" defTabSz="808038" rtl="0" eaLnBrk="1" fontAlgn="base" hangingPunct="1">
        <a:spcBef>
          <a:spcPct val="0"/>
        </a:spcBef>
        <a:spcAft>
          <a:spcPct val="0"/>
        </a:spcAft>
        <a:defRPr sz="2400" b="1">
          <a:solidFill>
            <a:schemeClr val="tx1"/>
          </a:solidFill>
          <a:latin typeface="Cambria" pitchFamily="18" charset="0"/>
        </a:defRPr>
      </a:lvl3pPr>
      <a:lvl4pPr algn="l" defTabSz="808038" rtl="0" eaLnBrk="1" fontAlgn="base" hangingPunct="1">
        <a:spcBef>
          <a:spcPct val="0"/>
        </a:spcBef>
        <a:spcAft>
          <a:spcPct val="0"/>
        </a:spcAft>
        <a:defRPr sz="2400" b="1">
          <a:solidFill>
            <a:schemeClr val="tx1"/>
          </a:solidFill>
          <a:latin typeface="Cambria" pitchFamily="18" charset="0"/>
        </a:defRPr>
      </a:lvl4pPr>
      <a:lvl5pPr algn="l" defTabSz="808038" rtl="0" eaLnBrk="1" fontAlgn="base" hangingPunct="1">
        <a:spcBef>
          <a:spcPct val="0"/>
        </a:spcBef>
        <a:spcAft>
          <a:spcPct val="0"/>
        </a:spcAft>
        <a:defRPr sz="2400" b="1">
          <a:solidFill>
            <a:schemeClr val="tx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kern="1200" dirty="0">
          <a:solidFill>
            <a:schemeClr val="tx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5122" name="Picture 8" descr="blue_stripe_vside.jpg"/>
          <p:cNvPicPr>
            <a:picLocks noChangeAspect="1"/>
          </p:cNvPicPr>
          <p:nvPr/>
        </p:nvPicPr>
        <p:blipFill>
          <a:blip r:embed="rId12" cstate="print"/>
          <a:srcRect/>
          <a:stretch>
            <a:fillRect/>
          </a:stretch>
        </p:blipFill>
        <p:spPr bwMode="auto">
          <a:xfrm>
            <a:off x="7294565" y="0"/>
            <a:ext cx="1849437" cy="6858000"/>
          </a:xfrm>
          <a:prstGeom prst="rect">
            <a:avLst/>
          </a:prstGeom>
          <a:noFill/>
          <a:ln w="9525">
            <a:noFill/>
            <a:miter lim="800000"/>
            <a:headEnd/>
            <a:tailEnd/>
          </a:ln>
        </p:spPr>
      </p:pic>
      <p:sp>
        <p:nvSpPr>
          <p:cNvPr id="5123" name="Title Placeholder 2"/>
          <p:cNvSpPr>
            <a:spLocks noGrp="1"/>
          </p:cNvSpPr>
          <p:nvPr>
            <p:ph type="title"/>
          </p:nvPr>
        </p:nvSpPr>
        <p:spPr bwMode="auto">
          <a:xfrm>
            <a:off x="892176" y="1063683"/>
            <a:ext cx="5392738" cy="835025"/>
          </a:xfrm>
          <a:prstGeom prst="rect">
            <a:avLst/>
          </a:prstGeom>
          <a:noFill/>
          <a:ln w="9525">
            <a:noFill/>
            <a:miter lim="800000"/>
            <a:headEnd/>
            <a:tailEnd/>
          </a:ln>
        </p:spPr>
        <p:txBody>
          <a:bodyPr vert="horz" wrap="square" lIns="73481" tIns="0" rIns="73481" bIns="0" numCol="1" anchor="ctr" anchorCtr="0" compatLnSpc="1">
            <a:prstTxWarp prst="textNoShape">
              <a:avLst/>
            </a:prstTxWarp>
          </a:bodyPr>
          <a:lstStyle/>
          <a:p>
            <a:pPr lvl="0"/>
            <a:r>
              <a:rPr lang="en-US"/>
              <a:t>Click to edit Master title style</a:t>
            </a:r>
            <a:endParaRPr lang="en-NZ"/>
          </a:p>
        </p:txBody>
      </p:sp>
      <p:sp>
        <p:nvSpPr>
          <p:cNvPr id="5124" name="Text Placeholder 3"/>
          <p:cNvSpPr>
            <a:spLocks noGrp="1"/>
          </p:cNvSpPr>
          <p:nvPr>
            <p:ph type="body" idx="1"/>
          </p:nvPr>
        </p:nvSpPr>
        <p:spPr bwMode="auto">
          <a:xfrm>
            <a:off x="892176" y="1944688"/>
            <a:ext cx="5392738" cy="4024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pic>
        <p:nvPicPr>
          <p:cNvPr id="5125" name="Picture 5" descr="UCWhitetransparent.gif"/>
          <p:cNvPicPr>
            <a:picLocks noChangeAspect="1"/>
          </p:cNvPicPr>
          <p:nvPr/>
        </p:nvPicPr>
        <p:blipFill>
          <a:blip r:embed="rId13" cstate="print"/>
          <a:srcRect/>
          <a:stretch>
            <a:fillRect/>
          </a:stretch>
        </p:blipFill>
        <p:spPr bwMode="auto">
          <a:xfrm>
            <a:off x="7640667" y="196850"/>
            <a:ext cx="1157287" cy="884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Lst>
  <p:txStyles>
    <p:titleStyle>
      <a:lvl1pPr algn="l" defTabSz="808038" rtl="0" eaLnBrk="1" fontAlgn="base" hangingPunct="1">
        <a:spcBef>
          <a:spcPct val="0"/>
        </a:spcBef>
        <a:spcAft>
          <a:spcPct val="0"/>
        </a:spcAft>
        <a:defRPr sz="2400" b="1" kern="1200">
          <a:solidFill>
            <a:schemeClr val="bg1"/>
          </a:solidFill>
          <a:latin typeface="+mj-lt"/>
          <a:ea typeface="+mj-ea"/>
          <a:cs typeface="+mj-cs"/>
        </a:defRPr>
      </a:lvl1pPr>
      <a:lvl2pPr algn="l" defTabSz="808038" rtl="0" eaLnBrk="1" fontAlgn="base" hangingPunct="1">
        <a:spcBef>
          <a:spcPct val="0"/>
        </a:spcBef>
        <a:spcAft>
          <a:spcPct val="0"/>
        </a:spcAft>
        <a:defRPr sz="2400" b="1">
          <a:solidFill>
            <a:schemeClr val="bg1"/>
          </a:solidFill>
          <a:latin typeface="Cambria" pitchFamily="18" charset="0"/>
        </a:defRPr>
      </a:lvl2pPr>
      <a:lvl3pPr algn="l" defTabSz="808038" rtl="0" eaLnBrk="1" fontAlgn="base" hangingPunct="1">
        <a:spcBef>
          <a:spcPct val="0"/>
        </a:spcBef>
        <a:spcAft>
          <a:spcPct val="0"/>
        </a:spcAft>
        <a:defRPr sz="2400" b="1">
          <a:solidFill>
            <a:schemeClr val="bg1"/>
          </a:solidFill>
          <a:latin typeface="Cambria" pitchFamily="18" charset="0"/>
        </a:defRPr>
      </a:lvl3pPr>
      <a:lvl4pPr algn="l" defTabSz="808038" rtl="0" eaLnBrk="1" fontAlgn="base" hangingPunct="1">
        <a:spcBef>
          <a:spcPct val="0"/>
        </a:spcBef>
        <a:spcAft>
          <a:spcPct val="0"/>
        </a:spcAft>
        <a:defRPr sz="2400" b="1">
          <a:solidFill>
            <a:schemeClr val="bg1"/>
          </a:solidFill>
          <a:latin typeface="Cambria" pitchFamily="18" charset="0"/>
        </a:defRPr>
      </a:lvl4pPr>
      <a:lvl5pPr algn="l" defTabSz="808038" rtl="0" eaLnBrk="1" fontAlgn="base" hangingPunct="1">
        <a:spcBef>
          <a:spcPct val="0"/>
        </a:spcBef>
        <a:spcAft>
          <a:spcPct val="0"/>
        </a:spcAft>
        <a:defRPr sz="2400" b="1">
          <a:solidFill>
            <a:schemeClr val="bg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8" cstate="print"/>
          <a:srcRect/>
          <a:stretch>
            <a:fillRect/>
          </a:stretch>
        </p:blipFill>
        <p:spPr bwMode="auto">
          <a:xfrm>
            <a:off x="395304" y="404813"/>
            <a:ext cx="8321675" cy="1200150"/>
          </a:xfrm>
          <a:prstGeom prst="rect">
            <a:avLst/>
          </a:prstGeom>
          <a:noFill/>
          <a:ln w="9525">
            <a:noFill/>
            <a:miter lim="800000"/>
            <a:headEnd/>
            <a:tailEnd/>
          </a:ln>
        </p:spPr>
      </p:pic>
      <p:sp>
        <p:nvSpPr>
          <p:cNvPr id="2" name="Title Placeholder 1"/>
          <p:cNvSpPr>
            <a:spLocks noGrp="1"/>
          </p:cNvSpPr>
          <p:nvPr>
            <p:ph type="title"/>
          </p:nvPr>
        </p:nvSpPr>
        <p:spPr>
          <a:xfrm>
            <a:off x="395536" y="620688"/>
            <a:ext cx="5266928" cy="868958"/>
          </a:xfrm>
          <a:prstGeom prst="rect">
            <a:avLst/>
          </a:prstGeom>
        </p:spPr>
        <p:txBody>
          <a:bodyPr vert="horz" lIns="91440" tIns="45720" rIns="91440" bIns="45720" rtlCol="0" anchor="ctr">
            <a:noAutofit/>
          </a:bodyPr>
          <a:lstStyle/>
          <a:p>
            <a:r>
              <a:rPr lang="sv-SE"/>
              <a:t>Klicka här för att ändra format</a:t>
            </a:r>
            <a:endParaRPr lang="en-NZ" dirty="0"/>
          </a:p>
        </p:txBody>
      </p:sp>
      <p:sp>
        <p:nvSpPr>
          <p:cNvPr id="3" name="Text Placeholder 2"/>
          <p:cNvSpPr>
            <a:spLocks noGrp="1"/>
          </p:cNvSpPr>
          <p:nvPr>
            <p:ph type="body" idx="1"/>
          </p:nvPr>
        </p:nvSpPr>
        <p:spPr>
          <a:xfrm>
            <a:off x="457201" y="1988845"/>
            <a:ext cx="6563072" cy="413732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NZ" dirty="0"/>
          </a:p>
        </p:txBody>
      </p:sp>
      <p:sp>
        <p:nvSpPr>
          <p:cNvPr id="4" name="Date Placeholder 3"/>
          <p:cNvSpPr>
            <a:spLocks noGrp="1"/>
          </p:cNvSpPr>
          <p:nvPr>
            <p:ph type="dt" sz="half" idx="2"/>
          </p:nvPr>
        </p:nvSpPr>
        <p:spPr>
          <a:xfrm>
            <a:off x="457200" y="635640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0CD08-3773-44D2-B14B-C7788E22AB8A}" type="datetimeFigureOut">
              <a:rPr lang="en-NZ" smtClean="0"/>
              <a:pPr/>
              <a:t>8/06/2022</a:t>
            </a:fld>
            <a:endParaRPr lang="en-NZ"/>
          </a:p>
        </p:txBody>
      </p:sp>
      <p:sp>
        <p:nvSpPr>
          <p:cNvPr id="5" name="Footer Placeholder 4"/>
          <p:cNvSpPr>
            <a:spLocks noGrp="1"/>
          </p:cNvSpPr>
          <p:nvPr>
            <p:ph type="ftr" sz="quarter" idx="3"/>
          </p:nvPr>
        </p:nvSpPr>
        <p:spPr>
          <a:xfrm>
            <a:off x="3124200" y="635640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40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0AF54-148B-4565-B509-8C0E7AA6E95E}"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914400" rtl="0" eaLnBrk="1" latinLnBrk="0" hangingPunct="1">
        <a:spcBef>
          <a:spcPct val="0"/>
        </a:spcBef>
        <a:buNone/>
        <a:defRPr sz="3200" b="1" kern="1200">
          <a:solidFill>
            <a:srgbClr val="E6282A"/>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8" cstate="print"/>
          <a:srcRect/>
          <a:stretch>
            <a:fillRect/>
          </a:stretch>
        </p:blipFill>
        <p:spPr bwMode="auto">
          <a:xfrm>
            <a:off x="395310" y="404813"/>
            <a:ext cx="8321675" cy="1200150"/>
          </a:xfrm>
          <a:prstGeom prst="rect">
            <a:avLst/>
          </a:prstGeom>
          <a:noFill/>
          <a:ln w="9525">
            <a:noFill/>
            <a:miter lim="800000"/>
            <a:headEnd/>
            <a:tailEnd/>
          </a:ln>
        </p:spPr>
      </p:pic>
      <p:sp>
        <p:nvSpPr>
          <p:cNvPr id="2" name="Title Placeholder 1"/>
          <p:cNvSpPr>
            <a:spLocks noGrp="1"/>
          </p:cNvSpPr>
          <p:nvPr>
            <p:ph type="title"/>
          </p:nvPr>
        </p:nvSpPr>
        <p:spPr>
          <a:xfrm>
            <a:off x="395536" y="620688"/>
            <a:ext cx="5266928" cy="868958"/>
          </a:xfrm>
          <a:prstGeom prst="rect">
            <a:avLst/>
          </a:prstGeom>
        </p:spPr>
        <p:txBody>
          <a:bodyPr vert="horz" lIns="91440" tIns="45720" rIns="91440" bIns="45720" rtlCol="0" anchor="ctr">
            <a:noAutofit/>
          </a:bodyPr>
          <a:lstStyle/>
          <a:p>
            <a:r>
              <a:rPr lang="sv-SE"/>
              <a:t>Klicka här för att ändra format</a:t>
            </a:r>
            <a:endParaRPr lang="en-NZ" dirty="0"/>
          </a:p>
        </p:txBody>
      </p:sp>
      <p:sp>
        <p:nvSpPr>
          <p:cNvPr id="3" name="Text Placeholder 2"/>
          <p:cNvSpPr>
            <a:spLocks noGrp="1"/>
          </p:cNvSpPr>
          <p:nvPr>
            <p:ph type="body" idx="1"/>
          </p:nvPr>
        </p:nvSpPr>
        <p:spPr>
          <a:xfrm>
            <a:off x="457201" y="1988845"/>
            <a:ext cx="6563072" cy="413732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NZ" dirty="0"/>
          </a:p>
        </p:txBody>
      </p:sp>
      <p:sp>
        <p:nvSpPr>
          <p:cNvPr id="4" name="Date Placeholder 3"/>
          <p:cNvSpPr>
            <a:spLocks noGrp="1"/>
          </p:cNvSpPr>
          <p:nvPr>
            <p:ph type="dt" sz="half" idx="2"/>
          </p:nvPr>
        </p:nvSpPr>
        <p:spPr>
          <a:xfrm>
            <a:off x="457200" y="635642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0CD08-3773-44D2-B14B-C7788E22AB8A}" type="datetimeFigureOut">
              <a:rPr lang="en-NZ" smtClean="0">
                <a:solidFill>
                  <a:prstClr val="black">
                    <a:tint val="75000"/>
                  </a:prstClr>
                </a:solidFill>
              </a:rPr>
              <a:pPr/>
              <a:t>8/06/2022</a:t>
            </a:fld>
            <a:endParaRPr lang="en-NZ">
              <a:solidFill>
                <a:prstClr val="black">
                  <a:tint val="75000"/>
                </a:prstClr>
              </a:solidFill>
            </a:endParaRPr>
          </a:p>
        </p:txBody>
      </p:sp>
      <p:sp>
        <p:nvSpPr>
          <p:cNvPr id="5" name="Footer Placeholder 4"/>
          <p:cNvSpPr>
            <a:spLocks noGrp="1"/>
          </p:cNvSpPr>
          <p:nvPr>
            <p:ph type="ftr" sz="quarter" idx="3"/>
          </p:nvPr>
        </p:nvSpPr>
        <p:spPr>
          <a:xfrm>
            <a:off x="3124200" y="635642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solidFill>
                <a:prstClr val="black">
                  <a:tint val="75000"/>
                </a:prstClr>
              </a:solidFill>
            </a:endParaRPr>
          </a:p>
        </p:txBody>
      </p:sp>
      <p:sp>
        <p:nvSpPr>
          <p:cNvPr id="6" name="Slide Number Placeholder 5"/>
          <p:cNvSpPr>
            <a:spLocks noGrp="1"/>
          </p:cNvSpPr>
          <p:nvPr>
            <p:ph type="sldNum" sz="quarter" idx="4"/>
          </p:nvPr>
        </p:nvSpPr>
        <p:spPr>
          <a:xfrm>
            <a:off x="6553200" y="635642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0AF54-148B-4565-B509-8C0E7AA6E95E}"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17951822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txStyles>
    <p:titleStyle>
      <a:lvl1pPr algn="l" defTabSz="914400" rtl="0" eaLnBrk="1" latinLnBrk="0" hangingPunct="1">
        <a:spcBef>
          <a:spcPct val="0"/>
        </a:spcBef>
        <a:buNone/>
        <a:defRPr sz="3200" b="1" kern="1200">
          <a:solidFill>
            <a:srgbClr val="E6282A"/>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9" cstate="print"/>
          <a:srcRect/>
          <a:stretch>
            <a:fillRect/>
          </a:stretch>
        </p:blipFill>
        <p:spPr bwMode="auto">
          <a:xfrm>
            <a:off x="395304" y="404813"/>
            <a:ext cx="8321675" cy="1200150"/>
          </a:xfrm>
          <a:prstGeom prst="rect">
            <a:avLst/>
          </a:prstGeom>
          <a:noFill/>
          <a:ln w="9525">
            <a:noFill/>
            <a:miter lim="800000"/>
            <a:headEnd/>
            <a:tailEnd/>
          </a:ln>
        </p:spPr>
      </p:pic>
      <p:sp>
        <p:nvSpPr>
          <p:cNvPr id="2" name="Title Placeholder 1"/>
          <p:cNvSpPr>
            <a:spLocks noGrp="1"/>
          </p:cNvSpPr>
          <p:nvPr>
            <p:ph type="title"/>
          </p:nvPr>
        </p:nvSpPr>
        <p:spPr>
          <a:xfrm>
            <a:off x="395536" y="620688"/>
            <a:ext cx="5266928" cy="868958"/>
          </a:xfrm>
          <a:prstGeom prst="rect">
            <a:avLst/>
          </a:prstGeom>
        </p:spPr>
        <p:txBody>
          <a:bodyPr vert="horz" lIns="91440" tIns="45720" rIns="91440" bIns="45720" rtlCol="0" anchor="ctr">
            <a:noAutofit/>
          </a:bodyPr>
          <a:lstStyle/>
          <a:p>
            <a:r>
              <a:rPr lang="sv-SE"/>
              <a:t>Klicka här för att ändra format</a:t>
            </a:r>
            <a:endParaRPr lang="en-NZ" dirty="0"/>
          </a:p>
        </p:txBody>
      </p:sp>
      <p:sp>
        <p:nvSpPr>
          <p:cNvPr id="3" name="Text Placeholder 2"/>
          <p:cNvSpPr>
            <a:spLocks noGrp="1"/>
          </p:cNvSpPr>
          <p:nvPr>
            <p:ph type="body" idx="1"/>
          </p:nvPr>
        </p:nvSpPr>
        <p:spPr>
          <a:xfrm>
            <a:off x="457201" y="1988845"/>
            <a:ext cx="6563072" cy="413732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NZ" dirty="0"/>
          </a:p>
        </p:txBody>
      </p:sp>
      <p:sp>
        <p:nvSpPr>
          <p:cNvPr id="4" name="Date Placeholder 3"/>
          <p:cNvSpPr>
            <a:spLocks noGrp="1"/>
          </p:cNvSpPr>
          <p:nvPr>
            <p:ph type="dt" sz="half" idx="2"/>
          </p:nvPr>
        </p:nvSpPr>
        <p:spPr>
          <a:xfrm>
            <a:off x="457200" y="635639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0CD08-3773-44D2-B14B-C7788E22AB8A}" type="datetimeFigureOut">
              <a:rPr lang="en-NZ" smtClean="0">
                <a:solidFill>
                  <a:prstClr val="black">
                    <a:tint val="75000"/>
                  </a:prstClr>
                </a:solidFill>
              </a:rPr>
              <a:pPr/>
              <a:t>8/06/2022</a:t>
            </a:fld>
            <a:endParaRPr lang="en-NZ" dirty="0">
              <a:solidFill>
                <a:prstClr val="black">
                  <a:tint val="75000"/>
                </a:prstClr>
              </a:solidFill>
            </a:endParaRPr>
          </a:p>
        </p:txBody>
      </p:sp>
      <p:sp>
        <p:nvSpPr>
          <p:cNvPr id="5" name="Footer Placeholder 4"/>
          <p:cNvSpPr>
            <a:spLocks noGrp="1"/>
          </p:cNvSpPr>
          <p:nvPr>
            <p:ph type="ftr" sz="quarter" idx="3"/>
          </p:nvPr>
        </p:nvSpPr>
        <p:spPr>
          <a:xfrm>
            <a:off x="3124200" y="635639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solidFill>
                <a:prstClr val="black">
                  <a:tint val="75000"/>
                </a:prstClr>
              </a:solidFill>
            </a:endParaRPr>
          </a:p>
        </p:txBody>
      </p:sp>
      <p:sp>
        <p:nvSpPr>
          <p:cNvPr id="6" name="Slide Number Placeholder 5"/>
          <p:cNvSpPr>
            <a:spLocks noGrp="1"/>
          </p:cNvSpPr>
          <p:nvPr>
            <p:ph type="sldNum" sz="quarter" idx="4"/>
          </p:nvPr>
        </p:nvSpPr>
        <p:spPr>
          <a:xfrm>
            <a:off x="6553200" y="635639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0AF54-148B-4565-B509-8C0E7AA6E95E}" type="slidenum">
              <a:rPr lang="en-NZ" smtClean="0">
                <a:solidFill>
                  <a:prstClr val="black">
                    <a:tint val="75000"/>
                  </a:prstClr>
                </a:solidFill>
              </a:rPr>
              <a:pPr/>
              <a:t>‹#›</a:t>
            </a:fld>
            <a:endParaRPr lang="en-NZ" dirty="0">
              <a:solidFill>
                <a:prstClr val="black">
                  <a:tint val="75000"/>
                </a:prstClr>
              </a:solidFill>
            </a:endParaRPr>
          </a:p>
        </p:txBody>
      </p:sp>
    </p:spTree>
    <p:extLst>
      <p:ext uri="{BB962C8B-B14F-4D97-AF65-F5344CB8AC3E}">
        <p14:creationId xmlns:p14="http://schemas.microsoft.com/office/powerpoint/2010/main" val="243396026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914400" rtl="0" eaLnBrk="1" latinLnBrk="0" hangingPunct="1">
        <a:spcBef>
          <a:spcPct val="0"/>
        </a:spcBef>
        <a:buNone/>
        <a:defRPr sz="3200" b="1" kern="1200">
          <a:solidFill>
            <a:srgbClr val="E6282A"/>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050" name="Picture 7" descr="blue_stripe_body.jpg"/>
          <p:cNvPicPr>
            <a:picLocks noChangeAspect="1"/>
          </p:cNvPicPr>
          <p:nvPr/>
        </p:nvPicPr>
        <p:blipFill>
          <a:blip r:embed="rId11" cstate="print"/>
          <a:srcRect/>
          <a:stretch>
            <a:fillRect/>
          </a:stretch>
        </p:blipFill>
        <p:spPr bwMode="auto">
          <a:xfrm>
            <a:off x="0" y="1260475"/>
            <a:ext cx="9144000" cy="5595938"/>
          </a:xfrm>
          <a:prstGeom prst="rect">
            <a:avLst/>
          </a:prstGeom>
          <a:noFill/>
          <a:ln w="9525">
            <a:noFill/>
            <a:miter lim="800000"/>
            <a:headEnd/>
            <a:tailEnd/>
          </a:ln>
        </p:spPr>
      </p:pic>
      <p:sp>
        <p:nvSpPr>
          <p:cNvPr id="5" name="Rectangle 4"/>
          <p:cNvSpPr/>
          <p:nvPr/>
        </p:nvSpPr>
        <p:spPr>
          <a:xfrm>
            <a:off x="0" y="0"/>
            <a:ext cx="9144000" cy="129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3481" tIns="36741" rIns="73481" bIns="36741" anchor="ctr"/>
          <a:lstStyle/>
          <a:p>
            <a:pPr algn="ctr" defTabSz="808803">
              <a:defRPr/>
            </a:pPr>
            <a:endParaRPr lang="en-NZ"/>
          </a:p>
        </p:txBody>
      </p:sp>
      <p:sp>
        <p:nvSpPr>
          <p:cNvPr id="2052" name="Title Placeholder 2"/>
          <p:cNvSpPr>
            <a:spLocks noGrp="1"/>
          </p:cNvSpPr>
          <p:nvPr>
            <p:ph type="title"/>
          </p:nvPr>
        </p:nvSpPr>
        <p:spPr bwMode="auto">
          <a:xfrm>
            <a:off x="649304" y="136551"/>
            <a:ext cx="6300787" cy="968375"/>
          </a:xfrm>
          <a:prstGeom prst="rect">
            <a:avLst/>
          </a:prstGeom>
          <a:noFill/>
          <a:ln w="9525">
            <a:noFill/>
            <a:miter lim="800000"/>
            <a:headEnd/>
            <a:tailEnd/>
          </a:ln>
        </p:spPr>
        <p:txBody>
          <a:bodyPr vert="horz" wrap="square" lIns="73481" tIns="0" rIns="73481" bIns="0" numCol="1" anchor="b" anchorCtr="0" compatLnSpc="1">
            <a:prstTxWarp prst="textNoShape">
              <a:avLst/>
            </a:prstTxWarp>
          </a:bodyPr>
          <a:lstStyle/>
          <a:p>
            <a:pPr lvl="0"/>
            <a:r>
              <a:rPr lang="en-US"/>
              <a:t>Click to edit Master title style</a:t>
            </a:r>
            <a:endParaRPr lang="en-NZ"/>
          </a:p>
        </p:txBody>
      </p:sp>
      <p:pic>
        <p:nvPicPr>
          <p:cNvPr id="2053" name="Picture 11" descr="UCWhitetransparent.gif"/>
          <p:cNvPicPr>
            <a:picLocks noChangeAspect="1"/>
          </p:cNvPicPr>
          <p:nvPr/>
        </p:nvPicPr>
        <p:blipFill>
          <a:blip r:embed="rId12" cstate="print"/>
          <a:srcRect/>
          <a:stretch>
            <a:fillRect/>
          </a:stretch>
        </p:blipFill>
        <p:spPr bwMode="auto">
          <a:xfrm>
            <a:off x="7640667" y="196850"/>
            <a:ext cx="1157287" cy="884238"/>
          </a:xfrm>
          <a:prstGeom prst="rect">
            <a:avLst/>
          </a:prstGeom>
          <a:noFill/>
          <a:ln w="9525">
            <a:noFill/>
            <a:miter lim="800000"/>
            <a:headEnd/>
            <a:tailEnd/>
          </a:ln>
        </p:spPr>
      </p:pic>
      <p:sp>
        <p:nvSpPr>
          <p:cNvPr id="2054" name="Text Placeholder 14"/>
          <p:cNvSpPr>
            <a:spLocks noGrp="1"/>
          </p:cNvSpPr>
          <p:nvPr>
            <p:ph type="body" idx="1"/>
          </p:nvPr>
        </p:nvSpPr>
        <p:spPr bwMode="auto">
          <a:xfrm>
            <a:off x="649305" y="1820863"/>
            <a:ext cx="7845425" cy="4405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ransition/>
  <p:txStyles>
    <p:titleStyle>
      <a:lvl1pPr algn="l" defTabSz="808038" rtl="0" eaLnBrk="1" fontAlgn="base" hangingPunct="1">
        <a:spcBef>
          <a:spcPct val="0"/>
        </a:spcBef>
        <a:spcAft>
          <a:spcPct val="0"/>
        </a:spcAft>
        <a:defRPr sz="2400" b="1" kern="1200">
          <a:solidFill>
            <a:schemeClr val="bg1"/>
          </a:solidFill>
          <a:latin typeface="+mj-lt"/>
          <a:ea typeface="+mj-ea"/>
          <a:cs typeface="+mj-cs"/>
        </a:defRPr>
      </a:lvl1pPr>
      <a:lvl2pPr algn="l" defTabSz="808038" rtl="0" eaLnBrk="1" fontAlgn="base" hangingPunct="1">
        <a:spcBef>
          <a:spcPct val="0"/>
        </a:spcBef>
        <a:spcAft>
          <a:spcPct val="0"/>
        </a:spcAft>
        <a:defRPr sz="2400" b="1">
          <a:solidFill>
            <a:schemeClr val="bg1"/>
          </a:solidFill>
          <a:latin typeface="Cambria" pitchFamily="18" charset="0"/>
        </a:defRPr>
      </a:lvl2pPr>
      <a:lvl3pPr algn="l" defTabSz="808038" rtl="0" eaLnBrk="1" fontAlgn="base" hangingPunct="1">
        <a:spcBef>
          <a:spcPct val="0"/>
        </a:spcBef>
        <a:spcAft>
          <a:spcPct val="0"/>
        </a:spcAft>
        <a:defRPr sz="2400" b="1">
          <a:solidFill>
            <a:schemeClr val="bg1"/>
          </a:solidFill>
          <a:latin typeface="Cambria" pitchFamily="18" charset="0"/>
        </a:defRPr>
      </a:lvl3pPr>
      <a:lvl4pPr algn="l" defTabSz="808038" rtl="0" eaLnBrk="1" fontAlgn="base" hangingPunct="1">
        <a:spcBef>
          <a:spcPct val="0"/>
        </a:spcBef>
        <a:spcAft>
          <a:spcPct val="0"/>
        </a:spcAft>
        <a:defRPr sz="2400" b="1">
          <a:solidFill>
            <a:schemeClr val="bg1"/>
          </a:solidFill>
          <a:latin typeface="Cambria" pitchFamily="18" charset="0"/>
        </a:defRPr>
      </a:lvl4pPr>
      <a:lvl5pPr algn="l" defTabSz="808038" rtl="0" eaLnBrk="1" fontAlgn="base" hangingPunct="1">
        <a:spcBef>
          <a:spcPct val="0"/>
        </a:spcBef>
        <a:spcAft>
          <a:spcPct val="0"/>
        </a:spcAft>
        <a:defRPr sz="2400" b="1">
          <a:solidFill>
            <a:schemeClr val="bg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074" name="Picture 6" descr="blue_stripe_htop.jpg"/>
          <p:cNvPicPr>
            <a:picLocks noChangeAspect="1"/>
          </p:cNvPicPr>
          <p:nvPr/>
        </p:nvPicPr>
        <p:blipFill>
          <a:blip r:embed="rId12" cstate="print"/>
          <a:srcRect/>
          <a:stretch>
            <a:fillRect/>
          </a:stretch>
        </p:blipFill>
        <p:spPr bwMode="auto">
          <a:xfrm>
            <a:off x="0" y="27"/>
            <a:ext cx="9144000" cy="1293813"/>
          </a:xfrm>
          <a:prstGeom prst="rect">
            <a:avLst/>
          </a:prstGeom>
          <a:noFill/>
          <a:ln w="9525">
            <a:noFill/>
            <a:miter lim="800000"/>
            <a:headEnd/>
            <a:tailEnd/>
          </a:ln>
        </p:spPr>
      </p:pic>
      <p:sp>
        <p:nvSpPr>
          <p:cNvPr id="3075" name="Title Placeholder 2"/>
          <p:cNvSpPr>
            <a:spLocks noGrp="1"/>
          </p:cNvSpPr>
          <p:nvPr>
            <p:ph type="title"/>
          </p:nvPr>
        </p:nvSpPr>
        <p:spPr bwMode="auto">
          <a:xfrm>
            <a:off x="649304" y="136551"/>
            <a:ext cx="6300787" cy="968375"/>
          </a:xfrm>
          <a:prstGeom prst="rect">
            <a:avLst/>
          </a:prstGeom>
          <a:noFill/>
          <a:ln w="9525">
            <a:noFill/>
            <a:miter lim="800000"/>
            <a:headEnd/>
            <a:tailEnd/>
          </a:ln>
        </p:spPr>
        <p:txBody>
          <a:bodyPr vert="horz" wrap="square" lIns="73481" tIns="0" rIns="73481" bIns="0" numCol="1" anchor="b" anchorCtr="0" compatLnSpc="1">
            <a:prstTxWarp prst="textNoShape">
              <a:avLst/>
            </a:prstTxWarp>
          </a:bodyPr>
          <a:lstStyle/>
          <a:p>
            <a:pPr lvl="0"/>
            <a:r>
              <a:rPr lang="en-US"/>
              <a:t>Click to edit Master title style</a:t>
            </a:r>
            <a:endParaRPr lang="en-NZ"/>
          </a:p>
        </p:txBody>
      </p:sp>
      <p:pic>
        <p:nvPicPr>
          <p:cNvPr id="3076" name="Picture 11" descr="UCWhitetransparent.gif"/>
          <p:cNvPicPr>
            <a:picLocks noChangeAspect="1"/>
          </p:cNvPicPr>
          <p:nvPr/>
        </p:nvPicPr>
        <p:blipFill>
          <a:blip r:embed="rId13" cstate="print"/>
          <a:srcRect/>
          <a:stretch>
            <a:fillRect/>
          </a:stretch>
        </p:blipFill>
        <p:spPr bwMode="auto">
          <a:xfrm>
            <a:off x="7640667" y="196850"/>
            <a:ext cx="1157287" cy="884238"/>
          </a:xfrm>
          <a:prstGeom prst="rect">
            <a:avLst/>
          </a:prstGeom>
          <a:noFill/>
          <a:ln w="9525">
            <a:noFill/>
            <a:miter lim="800000"/>
            <a:headEnd/>
            <a:tailEnd/>
          </a:ln>
        </p:spPr>
      </p:pic>
      <p:sp>
        <p:nvSpPr>
          <p:cNvPr id="3077" name="Text Placeholder 14"/>
          <p:cNvSpPr>
            <a:spLocks noGrp="1"/>
          </p:cNvSpPr>
          <p:nvPr>
            <p:ph type="body" idx="1"/>
          </p:nvPr>
        </p:nvSpPr>
        <p:spPr bwMode="auto">
          <a:xfrm>
            <a:off x="649305" y="1820863"/>
            <a:ext cx="7845425" cy="4405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ransition/>
  <p:txStyles>
    <p:titleStyle>
      <a:lvl1pPr algn="l" defTabSz="808038" rtl="0" eaLnBrk="1" fontAlgn="base" hangingPunct="1">
        <a:spcBef>
          <a:spcPct val="0"/>
        </a:spcBef>
        <a:spcAft>
          <a:spcPct val="0"/>
        </a:spcAft>
        <a:defRPr sz="2400" b="1" kern="1200">
          <a:solidFill>
            <a:schemeClr val="bg2"/>
          </a:solidFill>
          <a:latin typeface="+mj-lt"/>
          <a:ea typeface="+mj-ea"/>
          <a:cs typeface="+mj-cs"/>
        </a:defRPr>
      </a:lvl1pPr>
      <a:lvl2pPr algn="l" defTabSz="808038" rtl="0" eaLnBrk="1" fontAlgn="base" hangingPunct="1">
        <a:spcBef>
          <a:spcPct val="0"/>
        </a:spcBef>
        <a:spcAft>
          <a:spcPct val="0"/>
        </a:spcAft>
        <a:defRPr sz="2400" b="1">
          <a:solidFill>
            <a:schemeClr val="bg2"/>
          </a:solidFill>
          <a:latin typeface="Cambria" pitchFamily="18" charset="0"/>
        </a:defRPr>
      </a:lvl2pPr>
      <a:lvl3pPr algn="l" defTabSz="808038" rtl="0" eaLnBrk="1" fontAlgn="base" hangingPunct="1">
        <a:spcBef>
          <a:spcPct val="0"/>
        </a:spcBef>
        <a:spcAft>
          <a:spcPct val="0"/>
        </a:spcAft>
        <a:defRPr sz="2400" b="1">
          <a:solidFill>
            <a:schemeClr val="bg2"/>
          </a:solidFill>
          <a:latin typeface="Cambria" pitchFamily="18" charset="0"/>
        </a:defRPr>
      </a:lvl3pPr>
      <a:lvl4pPr algn="l" defTabSz="808038" rtl="0" eaLnBrk="1" fontAlgn="base" hangingPunct="1">
        <a:spcBef>
          <a:spcPct val="0"/>
        </a:spcBef>
        <a:spcAft>
          <a:spcPct val="0"/>
        </a:spcAft>
        <a:defRPr sz="2400" b="1">
          <a:solidFill>
            <a:schemeClr val="bg2"/>
          </a:solidFill>
          <a:latin typeface="Cambria" pitchFamily="18" charset="0"/>
        </a:defRPr>
      </a:lvl4pPr>
      <a:lvl5pPr algn="l" defTabSz="808038" rtl="0" eaLnBrk="1" fontAlgn="base" hangingPunct="1">
        <a:spcBef>
          <a:spcPct val="0"/>
        </a:spcBef>
        <a:spcAft>
          <a:spcPct val="0"/>
        </a:spcAft>
        <a:defRPr sz="2400" b="1">
          <a:solidFill>
            <a:schemeClr val="bg2"/>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6" descr="blue_stripe_vbody.jpg"/>
          <p:cNvPicPr>
            <a:picLocks noChangeAspect="1"/>
          </p:cNvPicPr>
          <p:nvPr/>
        </p:nvPicPr>
        <p:blipFill>
          <a:blip r:embed="rId11" cstate="print"/>
          <a:srcRect/>
          <a:stretch>
            <a:fillRect/>
          </a:stretch>
        </p:blipFill>
        <p:spPr bwMode="auto">
          <a:xfrm>
            <a:off x="0" y="0"/>
            <a:ext cx="9144000" cy="6858000"/>
          </a:xfrm>
          <a:prstGeom prst="rect">
            <a:avLst/>
          </a:prstGeom>
          <a:noFill/>
          <a:ln w="9525">
            <a:noFill/>
            <a:miter lim="800000"/>
            <a:headEnd/>
            <a:tailEnd/>
          </a:ln>
        </p:spPr>
      </p:pic>
      <p:sp>
        <p:nvSpPr>
          <p:cNvPr id="4099" name="Title Placeholder 2"/>
          <p:cNvSpPr>
            <a:spLocks noGrp="1"/>
          </p:cNvSpPr>
          <p:nvPr>
            <p:ph type="title"/>
          </p:nvPr>
        </p:nvSpPr>
        <p:spPr bwMode="auto">
          <a:xfrm>
            <a:off x="892176" y="1063683"/>
            <a:ext cx="5392738" cy="835025"/>
          </a:xfrm>
          <a:prstGeom prst="rect">
            <a:avLst/>
          </a:prstGeom>
          <a:noFill/>
          <a:ln w="9525">
            <a:noFill/>
            <a:miter lim="800000"/>
            <a:headEnd/>
            <a:tailEnd/>
          </a:ln>
        </p:spPr>
        <p:txBody>
          <a:bodyPr vert="horz" wrap="square" lIns="73481" tIns="0" rIns="73481" bIns="0" numCol="1" anchor="ctr" anchorCtr="0" compatLnSpc="1">
            <a:prstTxWarp prst="textNoShape">
              <a:avLst/>
            </a:prstTxWarp>
          </a:bodyPr>
          <a:lstStyle/>
          <a:p>
            <a:pPr lvl="0"/>
            <a:r>
              <a:rPr lang="en-US"/>
              <a:t>Click to edit Master title style</a:t>
            </a:r>
            <a:endParaRPr lang="en-NZ"/>
          </a:p>
        </p:txBody>
      </p:sp>
      <p:sp>
        <p:nvSpPr>
          <p:cNvPr id="4100" name="Text Placeholder 3"/>
          <p:cNvSpPr>
            <a:spLocks noGrp="1"/>
          </p:cNvSpPr>
          <p:nvPr>
            <p:ph type="body" idx="1"/>
          </p:nvPr>
        </p:nvSpPr>
        <p:spPr bwMode="auto">
          <a:xfrm>
            <a:off x="892176" y="1944688"/>
            <a:ext cx="5392738" cy="4024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
        <p:nvSpPr>
          <p:cNvPr id="8" name="Rectangle 7"/>
          <p:cNvSpPr/>
          <p:nvPr/>
        </p:nvSpPr>
        <p:spPr>
          <a:xfrm>
            <a:off x="7289800" y="0"/>
            <a:ext cx="184785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3481" tIns="36741" rIns="73481" bIns="36741" anchor="ctr"/>
          <a:lstStyle/>
          <a:p>
            <a:pPr algn="ctr" defTabSz="808803">
              <a:defRPr/>
            </a:pPr>
            <a:endParaRPr lang="en-NZ"/>
          </a:p>
        </p:txBody>
      </p:sp>
      <p:pic>
        <p:nvPicPr>
          <p:cNvPr id="4102" name="Picture 5" descr="UCWhitetransparent.gif"/>
          <p:cNvPicPr>
            <a:picLocks noChangeAspect="1"/>
          </p:cNvPicPr>
          <p:nvPr/>
        </p:nvPicPr>
        <p:blipFill>
          <a:blip r:embed="rId12" cstate="print"/>
          <a:srcRect/>
          <a:stretch>
            <a:fillRect/>
          </a:stretch>
        </p:blipFill>
        <p:spPr bwMode="auto">
          <a:xfrm>
            <a:off x="7640640" y="196880"/>
            <a:ext cx="1155700" cy="885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Lst>
  <p:transition/>
  <p:txStyles>
    <p:titleStyle>
      <a:lvl1pPr algn="l" defTabSz="808038" rtl="0" eaLnBrk="1" fontAlgn="base" hangingPunct="1">
        <a:spcBef>
          <a:spcPct val="0"/>
        </a:spcBef>
        <a:spcAft>
          <a:spcPct val="0"/>
        </a:spcAft>
        <a:defRPr sz="2400" b="1" kern="1200">
          <a:solidFill>
            <a:schemeClr val="tx1"/>
          </a:solidFill>
          <a:latin typeface="+mj-lt"/>
          <a:ea typeface="+mj-ea"/>
          <a:cs typeface="+mj-cs"/>
        </a:defRPr>
      </a:lvl1pPr>
      <a:lvl2pPr algn="l" defTabSz="808038" rtl="0" eaLnBrk="1" fontAlgn="base" hangingPunct="1">
        <a:spcBef>
          <a:spcPct val="0"/>
        </a:spcBef>
        <a:spcAft>
          <a:spcPct val="0"/>
        </a:spcAft>
        <a:defRPr sz="2400" b="1">
          <a:solidFill>
            <a:schemeClr val="tx1"/>
          </a:solidFill>
          <a:latin typeface="Cambria" pitchFamily="18" charset="0"/>
        </a:defRPr>
      </a:lvl2pPr>
      <a:lvl3pPr algn="l" defTabSz="808038" rtl="0" eaLnBrk="1" fontAlgn="base" hangingPunct="1">
        <a:spcBef>
          <a:spcPct val="0"/>
        </a:spcBef>
        <a:spcAft>
          <a:spcPct val="0"/>
        </a:spcAft>
        <a:defRPr sz="2400" b="1">
          <a:solidFill>
            <a:schemeClr val="tx1"/>
          </a:solidFill>
          <a:latin typeface="Cambria" pitchFamily="18" charset="0"/>
        </a:defRPr>
      </a:lvl3pPr>
      <a:lvl4pPr algn="l" defTabSz="808038" rtl="0" eaLnBrk="1" fontAlgn="base" hangingPunct="1">
        <a:spcBef>
          <a:spcPct val="0"/>
        </a:spcBef>
        <a:spcAft>
          <a:spcPct val="0"/>
        </a:spcAft>
        <a:defRPr sz="2400" b="1">
          <a:solidFill>
            <a:schemeClr val="tx1"/>
          </a:solidFill>
          <a:latin typeface="Cambria" pitchFamily="18" charset="0"/>
        </a:defRPr>
      </a:lvl4pPr>
      <a:lvl5pPr algn="l" defTabSz="808038" rtl="0" eaLnBrk="1" fontAlgn="base" hangingPunct="1">
        <a:spcBef>
          <a:spcPct val="0"/>
        </a:spcBef>
        <a:spcAft>
          <a:spcPct val="0"/>
        </a:spcAft>
        <a:defRPr sz="2400" b="1">
          <a:solidFill>
            <a:schemeClr val="tx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kern="1200" dirty="0">
          <a:solidFill>
            <a:schemeClr val="tx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5122" name="Picture 8" descr="blue_stripe_vside.jpg"/>
          <p:cNvPicPr>
            <a:picLocks noChangeAspect="1"/>
          </p:cNvPicPr>
          <p:nvPr/>
        </p:nvPicPr>
        <p:blipFill>
          <a:blip r:embed="rId12" cstate="print"/>
          <a:srcRect/>
          <a:stretch>
            <a:fillRect/>
          </a:stretch>
        </p:blipFill>
        <p:spPr bwMode="auto">
          <a:xfrm>
            <a:off x="7294565" y="0"/>
            <a:ext cx="1849437" cy="6858000"/>
          </a:xfrm>
          <a:prstGeom prst="rect">
            <a:avLst/>
          </a:prstGeom>
          <a:noFill/>
          <a:ln w="9525">
            <a:noFill/>
            <a:miter lim="800000"/>
            <a:headEnd/>
            <a:tailEnd/>
          </a:ln>
        </p:spPr>
      </p:pic>
      <p:sp>
        <p:nvSpPr>
          <p:cNvPr id="5123" name="Title Placeholder 2"/>
          <p:cNvSpPr>
            <a:spLocks noGrp="1"/>
          </p:cNvSpPr>
          <p:nvPr>
            <p:ph type="title"/>
          </p:nvPr>
        </p:nvSpPr>
        <p:spPr bwMode="auto">
          <a:xfrm>
            <a:off x="892176" y="1063683"/>
            <a:ext cx="5392738" cy="835025"/>
          </a:xfrm>
          <a:prstGeom prst="rect">
            <a:avLst/>
          </a:prstGeom>
          <a:noFill/>
          <a:ln w="9525">
            <a:noFill/>
            <a:miter lim="800000"/>
            <a:headEnd/>
            <a:tailEnd/>
          </a:ln>
        </p:spPr>
        <p:txBody>
          <a:bodyPr vert="horz" wrap="square" lIns="73481" tIns="0" rIns="73481" bIns="0" numCol="1" anchor="ctr" anchorCtr="0" compatLnSpc="1">
            <a:prstTxWarp prst="textNoShape">
              <a:avLst/>
            </a:prstTxWarp>
          </a:bodyPr>
          <a:lstStyle/>
          <a:p>
            <a:pPr lvl="0"/>
            <a:r>
              <a:rPr lang="en-US"/>
              <a:t>Click to edit Master title style</a:t>
            </a:r>
            <a:endParaRPr lang="en-NZ"/>
          </a:p>
        </p:txBody>
      </p:sp>
      <p:sp>
        <p:nvSpPr>
          <p:cNvPr id="5124" name="Text Placeholder 3"/>
          <p:cNvSpPr>
            <a:spLocks noGrp="1"/>
          </p:cNvSpPr>
          <p:nvPr>
            <p:ph type="body" idx="1"/>
          </p:nvPr>
        </p:nvSpPr>
        <p:spPr bwMode="auto">
          <a:xfrm>
            <a:off x="892176" y="1944688"/>
            <a:ext cx="5392738" cy="4024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pic>
        <p:nvPicPr>
          <p:cNvPr id="5125" name="Picture 5" descr="UCWhitetransparent.gif"/>
          <p:cNvPicPr>
            <a:picLocks noChangeAspect="1"/>
          </p:cNvPicPr>
          <p:nvPr/>
        </p:nvPicPr>
        <p:blipFill>
          <a:blip r:embed="rId13" cstate="print"/>
          <a:srcRect/>
          <a:stretch>
            <a:fillRect/>
          </a:stretch>
        </p:blipFill>
        <p:spPr bwMode="auto">
          <a:xfrm>
            <a:off x="7640667" y="196850"/>
            <a:ext cx="1157287" cy="884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ransition/>
  <p:txStyles>
    <p:titleStyle>
      <a:lvl1pPr algn="l" defTabSz="808038" rtl="0" eaLnBrk="1" fontAlgn="base" hangingPunct="1">
        <a:spcBef>
          <a:spcPct val="0"/>
        </a:spcBef>
        <a:spcAft>
          <a:spcPct val="0"/>
        </a:spcAft>
        <a:defRPr sz="2400" b="1" kern="1200">
          <a:solidFill>
            <a:schemeClr val="bg1"/>
          </a:solidFill>
          <a:latin typeface="+mj-lt"/>
          <a:ea typeface="+mj-ea"/>
          <a:cs typeface="+mj-cs"/>
        </a:defRPr>
      </a:lvl1pPr>
      <a:lvl2pPr algn="l" defTabSz="808038" rtl="0" eaLnBrk="1" fontAlgn="base" hangingPunct="1">
        <a:spcBef>
          <a:spcPct val="0"/>
        </a:spcBef>
        <a:spcAft>
          <a:spcPct val="0"/>
        </a:spcAft>
        <a:defRPr sz="2400" b="1">
          <a:solidFill>
            <a:schemeClr val="bg1"/>
          </a:solidFill>
          <a:latin typeface="Cambria" pitchFamily="18" charset="0"/>
        </a:defRPr>
      </a:lvl2pPr>
      <a:lvl3pPr algn="l" defTabSz="808038" rtl="0" eaLnBrk="1" fontAlgn="base" hangingPunct="1">
        <a:spcBef>
          <a:spcPct val="0"/>
        </a:spcBef>
        <a:spcAft>
          <a:spcPct val="0"/>
        </a:spcAft>
        <a:defRPr sz="2400" b="1">
          <a:solidFill>
            <a:schemeClr val="bg1"/>
          </a:solidFill>
          <a:latin typeface="Cambria" pitchFamily="18" charset="0"/>
        </a:defRPr>
      </a:lvl3pPr>
      <a:lvl4pPr algn="l" defTabSz="808038" rtl="0" eaLnBrk="1" fontAlgn="base" hangingPunct="1">
        <a:spcBef>
          <a:spcPct val="0"/>
        </a:spcBef>
        <a:spcAft>
          <a:spcPct val="0"/>
        </a:spcAft>
        <a:defRPr sz="2400" b="1">
          <a:solidFill>
            <a:schemeClr val="bg1"/>
          </a:solidFill>
          <a:latin typeface="Cambria" pitchFamily="18" charset="0"/>
        </a:defRPr>
      </a:lvl4pPr>
      <a:lvl5pPr algn="l" defTabSz="808038" rtl="0" eaLnBrk="1" fontAlgn="base" hangingPunct="1">
        <a:spcBef>
          <a:spcPct val="0"/>
        </a:spcBef>
        <a:spcAft>
          <a:spcPct val="0"/>
        </a:spcAft>
        <a:defRPr sz="2400" b="1">
          <a:solidFill>
            <a:schemeClr val="bg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4" descr="Blue_stripe_full.jpg"/>
          <p:cNvPicPr>
            <a:picLocks noChangeAspect="1"/>
          </p:cNvPicPr>
          <p:nvPr/>
        </p:nvPicPr>
        <p:blipFill>
          <a:blip r:embed="rId8" cstate="print"/>
          <a:srcRect/>
          <a:stretch>
            <a:fillRect/>
          </a:stretch>
        </p:blipFill>
        <p:spPr bwMode="auto">
          <a:xfrm>
            <a:off x="-68261" y="0"/>
            <a:ext cx="9234488" cy="6927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txStyles>
    <p:titleStyle>
      <a:lvl1pPr algn="ctr" rtl="0" eaLnBrk="1" fontAlgn="base" hangingPunct="1">
        <a:spcBef>
          <a:spcPct val="0"/>
        </a:spcBef>
        <a:spcAft>
          <a:spcPct val="0"/>
        </a:spcAft>
        <a:defRPr sz="3500" kern="1200">
          <a:solidFill>
            <a:schemeClr val="tx1"/>
          </a:solidFill>
          <a:latin typeface="+mj-lt"/>
          <a:ea typeface="+mj-ea"/>
          <a:cs typeface="+mj-cs"/>
        </a:defRPr>
      </a:lvl1pPr>
      <a:lvl2pPr algn="ctr" rtl="0" eaLnBrk="1" fontAlgn="base" hangingPunct="1">
        <a:spcBef>
          <a:spcPct val="0"/>
        </a:spcBef>
        <a:spcAft>
          <a:spcPct val="0"/>
        </a:spcAft>
        <a:defRPr sz="3500">
          <a:solidFill>
            <a:schemeClr val="tx1"/>
          </a:solidFill>
          <a:latin typeface="Cambria" pitchFamily="18" charset="0"/>
        </a:defRPr>
      </a:lvl2pPr>
      <a:lvl3pPr algn="ctr" rtl="0" eaLnBrk="1" fontAlgn="base" hangingPunct="1">
        <a:spcBef>
          <a:spcPct val="0"/>
        </a:spcBef>
        <a:spcAft>
          <a:spcPct val="0"/>
        </a:spcAft>
        <a:defRPr sz="3500">
          <a:solidFill>
            <a:schemeClr val="tx1"/>
          </a:solidFill>
          <a:latin typeface="Cambria" pitchFamily="18" charset="0"/>
        </a:defRPr>
      </a:lvl3pPr>
      <a:lvl4pPr algn="ctr" rtl="0" eaLnBrk="1" fontAlgn="base" hangingPunct="1">
        <a:spcBef>
          <a:spcPct val="0"/>
        </a:spcBef>
        <a:spcAft>
          <a:spcPct val="0"/>
        </a:spcAft>
        <a:defRPr sz="3500">
          <a:solidFill>
            <a:schemeClr val="tx1"/>
          </a:solidFill>
          <a:latin typeface="Cambria" pitchFamily="18" charset="0"/>
        </a:defRPr>
      </a:lvl4pPr>
      <a:lvl5pPr algn="ctr" rtl="0" eaLnBrk="1" fontAlgn="base" hangingPunct="1">
        <a:spcBef>
          <a:spcPct val="0"/>
        </a:spcBef>
        <a:spcAft>
          <a:spcPct val="0"/>
        </a:spcAft>
        <a:defRPr sz="3500">
          <a:solidFill>
            <a:schemeClr val="tx1"/>
          </a:solidFill>
          <a:latin typeface="Cambria" pitchFamily="18" charset="0"/>
        </a:defRPr>
      </a:lvl5pPr>
      <a:lvl6pPr marL="367406" algn="ctr" rtl="0" eaLnBrk="1" fontAlgn="base" hangingPunct="1">
        <a:spcBef>
          <a:spcPct val="0"/>
        </a:spcBef>
        <a:spcAft>
          <a:spcPct val="0"/>
        </a:spcAft>
        <a:defRPr sz="3500">
          <a:solidFill>
            <a:schemeClr val="tx1"/>
          </a:solidFill>
          <a:latin typeface="Calibri" charset="0"/>
        </a:defRPr>
      </a:lvl6pPr>
      <a:lvl7pPr marL="734812" algn="ctr" rtl="0" eaLnBrk="1" fontAlgn="base" hangingPunct="1">
        <a:spcBef>
          <a:spcPct val="0"/>
        </a:spcBef>
        <a:spcAft>
          <a:spcPct val="0"/>
        </a:spcAft>
        <a:defRPr sz="3500">
          <a:solidFill>
            <a:schemeClr val="tx1"/>
          </a:solidFill>
          <a:latin typeface="Calibri" charset="0"/>
        </a:defRPr>
      </a:lvl7pPr>
      <a:lvl8pPr marL="1102218" algn="ctr" rtl="0" eaLnBrk="1" fontAlgn="base" hangingPunct="1">
        <a:spcBef>
          <a:spcPct val="0"/>
        </a:spcBef>
        <a:spcAft>
          <a:spcPct val="0"/>
        </a:spcAft>
        <a:defRPr sz="3500">
          <a:solidFill>
            <a:schemeClr val="tx1"/>
          </a:solidFill>
          <a:latin typeface="Calibri" charset="0"/>
        </a:defRPr>
      </a:lvl8pPr>
      <a:lvl9pPr marL="1469624" algn="ctr" rtl="0" eaLnBrk="1" fontAlgn="base" hangingPunct="1">
        <a:spcBef>
          <a:spcPct val="0"/>
        </a:spcBef>
        <a:spcAft>
          <a:spcPct val="0"/>
        </a:spcAft>
        <a:defRPr sz="3500">
          <a:solidFill>
            <a:schemeClr val="tx1"/>
          </a:solidFill>
          <a:latin typeface="Calibri" charset="0"/>
        </a:defRPr>
      </a:lvl9pPr>
    </p:titleStyle>
    <p:bodyStyle>
      <a:lvl1pPr marL="274638" indent="-274638" algn="l" rtl="0" eaLnBrk="1" fontAlgn="base" hangingPunct="1">
        <a:spcBef>
          <a:spcPct val="20000"/>
        </a:spcBef>
        <a:spcAft>
          <a:spcPct val="0"/>
        </a:spcAft>
        <a:buFont typeface="Arial" pitchFamily="34" charset="0"/>
        <a:buChar char="•"/>
        <a:defRPr sz="2600" kern="1200">
          <a:solidFill>
            <a:schemeClr val="tx1"/>
          </a:solidFill>
          <a:latin typeface="+mn-lt"/>
          <a:ea typeface="+mn-ea"/>
          <a:cs typeface="+mn-cs"/>
        </a:defRPr>
      </a:lvl1pPr>
      <a:lvl2pPr marL="596900" indent="-228600" algn="l" rtl="0" eaLnBrk="1" fontAlgn="base" hangingPunct="1">
        <a:spcBef>
          <a:spcPct val="20000"/>
        </a:spcBef>
        <a:spcAft>
          <a:spcPct val="0"/>
        </a:spcAft>
        <a:buFont typeface="Arial" pitchFamily="34" charset="0"/>
        <a:buChar char="–"/>
        <a:defRPr sz="2300" kern="1200">
          <a:solidFill>
            <a:schemeClr val="tx1"/>
          </a:solidFill>
          <a:latin typeface="+mn-lt"/>
          <a:ea typeface="ヒラギノ角ゴ Pro W3" charset="-128"/>
          <a:cs typeface="ヒラギノ角ゴ Pro W3"/>
        </a:defRPr>
      </a:lvl2pPr>
      <a:lvl3pPr marL="917575" indent="-182563" algn="l" rtl="0" eaLnBrk="1" fontAlgn="base" hangingPunct="1">
        <a:spcBef>
          <a:spcPct val="20000"/>
        </a:spcBef>
        <a:spcAft>
          <a:spcPct val="0"/>
        </a:spcAft>
        <a:buFont typeface="Arial" pitchFamily="34" charset="0"/>
        <a:buChar char="•"/>
        <a:defRPr sz="1900" kern="1200">
          <a:solidFill>
            <a:schemeClr val="tx1"/>
          </a:solidFill>
          <a:latin typeface="+mn-lt"/>
          <a:ea typeface="ヒラギノ角ゴ Pro W3" charset="-128"/>
          <a:cs typeface="ヒラギノ角ゴ Pro W3"/>
        </a:defRPr>
      </a:lvl3pPr>
      <a:lvl4pPr marL="1285875" indent="-182563" algn="l" rtl="0" eaLnBrk="1" fontAlgn="base" hangingPunct="1">
        <a:spcBef>
          <a:spcPct val="20000"/>
        </a:spcBef>
        <a:spcAft>
          <a:spcPct val="0"/>
        </a:spcAft>
        <a:buFont typeface="Arial" pitchFamily="34" charset="0"/>
        <a:buChar char="–"/>
        <a:defRPr sz="1600" kern="1200">
          <a:solidFill>
            <a:schemeClr val="tx1"/>
          </a:solidFill>
          <a:latin typeface="+mn-lt"/>
          <a:ea typeface="ヒラギノ角ゴ Pro W3" charset="-128"/>
          <a:cs typeface="ヒラギノ角ゴ Pro W3"/>
        </a:defRPr>
      </a:lvl4pPr>
      <a:lvl5pPr marL="1652588" indent="-182563" algn="l" rtl="0" eaLnBrk="1" fontAlgn="base" hangingPunct="1">
        <a:spcBef>
          <a:spcPct val="20000"/>
        </a:spcBef>
        <a:spcAft>
          <a:spcPct val="0"/>
        </a:spcAft>
        <a:buFont typeface="Arial" pitchFamily="34" charset="0"/>
        <a:buChar char="»"/>
        <a:defRPr sz="1600" kern="1200">
          <a:solidFill>
            <a:schemeClr val="tx1"/>
          </a:solidFill>
          <a:latin typeface="+mn-lt"/>
          <a:ea typeface="ヒラギノ角ゴ Pro W3" charset="-128"/>
          <a:cs typeface="ヒラギノ角ゴ Pro W3"/>
        </a:defRPr>
      </a:lvl5pPr>
      <a:lvl6pPr marL="2020733"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88138"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755544"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22950" indent="-183703" algn="l" defTabSz="734812"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34812" rtl="0" eaLnBrk="1" latinLnBrk="0" hangingPunct="1">
        <a:defRPr sz="1400" kern="1200">
          <a:solidFill>
            <a:schemeClr val="tx1"/>
          </a:solidFill>
          <a:latin typeface="+mn-lt"/>
          <a:ea typeface="+mn-ea"/>
          <a:cs typeface="+mn-cs"/>
        </a:defRPr>
      </a:lvl1pPr>
      <a:lvl2pPr marL="367406" algn="l" defTabSz="734812" rtl="0" eaLnBrk="1" latinLnBrk="0" hangingPunct="1">
        <a:defRPr sz="1400" kern="1200">
          <a:solidFill>
            <a:schemeClr val="tx1"/>
          </a:solidFill>
          <a:latin typeface="+mn-lt"/>
          <a:ea typeface="+mn-ea"/>
          <a:cs typeface="+mn-cs"/>
        </a:defRPr>
      </a:lvl2pPr>
      <a:lvl3pPr marL="734812" algn="l" defTabSz="734812" rtl="0" eaLnBrk="1" latinLnBrk="0" hangingPunct="1">
        <a:defRPr sz="1400" kern="1200">
          <a:solidFill>
            <a:schemeClr val="tx1"/>
          </a:solidFill>
          <a:latin typeface="+mn-lt"/>
          <a:ea typeface="+mn-ea"/>
          <a:cs typeface="+mn-cs"/>
        </a:defRPr>
      </a:lvl3pPr>
      <a:lvl4pPr marL="1102218" algn="l" defTabSz="734812" rtl="0" eaLnBrk="1" latinLnBrk="0" hangingPunct="1">
        <a:defRPr sz="1400" kern="1200">
          <a:solidFill>
            <a:schemeClr val="tx1"/>
          </a:solidFill>
          <a:latin typeface="+mn-lt"/>
          <a:ea typeface="+mn-ea"/>
          <a:cs typeface="+mn-cs"/>
        </a:defRPr>
      </a:lvl4pPr>
      <a:lvl5pPr marL="1469624" algn="l" defTabSz="734812" rtl="0" eaLnBrk="1" latinLnBrk="0" hangingPunct="1">
        <a:defRPr sz="1400" kern="1200">
          <a:solidFill>
            <a:schemeClr val="tx1"/>
          </a:solidFill>
          <a:latin typeface="+mn-lt"/>
          <a:ea typeface="+mn-ea"/>
          <a:cs typeface="+mn-cs"/>
        </a:defRPr>
      </a:lvl5pPr>
      <a:lvl6pPr marL="1837030" algn="l" defTabSz="734812" rtl="0" eaLnBrk="1" latinLnBrk="0" hangingPunct="1">
        <a:defRPr sz="1400" kern="1200">
          <a:solidFill>
            <a:schemeClr val="tx1"/>
          </a:solidFill>
          <a:latin typeface="+mn-lt"/>
          <a:ea typeface="+mn-ea"/>
          <a:cs typeface="+mn-cs"/>
        </a:defRPr>
      </a:lvl6pPr>
      <a:lvl7pPr marL="2204436" algn="l" defTabSz="734812" rtl="0" eaLnBrk="1" latinLnBrk="0" hangingPunct="1">
        <a:defRPr sz="1400" kern="1200">
          <a:solidFill>
            <a:schemeClr val="tx1"/>
          </a:solidFill>
          <a:latin typeface="+mn-lt"/>
          <a:ea typeface="+mn-ea"/>
          <a:cs typeface="+mn-cs"/>
        </a:defRPr>
      </a:lvl7pPr>
      <a:lvl8pPr marL="2571841" algn="l" defTabSz="734812" rtl="0" eaLnBrk="1" latinLnBrk="0" hangingPunct="1">
        <a:defRPr sz="1400" kern="1200">
          <a:solidFill>
            <a:schemeClr val="tx1"/>
          </a:solidFill>
          <a:latin typeface="+mn-lt"/>
          <a:ea typeface="+mn-ea"/>
          <a:cs typeface="+mn-cs"/>
        </a:defRPr>
      </a:lvl8pPr>
      <a:lvl9pPr marL="2939247" algn="l" defTabSz="73481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050" name="Picture 7" descr="blue_stripe_body.jpg"/>
          <p:cNvPicPr>
            <a:picLocks noChangeAspect="1"/>
          </p:cNvPicPr>
          <p:nvPr/>
        </p:nvPicPr>
        <p:blipFill>
          <a:blip r:embed="rId11" cstate="print"/>
          <a:srcRect/>
          <a:stretch>
            <a:fillRect/>
          </a:stretch>
        </p:blipFill>
        <p:spPr bwMode="auto">
          <a:xfrm>
            <a:off x="0" y="1260475"/>
            <a:ext cx="9144000" cy="5595938"/>
          </a:xfrm>
          <a:prstGeom prst="rect">
            <a:avLst/>
          </a:prstGeom>
          <a:noFill/>
          <a:ln w="9525">
            <a:noFill/>
            <a:miter lim="800000"/>
            <a:headEnd/>
            <a:tailEnd/>
          </a:ln>
        </p:spPr>
      </p:pic>
      <p:sp>
        <p:nvSpPr>
          <p:cNvPr id="5" name="Rectangle 4"/>
          <p:cNvSpPr/>
          <p:nvPr/>
        </p:nvSpPr>
        <p:spPr>
          <a:xfrm>
            <a:off x="0" y="0"/>
            <a:ext cx="9144000" cy="129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3481" tIns="36741" rIns="73481" bIns="36741" anchor="ctr"/>
          <a:lstStyle/>
          <a:p>
            <a:pPr algn="ctr" defTabSz="808803">
              <a:defRPr/>
            </a:pPr>
            <a:endParaRPr lang="en-NZ"/>
          </a:p>
        </p:txBody>
      </p:sp>
      <p:sp>
        <p:nvSpPr>
          <p:cNvPr id="2052" name="Title Placeholder 2"/>
          <p:cNvSpPr>
            <a:spLocks noGrp="1"/>
          </p:cNvSpPr>
          <p:nvPr>
            <p:ph type="title"/>
          </p:nvPr>
        </p:nvSpPr>
        <p:spPr bwMode="auto">
          <a:xfrm>
            <a:off x="649304" y="136551"/>
            <a:ext cx="6300787" cy="968375"/>
          </a:xfrm>
          <a:prstGeom prst="rect">
            <a:avLst/>
          </a:prstGeom>
          <a:noFill/>
          <a:ln w="9525">
            <a:noFill/>
            <a:miter lim="800000"/>
            <a:headEnd/>
            <a:tailEnd/>
          </a:ln>
        </p:spPr>
        <p:txBody>
          <a:bodyPr vert="horz" wrap="square" lIns="73481" tIns="0" rIns="73481" bIns="0" numCol="1" anchor="b" anchorCtr="0" compatLnSpc="1">
            <a:prstTxWarp prst="textNoShape">
              <a:avLst/>
            </a:prstTxWarp>
          </a:bodyPr>
          <a:lstStyle/>
          <a:p>
            <a:pPr lvl="0"/>
            <a:r>
              <a:rPr lang="en-US"/>
              <a:t>Click to edit Master title style</a:t>
            </a:r>
            <a:endParaRPr lang="en-NZ"/>
          </a:p>
        </p:txBody>
      </p:sp>
      <p:pic>
        <p:nvPicPr>
          <p:cNvPr id="2053" name="Picture 11" descr="UCWhitetransparent.gif"/>
          <p:cNvPicPr>
            <a:picLocks noChangeAspect="1"/>
          </p:cNvPicPr>
          <p:nvPr/>
        </p:nvPicPr>
        <p:blipFill>
          <a:blip r:embed="rId12" cstate="print"/>
          <a:srcRect/>
          <a:stretch>
            <a:fillRect/>
          </a:stretch>
        </p:blipFill>
        <p:spPr bwMode="auto">
          <a:xfrm>
            <a:off x="7640667" y="196850"/>
            <a:ext cx="1157287" cy="884238"/>
          </a:xfrm>
          <a:prstGeom prst="rect">
            <a:avLst/>
          </a:prstGeom>
          <a:noFill/>
          <a:ln w="9525">
            <a:noFill/>
            <a:miter lim="800000"/>
            <a:headEnd/>
            <a:tailEnd/>
          </a:ln>
        </p:spPr>
      </p:pic>
      <p:sp>
        <p:nvSpPr>
          <p:cNvPr id="2054" name="Text Placeholder 14"/>
          <p:cNvSpPr>
            <a:spLocks noGrp="1"/>
          </p:cNvSpPr>
          <p:nvPr>
            <p:ph type="body" idx="1"/>
          </p:nvPr>
        </p:nvSpPr>
        <p:spPr bwMode="auto">
          <a:xfrm>
            <a:off x="649305" y="1820863"/>
            <a:ext cx="7845425" cy="4405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Tree>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Lst>
  <p:txStyles>
    <p:titleStyle>
      <a:lvl1pPr algn="l" defTabSz="808038" rtl="0" eaLnBrk="1" fontAlgn="base" hangingPunct="1">
        <a:spcBef>
          <a:spcPct val="0"/>
        </a:spcBef>
        <a:spcAft>
          <a:spcPct val="0"/>
        </a:spcAft>
        <a:defRPr sz="2400" b="1" kern="1200">
          <a:solidFill>
            <a:schemeClr val="bg1"/>
          </a:solidFill>
          <a:latin typeface="+mj-lt"/>
          <a:ea typeface="+mj-ea"/>
          <a:cs typeface="+mj-cs"/>
        </a:defRPr>
      </a:lvl1pPr>
      <a:lvl2pPr algn="l" defTabSz="808038" rtl="0" eaLnBrk="1" fontAlgn="base" hangingPunct="1">
        <a:spcBef>
          <a:spcPct val="0"/>
        </a:spcBef>
        <a:spcAft>
          <a:spcPct val="0"/>
        </a:spcAft>
        <a:defRPr sz="2400" b="1">
          <a:solidFill>
            <a:schemeClr val="bg1"/>
          </a:solidFill>
          <a:latin typeface="Cambria" pitchFamily="18" charset="0"/>
        </a:defRPr>
      </a:lvl2pPr>
      <a:lvl3pPr algn="l" defTabSz="808038" rtl="0" eaLnBrk="1" fontAlgn="base" hangingPunct="1">
        <a:spcBef>
          <a:spcPct val="0"/>
        </a:spcBef>
        <a:spcAft>
          <a:spcPct val="0"/>
        </a:spcAft>
        <a:defRPr sz="2400" b="1">
          <a:solidFill>
            <a:schemeClr val="bg1"/>
          </a:solidFill>
          <a:latin typeface="Cambria" pitchFamily="18" charset="0"/>
        </a:defRPr>
      </a:lvl3pPr>
      <a:lvl4pPr algn="l" defTabSz="808038" rtl="0" eaLnBrk="1" fontAlgn="base" hangingPunct="1">
        <a:spcBef>
          <a:spcPct val="0"/>
        </a:spcBef>
        <a:spcAft>
          <a:spcPct val="0"/>
        </a:spcAft>
        <a:defRPr sz="2400" b="1">
          <a:solidFill>
            <a:schemeClr val="bg1"/>
          </a:solidFill>
          <a:latin typeface="Cambria" pitchFamily="18" charset="0"/>
        </a:defRPr>
      </a:lvl4pPr>
      <a:lvl5pPr algn="l" defTabSz="808038" rtl="0" eaLnBrk="1" fontAlgn="base" hangingPunct="1">
        <a:spcBef>
          <a:spcPct val="0"/>
        </a:spcBef>
        <a:spcAft>
          <a:spcPct val="0"/>
        </a:spcAft>
        <a:defRPr sz="2400" b="1">
          <a:solidFill>
            <a:schemeClr val="bg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3074" name="Picture 6" descr="blue_stripe_htop.jpg"/>
          <p:cNvPicPr>
            <a:picLocks noChangeAspect="1"/>
          </p:cNvPicPr>
          <p:nvPr/>
        </p:nvPicPr>
        <p:blipFill>
          <a:blip r:embed="rId11" cstate="print"/>
          <a:srcRect/>
          <a:stretch>
            <a:fillRect/>
          </a:stretch>
        </p:blipFill>
        <p:spPr bwMode="auto">
          <a:xfrm>
            <a:off x="0" y="27"/>
            <a:ext cx="9144000" cy="1293813"/>
          </a:xfrm>
          <a:prstGeom prst="rect">
            <a:avLst/>
          </a:prstGeom>
          <a:noFill/>
          <a:ln w="9525">
            <a:noFill/>
            <a:miter lim="800000"/>
            <a:headEnd/>
            <a:tailEnd/>
          </a:ln>
        </p:spPr>
      </p:pic>
      <p:sp>
        <p:nvSpPr>
          <p:cNvPr id="3075" name="Title Placeholder 2"/>
          <p:cNvSpPr>
            <a:spLocks noGrp="1"/>
          </p:cNvSpPr>
          <p:nvPr>
            <p:ph type="title"/>
          </p:nvPr>
        </p:nvSpPr>
        <p:spPr bwMode="auto">
          <a:xfrm>
            <a:off x="649304" y="136551"/>
            <a:ext cx="6300787" cy="968375"/>
          </a:xfrm>
          <a:prstGeom prst="rect">
            <a:avLst/>
          </a:prstGeom>
          <a:noFill/>
          <a:ln w="9525">
            <a:noFill/>
            <a:miter lim="800000"/>
            <a:headEnd/>
            <a:tailEnd/>
          </a:ln>
        </p:spPr>
        <p:txBody>
          <a:bodyPr vert="horz" wrap="square" lIns="73481" tIns="0" rIns="73481" bIns="0" numCol="1" anchor="b" anchorCtr="0" compatLnSpc="1">
            <a:prstTxWarp prst="textNoShape">
              <a:avLst/>
            </a:prstTxWarp>
          </a:bodyPr>
          <a:lstStyle/>
          <a:p>
            <a:pPr lvl="0"/>
            <a:r>
              <a:rPr lang="en-US"/>
              <a:t>Click to edit Master title style</a:t>
            </a:r>
            <a:endParaRPr lang="en-NZ"/>
          </a:p>
        </p:txBody>
      </p:sp>
      <p:pic>
        <p:nvPicPr>
          <p:cNvPr id="3076" name="Picture 11" descr="UCWhitetransparent.gif"/>
          <p:cNvPicPr>
            <a:picLocks noChangeAspect="1"/>
          </p:cNvPicPr>
          <p:nvPr/>
        </p:nvPicPr>
        <p:blipFill>
          <a:blip r:embed="rId12" cstate="print"/>
          <a:srcRect/>
          <a:stretch>
            <a:fillRect/>
          </a:stretch>
        </p:blipFill>
        <p:spPr bwMode="auto">
          <a:xfrm>
            <a:off x="7640667" y="196850"/>
            <a:ext cx="1157287" cy="884238"/>
          </a:xfrm>
          <a:prstGeom prst="rect">
            <a:avLst/>
          </a:prstGeom>
          <a:noFill/>
          <a:ln w="9525">
            <a:noFill/>
            <a:miter lim="800000"/>
            <a:headEnd/>
            <a:tailEnd/>
          </a:ln>
        </p:spPr>
      </p:pic>
      <p:sp>
        <p:nvSpPr>
          <p:cNvPr id="3077" name="Text Placeholder 14"/>
          <p:cNvSpPr>
            <a:spLocks noGrp="1"/>
          </p:cNvSpPr>
          <p:nvPr>
            <p:ph type="body" idx="1"/>
          </p:nvPr>
        </p:nvSpPr>
        <p:spPr bwMode="auto">
          <a:xfrm>
            <a:off x="649305" y="1820863"/>
            <a:ext cx="7845425" cy="4405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Lst>
  <p:txStyles>
    <p:titleStyle>
      <a:lvl1pPr algn="l" defTabSz="808038" rtl="0" eaLnBrk="1" fontAlgn="base" hangingPunct="1">
        <a:spcBef>
          <a:spcPct val="0"/>
        </a:spcBef>
        <a:spcAft>
          <a:spcPct val="0"/>
        </a:spcAft>
        <a:defRPr sz="2400" b="1" kern="1200">
          <a:solidFill>
            <a:schemeClr val="bg2"/>
          </a:solidFill>
          <a:latin typeface="+mj-lt"/>
          <a:ea typeface="+mj-ea"/>
          <a:cs typeface="+mj-cs"/>
        </a:defRPr>
      </a:lvl1pPr>
      <a:lvl2pPr algn="l" defTabSz="808038" rtl="0" eaLnBrk="1" fontAlgn="base" hangingPunct="1">
        <a:spcBef>
          <a:spcPct val="0"/>
        </a:spcBef>
        <a:spcAft>
          <a:spcPct val="0"/>
        </a:spcAft>
        <a:defRPr sz="2400" b="1">
          <a:solidFill>
            <a:schemeClr val="bg2"/>
          </a:solidFill>
          <a:latin typeface="Cambria" pitchFamily="18" charset="0"/>
        </a:defRPr>
      </a:lvl2pPr>
      <a:lvl3pPr algn="l" defTabSz="808038" rtl="0" eaLnBrk="1" fontAlgn="base" hangingPunct="1">
        <a:spcBef>
          <a:spcPct val="0"/>
        </a:spcBef>
        <a:spcAft>
          <a:spcPct val="0"/>
        </a:spcAft>
        <a:defRPr sz="2400" b="1">
          <a:solidFill>
            <a:schemeClr val="bg2"/>
          </a:solidFill>
          <a:latin typeface="Cambria" pitchFamily="18" charset="0"/>
        </a:defRPr>
      </a:lvl3pPr>
      <a:lvl4pPr algn="l" defTabSz="808038" rtl="0" eaLnBrk="1" fontAlgn="base" hangingPunct="1">
        <a:spcBef>
          <a:spcPct val="0"/>
        </a:spcBef>
        <a:spcAft>
          <a:spcPct val="0"/>
        </a:spcAft>
        <a:defRPr sz="2400" b="1">
          <a:solidFill>
            <a:schemeClr val="bg2"/>
          </a:solidFill>
          <a:latin typeface="Cambria" pitchFamily="18" charset="0"/>
        </a:defRPr>
      </a:lvl4pPr>
      <a:lvl5pPr algn="l" defTabSz="808038" rtl="0" eaLnBrk="1" fontAlgn="base" hangingPunct="1">
        <a:spcBef>
          <a:spcPct val="0"/>
        </a:spcBef>
        <a:spcAft>
          <a:spcPct val="0"/>
        </a:spcAft>
        <a:defRPr sz="2400" b="1">
          <a:solidFill>
            <a:schemeClr val="bg2"/>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bg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sz="1400" kern="1200" dirty="0">
          <a:solidFill>
            <a:schemeClr val="bg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sz="1400" kern="1200" dirty="0">
          <a:solidFill>
            <a:schemeClr val="bg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098" name="Picture 6" descr="blue_stripe_vbody.jpg"/>
          <p:cNvPicPr>
            <a:picLocks noChangeAspect="1"/>
          </p:cNvPicPr>
          <p:nvPr/>
        </p:nvPicPr>
        <p:blipFill>
          <a:blip r:embed="rId11" cstate="print"/>
          <a:srcRect/>
          <a:stretch>
            <a:fillRect/>
          </a:stretch>
        </p:blipFill>
        <p:spPr bwMode="auto">
          <a:xfrm>
            <a:off x="0" y="0"/>
            <a:ext cx="9144000" cy="6858000"/>
          </a:xfrm>
          <a:prstGeom prst="rect">
            <a:avLst/>
          </a:prstGeom>
          <a:noFill/>
          <a:ln w="9525">
            <a:noFill/>
            <a:miter lim="800000"/>
            <a:headEnd/>
            <a:tailEnd/>
          </a:ln>
        </p:spPr>
      </p:pic>
      <p:sp>
        <p:nvSpPr>
          <p:cNvPr id="4099" name="Title Placeholder 2"/>
          <p:cNvSpPr>
            <a:spLocks noGrp="1"/>
          </p:cNvSpPr>
          <p:nvPr>
            <p:ph type="title"/>
          </p:nvPr>
        </p:nvSpPr>
        <p:spPr bwMode="auto">
          <a:xfrm>
            <a:off x="892176" y="1063683"/>
            <a:ext cx="5392738" cy="835025"/>
          </a:xfrm>
          <a:prstGeom prst="rect">
            <a:avLst/>
          </a:prstGeom>
          <a:noFill/>
          <a:ln w="9525">
            <a:noFill/>
            <a:miter lim="800000"/>
            <a:headEnd/>
            <a:tailEnd/>
          </a:ln>
        </p:spPr>
        <p:txBody>
          <a:bodyPr vert="horz" wrap="square" lIns="73481" tIns="0" rIns="73481" bIns="0" numCol="1" anchor="ctr" anchorCtr="0" compatLnSpc="1">
            <a:prstTxWarp prst="textNoShape">
              <a:avLst/>
            </a:prstTxWarp>
          </a:bodyPr>
          <a:lstStyle/>
          <a:p>
            <a:pPr lvl="0"/>
            <a:r>
              <a:rPr lang="en-US"/>
              <a:t>Click to edit Master title style</a:t>
            </a:r>
            <a:endParaRPr lang="en-NZ"/>
          </a:p>
        </p:txBody>
      </p:sp>
      <p:sp>
        <p:nvSpPr>
          <p:cNvPr id="4100" name="Text Placeholder 3"/>
          <p:cNvSpPr>
            <a:spLocks noGrp="1"/>
          </p:cNvSpPr>
          <p:nvPr>
            <p:ph type="body" idx="1"/>
          </p:nvPr>
        </p:nvSpPr>
        <p:spPr bwMode="auto">
          <a:xfrm>
            <a:off x="892176" y="1944688"/>
            <a:ext cx="5392738" cy="4024312"/>
          </a:xfrm>
          <a:prstGeom prst="rect">
            <a:avLst/>
          </a:prstGeom>
          <a:noFill/>
          <a:ln w="9525">
            <a:noFill/>
            <a:miter lim="800000"/>
            <a:headEnd/>
            <a:tailEnd/>
          </a:ln>
        </p:spPr>
        <p:txBody>
          <a:bodyPr vert="horz" wrap="square" lIns="73481" tIns="36741" rIns="73481" bIns="36741"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NZ">
              <a:sym typeface="Arial" pitchFamily="34" charset="0"/>
            </a:endParaRPr>
          </a:p>
        </p:txBody>
      </p:sp>
      <p:sp>
        <p:nvSpPr>
          <p:cNvPr id="8" name="Rectangle 7"/>
          <p:cNvSpPr/>
          <p:nvPr/>
        </p:nvSpPr>
        <p:spPr>
          <a:xfrm>
            <a:off x="7289800" y="0"/>
            <a:ext cx="184785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73481" tIns="36741" rIns="73481" bIns="36741" anchor="ctr"/>
          <a:lstStyle/>
          <a:p>
            <a:pPr algn="ctr" defTabSz="808803">
              <a:defRPr/>
            </a:pPr>
            <a:endParaRPr lang="en-NZ"/>
          </a:p>
        </p:txBody>
      </p:sp>
      <p:pic>
        <p:nvPicPr>
          <p:cNvPr id="4102" name="Picture 5" descr="UCWhitetransparent.gif"/>
          <p:cNvPicPr>
            <a:picLocks noChangeAspect="1"/>
          </p:cNvPicPr>
          <p:nvPr/>
        </p:nvPicPr>
        <p:blipFill>
          <a:blip r:embed="rId12" cstate="print"/>
          <a:srcRect/>
          <a:stretch>
            <a:fillRect/>
          </a:stretch>
        </p:blipFill>
        <p:spPr bwMode="auto">
          <a:xfrm>
            <a:off x="7640640" y="196880"/>
            <a:ext cx="1155700" cy="885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Lst>
  <p:txStyles>
    <p:titleStyle>
      <a:lvl1pPr algn="l" defTabSz="808038" rtl="0" eaLnBrk="1" fontAlgn="base" hangingPunct="1">
        <a:spcBef>
          <a:spcPct val="0"/>
        </a:spcBef>
        <a:spcAft>
          <a:spcPct val="0"/>
        </a:spcAft>
        <a:defRPr sz="2400" b="1" kern="1200">
          <a:solidFill>
            <a:schemeClr val="tx1"/>
          </a:solidFill>
          <a:latin typeface="+mj-lt"/>
          <a:ea typeface="+mj-ea"/>
          <a:cs typeface="+mj-cs"/>
        </a:defRPr>
      </a:lvl1pPr>
      <a:lvl2pPr algn="l" defTabSz="808038" rtl="0" eaLnBrk="1" fontAlgn="base" hangingPunct="1">
        <a:spcBef>
          <a:spcPct val="0"/>
        </a:spcBef>
        <a:spcAft>
          <a:spcPct val="0"/>
        </a:spcAft>
        <a:defRPr sz="2400" b="1">
          <a:solidFill>
            <a:schemeClr val="tx1"/>
          </a:solidFill>
          <a:latin typeface="Cambria" pitchFamily="18" charset="0"/>
        </a:defRPr>
      </a:lvl2pPr>
      <a:lvl3pPr algn="l" defTabSz="808038" rtl="0" eaLnBrk="1" fontAlgn="base" hangingPunct="1">
        <a:spcBef>
          <a:spcPct val="0"/>
        </a:spcBef>
        <a:spcAft>
          <a:spcPct val="0"/>
        </a:spcAft>
        <a:defRPr sz="2400" b="1">
          <a:solidFill>
            <a:schemeClr val="tx1"/>
          </a:solidFill>
          <a:latin typeface="Cambria" pitchFamily="18" charset="0"/>
        </a:defRPr>
      </a:lvl3pPr>
      <a:lvl4pPr algn="l" defTabSz="808038" rtl="0" eaLnBrk="1" fontAlgn="base" hangingPunct="1">
        <a:spcBef>
          <a:spcPct val="0"/>
        </a:spcBef>
        <a:spcAft>
          <a:spcPct val="0"/>
        </a:spcAft>
        <a:defRPr sz="2400" b="1">
          <a:solidFill>
            <a:schemeClr val="tx1"/>
          </a:solidFill>
          <a:latin typeface="Cambria" pitchFamily="18" charset="0"/>
        </a:defRPr>
      </a:lvl4pPr>
      <a:lvl5pPr algn="l" defTabSz="808038" rtl="0" eaLnBrk="1" fontAlgn="base" hangingPunct="1">
        <a:spcBef>
          <a:spcPct val="0"/>
        </a:spcBef>
        <a:spcAft>
          <a:spcPct val="0"/>
        </a:spcAft>
        <a:defRPr sz="2400" b="1">
          <a:solidFill>
            <a:schemeClr val="tx1"/>
          </a:solidFill>
          <a:latin typeface="Cambria" pitchFamily="18" charset="0"/>
        </a:defRPr>
      </a:lvl5pPr>
      <a:lvl6pPr marL="367406" algn="l" defTabSz="808803" rtl="0" eaLnBrk="1" fontAlgn="base" hangingPunct="1">
        <a:spcBef>
          <a:spcPct val="0"/>
        </a:spcBef>
        <a:spcAft>
          <a:spcPct val="0"/>
        </a:spcAft>
        <a:defRPr sz="3200">
          <a:solidFill>
            <a:schemeClr val="bg1"/>
          </a:solidFill>
          <a:latin typeface="Cambria" pitchFamily="18" charset="0"/>
        </a:defRPr>
      </a:lvl6pPr>
      <a:lvl7pPr marL="734812" algn="l" defTabSz="808803" rtl="0" eaLnBrk="1" fontAlgn="base" hangingPunct="1">
        <a:spcBef>
          <a:spcPct val="0"/>
        </a:spcBef>
        <a:spcAft>
          <a:spcPct val="0"/>
        </a:spcAft>
        <a:defRPr sz="3200">
          <a:solidFill>
            <a:schemeClr val="bg1"/>
          </a:solidFill>
          <a:latin typeface="Cambria" pitchFamily="18" charset="0"/>
        </a:defRPr>
      </a:lvl7pPr>
      <a:lvl8pPr marL="1102218" algn="l" defTabSz="808803" rtl="0" eaLnBrk="1" fontAlgn="base" hangingPunct="1">
        <a:spcBef>
          <a:spcPct val="0"/>
        </a:spcBef>
        <a:spcAft>
          <a:spcPct val="0"/>
        </a:spcAft>
        <a:defRPr sz="3200">
          <a:solidFill>
            <a:schemeClr val="bg1"/>
          </a:solidFill>
          <a:latin typeface="Cambria" pitchFamily="18" charset="0"/>
        </a:defRPr>
      </a:lvl8pPr>
      <a:lvl9pPr marL="1469624" algn="l" defTabSz="808803" rtl="0" eaLnBrk="1" fontAlgn="base" hangingPunct="1">
        <a:spcBef>
          <a:spcPct val="0"/>
        </a:spcBef>
        <a:spcAft>
          <a:spcPct val="0"/>
        </a:spcAft>
        <a:defRPr sz="3200">
          <a:solidFill>
            <a:schemeClr val="bg1"/>
          </a:solidFill>
          <a:latin typeface="Cambria" pitchFamily="18" charset="0"/>
        </a:defRPr>
      </a:lvl9pPr>
    </p:titleStyle>
    <p:bodyStyle>
      <a:lvl1pPr marL="2159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mn-ea"/>
          <a:cs typeface="+mn-cs"/>
          <a:sym typeface="Arial" pitchFamily="34" charset="0"/>
        </a:defRPr>
      </a:lvl1pPr>
      <a:lvl2pPr marL="4318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2pPr>
      <a:lvl3pPr marL="6477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3pPr>
      <a:lvl4pPr marL="863600" indent="-215900" algn="l" rtl="0" eaLnBrk="1" fontAlgn="base" hangingPunct="1">
        <a:spcBef>
          <a:spcPts val="1800"/>
        </a:spcBef>
        <a:spcAft>
          <a:spcPct val="0"/>
        </a:spcAft>
        <a:buClr>
          <a:srgbClr val="A5C9F9"/>
        </a:buClr>
        <a:buSzPct val="80000"/>
        <a:buFont typeface="Arial" pitchFamily="34" charset="0"/>
        <a:buChar char="•"/>
        <a:defRPr lang="en-US" kern="1200" dirty="0">
          <a:solidFill>
            <a:schemeClr val="tx1"/>
          </a:solidFill>
          <a:latin typeface="+mn-lt"/>
          <a:ea typeface="ヒラギノ角ゴ Pro W3" charset="-128"/>
          <a:cs typeface="ヒラギノ角ゴ Pro W3"/>
          <a:sym typeface="Arial" pitchFamily="34" charset="0"/>
        </a:defRPr>
      </a:lvl4pPr>
      <a:lvl5pPr marL="1079500" indent="-215900" algn="l" rtl="0" eaLnBrk="1" fontAlgn="base" hangingPunct="1">
        <a:spcBef>
          <a:spcPts val="1800"/>
        </a:spcBef>
        <a:spcAft>
          <a:spcPct val="0"/>
        </a:spcAft>
        <a:buClr>
          <a:srgbClr val="A5C9F9"/>
        </a:buClr>
        <a:buSzPct val="80000"/>
        <a:buFont typeface="Arial" pitchFamily="34" charset="0"/>
        <a:buChar char="-"/>
        <a:defRPr lang="en-NZ" kern="1200" dirty="0">
          <a:solidFill>
            <a:schemeClr val="tx1"/>
          </a:solidFill>
          <a:latin typeface="+mn-lt"/>
          <a:ea typeface="ヒラギノ角ゴ Pro W3" charset="-128"/>
          <a:cs typeface="ヒラギノ角ゴ Pro W3"/>
          <a:sym typeface="Arial" pitchFamily="34" charset="0"/>
        </a:defRPr>
      </a:lvl5pPr>
      <a:lvl6pPr marL="2226845"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1727"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6608"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1489" indent="-202441" algn="l" defTabSz="80976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762" rtl="0" eaLnBrk="1" latinLnBrk="0" hangingPunct="1">
        <a:defRPr sz="1600" kern="1200">
          <a:solidFill>
            <a:schemeClr val="tx1"/>
          </a:solidFill>
          <a:latin typeface="+mn-lt"/>
          <a:ea typeface="+mn-ea"/>
          <a:cs typeface="+mn-cs"/>
        </a:defRPr>
      </a:lvl1pPr>
      <a:lvl2pPr marL="404882" algn="l" defTabSz="809762" rtl="0" eaLnBrk="1" latinLnBrk="0" hangingPunct="1">
        <a:defRPr sz="1600" kern="1200">
          <a:solidFill>
            <a:schemeClr val="tx1"/>
          </a:solidFill>
          <a:latin typeface="+mn-lt"/>
          <a:ea typeface="+mn-ea"/>
          <a:cs typeface="+mn-cs"/>
        </a:defRPr>
      </a:lvl2pPr>
      <a:lvl3pPr marL="809762" algn="l" defTabSz="809762" rtl="0" eaLnBrk="1" latinLnBrk="0" hangingPunct="1">
        <a:defRPr sz="1600" kern="1200">
          <a:solidFill>
            <a:schemeClr val="tx1"/>
          </a:solidFill>
          <a:latin typeface="+mn-lt"/>
          <a:ea typeface="+mn-ea"/>
          <a:cs typeface="+mn-cs"/>
        </a:defRPr>
      </a:lvl3pPr>
      <a:lvl4pPr marL="1214643" algn="l" defTabSz="809762" rtl="0" eaLnBrk="1" latinLnBrk="0" hangingPunct="1">
        <a:defRPr sz="1600" kern="1200">
          <a:solidFill>
            <a:schemeClr val="tx1"/>
          </a:solidFill>
          <a:latin typeface="+mn-lt"/>
          <a:ea typeface="+mn-ea"/>
          <a:cs typeface="+mn-cs"/>
        </a:defRPr>
      </a:lvl4pPr>
      <a:lvl5pPr marL="1619524" algn="l" defTabSz="809762" rtl="0" eaLnBrk="1" latinLnBrk="0" hangingPunct="1">
        <a:defRPr sz="1600" kern="1200">
          <a:solidFill>
            <a:schemeClr val="tx1"/>
          </a:solidFill>
          <a:latin typeface="+mn-lt"/>
          <a:ea typeface="+mn-ea"/>
          <a:cs typeface="+mn-cs"/>
        </a:defRPr>
      </a:lvl5pPr>
      <a:lvl6pPr marL="2024406" algn="l" defTabSz="809762" rtl="0" eaLnBrk="1" latinLnBrk="0" hangingPunct="1">
        <a:defRPr sz="1600" kern="1200">
          <a:solidFill>
            <a:schemeClr val="tx1"/>
          </a:solidFill>
          <a:latin typeface="+mn-lt"/>
          <a:ea typeface="+mn-ea"/>
          <a:cs typeface="+mn-cs"/>
        </a:defRPr>
      </a:lvl6pPr>
      <a:lvl7pPr marL="2429286" algn="l" defTabSz="809762" rtl="0" eaLnBrk="1" latinLnBrk="0" hangingPunct="1">
        <a:defRPr sz="1600" kern="1200">
          <a:solidFill>
            <a:schemeClr val="tx1"/>
          </a:solidFill>
          <a:latin typeface="+mn-lt"/>
          <a:ea typeface="+mn-ea"/>
          <a:cs typeface="+mn-cs"/>
        </a:defRPr>
      </a:lvl7pPr>
      <a:lvl8pPr marL="2834167" algn="l" defTabSz="809762" rtl="0" eaLnBrk="1" latinLnBrk="0" hangingPunct="1">
        <a:defRPr sz="1600" kern="1200">
          <a:solidFill>
            <a:schemeClr val="tx1"/>
          </a:solidFill>
          <a:latin typeface="+mn-lt"/>
          <a:ea typeface="+mn-ea"/>
          <a:cs typeface="+mn-cs"/>
        </a:defRPr>
      </a:lvl8pPr>
      <a:lvl9pPr marL="3239048" algn="l" defTabSz="80976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26/science.1139560" TargetMode="External"/><Relationship Id="rId2" Type="http://schemas.openxmlformats.org/officeDocument/2006/relationships/hyperlink" Target="https://doi.org/10.1038/35066572" TargetMode="External"/><Relationship Id="rId1" Type="http://schemas.openxmlformats.org/officeDocument/2006/relationships/slideLayout" Target="../slideLayouts/slideLayout1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12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2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356" y="1700808"/>
            <a:ext cx="8376115" cy="4824536"/>
          </a:xfrm>
        </p:spPr>
        <p:txBody>
          <a:bodyPr>
            <a:normAutofit/>
          </a:bodyPr>
          <a:lstStyle/>
          <a:p>
            <a:r>
              <a:rPr lang="en-NZ" dirty="0"/>
              <a:t>Behavioural evidence of suppression-induced forgetting and its interaction with psychological traits</a:t>
            </a:r>
            <a:br>
              <a:rPr lang="en-NZ" dirty="0"/>
            </a:br>
            <a:br>
              <a:rPr lang="en-NZ" b="1" dirty="0"/>
            </a:br>
            <a:r>
              <a:rPr lang="en-NZ" dirty="0"/>
              <a:t>10 Jun 2022</a:t>
            </a:r>
            <a:br>
              <a:rPr lang="en-NZ" b="1" dirty="0"/>
            </a:br>
            <a:br>
              <a:rPr lang="en-NZ" b="1" dirty="0"/>
            </a:br>
            <a:endParaRPr lang="en-NZ" b="1" dirty="0"/>
          </a:p>
        </p:txBody>
      </p:sp>
      <p:sp>
        <p:nvSpPr>
          <p:cNvPr id="5" name="TextBox 4">
            <a:extLst>
              <a:ext uri="{FF2B5EF4-FFF2-40B4-BE49-F238E27FC236}">
                <a16:creationId xmlns:a16="http://schemas.microsoft.com/office/drawing/2014/main" id="{CBA71E39-C6AC-A541-B9A7-31262AAA051B}"/>
              </a:ext>
            </a:extLst>
          </p:cNvPr>
          <p:cNvSpPr txBox="1"/>
          <p:nvPr/>
        </p:nvSpPr>
        <p:spPr>
          <a:xfrm>
            <a:off x="251520" y="5373216"/>
            <a:ext cx="8136904" cy="1569660"/>
          </a:xfrm>
          <a:prstGeom prst="rect">
            <a:avLst/>
          </a:prstGeom>
          <a:noFill/>
        </p:spPr>
        <p:txBody>
          <a:bodyPr wrap="square" rtlCol="0">
            <a:spAutoFit/>
          </a:bodyPr>
          <a:lstStyle/>
          <a:p>
            <a:r>
              <a:rPr lang="en-US" sz="2400" dirty="0"/>
              <a:t>Usman Afzali </a:t>
            </a:r>
          </a:p>
          <a:p>
            <a:r>
              <a:rPr lang="en-US" sz="2400" dirty="0"/>
              <a:t>PhD Candidate, Psychology</a:t>
            </a:r>
          </a:p>
          <a:p>
            <a:r>
              <a:rPr lang="en-US" sz="2400" dirty="0"/>
              <a:t>Postdoctoral Research Associate, Computational Neuroscience</a:t>
            </a:r>
          </a:p>
          <a:p>
            <a:endParaRPr lang="en-US" sz="2400" dirty="0"/>
          </a:p>
        </p:txBody>
      </p:sp>
    </p:spTree>
    <p:custDataLst>
      <p:tags r:id="rId1"/>
    </p:custDataLst>
    <p:extLst>
      <p:ext uri="{BB962C8B-B14F-4D97-AF65-F5344CB8AC3E}">
        <p14:creationId xmlns:p14="http://schemas.microsoft.com/office/powerpoint/2010/main" val="187215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T/NT continued</a:t>
            </a:r>
          </a:p>
        </p:txBody>
      </p:sp>
      <p:sp>
        <p:nvSpPr>
          <p:cNvPr id="3" name="Content Placeholder 2"/>
          <p:cNvSpPr>
            <a:spLocks noGrp="1"/>
          </p:cNvSpPr>
          <p:nvPr>
            <p:ph idx="1"/>
          </p:nvPr>
        </p:nvSpPr>
        <p:spPr>
          <a:xfrm>
            <a:off x="457200" y="1988845"/>
            <a:ext cx="8147248" cy="4392483"/>
          </a:xfrm>
        </p:spPr>
        <p:txBody>
          <a:bodyPr>
            <a:normAutofit/>
          </a:bodyPr>
          <a:lstStyle/>
          <a:p>
            <a:r>
              <a:rPr lang="en-NZ" dirty="0"/>
              <a:t>Active process of response inhibition, uses executive function systems</a:t>
            </a:r>
          </a:p>
          <a:p>
            <a:r>
              <a:rPr lang="en-NZ" dirty="0"/>
              <a:t>The executive deficit hypothesis</a:t>
            </a:r>
          </a:p>
          <a:p>
            <a:r>
              <a:rPr lang="en-NZ" dirty="0"/>
              <a:t>Works well with direct suppression: </a:t>
            </a:r>
          </a:p>
          <a:p>
            <a:pPr lvl="1"/>
            <a:r>
              <a:rPr lang="en-NZ" dirty="0"/>
              <a:t>Direct suppression: </a:t>
            </a:r>
            <a:r>
              <a:rPr lang="en-NZ" dirty="0">
                <a:solidFill>
                  <a:srgbClr val="FF0000"/>
                </a:solidFill>
              </a:rPr>
              <a:t>ORPHAN</a:t>
            </a:r>
            <a:r>
              <a:rPr lang="en-NZ" dirty="0"/>
              <a:t> – LAMB</a:t>
            </a:r>
          </a:p>
          <a:p>
            <a:r>
              <a:rPr lang="en-NZ" dirty="0"/>
              <a:t>Thought-substitution: Generating new thoughts to occupy working memory (Levy &amp; Anderson, 2002): ORPHAN – BOB</a:t>
            </a:r>
          </a:p>
          <a:p>
            <a:r>
              <a:rPr lang="en-NZ" dirty="0"/>
              <a:t>T/NT instructions make sure this does not happen. See the next slide:</a:t>
            </a:r>
          </a:p>
          <a:p>
            <a:pPr lvl="1"/>
            <a:endParaRPr lang="en-NZ" dirty="0"/>
          </a:p>
          <a:p>
            <a:pPr marL="0" indent="0">
              <a:buNone/>
            </a:pPr>
            <a:endParaRPr lang="en-NZ" dirty="0"/>
          </a:p>
        </p:txBody>
      </p:sp>
    </p:spTree>
    <p:custDataLst>
      <p:tags r:id="rId1"/>
    </p:custDataLst>
    <p:extLst>
      <p:ext uri="{BB962C8B-B14F-4D97-AF65-F5344CB8AC3E}">
        <p14:creationId xmlns:p14="http://schemas.microsoft.com/office/powerpoint/2010/main" val="278270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6192688" cy="868958"/>
          </a:xfrm>
        </p:spPr>
        <p:txBody>
          <a:bodyPr/>
          <a:lstStyle/>
          <a:p>
            <a:r>
              <a:rPr lang="en-NZ" dirty="0"/>
              <a:t>Controlling for suppression vs. substitution</a:t>
            </a:r>
          </a:p>
        </p:txBody>
      </p:sp>
      <p:sp>
        <p:nvSpPr>
          <p:cNvPr id="3" name="Content Placeholder 2"/>
          <p:cNvSpPr>
            <a:spLocks noGrp="1"/>
          </p:cNvSpPr>
          <p:nvPr>
            <p:ph idx="1"/>
          </p:nvPr>
        </p:nvSpPr>
        <p:spPr>
          <a:xfrm>
            <a:off x="457200" y="1988845"/>
            <a:ext cx="7859215" cy="4137323"/>
          </a:xfrm>
        </p:spPr>
        <p:txBody>
          <a:bodyPr>
            <a:normAutofit/>
          </a:bodyPr>
          <a:lstStyle/>
          <a:p>
            <a:pPr marL="0" indent="0">
              <a:buNone/>
            </a:pPr>
            <a:r>
              <a:rPr lang="en-GB" dirty="0"/>
              <a:t>Guidelines: You should accomplish this by trying to block thinking of the Response word, </a:t>
            </a:r>
            <a:r>
              <a:rPr lang="en-GB" dirty="0">
                <a:solidFill>
                  <a:srgbClr val="FF0000"/>
                </a:solidFill>
              </a:rPr>
              <a:t>but NOT by replacing it with any other thoughts, like another word, image or idea</a:t>
            </a:r>
            <a:r>
              <a:rPr lang="en-GB" dirty="0"/>
              <a:t>. To repeat: do not think of anything else other than the Cue word while you are blocking the Response word. Just keep paying attention to and looking at the Cue word the entire time.</a:t>
            </a:r>
          </a:p>
          <a:p>
            <a:endParaRPr lang="en-NZ" dirty="0"/>
          </a:p>
          <a:p>
            <a:pPr marL="0" indent="0">
              <a:buNone/>
            </a:pPr>
            <a:r>
              <a:rPr lang="en-NZ" dirty="0"/>
              <a:t>During experiment: Diagnostic questionnaire and post-experimental questionnaire</a:t>
            </a:r>
          </a:p>
        </p:txBody>
      </p:sp>
    </p:spTree>
    <p:extLst>
      <p:ext uri="{BB962C8B-B14F-4D97-AF65-F5344CB8AC3E}">
        <p14:creationId xmlns:p14="http://schemas.microsoft.com/office/powerpoint/2010/main" val="57166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Uses of T/NT</a:t>
            </a:r>
          </a:p>
        </p:txBody>
      </p:sp>
      <p:sp>
        <p:nvSpPr>
          <p:cNvPr id="3" name="Content Placeholder 2"/>
          <p:cNvSpPr>
            <a:spLocks noGrp="1"/>
          </p:cNvSpPr>
          <p:nvPr>
            <p:ph idx="1"/>
          </p:nvPr>
        </p:nvSpPr>
        <p:spPr>
          <a:xfrm>
            <a:off x="539552" y="1844824"/>
            <a:ext cx="6563072" cy="4137323"/>
          </a:xfrm>
        </p:spPr>
        <p:txBody>
          <a:bodyPr/>
          <a:lstStyle/>
          <a:p>
            <a:pPr marL="457200" indent="-457200">
              <a:buFont typeface="+mj-lt"/>
              <a:buAutoNum type="arabicPeriod"/>
            </a:pPr>
            <a:r>
              <a:rPr lang="en-NZ" dirty="0"/>
              <a:t>The relationship between suppression ability and traumatic memories</a:t>
            </a:r>
          </a:p>
          <a:p>
            <a:pPr marL="457200" indent="-457200">
              <a:buFont typeface="+mj-lt"/>
              <a:buAutoNum type="arabicPeriod"/>
            </a:pPr>
            <a:r>
              <a:rPr lang="en-NZ" dirty="0"/>
              <a:t>Countermeasure of Brain Fingerprinting (BFP)</a:t>
            </a:r>
          </a:p>
        </p:txBody>
      </p:sp>
    </p:spTree>
    <p:extLst>
      <p:ext uri="{BB962C8B-B14F-4D97-AF65-F5344CB8AC3E}">
        <p14:creationId xmlns:p14="http://schemas.microsoft.com/office/powerpoint/2010/main" val="237950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6480720" cy="1080120"/>
          </a:xfrm>
        </p:spPr>
        <p:txBody>
          <a:bodyPr/>
          <a:lstStyle/>
          <a:p>
            <a:r>
              <a:rPr lang="en-NZ" dirty="0"/>
              <a:t>Interaction between TNT and traumatic memories</a:t>
            </a:r>
            <a:br>
              <a:rPr lang="en-NZ" dirty="0"/>
            </a:br>
            <a:endParaRPr lang="en-NZ" dirty="0"/>
          </a:p>
        </p:txBody>
      </p:sp>
      <p:sp>
        <p:nvSpPr>
          <p:cNvPr id="3" name="Content Placeholder 2"/>
          <p:cNvSpPr>
            <a:spLocks noGrp="1"/>
          </p:cNvSpPr>
          <p:nvPr>
            <p:ph idx="1"/>
          </p:nvPr>
        </p:nvSpPr>
        <p:spPr>
          <a:xfrm>
            <a:off x="457200" y="1988845"/>
            <a:ext cx="7715199" cy="4137323"/>
          </a:xfrm>
        </p:spPr>
        <p:txBody>
          <a:bodyPr>
            <a:normAutofit/>
          </a:bodyPr>
          <a:lstStyle/>
          <a:p>
            <a:r>
              <a:rPr lang="en-NZ" dirty="0"/>
              <a:t>Trained on cue-response pictures</a:t>
            </a:r>
          </a:p>
          <a:p>
            <a:r>
              <a:rPr lang="en-NZ" dirty="0"/>
              <a:t>fMRI of prefrontal regions, emotional control areas, and visual processing areas were recorded while conducting the TNT task</a:t>
            </a:r>
          </a:p>
          <a:p>
            <a:r>
              <a:rPr lang="en-NZ" dirty="0"/>
              <a:t>Results demonstrated that neural activity increased in the mentioned brain centres during the NT trials – suggesting these areas were involved with the control of emotional memories</a:t>
            </a:r>
          </a:p>
          <a:p>
            <a:r>
              <a:rPr lang="en-NZ" dirty="0"/>
              <a:t>We can exert cognitive control over emotionally distressing memories in conditions such as PTSD and OCD</a:t>
            </a:r>
          </a:p>
        </p:txBody>
      </p:sp>
      <p:sp>
        <p:nvSpPr>
          <p:cNvPr id="4" name="TextBox 3"/>
          <p:cNvSpPr txBox="1"/>
          <p:nvPr/>
        </p:nvSpPr>
        <p:spPr>
          <a:xfrm>
            <a:off x="611560" y="6242997"/>
            <a:ext cx="2880320" cy="646331"/>
          </a:xfrm>
          <a:prstGeom prst="rect">
            <a:avLst/>
          </a:prstGeom>
          <a:noFill/>
        </p:spPr>
        <p:txBody>
          <a:bodyPr wrap="square" rtlCol="0">
            <a:spAutoFit/>
          </a:bodyPr>
          <a:lstStyle/>
          <a:p>
            <a:r>
              <a:rPr lang="en-NZ" dirty="0" err="1"/>
              <a:t>Depue</a:t>
            </a:r>
            <a:r>
              <a:rPr lang="en-NZ" dirty="0"/>
              <a:t> et al. (2007)</a:t>
            </a:r>
          </a:p>
          <a:p>
            <a:endParaRPr lang="en-NZ" dirty="0"/>
          </a:p>
        </p:txBody>
      </p:sp>
    </p:spTree>
    <p:extLst>
      <p:ext uri="{BB962C8B-B14F-4D97-AF65-F5344CB8AC3E}">
        <p14:creationId xmlns:p14="http://schemas.microsoft.com/office/powerpoint/2010/main" val="414953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5"/>
            <a:ext cx="8003232" cy="4137323"/>
          </a:xfrm>
        </p:spPr>
        <p:txBody>
          <a:bodyPr>
            <a:normAutofit/>
          </a:bodyPr>
          <a:lstStyle/>
          <a:p>
            <a:r>
              <a:rPr lang="en-NZ" dirty="0"/>
              <a:t>Is deficiency in retrieval suppression (NT) a potential risk factor for subsequent PTSD?</a:t>
            </a:r>
          </a:p>
          <a:p>
            <a:r>
              <a:rPr lang="en-NZ" dirty="0"/>
              <a:t>Participants went through a TNT procedure, then watched either a </a:t>
            </a:r>
            <a:r>
              <a:rPr lang="en-NZ" i="1" dirty="0"/>
              <a:t>mild traumatic </a:t>
            </a:r>
            <a:r>
              <a:rPr lang="en-NZ" dirty="0"/>
              <a:t>or a </a:t>
            </a:r>
            <a:r>
              <a:rPr lang="en-NZ" i="1" dirty="0"/>
              <a:t>neutral</a:t>
            </a:r>
            <a:r>
              <a:rPr lang="en-NZ" dirty="0"/>
              <a:t> clip, and were asked to register any ruminating thoughts of that clip</a:t>
            </a:r>
          </a:p>
          <a:p>
            <a:r>
              <a:rPr lang="en-NZ" dirty="0"/>
              <a:t>Those who had deficit in the ability to perform NT had higher registration of ruminating thoughts</a:t>
            </a:r>
          </a:p>
          <a:p>
            <a:r>
              <a:rPr lang="en-NZ" dirty="0"/>
              <a:t>Participants with better NT performance reported fewer intrusive distressing memories than participants with lower retrieval suppression abilities </a:t>
            </a:r>
          </a:p>
        </p:txBody>
      </p:sp>
      <p:sp>
        <p:nvSpPr>
          <p:cNvPr id="7" name="Title 6"/>
          <p:cNvSpPr>
            <a:spLocks noGrp="1"/>
          </p:cNvSpPr>
          <p:nvPr>
            <p:ph type="title"/>
          </p:nvPr>
        </p:nvSpPr>
        <p:spPr/>
        <p:txBody>
          <a:bodyPr/>
          <a:lstStyle/>
          <a:p>
            <a:endParaRPr lang="en-NZ"/>
          </a:p>
        </p:txBody>
      </p:sp>
      <p:sp>
        <p:nvSpPr>
          <p:cNvPr id="8" name="TextBox 7"/>
          <p:cNvSpPr txBox="1"/>
          <p:nvPr/>
        </p:nvSpPr>
        <p:spPr>
          <a:xfrm>
            <a:off x="638796" y="6126168"/>
            <a:ext cx="2376264" cy="646331"/>
          </a:xfrm>
          <a:prstGeom prst="rect">
            <a:avLst/>
          </a:prstGeom>
          <a:noFill/>
        </p:spPr>
        <p:txBody>
          <a:bodyPr wrap="square" rtlCol="0">
            <a:spAutoFit/>
          </a:bodyPr>
          <a:lstStyle/>
          <a:p>
            <a:r>
              <a:rPr lang="en-NZ" dirty="0" err="1"/>
              <a:t>Streb</a:t>
            </a:r>
            <a:r>
              <a:rPr lang="en-NZ" dirty="0"/>
              <a:t> et al. (2016)</a:t>
            </a:r>
          </a:p>
          <a:p>
            <a:endParaRPr lang="en-NZ" dirty="0"/>
          </a:p>
        </p:txBody>
      </p:sp>
    </p:spTree>
    <p:extLst>
      <p:ext uri="{BB962C8B-B14F-4D97-AF65-F5344CB8AC3E}">
        <p14:creationId xmlns:p14="http://schemas.microsoft.com/office/powerpoint/2010/main" val="383969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TNT study at UC</a:t>
            </a:r>
          </a:p>
        </p:txBody>
      </p:sp>
      <p:sp>
        <p:nvSpPr>
          <p:cNvPr id="3" name="Content Placeholder 2"/>
          <p:cNvSpPr>
            <a:spLocks noGrp="1"/>
          </p:cNvSpPr>
          <p:nvPr>
            <p:ph idx="1"/>
          </p:nvPr>
        </p:nvSpPr>
        <p:spPr/>
        <p:txBody>
          <a:bodyPr/>
          <a:lstStyle/>
          <a:p>
            <a:r>
              <a:rPr lang="en-NZ" i="1" dirty="0"/>
              <a:t>n</a:t>
            </a:r>
            <a:r>
              <a:rPr lang="en-NZ" dirty="0"/>
              <a:t> = 24</a:t>
            </a:r>
          </a:p>
          <a:p>
            <a:r>
              <a:rPr lang="en-NZ" dirty="0"/>
              <a:t>63 word pairs: 15 fillers and 48 remaining were divided into </a:t>
            </a:r>
            <a:r>
              <a:rPr lang="en-NZ" i="1" dirty="0"/>
              <a:t>Baseline</a:t>
            </a:r>
            <a:r>
              <a:rPr lang="en-NZ" dirty="0"/>
              <a:t>, </a:t>
            </a:r>
            <a:r>
              <a:rPr lang="en-NZ" i="1" dirty="0"/>
              <a:t>Think</a:t>
            </a:r>
            <a:r>
              <a:rPr lang="en-NZ" dirty="0"/>
              <a:t> and </a:t>
            </a:r>
            <a:r>
              <a:rPr lang="en-NZ" i="1" dirty="0"/>
              <a:t>No-Think</a:t>
            </a:r>
          </a:p>
          <a:p>
            <a:r>
              <a:rPr lang="en-NZ" dirty="0"/>
              <a:t>Frequency: 12 vs. Baseline</a:t>
            </a:r>
          </a:p>
          <a:p>
            <a:r>
              <a:rPr lang="en-NZ" dirty="0"/>
              <a:t>Collected PCL-C (PTSD) and YBOCS (OCD) scores</a:t>
            </a:r>
          </a:p>
          <a:p>
            <a:r>
              <a:rPr lang="en-NZ" dirty="0"/>
              <a:t>Both recall types: SCT and ICT</a:t>
            </a:r>
          </a:p>
        </p:txBody>
      </p:sp>
    </p:spTree>
    <p:extLst>
      <p:ext uri="{BB962C8B-B14F-4D97-AF65-F5344CB8AC3E}">
        <p14:creationId xmlns:p14="http://schemas.microsoft.com/office/powerpoint/2010/main" val="33261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Our findings:</a:t>
            </a:r>
          </a:p>
        </p:txBody>
      </p:sp>
      <p:sp>
        <p:nvSpPr>
          <p:cNvPr id="3" name="Content Placeholder 2"/>
          <p:cNvSpPr>
            <a:spLocks noGrp="1"/>
          </p:cNvSpPr>
          <p:nvPr>
            <p:ph idx="1"/>
          </p:nvPr>
        </p:nvSpPr>
        <p:spPr/>
        <p:txBody>
          <a:bodyPr/>
          <a:lstStyle/>
          <a:p>
            <a:r>
              <a:rPr lang="en-NZ" dirty="0"/>
              <a:t>SCT: </a:t>
            </a:r>
          </a:p>
          <a:p>
            <a:pPr lvl="1"/>
            <a:r>
              <a:rPr lang="en-NZ" dirty="0"/>
              <a:t>Baseline and T recall were not significantly different, </a:t>
            </a:r>
            <a:r>
              <a:rPr lang="en-NZ" i="1" dirty="0"/>
              <a:t>F</a:t>
            </a:r>
            <a:r>
              <a:rPr lang="en-NZ" dirty="0"/>
              <a:t>(1,23) = 1.26, </a:t>
            </a:r>
            <a:r>
              <a:rPr lang="en-NZ" i="1" dirty="0"/>
              <a:t>p</a:t>
            </a:r>
            <a:r>
              <a:rPr lang="en-NZ" dirty="0"/>
              <a:t> = .273</a:t>
            </a:r>
          </a:p>
          <a:p>
            <a:pPr lvl="1"/>
            <a:r>
              <a:rPr lang="en-NZ" dirty="0"/>
              <a:t>Baseline and NT recall were not significantly different, </a:t>
            </a:r>
            <a:r>
              <a:rPr lang="en-NZ" i="1" dirty="0"/>
              <a:t>F</a:t>
            </a:r>
            <a:r>
              <a:rPr lang="en-NZ" dirty="0"/>
              <a:t>(1,23) = 0.98, </a:t>
            </a:r>
            <a:r>
              <a:rPr lang="en-NZ" i="1" dirty="0"/>
              <a:t>p</a:t>
            </a:r>
            <a:r>
              <a:rPr lang="en-NZ" dirty="0"/>
              <a:t> = .332</a:t>
            </a:r>
          </a:p>
          <a:p>
            <a:r>
              <a:rPr lang="en-NZ" dirty="0"/>
              <a:t>ICT: </a:t>
            </a:r>
          </a:p>
          <a:p>
            <a:pPr lvl="1"/>
            <a:r>
              <a:rPr lang="en-NZ" dirty="0"/>
              <a:t>Baseline and T recall were not significantly different, </a:t>
            </a:r>
            <a:r>
              <a:rPr lang="en-NZ" i="1" dirty="0"/>
              <a:t>F</a:t>
            </a:r>
            <a:r>
              <a:rPr lang="en-NZ" dirty="0"/>
              <a:t>(1,23) = 2.79, </a:t>
            </a:r>
            <a:r>
              <a:rPr lang="en-NZ" i="1" dirty="0"/>
              <a:t>p</a:t>
            </a:r>
            <a:r>
              <a:rPr lang="en-NZ" dirty="0"/>
              <a:t> = .108</a:t>
            </a:r>
          </a:p>
          <a:p>
            <a:pPr lvl="1"/>
            <a:r>
              <a:rPr lang="en-NZ" dirty="0"/>
              <a:t>Baseline and NT recall </a:t>
            </a:r>
            <a:r>
              <a:rPr lang="en-NZ" b="1" dirty="0"/>
              <a:t>were significantly different</a:t>
            </a:r>
            <a:r>
              <a:rPr lang="en-NZ" dirty="0"/>
              <a:t>, </a:t>
            </a:r>
            <a:r>
              <a:rPr lang="en-NZ" i="1" dirty="0"/>
              <a:t>F</a:t>
            </a:r>
            <a:r>
              <a:rPr lang="en-NZ" dirty="0"/>
              <a:t>(1,23) = 6.46, </a:t>
            </a:r>
            <a:r>
              <a:rPr lang="en-NZ" i="1" dirty="0"/>
              <a:t>p</a:t>
            </a:r>
            <a:r>
              <a:rPr lang="en-NZ" dirty="0"/>
              <a:t> = .018 (Baseline recall </a:t>
            </a:r>
            <a:r>
              <a:rPr lang="en-NZ" i="1" dirty="0"/>
              <a:t>M</a:t>
            </a:r>
            <a:r>
              <a:rPr lang="en-NZ" dirty="0"/>
              <a:t> = 13.17 and NT recall </a:t>
            </a:r>
            <a:r>
              <a:rPr lang="en-NZ" i="1" dirty="0"/>
              <a:t>M</a:t>
            </a:r>
            <a:r>
              <a:rPr lang="en-NZ" dirty="0"/>
              <a:t> = 12.25)</a:t>
            </a:r>
          </a:p>
          <a:p>
            <a:pPr marL="0" indent="0">
              <a:buNone/>
            </a:pPr>
            <a:endParaRPr lang="en-NZ" dirty="0"/>
          </a:p>
          <a:p>
            <a:endParaRPr lang="en-NZ" dirty="0"/>
          </a:p>
        </p:txBody>
      </p:sp>
    </p:spTree>
    <p:extLst>
      <p:ext uri="{BB962C8B-B14F-4D97-AF65-F5344CB8AC3E}">
        <p14:creationId xmlns:p14="http://schemas.microsoft.com/office/powerpoint/2010/main" val="220479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Controlling for YBOCS and PCL-C</a:t>
            </a:r>
          </a:p>
        </p:txBody>
      </p:sp>
      <p:sp>
        <p:nvSpPr>
          <p:cNvPr id="4" name="Content Placeholder 2"/>
          <p:cNvSpPr>
            <a:spLocks noGrp="1"/>
          </p:cNvSpPr>
          <p:nvPr>
            <p:ph idx="1"/>
          </p:nvPr>
        </p:nvSpPr>
        <p:spPr>
          <a:xfrm>
            <a:off x="457200" y="1989138"/>
            <a:ext cx="7859713" cy="4137025"/>
          </a:xfrm>
        </p:spPr>
        <p:txBody>
          <a:bodyPr/>
          <a:lstStyle/>
          <a:p>
            <a:r>
              <a:rPr lang="en-NZ" dirty="0"/>
              <a:t>SCT: </a:t>
            </a:r>
          </a:p>
          <a:p>
            <a:pPr lvl="1"/>
            <a:r>
              <a:rPr lang="en-NZ" dirty="0"/>
              <a:t>Baseline and T recall </a:t>
            </a:r>
            <a:r>
              <a:rPr lang="en-NZ" b="1" dirty="0"/>
              <a:t>were significantly different</a:t>
            </a:r>
            <a:r>
              <a:rPr lang="en-NZ" dirty="0"/>
              <a:t>, </a:t>
            </a:r>
            <a:r>
              <a:rPr lang="en-NZ" i="1" dirty="0"/>
              <a:t>F</a:t>
            </a:r>
            <a:r>
              <a:rPr lang="en-NZ" dirty="0"/>
              <a:t>(1,21) = 7.56, </a:t>
            </a:r>
            <a:r>
              <a:rPr lang="en-NZ" i="1" dirty="0"/>
              <a:t>p</a:t>
            </a:r>
            <a:r>
              <a:rPr lang="en-NZ" dirty="0"/>
              <a:t> = .012 (Baseline recall </a:t>
            </a:r>
            <a:r>
              <a:rPr lang="en-NZ" i="1" dirty="0"/>
              <a:t>M</a:t>
            </a:r>
            <a:r>
              <a:rPr lang="en-NZ" dirty="0"/>
              <a:t> = 12.90 and NT recall </a:t>
            </a:r>
            <a:r>
              <a:rPr lang="en-NZ" i="1" dirty="0"/>
              <a:t>M</a:t>
            </a:r>
            <a:r>
              <a:rPr lang="en-NZ" dirty="0"/>
              <a:t> = 13.27)</a:t>
            </a:r>
          </a:p>
          <a:p>
            <a:pPr lvl="1"/>
            <a:r>
              <a:rPr lang="en-NZ" dirty="0"/>
              <a:t>Baseline and NT recall were not significantly different, </a:t>
            </a:r>
            <a:r>
              <a:rPr lang="en-NZ" i="1" dirty="0"/>
              <a:t>F</a:t>
            </a:r>
            <a:r>
              <a:rPr lang="en-NZ" dirty="0"/>
              <a:t>(1,21) = 0.41, </a:t>
            </a:r>
            <a:r>
              <a:rPr lang="en-NZ" i="1" dirty="0"/>
              <a:t>p</a:t>
            </a:r>
            <a:r>
              <a:rPr lang="en-NZ" dirty="0"/>
              <a:t> = .527</a:t>
            </a:r>
          </a:p>
          <a:p>
            <a:r>
              <a:rPr lang="en-NZ" dirty="0"/>
              <a:t>ICT: </a:t>
            </a:r>
          </a:p>
          <a:p>
            <a:pPr lvl="1"/>
            <a:r>
              <a:rPr lang="en-NZ" dirty="0"/>
              <a:t>Baseline and T recall were not significantly different, </a:t>
            </a:r>
            <a:r>
              <a:rPr lang="en-NZ" i="1" dirty="0"/>
              <a:t>F</a:t>
            </a:r>
            <a:r>
              <a:rPr lang="en-NZ" dirty="0"/>
              <a:t>(1,21) = 0.99, </a:t>
            </a:r>
            <a:r>
              <a:rPr lang="en-NZ" i="1" dirty="0"/>
              <a:t>p</a:t>
            </a:r>
            <a:r>
              <a:rPr lang="en-NZ" dirty="0"/>
              <a:t> = .332</a:t>
            </a:r>
          </a:p>
          <a:p>
            <a:pPr lvl="1"/>
            <a:r>
              <a:rPr lang="en-NZ" dirty="0"/>
              <a:t>Baseline and NT recall were not significantly different, </a:t>
            </a:r>
            <a:r>
              <a:rPr lang="en-NZ" i="1" dirty="0"/>
              <a:t>F</a:t>
            </a:r>
            <a:r>
              <a:rPr lang="en-NZ" dirty="0"/>
              <a:t>(1,21) = 0.39, </a:t>
            </a:r>
            <a:r>
              <a:rPr lang="en-NZ" i="1" dirty="0"/>
              <a:t>p</a:t>
            </a:r>
            <a:r>
              <a:rPr lang="en-NZ" dirty="0"/>
              <a:t> = .54</a:t>
            </a:r>
          </a:p>
          <a:p>
            <a:endParaRPr lang="en-NZ" dirty="0"/>
          </a:p>
        </p:txBody>
      </p:sp>
    </p:spTree>
    <p:extLst>
      <p:ext uri="{BB962C8B-B14F-4D97-AF65-F5344CB8AC3E}">
        <p14:creationId xmlns:p14="http://schemas.microsoft.com/office/powerpoint/2010/main" val="316157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What is happening?</a:t>
            </a:r>
          </a:p>
        </p:txBody>
      </p:sp>
      <p:sp>
        <p:nvSpPr>
          <p:cNvPr id="4" name="Rectangle 1"/>
          <p:cNvSpPr>
            <a:spLocks noChangeArrowheads="1"/>
          </p:cNvSpPr>
          <p:nvPr/>
        </p:nvSpPr>
        <p:spPr bwMode="auto">
          <a:xfrm>
            <a:off x="395536" y="2255686"/>
            <a:ext cx="974947" cy="3354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latin typeface="Arial" panose="020B0604020202020204" pitchFamily="34" charset="0"/>
              </a:rPr>
              <a:t>  </a:t>
            </a:r>
            <a:r>
              <a:rPr kumimoji="0" lang="en-US" altLang="en-US" sz="21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http://127.0.0.1:57649/d7af9394-07e1-417a-a67e-8c8aed539c62/5/res/05%20descriptives/resources/2c7ae6e231a9018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38918"/>
            <a:ext cx="3822948" cy="37585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127.0.0.1:57649/d7af9394-07e1-417a-a67e-8c8aed539c62/5/res/05%20descriptives/resources/bfc8fae0edd816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16994"/>
            <a:ext cx="3744416" cy="368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8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Conclusions:</a:t>
            </a:r>
          </a:p>
        </p:txBody>
      </p:sp>
      <p:sp>
        <p:nvSpPr>
          <p:cNvPr id="3" name="Content Placeholder 2"/>
          <p:cNvSpPr>
            <a:spLocks noGrp="1"/>
          </p:cNvSpPr>
          <p:nvPr>
            <p:ph idx="1"/>
          </p:nvPr>
        </p:nvSpPr>
        <p:spPr>
          <a:xfrm>
            <a:off x="395536" y="1916832"/>
            <a:ext cx="7787207" cy="4608512"/>
          </a:xfrm>
        </p:spPr>
        <p:txBody>
          <a:bodyPr>
            <a:normAutofit/>
          </a:bodyPr>
          <a:lstStyle/>
          <a:p>
            <a:r>
              <a:rPr lang="en-NZ" dirty="0"/>
              <a:t>Is TNT not working to begin with? </a:t>
            </a:r>
          </a:p>
          <a:p>
            <a:pPr lvl="1"/>
            <a:r>
              <a:rPr lang="en-NZ" dirty="0"/>
              <a:t>Previous studies had neuroscience components</a:t>
            </a:r>
          </a:p>
          <a:p>
            <a:pPr lvl="1"/>
            <a:r>
              <a:rPr lang="en-NZ" dirty="0"/>
              <a:t>Minimum frequency of suppression</a:t>
            </a:r>
          </a:p>
          <a:p>
            <a:pPr lvl="1"/>
            <a:r>
              <a:rPr lang="en-NZ" dirty="0"/>
              <a:t>Is it due to high PCL-C and YBOCS scores?</a:t>
            </a:r>
          </a:p>
          <a:p>
            <a:r>
              <a:rPr lang="en-NZ" dirty="0"/>
              <a:t>Or is it that BFP is a robust technique that cannot be countered with TNT </a:t>
            </a:r>
          </a:p>
          <a:p>
            <a:r>
              <a:rPr lang="en-NZ" dirty="0">
                <a:sym typeface="Wingdings" panose="05000000000000000000" pitchFamily="2" charset="2"/>
              </a:rPr>
              <a:t>Back to the Pink Elephants: </a:t>
            </a:r>
          </a:p>
          <a:p>
            <a:pPr lvl="1"/>
            <a:r>
              <a:rPr lang="en-NZ" dirty="0">
                <a:solidFill>
                  <a:srgbClr val="FF0000"/>
                </a:solidFill>
              </a:rPr>
              <a:t>ORPHAN</a:t>
            </a:r>
            <a:r>
              <a:rPr lang="en-NZ" dirty="0"/>
              <a:t> – Pink Elephant (No-Think)</a:t>
            </a:r>
          </a:p>
          <a:p>
            <a:pPr lvl="1"/>
            <a:endParaRPr lang="en-NZ" dirty="0"/>
          </a:p>
          <a:p>
            <a:pPr marL="0" indent="0">
              <a:buNone/>
            </a:pPr>
            <a:endParaRPr lang="en-NZ" dirty="0"/>
          </a:p>
        </p:txBody>
      </p:sp>
    </p:spTree>
    <p:extLst>
      <p:ext uri="{BB962C8B-B14F-4D97-AF65-F5344CB8AC3E}">
        <p14:creationId xmlns:p14="http://schemas.microsoft.com/office/powerpoint/2010/main" val="27617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a:t>
            </a:r>
            <a:r>
              <a:rPr lang="en-NZ" b="1" dirty="0"/>
              <a:t>utline</a:t>
            </a:r>
          </a:p>
        </p:txBody>
      </p:sp>
      <p:sp>
        <p:nvSpPr>
          <p:cNvPr id="3" name="Content Placeholder 2"/>
          <p:cNvSpPr>
            <a:spLocks noGrp="1"/>
          </p:cNvSpPr>
          <p:nvPr>
            <p:ph idx="1"/>
          </p:nvPr>
        </p:nvSpPr>
        <p:spPr>
          <a:xfrm>
            <a:off x="539552" y="1772816"/>
            <a:ext cx="7200800" cy="4757389"/>
          </a:xfrm>
        </p:spPr>
        <p:txBody>
          <a:bodyPr vert="horz" lIns="91440" tIns="45720" rIns="91440" bIns="45720" rtlCol="0" anchor="t">
            <a:noAutofit/>
          </a:bodyPr>
          <a:lstStyle/>
          <a:p>
            <a:r>
              <a:rPr lang="en-NZ" dirty="0"/>
              <a:t>Suppression-induced forgetting</a:t>
            </a:r>
          </a:p>
          <a:p>
            <a:r>
              <a:rPr lang="en-NZ" dirty="0"/>
              <a:t>Study-1: T/NT-Extension</a:t>
            </a:r>
          </a:p>
          <a:p>
            <a:r>
              <a:rPr lang="en-NZ" dirty="0"/>
              <a:t>Study-2: T/NT-Traits</a:t>
            </a:r>
          </a:p>
          <a:p>
            <a:pPr marL="0" indent="0">
              <a:buNone/>
            </a:pPr>
            <a:endParaRPr lang="en-NZ" dirty="0"/>
          </a:p>
          <a:p>
            <a:endParaRPr lang="en-NZ" dirty="0"/>
          </a:p>
        </p:txBody>
      </p:sp>
    </p:spTree>
    <p:custDataLst>
      <p:tags r:id="rId1"/>
    </p:custDataLst>
    <p:extLst>
      <p:ext uri="{BB962C8B-B14F-4D97-AF65-F5344CB8AC3E}">
        <p14:creationId xmlns:p14="http://schemas.microsoft.com/office/powerpoint/2010/main" val="184047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6408712" cy="868958"/>
          </a:xfrm>
        </p:spPr>
        <p:txBody>
          <a:bodyPr/>
          <a:lstStyle/>
          <a:p>
            <a:r>
              <a:rPr lang="en-NZ" dirty="0"/>
              <a:t>References</a:t>
            </a:r>
          </a:p>
        </p:txBody>
      </p:sp>
      <p:sp>
        <p:nvSpPr>
          <p:cNvPr id="3" name="Content Placeholder 2"/>
          <p:cNvSpPr>
            <a:spLocks noGrp="1"/>
          </p:cNvSpPr>
          <p:nvPr>
            <p:ph idx="1"/>
          </p:nvPr>
        </p:nvSpPr>
        <p:spPr>
          <a:xfrm>
            <a:off x="417240" y="1772816"/>
            <a:ext cx="8435279" cy="4869155"/>
          </a:xfrm>
        </p:spPr>
        <p:txBody>
          <a:bodyPr>
            <a:normAutofit lnSpcReduction="10000"/>
          </a:bodyPr>
          <a:lstStyle/>
          <a:p>
            <a:r>
              <a:rPr lang="en-NZ" dirty="0"/>
              <a:t>Green, C., &amp; Anderson, M. C. (2001). Suppressing unwanted memories by executive control. </a:t>
            </a:r>
            <a:r>
              <a:rPr lang="en-NZ" i="1" dirty="0"/>
              <a:t>Nature, 410</a:t>
            </a:r>
            <a:r>
              <a:rPr lang="en-NZ" dirty="0"/>
              <a:t>(6826), 366-369. </a:t>
            </a:r>
            <a:r>
              <a:rPr lang="en-NZ" dirty="0">
                <a:hlinkClick r:id="rId2"/>
              </a:rPr>
              <a:t>https://doi.org/10.1038/35066572</a:t>
            </a:r>
            <a:endParaRPr lang="en-NZ" dirty="0"/>
          </a:p>
          <a:p>
            <a:r>
              <a:rPr lang="en-NZ" dirty="0"/>
              <a:t>Levy, B. J., &amp; Anderson, M. C. (2002). Inhibitory processes and the control of memory retrieval. </a:t>
            </a:r>
            <a:r>
              <a:rPr lang="en-NZ" i="1" dirty="0"/>
              <a:t>Trends in cognitive sciences, 6</a:t>
            </a:r>
            <a:r>
              <a:rPr lang="en-NZ" dirty="0"/>
              <a:t>(7), 299-305.</a:t>
            </a:r>
          </a:p>
          <a:p>
            <a:r>
              <a:rPr lang="en-US" dirty="0" err="1"/>
              <a:t>Depue</a:t>
            </a:r>
            <a:r>
              <a:rPr lang="en-US" dirty="0"/>
              <a:t>, B. E., Curran, T., &amp; </a:t>
            </a:r>
            <a:r>
              <a:rPr lang="en-US" dirty="0" err="1"/>
              <a:t>Banich</a:t>
            </a:r>
            <a:r>
              <a:rPr lang="en-US" dirty="0"/>
              <a:t>, M. T. (2007). Prefrontal Regions Orchestrate Suppression of Emotional Memories via a Two-Phase Process. </a:t>
            </a:r>
            <a:r>
              <a:rPr lang="en-US" i="1" dirty="0"/>
              <a:t>Science, 317</a:t>
            </a:r>
            <a:r>
              <a:rPr lang="en-US" dirty="0"/>
              <a:t>(5835), 215-219. </a:t>
            </a:r>
            <a:r>
              <a:rPr lang="en-US" u="sng" dirty="0">
                <a:hlinkClick r:id="rId3"/>
              </a:rPr>
              <a:t>https://doi.org/10.1126/science.1139560</a:t>
            </a:r>
            <a:r>
              <a:rPr lang="en-US" dirty="0"/>
              <a:t> </a:t>
            </a:r>
          </a:p>
          <a:p>
            <a:r>
              <a:rPr lang="en-US" dirty="0" err="1"/>
              <a:t>Streb</a:t>
            </a:r>
            <a:r>
              <a:rPr lang="en-US" dirty="0"/>
              <a:t>, M., </a:t>
            </a:r>
            <a:r>
              <a:rPr lang="en-US" dirty="0" err="1"/>
              <a:t>Mecklinger</a:t>
            </a:r>
            <a:r>
              <a:rPr lang="en-US" dirty="0"/>
              <a:t>, A., Anderson, M. C., Lass-</a:t>
            </a:r>
            <a:r>
              <a:rPr lang="en-US" dirty="0" err="1"/>
              <a:t>Hennemann</a:t>
            </a:r>
            <a:r>
              <a:rPr lang="en-US" dirty="0"/>
              <a:t>, J., &amp; Michael, T. (2016). Memory control ability modulates intrusive memories after analogue trauma. </a:t>
            </a:r>
            <a:r>
              <a:rPr lang="en-US" i="1" dirty="0"/>
              <a:t>Journal of affective disorders, 192</a:t>
            </a:r>
            <a:r>
              <a:rPr lang="en-US" dirty="0"/>
              <a:t>, 134-142. </a:t>
            </a:r>
            <a:endParaRPr lang="en-NZ" dirty="0"/>
          </a:p>
          <a:p>
            <a:endParaRPr lang="en-NZ" dirty="0"/>
          </a:p>
          <a:p>
            <a:endParaRPr lang="en-NZ" dirty="0"/>
          </a:p>
        </p:txBody>
      </p:sp>
    </p:spTree>
    <p:extLst>
      <p:ext uri="{BB962C8B-B14F-4D97-AF65-F5344CB8AC3E}">
        <p14:creationId xmlns:p14="http://schemas.microsoft.com/office/powerpoint/2010/main" val="125779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Before you leave…</a:t>
            </a:r>
          </a:p>
        </p:txBody>
      </p:sp>
      <p:sp>
        <p:nvSpPr>
          <p:cNvPr id="4" name="Rectangle 3"/>
          <p:cNvSpPr/>
          <p:nvPr/>
        </p:nvSpPr>
        <p:spPr>
          <a:xfrm>
            <a:off x="416385" y="2967335"/>
            <a:ext cx="8311250" cy="1754326"/>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rgbClr val="FF0000"/>
                  </a:outerShdw>
                </a:effectLst>
              </a:rPr>
              <a:t>Please collect your final lab </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rgbClr val="FF0000"/>
                  </a:outerShdw>
                </a:effectLst>
              </a:rPr>
              <a:t>quiz slips from Cam!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rgbClr val="FF0000"/>
                </a:outerShdw>
              </a:effectLst>
            </a:endParaRPr>
          </a:p>
        </p:txBody>
      </p:sp>
    </p:spTree>
    <p:extLst>
      <p:ext uri="{BB962C8B-B14F-4D97-AF65-F5344CB8AC3E}">
        <p14:creationId xmlns:p14="http://schemas.microsoft.com/office/powerpoint/2010/main" val="142556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04664"/>
            <a:ext cx="4743425" cy="6140356"/>
          </a:xfrm>
          <a:prstGeom prst="rect">
            <a:avLst/>
          </a:prstGeom>
        </p:spPr>
      </p:pic>
      <p:sp>
        <p:nvSpPr>
          <p:cNvPr id="5" name="TextBox 4"/>
          <p:cNvSpPr txBox="1"/>
          <p:nvPr/>
        </p:nvSpPr>
        <p:spPr>
          <a:xfrm>
            <a:off x="7308304" y="4491112"/>
            <a:ext cx="1656183" cy="2031325"/>
          </a:xfrm>
          <a:prstGeom prst="rect">
            <a:avLst/>
          </a:prstGeom>
          <a:noFill/>
        </p:spPr>
        <p:txBody>
          <a:bodyPr wrap="square" rtlCol="0">
            <a:spAutoFit/>
          </a:bodyPr>
          <a:lstStyle/>
          <a:p>
            <a:r>
              <a:rPr lang="en-NZ" dirty="0"/>
              <a:t>Deliberate attempts to suppress certain thoughts actually make them more likely to surface.</a:t>
            </a:r>
          </a:p>
        </p:txBody>
      </p:sp>
    </p:spTree>
    <p:extLst>
      <p:ext uri="{BB962C8B-B14F-4D97-AF65-F5344CB8AC3E}">
        <p14:creationId xmlns:p14="http://schemas.microsoft.com/office/powerpoint/2010/main" val="10857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t>Introduction</a:t>
            </a:r>
          </a:p>
        </p:txBody>
      </p:sp>
      <p:sp>
        <p:nvSpPr>
          <p:cNvPr id="3" name="Content Placeholder 2"/>
          <p:cNvSpPr>
            <a:spLocks noGrp="1"/>
          </p:cNvSpPr>
          <p:nvPr>
            <p:ph idx="1"/>
          </p:nvPr>
        </p:nvSpPr>
        <p:spPr>
          <a:xfrm>
            <a:off x="292696" y="1725864"/>
            <a:ext cx="5992394" cy="4773300"/>
          </a:xfrm>
        </p:spPr>
        <p:txBody>
          <a:bodyPr vert="horz" lIns="91440" tIns="45720" rIns="91440" bIns="45720" rtlCol="0" anchor="t">
            <a:noAutofit/>
          </a:bodyPr>
          <a:lstStyle/>
          <a:p>
            <a:r>
              <a:rPr lang="en-NZ" dirty="0"/>
              <a:t>Mechanisms of forgetting: passive, interference, motivated forgetting</a:t>
            </a:r>
          </a:p>
          <a:p>
            <a:r>
              <a:rPr lang="en-NZ" dirty="0"/>
              <a:t>Motivated forgetting: during encoding, during retrieval (Anderson &amp; </a:t>
            </a:r>
            <a:r>
              <a:rPr lang="en-NZ" dirty="0" err="1"/>
              <a:t>Hanslmayr</a:t>
            </a:r>
            <a:r>
              <a:rPr lang="en-NZ" dirty="0"/>
              <a:t>, 2014)</a:t>
            </a:r>
          </a:p>
          <a:p>
            <a:r>
              <a:rPr lang="en-NZ" dirty="0"/>
              <a:t>The Think/No-think Paradigm (T/NT) (Green &amp; Anderson, 2001)</a:t>
            </a:r>
          </a:p>
          <a:p>
            <a:r>
              <a:rPr lang="en-NZ" dirty="0"/>
              <a:t>Used to investigate whether people can </a:t>
            </a:r>
            <a:r>
              <a:rPr lang="en-NZ" i="1" dirty="0"/>
              <a:t>actively</a:t>
            </a:r>
            <a:r>
              <a:rPr lang="en-NZ" dirty="0"/>
              <a:t> suppress unwanted memories and the degree to which such suppression can affect subsequent recall.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1802532"/>
            <a:ext cx="2088232" cy="2317938"/>
          </a:xfrm>
          <a:prstGeom prst="rect">
            <a:avLst/>
          </a:prstGeom>
        </p:spPr>
      </p:pic>
      <p:sp>
        <p:nvSpPr>
          <p:cNvPr id="5" name="TextBox 4"/>
          <p:cNvSpPr txBox="1"/>
          <p:nvPr/>
        </p:nvSpPr>
        <p:spPr>
          <a:xfrm>
            <a:off x="6406041" y="4293096"/>
            <a:ext cx="2308581" cy="369332"/>
          </a:xfrm>
          <a:prstGeom prst="rect">
            <a:avLst/>
          </a:prstGeom>
          <a:noFill/>
        </p:spPr>
        <p:txBody>
          <a:bodyPr wrap="none" rtlCol="0">
            <a:spAutoFit/>
          </a:bodyPr>
          <a:lstStyle/>
          <a:p>
            <a:r>
              <a:rPr lang="en-NZ" dirty="0"/>
              <a:t>Prof Michael Anderson</a:t>
            </a:r>
          </a:p>
        </p:txBody>
      </p:sp>
    </p:spTree>
    <p:custDataLst>
      <p:tags r:id="rId1"/>
    </p:custDataLst>
    <p:extLst>
      <p:ext uri="{BB962C8B-B14F-4D97-AF65-F5344CB8AC3E}">
        <p14:creationId xmlns:p14="http://schemas.microsoft.com/office/powerpoint/2010/main" val="231754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T/NT phases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64110191"/>
              </p:ext>
            </p:extLst>
          </p:nvPr>
        </p:nvGraphicFramePr>
        <p:xfrm>
          <a:off x="971600" y="2852936"/>
          <a:ext cx="6984776" cy="3456387"/>
        </p:xfrm>
        <a:graphic>
          <a:graphicData uri="http://schemas.openxmlformats.org/drawingml/2006/table">
            <a:tbl>
              <a:tblPr firstRow="1" bandRow="1">
                <a:tableStyleId>{93296810-A885-4BE3-A3E7-6D5BEEA58F35}</a:tableStyleId>
              </a:tblPr>
              <a:tblGrid>
                <a:gridCol w="3492388">
                  <a:extLst>
                    <a:ext uri="{9D8B030D-6E8A-4147-A177-3AD203B41FA5}">
                      <a16:colId xmlns:a16="http://schemas.microsoft.com/office/drawing/2014/main" val="3597622064"/>
                    </a:ext>
                  </a:extLst>
                </a:gridCol>
                <a:gridCol w="3492388">
                  <a:extLst>
                    <a:ext uri="{9D8B030D-6E8A-4147-A177-3AD203B41FA5}">
                      <a16:colId xmlns:a16="http://schemas.microsoft.com/office/drawing/2014/main" val="3776604223"/>
                    </a:ext>
                  </a:extLst>
                </a:gridCol>
              </a:tblGrid>
              <a:tr h="384043">
                <a:tc>
                  <a:txBody>
                    <a:bodyPr/>
                    <a:lstStyle/>
                    <a:p>
                      <a:pPr algn="l" fontAlgn="b"/>
                      <a:r>
                        <a:rPr lang="en-NZ" sz="2400" u="none" strike="noStrike" dirty="0">
                          <a:effectLst/>
                        </a:rPr>
                        <a:t>Cue</a:t>
                      </a:r>
                      <a:endParaRPr lang="en-NZ" sz="2400" b="0" i="0" u="none" strike="noStrike" dirty="0">
                        <a:solidFill>
                          <a:srgbClr val="000000"/>
                        </a:solidFill>
                        <a:effectLst/>
                        <a:latin typeface="+mj-lt"/>
                      </a:endParaRPr>
                    </a:p>
                  </a:txBody>
                  <a:tcPr marL="9525" marR="9525" marT="9525" marB="0" anchor="b"/>
                </a:tc>
                <a:tc>
                  <a:txBody>
                    <a:bodyPr/>
                    <a:lstStyle/>
                    <a:p>
                      <a:pPr algn="l" fontAlgn="b"/>
                      <a:r>
                        <a:rPr lang="en-NZ" sz="2400" u="none" strike="noStrike" dirty="0">
                          <a:effectLst/>
                        </a:rPr>
                        <a:t>Response</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083337547"/>
                  </a:ext>
                </a:extLst>
              </a:tr>
              <a:tr h="384043">
                <a:tc>
                  <a:txBody>
                    <a:bodyPr/>
                    <a:lstStyle/>
                    <a:p>
                      <a:pPr algn="l" fontAlgn="b"/>
                      <a:r>
                        <a:rPr lang="en-NZ" sz="2400" u="none" strike="noStrike" dirty="0">
                          <a:effectLst/>
                        </a:rPr>
                        <a:t>ORPHAN</a:t>
                      </a:r>
                      <a:endParaRPr lang="en-NZ" sz="2400" b="0" i="0" u="none" strike="noStrike" dirty="0">
                        <a:solidFill>
                          <a:srgbClr val="000000"/>
                        </a:solidFill>
                        <a:effectLst/>
                        <a:latin typeface="+mj-lt"/>
                      </a:endParaRPr>
                    </a:p>
                  </a:txBody>
                  <a:tcPr marL="9525" marR="9525" marT="9525" marB="0" anchor="b"/>
                </a:tc>
                <a:tc>
                  <a:txBody>
                    <a:bodyPr/>
                    <a:lstStyle/>
                    <a:p>
                      <a:pPr algn="l" fontAlgn="b"/>
                      <a:r>
                        <a:rPr lang="en-NZ" sz="2400" u="none" strike="noStrike" dirty="0">
                          <a:effectLst/>
                        </a:rPr>
                        <a:t>LAMB</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815762225"/>
                  </a:ext>
                </a:extLst>
              </a:tr>
              <a:tr h="384043">
                <a:tc>
                  <a:txBody>
                    <a:bodyPr/>
                    <a:lstStyle/>
                    <a:p>
                      <a:pPr algn="l" fontAlgn="b"/>
                      <a:r>
                        <a:rPr lang="en-NZ" sz="2400" u="none" strike="noStrike">
                          <a:effectLst/>
                        </a:rPr>
                        <a:t>LEVER</a:t>
                      </a:r>
                      <a:endParaRPr lang="en-NZ" sz="2400" b="0" i="0" u="none" strike="noStrike">
                        <a:solidFill>
                          <a:srgbClr val="000000"/>
                        </a:solidFill>
                        <a:effectLst/>
                        <a:latin typeface="+mj-lt"/>
                      </a:endParaRPr>
                    </a:p>
                  </a:txBody>
                  <a:tcPr marL="9525" marR="9525" marT="9525" marB="0" anchor="b"/>
                </a:tc>
                <a:tc>
                  <a:txBody>
                    <a:bodyPr/>
                    <a:lstStyle/>
                    <a:p>
                      <a:pPr algn="l" fontAlgn="b"/>
                      <a:r>
                        <a:rPr lang="en-NZ" sz="2400" u="none" strike="noStrike" dirty="0">
                          <a:effectLst/>
                        </a:rPr>
                        <a:t>STEEL</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981754454"/>
                  </a:ext>
                </a:extLst>
              </a:tr>
              <a:tr h="384043">
                <a:tc>
                  <a:txBody>
                    <a:bodyPr/>
                    <a:lstStyle/>
                    <a:p>
                      <a:pPr algn="l" fontAlgn="b"/>
                      <a:r>
                        <a:rPr lang="en-NZ" sz="2400" u="none" strike="noStrike" dirty="0">
                          <a:effectLst/>
                        </a:rPr>
                        <a:t>VITAMIN</a:t>
                      </a:r>
                      <a:endParaRPr lang="en-NZ" sz="2400" b="0" i="0" u="none" strike="noStrike" dirty="0">
                        <a:solidFill>
                          <a:srgbClr val="000000"/>
                        </a:solidFill>
                        <a:effectLst/>
                        <a:latin typeface="+mj-lt"/>
                      </a:endParaRPr>
                    </a:p>
                  </a:txBody>
                  <a:tcPr marL="9525" marR="9525" marT="9525" marB="0" anchor="b"/>
                </a:tc>
                <a:tc>
                  <a:txBody>
                    <a:bodyPr/>
                    <a:lstStyle/>
                    <a:p>
                      <a:pPr algn="l" fontAlgn="b"/>
                      <a:r>
                        <a:rPr lang="en-NZ" sz="2400" u="none" strike="noStrike" dirty="0">
                          <a:effectLst/>
                        </a:rPr>
                        <a:t>LEMON</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672694000"/>
                  </a:ext>
                </a:extLst>
              </a:tr>
              <a:tr h="384043">
                <a:tc>
                  <a:txBody>
                    <a:bodyPr/>
                    <a:lstStyle/>
                    <a:p>
                      <a:pPr algn="l" fontAlgn="b"/>
                      <a:r>
                        <a:rPr lang="en-NZ" sz="2400" u="none" strike="noStrike">
                          <a:effectLst/>
                        </a:rPr>
                        <a:t>BROOM</a:t>
                      </a:r>
                      <a:endParaRPr lang="en-NZ" sz="2400" b="0" i="0" u="none" strike="noStrike">
                        <a:solidFill>
                          <a:srgbClr val="000000"/>
                        </a:solidFill>
                        <a:effectLst/>
                        <a:latin typeface="+mj-lt"/>
                      </a:endParaRPr>
                    </a:p>
                  </a:txBody>
                  <a:tcPr marL="9525" marR="9525" marT="9525" marB="0" anchor="b"/>
                </a:tc>
                <a:tc>
                  <a:txBody>
                    <a:bodyPr/>
                    <a:lstStyle/>
                    <a:p>
                      <a:pPr algn="l" fontAlgn="b"/>
                      <a:r>
                        <a:rPr lang="en-NZ" sz="2400" u="none" strike="noStrike" dirty="0">
                          <a:effectLst/>
                        </a:rPr>
                        <a:t>HOUSE</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397843376"/>
                  </a:ext>
                </a:extLst>
              </a:tr>
              <a:tr h="384043">
                <a:tc>
                  <a:txBody>
                    <a:bodyPr/>
                    <a:lstStyle/>
                    <a:p>
                      <a:pPr algn="l" fontAlgn="b"/>
                      <a:r>
                        <a:rPr lang="en-NZ" sz="2400" u="none" strike="noStrike">
                          <a:effectLst/>
                        </a:rPr>
                        <a:t>CLUSTER</a:t>
                      </a:r>
                      <a:endParaRPr lang="en-NZ" sz="2400" b="0" i="0" u="none" strike="noStrike">
                        <a:solidFill>
                          <a:srgbClr val="000000"/>
                        </a:solidFill>
                        <a:effectLst/>
                        <a:latin typeface="+mj-lt"/>
                      </a:endParaRPr>
                    </a:p>
                  </a:txBody>
                  <a:tcPr marL="9525" marR="9525" marT="9525" marB="0" anchor="b"/>
                </a:tc>
                <a:tc>
                  <a:txBody>
                    <a:bodyPr/>
                    <a:lstStyle/>
                    <a:p>
                      <a:pPr algn="l" fontAlgn="b"/>
                      <a:r>
                        <a:rPr lang="en-NZ" sz="2400" u="none" strike="noStrike" dirty="0">
                          <a:effectLst/>
                        </a:rPr>
                        <a:t>NECKLACE</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170313924"/>
                  </a:ext>
                </a:extLst>
              </a:tr>
              <a:tr h="384043">
                <a:tc>
                  <a:txBody>
                    <a:bodyPr/>
                    <a:lstStyle/>
                    <a:p>
                      <a:pPr algn="l" fontAlgn="b"/>
                      <a:r>
                        <a:rPr lang="en-NZ" sz="2400" u="none" strike="noStrike">
                          <a:effectLst/>
                        </a:rPr>
                        <a:t>RIM</a:t>
                      </a:r>
                      <a:endParaRPr lang="en-NZ" sz="2400" b="0" i="0" u="none" strike="noStrike">
                        <a:solidFill>
                          <a:srgbClr val="000000"/>
                        </a:solidFill>
                        <a:effectLst/>
                        <a:latin typeface="+mj-lt"/>
                      </a:endParaRPr>
                    </a:p>
                  </a:txBody>
                  <a:tcPr marL="9525" marR="9525" marT="9525" marB="0" anchor="b"/>
                </a:tc>
                <a:tc>
                  <a:txBody>
                    <a:bodyPr/>
                    <a:lstStyle/>
                    <a:p>
                      <a:pPr algn="l" fontAlgn="b"/>
                      <a:r>
                        <a:rPr lang="en-NZ" sz="2400" u="none" strike="noStrike" dirty="0">
                          <a:effectLst/>
                        </a:rPr>
                        <a:t>GRANITE</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95109268"/>
                  </a:ext>
                </a:extLst>
              </a:tr>
              <a:tr h="384043">
                <a:tc>
                  <a:txBody>
                    <a:bodyPr/>
                    <a:lstStyle/>
                    <a:p>
                      <a:pPr algn="l" fontAlgn="b"/>
                      <a:r>
                        <a:rPr lang="en-NZ" sz="2400" u="none" strike="noStrike" dirty="0">
                          <a:effectLst/>
                        </a:rPr>
                        <a:t>VICE</a:t>
                      </a:r>
                      <a:endParaRPr lang="en-NZ" sz="2400" b="0" i="0" u="none" strike="noStrike" dirty="0">
                        <a:solidFill>
                          <a:srgbClr val="000000"/>
                        </a:solidFill>
                        <a:effectLst/>
                        <a:latin typeface="+mj-lt"/>
                      </a:endParaRPr>
                    </a:p>
                  </a:txBody>
                  <a:tcPr marL="9525" marR="9525" marT="9525" marB="0" anchor="b"/>
                </a:tc>
                <a:tc>
                  <a:txBody>
                    <a:bodyPr/>
                    <a:lstStyle/>
                    <a:p>
                      <a:pPr algn="l" fontAlgn="b"/>
                      <a:r>
                        <a:rPr lang="en-NZ" sz="2400" u="none" strike="noStrike" dirty="0">
                          <a:effectLst/>
                        </a:rPr>
                        <a:t>CIGAR</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930313392"/>
                  </a:ext>
                </a:extLst>
              </a:tr>
              <a:tr h="384043">
                <a:tc>
                  <a:txBody>
                    <a:bodyPr/>
                    <a:lstStyle/>
                    <a:p>
                      <a:pPr algn="l" fontAlgn="b"/>
                      <a:r>
                        <a:rPr lang="en-NZ" sz="2400" u="none" strike="noStrike" dirty="0">
                          <a:effectLst/>
                        </a:rPr>
                        <a:t>MOSS</a:t>
                      </a:r>
                      <a:endParaRPr lang="en-NZ" sz="2400" b="0" i="0" u="none" strike="noStrike" dirty="0">
                        <a:solidFill>
                          <a:srgbClr val="000000"/>
                        </a:solidFill>
                        <a:effectLst/>
                        <a:latin typeface="+mj-lt"/>
                      </a:endParaRPr>
                    </a:p>
                  </a:txBody>
                  <a:tcPr marL="9525" marR="9525" marT="9525" marB="0" anchor="b"/>
                </a:tc>
                <a:tc>
                  <a:txBody>
                    <a:bodyPr/>
                    <a:lstStyle/>
                    <a:p>
                      <a:pPr algn="l" fontAlgn="b"/>
                      <a:r>
                        <a:rPr lang="en-NZ" sz="2400" u="none" strike="noStrike" dirty="0">
                          <a:effectLst/>
                        </a:rPr>
                        <a:t>NORTH</a:t>
                      </a:r>
                      <a:endParaRPr lang="en-NZ" sz="2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500106681"/>
                  </a:ext>
                </a:extLst>
              </a:tr>
            </a:tbl>
          </a:graphicData>
        </a:graphic>
      </p:graphicFrame>
      <p:sp>
        <p:nvSpPr>
          <p:cNvPr id="3" name="Rectangle 2"/>
          <p:cNvSpPr/>
          <p:nvPr/>
        </p:nvSpPr>
        <p:spPr>
          <a:xfrm>
            <a:off x="755576" y="1821733"/>
            <a:ext cx="7200800" cy="707886"/>
          </a:xfrm>
          <a:prstGeom prst="rect">
            <a:avLst/>
          </a:prstGeom>
        </p:spPr>
        <p:txBody>
          <a:bodyPr wrap="square">
            <a:spAutoFit/>
          </a:bodyPr>
          <a:lstStyle/>
          <a:p>
            <a:r>
              <a:rPr lang="en-NZ" sz="2000" dirty="0"/>
              <a:t>Phase 1 (Learning): 50 associated </a:t>
            </a:r>
            <a:r>
              <a:rPr lang="en-NZ" sz="2000" b="1" dirty="0">
                <a:solidFill>
                  <a:srgbClr val="FF0000"/>
                </a:solidFill>
              </a:rPr>
              <a:t>cue-response</a:t>
            </a:r>
            <a:r>
              <a:rPr lang="en-NZ" sz="2000" dirty="0"/>
              <a:t>  word pairs such as “ORPHAN – LAMB”</a:t>
            </a:r>
          </a:p>
        </p:txBody>
      </p:sp>
    </p:spTree>
    <p:custDataLst>
      <p:tags r:id="rId1"/>
    </p:custDataLst>
    <p:extLst>
      <p:ext uri="{BB962C8B-B14F-4D97-AF65-F5344CB8AC3E}">
        <p14:creationId xmlns:p14="http://schemas.microsoft.com/office/powerpoint/2010/main" val="166985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Feedback</a:t>
            </a:r>
          </a:p>
        </p:txBody>
      </p:sp>
      <p:sp>
        <p:nvSpPr>
          <p:cNvPr id="3" name="Content Placeholder 2"/>
          <p:cNvSpPr>
            <a:spLocks noGrp="1"/>
          </p:cNvSpPr>
          <p:nvPr>
            <p:ph idx="1"/>
          </p:nvPr>
        </p:nvSpPr>
        <p:spPr>
          <a:xfrm>
            <a:off x="2627784" y="2996953"/>
            <a:ext cx="4176465" cy="648072"/>
          </a:xfrm>
        </p:spPr>
        <p:txBody>
          <a:bodyPr/>
          <a:lstStyle/>
          <a:p>
            <a:pPr marL="0" indent="0">
              <a:buNone/>
            </a:pPr>
            <a:r>
              <a:rPr lang="en-NZ" dirty="0"/>
              <a:t>ORPHAN –</a:t>
            </a:r>
          </a:p>
          <a:p>
            <a:pPr marL="0" indent="0">
              <a:buNone/>
            </a:pPr>
            <a:endParaRPr lang="en-NZ" dirty="0"/>
          </a:p>
          <a:p>
            <a:pPr marL="0" indent="0">
              <a:buNone/>
            </a:pPr>
            <a:endParaRPr lang="en-NZ" dirty="0"/>
          </a:p>
        </p:txBody>
      </p:sp>
    </p:spTree>
    <p:custDataLst>
      <p:tags r:id="rId1"/>
    </p:custDataLst>
    <p:extLst>
      <p:ext uri="{BB962C8B-B14F-4D97-AF65-F5344CB8AC3E}">
        <p14:creationId xmlns:p14="http://schemas.microsoft.com/office/powerpoint/2010/main" val="364667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Phase 2	</a:t>
            </a:r>
          </a:p>
        </p:txBody>
      </p:sp>
      <p:sp>
        <p:nvSpPr>
          <p:cNvPr id="3" name="Content Placeholder 2"/>
          <p:cNvSpPr>
            <a:spLocks noGrp="1"/>
          </p:cNvSpPr>
          <p:nvPr>
            <p:ph idx="1"/>
          </p:nvPr>
        </p:nvSpPr>
        <p:spPr>
          <a:xfrm>
            <a:off x="457200" y="1700809"/>
            <a:ext cx="8363271" cy="4680520"/>
          </a:xfrm>
        </p:spPr>
        <p:txBody>
          <a:bodyPr>
            <a:normAutofit/>
          </a:bodyPr>
          <a:lstStyle/>
          <a:p>
            <a:r>
              <a:rPr lang="en-NZ" dirty="0"/>
              <a:t>Manipulation: 15 No-Think, the rest Think</a:t>
            </a:r>
          </a:p>
          <a:p>
            <a:endParaRPr lang="en-NZ" dirty="0"/>
          </a:p>
          <a:p>
            <a:r>
              <a:rPr lang="en-NZ" dirty="0">
                <a:solidFill>
                  <a:srgbClr val="FF0000"/>
                </a:solidFill>
              </a:rPr>
              <a:t>ORPHAN</a:t>
            </a:r>
            <a:r>
              <a:rPr lang="en-NZ" dirty="0"/>
              <a:t> – LAMB (No-Think)</a:t>
            </a:r>
          </a:p>
          <a:p>
            <a:r>
              <a:rPr lang="en-NZ" dirty="0">
                <a:solidFill>
                  <a:srgbClr val="00B050"/>
                </a:solidFill>
              </a:rPr>
              <a:t>LEVER</a:t>
            </a:r>
            <a:r>
              <a:rPr lang="en-NZ" dirty="0"/>
              <a:t> – STEEL (Think)</a:t>
            </a:r>
          </a:p>
          <a:p>
            <a:endParaRPr lang="en-NZ" dirty="0"/>
          </a:p>
          <a:p>
            <a:r>
              <a:rPr lang="en-NZ" dirty="0"/>
              <a:t>0 (Baseline), 1, 8, and 16</a:t>
            </a:r>
          </a:p>
          <a:p>
            <a:pPr marL="0" indent="0">
              <a:buNone/>
            </a:pPr>
            <a:endParaRPr lang="en-NZ" dirty="0"/>
          </a:p>
        </p:txBody>
      </p:sp>
    </p:spTree>
    <p:custDataLst>
      <p:tags r:id="rId1"/>
    </p:custDataLst>
    <p:extLst>
      <p:ext uri="{BB962C8B-B14F-4D97-AF65-F5344CB8AC3E}">
        <p14:creationId xmlns:p14="http://schemas.microsoft.com/office/powerpoint/2010/main" val="151958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Phase 3</a:t>
            </a:r>
          </a:p>
        </p:txBody>
      </p:sp>
      <p:sp>
        <p:nvSpPr>
          <p:cNvPr id="3" name="Content Placeholder 2"/>
          <p:cNvSpPr>
            <a:spLocks noGrp="1"/>
          </p:cNvSpPr>
          <p:nvPr>
            <p:ph idx="1"/>
          </p:nvPr>
        </p:nvSpPr>
        <p:spPr>
          <a:xfrm>
            <a:off x="539552" y="1772816"/>
            <a:ext cx="7776864" cy="1786182"/>
          </a:xfrm>
        </p:spPr>
        <p:txBody>
          <a:bodyPr>
            <a:normAutofit/>
          </a:bodyPr>
          <a:lstStyle/>
          <a:p>
            <a:r>
              <a:rPr lang="en-NZ" dirty="0"/>
              <a:t>Phase 3 (Recall): </a:t>
            </a:r>
          </a:p>
          <a:p>
            <a:pPr lvl="1"/>
            <a:r>
              <a:rPr lang="en-NZ" dirty="0"/>
              <a:t>Same-cue test (SCT)</a:t>
            </a:r>
          </a:p>
          <a:p>
            <a:pPr lvl="1"/>
            <a:r>
              <a:rPr lang="en-NZ" dirty="0"/>
              <a:t>Independent-cue test (ICT)</a:t>
            </a:r>
          </a:p>
          <a:p>
            <a:r>
              <a:rPr lang="en-NZ" dirty="0"/>
              <a:t>The rate is compared with the baseline</a:t>
            </a:r>
          </a:p>
          <a:p>
            <a:pPr lvl="1"/>
            <a:endParaRPr lang="en-NZ" dirty="0"/>
          </a:p>
          <a:p>
            <a:endParaRPr lang="en-NZ" dirty="0"/>
          </a:p>
        </p:txBody>
      </p:sp>
      <p:sp>
        <p:nvSpPr>
          <p:cNvPr id="5" name="Content Placeholder 2"/>
          <p:cNvSpPr txBox="1">
            <a:spLocks/>
          </p:cNvSpPr>
          <p:nvPr/>
        </p:nvSpPr>
        <p:spPr>
          <a:xfrm>
            <a:off x="395536" y="4797152"/>
            <a:ext cx="4176465" cy="1478598"/>
          </a:xfrm>
          <a:prstGeom prst="rect">
            <a:avLst/>
          </a:prstGeom>
          <a:solidFill>
            <a:schemeClr val="tx2">
              <a:lumMod val="20000"/>
              <a:lumOff val="80000"/>
            </a:schemeClr>
          </a:solidFill>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NZ" dirty="0"/>
              <a:t>For ORPHAN – LAMB</a:t>
            </a:r>
          </a:p>
          <a:p>
            <a:pPr marL="0" indent="0">
              <a:buFont typeface="Arial" pitchFamily="34" charset="0"/>
              <a:buNone/>
            </a:pPr>
            <a:endParaRPr lang="en-NZ" dirty="0"/>
          </a:p>
          <a:p>
            <a:pPr marL="0" indent="0">
              <a:buFont typeface="Arial" pitchFamily="34" charset="0"/>
              <a:buNone/>
            </a:pPr>
            <a:endParaRPr lang="en-NZ" dirty="0"/>
          </a:p>
          <a:p>
            <a:pPr marL="0" indent="0">
              <a:buFont typeface="Arial" pitchFamily="34" charset="0"/>
              <a:buNone/>
            </a:pPr>
            <a:r>
              <a:rPr lang="en-NZ" dirty="0"/>
              <a:t>ORPHAN -</a:t>
            </a:r>
          </a:p>
        </p:txBody>
      </p:sp>
      <p:sp>
        <p:nvSpPr>
          <p:cNvPr id="6" name="Content Placeholder 2"/>
          <p:cNvSpPr txBox="1">
            <a:spLocks/>
          </p:cNvSpPr>
          <p:nvPr/>
        </p:nvSpPr>
        <p:spPr>
          <a:xfrm>
            <a:off x="5076056" y="4797152"/>
            <a:ext cx="3744416" cy="1398047"/>
          </a:xfrm>
          <a:prstGeom prst="rect">
            <a:avLst/>
          </a:prstGeom>
          <a:solidFill>
            <a:schemeClr val="tx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NZ" dirty="0"/>
              <a:t>For ORPHAN – LAMB</a:t>
            </a:r>
          </a:p>
          <a:p>
            <a:pPr marL="0" indent="0">
              <a:buFont typeface="Arial" pitchFamily="34" charset="0"/>
              <a:buNone/>
            </a:pPr>
            <a:endParaRPr lang="en-NZ" dirty="0"/>
          </a:p>
          <a:p>
            <a:pPr marL="0" indent="0">
              <a:buFont typeface="Arial" pitchFamily="34" charset="0"/>
              <a:buNone/>
            </a:pPr>
            <a:r>
              <a:rPr lang="en-NZ" dirty="0"/>
              <a:t>ANIMAL - L</a:t>
            </a:r>
          </a:p>
        </p:txBody>
      </p:sp>
      <p:sp>
        <p:nvSpPr>
          <p:cNvPr id="7" name="Rectangle 6"/>
          <p:cNvSpPr/>
          <p:nvPr/>
        </p:nvSpPr>
        <p:spPr>
          <a:xfrm>
            <a:off x="1403648" y="3716539"/>
            <a:ext cx="14830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SCT</a:t>
            </a:r>
          </a:p>
        </p:txBody>
      </p:sp>
      <p:sp>
        <p:nvSpPr>
          <p:cNvPr id="8" name="Rectangle 7"/>
          <p:cNvSpPr/>
          <p:nvPr/>
        </p:nvSpPr>
        <p:spPr>
          <a:xfrm>
            <a:off x="6084168" y="3716410"/>
            <a:ext cx="1404552"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a:t>
            </a:r>
            <a:r>
              <a:rPr lang="en-US" sz="5400" b="1" cap="none" spc="0" dirty="0">
                <a:ln w="22225">
                  <a:solidFill>
                    <a:schemeClr val="accent2"/>
                  </a:solidFill>
                  <a:prstDash val="solid"/>
                </a:ln>
                <a:solidFill>
                  <a:schemeClr val="accent2">
                    <a:lumMod val="40000"/>
                    <a:lumOff val="60000"/>
                  </a:schemeClr>
                </a:solidFill>
                <a:effectLst/>
              </a:rPr>
              <a:t>CT</a:t>
            </a:r>
          </a:p>
        </p:txBody>
      </p:sp>
    </p:spTree>
    <p:extLst>
      <p:ext uri="{BB962C8B-B14F-4D97-AF65-F5344CB8AC3E}">
        <p14:creationId xmlns:p14="http://schemas.microsoft.com/office/powerpoint/2010/main" val="332578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T/NT Results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2371382"/>
            <a:ext cx="6480720" cy="2835315"/>
          </a:xfrm>
        </p:spPr>
      </p:pic>
      <p:sp>
        <p:nvSpPr>
          <p:cNvPr id="5" name="TextBox 4"/>
          <p:cNvSpPr txBox="1"/>
          <p:nvPr/>
        </p:nvSpPr>
        <p:spPr>
          <a:xfrm>
            <a:off x="1115616" y="6093296"/>
            <a:ext cx="2593980" cy="369332"/>
          </a:xfrm>
          <a:prstGeom prst="rect">
            <a:avLst/>
          </a:prstGeom>
          <a:noFill/>
        </p:spPr>
        <p:txBody>
          <a:bodyPr wrap="none" rtlCol="0">
            <a:spAutoFit/>
          </a:bodyPr>
          <a:lstStyle/>
          <a:p>
            <a:r>
              <a:rPr lang="en-NZ" dirty="0"/>
              <a:t>(Green &amp; Anderson, 2001)</a:t>
            </a:r>
          </a:p>
        </p:txBody>
      </p:sp>
      <p:sp>
        <p:nvSpPr>
          <p:cNvPr id="3" name="Oval 2"/>
          <p:cNvSpPr/>
          <p:nvPr/>
        </p:nvSpPr>
        <p:spPr>
          <a:xfrm>
            <a:off x="2483768" y="3789040"/>
            <a:ext cx="21602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p:cNvSpPr/>
          <p:nvPr/>
        </p:nvSpPr>
        <p:spPr>
          <a:xfrm>
            <a:off x="5662464" y="3501008"/>
            <a:ext cx="21602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Oval 6"/>
          <p:cNvSpPr/>
          <p:nvPr/>
        </p:nvSpPr>
        <p:spPr>
          <a:xfrm>
            <a:off x="4139952" y="4149080"/>
            <a:ext cx="21602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Oval 8"/>
          <p:cNvSpPr/>
          <p:nvPr/>
        </p:nvSpPr>
        <p:spPr>
          <a:xfrm>
            <a:off x="7380312" y="3820580"/>
            <a:ext cx="197296" cy="1356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4356651" y="3050813"/>
            <a:ext cx="288032" cy="369332"/>
          </a:xfrm>
          <a:prstGeom prst="rect">
            <a:avLst/>
          </a:prstGeom>
          <a:noFill/>
        </p:spPr>
        <p:txBody>
          <a:bodyPr wrap="square" rtlCol="0">
            <a:spAutoFit/>
          </a:bodyPr>
          <a:lstStyle/>
          <a:p>
            <a:r>
              <a:rPr lang="en-NZ" dirty="0">
                <a:solidFill>
                  <a:srgbClr val="00B050"/>
                </a:solidFill>
              </a:rPr>
              <a:t>T</a:t>
            </a:r>
          </a:p>
        </p:txBody>
      </p:sp>
      <p:sp>
        <p:nvSpPr>
          <p:cNvPr id="15" name="TextBox 14"/>
          <p:cNvSpPr txBox="1"/>
          <p:nvPr/>
        </p:nvSpPr>
        <p:spPr>
          <a:xfrm>
            <a:off x="7740352" y="3235479"/>
            <a:ext cx="288032" cy="369332"/>
          </a:xfrm>
          <a:prstGeom prst="rect">
            <a:avLst/>
          </a:prstGeom>
          <a:noFill/>
        </p:spPr>
        <p:txBody>
          <a:bodyPr wrap="square" rtlCol="0">
            <a:spAutoFit/>
          </a:bodyPr>
          <a:lstStyle/>
          <a:p>
            <a:r>
              <a:rPr lang="en-NZ" dirty="0">
                <a:solidFill>
                  <a:srgbClr val="00B050"/>
                </a:solidFill>
              </a:rPr>
              <a:t>T</a:t>
            </a:r>
          </a:p>
        </p:txBody>
      </p:sp>
      <p:sp>
        <p:nvSpPr>
          <p:cNvPr id="16" name="TextBox 15"/>
          <p:cNvSpPr txBox="1"/>
          <p:nvPr/>
        </p:nvSpPr>
        <p:spPr>
          <a:xfrm>
            <a:off x="4386823" y="4036422"/>
            <a:ext cx="514369" cy="369332"/>
          </a:xfrm>
          <a:prstGeom prst="rect">
            <a:avLst/>
          </a:prstGeom>
          <a:noFill/>
        </p:spPr>
        <p:txBody>
          <a:bodyPr wrap="square" rtlCol="0">
            <a:spAutoFit/>
          </a:bodyPr>
          <a:lstStyle/>
          <a:p>
            <a:r>
              <a:rPr lang="en-NZ" dirty="0">
                <a:solidFill>
                  <a:srgbClr val="FF0000"/>
                </a:solidFill>
              </a:rPr>
              <a:t>NT</a:t>
            </a:r>
          </a:p>
        </p:txBody>
      </p:sp>
      <p:sp>
        <p:nvSpPr>
          <p:cNvPr id="17" name="TextBox 16"/>
          <p:cNvSpPr txBox="1"/>
          <p:nvPr/>
        </p:nvSpPr>
        <p:spPr>
          <a:xfrm>
            <a:off x="7627183" y="3779748"/>
            <a:ext cx="514369" cy="369332"/>
          </a:xfrm>
          <a:prstGeom prst="rect">
            <a:avLst/>
          </a:prstGeom>
          <a:noFill/>
        </p:spPr>
        <p:txBody>
          <a:bodyPr wrap="square" rtlCol="0">
            <a:spAutoFit/>
          </a:bodyPr>
          <a:lstStyle/>
          <a:p>
            <a:r>
              <a:rPr lang="en-NZ" dirty="0">
                <a:solidFill>
                  <a:srgbClr val="FF0000"/>
                </a:solidFill>
              </a:rPr>
              <a:t>NT</a:t>
            </a:r>
          </a:p>
        </p:txBody>
      </p:sp>
    </p:spTree>
    <p:custDataLst>
      <p:tags r:id="rId1"/>
    </p:custDataLst>
    <p:extLst>
      <p:ext uri="{BB962C8B-B14F-4D97-AF65-F5344CB8AC3E}">
        <p14:creationId xmlns:p14="http://schemas.microsoft.com/office/powerpoint/2010/main" val="59726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Theme1">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UC Blue Stripe - Vertical Whit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normAutofit/>
      </a:bodyPr>
      <a:lstStyle>
        <a:defPPr marL="0" marR="0" indent="0" algn="l" defTabSz="1006475" rtl="0" eaLnBrk="0" fontAlgn="base" latinLnBrk="0" hangingPunct="0">
          <a:lnSpc>
            <a:spcPct val="150000"/>
          </a:lnSpc>
          <a:spcBef>
            <a:spcPts val="1800"/>
          </a:spcBef>
          <a:spcAft>
            <a:spcPct val="0"/>
          </a:spcAft>
          <a:buClrTx/>
          <a:buSzPct val="60000"/>
          <a:buFontTx/>
          <a:buNone/>
          <a:tabLst/>
          <a:defRPr kumimoji="0" sz="2400" b="0" i="0" u="none" strike="noStrike" kern="1200" cap="none" spc="0" normalizeH="0" baseline="0" noProof="0" dirty="0">
            <a:ln>
              <a:noFill/>
            </a:ln>
            <a:solidFill>
              <a:schemeClr val="tx2"/>
            </a:solidFill>
            <a:effectLst/>
            <a:uLnTx/>
            <a:uFillTx/>
            <a:latin typeface="+mn-lt"/>
            <a:ea typeface="+mn-ea"/>
            <a:cs typeface="+mn-cs"/>
            <a:sym typeface="Arial" charset="0"/>
          </a:defRPr>
        </a:defPPr>
      </a:lstStyle>
    </a:txDef>
  </a:objectDefaults>
  <a:extraClrSchemeLst/>
</a:theme>
</file>

<file path=ppt/theme/theme11.xml><?xml version="1.0" encoding="utf-8"?>
<a:theme xmlns:a="http://schemas.openxmlformats.org/drawingml/2006/main" name="UC">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_UC Blue Stripe - Horizontal Whit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2_UC Blue Stripe - Vertical Black">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normAutofit/>
      </a:bodyPr>
      <a:lstStyle>
        <a:defPPr marL="0" marR="0" indent="0" algn="l" defTabSz="1006475" rtl="0" eaLnBrk="0" fontAlgn="base" latinLnBrk="0" hangingPunct="0">
          <a:lnSpc>
            <a:spcPct val="150000"/>
          </a:lnSpc>
          <a:spcBef>
            <a:spcPts val="1800"/>
          </a:spcBef>
          <a:spcAft>
            <a:spcPct val="0"/>
          </a:spcAft>
          <a:buClrTx/>
          <a:buSzPct val="60000"/>
          <a:buFontTx/>
          <a:buNone/>
          <a:tabLst/>
          <a:defRPr kumimoji="0" sz="2400" b="0" i="0" u="none" strike="noStrike" kern="1200" cap="none" spc="0" normalizeH="0" baseline="0" noProof="0" dirty="0">
            <a:ln>
              <a:noFill/>
            </a:ln>
            <a:solidFill>
              <a:schemeClr val="tx2"/>
            </a:solidFill>
            <a:effectLst/>
            <a:uLnTx/>
            <a:uFillTx/>
            <a:latin typeface="+mn-lt"/>
            <a:ea typeface="+mn-ea"/>
            <a:cs typeface="+mn-cs"/>
            <a:sym typeface="Arial" charset="0"/>
          </a:defRPr>
        </a:defPPr>
      </a:lstStyle>
    </a:txDef>
  </a:objectDefaults>
  <a:extraClrSchemeLst/>
</a:theme>
</file>

<file path=ppt/theme/theme14.xml><?xml version="1.0" encoding="utf-8"?>
<a:theme xmlns:a="http://schemas.openxmlformats.org/drawingml/2006/main" name="2_UC Blue Stripe - Vertical Whit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normAutofit/>
      </a:bodyPr>
      <a:lstStyle>
        <a:defPPr marL="0" marR="0" indent="0" algn="l" defTabSz="1006475" rtl="0" eaLnBrk="0" fontAlgn="base" latinLnBrk="0" hangingPunct="0">
          <a:lnSpc>
            <a:spcPct val="150000"/>
          </a:lnSpc>
          <a:spcBef>
            <a:spcPts val="1800"/>
          </a:spcBef>
          <a:spcAft>
            <a:spcPct val="0"/>
          </a:spcAft>
          <a:buClrTx/>
          <a:buSzPct val="60000"/>
          <a:buFontTx/>
          <a:buNone/>
          <a:tabLst/>
          <a:defRPr kumimoji="0" sz="2400" b="0" i="0" u="none" strike="noStrike" kern="1200" cap="none" spc="0" normalizeH="0" baseline="0" noProof="0" dirty="0">
            <a:ln>
              <a:noFill/>
            </a:ln>
            <a:solidFill>
              <a:schemeClr val="tx2"/>
            </a:solidFill>
            <a:effectLst/>
            <a:uLnTx/>
            <a:uFillTx/>
            <a:latin typeface="+mn-lt"/>
            <a:ea typeface="+mn-ea"/>
            <a:cs typeface="+mn-cs"/>
            <a:sym typeface="Arial" charset="0"/>
          </a:defRPr>
        </a:defPPr>
      </a:lstStyle>
    </a:txDef>
  </a:objectDefaults>
  <a:extraClrSchemeLst/>
</a:theme>
</file>

<file path=ppt/theme/theme15.xml><?xml version="1.0" encoding="utf-8"?>
<a:theme xmlns:a="http://schemas.openxmlformats.org/drawingml/2006/main" name="1_u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2_u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5_u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 Blue Stripe - Horizontal Black">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C Blue Stripe - Horizontal Whit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UC Blue Stripe - Vertical Black">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normAutofit/>
      </a:bodyPr>
      <a:lstStyle>
        <a:defPPr marL="0" marR="0" indent="0" algn="l" defTabSz="1006475" rtl="0" eaLnBrk="0" fontAlgn="base" latinLnBrk="0" hangingPunct="0">
          <a:lnSpc>
            <a:spcPct val="150000"/>
          </a:lnSpc>
          <a:spcBef>
            <a:spcPts val="1800"/>
          </a:spcBef>
          <a:spcAft>
            <a:spcPct val="0"/>
          </a:spcAft>
          <a:buClrTx/>
          <a:buSzPct val="60000"/>
          <a:buFontTx/>
          <a:buNone/>
          <a:tabLst/>
          <a:defRPr kumimoji="0" sz="2400" b="0" i="0" u="none" strike="noStrike" kern="1200" cap="none" spc="0" normalizeH="0" baseline="0" noProof="0" dirty="0">
            <a:ln>
              <a:noFill/>
            </a:ln>
            <a:solidFill>
              <a:schemeClr val="tx2"/>
            </a:solidFill>
            <a:effectLst/>
            <a:uLnTx/>
            <a:uFillTx/>
            <a:latin typeface="+mn-lt"/>
            <a:ea typeface="+mn-ea"/>
            <a:cs typeface="+mn-cs"/>
            <a:sym typeface="Arial" charset="0"/>
          </a:defRPr>
        </a:defPPr>
      </a:lstStyle>
    </a:txDef>
  </a:objectDefaults>
  <a:extraClrSchemeLst/>
</a:theme>
</file>

<file path=ppt/theme/theme5.xml><?xml version="1.0" encoding="utf-8"?>
<a:theme xmlns:a="http://schemas.openxmlformats.org/drawingml/2006/main" name="UC Blue Stripe - Vertical Whit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normAutofit/>
      </a:bodyPr>
      <a:lstStyle>
        <a:defPPr marL="0" marR="0" indent="0" algn="l" defTabSz="1006475" rtl="0" eaLnBrk="0" fontAlgn="base" latinLnBrk="0" hangingPunct="0">
          <a:lnSpc>
            <a:spcPct val="150000"/>
          </a:lnSpc>
          <a:spcBef>
            <a:spcPts val="1800"/>
          </a:spcBef>
          <a:spcAft>
            <a:spcPct val="0"/>
          </a:spcAft>
          <a:buClrTx/>
          <a:buSzPct val="60000"/>
          <a:buFontTx/>
          <a:buNone/>
          <a:tabLst/>
          <a:defRPr kumimoji="0" sz="2400" b="0" i="0" u="none" strike="noStrike" kern="1200" cap="none" spc="0" normalizeH="0" baseline="0" noProof="0" dirty="0">
            <a:ln>
              <a:noFill/>
            </a:ln>
            <a:solidFill>
              <a:schemeClr val="tx2"/>
            </a:solidFill>
            <a:effectLst/>
            <a:uLnTx/>
            <a:uFillTx/>
            <a:latin typeface="+mn-lt"/>
            <a:ea typeface="+mn-ea"/>
            <a:cs typeface="+mn-cs"/>
            <a:sym typeface="Arial" charset="0"/>
          </a:defRPr>
        </a:defPPr>
      </a:lstStyle>
    </a:txDef>
  </a:objectDefaults>
  <a:extraClrSchemeLst/>
</a:theme>
</file>

<file path=ppt/theme/theme6.xml><?xml version="1.0" encoding="utf-8"?>
<a:theme xmlns:a="http://schemas.openxmlformats.org/drawingml/2006/main" name="ppt_blue_strip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UC Blue Stripe - Horizontal Black">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UC Blue Stripe - Horizontal White">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UC Blue Stripe - Vertical Black">
  <a:themeElements>
    <a:clrScheme name="UC Presentation">
      <a:dk1>
        <a:srgbClr val="FFFFFF"/>
      </a:dk1>
      <a:lt1>
        <a:srgbClr val="000000"/>
      </a:lt1>
      <a:dk2>
        <a:srgbClr val="000000"/>
      </a:dk2>
      <a:lt2>
        <a:srgbClr val="FFFFFF"/>
      </a:lt2>
      <a:accent1>
        <a:srgbClr val="000000"/>
      </a:accent1>
      <a:accent2>
        <a:srgbClr val="000000"/>
      </a:accent2>
      <a:accent3>
        <a:srgbClr val="FFFFFF"/>
      </a:accent3>
      <a:accent4>
        <a:srgbClr val="FFFFFF"/>
      </a:accent4>
      <a:accent5>
        <a:srgbClr val="A5C9F9"/>
      </a:accent5>
      <a:accent6>
        <a:srgbClr val="083572"/>
      </a:accent6>
      <a:hlink>
        <a:srgbClr val="009999"/>
      </a:hlink>
      <a:folHlink>
        <a:srgbClr val="99CC00"/>
      </a:folHlink>
    </a:clrScheme>
    <a:fontScheme name="UC Presentation">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t">
        <a:normAutofit/>
      </a:bodyPr>
      <a:lstStyle>
        <a:defPPr marL="0" marR="0" indent="0" algn="l" defTabSz="1006475" rtl="0" eaLnBrk="0" fontAlgn="base" latinLnBrk="0" hangingPunct="0">
          <a:lnSpc>
            <a:spcPct val="150000"/>
          </a:lnSpc>
          <a:spcBef>
            <a:spcPts val="1800"/>
          </a:spcBef>
          <a:spcAft>
            <a:spcPct val="0"/>
          </a:spcAft>
          <a:buClrTx/>
          <a:buSzPct val="60000"/>
          <a:buFontTx/>
          <a:buNone/>
          <a:tabLst/>
          <a:defRPr kumimoji="0" sz="2400" b="0" i="0" u="none" strike="noStrike" kern="1200" cap="none" spc="0" normalizeH="0" baseline="0" noProof="0" dirty="0">
            <a:ln>
              <a:noFill/>
            </a:ln>
            <a:solidFill>
              <a:schemeClr val="tx2"/>
            </a:solidFill>
            <a:effectLst/>
            <a:uLnTx/>
            <a:uFillTx/>
            <a:latin typeface="+mn-lt"/>
            <a:ea typeface="+mn-ea"/>
            <a:cs typeface="+mn-cs"/>
            <a:sym typeface="Arial"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CD7FD37361D64FB8578A93E7AA6114" ma:contentTypeVersion="13" ma:contentTypeDescription="Create a new document." ma:contentTypeScope="" ma:versionID="c9047ec3088ab38bf029bcb54d6a95ad">
  <xsd:schema xmlns:xsd="http://www.w3.org/2001/XMLSchema" xmlns:xs="http://www.w3.org/2001/XMLSchema" xmlns:p="http://schemas.microsoft.com/office/2006/metadata/properties" xmlns:ns3="f2a7da18-0241-416f-ba5b-b557a2bea6d3" xmlns:ns4="7e6172ca-9b55-4b5f-999e-7c093339cced" targetNamespace="http://schemas.microsoft.com/office/2006/metadata/properties" ma:root="true" ma:fieldsID="5f021ba1985461a3f39fc1bf94ffbc43" ns3:_="" ns4:_="">
    <xsd:import namespace="f2a7da18-0241-416f-ba5b-b557a2bea6d3"/>
    <xsd:import namespace="7e6172ca-9b55-4b5f-999e-7c093339cce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a7da18-0241-416f-ba5b-b557a2bea6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6172ca-9b55-4b5f-999e-7c093339cce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76D88B-A7F7-4F32-869E-AF974B135F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a7da18-0241-416f-ba5b-b557a2bea6d3"/>
    <ds:schemaRef ds:uri="7e6172ca-9b55-4b5f-999e-7c093339cc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84278E-FC95-431A-8886-BC3E9946D8EC}">
  <ds:schemaRefs>
    <ds:schemaRef ds:uri="http://purl.org/dc/elements/1.1/"/>
    <ds:schemaRef ds:uri="f2a7da18-0241-416f-ba5b-b557a2bea6d3"/>
    <ds:schemaRef ds:uri="http://schemas.microsoft.com/office/2006/metadata/properties"/>
    <ds:schemaRef ds:uri="http://www.w3.org/XML/1998/namespace"/>
    <ds:schemaRef ds:uri="http://schemas.microsoft.com/office/2006/documentManagement/types"/>
    <ds:schemaRef ds:uri="7e6172ca-9b55-4b5f-999e-7c093339cced"/>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2284CA7-5FA9-4E4E-9D82-65AC209114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11058</TotalTime>
  <Words>1085</Words>
  <Application>Microsoft Office PowerPoint</Application>
  <PresentationFormat>On-screen Show (4:3)</PresentationFormat>
  <Paragraphs>130</Paragraphs>
  <Slides>21</Slides>
  <Notes>2</Notes>
  <HiddenSlides>0</HiddenSlides>
  <MMClips>0</MMClips>
  <ScaleCrop>false</ScaleCrop>
  <HeadingPairs>
    <vt:vector size="4" baseType="variant">
      <vt:variant>
        <vt:lpstr>Theme</vt:lpstr>
      </vt:variant>
      <vt:variant>
        <vt:i4>17</vt:i4>
      </vt:variant>
      <vt:variant>
        <vt:lpstr>Slide Titles</vt:lpstr>
      </vt:variant>
      <vt:variant>
        <vt:i4>21</vt:i4>
      </vt:variant>
    </vt:vector>
  </HeadingPairs>
  <TitlesOfParts>
    <vt:vector size="38" baseType="lpstr">
      <vt:lpstr>Theme1</vt:lpstr>
      <vt:lpstr>UC Blue Stripe - Horizontal Black</vt:lpstr>
      <vt:lpstr>UC Blue Stripe - Horizontal White</vt:lpstr>
      <vt:lpstr>UC Blue Stripe - Vertical Black</vt:lpstr>
      <vt:lpstr>UC Blue Stripe - Vertical White</vt:lpstr>
      <vt:lpstr>ppt_blue_stripe</vt:lpstr>
      <vt:lpstr>1_UC Blue Stripe - Horizontal Black</vt:lpstr>
      <vt:lpstr>1_UC Blue Stripe - Horizontal White</vt:lpstr>
      <vt:lpstr>1_UC Blue Stripe - Vertical Black</vt:lpstr>
      <vt:lpstr>1_UC Blue Stripe - Vertical White</vt:lpstr>
      <vt:lpstr>UC</vt:lpstr>
      <vt:lpstr>2_UC Blue Stripe - Horizontal White</vt:lpstr>
      <vt:lpstr>2_UC Blue Stripe - Vertical Black</vt:lpstr>
      <vt:lpstr>2_UC Blue Stripe - Vertical White</vt:lpstr>
      <vt:lpstr>1_uc</vt:lpstr>
      <vt:lpstr>2_uc</vt:lpstr>
      <vt:lpstr>5_uc</vt:lpstr>
      <vt:lpstr>Behavioural evidence of suppression-induced forgetting and its interaction with psychological traits  10 Jun 2022  </vt:lpstr>
      <vt:lpstr>Outline</vt:lpstr>
      <vt:lpstr>PowerPoint Presentation</vt:lpstr>
      <vt:lpstr>Introduction</vt:lpstr>
      <vt:lpstr>The T/NT phases</vt:lpstr>
      <vt:lpstr>Feedback</vt:lpstr>
      <vt:lpstr>Phase 2 </vt:lpstr>
      <vt:lpstr>Phase 3</vt:lpstr>
      <vt:lpstr>T/NT Results</vt:lpstr>
      <vt:lpstr>T/NT continued</vt:lpstr>
      <vt:lpstr>Controlling for suppression vs. substitution</vt:lpstr>
      <vt:lpstr>Uses of T/NT</vt:lpstr>
      <vt:lpstr>Interaction between TNT and traumatic memories </vt:lpstr>
      <vt:lpstr>PowerPoint Presentation</vt:lpstr>
      <vt:lpstr>TNT study at UC</vt:lpstr>
      <vt:lpstr>Our findings:</vt:lpstr>
      <vt:lpstr>Controlling for YBOCS and PCL-C</vt:lpstr>
      <vt:lpstr>What is happening?</vt:lpstr>
      <vt:lpstr>Conclusions:</vt:lpstr>
      <vt:lpstr>References</vt:lpstr>
      <vt:lpstr>Before you leave…</vt:lpstr>
    </vt:vector>
  </TitlesOfParts>
  <Manager/>
  <Company>University of Canterbury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Katharina Naswall</dc:creator>
  <cp:keywords/>
  <dc:description/>
  <cp:lastModifiedBy>Usman Afzali</cp:lastModifiedBy>
  <cp:revision>485</cp:revision>
  <cp:lastPrinted>2020-01-08T01:48:21Z</cp:lastPrinted>
  <dcterms:created xsi:type="dcterms:W3CDTF">2013-11-24T21:23:07Z</dcterms:created>
  <dcterms:modified xsi:type="dcterms:W3CDTF">2022-06-08T09:49:25Z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0x01010049CD7FD37361D64FB8578A93E7AA6114</vt:lpwstr>
  </property>
</Properties>
</file>