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0B6AF-EB91-CC49-A818-6DA082291FA6}" v="4" dt="2023-08-08T11:46:2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Afzali" userId="1d970066-d799-4c60-850d-dc44b801a053" providerId="ADAL" clId="{1C70B6AF-EB91-CC49-A818-6DA082291FA6}"/>
    <pc:docChg chg="undo custSel modSld">
      <pc:chgData name="Usman Afzali" userId="1d970066-d799-4c60-850d-dc44b801a053" providerId="ADAL" clId="{1C70B6AF-EB91-CC49-A818-6DA082291FA6}" dt="2023-08-08T12:06:05.407" v="191" actId="20577"/>
      <pc:docMkLst>
        <pc:docMk/>
      </pc:docMkLst>
      <pc:sldChg chg="modAnim">
        <pc:chgData name="Usman Afzali" userId="1d970066-d799-4c60-850d-dc44b801a053" providerId="ADAL" clId="{1C70B6AF-EB91-CC49-A818-6DA082291FA6}" dt="2023-08-08T11:46:21.378" v="156"/>
        <pc:sldMkLst>
          <pc:docMk/>
          <pc:sldMk cId="3452876960" sldId="259"/>
        </pc:sldMkLst>
      </pc:sldChg>
      <pc:sldChg chg="modSp mod">
        <pc:chgData name="Usman Afzali" userId="1d970066-d799-4c60-850d-dc44b801a053" providerId="ADAL" clId="{1C70B6AF-EB91-CC49-A818-6DA082291FA6}" dt="2023-08-08T11:44:33.876" v="41" actId="20577"/>
        <pc:sldMkLst>
          <pc:docMk/>
          <pc:sldMk cId="2861912499" sldId="260"/>
        </pc:sldMkLst>
        <pc:spChg chg="mod">
          <ac:chgData name="Usman Afzali" userId="1d970066-d799-4c60-850d-dc44b801a053" providerId="ADAL" clId="{1C70B6AF-EB91-CC49-A818-6DA082291FA6}" dt="2023-08-08T11:44:33.876" v="41" actId="20577"/>
          <ac:spMkLst>
            <pc:docMk/>
            <pc:sldMk cId="2861912499" sldId="260"/>
            <ac:spMk id="3" creationId="{D8203704-89FF-1B9E-B7E9-2FD264EC0AC2}"/>
          </ac:spMkLst>
        </pc:spChg>
      </pc:sldChg>
      <pc:sldChg chg="modSp mod">
        <pc:chgData name="Usman Afzali" userId="1d970066-d799-4c60-850d-dc44b801a053" providerId="ADAL" clId="{1C70B6AF-EB91-CC49-A818-6DA082291FA6}" dt="2023-08-08T11:45:02.691" v="76" actId="20577"/>
        <pc:sldMkLst>
          <pc:docMk/>
          <pc:sldMk cId="2427874253" sldId="261"/>
        </pc:sldMkLst>
        <pc:spChg chg="mod">
          <ac:chgData name="Usman Afzali" userId="1d970066-d799-4c60-850d-dc44b801a053" providerId="ADAL" clId="{1C70B6AF-EB91-CC49-A818-6DA082291FA6}" dt="2023-08-08T11:45:02.691" v="76" actId="20577"/>
          <ac:spMkLst>
            <pc:docMk/>
            <pc:sldMk cId="2427874253" sldId="261"/>
            <ac:spMk id="3" creationId="{9A1D542F-0F68-51F5-2928-F14E36DDD40D}"/>
          </ac:spMkLst>
        </pc:spChg>
      </pc:sldChg>
      <pc:sldChg chg="modSp mod">
        <pc:chgData name="Usman Afzali" userId="1d970066-d799-4c60-850d-dc44b801a053" providerId="ADAL" clId="{1C70B6AF-EB91-CC49-A818-6DA082291FA6}" dt="2023-08-08T11:45:44.739" v="148" actId="207"/>
        <pc:sldMkLst>
          <pc:docMk/>
          <pc:sldMk cId="687518795" sldId="262"/>
        </pc:sldMkLst>
        <pc:spChg chg="mod">
          <ac:chgData name="Usman Afzali" userId="1d970066-d799-4c60-850d-dc44b801a053" providerId="ADAL" clId="{1C70B6AF-EB91-CC49-A818-6DA082291FA6}" dt="2023-08-08T11:45:44.739" v="148" actId="207"/>
          <ac:spMkLst>
            <pc:docMk/>
            <pc:sldMk cId="687518795" sldId="262"/>
            <ac:spMk id="3" creationId="{CB8F063D-F556-FC51-DB2B-5EAB1759D220}"/>
          </ac:spMkLst>
        </pc:spChg>
      </pc:sldChg>
      <pc:sldChg chg="modSp mod">
        <pc:chgData name="Usman Afzali" userId="1d970066-d799-4c60-850d-dc44b801a053" providerId="ADAL" clId="{1C70B6AF-EB91-CC49-A818-6DA082291FA6}" dt="2023-08-08T11:45:54.189" v="152" actId="5793"/>
        <pc:sldMkLst>
          <pc:docMk/>
          <pc:sldMk cId="3215792623" sldId="263"/>
        </pc:sldMkLst>
        <pc:spChg chg="mod">
          <ac:chgData name="Usman Afzali" userId="1d970066-d799-4c60-850d-dc44b801a053" providerId="ADAL" clId="{1C70B6AF-EB91-CC49-A818-6DA082291FA6}" dt="2023-08-08T11:45:54.189" v="152" actId="5793"/>
          <ac:spMkLst>
            <pc:docMk/>
            <pc:sldMk cId="3215792623" sldId="263"/>
            <ac:spMk id="3" creationId="{11ADC0A6-BC5A-5844-0215-0E30E550AE3B}"/>
          </ac:spMkLst>
        </pc:spChg>
      </pc:sldChg>
      <pc:sldChg chg="modSp mod">
        <pc:chgData name="Usman Afzali" userId="1d970066-d799-4c60-850d-dc44b801a053" providerId="ADAL" clId="{1C70B6AF-EB91-CC49-A818-6DA082291FA6}" dt="2023-08-08T11:44:21.872" v="35" actId="5793"/>
        <pc:sldMkLst>
          <pc:docMk/>
          <pc:sldMk cId="2647928327" sldId="264"/>
        </pc:sldMkLst>
        <pc:spChg chg="mod">
          <ac:chgData name="Usman Afzali" userId="1d970066-d799-4c60-850d-dc44b801a053" providerId="ADAL" clId="{1C70B6AF-EB91-CC49-A818-6DA082291FA6}" dt="2023-08-08T11:44:21.872" v="35" actId="5793"/>
          <ac:spMkLst>
            <pc:docMk/>
            <pc:sldMk cId="2647928327" sldId="264"/>
            <ac:spMk id="3" creationId="{8E2C11BA-A615-D513-1A6A-8D11B09F3B68}"/>
          </ac:spMkLst>
        </pc:spChg>
      </pc:sldChg>
      <pc:sldChg chg="modSp mod">
        <pc:chgData name="Usman Afzali" userId="1d970066-d799-4c60-850d-dc44b801a053" providerId="ADAL" clId="{1C70B6AF-EB91-CC49-A818-6DA082291FA6}" dt="2023-08-08T12:06:05.407" v="191" actId="20577"/>
        <pc:sldMkLst>
          <pc:docMk/>
          <pc:sldMk cId="3448099997" sldId="265"/>
        </pc:sldMkLst>
        <pc:spChg chg="mod">
          <ac:chgData name="Usman Afzali" userId="1d970066-d799-4c60-850d-dc44b801a053" providerId="ADAL" clId="{1C70B6AF-EB91-CC49-A818-6DA082291FA6}" dt="2023-08-08T12:06:05.407" v="191" actId="20577"/>
          <ac:spMkLst>
            <pc:docMk/>
            <pc:sldMk cId="3448099997" sldId="265"/>
            <ac:spMk id="3" creationId="{663660F6-4BDB-85A5-402D-B96A79E503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7359-4765-47A4-4238-19E601F3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648023"/>
            <a:ext cx="8361229" cy="2098226"/>
          </a:xfrm>
        </p:spPr>
        <p:txBody>
          <a:bodyPr/>
          <a:lstStyle/>
          <a:p>
            <a:r>
              <a:rPr lang="en-US" dirty="0"/>
              <a:t>Research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374F5-58F8-2FA4-1935-406CF26C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793" y="3021331"/>
            <a:ext cx="7039447" cy="2098226"/>
          </a:xfrm>
        </p:spPr>
        <p:txBody>
          <a:bodyPr>
            <a:normAutofit/>
          </a:bodyPr>
          <a:lstStyle/>
          <a:p>
            <a:r>
              <a:rPr lang="en-US" dirty="0"/>
              <a:t>Usman Afzali, PhD</a:t>
            </a:r>
          </a:p>
          <a:p>
            <a:endParaRPr lang="en-US" dirty="0"/>
          </a:p>
          <a:p>
            <a:r>
              <a:rPr lang="en-US" dirty="0"/>
              <a:t>9 Aug 2023</a:t>
            </a:r>
          </a:p>
          <a:p>
            <a:endParaRPr lang="en-US" dirty="0"/>
          </a:p>
          <a:p>
            <a:r>
              <a:rPr lang="en-US" dirty="0"/>
              <a:t>PAST – SPSH - UC</a:t>
            </a:r>
          </a:p>
        </p:txBody>
      </p:sp>
    </p:spTree>
    <p:extLst>
      <p:ext uri="{BB962C8B-B14F-4D97-AF65-F5344CB8AC3E}">
        <p14:creationId xmlns:p14="http://schemas.microsoft.com/office/powerpoint/2010/main" val="17760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6B4-1C78-DFB2-F321-02445A3B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60F6-4BDB-85A5-402D-B96A79E5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Scholar</a:t>
            </a:r>
          </a:p>
          <a:p>
            <a:r>
              <a:rPr lang="en-US" dirty="0"/>
              <a:t>Zotero</a:t>
            </a:r>
          </a:p>
          <a:p>
            <a:r>
              <a:rPr lang="en-US" dirty="0"/>
              <a:t>OneNote</a:t>
            </a:r>
          </a:p>
          <a:p>
            <a:r>
              <a:rPr lang="en-US" dirty="0"/>
              <a:t>R and Python</a:t>
            </a:r>
          </a:p>
          <a:p>
            <a:r>
              <a:rPr lang="en-US" dirty="0"/>
              <a:t>Quarto</a:t>
            </a:r>
          </a:p>
          <a:p>
            <a:r>
              <a:rPr lang="en-US" dirty="0"/>
              <a:t>GitHub and OSF</a:t>
            </a:r>
          </a:p>
          <a:p>
            <a:r>
              <a:rPr lang="en-US" b="1" dirty="0">
                <a:solidFill>
                  <a:srgbClr val="FF0000"/>
                </a:solidFill>
              </a:rPr>
              <a:t>ORCID</a:t>
            </a:r>
          </a:p>
          <a:p>
            <a:r>
              <a:rPr lang="en-US" b="1" dirty="0">
                <a:solidFill>
                  <a:srgbClr val="FF0000"/>
                </a:solidFill>
              </a:rPr>
              <a:t>Don’t underestimate networking!!!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9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2C1A46-3198-02D9-0786-10F90CF1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76021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AC25-D79F-B5D3-5F27-9CEAACDC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912-5CFF-C329-19E8-E65EFB27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literature, keeping a record</a:t>
            </a:r>
          </a:p>
          <a:p>
            <a:r>
              <a:rPr lang="en-US" dirty="0"/>
              <a:t>Note taking</a:t>
            </a:r>
          </a:p>
          <a:p>
            <a:r>
              <a:rPr lang="en-US" dirty="0"/>
              <a:t>Stats/data processing</a:t>
            </a:r>
          </a:p>
          <a:p>
            <a:r>
              <a:rPr lang="en-US" dirty="0"/>
              <a:t>Writing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5AC25-D79F-B5D3-5F27-9CEAACDC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What do you use?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9C04ADE-3CC0-0F6C-A7C7-6D2E918A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196" y="1340841"/>
            <a:ext cx="4406875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13BF-2CA9-6385-D98C-0F889190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for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B238-55BF-3CF8-372B-4EB01CCB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UC Library</a:t>
            </a:r>
          </a:p>
          <a:p>
            <a:r>
              <a:rPr lang="en-US" dirty="0" err="1"/>
              <a:t>PsycInfo</a:t>
            </a:r>
            <a:endParaRPr lang="en-US" dirty="0"/>
          </a:p>
          <a:p>
            <a:r>
              <a:rPr lang="en-US" dirty="0"/>
              <a:t>Scopus</a:t>
            </a:r>
          </a:p>
          <a:p>
            <a:r>
              <a:rPr lang="en-US" b="1" dirty="0">
                <a:solidFill>
                  <a:srgbClr val="FF0000"/>
                </a:solidFill>
              </a:rPr>
              <a:t>Google Scholar</a:t>
            </a:r>
          </a:p>
        </p:txBody>
      </p:sp>
    </p:spTree>
    <p:extLst>
      <p:ext uri="{BB962C8B-B14F-4D97-AF65-F5344CB8AC3E}">
        <p14:creationId xmlns:p14="http://schemas.microsoft.com/office/powerpoint/2010/main" val="345287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1E1-6766-6335-FFB3-B9F3A250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a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11BA-A615-D513-1A6A-8D11B09F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EndNote</a:t>
            </a:r>
          </a:p>
          <a:p>
            <a:r>
              <a:rPr lang="en-US" dirty="0"/>
              <a:t>MS Word</a:t>
            </a:r>
          </a:p>
          <a:p>
            <a:r>
              <a:rPr lang="en-US" dirty="0"/>
              <a:t>Mendeley</a:t>
            </a:r>
          </a:p>
          <a:p>
            <a:r>
              <a:rPr lang="en-US" b="1" dirty="0">
                <a:solidFill>
                  <a:srgbClr val="FF0000"/>
                </a:solidFill>
              </a:rPr>
              <a:t>Zotero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2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E39D-23E3-74F5-DB3B-ED410178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3704-89FF-1B9E-B7E9-2FD264EC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Word</a:t>
            </a:r>
          </a:p>
          <a:p>
            <a:r>
              <a:rPr lang="en-US" dirty="0"/>
              <a:t>Google Sheets</a:t>
            </a:r>
          </a:p>
          <a:p>
            <a:r>
              <a:rPr lang="en-US" b="1" dirty="0">
                <a:solidFill>
                  <a:srgbClr val="FF0000"/>
                </a:solidFill>
              </a:rPr>
              <a:t>OneNote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C57D-E513-12FC-3F36-80EA1589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Stats/data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542F-0F68-51F5-2928-F14E36DD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  <a:p>
            <a:r>
              <a:rPr lang="en-US" dirty="0" err="1"/>
              <a:t>Jamovi</a:t>
            </a:r>
            <a:endParaRPr lang="en-US" dirty="0"/>
          </a:p>
          <a:p>
            <a:r>
              <a:rPr lang="en-US" dirty="0"/>
              <a:t>MS Excel</a:t>
            </a:r>
          </a:p>
          <a:p>
            <a:r>
              <a:rPr lang="en-US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  <a:p>
            <a:r>
              <a:rPr lang="en-US" b="1" dirty="0">
                <a:solidFill>
                  <a:srgbClr val="FF0000"/>
                </a:solidFill>
              </a:rPr>
              <a:t>Get code from </a:t>
            </a:r>
            <a:r>
              <a:rPr lang="en-US" b="1" dirty="0" err="1">
                <a:solidFill>
                  <a:srgbClr val="FF0000"/>
                </a:solidFill>
              </a:rPr>
              <a:t>ChatGPT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5EEE-5A3D-75F2-E476-559144D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063D-F556-FC51-DB2B-5EAB1759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Word</a:t>
            </a:r>
          </a:p>
          <a:p>
            <a:r>
              <a:rPr lang="en-US" dirty="0" err="1"/>
              <a:t>CurveNote</a:t>
            </a:r>
            <a:endParaRPr lang="en-US" dirty="0"/>
          </a:p>
          <a:p>
            <a:r>
              <a:rPr lang="en-US" dirty="0"/>
              <a:t>Google Sheets</a:t>
            </a:r>
          </a:p>
          <a:p>
            <a:r>
              <a:rPr lang="en-US" dirty="0"/>
              <a:t>Markdown</a:t>
            </a:r>
          </a:p>
          <a:p>
            <a:r>
              <a:rPr lang="en-US" b="1" dirty="0">
                <a:solidFill>
                  <a:srgbClr val="FF0000"/>
                </a:solidFill>
              </a:rPr>
              <a:t>Overleaf </a:t>
            </a:r>
          </a:p>
          <a:p>
            <a:r>
              <a:rPr lang="en-US" b="1" dirty="0">
                <a:solidFill>
                  <a:srgbClr val="FF0000"/>
                </a:solidFill>
              </a:rPr>
              <a:t>Quarto</a:t>
            </a:r>
          </a:p>
          <a:p>
            <a:r>
              <a:rPr lang="en-US" dirty="0">
                <a:solidFill>
                  <a:srgbClr val="FF0000"/>
                </a:solidFill>
              </a:rPr>
              <a:t>Templates available for APA, journals, etc.</a:t>
            </a:r>
          </a:p>
        </p:txBody>
      </p:sp>
    </p:spTree>
    <p:extLst>
      <p:ext uri="{BB962C8B-B14F-4D97-AF65-F5344CB8AC3E}">
        <p14:creationId xmlns:p14="http://schemas.microsoft.com/office/powerpoint/2010/main" val="68751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257-1F84-CA76-4558-090945F8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C0A6-BC5A-5844-0215-0E30E550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OneDrive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Google Drive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CruveNote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GitHub</a:t>
            </a:r>
          </a:p>
          <a:p>
            <a:r>
              <a:rPr lang="en-US" b="1" dirty="0">
                <a:solidFill>
                  <a:srgbClr val="FF0000"/>
                </a:solidFill>
              </a:rPr>
              <a:t>OSF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926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1097</TotalTime>
  <Words>122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Research Tools</vt:lpstr>
      <vt:lpstr>Tasks</vt:lpstr>
      <vt:lpstr>What do you use?</vt:lpstr>
      <vt:lpstr>Searching for literature</vt:lpstr>
      <vt:lpstr>Keeping a Record</vt:lpstr>
      <vt:lpstr>Note taking</vt:lpstr>
      <vt:lpstr>Stats/data processing</vt:lpstr>
      <vt:lpstr>Writing</vt:lpstr>
      <vt:lpstr>Collaboration</vt:lpstr>
      <vt:lpstr>To Sum Up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Tools</dc:title>
  <dc:creator>Usman Afzali</dc:creator>
  <cp:lastModifiedBy>Usman Afzali</cp:lastModifiedBy>
  <cp:revision>1</cp:revision>
  <dcterms:created xsi:type="dcterms:W3CDTF">2023-08-08T02:42:05Z</dcterms:created>
  <dcterms:modified xsi:type="dcterms:W3CDTF">2023-08-08T22:03:29Z</dcterms:modified>
</cp:coreProperties>
</file>