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70B220-F1F6-41A8-AC31-B7125CADEBD8}" v="87" dt="2022-02-06T12:38:28.834"/>
    <p1510:client id="{C30B4925-59D4-41E2-91F8-55032AEF1F09}" v="489" dt="2022-02-07T17:50:28.2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581F0-0918-4E0B-A53C-234203F7E3C2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32FF0-BEF7-461C-9D1C-1A0EE9D8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581F0-0918-4E0B-A53C-234203F7E3C2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32FF0-BEF7-461C-9D1C-1A0EE9D8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3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581F0-0918-4E0B-A53C-234203F7E3C2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32FF0-BEF7-461C-9D1C-1A0EE9D8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9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581F0-0918-4E0B-A53C-234203F7E3C2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32FF0-BEF7-461C-9D1C-1A0EE9D8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3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581F0-0918-4E0B-A53C-234203F7E3C2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32FF0-BEF7-461C-9D1C-1A0EE9D8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1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581F0-0918-4E0B-A53C-234203F7E3C2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32FF0-BEF7-461C-9D1C-1A0EE9D8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1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581F0-0918-4E0B-A53C-234203F7E3C2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32FF0-BEF7-461C-9D1C-1A0EE9D8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581F0-0918-4E0B-A53C-234203F7E3C2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32FF0-BEF7-461C-9D1C-1A0EE9D8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3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581F0-0918-4E0B-A53C-234203F7E3C2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32FF0-BEF7-461C-9D1C-1A0EE9D8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8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581F0-0918-4E0B-A53C-234203F7E3C2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32FF0-BEF7-461C-9D1C-1A0EE9D8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8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581F0-0918-4E0B-A53C-234203F7E3C2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32FF0-BEF7-461C-9D1C-1A0EE9D8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5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581F0-0918-4E0B-A53C-234203F7E3C2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32FF0-BEF7-461C-9D1C-1A0EE9D8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3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“Undefined Language”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Usman </a:t>
            </a:r>
            <a:r>
              <a:rPr lang="en-US" dirty="0" err="1"/>
              <a:t>Akram</a:t>
            </a:r>
            <a:r>
              <a:rPr lang="en-US" dirty="0"/>
              <a:t>	CS191078</a:t>
            </a:r>
          </a:p>
          <a:p>
            <a:r>
              <a:rPr lang="en-US" dirty="0"/>
              <a:t>Sameem Abbas		CS191082</a:t>
            </a:r>
          </a:p>
          <a:p>
            <a:r>
              <a:rPr lang="en-US" dirty="0" err="1"/>
              <a:t>Sundus</a:t>
            </a:r>
            <a:r>
              <a:rPr lang="en-US" dirty="0"/>
              <a:t> </a:t>
            </a:r>
            <a:r>
              <a:rPr lang="en-US" dirty="0" err="1"/>
              <a:t>Saleem</a:t>
            </a:r>
            <a:r>
              <a:rPr lang="en-US" dirty="0"/>
              <a:t>		CS191055</a:t>
            </a:r>
          </a:p>
        </p:txBody>
      </p:sp>
    </p:spTree>
    <p:extLst>
      <p:ext uri="{BB962C8B-B14F-4D97-AF65-F5344CB8AC3E}">
        <p14:creationId xmlns:p14="http://schemas.microsoft.com/office/powerpoint/2010/main" val="307154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Undefined is a general purpose systems language that uses the idea of having simple, easy to remember keywords and syntax to be developer friendly. It is a statically typed language that has a single keyword for data types, functions and operators that basically perform the same action but have many syntaxes.</a:t>
            </a:r>
          </a:p>
        </p:txBody>
      </p:sp>
    </p:spTree>
    <p:extLst>
      <p:ext uri="{BB962C8B-B14F-4D97-AF65-F5344CB8AC3E}">
        <p14:creationId xmlns:p14="http://schemas.microsoft.com/office/powerpoint/2010/main" val="103561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5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24">
            <a:extLst>
              <a:ext uri="{FF2B5EF4-FFF2-40B4-BE49-F238E27FC236}">
                <a16:creationId xmlns:a16="http://schemas.microsoft.com/office/drawing/2014/main" id="{2471F3DC-CA7B-46C0-AB07-0E99D82F6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Lexical Unit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20" name="Picture 20" descr="Table&#10;&#10;Description automatically generated">
            <a:extLst>
              <a:ext uri="{FF2B5EF4-FFF2-40B4-BE49-F238E27FC236}">
                <a16:creationId xmlns:a16="http://schemas.microsoft.com/office/drawing/2014/main" id="{7116DA29-EDAB-4064-BC34-972CC6DC9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053" y="1158232"/>
            <a:ext cx="2872521" cy="4541536"/>
          </a:xfrm>
          <a:prstGeom prst="rect">
            <a:avLst/>
          </a:prstGeom>
        </p:spPr>
      </p:pic>
      <p:pic>
        <p:nvPicPr>
          <p:cNvPr id="21" name="Picture 21" descr="Table&#10;&#10;Description automatically generated">
            <a:extLst>
              <a:ext uri="{FF2B5EF4-FFF2-40B4-BE49-F238E27FC236}">
                <a16:creationId xmlns:a16="http://schemas.microsoft.com/office/drawing/2014/main" id="{88DA5EAE-18DD-4DF0-BAD3-F78F3C834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453" y="1439807"/>
            <a:ext cx="2872521" cy="317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3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Grammer</a:t>
            </a:r>
            <a:r>
              <a:rPr lang="en-US" b="1" dirty="0"/>
              <a:t>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1852"/>
            <a:ext cx="10515600" cy="449511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b="1" dirty="0">
                <a:ea typeface="+mn-lt"/>
                <a:cs typeface="+mn-lt"/>
              </a:rPr>
              <a:t>undefined:</a:t>
            </a:r>
            <a:endParaRPr lang="en-US" dirty="0">
              <a:ea typeface="+mn-lt"/>
              <a:cs typeface="+mn-lt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>
                <a:ea typeface="+mn-lt"/>
                <a:cs typeface="+mn-lt"/>
              </a:rPr>
              <a:t> MAIN undefined  | LOOP undefined  | BOOL undefined  | INPUT undefined | OUTPUT undefined | IF undefined | ELSE undefined  | ELSEIF undefined  | IMPORT undefined | RETURN undefined | YES undefined | NO undefined | NUM undefined | STRING undefined | OPERATOR_A undefined | OPERATOR_R undefined  | OPERATOR_U undefined | OPERATOR_E undefined | IDENTIFIER undefined | TERMINATOR undefined | COMMENT undefined | OPEN_BR undefined | OPEN_PR undefined | CLOSE_BR undefined | CLOSE_PR undefined | HEADER_FILE | OTHER | MAIN | LOOP | BOOL | INPUT | OUTPUT  | IF | ELSE | ELSEIF | IMPORT | RETURN | YES  | NO | NUM | STRING | OPERATOR_A | OPERATOR_R | OPERATOR_U | OPERATOR_E | IDENTIFIER | TERMINATOR | COMMENT | OPEN_BR | OPEN_PR | CLOSE_BR | CLOSE_PR | HEADER_FILE | OTHER </a:t>
            </a:r>
            <a:br>
              <a:rPr lang="en-US" dirty="0"/>
            </a:b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4568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2604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92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“Undefined Language”</vt:lpstr>
      <vt:lpstr>Undefined Language</vt:lpstr>
      <vt:lpstr>PowerPoint Presentation</vt:lpstr>
      <vt:lpstr>Grammer Rules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“Undefined”</dc:title>
  <dc:creator>ASHYA ENT</dc:creator>
  <cp:lastModifiedBy>ASHYA ENT</cp:lastModifiedBy>
  <cp:revision>129</cp:revision>
  <dcterms:created xsi:type="dcterms:W3CDTF">2022-02-04T14:45:06Z</dcterms:created>
  <dcterms:modified xsi:type="dcterms:W3CDTF">2022-02-07T17:51:39Z</dcterms:modified>
</cp:coreProperties>
</file>