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26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0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55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51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047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8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39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86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30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AC3-5843-44F5-B639-D14C49D5F9BE}" type="datetimeFigureOut">
              <a:rPr lang="it-IT" smtClean="0"/>
              <a:t>08/12/2012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2830" y="4941168"/>
            <a:ext cx="79208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.NET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512830" y="3891136"/>
            <a:ext cx="79208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ASP.NET / MVC</a:t>
            </a:r>
            <a:endParaRPr lang="it-IT" dirty="0"/>
          </a:p>
        </p:txBody>
      </p:sp>
      <p:sp>
        <p:nvSpPr>
          <p:cNvPr id="6" name="Rectangle 5"/>
          <p:cNvSpPr/>
          <p:nvPr/>
        </p:nvSpPr>
        <p:spPr>
          <a:xfrm>
            <a:off x="499675" y="2852936"/>
            <a:ext cx="7920880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err="1" smtClean="0"/>
              <a:t>xrc</a:t>
            </a:r>
            <a:endParaRPr lang="it-IT" sz="3600" dirty="0"/>
          </a:p>
        </p:txBody>
      </p:sp>
      <p:sp>
        <p:nvSpPr>
          <p:cNvPr id="7" name="Rectangle 6"/>
          <p:cNvSpPr/>
          <p:nvPr/>
        </p:nvSpPr>
        <p:spPr>
          <a:xfrm>
            <a:off x="467544" y="1844824"/>
            <a:ext cx="1296144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XSLT</a:t>
            </a:r>
            <a:endParaRPr lang="it-IT" dirty="0"/>
          </a:p>
        </p:txBody>
      </p:sp>
      <p:sp>
        <p:nvSpPr>
          <p:cNvPr id="8" name="Rectangle 7"/>
          <p:cNvSpPr/>
          <p:nvPr/>
        </p:nvSpPr>
        <p:spPr>
          <a:xfrm>
            <a:off x="1907704" y="1848603"/>
            <a:ext cx="1260707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Razor</a:t>
            </a:r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3320810" y="1848603"/>
            <a:ext cx="1251189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HTML</a:t>
            </a:r>
            <a:endParaRPr lang="it-IT" dirty="0"/>
          </a:p>
        </p:txBody>
      </p:sp>
      <p:sp>
        <p:nvSpPr>
          <p:cNvPr id="10" name="Rectangle 9"/>
          <p:cNvSpPr/>
          <p:nvPr/>
        </p:nvSpPr>
        <p:spPr>
          <a:xfrm>
            <a:off x="4716016" y="1848603"/>
            <a:ext cx="144016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Markdown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6300192" y="1848603"/>
            <a:ext cx="1251189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js</a:t>
            </a:r>
            <a:endParaRPr lang="it-IT" dirty="0"/>
          </a:p>
        </p:txBody>
      </p:sp>
      <p:sp>
        <p:nvSpPr>
          <p:cNvPr id="12" name="Rectangle 11"/>
          <p:cNvSpPr/>
          <p:nvPr/>
        </p:nvSpPr>
        <p:spPr>
          <a:xfrm>
            <a:off x="7668344" y="1848603"/>
            <a:ext cx="765366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825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</dc:creator>
  <cp:lastModifiedBy>Davide</cp:lastModifiedBy>
  <cp:revision>1</cp:revision>
  <dcterms:created xsi:type="dcterms:W3CDTF">2012-12-08T14:03:12Z</dcterms:created>
  <dcterms:modified xsi:type="dcterms:W3CDTF">2012-12-08T16:09:33Z</dcterms:modified>
</cp:coreProperties>
</file>