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2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0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5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5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4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3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8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AC3-5843-44F5-B639-D14C49D5F9BE}" type="datetimeFigureOut">
              <a:rPr lang="it-IT" smtClean="0"/>
              <a:t>26/12/2012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9E8F-EA3A-4105-86AB-AA1D4B820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830" y="4941168"/>
            <a:ext cx="79208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.NET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2830" y="3891136"/>
            <a:ext cx="792088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ASP.NET / MVC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499675" y="2852936"/>
            <a:ext cx="7920880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 smtClean="0"/>
              <a:t>xrc</a:t>
            </a:r>
            <a:endParaRPr lang="it-IT" sz="3600" dirty="0"/>
          </a:p>
        </p:txBody>
      </p:sp>
      <p:sp>
        <p:nvSpPr>
          <p:cNvPr id="7" name="Rectangle 6"/>
          <p:cNvSpPr/>
          <p:nvPr/>
        </p:nvSpPr>
        <p:spPr>
          <a:xfrm>
            <a:off x="467544" y="1844824"/>
            <a:ext cx="1296144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XSLT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1907704" y="1848603"/>
            <a:ext cx="1260707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Razor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3320810" y="1848603"/>
            <a:ext cx="1251189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HTML</a:t>
            </a:r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4716016" y="1848603"/>
            <a:ext cx="144016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Markdown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6300192" y="1848603"/>
            <a:ext cx="1251189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js</a:t>
            </a:r>
            <a:endParaRPr lang="it-IT" dirty="0"/>
          </a:p>
        </p:txBody>
      </p:sp>
      <p:sp>
        <p:nvSpPr>
          <p:cNvPr id="12" name="Rectangle 11"/>
          <p:cNvSpPr/>
          <p:nvPr/>
        </p:nvSpPr>
        <p:spPr>
          <a:xfrm>
            <a:off x="7668344" y="1848603"/>
            <a:ext cx="765366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825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45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</dc:creator>
  <cp:lastModifiedBy>Davide</cp:lastModifiedBy>
  <cp:revision>3</cp:revision>
  <dcterms:created xsi:type="dcterms:W3CDTF">2012-12-08T14:03:12Z</dcterms:created>
  <dcterms:modified xsi:type="dcterms:W3CDTF">2012-12-26T21:03:38Z</dcterms:modified>
</cp:coreProperties>
</file>