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8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216" y="5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54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4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6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7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12/5/21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12/5/21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5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12/5/21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3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12/5/21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0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78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45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3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3" descr="Colored triangles creating a seamless design">
            <a:extLst>
              <a:ext uri="{FF2B5EF4-FFF2-40B4-BE49-F238E27FC236}">
                <a16:creationId xmlns:a16="http://schemas.microsoft.com/office/drawing/2014/main" id="{FB856C10-AF6A-4AE5-8121-AE9BB011AD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15" b="8128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9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7239B-3C1D-F244-902B-1E714595F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1"/>
                </a:solidFill>
              </a:rPr>
              <a:t>Mydoh</a:t>
            </a:r>
            <a:r>
              <a:rPr lang="en-US" sz="5400" dirty="0">
                <a:solidFill>
                  <a:schemeClr val="tx1"/>
                </a:solidFill>
              </a:rPr>
              <a:t>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E6964-9EC1-EA49-A3C7-E91772DD0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en-US" dirty="0"/>
              <a:t>Usman Naveed</a:t>
            </a:r>
          </a:p>
        </p:txBody>
      </p:sp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0320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C6E1-5971-4242-A8DC-2B39A36F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5F09F-05C8-504C-A0C9-D717F1806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raw data, basic descriptive stats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r>
              <a:rPr lang="en-US" dirty="0"/>
              <a:t>Describe and imputations</a:t>
            </a:r>
          </a:p>
          <a:p>
            <a:r>
              <a:rPr lang="en-US" dirty="0"/>
              <a:t>Assumptions</a:t>
            </a:r>
          </a:p>
          <a:p>
            <a:r>
              <a:rPr lang="en-US" dirty="0"/>
              <a:t>Data cleaning for Model</a:t>
            </a:r>
          </a:p>
        </p:txBody>
      </p:sp>
    </p:spTree>
    <p:extLst>
      <p:ext uri="{BB962C8B-B14F-4D97-AF65-F5344CB8AC3E}">
        <p14:creationId xmlns:p14="http://schemas.microsoft.com/office/powerpoint/2010/main" val="416384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ACF3-7C8C-6C43-AD27-B0560E87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B4662-FE74-394D-92DB-801589E65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unsupervised learning/clustering and KNN for this dataset?</a:t>
            </a:r>
          </a:p>
          <a:p>
            <a:r>
              <a:rPr lang="en-US" dirty="0"/>
              <a:t>Choosing the amount of clusters</a:t>
            </a:r>
          </a:p>
          <a:p>
            <a:r>
              <a:rPr lang="en-US" dirty="0"/>
              <a:t>Data reduction with PCA – don’t go into detail leave the info in the appendix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3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E044-4C1E-B14C-BAF1-BF4EFD2F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BF713-AB94-F943-87F8-5DAEDC996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Graph/Model result</a:t>
            </a:r>
          </a:p>
          <a:p>
            <a:r>
              <a:rPr lang="en-US" dirty="0"/>
              <a:t>Table of averages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89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F1A46-125E-974B-BB22-9C1ACF9E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mean for the business?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458A9-8F59-2049-8111-44CFA738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5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C8A64-BA19-0E41-9B86-FE59F154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6B400-6158-F649-B6D4-F0ECC7CA5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cleaned</a:t>
            </a:r>
          </a:p>
          <a:p>
            <a:r>
              <a:rPr lang="en-US" dirty="0"/>
              <a:t>Created KNN</a:t>
            </a:r>
          </a:p>
          <a:p>
            <a:r>
              <a:rPr lang="en-US" dirty="0"/>
              <a:t>4 clusters which tell us ….</a:t>
            </a:r>
          </a:p>
          <a:p>
            <a:r>
              <a:rPr lang="en-US" dirty="0"/>
              <a:t>This is how we can use the info from clusters to improve business</a:t>
            </a:r>
          </a:p>
          <a:p>
            <a:r>
              <a:rPr lang="en-US"/>
              <a:t>Thank you!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249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D33D56"/>
      </a:accent1>
      <a:accent2>
        <a:srgbClr val="C12B83"/>
      </a:accent2>
      <a:accent3>
        <a:srgbClr val="D33DD3"/>
      </a:accent3>
      <a:accent4>
        <a:srgbClr val="822BC1"/>
      </a:accent4>
      <a:accent5>
        <a:srgbClr val="563DD3"/>
      </a:accent5>
      <a:accent6>
        <a:srgbClr val="2B51C1"/>
      </a:accent6>
      <a:hlink>
        <a:srgbClr val="309282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100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Tw Cen MT</vt:lpstr>
      <vt:lpstr>RetrospectVTI</vt:lpstr>
      <vt:lpstr>Mydoh Assignment</vt:lpstr>
      <vt:lpstr>The Data</vt:lpstr>
      <vt:lpstr>The Model</vt:lpstr>
      <vt:lpstr>Analysis</vt:lpstr>
      <vt:lpstr>What does this mean for the business?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Mydoh Assignment</dc:title>
  <dc:creator>Mohammad Usman Naveed</dc:creator>
  <cp:lastModifiedBy>Mohammad Usman Naveed</cp:lastModifiedBy>
  <cp:revision>4</cp:revision>
  <dcterms:created xsi:type="dcterms:W3CDTF">2021-12-05T17:06:51Z</dcterms:created>
  <dcterms:modified xsi:type="dcterms:W3CDTF">2021-12-05T17:55:03Z</dcterms:modified>
</cp:coreProperties>
</file>