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77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16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8FE-4B72-472C-90AB-90AE1D7B3C3D}" type="datetimeFigureOut">
              <a:rPr lang="en-US" smtClean="0"/>
              <a:t>12-Nov-24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B4F9EA-A554-42A9-89F5-32B05A234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F63D-0016-49EA-C432-C9B42AD81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6825F-2E91-A514-87AC-E0D0235E8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6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Inventory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Usman Pirzada</dc:creator>
  <cp:lastModifiedBy>Muhammad Usman Pirzada</cp:lastModifiedBy>
  <cp:revision>1</cp:revision>
  <dcterms:created xsi:type="dcterms:W3CDTF">2024-11-12T12:16:09Z</dcterms:created>
  <dcterms:modified xsi:type="dcterms:W3CDTF">2024-11-12T12:17:13Z</dcterms:modified>
</cp:coreProperties>
</file>