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33" r:id="rId5"/>
    <p:sldId id="334" r:id="rId6"/>
    <p:sldId id="335" r:id="rId7"/>
    <p:sldId id="336" r:id="rId8"/>
    <p:sldId id="338" r:id="rId9"/>
    <p:sldId id="337" r:id="rId10"/>
    <p:sldId id="339" r:id="rId11"/>
    <p:sldId id="340" r:id="rId12"/>
    <p:sldId id="341" r:id="rId13"/>
    <p:sldId id="342" r:id="rId14"/>
    <p:sldId id="343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84489" autoAdjust="0"/>
  </p:normalViewPr>
  <p:slideViewPr>
    <p:cSldViewPr snapToGrid="0">
      <p:cViewPr varScale="1">
        <p:scale>
          <a:sx n="70" d="100"/>
          <a:sy n="70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14-Jun-2024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9889-EAA1-3014-C3D6-66901C4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268639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SzPts val="950"/>
              <a:buFont typeface="Times New Roman" panose="02020603050405020304" pitchFamily="18" charset="0"/>
              <a:buChar char="•"/>
              <a:tabLst>
                <a:tab pos="395605" algn="l"/>
              </a:tabLst>
            </a:pPr>
            <a:r>
              <a:rPr lang="en-US" sz="3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825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5D30-C4AB-FBFE-CD0E-89D9F4A6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7DCF3-318B-8728-5776-0797C97A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7" y="1825625"/>
            <a:ext cx="7203714" cy="4351338"/>
          </a:xfrm>
        </p:spPr>
      </p:pic>
    </p:spTree>
    <p:extLst>
      <p:ext uri="{BB962C8B-B14F-4D97-AF65-F5344CB8AC3E}">
        <p14:creationId xmlns:p14="http://schemas.microsoft.com/office/powerpoint/2010/main" val="27754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6BB9-0DE3-983E-00DB-BCC02023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5EE99-B15A-C4FA-C01A-55BB24A8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85" y="1804951"/>
            <a:ext cx="7567618" cy="4040678"/>
          </a:xfrm>
        </p:spPr>
      </p:pic>
    </p:spTree>
    <p:extLst>
      <p:ext uri="{BB962C8B-B14F-4D97-AF65-F5344CB8AC3E}">
        <p14:creationId xmlns:p14="http://schemas.microsoft.com/office/powerpoint/2010/main" val="348539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43CF-5A5E-305E-5F8D-7E276B21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C47BE-F708-3C0E-7900-BCC49AADA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11" y="1807029"/>
            <a:ext cx="9861109" cy="3777342"/>
          </a:xfrm>
        </p:spPr>
      </p:pic>
    </p:spTree>
    <p:extLst>
      <p:ext uri="{BB962C8B-B14F-4D97-AF65-F5344CB8AC3E}">
        <p14:creationId xmlns:p14="http://schemas.microsoft.com/office/powerpoint/2010/main" val="58722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7D08E-8617-AF4B-39AB-DC7ED5D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3B91-7CF3-AF0B-B24E-93A61095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Flask is an API of Python that allows us to build web applications. It was developed by Armin </a:t>
            </a:r>
            <a:r>
              <a:rPr lang="en-US" dirty="0" err="1"/>
              <a:t>Ronacher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Flask’s framework is more explicit than Django’s framework and is also easier to learn because it has less base code to implement a simple web application. </a:t>
            </a:r>
          </a:p>
          <a:p>
            <a:pPr algn="just"/>
            <a:r>
              <a:rPr lang="en-US" dirty="0"/>
              <a:t>Flask Python is based on the WSGI(Web Server Gateway Interface) toolkit and Jinja2 template engine.</a:t>
            </a:r>
          </a:p>
        </p:txBody>
      </p:sp>
    </p:spTree>
    <p:extLst>
      <p:ext uri="{BB962C8B-B14F-4D97-AF65-F5344CB8AC3E}">
        <p14:creationId xmlns:p14="http://schemas.microsoft.com/office/powerpoint/2010/main" val="133624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7E9F-FB22-D0C8-3434-65524775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D020-68D3-297C-7710-E9DDB0ED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Flask is a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lightweight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backend framework with minimal dependencies.</a:t>
            </a:r>
          </a:p>
          <a:p>
            <a:pPr algn="just" fontAlgn="base">
              <a:buFont typeface="+mj-lt"/>
              <a:buAutoNum type="arabicPeriod" startAt="2"/>
            </a:pP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Flask is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easy to learn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because its simple and intuitive API makes it easy to learn and use for beginners.</a:t>
            </a:r>
          </a:p>
          <a:p>
            <a:pPr algn="just" fontAlgn="base">
              <a:buFont typeface="+mj-lt"/>
              <a:buAutoNum type="arabicPeriod" startAt="3"/>
            </a:pP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Flask is a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flexible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Framework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because it allows you to customize and extend the framework to suit your needs easily.</a:t>
            </a:r>
          </a:p>
          <a:p>
            <a:pPr algn="just" fontAlgn="base">
              <a:buFont typeface="+mj-lt"/>
              <a:buAutoNum type="arabicPeriod" startAt="4"/>
            </a:pP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Flask can be used with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any database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like:- SQL and NoSQL and with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any Frontend Technology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such as React or Angular.</a:t>
            </a:r>
          </a:p>
          <a:p>
            <a:pPr algn="just" fontAlgn="base">
              <a:buFont typeface="+mj-lt"/>
              <a:buAutoNum type="arabicPeriod" startAt="5"/>
            </a:pP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Flask is </a:t>
            </a:r>
            <a:r>
              <a:rPr lang="en-US" b="1" i="0" dirty="0">
                <a:effectLst/>
                <a:highlight>
                  <a:srgbClr val="FFFFFF"/>
                </a:highlight>
                <a:latin typeface="Nunito" pitchFamily="2" charset="0"/>
              </a:rPr>
              <a:t>great for small to medium projects</a:t>
            </a:r>
            <a:r>
              <a:rPr lang="en-US" b="0" i="0" dirty="0">
                <a:effectLst/>
                <a:highlight>
                  <a:srgbClr val="FFFFFF"/>
                </a:highlight>
                <a:latin typeface="Nunito" pitchFamily="2" charset="0"/>
              </a:rPr>
              <a:t> that do not require the complexity of a large framework.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8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D2A6-F816-5EAB-3F3C-A4A99A1B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4D62-6E0A-816C-AD66-17FCD71C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Python Script with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pPr marL="0" indent="0">
              <a:buNone/>
            </a:pPr>
            <a:r>
              <a:rPr lang="en-US" dirty="0"/>
              <a:t>from flask import Flask 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@app.route('/’)</a:t>
            </a:r>
          </a:p>
          <a:p>
            <a:pPr marL="0" indent="0">
              <a:buNone/>
            </a:pPr>
            <a:r>
              <a:rPr lang="en-US" dirty="0"/>
              <a:t>def index():    </a:t>
            </a:r>
          </a:p>
          <a:p>
            <a:pPr marL="0" indent="0">
              <a:buNone/>
            </a:pPr>
            <a:r>
              <a:rPr lang="en-US" dirty="0"/>
              <a:t>return "Hello, World!“</a:t>
            </a:r>
          </a:p>
          <a:p>
            <a:pPr marL="0" indent="0">
              <a:buNone/>
            </a:pPr>
            <a:r>
              <a:rPr lang="en-US" dirty="0"/>
              <a:t>if __name__ == '__main__':    </a:t>
            </a:r>
          </a:p>
          <a:p>
            <a:pPr marL="0" indent="0">
              <a:buNone/>
            </a:pPr>
            <a:r>
              <a:rPr lang="en-US" dirty="0" err="1"/>
              <a:t>app.run</a:t>
            </a:r>
            <a:r>
              <a:rPr lang="en-US" dirty="0"/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32336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D2A6-F816-5EAB-3F3C-A4A99A1B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4D62-6E0A-816C-AD66-17FCD71C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Flask route / calls the index() function.</a:t>
            </a:r>
          </a:p>
          <a:p>
            <a:r>
              <a:rPr lang="en-US" dirty="0"/>
              <a:t>app = Flask(__name__) this creates a new flask web application instance.</a:t>
            </a:r>
          </a:p>
          <a:p>
            <a:r>
              <a:rPr lang="en-US" dirty="0"/>
              <a:t>@app.route('/'): This line is a decorator that tells Flask to trigger the index() function when someone accesses the root URL (/).</a:t>
            </a:r>
          </a:p>
          <a:p>
            <a:r>
              <a:rPr lang="en-US" dirty="0"/>
              <a:t>def index(): This is the function that will be called when the root URL is accessed.</a:t>
            </a:r>
          </a:p>
          <a:p>
            <a:r>
              <a:rPr lang="en-US" dirty="0"/>
              <a:t>return "Hello, World!": This line defines what the function returns, which in this case is a simple "Hello, World!" message.</a:t>
            </a:r>
          </a:p>
          <a:p>
            <a:r>
              <a:rPr lang="en-US" dirty="0"/>
              <a:t>if __name__ == '__main__’: </a:t>
            </a:r>
          </a:p>
          <a:p>
            <a:pPr marL="0" indent="0">
              <a:buNone/>
            </a:pPr>
            <a:r>
              <a:rPr lang="en-US" dirty="0" err="1"/>
              <a:t>app.run</a:t>
            </a:r>
            <a:r>
              <a:rPr lang="en-US" dirty="0"/>
              <a:t>(debug=True) This code block checks if the script is being run directly (not imported as a module) and starts the Flask development server with debugging enabled.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D2A6-F816-5EAB-3F3C-A4A99A1B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4D62-6E0A-816C-AD66-17FCD71C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install flask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Pip install flask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-connector-python for connecting to the MySQL database.</a:t>
            </a:r>
          </a:p>
          <a:p>
            <a:pPr marL="0" indent="0">
              <a:buNone/>
            </a:pPr>
            <a:r>
              <a:rPr lang="en-US" dirty="0"/>
              <a:t>Flask for creating the web application.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pip install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-connector-python Flask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D2A6-F816-5EAB-3F3C-A4A99A1B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4D62-6E0A-816C-AD66-17FCD71C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the script with python script_name.py.</a:t>
            </a:r>
          </a:p>
          <a:p>
            <a:pPr marL="0" indent="0">
              <a:buNone/>
            </a:pPr>
            <a:r>
              <a:rPr lang="en-US" dirty="0"/>
              <a:t>Open a web browser and go to http://127.0.0.1:5000/ to see the data displayed in a table.</a:t>
            </a:r>
          </a:p>
        </p:txBody>
      </p:sp>
    </p:spTree>
    <p:extLst>
      <p:ext uri="{BB962C8B-B14F-4D97-AF65-F5344CB8AC3E}">
        <p14:creationId xmlns:p14="http://schemas.microsoft.com/office/powerpoint/2010/main" val="15916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01B2B4-AB8A-3CCC-18C6-212DB492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E08C13-CB17-8362-D2A6-86AB368A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clicking on it hello world will be printed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25A1A-E133-0A95-351A-F7BB7E7D1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29" y="2799696"/>
            <a:ext cx="6131069" cy="2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2B3F-884D-6F2C-1BCB-7D081A7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73B5-7D33-6DB4-F511-5C3DBF87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flask import Flask, </a:t>
            </a:r>
            <a:r>
              <a:rPr lang="en-US" dirty="0" err="1"/>
              <a:t>render_template</a:t>
            </a:r>
            <a:endParaRPr lang="en-US" dirty="0"/>
          </a:p>
          <a:p>
            <a:r>
              <a:rPr lang="en-US" dirty="0"/>
              <a:t>app = Flask(__name__)</a:t>
            </a:r>
          </a:p>
          <a:p>
            <a:r>
              <a:rPr lang="en-US" dirty="0"/>
              <a:t>@app.route('/’)</a:t>
            </a:r>
          </a:p>
          <a:p>
            <a:r>
              <a:rPr lang="en-US" dirty="0"/>
              <a:t>def home():    </a:t>
            </a:r>
          </a:p>
          <a:p>
            <a:r>
              <a:rPr lang="en-US" dirty="0"/>
              <a:t>return </a:t>
            </a:r>
            <a:r>
              <a:rPr lang="en-US" dirty="0" err="1"/>
              <a:t>render_template</a:t>
            </a:r>
            <a:r>
              <a:rPr lang="en-US" dirty="0"/>
              <a:t>("index.md")  </a:t>
            </a:r>
          </a:p>
          <a:p>
            <a:r>
              <a:rPr lang="en-US" dirty="0"/>
              <a:t>  if __name__ == '__main__':   </a:t>
            </a:r>
          </a:p>
          <a:p>
            <a:r>
              <a:rPr lang="en-US" dirty="0"/>
              <a:t>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27873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Props1.xml><?xml version="1.0" encoding="utf-8"?>
<ds:datastoreItem xmlns:ds="http://schemas.openxmlformats.org/officeDocument/2006/customXml" ds:itemID="{7115461F-C217-4B87-BCC8-C4CF11559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8836F-9A74-462E-B519-496BB60E9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95904-E683-4C22-991D-810AC065F2BA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14581</TotalTime>
  <Words>478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Nunito</vt:lpstr>
      <vt:lpstr>Times New Roman</vt:lpstr>
      <vt:lpstr>1_Office Theme</vt:lpstr>
      <vt:lpstr>Flask</vt:lpstr>
      <vt:lpstr>What is Flask?</vt:lpstr>
      <vt:lpstr>Advantages of Flask</vt:lpstr>
      <vt:lpstr>Working</vt:lpstr>
      <vt:lpstr>Working</vt:lpstr>
      <vt:lpstr>Working</vt:lpstr>
      <vt:lpstr>Running the Application: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Misbhah Naz</cp:lastModifiedBy>
  <cp:revision>393</cp:revision>
  <dcterms:created xsi:type="dcterms:W3CDTF">2019-03-27T08:58:33Z</dcterms:created>
  <dcterms:modified xsi:type="dcterms:W3CDTF">2024-06-14T06:01:13Z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