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333" r:id="rId5"/>
    <p:sldId id="334" r:id="rId6"/>
    <p:sldId id="26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7" autoAdjust="0"/>
    <p:restoredTop sz="93699" autoAdjust="0"/>
  </p:normalViewPr>
  <p:slideViewPr>
    <p:cSldViewPr snapToGrid="0">
      <p:cViewPr varScale="1">
        <p:scale>
          <a:sx n="83" d="100"/>
          <a:sy n="8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20FC9-4A55-43B8-9A7D-CCEE1CADDEFB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F331-A338-4450-9AAC-D146553B4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381000" y="695325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3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4F331-A338-4450-9AAC-D146553B4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4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96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65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0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96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73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396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1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2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00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50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1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CB19C-152E-4060-B74E-11ACA5C789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F218-B0F3-44DB-9764-AC7731FB976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435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9889-EAA1-3014-C3D6-66901C44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268639"/>
            <a:ext cx="10515600" cy="1325563"/>
          </a:xfrm>
        </p:spPr>
        <p:txBody>
          <a:bodyPr/>
          <a:lstStyle/>
          <a:p>
            <a:r>
              <a:rPr lang="en-US" dirty="0"/>
              <a:t>File handling in python</a:t>
            </a:r>
          </a:p>
        </p:txBody>
      </p:sp>
    </p:spTree>
    <p:extLst>
      <p:ext uri="{BB962C8B-B14F-4D97-AF65-F5344CB8AC3E}">
        <p14:creationId xmlns:p14="http://schemas.microsoft.com/office/powerpoint/2010/main" val="28259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E089-81AB-811B-106E-88A6C030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Read from Multiple Cells Using the Cell 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C062-4739-7073-EB95-38B325ED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roll# Name address</a:t>
            </a:r>
          </a:p>
          <a:p>
            <a:r>
              <a:rPr lang="en-US" dirty="0"/>
              <a:t>12345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lahore</a:t>
            </a:r>
            <a:endParaRPr lang="en-US" dirty="0"/>
          </a:p>
          <a:p>
            <a:r>
              <a:rPr lang="en-US" dirty="0"/>
              <a:t>456 </a:t>
            </a:r>
            <a:r>
              <a:rPr lang="en-US" dirty="0" err="1"/>
              <a:t>umer</a:t>
            </a:r>
            <a:r>
              <a:rPr lang="en-US" dirty="0"/>
              <a:t> </a:t>
            </a:r>
            <a:r>
              <a:rPr lang="en-US" dirty="0" err="1"/>
              <a:t>multan</a:t>
            </a:r>
            <a:endParaRPr lang="en-US" dirty="0"/>
          </a:p>
          <a:p>
            <a:r>
              <a:rPr lang="en-US" dirty="0"/>
              <a:t>345 </a:t>
            </a:r>
            <a:r>
              <a:rPr lang="en-US" dirty="0" err="1"/>
              <a:t>hira</a:t>
            </a:r>
            <a:r>
              <a:rPr lang="en-US" dirty="0"/>
              <a:t> </a:t>
            </a:r>
            <a:r>
              <a:rPr lang="en-US" dirty="0" err="1"/>
              <a:t>lahore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78DEA6-CA01-15A5-5843-BA1CEA5FE21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162701"/>
            <a:ext cx="6078587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Give the location of the file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.xlsx"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openpyxl.load_workbook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wb_obj.active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'A1’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‘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C4’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cell1, cell2, cell3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(cell1.value, cell2.value,cell3.value)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309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521A-E435-592A-BB11-E2DF43AA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Write Excel File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8AB21C-0129-8777-BD8B-9FD10D0764E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Workbook()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workbook.save(filename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"sample.xlsx"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8C1A06-ADCF-6CB8-99E2-EBE90E791A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openpyxl module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openpyxl.Workbook()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wb.active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sheet.cell(row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writing values to cells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c1.value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"Hello"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sheet.cell(row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c2.value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"World"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c3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'A2'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c3.value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"Welcome"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B2 means column = 2 &amp; row = 2.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c4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'B2'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c4.value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"Everyone"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wb.save(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"sample.xlsx"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FBCD6-DFDF-6204-AA64-2D9A031A5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314" y="2909842"/>
            <a:ext cx="2593174" cy="19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54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72E0-D5C7-752D-EBD8-A615F6D2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Append data in excel using Python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94148-B02C-6B02-C717-E849813B4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will see that every time you try to write to a spreadsheet the existing data gets overwritten, and the file is saved as a new file. This happens because the 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Workbook() 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always creates a new workbook file object. To write to an existing workbook you must open the file with the </a:t>
            </a:r>
            <a:r>
              <a:rPr lang="en-US" sz="1800" b="1" i="0" dirty="0" err="1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load_workbook</a:t>
            </a:r>
            <a:r>
              <a:rPr lang="en-US" sz="18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8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71387-A3CB-B21F-5099-905A47F87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70" y="3102056"/>
            <a:ext cx="3328601" cy="201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4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E2CE-AC78-B909-A9B9-F1935304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428A95D-064D-1DF2-047F-18F07503B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31524"/>
            <a:ext cx="4937249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openpyxl.load_workbook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"sample.xlsx"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wb.active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(7,8,9)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data: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'sample.xlsx'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45713-0CDD-79B1-D50A-E310DDC49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984" y="2529210"/>
            <a:ext cx="3304812" cy="244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2257-F245-4F17-24FA-77787A4E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C2BEBF-9B39-52B4-847E-6390D3B2D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8413"/>
            <a:ext cx="448840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openpyxl.Workbook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wb.active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writing to the cell of an excel sheet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'A1'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'A2'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300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'A3'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'A4'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'A5'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'A7'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'= SUM(A1:A5)'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save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"sum.xlsx"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6F4C2F-9FE6-173C-7919-600CAB9E8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34698"/>
              </p:ext>
            </p:extLst>
          </p:nvPr>
        </p:nvGraphicFramePr>
        <p:xfrm>
          <a:off x="7728857" y="2364695"/>
          <a:ext cx="1981199" cy="26753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199">
                  <a:extLst>
                    <a:ext uri="{9D8B030D-6E8A-4147-A177-3AD203B41FA5}">
                      <a16:colId xmlns:a16="http://schemas.microsoft.com/office/drawing/2014/main" val="4174421583"/>
                    </a:ext>
                  </a:extLst>
                </a:gridCol>
              </a:tblGrid>
              <a:tr h="381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2019043"/>
                  </a:ext>
                </a:extLst>
              </a:tr>
              <a:tr h="38552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42663949"/>
                  </a:ext>
                </a:extLst>
              </a:tr>
              <a:tr h="381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1601353"/>
                  </a:ext>
                </a:extLst>
              </a:tr>
              <a:tr h="381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5229585"/>
                  </a:ext>
                </a:extLst>
              </a:tr>
              <a:tr h="381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5106544"/>
                  </a:ext>
                </a:extLst>
              </a:tr>
              <a:tr h="3816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76923013"/>
                  </a:ext>
                </a:extLst>
              </a:tr>
              <a:tr h="38164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5409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21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FB0A-B9F8-BD96-5CA8-2FE9FCE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Adjusting Rows and Column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72C123-9910-4311-0F9F-83E670195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2"/>
            <a:ext cx="538609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module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openpyxl.Workbook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wb.active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writing to the specified cell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hello 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 everyone '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set the height of the row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sheet.row_dimensions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].height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70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set the width of the column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sheet.column_dimensions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].width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save the file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wb.save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'sample.xlsx'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02ABDA-2273-748A-BB77-FEF2F42D1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67534"/>
              </p:ext>
            </p:extLst>
          </p:nvPr>
        </p:nvGraphicFramePr>
        <p:xfrm>
          <a:off x="7478485" y="2356485"/>
          <a:ext cx="2699657" cy="2117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664">
                  <a:extLst>
                    <a:ext uri="{9D8B030D-6E8A-4147-A177-3AD203B41FA5}">
                      <a16:colId xmlns:a16="http://schemas.microsoft.com/office/drawing/2014/main" val="901073215"/>
                    </a:ext>
                  </a:extLst>
                </a:gridCol>
                <a:gridCol w="1868993">
                  <a:extLst>
                    <a:ext uri="{9D8B030D-6E8A-4147-A177-3AD203B41FA5}">
                      <a16:colId xmlns:a16="http://schemas.microsoft.com/office/drawing/2014/main" val="695978044"/>
                    </a:ext>
                  </a:extLst>
                </a:gridCol>
              </a:tblGrid>
              <a:tr h="1756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hello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577642"/>
                  </a:ext>
                </a:extLst>
              </a:tr>
              <a:tr h="3610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everyone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498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861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1D5B-4F94-4131-1C83-7BAECAF3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Merging Cells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BC7D82-B3C1-0041-7849-16D1B6F3D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2301"/>
            <a:ext cx="823142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openpyxl.Workbook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wb.active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sheet.merge_cells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'A2:D4'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'Twelve cells join together.'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merge cell C6 and D6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sheet.merge_cells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'C6:D6'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sheet.cell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).value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'Two merge cells.'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wb.save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'sample.xlsx'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7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CD57-A8AD-9C9C-54D8-DAF0C8AE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D31C22-8952-774F-3A3F-7FF921581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517082"/>
              </p:ext>
            </p:extLst>
          </p:nvPr>
        </p:nvGraphicFramePr>
        <p:xfrm>
          <a:off x="1175656" y="1491343"/>
          <a:ext cx="9862458" cy="5176896"/>
        </p:xfrm>
        <a:graphic>
          <a:graphicData uri="http://schemas.openxmlformats.org/drawingml/2006/table">
            <a:tbl>
              <a:tblPr/>
              <a:tblGrid>
                <a:gridCol w="4931229">
                  <a:extLst>
                    <a:ext uri="{9D8B030D-6E8A-4147-A177-3AD203B41FA5}">
                      <a16:colId xmlns:a16="http://schemas.microsoft.com/office/drawing/2014/main" val="1311548284"/>
                    </a:ext>
                  </a:extLst>
                </a:gridCol>
                <a:gridCol w="4931229">
                  <a:extLst>
                    <a:ext uri="{9D8B030D-6E8A-4147-A177-3AD203B41FA5}">
                      <a16:colId xmlns:a16="http://schemas.microsoft.com/office/drawing/2014/main" val="91737919"/>
                    </a:ext>
                  </a:extLst>
                </a:gridCol>
              </a:tblGrid>
              <a:tr h="16157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Mode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431319"/>
                  </a:ext>
                </a:extLst>
              </a:tr>
              <a:tr h="40393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“r”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Read mode. Opens a file for reading. Raises an error if the file does not exist.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962063"/>
                  </a:ext>
                </a:extLst>
              </a:tr>
              <a:tr h="76747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“w”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Write mode. Opens a file for writing. If the file exists, it truncates (clears) the file before writing. If the file doesn’t exist, it creates a new file.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276186"/>
                  </a:ext>
                </a:extLst>
              </a:tr>
              <a:tr h="64629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“x”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Exclusive creation mode. Opens a file for exclusive creation. If the file already exists, it raises a FileExistsError exception.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736198"/>
                  </a:ext>
                </a:extLst>
              </a:tr>
              <a:tr h="767472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“a”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Append mode. Opens a file for appending data. The file pointer is at the end of the file, so the contents are added to the end. If the file doesn’t exist, it creates a new file.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413344"/>
                  </a:ext>
                </a:extLst>
              </a:tr>
              <a:tr h="767472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“b”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Binary mode. Opens a file in binary mode for reading or writing binary data. This mode is typically used for non-text files like images or binary data.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879443"/>
                  </a:ext>
                </a:extLst>
              </a:tr>
              <a:tr h="52511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“t”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Text mode. Opens a file in text mode, which is the default mode. This mode is used for reading or writing text data.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631432"/>
                  </a:ext>
                </a:extLst>
              </a:tr>
              <a:tr h="646293"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“+”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Read and write mode. Adds the ability to read and write to a file. For example, "r+" opens a file for both reading and writing.</a:t>
                      </a:r>
                    </a:p>
                  </a:txBody>
                  <a:tcPr marL="37512" marR="37512" marT="18756" marB="18756" anchor="ctr">
                    <a:lnL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4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1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0029826" y="6530975"/>
            <a:ext cx="20796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37931725" indent="-37474525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algn="ctr" eaLnBrk="1" hangingPunct="1"/>
            <a:fld id="{32A4F404-F1A9-4C4B-88E8-19801BD1DC05}" type="slidenum">
              <a:rPr lang="en-US" altLang="en-US" sz="1200">
                <a:solidFill>
                  <a:schemeClr val="tx1"/>
                </a:solidFill>
                <a:latin typeface="Verdana" panose="020B0604030504040204" pitchFamily="34" charset="0"/>
              </a:rPr>
              <a:pPr algn="ctr" eaLnBrk="1" hangingPunct="1"/>
              <a:t>3</a:t>
            </a:fld>
            <a:endParaRPr lang="en-US" altLang="en-US" sz="12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1550989" y="832304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760" tIns="50760" rIns="132120" bIns="50760"/>
          <a:lstStyle>
            <a:lvl1pPr marL="381000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1pPr>
            <a:lvl2pPr marL="781050" indent="-28416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ヒラギノ角ゴ ProN W3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</a:rPr>
              <a:t>f=open("myfile.txt")   #if already exist in the same folder</a:t>
            </a:r>
          </a:p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r>
              <a:rPr lang="en-US" altLang="en-US" sz="2200" dirty="0" err="1">
                <a:solidFill>
                  <a:schemeClr val="tx1"/>
                </a:solidFill>
                <a:latin typeface="Tahoma" panose="020B0604030504040204" pitchFamily="34" charset="0"/>
              </a:rPr>
              <a:t>f.read</a:t>
            </a:r>
            <a:r>
              <a:rPr lang="en-US" altLang="en-US" sz="2200" dirty="0">
                <a:solidFill>
                  <a:schemeClr val="tx1"/>
                </a:solidFill>
                <a:latin typeface="Tahoma" panose="020B0604030504040204" pitchFamily="34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 typeface="Tahoma" panose="020B060403050404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69F05-BB42-00C9-0F8E-9CA027BB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982" y="1807266"/>
            <a:ext cx="7512503" cy="477182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E1B9EB1-DFDB-8BFC-8260-22F0CECB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8" y="0"/>
            <a:ext cx="10515600" cy="1325563"/>
          </a:xfrm>
        </p:spPr>
        <p:txBody>
          <a:bodyPr/>
          <a:lstStyle/>
          <a:p>
            <a:r>
              <a:rPr lang="en-US" altLang="en-US" sz="4400" dirty="0">
                <a:latin typeface="Tahoma Bold" panose="020B0804030504040204" pitchFamily="34" charset="0"/>
                <a:ea typeface="ヒラギノ角ゴ ProN W6" charset="-128"/>
              </a:rPr>
              <a:t>How to open a txt file</a:t>
            </a:r>
            <a:br>
              <a:rPr lang="en-US" altLang="en-US" sz="4400" dirty="0">
                <a:latin typeface="Tahoma Bold" panose="020B0804030504040204" pitchFamily="34" charset="0"/>
                <a:ea typeface="ヒラギノ角ゴ ProN W6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39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139D-DFF1-6940-434B-D72B7500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88912"/>
            <a:ext cx="3932237" cy="1600200"/>
          </a:xfrm>
        </p:spPr>
        <p:txBody>
          <a:bodyPr/>
          <a:lstStyle/>
          <a:p>
            <a:r>
              <a:rPr lang="en-US" dirty="0"/>
              <a:t>Read to some limit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EC291-29AA-78D5-6D57-98C937609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4" y="1556658"/>
            <a:ext cx="3821106" cy="187234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3B89F2-13DC-C3C6-A4C1-EEFC541D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give limit beyond a single line capacity then no gain….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if use </a:t>
            </a:r>
            <a:r>
              <a:rPr lang="en-US" sz="2000" dirty="0" err="1"/>
              <a:t>readline</a:t>
            </a:r>
            <a:r>
              <a:rPr lang="en-US" sz="2000" dirty="0"/>
              <a:t>() after writing read(10) then the pointer will point to next text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B5939B-F98E-6982-77FB-4D005CDB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434" y="3581400"/>
            <a:ext cx="4381880" cy="16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7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A38E41-0932-411D-1F52-BDC995A7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from another path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0DC2FCC-FAD6-5EF4-C699-F8817BA70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1690689"/>
            <a:ext cx="7141028" cy="2825000"/>
          </a:xfrm>
        </p:spPr>
      </p:pic>
    </p:spTree>
    <p:extLst>
      <p:ext uri="{BB962C8B-B14F-4D97-AF65-F5344CB8AC3E}">
        <p14:creationId xmlns:p14="http://schemas.microsoft.com/office/powerpoint/2010/main" val="179899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A38E41-0932-411D-1F52-BDC995A73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xlsx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8B3F-6451-3472-E492-3F6D8779A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we have to write following command to install the required module</a:t>
            </a:r>
          </a:p>
          <a:p>
            <a:r>
              <a:rPr lang="en-US" dirty="0"/>
              <a:t>pip install </a:t>
            </a:r>
            <a:r>
              <a:rPr lang="en-US" dirty="0" err="1"/>
              <a:t>xlrd</a:t>
            </a:r>
            <a:endParaRPr lang="en-US" dirty="0"/>
          </a:p>
          <a:p>
            <a:pPr marL="0" indent="0">
              <a:buNone/>
            </a:pPr>
            <a:r>
              <a:rPr lang="en-US"/>
              <a:t>  Execute </a:t>
            </a:r>
            <a:r>
              <a:rPr lang="en-US" dirty="0"/>
              <a:t>this command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9BA18A-3280-A369-5092-52F4FF8D2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594" y="3818023"/>
            <a:ext cx="5715495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6773-BE84-CB6F-59D5-C9F15C4B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Method1: Reading an excel file using Python using Pandas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F37728-BDFB-C859-7DFD-FB7F5E42D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76476"/>
            <a:ext cx="55720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pandas lib as pd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pandas as pd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read by default 1st sheet of an excel file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‘data.xlsx'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94297-711F-DFE6-DB8C-6019EA7C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09639"/>
            <a:ext cx="4474029" cy="177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0A2F-9860-A09E-E526-F5D022F2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Method 2: Reading an excel file using Python using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openpyxl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99D247A-3115-52B2-FE53-D6B9A3BE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Roll#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A732651-ECCE-5270-7E8A-B979E61D66A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import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 module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Give the location of the file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“data.xlsx"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To open the workbook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workbook object is created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openpyxl.load_workbook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Get workbook active sheet object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from the active attribute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wb_obj.active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sheet_obj.cell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cell_obj.value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4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0AD3-2E91-E6D9-DA67-BB4C4421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Python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Openpyxl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Read multiple cells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242C-F196-DDE3-28B2-AE8092472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Rows: 3</a:t>
            </a:r>
          </a:p>
          <a:p>
            <a:r>
              <a:rPr lang="en-US" dirty="0"/>
              <a:t>Total Columns: 4</a:t>
            </a:r>
          </a:p>
          <a:p>
            <a:endParaRPr lang="en-US" dirty="0"/>
          </a:p>
          <a:p>
            <a:r>
              <a:rPr lang="en-US" dirty="0"/>
              <a:t>Value of first column</a:t>
            </a:r>
          </a:p>
          <a:p>
            <a:r>
              <a:rPr lang="en-US" dirty="0"/>
              <a:t>roll#</a:t>
            </a:r>
          </a:p>
          <a:p>
            <a:r>
              <a:rPr lang="en-US" dirty="0"/>
              <a:t>12345</a:t>
            </a:r>
          </a:p>
          <a:p>
            <a:r>
              <a:rPr lang="en-US" dirty="0"/>
              <a:t>456</a:t>
            </a:r>
          </a:p>
          <a:p>
            <a:endParaRPr lang="en-US" dirty="0"/>
          </a:p>
          <a:p>
            <a:r>
              <a:rPr lang="en-US" dirty="0"/>
              <a:t>Value of first row</a:t>
            </a:r>
          </a:p>
          <a:p>
            <a:r>
              <a:rPr lang="en-US" dirty="0"/>
              <a:t>12345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lahore</a:t>
            </a:r>
            <a:r>
              <a:rPr lang="en-US" dirty="0"/>
              <a:t> 12345678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481D-74D4-88F0-5E84-01AEC8328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Reading through Rows and Columns in Excel with </a:t>
            </a:r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openpyxl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8DDE01-C720-1F05-26EA-6AC9E3DA1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71" y="-848701"/>
            <a:ext cx="7554685" cy="744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 dirty="0">
              <a:solidFill>
                <a:srgbClr val="00669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# Give the location of the file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path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“data.xlsx"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openpyxl.load_workbook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(path)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wb_obj.active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sheet_obj.max_row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sheet_obj.max_column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"Total Rows:"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row)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"Total Columns:"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of first column"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row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sheet_obj.cell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cell_obj.value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of first row"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sheet_obj.cell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column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149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cell_obj.value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229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C947163D0D9438ADFAABD5D135A8E" ma:contentTypeVersion="14" ma:contentTypeDescription="Create a new document." ma:contentTypeScope="" ma:versionID="4e1af9cc4a66754e05256819fc0cf4eb">
  <xsd:schema xmlns:xsd="http://www.w3.org/2001/XMLSchema" xmlns:xs="http://www.w3.org/2001/XMLSchema" xmlns:p="http://schemas.microsoft.com/office/2006/metadata/properties" xmlns:ns2="4365d7e7-07f8-46ee-9253-0d9db5cf0247" xmlns:ns3="c5e93d4a-e23b-42c8-8ff1-78131b2d8e46" targetNamespace="http://schemas.microsoft.com/office/2006/metadata/properties" ma:root="true" ma:fieldsID="3c80ef98cdf9bd0c93d5f9836eb0b425" ns2:_="" ns3:_="">
    <xsd:import namespace="4365d7e7-07f8-46ee-9253-0d9db5cf0247"/>
    <xsd:import namespace="c5e93d4a-e23b-42c8-8ff1-78131b2d8e4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5d7e7-07f8-46ee-9253-0d9db5cf024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5eb382-fb55-4e68-ad83-511be951eceb}" ma:internalName="TaxCatchAll" ma:showField="CatchAllData" ma:web="4365d7e7-07f8-46ee-9253-0d9db5cf0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e93d4a-e23b-42c8-8ff1-78131b2d8e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b19d95c-03cc-479b-95fc-186cd9d351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5e93d4a-e23b-42c8-8ff1-78131b2d8e46">
      <Terms xmlns="http://schemas.microsoft.com/office/infopath/2007/PartnerControls"/>
    </lcf76f155ced4ddcb4097134ff3c332f>
    <TaxCatchAll xmlns="4365d7e7-07f8-46ee-9253-0d9db5cf0247" xsi:nil="true"/>
  </documentManagement>
</p:properties>
</file>

<file path=customXml/itemProps1.xml><?xml version="1.0" encoding="utf-8"?>
<ds:datastoreItem xmlns:ds="http://schemas.openxmlformats.org/officeDocument/2006/customXml" ds:itemID="{05B8836F-9A74-462E-B519-496BB60E9A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15461F-C217-4B87-BCC8-C4CF11559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65d7e7-07f8-46ee-9253-0d9db5cf0247"/>
    <ds:schemaRef ds:uri="c5e93d4a-e23b-42c8-8ff1-78131b2d8e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F95904-E683-4C22-991D-810AC065F2BA}">
  <ds:schemaRefs>
    <ds:schemaRef ds:uri="http://schemas.microsoft.com/office/2006/metadata/properties"/>
    <ds:schemaRef ds:uri="http://schemas.microsoft.com/office/infopath/2007/PartnerControls"/>
    <ds:schemaRef ds:uri="c5e93d4a-e23b-42c8-8ff1-78131b2d8e46"/>
    <ds:schemaRef ds:uri="4365d7e7-07f8-46ee-9253-0d9db5cf024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14116</TotalTime>
  <Words>1385</Words>
  <Application>Microsoft Office PowerPoint</Application>
  <PresentationFormat>Widescreen</PresentationFormat>
  <Paragraphs>243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Nunito</vt:lpstr>
      <vt:lpstr>Tahoma</vt:lpstr>
      <vt:lpstr>Tahoma Bold</vt:lpstr>
      <vt:lpstr>Times New Roman</vt:lpstr>
      <vt:lpstr>Verdana</vt:lpstr>
      <vt:lpstr>1_Office Theme</vt:lpstr>
      <vt:lpstr>File handling in python</vt:lpstr>
      <vt:lpstr>Some rules</vt:lpstr>
      <vt:lpstr>How to open a txt file </vt:lpstr>
      <vt:lpstr>Read to some limit</vt:lpstr>
      <vt:lpstr>Open a file from another path</vt:lpstr>
      <vt:lpstr>Open a xlsx file</vt:lpstr>
      <vt:lpstr> Method1: Reading an excel file using Python using Pandas </vt:lpstr>
      <vt:lpstr> Method 2: Reading an excel file using Python using openpyxl </vt:lpstr>
      <vt:lpstr>Python Openpyxl Read multiple cells </vt:lpstr>
      <vt:lpstr>Read from Multiple Cells Using the Cell Name</vt:lpstr>
      <vt:lpstr>Python Write Excel File </vt:lpstr>
      <vt:lpstr>Append data in excel using Python </vt:lpstr>
      <vt:lpstr>Continue….</vt:lpstr>
      <vt:lpstr>Arithmetic operations </vt:lpstr>
      <vt:lpstr>Adjusting Rows and Column </vt:lpstr>
      <vt:lpstr>Merging Cells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FARHAN DAWOOD</dc:creator>
  <cp:lastModifiedBy>Usman Shahid</cp:lastModifiedBy>
  <cp:revision>102</cp:revision>
  <dcterms:created xsi:type="dcterms:W3CDTF">2019-03-27T08:58:33Z</dcterms:created>
  <dcterms:modified xsi:type="dcterms:W3CDTF">2024-04-27T18:17:15Z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0x010100C59C947163D0D9438ADFAABD5D135A8E</vt:lpwstr>
  </property>
</Properties>
</file>