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333" r:id="rId5"/>
    <p:sldId id="334" r:id="rId6"/>
    <p:sldId id="3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7" autoAdjust="0"/>
    <p:restoredTop sz="84489" autoAdjust="0"/>
  </p:normalViewPr>
  <p:slideViewPr>
    <p:cSldViewPr snapToGrid="0">
      <p:cViewPr varScale="1">
        <p:scale>
          <a:sx n="70" d="100"/>
          <a:sy n="70" d="100"/>
        </p:scale>
        <p:origin x="10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20FC9-4A55-43B8-9A7D-CCEE1CADDEFB}" type="datetimeFigureOut">
              <a:rPr lang="en-US" smtClean="0"/>
              <a:t>21-Jun-2024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F331-A338-4450-9AAC-D146553B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JRE( java Runtime Environment)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4F331-A338-4450-9AAC-D146553B46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6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96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65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2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96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73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9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11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2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0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50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1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21-Jun-2024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43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9889-EAA1-3014-C3D6-66901C44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9" y="1268639"/>
            <a:ext cx="10515600" cy="1325563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55"/>
              </a:spcBef>
              <a:spcAft>
                <a:spcPts val="0"/>
              </a:spcAft>
              <a:buSzPts val="950"/>
              <a:buFont typeface="Times New Roman" panose="02020603050405020304" pitchFamily="18" charset="0"/>
              <a:buChar char="•"/>
              <a:tabLst>
                <a:tab pos="395605" algn="l"/>
              </a:tabLst>
            </a:pPr>
            <a:r>
              <a:rPr lang="en-US" sz="36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mbria" panose="02040503050406030204" pitchFamily="18" charset="0"/>
              </a:rPr>
              <a:t>PIG (Apache PIG)</a:t>
            </a:r>
          </a:p>
        </p:txBody>
      </p:sp>
    </p:spTree>
    <p:extLst>
      <p:ext uri="{BB962C8B-B14F-4D97-AF65-F5344CB8AC3E}">
        <p14:creationId xmlns:p14="http://schemas.microsoft.com/office/powerpoint/2010/main" val="282595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E5B8FE-FB7D-0405-582E-CB6ECC79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PIG?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07244-AA4D-7315-8250-BB54202B2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Pig is a data flow language designed for expressing data transformation pipelines. It provides an abstraction over MapReduce and allows developers to write complex data processing logic using a scripting language called Pig Latin.</a:t>
            </a:r>
          </a:p>
          <a:p>
            <a:pPr algn="just"/>
            <a:r>
              <a:rPr lang="en-US" b="0" i="0" dirty="0">
                <a:effectLst/>
                <a:highlight>
                  <a:srgbClr val="FFFFFF"/>
                </a:highlight>
              </a:rPr>
              <a:t>The Pig scripts get internally converted to Map Reduce jobs and get executed on data stored in HDFS.</a:t>
            </a:r>
          </a:p>
          <a:p>
            <a:pPr algn="just"/>
            <a:r>
              <a:rPr lang="en-US" b="0" i="0" dirty="0">
                <a:effectLst/>
                <a:highlight>
                  <a:srgbClr val="FFFFFF"/>
                </a:highlight>
              </a:rPr>
              <a:t>Pig can handle any type of data, i.e., structured, semi-structured or unstructured and stores the corresponding results into Hadoop Data File System.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48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FBC0-F0DF-DCA9-B9EA-561355FE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Pig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04210F-8683-9105-EBB7-4D9082B0E1DF}"/>
              </a:ext>
            </a:extLst>
          </p:cNvPr>
          <p:cNvSpPr/>
          <p:nvPr/>
        </p:nvSpPr>
        <p:spPr>
          <a:xfrm>
            <a:off x="2057400" y="4561114"/>
            <a:ext cx="1828800" cy="133894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Defined functions in local files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53FA3A-FF59-EC4F-4650-B45BC1BCF3B8}"/>
              </a:ext>
            </a:extLst>
          </p:cNvPr>
          <p:cNvSpPr/>
          <p:nvPr/>
        </p:nvSpPr>
        <p:spPr>
          <a:xfrm>
            <a:off x="9285514" y="4561113"/>
            <a:ext cx="1632857" cy="10341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file stored in HDFS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B4E8A0-2A6D-076E-BD50-8AC18D7017E3}"/>
              </a:ext>
            </a:extLst>
          </p:cNvPr>
          <p:cNvSpPr/>
          <p:nvPr/>
        </p:nvSpPr>
        <p:spPr>
          <a:xfrm>
            <a:off x="2340429" y="2244157"/>
            <a:ext cx="1632857" cy="10341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Pig Script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AA4EF7-FF54-1EB5-2823-F6F93A6C54D4}"/>
              </a:ext>
            </a:extLst>
          </p:cNvPr>
          <p:cNvSpPr/>
          <p:nvPr/>
        </p:nvSpPr>
        <p:spPr>
          <a:xfrm>
            <a:off x="5617028" y="1992086"/>
            <a:ext cx="1632857" cy="10341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Pig </a:t>
            </a:r>
            <a:r>
              <a:rPr lang="en-US" dirty="0" err="1"/>
              <a:t>latin</a:t>
            </a:r>
            <a:r>
              <a:rPr lang="en-US" dirty="0"/>
              <a:t> Compiler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238E0C-23E7-836D-642B-B3075D5BC478}"/>
              </a:ext>
            </a:extLst>
          </p:cNvPr>
          <p:cNvSpPr/>
          <p:nvPr/>
        </p:nvSpPr>
        <p:spPr>
          <a:xfrm>
            <a:off x="8893627" y="1928471"/>
            <a:ext cx="1632857" cy="10341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files in HDFS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5D1F32-DF4B-49A9-9593-797B9A30B821}"/>
              </a:ext>
            </a:extLst>
          </p:cNvPr>
          <p:cNvSpPr/>
          <p:nvPr/>
        </p:nvSpPr>
        <p:spPr>
          <a:xfrm>
            <a:off x="5529945" y="4713514"/>
            <a:ext cx="1632857" cy="103414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Execution of Map Reduce Job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82B412-618B-BF1C-21DC-85B2CA563626}"/>
              </a:ext>
            </a:extLst>
          </p:cNvPr>
          <p:cNvCxnSpPr>
            <a:endCxn id="8" idx="4"/>
          </p:cNvCxnSpPr>
          <p:nvPr/>
        </p:nvCxnSpPr>
        <p:spPr>
          <a:xfrm flipV="1">
            <a:off x="3156857" y="3278300"/>
            <a:ext cx="1" cy="128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678861-BBCF-0937-ED00-9FD82F8AFE70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973286" y="2509158"/>
            <a:ext cx="1643742" cy="5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226E6A-76AC-E2BA-540A-D80848359831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7249885" y="2329543"/>
            <a:ext cx="1643742" cy="17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A25827-01E9-A0A6-BC8A-CA3824C21874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6433457" y="3026229"/>
            <a:ext cx="0" cy="168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E973D4-00F5-6813-5106-B0CD46AA9969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7162802" y="5078184"/>
            <a:ext cx="21227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4811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5e93d4a-e23b-42c8-8ff1-78131b2d8e46">
      <Terms xmlns="http://schemas.microsoft.com/office/infopath/2007/PartnerControls"/>
    </lcf76f155ced4ddcb4097134ff3c332f>
    <TaxCatchAll xmlns="4365d7e7-07f8-46ee-9253-0d9db5cf024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9C947163D0D9438ADFAABD5D135A8E" ma:contentTypeVersion="14" ma:contentTypeDescription="Create a new document." ma:contentTypeScope="" ma:versionID="4e1af9cc4a66754e05256819fc0cf4eb">
  <xsd:schema xmlns:xsd="http://www.w3.org/2001/XMLSchema" xmlns:xs="http://www.w3.org/2001/XMLSchema" xmlns:p="http://schemas.microsoft.com/office/2006/metadata/properties" xmlns:ns2="4365d7e7-07f8-46ee-9253-0d9db5cf0247" xmlns:ns3="c5e93d4a-e23b-42c8-8ff1-78131b2d8e46" targetNamespace="http://schemas.microsoft.com/office/2006/metadata/properties" ma:root="true" ma:fieldsID="3c80ef98cdf9bd0c93d5f9836eb0b425" ns2:_="" ns3:_="">
    <xsd:import namespace="4365d7e7-07f8-46ee-9253-0d9db5cf0247"/>
    <xsd:import namespace="c5e93d4a-e23b-42c8-8ff1-78131b2d8e4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65d7e7-07f8-46ee-9253-0d9db5cf024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b5eb382-fb55-4e68-ad83-511be951eceb}" ma:internalName="TaxCatchAll" ma:showField="CatchAllData" ma:web="4365d7e7-07f8-46ee-9253-0d9db5cf02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e93d4a-e23b-42c8-8ff1-78131b2d8e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5b19d95c-03cc-479b-95fc-186cd9d351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F95904-E683-4C22-991D-810AC065F2BA}">
  <ds:schemaRefs>
    <ds:schemaRef ds:uri="http://schemas.microsoft.com/office/2006/metadata/properties"/>
    <ds:schemaRef ds:uri="http://schemas.microsoft.com/office/infopath/2007/PartnerControls"/>
    <ds:schemaRef ds:uri="c5e93d4a-e23b-42c8-8ff1-78131b2d8e46"/>
    <ds:schemaRef ds:uri="4365d7e7-07f8-46ee-9253-0d9db5cf0247"/>
  </ds:schemaRefs>
</ds:datastoreItem>
</file>

<file path=customXml/itemProps2.xml><?xml version="1.0" encoding="utf-8"?>
<ds:datastoreItem xmlns:ds="http://schemas.openxmlformats.org/officeDocument/2006/customXml" ds:itemID="{7115461F-C217-4B87-BCC8-C4CF115592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65d7e7-07f8-46ee-9253-0d9db5cf0247"/>
    <ds:schemaRef ds:uri="c5e93d4a-e23b-42c8-8ff1-78131b2d8e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B8836F-9A74-462E-B519-496BB60E9A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14646</TotalTime>
  <Words>128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Times New Roman</vt:lpstr>
      <vt:lpstr>1_Office Theme</vt:lpstr>
      <vt:lpstr>PIG (Apache PIG)</vt:lpstr>
      <vt:lpstr>What is PIG?</vt:lpstr>
      <vt:lpstr>Working of Pig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</dc:title>
  <dc:creator>FARHAN DAWOOD</dc:creator>
  <cp:lastModifiedBy>Misbhah Naz</cp:lastModifiedBy>
  <cp:revision>443</cp:revision>
  <dcterms:created xsi:type="dcterms:W3CDTF">2019-03-27T08:58:33Z</dcterms:created>
  <dcterms:modified xsi:type="dcterms:W3CDTF">2024-06-20T20:22:56Z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0x010100C59C947163D0D9438ADFAABD5D135A8E</vt:lpwstr>
  </property>
</Properties>
</file>