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95" r:id="rId5"/>
    <p:sldId id="296" r:id="rId6"/>
    <p:sldId id="297" r:id="rId7"/>
    <p:sldId id="300" r:id="rId8"/>
    <p:sldId id="298" r:id="rId9"/>
    <p:sldId id="302" r:id="rId10"/>
    <p:sldId id="299" r:id="rId1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79" d="100"/>
          <a:sy n="79"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Naeem Akhtar" userId="441ba647-02a9-4148-9f18-d76dfbeac6ee" providerId="ADAL" clId="{35D59D6A-39EB-411F-B6D4-335A03D65156}"/>
    <pc:docChg chg="custSel delSld modSld">
      <pc:chgData name="Muhammad Naeem Akhtar" userId="441ba647-02a9-4148-9f18-d76dfbeac6ee" providerId="ADAL" clId="{35D59D6A-39EB-411F-B6D4-335A03D65156}" dt="2023-04-09T05:43:46.601" v="145" actId="20577"/>
      <pc:docMkLst>
        <pc:docMk/>
      </pc:docMkLst>
      <pc:sldChg chg="delSp modSp">
        <pc:chgData name="Muhammad Naeem Akhtar" userId="441ba647-02a9-4148-9f18-d76dfbeac6ee" providerId="ADAL" clId="{35D59D6A-39EB-411F-B6D4-335A03D65156}" dt="2023-04-09T05:37:29.823" v="20" actId="20577"/>
        <pc:sldMkLst>
          <pc:docMk/>
          <pc:sldMk cId="3675809981" sldId="258"/>
        </pc:sldMkLst>
        <pc:spChg chg="mod">
          <ac:chgData name="Muhammad Naeem Akhtar" userId="441ba647-02a9-4148-9f18-d76dfbeac6ee" providerId="ADAL" clId="{35D59D6A-39EB-411F-B6D4-335A03D65156}" dt="2023-04-09T05:37:29.823" v="20" actId="20577"/>
          <ac:spMkLst>
            <pc:docMk/>
            <pc:sldMk cId="3675809981" sldId="258"/>
            <ac:spMk id="3" creationId="{7F9471F1-89C4-4EB9-B45A-572194D913FF}"/>
          </ac:spMkLst>
        </pc:spChg>
        <pc:spChg chg="del">
          <ac:chgData name="Muhammad Naeem Akhtar" userId="441ba647-02a9-4148-9f18-d76dfbeac6ee" providerId="ADAL" clId="{35D59D6A-39EB-411F-B6D4-335A03D65156}" dt="2023-04-09T05:37:19.397" v="0" actId="478"/>
          <ac:spMkLst>
            <pc:docMk/>
            <pc:sldMk cId="3675809981" sldId="258"/>
            <ac:spMk id="27653" creationId="{00000000-0000-0000-0000-000000000000}"/>
          </ac:spMkLst>
        </pc:spChg>
      </pc:sldChg>
      <pc:sldChg chg="modSp">
        <pc:chgData name="Muhammad Naeem Akhtar" userId="441ba647-02a9-4148-9f18-d76dfbeac6ee" providerId="ADAL" clId="{35D59D6A-39EB-411F-B6D4-335A03D65156}" dt="2023-04-09T05:39:29.021" v="34"/>
        <pc:sldMkLst>
          <pc:docMk/>
          <pc:sldMk cId="45068860" sldId="260"/>
        </pc:sldMkLst>
        <pc:spChg chg="mod">
          <ac:chgData name="Muhammad Naeem Akhtar" userId="441ba647-02a9-4148-9f18-d76dfbeac6ee" providerId="ADAL" clId="{35D59D6A-39EB-411F-B6D4-335A03D65156}" dt="2023-04-09T05:39:29.021" v="34"/>
          <ac:spMkLst>
            <pc:docMk/>
            <pc:sldMk cId="45068860" sldId="260"/>
            <ac:spMk id="2" creationId="{4EE720DD-BD00-4776-B40A-FC7FE191B0D2}"/>
          </ac:spMkLst>
        </pc:spChg>
      </pc:sldChg>
      <pc:sldChg chg="modSp del">
        <pc:chgData name="Muhammad Naeem Akhtar" userId="441ba647-02a9-4148-9f18-d76dfbeac6ee" providerId="ADAL" clId="{35D59D6A-39EB-411F-B6D4-335A03D65156}" dt="2023-04-09T05:42:08.611" v="59" actId="2696"/>
        <pc:sldMkLst>
          <pc:docMk/>
          <pc:sldMk cId="3917857913" sldId="272"/>
        </pc:sldMkLst>
        <pc:spChg chg="mod">
          <ac:chgData name="Muhammad Naeem Akhtar" userId="441ba647-02a9-4148-9f18-d76dfbeac6ee" providerId="ADAL" clId="{35D59D6A-39EB-411F-B6D4-335A03D65156}" dt="2023-04-09T05:40:00.596" v="49" actId="20577"/>
          <ac:spMkLst>
            <pc:docMk/>
            <pc:sldMk cId="3917857913" sldId="272"/>
            <ac:spMk id="2" creationId="{2EDE92F7-5F77-4798-B4EB-9DF951EAEBED}"/>
          </ac:spMkLst>
        </pc:spChg>
      </pc:sldChg>
      <pc:sldChg chg="del">
        <pc:chgData name="Muhammad Naeem Akhtar" userId="441ba647-02a9-4148-9f18-d76dfbeac6ee" providerId="ADAL" clId="{35D59D6A-39EB-411F-B6D4-335A03D65156}" dt="2023-04-09T05:42:11.166" v="62" actId="2696"/>
        <pc:sldMkLst>
          <pc:docMk/>
          <pc:sldMk cId="0" sldId="304"/>
        </pc:sldMkLst>
      </pc:sldChg>
      <pc:sldChg chg="del">
        <pc:chgData name="Muhammad Naeem Akhtar" userId="441ba647-02a9-4148-9f18-d76dfbeac6ee" providerId="ADAL" clId="{35D59D6A-39EB-411F-B6D4-335A03D65156}" dt="2023-04-09T05:42:11.991" v="63" actId="2696"/>
        <pc:sldMkLst>
          <pc:docMk/>
          <pc:sldMk cId="0" sldId="305"/>
        </pc:sldMkLst>
      </pc:sldChg>
      <pc:sldChg chg="del">
        <pc:chgData name="Muhammad Naeem Akhtar" userId="441ba647-02a9-4148-9f18-d76dfbeac6ee" providerId="ADAL" clId="{35D59D6A-39EB-411F-B6D4-335A03D65156}" dt="2023-04-09T05:42:12.962" v="64" actId="2696"/>
        <pc:sldMkLst>
          <pc:docMk/>
          <pc:sldMk cId="0" sldId="306"/>
        </pc:sldMkLst>
      </pc:sldChg>
      <pc:sldChg chg="del">
        <pc:chgData name="Muhammad Naeem Akhtar" userId="441ba647-02a9-4148-9f18-d76dfbeac6ee" providerId="ADAL" clId="{35D59D6A-39EB-411F-B6D4-335A03D65156}" dt="2023-04-09T05:42:14.648" v="65" actId="2696"/>
        <pc:sldMkLst>
          <pc:docMk/>
          <pc:sldMk cId="0" sldId="307"/>
        </pc:sldMkLst>
      </pc:sldChg>
      <pc:sldChg chg="modSp del">
        <pc:chgData name="Muhammad Naeem Akhtar" userId="441ba647-02a9-4148-9f18-d76dfbeac6ee" providerId="ADAL" clId="{35D59D6A-39EB-411F-B6D4-335A03D65156}" dt="2023-04-09T05:42:15.416" v="66" actId="2696"/>
        <pc:sldMkLst>
          <pc:docMk/>
          <pc:sldMk cId="0" sldId="308"/>
        </pc:sldMkLst>
        <pc:spChg chg="mod">
          <ac:chgData name="Muhammad Naeem Akhtar" userId="441ba647-02a9-4148-9f18-d76dfbeac6ee" providerId="ADAL" clId="{35D59D6A-39EB-411F-B6D4-335A03D65156}" dt="2023-04-09T05:40:38.682" v="52" actId="20577"/>
          <ac:spMkLst>
            <pc:docMk/>
            <pc:sldMk cId="0" sldId="308"/>
            <ac:spMk id="31747" creationId="{D7AFDD63-F95E-48BC-BCF3-B543ADC477C7}"/>
          </ac:spMkLst>
        </pc:spChg>
      </pc:sldChg>
      <pc:sldChg chg="del">
        <pc:chgData name="Muhammad Naeem Akhtar" userId="441ba647-02a9-4148-9f18-d76dfbeac6ee" providerId="ADAL" clId="{35D59D6A-39EB-411F-B6D4-335A03D65156}" dt="2023-04-09T05:42:17.046" v="68" actId="2696"/>
        <pc:sldMkLst>
          <pc:docMk/>
          <pc:sldMk cId="0" sldId="309"/>
        </pc:sldMkLst>
      </pc:sldChg>
      <pc:sldChg chg="del">
        <pc:chgData name="Muhammad Naeem Akhtar" userId="441ba647-02a9-4148-9f18-d76dfbeac6ee" providerId="ADAL" clId="{35D59D6A-39EB-411F-B6D4-335A03D65156}" dt="2023-04-09T05:42:17.801" v="69" actId="2696"/>
        <pc:sldMkLst>
          <pc:docMk/>
          <pc:sldMk cId="0" sldId="310"/>
        </pc:sldMkLst>
      </pc:sldChg>
      <pc:sldChg chg="del">
        <pc:chgData name="Muhammad Naeem Akhtar" userId="441ba647-02a9-4148-9f18-d76dfbeac6ee" providerId="ADAL" clId="{35D59D6A-39EB-411F-B6D4-335A03D65156}" dt="2023-04-09T05:42:18.516" v="70" actId="2696"/>
        <pc:sldMkLst>
          <pc:docMk/>
          <pc:sldMk cId="0" sldId="311"/>
        </pc:sldMkLst>
      </pc:sldChg>
      <pc:sldChg chg="del">
        <pc:chgData name="Muhammad Naeem Akhtar" userId="441ba647-02a9-4148-9f18-d76dfbeac6ee" providerId="ADAL" clId="{35D59D6A-39EB-411F-B6D4-335A03D65156}" dt="2023-04-09T05:42:19.318" v="71" actId="2696"/>
        <pc:sldMkLst>
          <pc:docMk/>
          <pc:sldMk cId="0" sldId="312"/>
        </pc:sldMkLst>
      </pc:sldChg>
      <pc:sldChg chg="modSp del">
        <pc:chgData name="Muhammad Naeem Akhtar" userId="441ba647-02a9-4148-9f18-d76dfbeac6ee" providerId="ADAL" clId="{35D59D6A-39EB-411F-B6D4-335A03D65156}" dt="2023-04-09T05:42:16.206" v="67" actId="2696"/>
        <pc:sldMkLst>
          <pc:docMk/>
          <pc:sldMk cId="0" sldId="374"/>
        </pc:sldMkLst>
        <pc:spChg chg="mod">
          <ac:chgData name="Muhammad Naeem Akhtar" userId="441ba647-02a9-4148-9f18-d76dfbeac6ee" providerId="ADAL" clId="{35D59D6A-39EB-411F-B6D4-335A03D65156}" dt="2023-04-09T05:40:47.227" v="58" actId="20577"/>
          <ac:spMkLst>
            <pc:docMk/>
            <pc:sldMk cId="0" sldId="374"/>
            <ac:spMk id="32770" creationId="{9A471761-31F3-4401-9E07-218801C4B939}"/>
          </ac:spMkLst>
        </pc:spChg>
      </pc:sldChg>
      <pc:sldChg chg="delSp">
        <pc:chgData name="Muhammad Naeem Akhtar" userId="441ba647-02a9-4148-9f18-d76dfbeac6ee" providerId="ADAL" clId="{35D59D6A-39EB-411F-B6D4-335A03D65156}" dt="2023-04-09T05:37:56.847" v="21" actId="478"/>
        <pc:sldMkLst>
          <pc:docMk/>
          <pc:sldMk cId="1127092865" sldId="404"/>
        </pc:sldMkLst>
        <pc:spChg chg="del">
          <ac:chgData name="Muhammad Naeem Akhtar" userId="441ba647-02a9-4148-9f18-d76dfbeac6ee" providerId="ADAL" clId="{35D59D6A-39EB-411F-B6D4-335A03D65156}" dt="2023-04-09T05:37:56.847" v="21" actId="478"/>
          <ac:spMkLst>
            <pc:docMk/>
            <pc:sldMk cId="1127092865" sldId="404"/>
            <ac:spMk id="27653" creationId="{00000000-0000-0000-0000-000000000000}"/>
          </ac:spMkLst>
        </pc:spChg>
      </pc:sldChg>
      <pc:sldChg chg="del">
        <pc:chgData name="Muhammad Naeem Akhtar" userId="441ba647-02a9-4148-9f18-d76dfbeac6ee" providerId="ADAL" clId="{35D59D6A-39EB-411F-B6D4-335A03D65156}" dt="2023-04-09T05:42:20.161" v="72" actId="2696"/>
        <pc:sldMkLst>
          <pc:docMk/>
          <pc:sldMk cId="3066624917" sldId="469"/>
        </pc:sldMkLst>
      </pc:sldChg>
      <pc:sldChg chg="del">
        <pc:chgData name="Muhammad Naeem Akhtar" userId="441ba647-02a9-4148-9f18-d76dfbeac6ee" providerId="ADAL" clId="{35D59D6A-39EB-411F-B6D4-335A03D65156}" dt="2023-04-09T05:42:21.090" v="73" actId="2696"/>
        <pc:sldMkLst>
          <pc:docMk/>
          <pc:sldMk cId="2718321909" sldId="470"/>
        </pc:sldMkLst>
      </pc:sldChg>
      <pc:sldChg chg="del">
        <pc:chgData name="Muhammad Naeem Akhtar" userId="441ba647-02a9-4148-9f18-d76dfbeac6ee" providerId="ADAL" clId="{35D59D6A-39EB-411F-B6D4-335A03D65156}" dt="2023-04-09T05:42:21.926" v="74" actId="2696"/>
        <pc:sldMkLst>
          <pc:docMk/>
          <pc:sldMk cId="1386791802" sldId="471"/>
        </pc:sldMkLst>
      </pc:sldChg>
      <pc:sldChg chg="del">
        <pc:chgData name="Muhammad Naeem Akhtar" userId="441ba647-02a9-4148-9f18-d76dfbeac6ee" providerId="ADAL" clId="{35D59D6A-39EB-411F-B6D4-335A03D65156}" dt="2023-04-09T05:42:23.957" v="76" actId="2696"/>
        <pc:sldMkLst>
          <pc:docMk/>
          <pc:sldMk cId="2790238287" sldId="472"/>
        </pc:sldMkLst>
      </pc:sldChg>
      <pc:sldChg chg="del">
        <pc:chgData name="Muhammad Naeem Akhtar" userId="441ba647-02a9-4148-9f18-d76dfbeac6ee" providerId="ADAL" clId="{35D59D6A-39EB-411F-B6D4-335A03D65156}" dt="2023-04-09T05:42:22.786" v="75" actId="2696"/>
        <pc:sldMkLst>
          <pc:docMk/>
          <pc:sldMk cId="2412034913" sldId="476"/>
        </pc:sldMkLst>
      </pc:sldChg>
      <pc:sldChg chg="del">
        <pc:chgData name="Muhammad Naeem Akhtar" userId="441ba647-02a9-4148-9f18-d76dfbeac6ee" providerId="ADAL" clId="{35D59D6A-39EB-411F-B6D4-335A03D65156}" dt="2023-04-09T05:42:24.741" v="77" actId="2696"/>
        <pc:sldMkLst>
          <pc:docMk/>
          <pc:sldMk cId="3552321584" sldId="477"/>
        </pc:sldMkLst>
      </pc:sldChg>
      <pc:sldChg chg="del">
        <pc:chgData name="Muhammad Naeem Akhtar" userId="441ba647-02a9-4148-9f18-d76dfbeac6ee" providerId="ADAL" clId="{35D59D6A-39EB-411F-B6D4-335A03D65156}" dt="2023-04-09T05:42:09.716" v="60" actId="2696"/>
        <pc:sldMkLst>
          <pc:docMk/>
          <pc:sldMk cId="3176552073" sldId="478"/>
        </pc:sldMkLst>
      </pc:sldChg>
      <pc:sldChg chg="del">
        <pc:chgData name="Muhammad Naeem Akhtar" userId="441ba647-02a9-4148-9f18-d76dfbeac6ee" providerId="ADAL" clId="{35D59D6A-39EB-411F-B6D4-335A03D65156}" dt="2023-04-09T05:42:10.366" v="61" actId="2696"/>
        <pc:sldMkLst>
          <pc:docMk/>
          <pc:sldMk cId="185707536" sldId="479"/>
        </pc:sldMkLst>
      </pc:sldChg>
      <pc:sldChg chg="modSp">
        <pc:chgData name="Muhammad Naeem Akhtar" userId="441ba647-02a9-4148-9f18-d76dfbeac6ee" providerId="ADAL" clId="{35D59D6A-39EB-411F-B6D4-335A03D65156}" dt="2023-04-09T05:38:52.811" v="33" actId="20577"/>
        <pc:sldMkLst>
          <pc:docMk/>
          <pc:sldMk cId="0" sldId="621"/>
        </pc:sldMkLst>
        <pc:spChg chg="mod">
          <ac:chgData name="Muhammad Naeem Akhtar" userId="441ba647-02a9-4148-9f18-d76dfbeac6ee" providerId="ADAL" clId="{35D59D6A-39EB-411F-B6D4-335A03D65156}" dt="2023-04-09T05:38:52.811" v="33" actId="20577"/>
          <ac:spMkLst>
            <pc:docMk/>
            <pc:sldMk cId="0" sldId="621"/>
            <ac:spMk id="63491" creationId="{B586E5E5-6DDB-4641-B590-0CD0B66E0FA8}"/>
          </ac:spMkLst>
        </pc:spChg>
      </pc:sldChg>
      <pc:sldChg chg="modSp">
        <pc:chgData name="Muhammad Naeem Akhtar" userId="441ba647-02a9-4148-9f18-d76dfbeac6ee" providerId="ADAL" clId="{35D59D6A-39EB-411F-B6D4-335A03D65156}" dt="2023-04-09T05:39:33.304" v="35"/>
        <pc:sldMkLst>
          <pc:docMk/>
          <pc:sldMk cId="1805296061" sldId="627"/>
        </pc:sldMkLst>
        <pc:spChg chg="mod">
          <ac:chgData name="Muhammad Naeem Akhtar" userId="441ba647-02a9-4148-9f18-d76dfbeac6ee" providerId="ADAL" clId="{35D59D6A-39EB-411F-B6D4-335A03D65156}" dt="2023-04-09T05:39:33.304" v="35"/>
          <ac:spMkLst>
            <pc:docMk/>
            <pc:sldMk cId="1805296061" sldId="627"/>
            <ac:spMk id="2" creationId="{840E067A-41C8-4DFE-9222-1D10F932304D}"/>
          </ac:spMkLst>
        </pc:spChg>
      </pc:sldChg>
      <pc:sldChg chg="modSp">
        <pc:chgData name="Muhammad Naeem Akhtar" userId="441ba647-02a9-4148-9f18-d76dfbeac6ee" providerId="ADAL" clId="{35D59D6A-39EB-411F-B6D4-335A03D65156}" dt="2023-04-09T05:43:46.601" v="145" actId="20577"/>
        <pc:sldMkLst>
          <pc:docMk/>
          <pc:sldMk cId="1992797355" sldId="647"/>
        </pc:sldMkLst>
        <pc:spChg chg="mod">
          <ac:chgData name="Muhammad Naeem Akhtar" userId="441ba647-02a9-4148-9f18-d76dfbeac6ee" providerId="ADAL" clId="{35D59D6A-39EB-411F-B6D4-335A03D65156}" dt="2023-04-09T05:43:46.601" v="145" actId="20577"/>
          <ac:spMkLst>
            <pc:docMk/>
            <pc:sldMk cId="1992797355" sldId="647"/>
            <ac:spMk id="3" creationId="{9D01972E-96DB-4D5C-82BC-4D6C95CDE852}"/>
          </ac:spMkLst>
        </pc:spChg>
      </pc:sldChg>
      <pc:sldChg chg="modSp">
        <pc:chgData name="Muhammad Naeem Akhtar" userId="441ba647-02a9-4148-9f18-d76dfbeac6ee" providerId="ADAL" clId="{35D59D6A-39EB-411F-B6D4-335A03D65156}" dt="2023-04-09T05:43:30.976" v="130" actId="20577"/>
        <pc:sldMkLst>
          <pc:docMk/>
          <pc:sldMk cId="100053781" sldId="650"/>
        </pc:sldMkLst>
        <pc:spChg chg="mod">
          <ac:chgData name="Muhammad Naeem Akhtar" userId="441ba647-02a9-4148-9f18-d76dfbeac6ee" providerId="ADAL" clId="{35D59D6A-39EB-411F-B6D4-335A03D65156}" dt="2023-04-09T05:43:30.976" v="130" actId="20577"/>
          <ac:spMkLst>
            <pc:docMk/>
            <pc:sldMk cId="100053781" sldId="650"/>
            <ac:spMk id="3" creationId="{9D01972E-96DB-4D5C-82BC-4D6C95CDE8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7BF21-B7CE-4450-8303-8D97BA5AE963}" type="datetimeFigureOut">
              <a:rPr lang="en-PK" smtClean="0"/>
              <a:t>05/30/2024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8BBE8-53C1-43FE-A151-07EB2B10C2B0}" type="slidenum">
              <a:rPr lang="en-PK" smtClean="0"/>
              <a:t>‹#›</a:t>
            </a:fld>
            <a:endParaRPr lang="en-PK"/>
          </a:p>
        </p:txBody>
      </p:sp>
    </p:spTree>
    <p:extLst>
      <p:ext uri="{BB962C8B-B14F-4D97-AF65-F5344CB8AC3E}">
        <p14:creationId xmlns:p14="http://schemas.microsoft.com/office/powerpoint/2010/main" val="3712191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82A8ED-1A93-46E5-B775-E2647EF20359}" type="slidenum">
              <a:rPr lang="en-US" smtClean="0"/>
              <a:t>5</a:t>
            </a:fld>
            <a:endParaRPr lang="en-US"/>
          </a:p>
        </p:txBody>
      </p:sp>
    </p:spTree>
    <p:extLst>
      <p:ext uri="{BB962C8B-B14F-4D97-AF65-F5344CB8AC3E}">
        <p14:creationId xmlns:p14="http://schemas.microsoft.com/office/powerpoint/2010/main" val="56023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(Using correlated query)</a:t>
            </a:r>
          </a:p>
          <a:p>
            <a:endParaRPr lang="en-US"/>
          </a:p>
        </p:txBody>
      </p:sp>
      <p:sp>
        <p:nvSpPr>
          <p:cNvPr id="4" name="Slide Number Placeholder 3"/>
          <p:cNvSpPr>
            <a:spLocks noGrp="1"/>
          </p:cNvSpPr>
          <p:nvPr>
            <p:ph type="sldNum" sz="quarter" idx="5"/>
          </p:nvPr>
        </p:nvSpPr>
        <p:spPr/>
        <p:txBody>
          <a:bodyPr/>
          <a:lstStyle/>
          <a:p>
            <a:fld id="{6482A8ED-1A93-46E5-B775-E2647EF20359}" type="slidenum">
              <a:rPr lang="en-US" smtClean="0"/>
              <a:t>7</a:t>
            </a:fld>
            <a:endParaRPr lang="en-US"/>
          </a:p>
        </p:txBody>
      </p:sp>
    </p:spTree>
    <p:extLst>
      <p:ext uri="{BB962C8B-B14F-4D97-AF65-F5344CB8AC3E}">
        <p14:creationId xmlns:p14="http://schemas.microsoft.com/office/powerpoint/2010/main" val="1028767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99E2FBF2-3A93-47EA-B7D3-81F92B79C2C0}" type="datetimeFigureOut">
              <a:rPr lang="en-US" smtClean="0"/>
              <a:t>5/30/2024</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A5408D06-72B7-4564-B9DD-E1E02B0C15AD}" type="slidenum">
              <a:rPr lang="en-US" smtClean="0"/>
              <a:t>‹#›</a:t>
            </a:fld>
            <a:endParaRPr lang="en-US"/>
          </a:p>
        </p:txBody>
      </p:sp>
    </p:spTree>
    <p:extLst>
      <p:ext uri="{BB962C8B-B14F-4D97-AF65-F5344CB8AC3E}">
        <p14:creationId xmlns:p14="http://schemas.microsoft.com/office/powerpoint/2010/main" val="33326630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E2FBF2-3A93-47EA-B7D3-81F92B79C2C0}"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08D06-72B7-4564-B9DD-E1E02B0C15AD}" type="slidenum">
              <a:rPr lang="en-US" smtClean="0"/>
              <a:t>‹#›</a:t>
            </a:fld>
            <a:endParaRPr lang="en-US"/>
          </a:p>
        </p:txBody>
      </p:sp>
    </p:spTree>
    <p:extLst>
      <p:ext uri="{BB962C8B-B14F-4D97-AF65-F5344CB8AC3E}">
        <p14:creationId xmlns:p14="http://schemas.microsoft.com/office/powerpoint/2010/main" val="287342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E2FBF2-3A93-47EA-B7D3-81F92B79C2C0}"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08D06-72B7-4564-B9DD-E1E02B0C15AD}" type="slidenum">
              <a:rPr lang="en-US" smtClean="0"/>
              <a:t>‹#›</a:t>
            </a:fld>
            <a:endParaRPr lang="en-US"/>
          </a:p>
        </p:txBody>
      </p:sp>
    </p:spTree>
    <p:extLst>
      <p:ext uri="{BB962C8B-B14F-4D97-AF65-F5344CB8AC3E}">
        <p14:creationId xmlns:p14="http://schemas.microsoft.com/office/powerpoint/2010/main" val="2277209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0668000" cy="1216025"/>
          </a:xfrm>
        </p:spPr>
        <p:txBody>
          <a:bodyPr/>
          <a:lstStyle/>
          <a:p>
            <a:r>
              <a:rPr lang="en-US"/>
              <a:t>Click to edit Master title style</a:t>
            </a:r>
          </a:p>
        </p:txBody>
      </p:sp>
      <p:sp>
        <p:nvSpPr>
          <p:cNvPr id="3" name="Chart Placeholder 2"/>
          <p:cNvSpPr>
            <a:spLocks noGrp="1"/>
          </p:cNvSpPr>
          <p:nvPr>
            <p:ph type="chart" idx="1"/>
          </p:nvPr>
        </p:nvSpPr>
        <p:spPr>
          <a:xfrm>
            <a:off x="755651" y="1752600"/>
            <a:ext cx="10668000" cy="4267200"/>
          </a:xfrm>
        </p:spPr>
        <p:txBody>
          <a:bodyPr/>
          <a:lstStyle/>
          <a:p>
            <a:pPr lvl="0"/>
            <a:endParaRPr lang="en-US" noProof="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fld id="{F75BB2B1-B24B-45C1-B79D-ED897EFF0FC1}" type="slidenum">
              <a:rPr lang="en-US" altLang="en-US"/>
              <a:pPr/>
              <a:t>‹#›</a:t>
            </a:fld>
            <a:endParaRPr lang="en-US" altLang="en-US"/>
          </a:p>
        </p:txBody>
      </p:sp>
    </p:spTree>
    <p:extLst>
      <p:ext uri="{BB962C8B-B14F-4D97-AF65-F5344CB8AC3E}">
        <p14:creationId xmlns:p14="http://schemas.microsoft.com/office/powerpoint/2010/main" val="301277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9E2FBF2-3A93-47EA-B7D3-81F92B79C2C0}" type="datetimeFigureOut">
              <a:rPr lang="en-US" smtClean="0"/>
              <a:t>5/30/2024</a:t>
            </a:fld>
            <a:endParaRPr lang="en-US"/>
          </a:p>
        </p:txBody>
      </p:sp>
      <p:sp>
        <p:nvSpPr>
          <p:cNvPr id="9" name="Slide Number Placeholder 8"/>
          <p:cNvSpPr>
            <a:spLocks noGrp="1"/>
          </p:cNvSpPr>
          <p:nvPr>
            <p:ph type="sldNum" sz="quarter" idx="15"/>
          </p:nvPr>
        </p:nvSpPr>
        <p:spPr/>
        <p:txBody>
          <a:bodyPr rtlCol="0"/>
          <a:lstStyle/>
          <a:p>
            <a:fld id="{A5408D06-72B7-4564-B9DD-E1E02B0C15AD}"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77666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99E2FBF2-3A93-47EA-B7D3-81F92B79C2C0}" type="datetimeFigureOut">
              <a:rPr lang="en-US" smtClean="0"/>
              <a:t>5/30/2024</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Slide Number Placeholder 5"/>
          <p:cNvSpPr>
            <a:spLocks noGrp="1"/>
          </p:cNvSpPr>
          <p:nvPr>
            <p:ph type="sldNum" sz="quarter" idx="12"/>
          </p:nvPr>
        </p:nvSpPr>
        <p:spPr bwMode="auto">
          <a:xfrm>
            <a:off x="1787488" y="4928702"/>
            <a:ext cx="812800" cy="517524"/>
          </a:xfrm>
        </p:spPr>
        <p:txBody>
          <a:bodyPr/>
          <a:lstStyle/>
          <a:p>
            <a:fld id="{A5408D06-72B7-4564-B9DD-E1E02B0C15AD}" type="slidenum">
              <a:rPr lang="en-US" smtClean="0"/>
              <a:t>‹#›</a:t>
            </a:fld>
            <a:endParaRPr lang="en-US"/>
          </a:p>
        </p:txBody>
      </p:sp>
    </p:spTree>
    <p:extLst>
      <p:ext uri="{BB962C8B-B14F-4D97-AF65-F5344CB8AC3E}">
        <p14:creationId xmlns:p14="http://schemas.microsoft.com/office/powerpoint/2010/main" val="42151571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9E2FBF2-3A93-47EA-B7D3-81F92B79C2C0}"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08D06-72B7-4564-B9DD-E1E02B0C15AD}" type="slidenum">
              <a:rPr lang="en-US" smtClean="0"/>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79211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9E2FBF2-3A93-47EA-B7D3-81F92B79C2C0}"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408D06-72B7-4564-B9DD-E1E02B0C15AD}" type="slidenum">
              <a:rPr lang="en-US" smtClean="0"/>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48868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9E2FBF2-3A93-47EA-B7D3-81F92B79C2C0}" type="datetimeFigureOut">
              <a:rPr lang="en-US" smtClean="0"/>
              <a:t>5/30/2024</a:t>
            </a:fld>
            <a:endParaRPr lang="en-US"/>
          </a:p>
        </p:txBody>
      </p:sp>
      <p:sp>
        <p:nvSpPr>
          <p:cNvPr id="7" name="Slide Number Placeholder 6"/>
          <p:cNvSpPr>
            <a:spLocks noGrp="1"/>
          </p:cNvSpPr>
          <p:nvPr>
            <p:ph type="sldNum" sz="quarter" idx="11"/>
          </p:nvPr>
        </p:nvSpPr>
        <p:spPr/>
        <p:txBody>
          <a:bodyPr rtlCol="0"/>
          <a:lstStyle/>
          <a:p>
            <a:fld id="{A5408D06-72B7-4564-B9DD-E1E02B0C15AD}"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154092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2FBF2-3A93-47EA-B7D3-81F92B79C2C0}"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408D06-72B7-4564-B9DD-E1E02B0C15AD}" type="slidenum">
              <a:rPr lang="en-US" smtClean="0"/>
              <a:t>‹#›</a:t>
            </a:fld>
            <a:endParaRPr lang="en-US"/>
          </a:p>
        </p:txBody>
      </p:sp>
    </p:spTree>
    <p:extLst>
      <p:ext uri="{BB962C8B-B14F-4D97-AF65-F5344CB8AC3E}">
        <p14:creationId xmlns:p14="http://schemas.microsoft.com/office/powerpoint/2010/main" val="83293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9E2FBF2-3A93-47EA-B7D3-81F92B79C2C0}" type="datetimeFigureOut">
              <a:rPr lang="en-US" smtClean="0"/>
              <a:t>5/30/2024</a:t>
            </a:fld>
            <a:endParaRPr lang="en-US"/>
          </a:p>
        </p:txBody>
      </p:sp>
      <p:sp>
        <p:nvSpPr>
          <p:cNvPr id="22" name="Slide Number Placeholder 21"/>
          <p:cNvSpPr>
            <a:spLocks noGrp="1"/>
          </p:cNvSpPr>
          <p:nvPr>
            <p:ph type="sldNum" sz="quarter" idx="15"/>
          </p:nvPr>
        </p:nvSpPr>
        <p:spPr/>
        <p:txBody>
          <a:bodyPr rtlCol="0"/>
          <a:lstStyle/>
          <a:p>
            <a:fld id="{A5408D06-72B7-4564-B9DD-E1E02B0C15AD}"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5043180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fld id="{99E2FBF2-3A93-47EA-B7D3-81F92B79C2C0}" type="datetimeFigureOut">
              <a:rPr lang="en-US" smtClean="0"/>
              <a:t>5/30/2024</a:t>
            </a:fld>
            <a:endParaRPr lang="en-US"/>
          </a:p>
        </p:txBody>
      </p:sp>
      <p:sp>
        <p:nvSpPr>
          <p:cNvPr id="18" name="Slide Number Placeholder 17"/>
          <p:cNvSpPr>
            <a:spLocks noGrp="1"/>
          </p:cNvSpPr>
          <p:nvPr>
            <p:ph type="sldNum" sz="quarter" idx="11"/>
          </p:nvPr>
        </p:nvSpPr>
        <p:spPr/>
        <p:txBody>
          <a:bodyPr rtlCol="0"/>
          <a:lstStyle/>
          <a:p>
            <a:fld id="{A5408D06-72B7-4564-B9DD-E1E02B0C15AD}"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328396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99E2FBF2-3A93-47EA-B7D3-81F92B79C2C0}" type="datetimeFigureOut">
              <a:rPr lang="en-US" smtClean="0"/>
              <a:t>5/30/2024</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A5408D06-72B7-4564-B9DD-E1E02B0C15AD}" type="slidenum">
              <a:rPr lang="en-US" smtClean="0"/>
              <a:t>‹#›</a:t>
            </a:fld>
            <a:endParaRPr lang="en-US"/>
          </a:p>
        </p:txBody>
      </p:sp>
    </p:spTree>
    <p:extLst>
      <p:ext uri="{BB962C8B-B14F-4D97-AF65-F5344CB8AC3E}">
        <p14:creationId xmlns:p14="http://schemas.microsoft.com/office/powerpoint/2010/main" val="2232373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6657B-D075-44B0-84A7-09A610EE63EF}"/>
              </a:ext>
            </a:extLst>
          </p:cNvPr>
          <p:cNvSpPr>
            <a:spLocks noGrp="1"/>
          </p:cNvSpPr>
          <p:nvPr>
            <p:ph idx="1"/>
          </p:nvPr>
        </p:nvSpPr>
        <p:spPr/>
        <p:txBody>
          <a:bodyPr/>
          <a:lstStyle/>
          <a:p>
            <a:pPr marL="0" indent="0">
              <a:buNone/>
            </a:pPr>
            <a:r>
              <a:rPr lang="en-US" dirty="0"/>
              <a:t>Consider the table: employees</a:t>
            </a:r>
          </a:p>
          <a:p>
            <a:pPr marL="0" indent="0">
              <a:buNone/>
            </a:pPr>
            <a:endParaRPr lang="en-US" dirty="0"/>
          </a:p>
        </p:txBody>
      </p:sp>
      <p:graphicFrame>
        <p:nvGraphicFramePr>
          <p:cNvPr id="5" name="Table 4">
            <a:extLst>
              <a:ext uri="{FF2B5EF4-FFF2-40B4-BE49-F238E27FC236}">
                <a16:creationId xmlns:a16="http://schemas.microsoft.com/office/drawing/2014/main" id="{1C3CA6F2-E415-4AF8-9221-545A4A4E0AD7}"/>
              </a:ext>
            </a:extLst>
          </p:cNvPr>
          <p:cNvGraphicFramePr>
            <a:graphicFrameLocks noGrp="1"/>
          </p:cNvGraphicFramePr>
          <p:nvPr/>
        </p:nvGraphicFramePr>
        <p:xfrm>
          <a:off x="942680" y="2384981"/>
          <a:ext cx="10515600" cy="4107907"/>
        </p:xfrm>
        <a:graphic>
          <a:graphicData uri="http://schemas.openxmlformats.org/drawingml/2006/table">
            <a:tbl>
              <a:tblPr>
                <a:tableStyleId>{5C22544A-7EE6-4342-B048-85BDC9FD1C3A}</a:tableStyleId>
              </a:tblPr>
              <a:tblGrid>
                <a:gridCol w="994719">
                  <a:extLst>
                    <a:ext uri="{9D8B030D-6E8A-4147-A177-3AD203B41FA5}">
                      <a16:colId xmlns:a16="http://schemas.microsoft.com/office/drawing/2014/main" val="3345305005"/>
                    </a:ext>
                  </a:extLst>
                </a:gridCol>
                <a:gridCol w="852616">
                  <a:extLst>
                    <a:ext uri="{9D8B030D-6E8A-4147-A177-3AD203B41FA5}">
                      <a16:colId xmlns:a16="http://schemas.microsoft.com/office/drawing/2014/main" val="692304664"/>
                    </a:ext>
                  </a:extLst>
                </a:gridCol>
                <a:gridCol w="878453">
                  <a:extLst>
                    <a:ext uri="{9D8B030D-6E8A-4147-A177-3AD203B41FA5}">
                      <a16:colId xmlns:a16="http://schemas.microsoft.com/office/drawing/2014/main" val="3515358523"/>
                    </a:ext>
                  </a:extLst>
                </a:gridCol>
                <a:gridCol w="800943">
                  <a:extLst>
                    <a:ext uri="{9D8B030D-6E8A-4147-A177-3AD203B41FA5}">
                      <a16:colId xmlns:a16="http://schemas.microsoft.com/office/drawing/2014/main" val="3304990275"/>
                    </a:ext>
                  </a:extLst>
                </a:gridCol>
                <a:gridCol w="1149740">
                  <a:extLst>
                    <a:ext uri="{9D8B030D-6E8A-4147-A177-3AD203B41FA5}">
                      <a16:colId xmlns:a16="http://schemas.microsoft.com/office/drawing/2014/main" val="1890442998"/>
                    </a:ext>
                  </a:extLst>
                </a:gridCol>
                <a:gridCol w="943045">
                  <a:extLst>
                    <a:ext uri="{9D8B030D-6E8A-4147-A177-3AD203B41FA5}">
                      <a16:colId xmlns:a16="http://schemas.microsoft.com/office/drawing/2014/main" val="1344249593"/>
                    </a:ext>
                  </a:extLst>
                </a:gridCol>
                <a:gridCol w="917209">
                  <a:extLst>
                    <a:ext uri="{9D8B030D-6E8A-4147-A177-3AD203B41FA5}">
                      <a16:colId xmlns:a16="http://schemas.microsoft.com/office/drawing/2014/main" val="3576841581"/>
                    </a:ext>
                  </a:extLst>
                </a:gridCol>
                <a:gridCol w="684676">
                  <a:extLst>
                    <a:ext uri="{9D8B030D-6E8A-4147-A177-3AD203B41FA5}">
                      <a16:colId xmlns:a16="http://schemas.microsoft.com/office/drawing/2014/main" val="3185036186"/>
                    </a:ext>
                  </a:extLst>
                </a:gridCol>
                <a:gridCol w="1227250">
                  <a:extLst>
                    <a:ext uri="{9D8B030D-6E8A-4147-A177-3AD203B41FA5}">
                      <a16:colId xmlns:a16="http://schemas.microsoft.com/office/drawing/2014/main" val="311971575"/>
                    </a:ext>
                  </a:extLst>
                </a:gridCol>
                <a:gridCol w="891372">
                  <a:extLst>
                    <a:ext uri="{9D8B030D-6E8A-4147-A177-3AD203B41FA5}">
                      <a16:colId xmlns:a16="http://schemas.microsoft.com/office/drawing/2014/main" val="2185323861"/>
                    </a:ext>
                  </a:extLst>
                </a:gridCol>
                <a:gridCol w="1175577">
                  <a:extLst>
                    <a:ext uri="{9D8B030D-6E8A-4147-A177-3AD203B41FA5}">
                      <a16:colId xmlns:a16="http://schemas.microsoft.com/office/drawing/2014/main" val="3273787778"/>
                    </a:ext>
                  </a:extLst>
                </a:gridCol>
              </a:tblGrid>
              <a:tr h="293421">
                <a:tc>
                  <a:txBody>
                    <a:bodyPr/>
                    <a:lstStyle/>
                    <a:p>
                      <a:pPr algn="ctr" fontAlgn="ctr"/>
                      <a:r>
                        <a:rPr lang="en-US" sz="900" u="none" strike="noStrike">
                          <a:effectLst/>
                        </a:rPr>
                        <a:t>EMPLOYEE_ID</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FIRST_NAME</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LAST_NAME</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EMAIL</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PHONE_NUMBER</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HIRE_DATE</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JOB_ID</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SALARY</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COMMISSION_PCT</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MANAGER_ID</a:t>
                      </a:r>
                      <a:endParaRPr lang="en-US" sz="900" b="1"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DEPARTMENT_ID</a:t>
                      </a:r>
                      <a:endParaRPr lang="en-US" sz="900" b="1"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97962135"/>
                  </a:ext>
                </a:extLst>
              </a:tr>
              <a:tr h="146711">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Steven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King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SKING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515.123.4567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17-06-87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AD_PRES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24000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90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2141076824"/>
                  </a:ext>
                </a:extLst>
              </a:tr>
              <a:tr h="146711">
                <a:tc>
                  <a:txBody>
                    <a:bodyPr/>
                    <a:lstStyle/>
                    <a:p>
                      <a:pPr algn="ctr" fontAlgn="ctr"/>
                      <a:r>
                        <a:rPr lang="en-US" sz="900" u="none" strike="noStrike">
                          <a:effectLst/>
                        </a:rPr>
                        <a:t>101</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Neena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Kochhar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NKOCHHAR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515.123.4568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18-06-87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AD_VP</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17000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90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830247020"/>
                  </a:ext>
                </a:extLst>
              </a:tr>
              <a:tr h="146711">
                <a:tc>
                  <a:txBody>
                    <a:bodyPr/>
                    <a:lstStyle/>
                    <a:p>
                      <a:pPr algn="ctr" fontAlgn="ctr"/>
                      <a:r>
                        <a:rPr lang="en-US" sz="900" u="none" strike="noStrike">
                          <a:effectLst/>
                        </a:rPr>
                        <a:t>102</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Lex</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De Haan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LDEHAAN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515.123.4569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19-06-87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AD_VP</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17000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90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043902786"/>
                  </a:ext>
                </a:extLst>
              </a:tr>
              <a:tr h="146711">
                <a:tc>
                  <a:txBody>
                    <a:bodyPr/>
                    <a:lstStyle/>
                    <a:p>
                      <a:pPr algn="ctr" fontAlgn="ctr"/>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Alexander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Hunold</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AHUNOLD</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590.423.4567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20-06-87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IT_PROG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9000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102</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287736734"/>
                  </a:ext>
                </a:extLst>
              </a:tr>
              <a:tr h="146711">
                <a:tc>
                  <a:txBody>
                    <a:bodyPr/>
                    <a:lstStyle/>
                    <a:p>
                      <a:pPr algn="ctr" fontAlgn="ctr"/>
                      <a:r>
                        <a:rPr lang="en-US" sz="900" u="none" strike="noStrike">
                          <a:effectLst/>
                        </a:rPr>
                        <a:t>104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Bruce</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Ernst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BERNST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590.423.4568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21-06-87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IT_PROG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227800189"/>
                  </a:ext>
                </a:extLst>
              </a:tr>
              <a:tr h="146711">
                <a:tc>
                  <a:txBody>
                    <a:bodyPr/>
                    <a:lstStyle/>
                    <a:p>
                      <a:pPr algn="ctr" fontAlgn="ctr"/>
                      <a:r>
                        <a:rPr lang="en-US" sz="900" u="none" strike="noStrike">
                          <a:effectLst/>
                        </a:rPr>
                        <a:t>105</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David</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Austin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DAUSTIN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590.423.4569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22-06-87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IT_PROG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4800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202070110"/>
                  </a:ext>
                </a:extLst>
              </a:tr>
              <a:tr h="146711">
                <a:tc>
                  <a:txBody>
                    <a:bodyPr/>
                    <a:lstStyle/>
                    <a:p>
                      <a:pPr algn="ctr" fontAlgn="ctr"/>
                      <a:r>
                        <a:rPr lang="en-US" sz="900" u="none" strike="noStrike">
                          <a:effectLst/>
                        </a:rPr>
                        <a:t>106</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Valli</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Pataballa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VPATABAL</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590.423.4560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23-06-87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IT_PROG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4800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551582920"/>
                  </a:ext>
                </a:extLst>
              </a:tr>
              <a:tr h="146711">
                <a:tc>
                  <a:txBody>
                    <a:bodyPr/>
                    <a:lstStyle/>
                    <a:p>
                      <a:pPr algn="ctr" fontAlgn="ctr"/>
                      <a:r>
                        <a:rPr lang="en-US" sz="900" u="none" strike="noStrike">
                          <a:effectLst/>
                        </a:rPr>
                        <a:t>107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Diana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Lorentz</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DLORENTZ</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590.423.5567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24-06-87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IT_PROG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4200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457912165"/>
                  </a:ext>
                </a:extLst>
              </a:tr>
              <a:tr h="146711">
                <a:tc>
                  <a:txBody>
                    <a:bodyPr/>
                    <a:lstStyle/>
                    <a:p>
                      <a:pPr algn="ctr" fontAlgn="ctr"/>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Nancy</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Greenberg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NGREENBE</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515.124.4569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25-06-87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FI_MGR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12000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101</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4293207196"/>
                  </a:ext>
                </a:extLst>
              </a:tr>
              <a:tr h="146711">
                <a:tc>
                  <a:txBody>
                    <a:bodyPr/>
                    <a:lstStyle/>
                    <a:p>
                      <a:pPr algn="ctr" fontAlgn="ctr"/>
                      <a:r>
                        <a:rPr lang="en-US" sz="900" u="none" strike="noStrike">
                          <a:effectLst/>
                        </a:rPr>
                        <a:t>109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Daniel</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Faviet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DFAVIET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515.124.4169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26-06-87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FI_ACCOUNT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9000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758146687"/>
                  </a:ext>
                </a:extLst>
              </a:tr>
              <a:tr h="146711">
                <a:tc>
                  <a:txBody>
                    <a:bodyPr/>
                    <a:lstStyle/>
                    <a:p>
                      <a:pPr algn="ctr" fontAlgn="ctr"/>
                      <a:r>
                        <a:rPr lang="en-US" sz="900" u="none" strike="noStrike">
                          <a:effectLst/>
                        </a:rPr>
                        <a:t>110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John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Chen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JCHEN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515.124.4269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27-06-87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FI_ACCOUNT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8200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2345828519"/>
                  </a:ext>
                </a:extLst>
              </a:tr>
              <a:tr h="146711">
                <a:tc>
                  <a:txBody>
                    <a:bodyPr/>
                    <a:lstStyle/>
                    <a:p>
                      <a:pPr algn="ctr" fontAlgn="ctr"/>
                      <a:r>
                        <a:rPr lang="en-US" sz="900" u="none" strike="noStrike">
                          <a:effectLst/>
                        </a:rPr>
                        <a:t>111</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Ismael</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Sciarra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ISCIARRA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515.124.4369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28-06-87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FI_ACCOUNT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7700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84057628"/>
                  </a:ext>
                </a:extLst>
              </a:tr>
              <a:tr h="146711">
                <a:tc>
                  <a:txBody>
                    <a:bodyPr/>
                    <a:lstStyle/>
                    <a:p>
                      <a:pPr algn="ctr" fontAlgn="ctr"/>
                      <a:r>
                        <a:rPr lang="en-US" sz="900" u="none" strike="noStrike">
                          <a:effectLst/>
                        </a:rPr>
                        <a:t>112</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Jose Manuel</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Urman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JMURMAN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515.124.4469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29-06-87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FI_ACCOUNT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7800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2828891664"/>
                  </a:ext>
                </a:extLst>
              </a:tr>
              <a:tr h="146711">
                <a:tc>
                  <a:txBody>
                    <a:bodyPr/>
                    <a:lstStyle/>
                    <a:p>
                      <a:pPr algn="ctr" fontAlgn="ctr"/>
                      <a:r>
                        <a:rPr lang="en-US" sz="900" u="none" strike="noStrike">
                          <a:effectLst/>
                        </a:rPr>
                        <a:t>113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Luis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Popp</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LPOPP</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515.124.4567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30-06-87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FI_ACCOUNT</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6900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770827203"/>
                  </a:ext>
                </a:extLst>
              </a:tr>
              <a:tr h="146711">
                <a:tc>
                  <a:txBody>
                    <a:bodyPr/>
                    <a:lstStyle/>
                    <a:p>
                      <a:pPr algn="ctr" fontAlgn="ctr"/>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Den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Raphaely</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DRAPHEAL</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515.127.4561</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01-07-87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PU_MAN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513331951"/>
                  </a:ext>
                </a:extLst>
              </a:tr>
              <a:tr h="146711">
                <a:tc>
                  <a:txBody>
                    <a:bodyPr/>
                    <a:lstStyle/>
                    <a:p>
                      <a:pPr algn="ctr" fontAlgn="ctr"/>
                      <a:r>
                        <a:rPr lang="en-US" sz="900" u="none" strike="noStrike">
                          <a:effectLst/>
                        </a:rPr>
                        <a:t>115</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Alexander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Khoo</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AKHOO</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515.127.4562</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02-07-87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PU_CLERK</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450651575"/>
                  </a:ext>
                </a:extLst>
              </a:tr>
              <a:tr h="146711">
                <a:tc>
                  <a:txBody>
                    <a:bodyPr/>
                    <a:lstStyle/>
                    <a:p>
                      <a:pPr algn="ctr" fontAlgn="ctr"/>
                      <a:r>
                        <a:rPr lang="en-US" sz="900" u="none" strike="noStrike">
                          <a:effectLst/>
                        </a:rPr>
                        <a:t>116</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Shelli</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Baida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SBAIDA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515.127.4563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03-07-87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PU_CLERK</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2900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231616569"/>
                  </a:ext>
                </a:extLst>
              </a:tr>
              <a:tr h="146711">
                <a:tc>
                  <a:txBody>
                    <a:bodyPr/>
                    <a:lstStyle/>
                    <a:p>
                      <a:pPr algn="ctr" fontAlgn="ctr"/>
                      <a:r>
                        <a:rPr lang="en-US" sz="900" u="none" strike="noStrike">
                          <a:effectLst/>
                        </a:rPr>
                        <a:t>117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Sigal</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Tobias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STOBIAS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515.127.4564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04-07-87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PU_CLERK</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2800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2501264897"/>
                  </a:ext>
                </a:extLst>
              </a:tr>
              <a:tr h="146711">
                <a:tc>
                  <a:txBody>
                    <a:bodyPr/>
                    <a:lstStyle/>
                    <a:p>
                      <a:pPr algn="ctr" fontAlgn="ctr"/>
                      <a:r>
                        <a:rPr lang="en-US" sz="900" u="none" strike="noStrike">
                          <a:effectLst/>
                        </a:rPr>
                        <a:t>118</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Guy</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Himuro</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GHIMURO</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515.127.4565</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05-07-87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PU_CLERK</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2600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03807462"/>
                  </a:ext>
                </a:extLst>
              </a:tr>
              <a:tr h="146711">
                <a:tc>
                  <a:txBody>
                    <a:bodyPr/>
                    <a:lstStyle/>
                    <a:p>
                      <a:pPr algn="ctr" fontAlgn="ctr"/>
                      <a:r>
                        <a:rPr lang="en-US" sz="900" u="none" strike="noStrike">
                          <a:effectLst/>
                        </a:rPr>
                        <a:t>119</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Karen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Colmenares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KCOLMENA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515.127.4566</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06-07-87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PU_CLERK</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2500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1482243833"/>
                  </a:ext>
                </a:extLst>
              </a:tr>
              <a:tr h="146711">
                <a:tc>
                  <a:txBody>
                    <a:bodyPr/>
                    <a:lstStyle/>
                    <a:p>
                      <a:pPr algn="ctr" fontAlgn="ctr"/>
                      <a:r>
                        <a:rPr lang="en-US" sz="900" u="none" strike="noStrike">
                          <a:effectLst/>
                        </a:rPr>
                        <a:t>120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Matthew</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Weiss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MWEISS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650.123.1234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07-07-87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ST_MAN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8000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509120245"/>
                  </a:ext>
                </a:extLst>
              </a:tr>
              <a:tr h="146711">
                <a:tc>
                  <a:txBody>
                    <a:bodyPr/>
                    <a:lstStyle/>
                    <a:p>
                      <a:pPr algn="ctr" fontAlgn="ctr"/>
                      <a:r>
                        <a:rPr lang="en-US" sz="900" u="none" strike="noStrike">
                          <a:effectLst/>
                        </a:rPr>
                        <a:t>121</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Adam</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Fripp</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AFRIPP</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650.123.2234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08-07-87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ST_MAN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8200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980111296"/>
                  </a:ext>
                </a:extLst>
              </a:tr>
              <a:tr h="146711">
                <a:tc>
                  <a:txBody>
                    <a:bodyPr/>
                    <a:lstStyle/>
                    <a:p>
                      <a:pPr algn="ctr" fontAlgn="ctr"/>
                      <a:r>
                        <a:rPr lang="en-US" sz="900" u="none" strike="noStrike">
                          <a:effectLst/>
                        </a:rPr>
                        <a:t>122</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Payam</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Kaufling</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PKAUFLIN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650.123.3234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09-07-87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ST_MAN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7900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648222062"/>
                  </a:ext>
                </a:extLst>
              </a:tr>
              <a:tr h="146711">
                <a:tc>
                  <a:txBody>
                    <a:bodyPr/>
                    <a:lstStyle/>
                    <a:p>
                      <a:pPr algn="ctr" fontAlgn="ctr"/>
                      <a:r>
                        <a:rPr lang="en-US" sz="900" u="none" strike="noStrike">
                          <a:effectLst/>
                        </a:rPr>
                        <a:t>123</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Shanta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Vollman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SVOLLMAN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650.123.4234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ST_MAN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233837758"/>
                  </a:ext>
                </a:extLst>
              </a:tr>
              <a:tr h="146711">
                <a:tc>
                  <a:txBody>
                    <a:bodyPr/>
                    <a:lstStyle/>
                    <a:p>
                      <a:pPr algn="ctr" fontAlgn="ctr"/>
                      <a:r>
                        <a:rPr lang="en-US" sz="900" u="none" strike="noStrike">
                          <a:effectLst/>
                        </a:rPr>
                        <a:t>124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Kevin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Mourgos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KMOURGOS</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650.123.5234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11-07-87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ST_MAN</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5800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796250781"/>
                  </a:ext>
                </a:extLst>
              </a:tr>
              <a:tr h="146711">
                <a:tc>
                  <a:txBody>
                    <a:bodyPr/>
                    <a:lstStyle/>
                    <a:p>
                      <a:pPr algn="ctr" fontAlgn="ctr"/>
                      <a:r>
                        <a:rPr lang="en-US" sz="900" u="none" strike="noStrike">
                          <a:effectLst/>
                        </a:rPr>
                        <a:t>125</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Julia</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Nayer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JNAYER</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650.124.1214</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12-07-87</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ST_CLERK</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3200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a:effectLst/>
                        </a:rPr>
                        <a:t>120</a:t>
                      </a:r>
                      <a:endParaRPr lang="en-US" sz="900" b="0" i="0" u="none" strike="noStrike">
                        <a:solidFill>
                          <a:srgbClr val="000000"/>
                        </a:solidFill>
                        <a:effectLst/>
                        <a:latin typeface="Calibri" panose="020F0502020204030204" pitchFamily="34" charset="0"/>
                      </a:endParaRPr>
                    </a:p>
                  </a:txBody>
                  <a:tcPr marL="6475" marR="6475" marT="6475" marB="0" anchor="ctr"/>
                </a:tc>
                <a:tc>
                  <a:txBody>
                    <a:bodyPr/>
                    <a:lstStyle/>
                    <a:p>
                      <a:pPr algn="ctr" fontAlgn="ctr"/>
                      <a:r>
                        <a:rPr lang="en-US" sz="900" u="none" strike="noStrike" dirty="0">
                          <a:effectLst/>
                        </a:rPr>
                        <a:t>50</a:t>
                      </a:r>
                      <a:endParaRPr lang="en-US" sz="900" b="0" i="0" u="none" strike="noStrike" dirty="0">
                        <a:solidFill>
                          <a:srgbClr val="000000"/>
                        </a:solidFill>
                        <a:effectLst/>
                        <a:latin typeface="Calibri" panose="020F0502020204030204" pitchFamily="34" charset="0"/>
                      </a:endParaRPr>
                    </a:p>
                  </a:txBody>
                  <a:tcPr marL="6475" marR="6475" marT="6475" marB="0" anchor="ctr"/>
                </a:tc>
                <a:extLst>
                  <a:ext uri="{0D108BD9-81ED-4DB2-BD59-A6C34878D82A}">
                    <a16:rowId xmlns:a16="http://schemas.microsoft.com/office/drawing/2014/main" val="395741163"/>
                  </a:ext>
                </a:extLst>
              </a:tr>
            </a:tbl>
          </a:graphicData>
        </a:graphic>
      </p:graphicFrame>
    </p:spTree>
    <p:extLst>
      <p:ext uri="{BB962C8B-B14F-4D97-AF65-F5344CB8AC3E}">
        <p14:creationId xmlns:p14="http://schemas.microsoft.com/office/powerpoint/2010/main" val="312012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6657B-D075-44B0-84A7-09A610EE63EF}"/>
              </a:ext>
            </a:extLst>
          </p:cNvPr>
          <p:cNvSpPr>
            <a:spLocks noGrp="1"/>
          </p:cNvSpPr>
          <p:nvPr>
            <p:ph idx="1"/>
          </p:nvPr>
        </p:nvSpPr>
        <p:spPr/>
        <p:txBody>
          <a:bodyPr/>
          <a:lstStyle/>
          <a:p>
            <a:pPr marL="0" indent="0">
              <a:buNone/>
            </a:pPr>
            <a:r>
              <a:rPr lang="en-US" dirty="0"/>
              <a:t>Consider the table: departments</a:t>
            </a:r>
          </a:p>
        </p:txBody>
      </p:sp>
      <p:graphicFrame>
        <p:nvGraphicFramePr>
          <p:cNvPr id="4" name="Table 3">
            <a:extLst>
              <a:ext uri="{FF2B5EF4-FFF2-40B4-BE49-F238E27FC236}">
                <a16:creationId xmlns:a16="http://schemas.microsoft.com/office/drawing/2014/main" id="{A2BFD06B-4025-4C9F-8896-4AD55EDD1C85}"/>
              </a:ext>
            </a:extLst>
          </p:cNvPr>
          <p:cNvGraphicFramePr>
            <a:graphicFrameLocks noGrp="1"/>
          </p:cNvGraphicFramePr>
          <p:nvPr/>
        </p:nvGraphicFramePr>
        <p:xfrm>
          <a:off x="1068436" y="2356701"/>
          <a:ext cx="10026911" cy="4785972"/>
        </p:xfrm>
        <a:graphic>
          <a:graphicData uri="http://schemas.openxmlformats.org/drawingml/2006/table">
            <a:tbl>
              <a:tblPr>
                <a:tableStyleId>{5C22544A-7EE6-4342-B048-85BDC9FD1C3A}</a:tableStyleId>
              </a:tblPr>
              <a:tblGrid>
                <a:gridCol w="2542709">
                  <a:extLst>
                    <a:ext uri="{9D8B030D-6E8A-4147-A177-3AD203B41FA5}">
                      <a16:colId xmlns:a16="http://schemas.microsoft.com/office/drawing/2014/main" val="2246124770"/>
                    </a:ext>
                  </a:extLst>
                </a:gridCol>
                <a:gridCol w="3070442">
                  <a:extLst>
                    <a:ext uri="{9D8B030D-6E8A-4147-A177-3AD203B41FA5}">
                      <a16:colId xmlns:a16="http://schemas.microsoft.com/office/drawing/2014/main" val="1475611135"/>
                    </a:ext>
                  </a:extLst>
                </a:gridCol>
                <a:gridCol w="2494734">
                  <a:extLst>
                    <a:ext uri="{9D8B030D-6E8A-4147-A177-3AD203B41FA5}">
                      <a16:colId xmlns:a16="http://schemas.microsoft.com/office/drawing/2014/main" val="1584818525"/>
                    </a:ext>
                  </a:extLst>
                </a:gridCol>
                <a:gridCol w="1919026">
                  <a:extLst>
                    <a:ext uri="{9D8B030D-6E8A-4147-A177-3AD203B41FA5}">
                      <a16:colId xmlns:a16="http://schemas.microsoft.com/office/drawing/2014/main" val="575417620"/>
                    </a:ext>
                  </a:extLst>
                </a:gridCol>
              </a:tblGrid>
              <a:tr h="140665">
                <a:tc>
                  <a:txBody>
                    <a:bodyPr/>
                    <a:lstStyle/>
                    <a:p>
                      <a:pPr algn="ctr" fontAlgn="ctr"/>
                      <a:r>
                        <a:rPr lang="en-US" sz="1100" u="none" strike="noStrike" dirty="0">
                          <a:effectLst/>
                        </a:rPr>
                        <a:t>DEPARTMENT_ID</a:t>
                      </a:r>
                      <a:endParaRPr lang="en-US" sz="1100" b="1" i="0" u="none" strike="noStrike" dirty="0">
                        <a:solidFill>
                          <a:srgbClr val="000000"/>
                        </a:solidFill>
                        <a:effectLst/>
                        <a:latin typeface="Arial Unicode MS"/>
                      </a:endParaRPr>
                    </a:p>
                  </a:txBody>
                  <a:tcPr marL="5230" marR="5230" marT="5230" marB="0" anchor="ctr"/>
                </a:tc>
                <a:tc>
                  <a:txBody>
                    <a:bodyPr/>
                    <a:lstStyle/>
                    <a:p>
                      <a:pPr algn="ctr" fontAlgn="ctr"/>
                      <a:r>
                        <a:rPr lang="en-US" sz="1200" u="none" strike="noStrike">
                          <a:effectLst/>
                        </a:rPr>
                        <a:t>DEPARTMENT_NAME     </a:t>
                      </a:r>
                      <a:endParaRPr lang="en-US" sz="1200" b="1"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MANAGER_ID</a:t>
                      </a:r>
                      <a:endParaRPr lang="en-US" sz="1200" b="1"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ATION_ID</a:t>
                      </a:r>
                      <a:endParaRPr lang="en-US" sz="1200" b="1" i="0" u="none" strike="noStrike">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867219305"/>
                  </a:ext>
                </a:extLst>
              </a:tr>
              <a:tr h="140665">
                <a:tc>
                  <a:txBody>
                    <a:bodyPr/>
                    <a:lstStyle/>
                    <a:p>
                      <a:pPr algn="ctr" fontAlgn="ctr"/>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Administration</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200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1700</a:t>
                      </a:r>
                      <a:endParaRPr lang="en-US" sz="1200" b="0" i="0" u="none" strike="noStrike">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1849715276"/>
                  </a:ext>
                </a:extLst>
              </a:tr>
              <a:tr h="281332">
                <a:tc>
                  <a:txBody>
                    <a:bodyPr/>
                    <a:lstStyle/>
                    <a:p>
                      <a:pPr algn="ctr" fontAlgn="ctr"/>
                      <a:r>
                        <a:rPr lang="en-US" sz="1200" u="none" strike="noStrike" dirty="0">
                          <a:effectLst/>
                        </a:rPr>
                        <a:t>20</a:t>
                      </a:r>
                      <a:endParaRPr lang="en-US" sz="1200" b="0" i="0" u="none" strike="noStrike" dirty="0">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Marketing</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201</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1800</a:t>
                      </a:r>
                      <a:endParaRPr lang="en-US" sz="1200" b="0" i="0" u="none" strike="noStrike">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597844210"/>
                  </a:ext>
                </a:extLst>
              </a:tr>
              <a:tr h="281332">
                <a:tc>
                  <a:txBody>
                    <a:bodyPr/>
                    <a:lstStyle/>
                    <a:p>
                      <a:pPr algn="ctr" fontAlgn="ctr"/>
                      <a:r>
                        <a:rPr lang="en-US" sz="1200" u="none" strike="noStrike" dirty="0">
                          <a:effectLst/>
                        </a:rPr>
                        <a:t>30</a:t>
                      </a:r>
                      <a:endParaRPr lang="en-US" sz="1200" b="0" i="0" u="none" strike="noStrike" dirty="0">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Purchasing</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114</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1700</a:t>
                      </a:r>
                      <a:endParaRPr lang="en-US" sz="1200" b="0" i="0" u="none" strike="noStrike">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1393290652"/>
                  </a:ext>
                </a:extLst>
              </a:tr>
              <a:tr h="421997">
                <a:tc>
                  <a:txBody>
                    <a:bodyPr/>
                    <a:lstStyle/>
                    <a:p>
                      <a:pPr algn="ctr" fontAlgn="ctr"/>
                      <a:r>
                        <a:rPr lang="en-US" sz="1200" u="none" strike="noStrike" dirty="0">
                          <a:effectLst/>
                        </a:rPr>
                        <a:t>40</a:t>
                      </a:r>
                      <a:endParaRPr lang="en-US" sz="1200" b="0" i="0" u="none" strike="noStrike" dirty="0">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Human Resources</a:t>
                      </a:r>
                      <a:endParaRPr lang="en-US" sz="1200" b="0" i="0" u="none" strike="noStrike" dirty="0">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203</a:t>
                      </a:r>
                      <a:endParaRPr lang="en-US" sz="1200" b="0" i="0" u="none" strike="noStrike" dirty="0">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2400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421557240"/>
                  </a:ext>
                </a:extLst>
              </a:tr>
              <a:tr h="281332">
                <a:tc>
                  <a:txBody>
                    <a:bodyPr/>
                    <a:lstStyle/>
                    <a:p>
                      <a:pPr algn="ctr" fontAlgn="ctr"/>
                      <a:r>
                        <a:rPr lang="en-US" sz="1200" u="none" strike="noStrike">
                          <a:effectLst/>
                        </a:rPr>
                        <a:t>50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Shipping</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121</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1500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903463979"/>
                  </a:ext>
                </a:extLst>
              </a:tr>
              <a:tr h="140665">
                <a:tc>
                  <a:txBody>
                    <a:bodyPr/>
                    <a:lstStyle/>
                    <a:p>
                      <a:pPr algn="ctr" fontAlgn="ctr"/>
                      <a:r>
                        <a:rPr lang="en-US" sz="1200" u="none" strike="noStrike">
                          <a:effectLst/>
                        </a:rPr>
                        <a:t>60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IT</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103</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1400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453866593"/>
                  </a:ext>
                </a:extLst>
              </a:tr>
              <a:tr h="421997">
                <a:tc>
                  <a:txBody>
                    <a:bodyPr/>
                    <a:lstStyle/>
                    <a:p>
                      <a:pPr algn="ctr" fontAlgn="ctr"/>
                      <a:r>
                        <a:rPr lang="en-US" sz="1200" u="none" strike="noStrike">
                          <a:effectLst/>
                        </a:rPr>
                        <a:t>70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Public Relations</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204</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2700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4225049373"/>
                  </a:ext>
                </a:extLst>
              </a:tr>
              <a:tr h="140665">
                <a:tc>
                  <a:txBody>
                    <a:bodyPr/>
                    <a:lstStyle/>
                    <a:p>
                      <a:pPr algn="ctr" fontAlgn="ctr"/>
                      <a:r>
                        <a:rPr lang="en-US" sz="1200" u="none" strike="noStrike">
                          <a:effectLst/>
                        </a:rPr>
                        <a:t>80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Sales</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145</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2500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295591172"/>
                  </a:ext>
                </a:extLst>
              </a:tr>
              <a:tr h="281332">
                <a:tc>
                  <a:txBody>
                    <a:bodyPr/>
                    <a:lstStyle/>
                    <a:p>
                      <a:pPr algn="ctr" fontAlgn="ctr"/>
                      <a:r>
                        <a:rPr lang="en-US" sz="1200" u="none" strike="noStrike">
                          <a:effectLst/>
                        </a:rPr>
                        <a:t>90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Executive</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1488331939"/>
                  </a:ext>
                </a:extLst>
              </a:tr>
              <a:tr h="140665">
                <a:tc>
                  <a:txBody>
                    <a:bodyPr/>
                    <a:lstStyle/>
                    <a:p>
                      <a:pPr algn="ctr" fontAlgn="ctr"/>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Finance</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108</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2437205091"/>
                  </a:ext>
                </a:extLst>
              </a:tr>
              <a:tr h="281332">
                <a:tc>
                  <a:txBody>
                    <a:bodyPr/>
                    <a:lstStyle/>
                    <a:p>
                      <a:pPr algn="ctr" fontAlgn="ctr"/>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Accounting</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205</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677721831"/>
                  </a:ext>
                </a:extLst>
              </a:tr>
              <a:tr h="281332">
                <a:tc>
                  <a:txBody>
                    <a:bodyPr/>
                    <a:lstStyle/>
                    <a:p>
                      <a:pPr algn="ctr" fontAlgn="ctr"/>
                      <a:r>
                        <a:rPr lang="en-US" sz="1200" u="none" strike="noStrike">
                          <a:effectLst/>
                        </a:rPr>
                        <a:t>120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Treasury</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560775723"/>
                  </a:ext>
                </a:extLst>
              </a:tr>
              <a:tr h="281332">
                <a:tc>
                  <a:txBody>
                    <a:bodyPr/>
                    <a:lstStyle/>
                    <a:p>
                      <a:pPr algn="ctr" fontAlgn="ctr"/>
                      <a:r>
                        <a:rPr lang="en-US" sz="1200" u="none" strike="noStrike">
                          <a:effectLst/>
                        </a:rPr>
                        <a:t>130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Corporate Tax</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2607597380"/>
                  </a:ext>
                </a:extLst>
              </a:tr>
              <a:tr h="421997">
                <a:tc>
                  <a:txBody>
                    <a:bodyPr/>
                    <a:lstStyle/>
                    <a:p>
                      <a:pPr algn="ctr" fontAlgn="ctr"/>
                      <a:r>
                        <a:rPr lang="en-US" sz="1200" u="none" strike="noStrike">
                          <a:effectLst/>
                        </a:rPr>
                        <a:t>140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Control And Credit</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4163211787"/>
                  </a:ext>
                </a:extLst>
              </a:tr>
              <a:tr h="421997">
                <a:tc>
                  <a:txBody>
                    <a:bodyPr/>
                    <a:lstStyle/>
                    <a:p>
                      <a:pPr algn="ctr" fontAlgn="ctr"/>
                      <a:r>
                        <a:rPr lang="en-US" sz="1200" u="none" strike="noStrike">
                          <a:effectLst/>
                        </a:rPr>
                        <a:t>150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Shareholder Services</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3827812550"/>
                  </a:ext>
                </a:extLst>
              </a:tr>
              <a:tr h="140665">
                <a:tc>
                  <a:txBody>
                    <a:bodyPr/>
                    <a:lstStyle/>
                    <a:p>
                      <a:pPr algn="ctr" fontAlgn="ctr"/>
                      <a:r>
                        <a:rPr lang="en-US" sz="1200" u="none" strike="noStrike">
                          <a:effectLst/>
                        </a:rPr>
                        <a:t>160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Benefits</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5230" marR="5230" marT="5230" marB="0" anchor="ctr"/>
                </a:tc>
                <a:tc>
                  <a:txBody>
                    <a:bodyPr/>
                    <a:lstStyle/>
                    <a:p>
                      <a:pPr algn="ctr" fontAlgn="ctr"/>
                      <a:r>
                        <a:rPr lang="en-US" sz="1200" u="none" strike="noStrike" dirty="0">
                          <a:effectLst/>
                        </a:rPr>
                        <a:t>1700</a:t>
                      </a:r>
                      <a:endParaRPr lang="en-US" sz="1200" b="0" i="0" u="none" strike="noStrike" dirty="0">
                        <a:solidFill>
                          <a:srgbClr val="000000"/>
                        </a:solidFill>
                        <a:effectLst/>
                        <a:latin typeface="Calibri" panose="020F0502020204030204" pitchFamily="34" charset="0"/>
                      </a:endParaRPr>
                    </a:p>
                  </a:txBody>
                  <a:tcPr marL="5230" marR="5230" marT="5230" marB="0" anchor="ctr"/>
                </a:tc>
                <a:extLst>
                  <a:ext uri="{0D108BD9-81ED-4DB2-BD59-A6C34878D82A}">
                    <a16:rowId xmlns:a16="http://schemas.microsoft.com/office/drawing/2014/main" val="495079638"/>
                  </a:ext>
                </a:extLst>
              </a:tr>
            </a:tbl>
          </a:graphicData>
        </a:graphic>
      </p:graphicFrame>
    </p:spTree>
    <p:extLst>
      <p:ext uri="{BB962C8B-B14F-4D97-AF65-F5344CB8AC3E}">
        <p14:creationId xmlns:p14="http://schemas.microsoft.com/office/powerpoint/2010/main" val="290594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6657B-D075-44B0-84A7-09A610EE63EF}"/>
              </a:ext>
            </a:extLst>
          </p:cNvPr>
          <p:cNvSpPr>
            <a:spLocks noGrp="1"/>
          </p:cNvSpPr>
          <p:nvPr>
            <p:ph idx="1"/>
          </p:nvPr>
        </p:nvSpPr>
        <p:spPr/>
        <p:txBody>
          <a:bodyPr/>
          <a:lstStyle/>
          <a:p>
            <a:pPr marL="0" indent="0">
              <a:buNone/>
            </a:pPr>
            <a:r>
              <a:rPr lang="en-US" dirty="0"/>
              <a:t>Consider the table: locations</a:t>
            </a:r>
          </a:p>
          <a:p>
            <a:pPr marL="0" indent="0">
              <a:buNone/>
            </a:pPr>
            <a:endParaRPr lang="en-US" dirty="0"/>
          </a:p>
        </p:txBody>
      </p:sp>
      <p:graphicFrame>
        <p:nvGraphicFramePr>
          <p:cNvPr id="5" name="Table 4">
            <a:extLst>
              <a:ext uri="{FF2B5EF4-FFF2-40B4-BE49-F238E27FC236}">
                <a16:creationId xmlns:a16="http://schemas.microsoft.com/office/drawing/2014/main" id="{20F8AF67-E5A2-4EE5-87AB-6B20D8442DC1}"/>
              </a:ext>
            </a:extLst>
          </p:cNvPr>
          <p:cNvGraphicFramePr>
            <a:graphicFrameLocks noGrp="1"/>
          </p:cNvGraphicFramePr>
          <p:nvPr/>
        </p:nvGraphicFramePr>
        <p:xfrm>
          <a:off x="970961" y="2281287"/>
          <a:ext cx="10515600" cy="4570416"/>
        </p:xfrm>
        <a:graphic>
          <a:graphicData uri="http://schemas.openxmlformats.org/drawingml/2006/table">
            <a:tbl>
              <a:tblPr>
                <a:tableStyleId>{5C22544A-7EE6-4342-B048-85BDC9FD1C3A}</a:tableStyleId>
              </a:tblPr>
              <a:tblGrid>
                <a:gridCol w="1486613">
                  <a:extLst>
                    <a:ext uri="{9D8B030D-6E8A-4147-A177-3AD203B41FA5}">
                      <a16:colId xmlns:a16="http://schemas.microsoft.com/office/drawing/2014/main" val="767003921"/>
                    </a:ext>
                  </a:extLst>
                </a:gridCol>
                <a:gridCol w="2448539">
                  <a:extLst>
                    <a:ext uri="{9D8B030D-6E8A-4147-A177-3AD203B41FA5}">
                      <a16:colId xmlns:a16="http://schemas.microsoft.com/office/drawing/2014/main" val="319848719"/>
                    </a:ext>
                  </a:extLst>
                </a:gridCol>
                <a:gridCol w="1661508">
                  <a:extLst>
                    <a:ext uri="{9D8B030D-6E8A-4147-A177-3AD203B41FA5}">
                      <a16:colId xmlns:a16="http://schemas.microsoft.com/office/drawing/2014/main" val="1320741712"/>
                    </a:ext>
                  </a:extLst>
                </a:gridCol>
                <a:gridCol w="1552199">
                  <a:extLst>
                    <a:ext uri="{9D8B030D-6E8A-4147-A177-3AD203B41FA5}">
                      <a16:colId xmlns:a16="http://schemas.microsoft.com/office/drawing/2014/main" val="1211188200"/>
                    </a:ext>
                  </a:extLst>
                </a:gridCol>
                <a:gridCol w="1814542">
                  <a:extLst>
                    <a:ext uri="{9D8B030D-6E8A-4147-A177-3AD203B41FA5}">
                      <a16:colId xmlns:a16="http://schemas.microsoft.com/office/drawing/2014/main" val="980459587"/>
                    </a:ext>
                  </a:extLst>
                </a:gridCol>
                <a:gridCol w="1552199">
                  <a:extLst>
                    <a:ext uri="{9D8B030D-6E8A-4147-A177-3AD203B41FA5}">
                      <a16:colId xmlns:a16="http://schemas.microsoft.com/office/drawing/2014/main" val="4024078261"/>
                    </a:ext>
                  </a:extLst>
                </a:gridCol>
              </a:tblGrid>
              <a:tr h="181306">
                <a:tc>
                  <a:txBody>
                    <a:bodyPr/>
                    <a:lstStyle/>
                    <a:p>
                      <a:pPr algn="ctr" fontAlgn="ctr"/>
                      <a:r>
                        <a:rPr lang="en-US" sz="1200" u="none" strike="noStrike" dirty="0" err="1">
                          <a:effectLst/>
                        </a:rPr>
                        <a:t>location_id</a:t>
                      </a:r>
                      <a:endParaRPr lang="en-US" sz="1200" b="1" i="0" u="none" strike="noStrike" dirty="0">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street_address</a:t>
                      </a:r>
                      <a:endParaRPr lang="en-US" sz="1200" b="1"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postal_code</a:t>
                      </a:r>
                      <a:endParaRPr lang="en-US" sz="1200" b="1"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city</a:t>
                      </a:r>
                      <a:endParaRPr lang="en-US" sz="1200" b="1"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state_province</a:t>
                      </a:r>
                      <a:endParaRPr lang="en-US" sz="1200" b="1"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country_id</a:t>
                      </a:r>
                      <a:endParaRPr lang="en-US" sz="1200" b="1" i="0" u="none" strike="noStrike">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129405475"/>
                  </a:ext>
                </a:extLst>
              </a:tr>
              <a:tr h="181306">
                <a:tc>
                  <a:txBody>
                    <a:bodyPr/>
                    <a:lstStyle/>
                    <a:p>
                      <a:pPr algn="ctr" fontAlgn="ctr"/>
                      <a:r>
                        <a:rPr lang="en-US" sz="1200" u="none" strike="noStrike" dirty="0">
                          <a:effectLst/>
                        </a:rPr>
                        <a:t>1000</a:t>
                      </a:r>
                      <a:endParaRPr lang="en-US" sz="1200" b="0" i="0" u="none" strike="noStrike" dirty="0">
                        <a:solidFill>
                          <a:srgbClr val="000000"/>
                        </a:solidFill>
                        <a:effectLst/>
                        <a:latin typeface="Arial Unicode MS"/>
                      </a:endParaRPr>
                    </a:p>
                  </a:txBody>
                  <a:tcPr marL="7554" marR="7554" marT="7554" marB="0" anchor="ctr"/>
                </a:tc>
                <a:tc>
                  <a:txBody>
                    <a:bodyPr/>
                    <a:lstStyle/>
                    <a:p>
                      <a:pPr algn="ctr" fontAlgn="b"/>
                      <a:r>
                        <a:rPr lang="it-IT" sz="1200" u="none" strike="noStrike" dirty="0">
                          <a:effectLst/>
                        </a:rPr>
                        <a:t>1297 Via Cola di Rie</a:t>
                      </a:r>
                      <a:endParaRPr lang="it-IT" sz="1200" b="0" i="0" u="none" strike="noStrike" dirty="0">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989</a:t>
                      </a:r>
                      <a:endParaRPr lang="en-US" sz="1200" b="0" i="0" u="none" strike="noStrike" dirty="0">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Roma</a:t>
                      </a:r>
                      <a:endParaRPr lang="en-US" sz="1200" b="0" i="0" u="none" strike="noStrike" dirty="0">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IT</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283076539"/>
                  </a:ext>
                </a:extLst>
              </a:tr>
              <a:tr h="181306">
                <a:tc>
                  <a:txBody>
                    <a:bodyPr/>
                    <a:lstStyle/>
                    <a:p>
                      <a:pPr algn="ctr" fontAlgn="ctr"/>
                      <a:r>
                        <a:rPr lang="en-US" sz="1200" u="none" strike="noStrike">
                          <a:effectLst/>
                        </a:rPr>
                        <a:t>1100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93091 Calle della Te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10934</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Venice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IT</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4025528746"/>
                  </a:ext>
                </a:extLst>
              </a:tr>
              <a:tr h="181306">
                <a:tc>
                  <a:txBody>
                    <a:bodyPr/>
                    <a:lstStyle/>
                    <a:p>
                      <a:pPr algn="ctr" fontAlgn="ctr"/>
                      <a:r>
                        <a:rPr lang="en-US" sz="1200" u="none" strike="noStrike">
                          <a:effectLst/>
                        </a:rPr>
                        <a:t>1200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2017 Shinjuku-ku</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1689</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Tokyo</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Tokyo Prefectu</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JP</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62023279"/>
                  </a:ext>
                </a:extLst>
              </a:tr>
              <a:tr h="181306">
                <a:tc>
                  <a:txBody>
                    <a:bodyPr/>
                    <a:lstStyle/>
                    <a:p>
                      <a:pPr algn="ctr" fontAlgn="ctr"/>
                      <a:r>
                        <a:rPr lang="en-US" sz="1200" u="none" strike="noStrike">
                          <a:effectLst/>
                        </a:rPr>
                        <a:t>1300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9450 Kamiya-cho</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6823</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Hiroshima</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JP</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068980204"/>
                  </a:ext>
                </a:extLst>
              </a:tr>
              <a:tr h="181306">
                <a:tc>
                  <a:txBody>
                    <a:bodyPr/>
                    <a:lstStyle/>
                    <a:p>
                      <a:pPr algn="ctr" fontAlgn="ctr"/>
                      <a:r>
                        <a:rPr lang="en-US" sz="1200" u="none" strike="noStrike">
                          <a:effectLst/>
                        </a:rPr>
                        <a:t>1400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2014 Jabberwocky Rd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26192</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Southlake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Texas</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US</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146396061"/>
                  </a:ext>
                </a:extLst>
              </a:tr>
              <a:tr h="181306">
                <a:tc>
                  <a:txBody>
                    <a:bodyPr/>
                    <a:lstStyle/>
                    <a:p>
                      <a:pPr algn="ctr" fontAlgn="ctr"/>
                      <a:r>
                        <a:rPr lang="en-US" sz="1200" u="none" strike="noStrike">
                          <a:effectLst/>
                        </a:rPr>
                        <a:t>1500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2011 Interiors Blvd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99236</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South San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California</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US</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206023808"/>
                  </a:ext>
                </a:extLst>
              </a:tr>
              <a:tr h="181306">
                <a:tc>
                  <a:txBody>
                    <a:bodyPr/>
                    <a:lstStyle/>
                    <a:p>
                      <a:pPr algn="ctr" fontAlgn="ctr"/>
                      <a:r>
                        <a:rPr lang="en-US" sz="1200" u="none" strike="noStrike">
                          <a:effectLst/>
                        </a:rPr>
                        <a:t>1600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2007 Zagora St</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50090</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South Brun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New Jersey</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US</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820189624"/>
                  </a:ext>
                </a:extLst>
              </a:tr>
              <a:tr h="181306">
                <a:tc>
                  <a:txBody>
                    <a:bodyPr/>
                    <a:lstStyle/>
                    <a:p>
                      <a:pPr algn="ctr" fontAlgn="ctr"/>
                      <a:r>
                        <a:rPr lang="en-US" sz="1200" u="none" strike="noStrike">
                          <a:effectLst/>
                        </a:rPr>
                        <a:t>1700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2004 Charade Rd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98199</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Seattle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Washington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US</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416420140"/>
                  </a:ext>
                </a:extLst>
              </a:tr>
              <a:tr h="181306">
                <a:tc>
                  <a:txBody>
                    <a:bodyPr/>
                    <a:lstStyle/>
                    <a:p>
                      <a:pPr algn="ctr" fontAlgn="ctr"/>
                      <a:r>
                        <a:rPr lang="en-US" sz="1200" u="none" strike="noStrike">
                          <a:effectLst/>
                        </a:rPr>
                        <a:t>1800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147 Spadina Ave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M5V 2L7</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Toronto</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Ontario</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CA</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709626020"/>
                  </a:ext>
                </a:extLst>
              </a:tr>
              <a:tr h="181306">
                <a:tc>
                  <a:txBody>
                    <a:bodyPr/>
                    <a:lstStyle/>
                    <a:p>
                      <a:pPr algn="ctr" fontAlgn="ctr"/>
                      <a:r>
                        <a:rPr lang="en-US" sz="1200" u="none" strike="noStrike">
                          <a:effectLst/>
                        </a:rPr>
                        <a:t>1900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6092 Boxwood St</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YSW 9T2</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Whitehorse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Yukon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CA</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1985150523"/>
                  </a:ext>
                </a:extLst>
              </a:tr>
              <a:tr h="181306">
                <a:tc>
                  <a:txBody>
                    <a:bodyPr/>
                    <a:lstStyle/>
                    <a:p>
                      <a:pPr algn="ctr" fontAlgn="ctr"/>
                      <a:r>
                        <a:rPr lang="en-US" sz="1200" u="none" strike="noStrike">
                          <a:effectLst/>
                        </a:rPr>
                        <a:t>2000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40-5-12 Laogianggen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190518</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Beijing</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CN</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351222913"/>
                  </a:ext>
                </a:extLst>
              </a:tr>
              <a:tr h="181306">
                <a:tc>
                  <a:txBody>
                    <a:bodyPr/>
                    <a:lstStyle/>
                    <a:p>
                      <a:pPr algn="ctr" fontAlgn="ctr"/>
                      <a:r>
                        <a:rPr lang="en-US" sz="1200" u="none" strike="noStrike">
                          <a:effectLst/>
                        </a:rPr>
                        <a:t>2100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1298 Vileparle (E)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490231</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Bombay</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Maharashtra</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IN</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71992578"/>
                  </a:ext>
                </a:extLst>
              </a:tr>
              <a:tr h="181306">
                <a:tc>
                  <a:txBody>
                    <a:bodyPr/>
                    <a:lstStyle/>
                    <a:p>
                      <a:pPr algn="ctr" fontAlgn="ctr"/>
                      <a:r>
                        <a:rPr lang="en-US" sz="1200" u="none" strike="noStrike">
                          <a:effectLst/>
                        </a:rPr>
                        <a:t>2200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12-98 Victoria Stree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2901</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Sydney</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New South Wale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AU</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362807122"/>
                  </a:ext>
                </a:extLst>
              </a:tr>
              <a:tr h="181306">
                <a:tc>
                  <a:txBody>
                    <a:bodyPr/>
                    <a:lstStyle/>
                    <a:p>
                      <a:pPr algn="ctr" fontAlgn="ctr"/>
                      <a:r>
                        <a:rPr lang="en-US" sz="1200" u="none" strike="noStrike">
                          <a:effectLst/>
                        </a:rPr>
                        <a:t>2300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198 Clementi North</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540198</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Singapore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SG</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590764808"/>
                  </a:ext>
                </a:extLst>
              </a:tr>
              <a:tr h="181306">
                <a:tc>
                  <a:txBody>
                    <a:bodyPr/>
                    <a:lstStyle/>
                    <a:p>
                      <a:pPr algn="ctr" fontAlgn="ctr"/>
                      <a:r>
                        <a:rPr lang="en-US" sz="1200" u="none" strike="noStrike">
                          <a:effectLst/>
                        </a:rPr>
                        <a:t>2400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8204 Arthur St</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London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UK</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418261929"/>
                  </a:ext>
                </a:extLst>
              </a:tr>
              <a:tr h="181306">
                <a:tc>
                  <a:txBody>
                    <a:bodyPr/>
                    <a:lstStyle/>
                    <a:p>
                      <a:pPr algn="ctr" fontAlgn="ctr"/>
                      <a:r>
                        <a:rPr lang="en-US" sz="1200" u="none" strike="noStrike">
                          <a:effectLst/>
                        </a:rPr>
                        <a:t>2500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Magdalen Centre, The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OX9 9ZB</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Oxford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Oxford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UK</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77420791"/>
                  </a:ext>
                </a:extLst>
              </a:tr>
              <a:tr h="181306">
                <a:tc>
                  <a:txBody>
                    <a:bodyPr/>
                    <a:lstStyle/>
                    <a:p>
                      <a:pPr algn="ctr" fontAlgn="ctr"/>
                      <a:r>
                        <a:rPr lang="en-US" sz="1200" u="none" strike="noStrike">
                          <a:effectLst/>
                        </a:rPr>
                        <a:t>2600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9702 Chester Road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9629850293</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Stretford</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Manchester</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UK</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370706787"/>
                  </a:ext>
                </a:extLst>
              </a:tr>
              <a:tr h="181306">
                <a:tc>
                  <a:txBody>
                    <a:bodyPr/>
                    <a:lstStyle/>
                    <a:p>
                      <a:pPr algn="ctr" fontAlgn="ctr"/>
                      <a:r>
                        <a:rPr lang="en-US" sz="1200" u="none" strike="noStrike">
                          <a:effectLst/>
                        </a:rPr>
                        <a:t>2700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Schwanthalerstr. 703</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80925</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Munich</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Bavaria</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DE</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462263732"/>
                  </a:ext>
                </a:extLst>
              </a:tr>
              <a:tr h="181306">
                <a:tc>
                  <a:txBody>
                    <a:bodyPr/>
                    <a:lstStyle/>
                    <a:p>
                      <a:pPr algn="ctr" fontAlgn="ctr"/>
                      <a:r>
                        <a:rPr lang="en-US" sz="1200" u="none" strike="noStrike">
                          <a:effectLst/>
                        </a:rPr>
                        <a:t>2800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Rua Frei Caneca 1360</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01307-002</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Sao Paulo</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Sao Paulo</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BR</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873006938"/>
                  </a:ext>
                </a:extLst>
              </a:tr>
              <a:tr h="181306">
                <a:tc>
                  <a:txBody>
                    <a:bodyPr/>
                    <a:lstStyle/>
                    <a:p>
                      <a:pPr algn="ctr" fontAlgn="ctr"/>
                      <a:r>
                        <a:rPr lang="en-US" sz="1200" u="none" strike="noStrike">
                          <a:effectLst/>
                        </a:rPr>
                        <a:t>2900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20 Rue des Corps-Sai</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1730</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Geneva</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Geneve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CH</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197488822"/>
                  </a:ext>
                </a:extLst>
              </a:tr>
              <a:tr h="181306">
                <a:tc>
                  <a:txBody>
                    <a:bodyPr/>
                    <a:lstStyle/>
                    <a:p>
                      <a:pPr algn="ctr" fontAlgn="ctr"/>
                      <a:r>
                        <a:rPr lang="en-US" sz="1200" u="none" strike="noStrike">
                          <a:effectLst/>
                        </a:rPr>
                        <a:t>3000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Murtenstrasse 921</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3095</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Bern</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BE</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CH</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682213468"/>
                  </a:ext>
                </a:extLst>
              </a:tr>
              <a:tr h="181306">
                <a:tc>
                  <a:txBody>
                    <a:bodyPr/>
                    <a:lstStyle/>
                    <a:p>
                      <a:pPr algn="ctr" fontAlgn="ctr"/>
                      <a:r>
                        <a:rPr lang="en-US" sz="1200" u="none" strike="noStrike">
                          <a:effectLst/>
                        </a:rPr>
                        <a:t>3100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Pieter Breughelstraa</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3029SK</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Utrecht</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Utrecht</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NL</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4018222538"/>
                  </a:ext>
                </a:extLst>
              </a:tr>
              <a:tr h="181306">
                <a:tc>
                  <a:txBody>
                    <a:bodyPr/>
                    <a:lstStyle/>
                    <a:p>
                      <a:pPr algn="ctr" fontAlgn="ctr"/>
                      <a:r>
                        <a:rPr lang="en-US" sz="1200" u="none" strike="noStrike">
                          <a:effectLst/>
                        </a:rPr>
                        <a:t>3200</a:t>
                      </a:r>
                      <a:endParaRPr lang="en-US" sz="1200" b="0" i="0" u="none" strike="noStrike">
                        <a:solidFill>
                          <a:srgbClr val="000000"/>
                        </a:solidFill>
                        <a:effectLst/>
                        <a:latin typeface="Arial Unicode MS"/>
                      </a:endParaRPr>
                    </a:p>
                  </a:txBody>
                  <a:tcPr marL="7554" marR="7554" marT="7554" marB="0" anchor="ctr"/>
                </a:tc>
                <a:tc>
                  <a:txBody>
                    <a:bodyPr/>
                    <a:lstStyle/>
                    <a:p>
                      <a:pPr algn="ctr" fontAlgn="b"/>
                      <a:r>
                        <a:rPr lang="en-US" sz="1200" u="none" strike="noStrike">
                          <a:effectLst/>
                        </a:rPr>
                        <a:t>Mariano Escobedo 999</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11932</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Mexico Cit</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a:effectLst/>
                        </a:rPr>
                        <a:t>Distrito Feder</a:t>
                      </a:r>
                      <a:endParaRPr lang="en-US" sz="1200" b="0" i="0" u="none" strike="noStrike">
                        <a:solidFill>
                          <a:srgbClr val="000000"/>
                        </a:solidFill>
                        <a:effectLst/>
                        <a:latin typeface="Calibri" panose="020F0502020204030204" pitchFamily="34" charset="0"/>
                      </a:endParaRPr>
                    </a:p>
                  </a:txBody>
                  <a:tcPr marL="7554" marR="7554" marT="7554" marB="0" anchor="b"/>
                </a:tc>
                <a:tc>
                  <a:txBody>
                    <a:bodyPr/>
                    <a:lstStyle/>
                    <a:p>
                      <a:pPr algn="ctr" fontAlgn="b"/>
                      <a:r>
                        <a:rPr lang="en-US" sz="1200" u="none" strike="noStrike" dirty="0">
                          <a:effectLst/>
                        </a:rPr>
                        <a:t>MX</a:t>
                      </a:r>
                      <a:endParaRPr lang="en-US" sz="1200" b="0" i="0" u="none" strike="noStrike" dirty="0">
                        <a:solidFill>
                          <a:srgbClr val="000000"/>
                        </a:solidFill>
                        <a:effectLst/>
                        <a:latin typeface="Calibri" panose="020F0502020204030204" pitchFamily="34" charset="0"/>
                      </a:endParaRPr>
                    </a:p>
                  </a:txBody>
                  <a:tcPr marL="7554" marR="7554" marT="7554" marB="0" anchor="b"/>
                </a:tc>
                <a:extLst>
                  <a:ext uri="{0D108BD9-81ED-4DB2-BD59-A6C34878D82A}">
                    <a16:rowId xmlns:a16="http://schemas.microsoft.com/office/drawing/2014/main" val="2848782918"/>
                  </a:ext>
                </a:extLst>
              </a:tr>
            </a:tbl>
          </a:graphicData>
        </a:graphic>
      </p:graphicFrame>
    </p:spTree>
    <p:extLst>
      <p:ext uri="{BB962C8B-B14F-4D97-AF65-F5344CB8AC3E}">
        <p14:creationId xmlns:p14="http://schemas.microsoft.com/office/powerpoint/2010/main" val="3167278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6657B-D075-44B0-84A7-09A610EE63EF}"/>
              </a:ext>
            </a:extLst>
          </p:cNvPr>
          <p:cNvSpPr>
            <a:spLocks noGrp="1"/>
          </p:cNvSpPr>
          <p:nvPr>
            <p:ph idx="1"/>
          </p:nvPr>
        </p:nvSpPr>
        <p:spPr>
          <a:xfrm>
            <a:off x="838200" y="1825625"/>
            <a:ext cx="10515600" cy="4351338"/>
          </a:xfrm>
        </p:spPr>
        <p:txBody>
          <a:bodyPr/>
          <a:lstStyle/>
          <a:p>
            <a:pPr marL="0" indent="0">
              <a:buNone/>
            </a:pPr>
            <a:r>
              <a:rPr lang="en-US" dirty="0"/>
              <a:t>Consider the table: jobs</a:t>
            </a:r>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5378D78B-B44C-4FA6-9410-0C50CF0DC287}"/>
              </a:ext>
            </a:extLst>
          </p:cNvPr>
          <p:cNvGraphicFramePr>
            <a:graphicFrameLocks noGrp="1"/>
          </p:cNvGraphicFramePr>
          <p:nvPr/>
        </p:nvGraphicFramePr>
        <p:xfrm>
          <a:off x="965199" y="2355215"/>
          <a:ext cx="9592821" cy="3962400"/>
        </p:xfrm>
        <a:graphic>
          <a:graphicData uri="http://schemas.openxmlformats.org/drawingml/2006/table">
            <a:tbl>
              <a:tblPr>
                <a:tableStyleId>{5C22544A-7EE6-4342-B048-85BDC9FD1C3A}</a:tableStyleId>
              </a:tblPr>
              <a:tblGrid>
                <a:gridCol w="1709612">
                  <a:extLst>
                    <a:ext uri="{9D8B030D-6E8A-4147-A177-3AD203B41FA5}">
                      <a16:colId xmlns:a16="http://schemas.microsoft.com/office/drawing/2014/main" val="1844221039"/>
                    </a:ext>
                  </a:extLst>
                </a:gridCol>
                <a:gridCol w="3894115">
                  <a:extLst>
                    <a:ext uri="{9D8B030D-6E8A-4147-A177-3AD203B41FA5}">
                      <a16:colId xmlns:a16="http://schemas.microsoft.com/office/drawing/2014/main" val="3896992775"/>
                    </a:ext>
                  </a:extLst>
                </a:gridCol>
                <a:gridCol w="2042036">
                  <a:extLst>
                    <a:ext uri="{9D8B030D-6E8A-4147-A177-3AD203B41FA5}">
                      <a16:colId xmlns:a16="http://schemas.microsoft.com/office/drawing/2014/main" val="3670748368"/>
                    </a:ext>
                  </a:extLst>
                </a:gridCol>
                <a:gridCol w="1947058">
                  <a:extLst>
                    <a:ext uri="{9D8B030D-6E8A-4147-A177-3AD203B41FA5}">
                      <a16:colId xmlns:a16="http://schemas.microsoft.com/office/drawing/2014/main" val="651901864"/>
                    </a:ext>
                  </a:extLst>
                </a:gridCol>
              </a:tblGrid>
              <a:tr h="198120">
                <a:tc>
                  <a:txBody>
                    <a:bodyPr/>
                    <a:lstStyle/>
                    <a:p>
                      <a:pPr algn="ctr" fontAlgn="ctr"/>
                      <a:r>
                        <a:rPr lang="en-US" sz="1200" u="none" strike="noStrike">
                          <a:effectLst/>
                        </a:rPr>
                        <a:t>JOB_ID</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JOB_TITLE</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MIN_SALARY</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MAX_SALARY</a:t>
                      </a:r>
                      <a:endParaRPr lang="en-US" sz="12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69164385"/>
                  </a:ext>
                </a:extLst>
              </a:tr>
              <a:tr h="198120">
                <a:tc>
                  <a:txBody>
                    <a:bodyPr/>
                    <a:lstStyle/>
                    <a:p>
                      <a:pPr algn="ctr" fontAlgn="ctr"/>
                      <a:r>
                        <a:rPr lang="en-US" sz="1200" u="none" strike="noStrike">
                          <a:effectLst/>
                        </a:rPr>
                        <a:t>AD_PRES</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President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20000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40000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71474666"/>
                  </a:ext>
                </a:extLst>
              </a:tr>
              <a:tr h="198120">
                <a:tc>
                  <a:txBody>
                    <a:bodyPr/>
                    <a:lstStyle/>
                    <a:p>
                      <a:pPr algn="ctr" fontAlgn="ctr"/>
                      <a:r>
                        <a:rPr lang="en-US" sz="1200" u="none" strike="noStrike">
                          <a:effectLst/>
                        </a:rPr>
                        <a:t>AD_VP</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Administration Vice President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15000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30000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52484080"/>
                  </a:ext>
                </a:extLst>
              </a:tr>
              <a:tr h="198120">
                <a:tc>
                  <a:txBody>
                    <a:bodyPr/>
                    <a:lstStyle/>
                    <a:p>
                      <a:pPr algn="ctr" fontAlgn="ctr"/>
                      <a:r>
                        <a:rPr lang="en-US" sz="1200" u="none" strike="noStrike">
                          <a:effectLst/>
                        </a:rPr>
                        <a:t>AD_ASST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Administration Assistant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3000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6000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36497624"/>
                  </a:ext>
                </a:extLst>
              </a:tr>
              <a:tr h="198120">
                <a:tc>
                  <a:txBody>
                    <a:bodyPr/>
                    <a:lstStyle/>
                    <a:p>
                      <a:pPr algn="ctr" fontAlgn="ctr"/>
                      <a:r>
                        <a:rPr lang="en-US" sz="1200" u="none" strike="noStrike">
                          <a:effectLst/>
                        </a:rPr>
                        <a:t>FI_MGR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Finance Manager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8200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16000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5155572"/>
                  </a:ext>
                </a:extLst>
              </a:tr>
              <a:tr h="198120">
                <a:tc>
                  <a:txBody>
                    <a:bodyPr/>
                    <a:lstStyle/>
                    <a:p>
                      <a:pPr algn="ctr" fontAlgn="ctr"/>
                      <a:r>
                        <a:rPr lang="en-US" sz="1200" u="none" strike="noStrike">
                          <a:effectLst/>
                        </a:rPr>
                        <a:t>FI_ACCOUNT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Accountant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4200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9000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75089325"/>
                  </a:ext>
                </a:extLst>
              </a:tr>
              <a:tr h="198120">
                <a:tc>
                  <a:txBody>
                    <a:bodyPr/>
                    <a:lstStyle/>
                    <a:p>
                      <a:pPr algn="ctr" fontAlgn="ctr"/>
                      <a:r>
                        <a:rPr lang="en-US" sz="1200" u="none" strike="noStrike">
                          <a:effectLst/>
                        </a:rPr>
                        <a:t>AC_MGR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Accounting Manager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8200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16000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3273420"/>
                  </a:ext>
                </a:extLst>
              </a:tr>
              <a:tr h="198120">
                <a:tc>
                  <a:txBody>
                    <a:bodyPr/>
                    <a:lstStyle/>
                    <a:p>
                      <a:pPr algn="ctr" fontAlgn="ctr"/>
                      <a:r>
                        <a:rPr lang="en-US" sz="1200" u="none" strike="noStrike">
                          <a:effectLst/>
                        </a:rPr>
                        <a:t>AC_ACCOUNT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Public Accountant</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4200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9000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857504"/>
                  </a:ext>
                </a:extLst>
              </a:tr>
              <a:tr h="198120">
                <a:tc>
                  <a:txBody>
                    <a:bodyPr/>
                    <a:lstStyle/>
                    <a:p>
                      <a:pPr algn="ctr" fontAlgn="ctr"/>
                      <a:r>
                        <a:rPr lang="en-US" sz="1200" u="none" strike="noStrike">
                          <a:effectLst/>
                        </a:rPr>
                        <a:t>SA_MAN</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Sales Manager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20000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9961556"/>
                  </a:ext>
                </a:extLst>
              </a:tr>
              <a:tr h="198120">
                <a:tc>
                  <a:txBody>
                    <a:bodyPr/>
                    <a:lstStyle/>
                    <a:p>
                      <a:pPr algn="ctr" fontAlgn="ctr"/>
                      <a:r>
                        <a:rPr lang="en-US" sz="1200" u="none" strike="noStrike">
                          <a:effectLst/>
                        </a:rPr>
                        <a:t>SA_REP</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Sales Representative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6000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12000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060133"/>
                  </a:ext>
                </a:extLst>
              </a:tr>
              <a:tr h="198120">
                <a:tc>
                  <a:txBody>
                    <a:bodyPr/>
                    <a:lstStyle/>
                    <a:p>
                      <a:pPr algn="ctr" fontAlgn="ctr"/>
                      <a:r>
                        <a:rPr lang="en-US" sz="1200" u="none" strike="noStrike">
                          <a:effectLst/>
                        </a:rPr>
                        <a:t>PU_MAN</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Purchasing Manager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8000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15000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1080561"/>
                  </a:ext>
                </a:extLst>
              </a:tr>
              <a:tr h="198120">
                <a:tc>
                  <a:txBody>
                    <a:bodyPr/>
                    <a:lstStyle/>
                    <a:p>
                      <a:pPr algn="ctr" fontAlgn="ctr"/>
                      <a:r>
                        <a:rPr lang="en-US" sz="1200" u="none" strike="noStrike">
                          <a:effectLst/>
                        </a:rPr>
                        <a:t>PU_CLERK</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Purchasing Clerk</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2500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5500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54452386"/>
                  </a:ext>
                </a:extLst>
              </a:tr>
              <a:tr h="198120">
                <a:tc>
                  <a:txBody>
                    <a:bodyPr/>
                    <a:lstStyle/>
                    <a:p>
                      <a:pPr algn="ctr" fontAlgn="ctr"/>
                      <a:r>
                        <a:rPr lang="en-US" sz="1200" u="none" strike="noStrike">
                          <a:effectLst/>
                        </a:rPr>
                        <a:t>ST_MAN</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Stock Manager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5500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8500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16377103"/>
                  </a:ext>
                </a:extLst>
              </a:tr>
              <a:tr h="198120">
                <a:tc>
                  <a:txBody>
                    <a:bodyPr/>
                    <a:lstStyle/>
                    <a:p>
                      <a:pPr algn="ctr" fontAlgn="ctr"/>
                      <a:r>
                        <a:rPr lang="en-US" sz="1200" u="none" strike="noStrike">
                          <a:effectLst/>
                        </a:rPr>
                        <a:t>ST_CLERK</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Stock Clerk</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5000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81032749"/>
                  </a:ext>
                </a:extLst>
              </a:tr>
              <a:tr h="198120">
                <a:tc>
                  <a:txBody>
                    <a:bodyPr/>
                    <a:lstStyle/>
                    <a:p>
                      <a:pPr algn="ctr" fontAlgn="ctr"/>
                      <a:r>
                        <a:rPr lang="en-US" sz="1200" u="none" strike="noStrike">
                          <a:effectLst/>
                        </a:rPr>
                        <a:t>SH_CLERK</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Shipping Clerk</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2500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5500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81065418"/>
                  </a:ext>
                </a:extLst>
              </a:tr>
              <a:tr h="198120">
                <a:tc>
                  <a:txBody>
                    <a:bodyPr/>
                    <a:lstStyle/>
                    <a:p>
                      <a:pPr algn="ctr" fontAlgn="ctr"/>
                      <a:r>
                        <a:rPr lang="en-US" sz="1200" u="none" strike="noStrike">
                          <a:effectLst/>
                        </a:rPr>
                        <a:t>IT_PROG</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Programmer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03869147"/>
                  </a:ext>
                </a:extLst>
              </a:tr>
              <a:tr h="198120">
                <a:tc>
                  <a:txBody>
                    <a:bodyPr/>
                    <a:lstStyle/>
                    <a:p>
                      <a:pPr algn="ctr" fontAlgn="ctr"/>
                      <a:r>
                        <a:rPr lang="en-US" sz="1200" u="none" strike="noStrike">
                          <a:effectLst/>
                        </a:rPr>
                        <a:t>MK_MAN</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Marketing Manager</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9000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15000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88291159"/>
                  </a:ext>
                </a:extLst>
              </a:tr>
              <a:tr h="198120">
                <a:tc>
                  <a:txBody>
                    <a:bodyPr/>
                    <a:lstStyle/>
                    <a:p>
                      <a:pPr algn="ctr" fontAlgn="ctr"/>
                      <a:r>
                        <a:rPr lang="en-US" sz="1200" u="none" strike="noStrike">
                          <a:effectLst/>
                        </a:rPr>
                        <a:t>MK_REP</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Marketing Representative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9000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11594253"/>
                  </a:ext>
                </a:extLst>
              </a:tr>
              <a:tr h="198120">
                <a:tc>
                  <a:txBody>
                    <a:bodyPr/>
                    <a:lstStyle/>
                    <a:p>
                      <a:pPr algn="ctr" fontAlgn="ctr"/>
                      <a:r>
                        <a:rPr lang="en-US" sz="1200" u="none" strike="noStrike">
                          <a:effectLst/>
                        </a:rPr>
                        <a:t>HR_REP</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Human Resources Representative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9000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77220746"/>
                  </a:ext>
                </a:extLst>
              </a:tr>
              <a:tr h="198120">
                <a:tc>
                  <a:txBody>
                    <a:bodyPr/>
                    <a:lstStyle/>
                    <a:p>
                      <a:pPr algn="ctr" fontAlgn="ctr"/>
                      <a:r>
                        <a:rPr lang="en-US" sz="1200" u="none" strike="noStrike">
                          <a:effectLst/>
                        </a:rPr>
                        <a:t>PR_REP</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Public Relations Representative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4500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dirty="0">
                          <a:effectLst/>
                        </a:rPr>
                        <a:t>10500</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04319144"/>
                  </a:ext>
                </a:extLst>
              </a:tr>
            </a:tbl>
          </a:graphicData>
        </a:graphic>
      </p:graphicFrame>
    </p:spTree>
    <p:extLst>
      <p:ext uri="{BB962C8B-B14F-4D97-AF65-F5344CB8AC3E}">
        <p14:creationId xmlns:p14="http://schemas.microsoft.com/office/powerpoint/2010/main" val="51311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7067-B9B2-4EF7-9849-B43B4F896201}"/>
              </a:ext>
            </a:extLst>
          </p:cNvPr>
          <p:cNvSpPr>
            <a:spLocks noGrp="1"/>
          </p:cNvSpPr>
          <p:nvPr>
            <p:ph type="title"/>
          </p:nvPr>
        </p:nvSpPr>
        <p:spPr/>
        <p:txBody>
          <a:bodyPr/>
          <a:lstStyle/>
          <a:p>
            <a:pPr algn="ctr"/>
            <a:r>
              <a:rPr lang="en-US" dirty="0"/>
              <a:t>Assignment QUESTIONS</a:t>
            </a:r>
          </a:p>
        </p:txBody>
      </p:sp>
      <p:sp>
        <p:nvSpPr>
          <p:cNvPr id="3" name="Content Placeholder 2">
            <a:extLst>
              <a:ext uri="{FF2B5EF4-FFF2-40B4-BE49-F238E27FC236}">
                <a16:creationId xmlns:a16="http://schemas.microsoft.com/office/drawing/2014/main" id="{E4B91285-7A21-4A9F-9702-C7DC4E04FEE9}"/>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Write a query to find the name (</a:t>
            </a:r>
            <a:r>
              <a:rPr lang="en-US" dirty="0" err="1"/>
              <a:t>first_name</a:t>
            </a:r>
            <a:r>
              <a:rPr lang="en-US" dirty="0"/>
              <a:t>, </a:t>
            </a:r>
            <a:r>
              <a:rPr lang="en-US" dirty="0" err="1"/>
              <a:t>last_name</a:t>
            </a:r>
            <a:r>
              <a:rPr lang="en-US" dirty="0"/>
              <a:t>) and the salary of the employees who have a higher salary than the employee whose </a:t>
            </a:r>
            <a:r>
              <a:rPr lang="en-US" dirty="0" err="1"/>
              <a:t>last_name</a:t>
            </a:r>
            <a:r>
              <a:rPr lang="en-US" dirty="0"/>
              <a:t>=‘Bull’</a:t>
            </a:r>
          </a:p>
          <a:p>
            <a:pPr marL="514350" indent="-514350">
              <a:buFont typeface="+mj-lt"/>
              <a:buAutoNum type="arabicPeriod"/>
            </a:pPr>
            <a:r>
              <a:rPr lang="en-US" dirty="0"/>
              <a:t>Write a query to find the name (</a:t>
            </a:r>
            <a:r>
              <a:rPr lang="en-US" dirty="0" err="1"/>
              <a:t>first_name</a:t>
            </a:r>
            <a:r>
              <a:rPr lang="en-US" dirty="0"/>
              <a:t>, </a:t>
            </a:r>
            <a:r>
              <a:rPr lang="en-US" dirty="0" err="1"/>
              <a:t>last_name</a:t>
            </a:r>
            <a:r>
              <a:rPr lang="en-US" dirty="0"/>
              <a:t>) of all employees who works in the IT department.</a:t>
            </a:r>
          </a:p>
          <a:p>
            <a:pPr marL="514350" indent="-514350">
              <a:buFont typeface="+mj-lt"/>
              <a:buAutoNum type="arabicPeriod"/>
            </a:pPr>
            <a:r>
              <a:rPr lang="en-US" dirty="0"/>
              <a:t>Write a query to find the name (</a:t>
            </a:r>
            <a:r>
              <a:rPr lang="en-US" dirty="0" err="1"/>
              <a:t>first_name</a:t>
            </a:r>
            <a:r>
              <a:rPr lang="en-US" dirty="0"/>
              <a:t>, </a:t>
            </a:r>
            <a:r>
              <a:rPr lang="en-US" dirty="0" err="1"/>
              <a:t>last_name</a:t>
            </a:r>
            <a:r>
              <a:rPr lang="en-US" dirty="0"/>
              <a:t>) of the employees who have a manager and worked in a USA based department.</a:t>
            </a:r>
          </a:p>
          <a:p>
            <a:pPr marL="514350" indent="-514350">
              <a:buFont typeface="+mj-lt"/>
              <a:buAutoNum type="arabicPeriod"/>
            </a:pPr>
            <a:r>
              <a:rPr lang="en-US" dirty="0"/>
              <a:t>Write a SQL query to find those employees who earn more than the average salary. Return employee ID, first name, last name.</a:t>
            </a:r>
          </a:p>
          <a:p>
            <a:pPr marL="514350" indent="-514350">
              <a:buFont typeface="+mj-lt"/>
              <a:buAutoNum type="arabicPeriod"/>
            </a:pPr>
            <a:r>
              <a:rPr lang="en-US" dirty="0"/>
              <a:t>write a SQL query to find those employees whose department is located at ‘Toronto’. Return first name, last name, employee ID, job ID.</a:t>
            </a:r>
          </a:p>
          <a:p>
            <a:pPr marL="514350" indent="-514350">
              <a:buFont typeface="+mj-lt"/>
              <a:buAutoNum type="arabicPeriod"/>
            </a:pPr>
            <a:r>
              <a:rPr lang="en-US" dirty="0"/>
              <a:t>Write a SQL query to find those employees who report to that manager whose first name is ‘Payam’. Return first name, last name, employee ID and salary</a:t>
            </a:r>
          </a:p>
        </p:txBody>
      </p:sp>
    </p:spTree>
    <p:extLst>
      <p:ext uri="{BB962C8B-B14F-4D97-AF65-F5344CB8AC3E}">
        <p14:creationId xmlns:p14="http://schemas.microsoft.com/office/powerpoint/2010/main" val="76519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7067-B9B2-4EF7-9849-B43B4F896201}"/>
              </a:ext>
            </a:extLst>
          </p:cNvPr>
          <p:cNvSpPr>
            <a:spLocks noGrp="1"/>
          </p:cNvSpPr>
          <p:nvPr>
            <p:ph type="title"/>
          </p:nvPr>
        </p:nvSpPr>
        <p:spPr/>
        <p:txBody>
          <a:bodyPr/>
          <a:lstStyle/>
          <a:p>
            <a:pPr algn="ctr"/>
            <a:r>
              <a:rPr lang="en-US" dirty="0"/>
              <a:t>Assignment QUESTIONS</a:t>
            </a:r>
          </a:p>
        </p:txBody>
      </p:sp>
      <p:sp>
        <p:nvSpPr>
          <p:cNvPr id="3" name="Content Placeholder 2">
            <a:extLst>
              <a:ext uri="{FF2B5EF4-FFF2-40B4-BE49-F238E27FC236}">
                <a16:creationId xmlns:a16="http://schemas.microsoft.com/office/drawing/2014/main" id="{E4B91285-7A21-4A9F-9702-C7DC4E04FEE9}"/>
              </a:ext>
            </a:extLst>
          </p:cNvPr>
          <p:cNvSpPr>
            <a:spLocks noGrp="1"/>
          </p:cNvSpPr>
          <p:nvPr>
            <p:ph idx="1"/>
          </p:nvPr>
        </p:nvSpPr>
        <p:spPr/>
        <p:txBody>
          <a:bodyPr>
            <a:normAutofit fontScale="92500" lnSpcReduction="20000"/>
          </a:bodyPr>
          <a:lstStyle/>
          <a:p>
            <a:pPr marL="514350" indent="-514350">
              <a:buFont typeface="+mj-lt"/>
              <a:buAutoNum type="arabicPeriod" startAt="7"/>
            </a:pPr>
            <a:r>
              <a:rPr lang="en-US" dirty="0"/>
              <a:t>Write a SQL query to find all those departments where at least one employee is employed. Return department name</a:t>
            </a:r>
          </a:p>
          <a:p>
            <a:pPr marL="514350" indent="-514350">
              <a:buFont typeface="+mj-lt"/>
              <a:buAutoNum type="arabicPeriod" startAt="7"/>
            </a:pPr>
            <a:r>
              <a:rPr lang="en-US" dirty="0"/>
              <a:t>write a SQL query to find those employees who do not work in the departments where managers’ IDs are between 100 and 200 (Begin and end values are included.). Return all the fields of the employees</a:t>
            </a:r>
          </a:p>
          <a:p>
            <a:pPr marL="514350" indent="-514350">
              <a:buFont typeface="+mj-lt"/>
              <a:buAutoNum type="arabicPeriod" startAt="7"/>
            </a:pPr>
            <a:r>
              <a:rPr lang="en-US" dirty="0"/>
              <a:t>From the following table, write a SQL query to find those employees whose salary matches the lowest salary of any of the departments. Return first name, last name and department ID.</a:t>
            </a:r>
          </a:p>
          <a:p>
            <a:pPr marL="514350" indent="-514350">
              <a:buFont typeface="+mj-lt"/>
              <a:buAutoNum type="arabicPeriod" startAt="7"/>
            </a:pPr>
            <a:r>
              <a:rPr lang="en-US" dirty="0"/>
              <a:t>Write a query to find the name (</a:t>
            </a:r>
            <a:r>
              <a:rPr lang="en-US" dirty="0" err="1"/>
              <a:t>first_name</a:t>
            </a:r>
            <a:r>
              <a:rPr lang="en-US" dirty="0"/>
              <a:t>, </a:t>
            </a:r>
            <a:r>
              <a:rPr lang="en-US" dirty="0" err="1"/>
              <a:t>last_name</a:t>
            </a:r>
            <a:r>
              <a:rPr lang="en-US" dirty="0"/>
              <a:t>) of the employees who are managers.</a:t>
            </a:r>
          </a:p>
          <a:p>
            <a:pPr marL="514350" indent="-514350">
              <a:buFont typeface="+mj-lt"/>
              <a:buAutoNum type="arabicPeriod" startAt="7"/>
            </a:pPr>
            <a:r>
              <a:rPr lang="en-US" dirty="0"/>
              <a:t>write a SQL query to find those employees whose salary is lower than that of employees whose job title is "MK_MAN". Exclude employees of Job title ‘MK_MAN’. Return employee ID, first name, last name, job ID</a:t>
            </a:r>
          </a:p>
          <a:p>
            <a:pPr marL="514350" indent="-514350">
              <a:buFont typeface="+mj-lt"/>
              <a:buAutoNum type="arabicPeriod" startAt="7"/>
            </a:pPr>
            <a:r>
              <a:rPr lang="en-US" dirty="0"/>
              <a:t>Write a query to find the name (</a:t>
            </a:r>
            <a:r>
              <a:rPr lang="en-US" dirty="0" err="1"/>
              <a:t>first_name</a:t>
            </a:r>
            <a:r>
              <a:rPr lang="en-US" dirty="0"/>
              <a:t>, </a:t>
            </a:r>
            <a:r>
              <a:rPr lang="en-US" dirty="0" err="1"/>
              <a:t>last_name</a:t>
            </a:r>
            <a:r>
              <a:rPr lang="en-US" dirty="0"/>
              <a:t>), and salary of the employees whose salary is greater than the average salary.</a:t>
            </a:r>
          </a:p>
        </p:txBody>
      </p:sp>
    </p:spTree>
    <p:extLst>
      <p:ext uri="{BB962C8B-B14F-4D97-AF65-F5344CB8AC3E}">
        <p14:creationId xmlns:p14="http://schemas.microsoft.com/office/powerpoint/2010/main" val="10356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7067-B9B2-4EF7-9849-B43B4F896201}"/>
              </a:ext>
            </a:extLst>
          </p:cNvPr>
          <p:cNvSpPr>
            <a:spLocks noGrp="1"/>
          </p:cNvSpPr>
          <p:nvPr>
            <p:ph type="title"/>
          </p:nvPr>
        </p:nvSpPr>
        <p:spPr/>
        <p:txBody>
          <a:bodyPr/>
          <a:lstStyle/>
          <a:p>
            <a:pPr algn="ctr"/>
            <a:r>
              <a:rPr lang="en-US" dirty="0"/>
              <a:t>Assignment QUESTIONS</a:t>
            </a:r>
          </a:p>
        </p:txBody>
      </p:sp>
      <p:sp>
        <p:nvSpPr>
          <p:cNvPr id="3" name="Content Placeholder 2">
            <a:extLst>
              <a:ext uri="{FF2B5EF4-FFF2-40B4-BE49-F238E27FC236}">
                <a16:creationId xmlns:a16="http://schemas.microsoft.com/office/drawing/2014/main" id="{E4B91285-7A21-4A9F-9702-C7DC4E04FEE9}"/>
              </a:ext>
            </a:extLst>
          </p:cNvPr>
          <p:cNvSpPr>
            <a:spLocks noGrp="1"/>
          </p:cNvSpPr>
          <p:nvPr>
            <p:ph idx="1"/>
          </p:nvPr>
        </p:nvSpPr>
        <p:spPr/>
        <p:txBody>
          <a:bodyPr>
            <a:normAutofit fontScale="92500" lnSpcReduction="20000"/>
          </a:bodyPr>
          <a:lstStyle/>
          <a:p>
            <a:pPr marL="0" indent="0">
              <a:buNone/>
            </a:pPr>
            <a:r>
              <a:rPr lang="en-US" dirty="0"/>
              <a:t>13. Write a query to find the name (</a:t>
            </a:r>
            <a:r>
              <a:rPr lang="en-US" dirty="0" err="1"/>
              <a:t>first_name</a:t>
            </a:r>
            <a:r>
              <a:rPr lang="en-US" dirty="0"/>
              <a:t>, </a:t>
            </a:r>
            <a:r>
              <a:rPr lang="en-US" dirty="0" err="1"/>
              <a:t>last_name</a:t>
            </a:r>
            <a:r>
              <a:rPr lang="en-US" dirty="0"/>
              <a:t>), and salary of the employees whose salary is equal to the minimum salary for their job grade.</a:t>
            </a:r>
          </a:p>
          <a:p>
            <a:pPr marL="0" indent="0">
              <a:buNone/>
            </a:pPr>
            <a:r>
              <a:rPr lang="en-US" dirty="0"/>
              <a:t>14. Write a query to find the name (</a:t>
            </a:r>
            <a:r>
              <a:rPr lang="en-US" dirty="0" err="1"/>
              <a:t>first_name</a:t>
            </a:r>
            <a:r>
              <a:rPr lang="en-US" dirty="0"/>
              <a:t>, </a:t>
            </a:r>
            <a:r>
              <a:rPr lang="en-US" dirty="0" err="1"/>
              <a:t>last_name</a:t>
            </a:r>
            <a:r>
              <a:rPr lang="en-US" dirty="0"/>
              <a:t>), and salary of the employees who earns more than the average salary and works in any of the IT departments.</a:t>
            </a:r>
          </a:p>
          <a:p>
            <a:pPr marL="0" indent="0">
              <a:buNone/>
            </a:pPr>
            <a:r>
              <a:rPr lang="en-US" dirty="0"/>
              <a:t> 15. Write a query to find the name (</a:t>
            </a:r>
            <a:r>
              <a:rPr lang="en-US" dirty="0" err="1"/>
              <a:t>first_name</a:t>
            </a:r>
            <a:r>
              <a:rPr lang="en-US" dirty="0"/>
              <a:t>, </a:t>
            </a:r>
            <a:r>
              <a:rPr lang="en-US" dirty="0" err="1"/>
              <a:t>last_name</a:t>
            </a:r>
            <a:r>
              <a:rPr lang="en-US" dirty="0"/>
              <a:t>), and salary of the employees who earns more than the earning of Mr. Bell.</a:t>
            </a:r>
          </a:p>
          <a:p>
            <a:pPr marL="0" indent="0">
              <a:buNone/>
            </a:pPr>
            <a:r>
              <a:rPr lang="en-US" dirty="0"/>
              <a:t>16. Write a query to find the name (</a:t>
            </a:r>
            <a:r>
              <a:rPr lang="en-US" dirty="0" err="1"/>
              <a:t>first_name</a:t>
            </a:r>
            <a:r>
              <a:rPr lang="en-US" dirty="0"/>
              <a:t>, </a:t>
            </a:r>
            <a:r>
              <a:rPr lang="en-US" dirty="0" err="1"/>
              <a:t>last_name</a:t>
            </a:r>
            <a:r>
              <a:rPr lang="en-US" dirty="0"/>
              <a:t>), and salary of the employees who earn the same salary as the minimum salary for all departments. </a:t>
            </a:r>
          </a:p>
          <a:p>
            <a:pPr marL="0" indent="0">
              <a:buNone/>
            </a:pPr>
            <a:r>
              <a:rPr lang="en-US" dirty="0"/>
              <a:t>17. Write a query to find the name (</a:t>
            </a:r>
            <a:r>
              <a:rPr lang="en-US" dirty="0" err="1"/>
              <a:t>first_name</a:t>
            </a:r>
            <a:r>
              <a:rPr lang="en-US" dirty="0"/>
              <a:t>, </a:t>
            </a:r>
            <a:r>
              <a:rPr lang="en-US" dirty="0" err="1"/>
              <a:t>last_name</a:t>
            </a:r>
            <a:r>
              <a:rPr lang="en-US" dirty="0"/>
              <a:t>), and salary of the employees whose salary is greater than the average salary of all departments.</a:t>
            </a:r>
          </a:p>
          <a:p>
            <a:pPr marL="0" indent="0">
              <a:buNone/>
            </a:pPr>
            <a:r>
              <a:rPr lang="en-US" dirty="0"/>
              <a:t>18. Write a query to find the 3rd maximum salary in the employees table.</a:t>
            </a:r>
          </a:p>
          <a:p>
            <a:pPr marL="0" indent="0">
              <a:buNone/>
            </a:pPr>
            <a:endParaRPr lang="en-US" dirty="0"/>
          </a:p>
        </p:txBody>
      </p:sp>
    </p:spTree>
    <p:extLst>
      <p:ext uri="{BB962C8B-B14F-4D97-AF65-F5344CB8AC3E}">
        <p14:creationId xmlns:p14="http://schemas.microsoft.com/office/powerpoint/2010/main" val="2873123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d6702a5e-26b7-4f49-ab61-ff96b82aa8b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572C542C233242893A56AC9B7A6A16" ma:contentTypeVersion="15" ma:contentTypeDescription="Create a new document." ma:contentTypeScope="" ma:versionID="0d6088d7f2ef86db379516d0648ae0c9">
  <xsd:schema xmlns:xsd="http://www.w3.org/2001/XMLSchema" xmlns:xs="http://www.w3.org/2001/XMLSchema" xmlns:p="http://schemas.microsoft.com/office/2006/metadata/properties" xmlns:ns1="http://schemas.microsoft.com/sharepoint/v3" xmlns:ns3="d6702a5e-26b7-4f49-ab61-ff96b82aa8b1" xmlns:ns4="d5ec403d-c750-48e7-988c-2c6fde154608" targetNamespace="http://schemas.microsoft.com/office/2006/metadata/properties" ma:root="true" ma:fieldsID="b010eb644523d109fa4a942386870a6c" ns1:_="" ns3:_="" ns4:_="">
    <xsd:import namespace="http://schemas.microsoft.com/sharepoint/v3"/>
    <xsd:import namespace="d6702a5e-26b7-4f49-ab61-ff96b82aa8b1"/>
    <xsd:import namespace="d5ec403d-c750-48e7-988c-2c6fde15460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SearchProperties" minOccurs="0"/>
                <xsd:element ref="ns3:_activity"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702a5e-26b7-4f49-ab61-ff96b82aa8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_activity" ma:index="21" nillable="true" ma:displayName="_activity" ma:hidden="true" ma:internalName="_activity">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5ec403d-c750-48e7-988c-2c6fde15460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AD2EE4-FB76-4585-A51B-4361C21DFDFF}">
  <ds:schemaRefs>
    <ds:schemaRef ds:uri="http://www.w3.org/XML/1998/namespace"/>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infopath/2007/PartnerControls"/>
    <ds:schemaRef ds:uri="http://schemas.microsoft.com/office/2006/metadata/properties"/>
    <ds:schemaRef ds:uri="d5ec403d-c750-48e7-988c-2c6fde154608"/>
    <ds:schemaRef ds:uri="d6702a5e-26b7-4f49-ab61-ff96b82aa8b1"/>
    <ds:schemaRef ds:uri="http://schemas.microsoft.com/sharepoint/v3"/>
    <ds:schemaRef ds:uri="http://purl.org/dc/terms/"/>
  </ds:schemaRefs>
</ds:datastoreItem>
</file>

<file path=customXml/itemProps2.xml><?xml version="1.0" encoding="utf-8"?>
<ds:datastoreItem xmlns:ds="http://schemas.openxmlformats.org/officeDocument/2006/customXml" ds:itemID="{C457E709-6E15-4D04-A000-92C730326E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6702a5e-26b7-4f49-ab61-ff96b82aa8b1"/>
    <ds:schemaRef ds:uri="d5ec403d-c750-48e7-988c-2c6fde154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947E3C-A120-4E0C-B21C-4610B84F6F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401</TotalTime>
  <Words>1416</Words>
  <Application>Microsoft Office PowerPoint</Application>
  <PresentationFormat>Widescreen</PresentationFormat>
  <Paragraphs>617</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 Unicode MS</vt:lpstr>
      <vt:lpstr>Calibri</vt:lpstr>
      <vt:lpstr>Century Schoolbook</vt:lpstr>
      <vt:lpstr>Wingdings</vt:lpstr>
      <vt:lpstr>Wingdings 2</vt:lpstr>
      <vt:lpstr>Oriel</vt:lpstr>
      <vt:lpstr>PowerPoint Presentation</vt:lpstr>
      <vt:lpstr>PowerPoint Presentation</vt:lpstr>
      <vt:lpstr>PowerPoint Presentation</vt:lpstr>
      <vt:lpstr>PowerPoint Presentation</vt:lpstr>
      <vt:lpstr>Assignment QUESTIONS</vt:lpstr>
      <vt:lpstr>Assignment QUESTIONS</vt:lpstr>
      <vt:lpstr>Assignment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dc:title>
  <dc:creator>Hina Iqbal</dc:creator>
  <cp:lastModifiedBy>Muhammad Basit Ali Gillani</cp:lastModifiedBy>
  <cp:revision>10</cp:revision>
  <dcterms:created xsi:type="dcterms:W3CDTF">2021-11-10T17:06:08Z</dcterms:created>
  <dcterms:modified xsi:type="dcterms:W3CDTF">2024-05-30T09:10:34Z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0x010100A0572C542C233242893A56AC9B7A6A16</vt:lpwstr>
  </property>
</Properties>
</file>