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1D25A1-C0AC-4A74-B971-5C809A68E01E}" v="784" dt="2024-01-11T20:18:04.2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ider Faraz" userId="310779989b525304" providerId="Windows Live" clId="Web-{D41D25A1-C0AC-4A74-B971-5C809A68E01E}"/>
    <pc:docChg chg="addSld delSld modSld sldOrd addMainMaster delMainMaster">
      <pc:chgData name="Haider Faraz" userId="310779989b525304" providerId="Windows Live" clId="Web-{D41D25A1-C0AC-4A74-B971-5C809A68E01E}" dt="2024-01-11T20:18:04.207" v="794"/>
      <pc:docMkLst>
        <pc:docMk/>
      </pc:docMkLst>
      <pc:sldChg chg="addSp delSp modSp mod modTransition setBg modClrScheme addAnim delAnim delDesignElem chgLayout">
        <pc:chgData name="Haider Faraz" userId="310779989b525304" providerId="Windows Live" clId="Web-{D41D25A1-C0AC-4A74-B971-5C809A68E01E}" dt="2024-01-11T20:16:53.580" v="785"/>
        <pc:sldMkLst>
          <pc:docMk/>
          <pc:sldMk cId="109857222" sldId="256"/>
        </pc:sldMkLst>
        <pc:spChg chg="mod ord">
          <ac:chgData name="Haider Faraz" userId="310779989b525304" providerId="Windows Live" clId="Web-{D41D25A1-C0AC-4A74-B971-5C809A68E01E}" dt="2024-01-11T18:33:30.463" v="99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Haider Faraz" userId="310779989b525304" providerId="Windows Live" clId="Web-{D41D25A1-C0AC-4A74-B971-5C809A68E01E}" dt="2024-01-11T20:10:20.879" v="772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Haider Faraz" userId="310779989b525304" providerId="Windows Live" clId="Web-{D41D25A1-C0AC-4A74-B971-5C809A68E01E}" dt="2024-01-11T18:27:00.199" v="2"/>
          <ac:spMkLst>
            <pc:docMk/>
            <pc:sldMk cId="109857222" sldId="256"/>
            <ac:spMk id="9" creationId="{B6D694DB-A3FC-4F14-A225-17BEBA4416DA}"/>
          </ac:spMkLst>
        </pc:spChg>
        <pc:spChg chg="add del">
          <ac:chgData name="Haider Faraz" userId="310779989b525304" providerId="Windows Live" clId="Web-{D41D25A1-C0AC-4A74-B971-5C809A68E01E}" dt="2024-01-11T18:27:50.748" v="10"/>
          <ac:spMkLst>
            <pc:docMk/>
            <pc:sldMk cId="109857222" sldId="256"/>
            <ac:spMk id="17" creationId="{3FCBF8AE-1318-4240-B3C3-A276ADFA57B5}"/>
          </ac:spMkLst>
        </pc:spChg>
        <pc:spChg chg="add del">
          <ac:chgData name="Haider Faraz" userId="310779989b525304" providerId="Windows Live" clId="Web-{D41D25A1-C0AC-4A74-B971-5C809A68E01E}" dt="2024-01-11T18:27:09.871" v="4"/>
          <ac:spMkLst>
            <pc:docMk/>
            <pc:sldMk cId="109857222" sldId="256"/>
            <ac:spMk id="19" creationId="{FF4F1B1F-38C9-4BA3-8793-E2B6FC978C0A}"/>
          </ac:spMkLst>
        </pc:spChg>
        <pc:spChg chg="add del">
          <ac:chgData name="Haider Faraz" userId="310779989b525304" providerId="Windows Live" clId="Web-{D41D25A1-C0AC-4A74-B971-5C809A68E01E}" dt="2024-01-11T18:27:14.700" v="6"/>
          <ac:spMkLst>
            <pc:docMk/>
            <pc:sldMk cId="109857222" sldId="256"/>
            <ac:spMk id="23" creationId="{58789E63-C78D-4210-8A38-DD6FB3B6BACD}"/>
          </ac:spMkLst>
        </pc:spChg>
        <pc:spChg chg="add del">
          <ac:chgData name="Haider Faraz" userId="310779989b525304" providerId="Windows Live" clId="Web-{D41D25A1-C0AC-4A74-B971-5C809A68E01E}" dt="2024-01-11T18:27:14.700" v="6"/>
          <ac:spMkLst>
            <pc:docMk/>
            <pc:sldMk cId="109857222" sldId="256"/>
            <ac:spMk id="25" creationId="{AC8494C5-ED44-4EAD-9213-4FBAA4BB74CA}"/>
          </ac:spMkLst>
        </pc:spChg>
        <pc:spChg chg="add del">
          <ac:chgData name="Haider Faraz" userId="310779989b525304" providerId="Windows Live" clId="Web-{D41D25A1-C0AC-4A74-B971-5C809A68E01E}" dt="2024-01-11T18:27:20.434" v="8"/>
          <ac:spMkLst>
            <pc:docMk/>
            <pc:sldMk cId="109857222" sldId="256"/>
            <ac:spMk id="27" creationId="{C3297213-B630-4CFA-8FE1-099659C5DB66}"/>
          </ac:spMkLst>
        </pc:spChg>
        <pc:spChg chg="add del">
          <ac:chgData name="Haider Faraz" userId="310779989b525304" providerId="Windows Live" clId="Web-{D41D25A1-C0AC-4A74-B971-5C809A68E01E}" dt="2024-01-11T18:27:20.434" v="8"/>
          <ac:spMkLst>
            <pc:docMk/>
            <pc:sldMk cId="109857222" sldId="256"/>
            <ac:spMk id="29" creationId="{13F26D5C-77E9-4A8D-95F0-1635BAD12650}"/>
          </ac:spMkLst>
        </pc:spChg>
        <pc:spChg chg="add del">
          <ac:chgData name="Haider Faraz" userId="310779989b525304" providerId="Windows Live" clId="Web-{D41D25A1-C0AC-4A74-B971-5C809A68E01E}" dt="2024-01-11T18:27:50.748" v="10"/>
          <ac:spMkLst>
            <pc:docMk/>
            <pc:sldMk cId="109857222" sldId="256"/>
            <ac:spMk id="31" creationId="{FED3E28F-E990-4EB1-BDE1-DEF2B7F98CF4}"/>
          </ac:spMkLst>
        </pc:spChg>
        <pc:spChg chg="add del">
          <ac:chgData name="Haider Faraz" userId="310779989b525304" providerId="Windows Live" clId="Web-{D41D25A1-C0AC-4A74-B971-5C809A68E01E}" dt="2024-01-11T18:27:50.748" v="10"/>
          <ac:spMkLst>
            <pc:docMk/>
            <pc:sldMk cId="109857222" sldId="256"/>
            <ac:spMk id="33" creationId="{F5CA07C1-041F-475C-9FC6-2E431653212E}"/>
          </ac:spMkLst>
        </pc:spChg>
        <pc:spChg chg="add del">
          <ac:chgData name="Haider Faraz" userId="310779989b525304" providerId="Windows Live" clId="Web-{D41D25A1-C0AC-4A74-B971-5C809A68E01E}" dt="2024-01-11T18:27:50.748" v="10"/>
          <ac:spMkLst>
            <pc:docMk/>
            <pc:sldMk cId="109857222" sldId="256"/>
            <ac:spMk id="34" creationId="{82749E47-91E3-4256-A517-9E7E684EB4DF}"/>
          </ac:spMkLst>
        </pc:spChg>
        <pc:spChg chg="add del">
          <ac:chgData name="Haider Faraz" userId="310779989b525304" providerId="Windows Live" clId="Web-{D41D25A1-C0AC-4A74-B971-5C809A68E01E}" dt="2024-01-11T18:27:50.748" v="10"/>
          <ac:spMkLst>
            <pc:docMk/>
            <pc:sldMk cId="109857222" sldId="256"/>
            <ac:spMk id="35" creationId="{5A54E502-E41E-47D5-8AB9-683E3D3EEDC7}"/>
          </ac:spMkLst>
        </pc:spChg>
        <pc:spChg chg="add del">
          <ac:chgData name="Haider Faraz" userId="310779989b525304" providerId="Windows Live" clId="Web-{D41D25A1-C0AC-4A74-B971-5C809A68E01E}" dt="2024-01-11T18:28:02.498" v="12"/>
          <ac:spMkLst>
            <pc:docMk/>
            <pc:sldMk cId="109857222" sldId="256"/>
            <ac:spMk id="37" creationId="{B725BC23-E0DD-4037-B2B8-7B6FA64543FB}"/>
          </ac:spMkLst>
        </pc:spChg>
        <pc:spChg chg="add del">
          <ac:chgData name="Haider Faraz" userId="310779989b525304" providerId="Windows Live" clId="Web-{D41D25A1-C0AC-4A74-B971-5C809A68E01E}" dt="2024-01-11T18:28:02.498" v="12"/>
          <ac:spMkLst>
            <pc:docMk/>
            <pc:sldMk cId="109857222" sldId="256"/>
            <ac:spMk id="38" creationId="{199EE120-2D35-4A48-BAAE-238F986A13DC}"/>
          </ac:spMkLst>
        </pc:spChg>
        <pc:spChg chg="add del">
          <ac:chgData name="Haider Faraz" userId="310779989b525304" providerId="Windows Live" clId="Web-{D41D25A1-C0AC-4A74-B971-5C809A68E01E}" dt="2024-01-11T18:28:02.498" v="12"/>
          <ac:spMkLst>
            <pc:docMk/>
            <pc:sldMk cId="109857222" sldId="256"/>
            <ac:spMk id="40" creationId="{552F9EAC-0C70-441C-AC78-65174C285730}"/>
          </ac:spMkLst>
        </pc:spChg>
        <pc:spChg chg="add del">
          <ac:chgData name="Haider Faraz" userId="310779989b525304" providerId="Windows Live" clId="Web-{D41D25A1-C0AC-4A74-B971-5C809A68E01E}" dt="2024-01-11T18:28:02.498" v="12"/>
          <ac:spMkLst>
            <pc:docMk/>
            <pc:sldMk cId="109857222" sldId="256"/>
            <ac:spMk id="41" creationId="{0D48F6B8-EF56-4340-982E-F4D6F5DC2F57}"/>
          </ac:spMkLst>
        </pc:spChg>
        <pc:spChg chg="add del">
          <ac:chgData name="Haider Faraz" userId="310779989b525304" providerId="Windows Live" clId="Web-{D41D25A1-C0AC-4A74-B971-5C809A68E01E}" dt="2024-01-11T18:28:02.498" v="12"/>
          <ac:spMkLst>
            <pc:docMk/>
            <pc:sldMk cId="109857222" sldId="256"/>
            <ac:spMk id="42" creationId="{AC596C40-FEA6-4867-853D-CF37DE3B6BF3}"/>
          </ac:spMkLst>
        </pc:spChg>
        <pc:spChg chg="add del">
          <ac:chgData name="Haider Faraz" userId="310779989b525304" providerId="Windows Live" clId="Web-{D41D25A1-C0AC-4A74-B971-5C809A68E01E}" dt="2024-01-11T18:28:02.498" v="12"/>
          <ac:spMkLst>
            <pc:docMk/>
            <pc:sldMk cId="109857222" sldId="256"/>
            <ac:spMk id="43" creationId="{9DC7C5E2-274E-49A3-A8E0-46A5B8CAC3D4}"/>
          </ac:spMkLst>
        </pc:spChg>
        <pc:spChg chg="add del">
          <ac:chgData name="Haider Faraz" userId="310779989b525304" providerId="Windows Live" clId="Web-{D41D25A1-C0AC-4A74-B971-5C809A68E01E}" dt="2024-01-11T18:28:02.498" v="12"/>
          <ac:spMkLst>
            <pc:docMk/>
            <pc:sldMk cId="109857222" sldId="256"/>
            <ac:spMk id="44" creationId="{D6CF8D2C-9E01-48EC-8DDF-8A1FF60AED22}"/>
          </ac:spMkLst>
        </pc:spChg>
        <pc:spChg chg="add del">
          <ac:chgData name="Haider Faraz" userId="310779989b525304" providerId="Windows Live" clId="Web-{D41D25A1-C0AC-4A74-B971-5C809A68E01E}" dt="2024-01-11T18:28:06.327" v="14"/>
          <ac:spMkLst>
            <pc:docMk/>
            <pc:sldMk cId="109857222" sldId="256"/>
            <ac:spMk id="46" creationId="{F96187D8-B32D-4D1A-8C48-A15933DDCD8C}"/>
          </ac:spMkLst>
        </pc:spChg>
        <pc:spChg chg="add del">
          <ac:chgData name="Haider Faraz" userId="310779989b525304" providerId="Windows Live" clId="Web-{D41D25A1-C0AC-4A74-B971-5C809A68E01E}" dt="2024-01-11T18:28:06.327" v="14"/>
          <ac:spMkLst>
            <pc:docMk/>
            <pc:sldMk cId="109857222" sldId="256"/>
            <ac:spMk id="48" creationId="{D019BB32-A409-4C93-9090-8BDDC45E5796}"/>
          </ac:spMkLst>
        </pc:spChg>
        <pc:spChg chg="add del">
          <ac:chgData name="Haider Faraz" userId="310779989b525304" providerId="Windows Live" clId="Web-{D41D25A1-C0AC-4A74-B971-5C809A68E01E}" dt="2024-01-11T18:28:06.327" v="14"/>
          <ac:spMkLst>
            <pc:docMk/>
            <pc:sldMk cId="109857222" sldId="256"/>
            <ac:spMk id="50" creationId="{74ED70DB-1943-4E5C-A1B6-D49DFE44028B}"/>
          </ac:spMkLst>
        </pc:spChg>
        <pc:spChg chg="add del">
          <ac:chgData name="Haider Faraz" userId="310779989b525304" providerId="Windows Live" clId="Web-{D41D25A1-C0AC-4A74-B971-5C809A68E01E}" dt="2024-01-11T18:28:19.077" v="16"/>
          <ac:spMkLst>
            <pc:docMk/>
            <pc:sldMk cId="109857222" sldId="256"/>
            <ac:spMk id="52" creationId="{4AA13AD3-0A4F-475A-BEBB-DEEFF5C096C3}"/>
          </ac:spMkLst>
        </pc:spChg>
        <pc:spChg chg="add del">
          <ac:chgData name="Haider Faraz" userId="310779989b525304" providerId="Windows Live" clId="Web-{D41D25A1-C0AC-4A74-B971-5C809A68E01E}" dt="2024-01-11T18:28:19.077" v="16"/>
          <ac:spMkLst>
            <pc:docMk/>
            <pc:sldMk cId="109857222" sldId="256"/>
            <ac:spMk id="53" creationId="{5C60DF7C-88F0-40A5-96EC-BABE7A4A39AA}"/>
          </ac:spMkLst>
        </pc:spChg>
        <pc:spChg chg="add del">
          <ac:chgData name="Haider Faraz" userId="310779989b525304" providerId="Windows Live" clId="Web-{D41D25A1-C0AC-4A74-B971-5C809A68E01E}" dt="2024-01-11T18:29:22.829" v="20"/>
          <ac:spMkLst>
            <pc:docMk/>
            <pc:sldMk cId="109857222" sldId="256"/>
            <ac:spMk id="56" creationId="{2D529E20-662F-4915-ACD7-970C026FDB7F}"/>
          </ac:spMkLst>
        </pc:spChg>
        <pc:spChg chg="add del">
          <ac:chgData name="Haider Faraz" userId="310779989b525304" providerId="Windows Live" clId="Web-{D41D25A1-C0AC-4A74-B971-5C809A68E01E}" dt="2024-01-11T18:29:22.829" v="20"/>
          <ac:spMkLst>
            <pc:docMk/>
            <pc:sldMk cId="109857222" sldId="256"/>
            <ac:spMk id="57" creationId="{1AD5EB79-7F9A-4BBC-92A5-188382CBA1B6}"/>
          </ac:spMkLst>
        </pc:spChg>
        <pc:spChg chg="add del">
          <ac:chgData name="Haider Faraz" userId="310779989b525304" providerId="Windows Live" clId="Web-{D41D25A1-C0AC-4A74-B971-5C809A68E01E}" dt="2024-01-11T18:29:22.829" v="20"/>
          <ac:spMkLst>
            <pc:docMk/>
            <pc:sldMk cId="109857222" sldId="256"/>
            <ac:spMk id="58" creationId="{B9B8A17F-DC3A-4D9A-AA53-9BFB894CD7BA}"/>
          </ac:spMkLst>
        </pc:spChg>
        <pc:spChg chg="add del">
          <ac:chgData name="Haider Faraz" userId="310779989b525304" providerId="Windows Live" clId="Web-{D41D25A1-C0AC-4A74-B971-5C809A68E01E}" dt="2024-01-11T18:28:44.969" v="18"/>
          <ac:spMkLst>
            <pc:docMk/>
            <pc:sldMk cId="109857222" sldId="256"/>
            <ac:spMk id="59" creationId="{64F97EC1-3569-4A79-9DB8-CC79407DFFE2}"/>
          </ac:spMkLst>
        </pc:spChg>
        <pc:spChg chg="add del">
          <ac:chgData name="Haider Faraz" userId="310779989b525304" providerId="Windows Live" clId="Web-{D41D25A1-C0AC-4A74-B971-5C809A68E01E}" dt="2024-01-11T18:29:46.814" v="24"/>
          <ac:spMkLst>
            <pc:docMk/>
            <pc:sldMk cId="109857222" sldId="256"/>
            <ac:spMk id="60" creationId="{C885E190-58DD-42DD-A4A8-401E15C92A52}"/>
          </ac:spMkLst>
        </pc:spChg>
        <pc:spChg chg="add del">
          <ac:chgData name="Haider Faraz" userId="310779989b525304" providerId="Windows Live" clId="Web-{D41D25A1-C0AC-4A74-B971-5C809A68E01E}" dt="2024-01-11T18:28:44.969" v="18"/>
          <ac:spMkLst>
            <pc:docMk/>
            <pc:sldMk cId="109857222" sldId="256"/>
            <ac:spMk id="61" creationId="{13E08444-43C3-4332-B02D-F2DBC8C1DBD5}"/>
          </ac:spMkLst>
        </pc:spChg>
        <pc:spChg chg="add">
          <ac:chgData name="Haider Faraz" userId="310779989b525304" providerId="Windows Live" clId="Web-{D41D25A1-C0AC-4A74-B971-5C809A68E01E}" dt="2024-01-11T18:29:52.064" v="27"/>
          <ac:spMkLst>
            <pc:docMk/>
            <pc:sldMk cId="109857222" sldId="256"/>
            <ac:spMk id="62" creationId="{C885E190-58DD-42DD-A4A8-401E15C92A52}"/>
          </ac:spMkLst>
        </pc:spChg>
        <pc:grpChg chg="add del">
          <ac:chgData name="Haider Faraz" userId="310779989b525304" providerId="Windows Live" clId="Web-{D41D25A1-C0AC-4A74-B971-5C809A68E01E}" dt="2024-01-11T18:27:00.199" v="2"/>
          <ac:grpSpMkLst>
            <pc:docMk/>
            <pc:sldMk cId="109857222" sldId="256"/>
            <ac:grpSpMk id="11" creationId="{D4433877-8295-4A0D-94F7-BFD8A63360E4}"/>
          </ac:grpSpMkLst>
        </pc:grpChg>
        <pc:picChg chg="add del">
          <ac:chgData name="Haider Faraz" userId="310779989b525304" providerId="Windows Live" clId="Web-{D41D25A1-C0AC-4A74-B971-5C809A68E01E}" dt="2024-01-11T18:27:00.199" v="2"/>
          <ac:picMkLst>
            <pc:docMk/>
            <pc:sldMk cId="109857222" sldId="256"/>
            <ac:picMk id="4" creationId="{06B81FFB-B672-C65A-8563-6C2675C3AAED}"/>
          </ac:picMkLst>
        </pc:picChg>
        <pc:picChg chg="add del">
          <ac:chgData name="Haider Faraz" userId="310779989b525304" providerId="Windows Live" clId="Web-{D41D25A1-C0AC-4A74-B971-5C809A68E01E}" dt="2024-01-11T18:27:09.871" v="4"/>
          <ac:picMkLst>
            <pc:docMk/>
            <pc:sldMk cId="109857222" sldId="256"/>
            <ac:picMk id="20" creationId="{89BBEDBE-A77A-DA7F-3493-4D84C2DCF09B}"/>
          </ac:picMkLst>
        </pc:picChg>
        <pc:picChg chg="add del">
          <ac:chgData name="Haider Faraz" userId="310779989b525304" providerId="Windows Live" clId="Web-{D41D25A1-C0AC-4A74-B971-5C809A68E01E}" dt="2024-01-11T18:27:14.700" v="6"/>
          <ac:picMkLst>
            <pc:docMk/>
            <pc:sldMk cId="109857222" sldId="256"/>
            <ac:picMk id="24" creationId="{0AA46A07-CA95-B542-AF20-E8507731BF60}"/>
          </ac:picMkLst>
        </pc:picChg>
        <pc:picChg chg="add del">
          <ac:chgData name="Haider Faraz" userId="310779989b525304" providerId="Windows Live" clId="Web-{D41D25A1-C0AC-4A74-B971-5C809A68E01E}" dt="2024-01-11T18:27:20.434" v="8"/>
          <ac:picMkLst>
            <pc:docMk/>
            <pc:sldMk cId="109857222" sldId="256"/>
            <ac:picMk id="28" creationId="{8B72CD50-0BC5-FE6C-3358-DD471A60EE23}"/>
          </ac:picMkLst>
        </pc:picChg>
        <pc:picChg chg="add del">
          <ac:chgData name="Haider Faraz" userId="310779989b525304" providerId="Windows Live" clId="Web-{D41D25A1-C0AC-4A74-B971-5C809A68E01E}" dt="2024-01-11T18:27:50.748" v="10"/>
          <ac:picMkLst>
            <pc:docMk/>
            <pc:sldMk cId="109857222" sldId="256"/>
            <ac:picMk id="32" creationId="{E29EAD5D-7D08-1B47-9886-775E4B46A1D6}"/>
          </ac:picMkLst>
        </pc:picChg>
        <pc:picChg chg="add del">
          <ac:chgData name="Haider Faraz" userId="310779989b525304" providerId="Windows Live" clId="Web-{D41D25A1-C0AC-4A74-B971-5C809A68E01E}" dt="2024-01-11T18:28:02.498" v="12"/>
          <ac:picMkLst>
            <pc:docMk/>
            <pc:sldMk cId="109857222" sldId="256"/>
            <ac:picMk id="39" creationId="{B60C5AA5-B4C4-2BEE-F2AF-51C3BB9751E7}"/>
          </ac:picMkLst>
        </pc:picChg>
        <pc:picChg chg="add del">
          <ac:chgData name="Haider Faraz" userId="310779989b525304" providerId="Windows Live" clId="Web-{D41D25A1-C0AC-4A74-B971-5C809A68E01E}" dt="2024-01-11T18:28:06.327" v="14"/>
          <ac:picMkLst>
            <pc:docMk/>
            <pc:sldMk cId="109857222" sldId="256"/>
            <ac:picMk id="47" creationId="{FF2E6728-D178-EA29-F04A-94BC6D5F97F3}"/>
          </ac:picMkLst>
        </pc:picChg>
        <pc:picChg chg="add mod ord">
          <ac:chgData name="Haider Faraz" userId="310779989b525304" providerId="Windows Live" clId="Web-{D41D25A1-C0AC-4A74-B971-5C809A68E01E}" dt="2024-01-11T18:29:52.064" v="27"/>
          <ac:picMkLst>
            <pc:docMk/>
            <pc:sldMk cId="109857222" sldId="256"/>
            <ac:picMk id="54" creationId="{49CAB36F-2F69-C356-1AE2-580BB333E69C}"/>
          </ac:picMkLst>
        </pc:picChg>
        <pc:cxnChg chg="add del">
          <ac:chgData name="Haider Faraz" userId="310779989b525304" providerId="Windows Live" clId="Web-{D41D25A1-C0AC-4A74-B971-5C809A68E01E}" dt="2024-01-11T18:27:20.434" v="8"/>
          <ac:cxnSpMkLst>
            <pc:docMk/>
            <pc:sldMk cId="109857222" sldId="256"/>
            <ac:cxnSpMk id="13" creationId="{0632DC5A-0728-490F-8655-6B437782704C}"/>
          </ac:cxnSpMkLst>
        </pc:cxnChg>
        <pc:cxnChg chg="add del">
          <ac:chgData name="Haider Faraz" userId="310779989b525304" providerId="Windows Live" clId="Web-{D41D25A1-C0AC-4A74-B971-5C809A68E01E}" dt="2024-01-11T18:27:20.434" v="8"/>
          <ac:cxnSpMkLst>
            <pc:docMk/>
            <pc:sldMk cId="109857222" sldId="256"/>
            <ac:cxnSpMk id="15" creationId="{28BB1F6D-CF9C-422D-9324-C46415BB9D7D}"/>
          </ac:cxnSpMkLst>
        </pc:cxnChg>
        <pc:cxnChg chg="add del">
          <ac:chgData name="Haider Faraz" userId="310779989b525304" providerId="Windows Live" clId="Web-{D41D25A1-C0AC-4A74-B971-5C809A68E01E}" dt="2024-01-11T18:27:09.871" v="4"/>
          <ac:cxnSpMkLst>
            <pc:docMk/>
            <pc:sldMk cId="109857222" sldId="256"/>
            <ac:cxnSpMk id="21" creationId="{6B5C80BC-C547-4FD8-9B68-6A9207F08580}"/>
          </ac:cxnSpMkLst>
        </pc:cxnChg>
        <pc:cxnChg chg="add del">
          <ac:chgData name="Haider Faraz" userId="310779989b525304" providerId="Windows Live" clId="Web-{D41D25A1-C0AC-4A74-B971-5C809A68E01E}" dt="2024-01-11T18:28:06.327" v="14"/>
          <ac:cxnSpMkLst>
            <pc:docMk/>
            <pc:sldMk cId="109857222" sldId="256"/>
            <ac:cxnSpMk id="49" creationId="{B0AA360F-DECB-4836-8FB6-22C4BC3FB02D}"/>
          </ac:cxnSpMkLst>
        </pc:cxnChg>
        <pc:cxnChg chg="add del">
          <ac:chgData name="Haider Faraz" userId="310779989b525304" providerId="Windows Live" clId="Web-{D41D25A1-C0AC-4A74-B971-5C809A68E01E}" dt="2024-01-11T18:28:44.969" v="18"/>
          <ac:cxnSpMkLst>
            <pc:docMk/>
            <pc:sldMk cId="109857222" sldId="256"/>
            <ac:cxnSpMk id="63" creationId="{4D848F31-B9E9-4B45-86EB-66A7D70D487A}"/>
          </ac:cxnSpMkLst>
        </pc:cxnChg>
      </pc:sldChg>
      <pc:sldChg chg="addSp delSp modSp add del mod replId modTransition setBg">
        <pc:chgData name="Haider Faraz" userId="310779989b525304" providerId="Windows Live" clId="Web-{D41D25A1-C0AC-4A74-B971-5C809A68E01E}" dt="2024-01-11T20:16:05.219" v="783"/>
        <pc:sldMkLst>
          <pc:docMk/>
          <pc:sldMk cId="1508700262" sldId="257"/>
        </pc:sldMkLst>
        <pc:spChg chg="mod">
          <ac:chgData name="Haider Faraz" userId="310779989b525304" providerId="Windows Live" clId="Web-{D41D25A1-C0AC-4A74-B971-5C809A68E01E}" dt="2024-01-11T18:58:15.831" v="347" actId="20577"/>
          <ac:spMkLst>
            <pc:docMk/>
            <pc:sldMk cId="1508700262" sldId="257"/>
            <ac:spMk id="2" creationId="{882E0F9F-A234-84CF-5665-548F07FA7043}"/>
          </ac:spMkLst>
        </pc:spChg>
        <pc:spChg chg="mod">
          <ac:chgData name="Haider Faraz" userId="310779989b525304" providerId="Windows Live" clId="Web-{D41D25A1-C0AC-4A74-B971-5C809A68E01E}" dt="2024-01-11T19:11:09.852" v="354" actId="14100"/>
          <ac:spMkLst>
            <pc:docMk/>
            <pc:sldMk cId="1508700262" sldId="257"/>
            <ac:spMk id="3" creationId="{61C3AFE7-437A-113D-8680-3B5D952A40C0}"/>
          </ac:spMkLst>
        </pc:spChg>
        <pc:spChg chg="del">
          <ac:chgData name="Haider Faraz" userId="310779989b525304" providerId="Windows Live" clId="Web-{D41D25A1-C0AC-4A74-B971-5C809A68E01E}" dt="2024-01-11T18:48:48.449" v="289"/>
          <ac:spMkLst>
            <pc:docMk/>
            <pc:sldMk cId="1508700262" sldId="257"/>
            <ac:spMk id="62" creationId="{B82BAA90-CD8E-6618-FA9E-4D1520951E01}"/>
          </ac:spMkLst>
        </pc:spChg>
        <pc:spChg chg="add del">
          <ac:chgData name="Haider Faraz" userId="310779989b525304" providerId="Windows Live" clId="Web-{D41D25A1-C0AC-4A74-B971-5C809A68E01E}" dt="2024-01-11T18:53:32.130" v="301"/>
          <ac:spMkLst>
            <pc:docMk/>
            <pc:sldMk cId="1508700262" sldId="257"/>
            <ac:spMk id="67" creationId="{7BA0E7F0-37AE-4520-B2B4-D2B260CAA6F6}"/>
          </ac:spMkLst>
        </pc:spChg>
        <pc:spChg chg="add del">
          <ac:chgData name="Haider Faraz" userId="310779989b525304" providerId="Windows Live" clId="Web-{D41D25A1-C0AC-4A74-B971-5C809A68E01E}" dt="2024-01-11T18:53:32.130" v="301"/>
          <ac:spMkLst>
            <pc:docMk/>
            <pc:sldMk cId="1508700262" sldId="257"/>
            <ac:spMk id="69" creationId="{5CEAF854-D343-4937-97FD-534E6F3C7B9A}"/>
          </ac:spMkLst>
        </pc:spChg>
        <pc:spChg chg="add del">
          <ac:chgData name="Haider Faraz" userId="310779989b525304" providerId="Windows Live" clId="Web-{D41D25A1-C0AC-4A74-B971-5C809A68E01E}" dt="2024-01-11T18:53:32.130" v="301"/>
          <ac:spMkLst>
            <pc:docMk/>
            <pc:sldMk cId="1508700262" sldId="257"/>
            <ac:spMk id="71" creationId="{89C81BFC-62B8-4787-B266-90419583A2C3}"/>
          </ac:spMkLst>
        </pc:spChg>
        <pc:spChg chg="add">
          <ac:chgData name="Haider Faraz" userId="310779989b525304" providerId="Windows Live" clId="Web-{D41D25A1-C0AC-4A74-B971-5C809A68E01E}" dt="2024-01-11T18:53:32.130" v="301"/>
          <ac:spMkLst>
            <pc:docMk/>
            <pc:sldMk cId="1508700262" sldId="257"/>
            <ac:spMk id="76" creationId="{7BA0E7F0-37AE-4520-B2B4-D2B260CAA6F6}"/>
          </ac:spMkLst>
        </pc:spChg>
        <pc:spChg chg="add">
          <ac:chgData name="Haider Faraz" userId="310779989b525304" providerId="Windows Live" clId="Web-{D41D25A1-C0AC-4A74-B971-5C809A68E01E}" dt="2024-01-11T18:53:32.130" v="301"/>
          <ac:spMkLst>
            <pc:docMk/>
            <pc:sldMk cId="1508700262" sldId="257"/>
            <ac:spMk id="78" creationId="{5CEAF854-D343-4937-97FD-534E6F3C7B9A}"/>
          </ac:spMkLst>
        </pc:spChg>
        <pc:spChg chg="add">
          <ac:chgData name="Haider Faraz" userId="310779989b525304" providerId="Windows Live" clId="Web-{D41D25A1-C0AC-4A74-B971-5C809A68E01E}" dt="2024-01-11T18:53:32.130" v="301"/>
          <ac:spMkLst>
            <pc:docMk/>
            <pc:sldMk cId="1508700262" sldId="257"/>
            <ac:spMk id="80" creationId="{89C81BFC-62B8-4787-B266-90419583A2C3}"/>
          </ac:spMkLst>
        </pc:spChg>
        <pc:picChg chg="add mod ord">
          <ac:chgData name="Haider Faraz" userId="310779989b525304" providerId="Windows Live" clId="Web-{D41D25A1-C0AC-4A74-B971-5C809A68E01E}" dt="2024-01-11T19:12:35.277" v="358" actId="14100"/>
          <ac:picMkLst>
            <pc:docMk/>
            <pc:sldMk cId="1508700262" sldId="257"/>
            <ac:picMk id="4" creationId="{7282EEAE-846E-B21C-93DA-0AC2EC12DEBB}"/>
          </ac:picMkLst>
        </pc:picChg>
        <pc:picChg chg="mod ord">
          <ac:chgData name="Haider Faraz" userId="310779989b525304" providerId="Windows Live" clId="Web-{D41D25A1-C0AC-4A74-B971-5C809A68E01E}" dt="2024-01-11T19:11:57.557" v="355"/>
          <ac:picMkLst>
            <pc:docMk/>
            <pc:sldMk cId="1508700262" sldId="257"/>
            <ac:picMk id="54" creationId="{E0F96539-3B7F-5C00-EE90-E4FB98F576A3}"/>
          </ac:picMkLst>
        </pc:picChg>
      </pc:sldChg>
      <pc:sldChg chg="modSp add del replId">
        <pc:chgData name="Haider Faraz" userId="310779989b525304" providerId="Windows Live" clId="Web-{D41D25A1-C0AC-4A74-B971-5C809A68E01E}" dt="2024-01-11T19:21:15.798" v="451"/>
        <pc:sldMkLst>
          <pc:docMk/>
          <pc:sldMk cId="2456763293" sldId="258"/>
        </pc:sldMkLst>
        <pc:spChg chg="mod">
          <ac:chgData name="Haider Faraz" userId="310779989b525304" providerId="Windows Live" clId="Web-{D41D25A1-C0AC-4A74-B971-5C809A68E01E}" dt="2024-01-11T19:14:05.405" v="392" actId="20577"/>
          <ac:spMkLst>
            <pc:docMk/>
            <pc:sldMk cId="2456763293" sldId="258"/>
            <ac:spMk id="2" creationId="{B9FC6FBA-EFCA-0AFE-A1B0-9077CFD1D593}"/>
          </ac:spMkLst>
        </pc:spChg>
        <pc:picChg chg="mod">
          <ac:chgData name="Haider Faraz" userId="310779989b525304" providerId="Windows Live" clId="Web-{D41D25A1-C0AC-4A74-B971-5C809A68E01E}" dt="2024-01-11T19:14:30.859" v="393"/>
          <ac:picMkLst>
            <pc:docMk/>
            <pc:sldMk cId="2456763293" sldId="258"/>
            <ac:picMk id="54" creationId="{5B6E3907-DAE8-8DAD-E5D4-8CC6BFC81811}"/>
          </ac:picMkLst>
        </pc:picChg>
      </pc:sldChg>
      <pc:sldChg chg="addSp delSp modSp new del mod setBg modClrScheme chgLayout">
        <pc:chgData name="Haider Faraz" userId="310779989b525304" providerId="Windows Live" clId="Web-{D41D25A1-C0AC-4A74-B971-5C809A68E01E}" dt="2024-01-11T19:13:03.122" v="359"/>
        <pc:sldMkLst>
          <pc:docMk/>
          <pc:sldMk cId="2720041767" sldId="258"/>
        </pc:sldMkLst>
        <pc:spChg chg="mod ord">
          <ac:chgData name="Haider Faraz" userId="310779989b525304" providerId="Windows Live" clId="Web-{D41D25A1-C0AC-4A74-B971-5C809A68E01E}" dt="2024-01-11T18:55:57.103" v="327"/>
          <ac:spMkLst>
            <pc:docMk/>
            <pc:sldMk cId="2720041767" sldId="258"/>
            <ac:spMk id="2" creationId="{121385D7-54CB-43A6-A450-5A199833DD29}"/>
          </ac:spMkLst>
        </pc:spChg>
        <pc:spChg chg="del mod ord">
          <ac:chgData name="Haider Faraz" userId="310779989b525304" providerId="Windows Live" clId="Web-{D41D25A1-C0AC-4A74-B971-5C809A68E01E}" dt="2024-01-11T18:55:45.540" v="325"/>
          <ac:spMkLst>
            <pc:docMk/>
            <pc:sldMk cId="2720041767" sldId="258"/>
            <ac:spMk id="3" creationId="{8C5CB8DA-1AEB-DA71-6303-AA0351559F5B}"/>
          </ac:spMkLst>
        </pc:spChg>
        <pc:spChg chg="add mod ord">
          <ac:chgData name="Haider Faraz" userId="310779989b525304" providerId="Windows Live" clId="Web-{D41D25A1-C0AC-4A74-B971-5C809A68E01E}" dt="2024-01-11T18:55:57.103" v="327"/>
          <ac:spMkLst>
            <pc:docMk/>
            <pc:sldMk cId="2720041767" sldId="258"/>
            <ac:spMk id="4" creationId="{6809B5B7-DF87-973D-46A9-8AC936B7C85B}"/>
          </ac:spMkLst>
        </pc:spChg>
        <pc:spChg chg="add">
          <ac:chgData name="Haider Faraz" userId="310779989b525304" providerId="Windows Live" clId="Web-{D41D25A1-C0AC-4A74-B971-5C809A68E01E}" dt="2024-01-11T18:55:57.103" v="327"/>
          <ac:spMkLst>
            <pc:docMk/>
            <pc:sldMk cId="2720041767" sldId="258"/>
            <ac:spMk id="14" creationId="{989BE678-777B-482A-A616-FEDC47B162E5}"/>
          </ac:spMkLst>
        </pc:spChg>
        <pc:spChg chg="add">
          <ac:chgData name="Haider Faraz" userId="310779989b525304" providerId="Windows Live" clId="Web-{D41D25A1-C0AC-4A74-B971-5C809A68E01E}" dt="2024-01-11T18:55:57.103" v="327"/>
          <ac:spMkLst>
            <pc:docMk/>
            <pc:sldMk cId="2720041767" sldId="258"/>
            <ac:spMk id="20" creationId="{D28BE0C3-2102-4820-B88B-A448B1840D14}"/>
          </ac:spMkLst>
        </pc:spChg>
        <pc:spChg chg="add">
          <ac:chgData name="Haider Faraz" userId="310779989b525304" providerId="Windows Live" clId="Web-{D41D25A1-C0AC-4A74-B971-5C809A68E01E}" dt="2024-01-11T18:55:57.103" v="327"/>
          <ac:spMkLst>
            <pc:docMk/>
            <pc:sldMk cId="2720041767" sldId="258"/>
            <ac:spMk id="22" creationId="{A93A089E-0A16-452C-B341-0F769780D262}"/>
          </ac:spMkLst>
        </pc:spChg>
        <pc:picChg chg="add mod ord">
          <ac:chgData name="Haider Faraz" userId="310779989b525304" providerId="Windows Live" clId="Web-{D41D25A1-C0AC-4A74-B971-5C809A68E01E}" dt="2024-01-11T18:55:57.103" v="327"/>
          <ac:picMkLst>
            <pc:docMk/>
            <pc:sldMk cId="2720041767" sldId="258"/>
            <ac:picMk id="5" creationId="{FA414C29-D90E-8629-5F1F-ED74D0DF863D}"/>
          </ac:picMkLst>
        </pc:picChg>
        <pc:picChg chg="add">
          <ac:chgData name="Haider Faraz" userId="310779989b525304" providerId="Windows Live" clId="Web-{D41D25A1-C0AC-4A74-B971-5C809A68E01E}" dt="2024-01-11T18:55:57.103" v="327"/>
          <ac:picMkLst>
            <pc:docMk/>
            <pc:sldMk cId="2720041767" sldId="258"/>
            <ac:picMk id="10" creationId="{DF19BAF3-7E20-4B9D-B544-BABAEEA1FA75}"/>
          </ac:picMkLst>
        </pc:picChg>
        <pc:picChg chg="add">
          <ac:chgData name="Haider Faraz" userId="310779989b525304" providerId="Windows Live" clId="Web-{D41D25A1-C0AC-4A74-B971-5C809A68E01E}" dt="2024-01-11T18:55:57.103" v="327"/>
          <ac:picMkLst>
            <pc:docMk/>
            <pc:sldMk cId="2720041767" sldId="258"/>
            <ac:picMk id="12" creationId="{950648F4-ABCD-4DF0-8641-76CFB2354721}"/>
          </ac:picMkLst>
        </pc:picChg>
        <pc:picChg chg="add">
          <ac:chgData name="Haider Faraz" userId="310779989b525304" providerId="Windows Live" clId="Web-{D41D25A1-C0AC-4A74-B971-5C809A68E01E}" dt="2024-01-11T18:55:57.103" v="327"/>
          <ac:picMkLst>
            <pc:docMk/>
            <pc:sldMk cId="2720041767" sldId="258"/>
            <ac:picMk id="16" creationId="{CF1EB4BD-9C7E-4AA3-9681-C7EB0DA6250B}"/>
          </ac:picMkLst>
        </pc:picChg>
        <pc:picChg chg="add">
          <ac:chgData name="Haider Faraz" userId="310779989b525304" providerId="Windows Live" clId="Web-{D41D25A1-C0AC-4A74-B971-5C809A68E01E}" dt="2024-01-11T18:55:57.103" v="327"/>
          <ac:picMkLst>
            <pc:docMk/>
            <pc:sldMk cId="2720041767" sldId="258"/>
            <ac:picMk id="18" creationId="{94AAE3AA-3759-4D28-B0EF-575F25A5146C}"/>
          </ac:picMkLst>
        </pc:picChg>
      </pc:sldChg>
      <pc:sldChg chg="modSp add del replId">
        <pc:chgData name="Haider Faraz" userId="310779989b525304" providerId="Windows Live" clId="Web-{D41D25A1-C0AC-4A74-B971-5C809A68E01E}" dt="2024-01-11T19:21:10.001" v="450"/>
        <pc:sldMkLst>
          <pc:docMk/>
          <pc:sldMk cId="252890665" sldId="259"/>
        </pc:sldMkLst>
        <pc:spChg chg="mod">
          <ac:chgData name="Haider Faraz" userId="310779989b525304" providerId="Windows Live" clId="Web-{D41D25A1-C0AC-4A74-B971-5C809A68E01E}" dt="2024-01-11T19:15:33.923" v="421" actId="20577"/>
          <ac:spMkLst>
            <pc:docMk/>
            <pc:sldMk cId="252890665" sldId="259"/>
            <ac:spMk id="2" creationId="{266DCF52-1DC0-AFD5-9612-A42C72EBCBA5}"/>
          </ac:spMkLst>
        </pc:spChg>
      </pc:sldChg>
      <pc:sldChg chg="addSp delSp modSp add ord replId modTransition">
        <pc:chgData name="Haider Faraz" userId="310779989b525304" providerId="Windows Live" clId="Web-{D41D25A1-C0AC-4A74-B971-5C809A68E01E}" dt="2024-01-11T20:16:49.689" v="784"/>
        <pc:sldMkLst>
          <pc:docMk/>
          <pc:sldMk cId="4218755954" sldId="260"/>
        </pc:sldMkLst>
        <pc:spChg chg="mod">
          <ac:chgData name="Haider Faraz" userId="310779989b525304" providerId="Windows Live" clId="Web-{D41D25A1-C0AC-4A74-B971-5C809A68E01E}" dt="2024-01-11T19:20:22.280" v="449" actId="1076"/>
          <ac:spMkLst>
            <pc:docMk/>
            <pc:sldMk cId="4218755954" sldId="260"/>
            <ac:spMk id="2" creationId="{B102E2D9-EDE4-18F1-B9D3-4A2066DE204F}"/>
          </ac:spMkLst>
        </pc:spChg>
        <pc:spChg chg="del mod">
          <ac:chgData name="Haider Faraz" userId="310779989b525304" providerId="Windows Live" clId="Web-{D41D25A1-C0AC-4A74-B971-5C809A68E01E}" dt="2024-01-11T19:19:03.790" v="428"/>
          <ac:spMkLst>
            <pc:docMk/>
            <pc:sldMk cId="4218755954" sldId="260"/>
            <ac:spMk id="3" creationId="{F960AD43-28D1-4324-F975-DFF98DA465EF}"/>
          </ac:spMkLst>
        </pc:spChg>
        <pc:spChg chg="add del mod">
          <ac:chgData name="Haider Faraz" userId="310779989b525304" providerId="Windows Live" clId="Web-{D41D25A1-C0AC-4A74-B971-5C809A68E01E}" dt="2024-01-11T19:19:27.572" v="431"/>
          <ac:spMkLst>
            <pc:docMk/>
            <pc:sldMk cId="4218755954" sldId="260"/>
            <ac:spMk id="5" creationId="{99731B20-3EB6-31B7-807F-55DE646A7361}"/>
          </ac:spMkLst>
        </pc:spChg>
        <pc:picChg chg="add del">
          <ac:chgData name="Haider Faraz" userId="310779989b525304" providerId="Windows Live" clId="Web-{D41D25A1-C0AC-4A74-B971-5C809A68E01E}" dt="2024-01-11T19:19:18.696" v="430"/>
          <ac:picMkLst>
            <pc:docMk/>
            <pc:sldMk cId="4218755954" sldId="260"/>
            <ac:picMk id="54" creationId="{F75DE06E-685E-C4CC-EC84-312E02AD64B7}"/>
          </ac:picMkLst>
        </pc:picChg>
      </pc:sldChg>
      <pc:sldChg chg="modSp add ord replId modTransition">
        <pc:chgData name="Haider Faraz" userId="310779989b525304" providerId="Windows Live" clId="Web-{D41D25A1-C0AC-4A74-B971-5C809A68E01E}" dt="2024-01-11T20:15:54.188" v="782"/>
        <pc:sldMkLst>
          <pc:docMk/>
          <pc:sldMk cId="3493746437" sldId="261"/>
        </pc:sldMkLst>
        <pc:spChg chg="mod">
          <ac:chgData name="Haider Faraz" userId="310779989b525304" providerId="Windows Live" clId="Web-{D41D25A1-C0AC-4A74-B971-5C809A68E01E}" dt="2024-01-11T19:38:02.241" v="512" actId="20577"/>
          <ac:spMkLst>
            <pc:docMk/>
            <pc:sldMk cId="3493746437" sldId="261"/>
            <ac:spMk id="2" creationId="{B2228A7B-D898-14BB-0902-6394AC81965D}"/>
          </ac:spMkLst>
        </pc:spChg>
        <pc:spChg chg="mod">
          <ac:chgData name="Haider Faraz" userId="310779989b525304" providerId="Windows Live" clId="Web-{D41D25A1-C0AC-4A74-B971-5C809A68E01E}" dt="2024-01-11T19:22:29.800" v="469" actId="20577"/>
          <ac:spMkLst>
            <pc:docMk/>
            <pc:sldMk cId="3493746437" sldId="261"/>
            <ac:spMk id="3" creationId="{F7F1E554-041B-ADA1-52A5-4AD39C9924BF}"/>
          </ac:spMkLst>
        </pc:spChg>
        <pc:picChg chg="mod">
          <ac:chgData name="Haider Faraz" userId="310779989b525304" providerId="Windows Live" clId="Web-{D41D25A1-C0AC-4A74-B971-5C809A68E01E}" dt="2024-01-11T19:24:27.965" v="471"/>
          <ac:picMkLst>
            <pc:docMk/>
            <pc:sldMk cId="3493746437" sldId="261"/>
            <ac:picMk id="4" creationId="{9A4D7F6A-2DA4-E0AB-0032-AC60C5773D04}"/>
          </ac:picMkLst>
        </pc:picChg>
        <pc:picChg chg="mod">
          <ac:chgData name="Haider Faraz" userId="310779989b525304" providerId="Windows Live" clId="Web-{D41D25A1-C0AC-4A74-B971-5C809A68E01E}" dt="2024-01-11T19:23:44.542" v="470"/>
          <ac:picMkLst>
            <pc:docMk/>
            <pc:sldMk cId="3493746437" sldId="261"/>
            <ac:picMk id="54" creationId="{700D9599-336D-75E9-B31A-A47D76121F10}"/>
          </ac:picMkLst>
        </pc:picChg>
      </pc:sldChg>
      <pc:sldChg chg="addSp delSp modSp add replId modTransition">
        <pc:chgData name="Haider Faraz" userId="310779989b525304" providerId="Windows Live" clId="Web-{D41D25A1-C0AC-4A74-B971-5C809A68E01E}" dt="2024-01-11T20:17:09.909" v="786"/>
        <pc:sldMkLst>
          <pc:docMk/>
          <pc:sldMk cId="3474769559" sldId="262"/>
        </pc:sldMkLst>
        <pc:spChg chg="mod">
          <ac:chgData name="Haider Faraz" userId="310779989b525304" providerId="Windows Live" clId="Web-{D41D25A1-C0AC-4A74-B971-5C809A68E01E}" dt="2024-01-11T19:25:44.140" v="484" actId="20577"/>
          <ac:spMkLst>
            <pc:docMk/>
            <pc:sldMk cId="3474769559" sldId="262"/>
            <ac:spMk id="2" creationId="{45D51C22-FD9E-F462-7A4F-9020C6B1054F}"/>
          </ac:spMkLst>
        </pc:spChg>
        <pc:spChg chg="mod">
          <ac:chgData name="Haider Faraz" userId="310779989b525304" providerId="Windows Live" clId="Web-{D41D25A1-C0AC-4A74-B971-5C809A68E01E}" dt="2024-01-11T19:32:58.669" v="495" actId="20577"/>
          <ac:spMkLst>
            <pc:docMk/>
            <pc:sldMk cId="3474769559" sldId="262"/>
            <ac:spMk id="3" creationId="{A98A0F35-0001-C401-DEC5-B960224A1EEF}"/>
          </ac:spMkLst>
        </pc:spChg>
        <pc:picChg chg="add del mod">
          <ac:chgData name="Haider Faraz" userId="310779989b525304" providerId="Windows Live" clId="Web-{D41D25A1-C0AC-4A74-B971-5C809A68E01E}" dt="2024-01-11T19:32:14.996" v="493" actId="1076"/>
          <ac:picMkLst>
            <pc:docMk/>
            <pc:sldMk cId="3474769559" sldId="262"/>
            <ac:picMk id="4" creationId="{A32358AB-7002-11BE-F8E0-D389619D13DF}"/>
          </ac:picMkLst>
        </pc:picChg>
        <pc:picChg chg="add mod modCrop">
          <ac:chgData name="Haider Faraz" userId="310779989b525304" providerId="Windows Live" clId="Web-{D41D25A1-C0AC-4A74-B971-5C809A68E01E}" dt="2024-01-11T19:45:08.910" v="541" actId="1076"/>
          <ac:picMkLst>
            <pc:docMk/>
            <pc:sldMk cId="3474769559" sldId="262"/>
            <ac:picMk id="5" creationId="{380245AF-7F6B-2182-1BDB-677D4EA75A89}"/>
          </ac:picMkLst>
        </pc:picChg>
        <pc:picChg chg="del mod">
          <ac:chgData name="Haider Faraz" userId="310779989b525304" providerId="Windows Live" clId="Web-{D41D25A1-C0AC-4A74-B971-5C809A68E01E}" dt="2024-01-11T19:43:43.220" v="533"/>
          <ac:picMkLst>
            <pc:docMk/>
            <pc:sldMk cId="3474769559" sldId="262"/>
            <ac:picMk id="54" creationId="{9750F19E-E548-FB5C-E079-E10483CD3A2C}"/>
          </ac:picMkLst>
        </pc:picChg>
      </pc:sldChg>
      <pc:sldChg chg="addSp delSp modSp add replId modTransition">
        <pc:chgData name="Haider Faraz" userId="310779989b525304" providerId="Windows Live" clId="Web-{D41D25A1-C0AC-4A74-B971-5C809A68E01E}" dt="2024-01-11T20:17:19.487" v="788"/>
        <pc:sldMkLst>
          <pc:docMk/>
          <pc:sldMk cId="2870738746" sldId="263"/>
        </pc:sldMkLst>
        <pc:spChg chg="mod">
          <ac:chgData name="Haider Faraz" userId="310779989b525304" providerId="Windows Live" clId="Web-{D41D25A1-C0AC-4A74-B971-5C809A68E01E}" dt="2024-01-11T19:38:21.835" v="518" actId="20577"/>
          <ac:spMkLst>
            <pc:docMk/>
            <pc:sldMk cId="2870738746" sldId="263"/>
            <ac:spMk id="2" creationId="{F96E006B-4A65-82CA-74CE-45CAAD4398A6}"/>
          </ac:spMkLst>
        </pc:spChg>
        <pc:spChg chg="mod">
          <ac:chgData name="Haider Faraz" userId="310779989b525304" providerId="Windows Live" clId="Web-{D41D25A1-C0AC-4A74-B971-5C809A68E01E}" dt="2024-01-11T19:41:35.091" v="532" actId="20577"/>
          <ac:spMkLst>
            <pc:docMk/>
            <pc:sldMk cId="2870738746" sldId="263"/>
            <ac:spMk id="3" creationId="{1F3BDFC1-3D62-5242-8029-C8F5F4D8BB0A}"/>
          </ac:spMkLst>
        </pc:spChg>
        <pc:picChg chg="del mod">
          <ac:chgData name="Haider Faraz" userId="310779989b525304" providerId="Windows Live" clId="Web-{D41D25A1-C0AC-4A74-B971-5C809A68E01E}" dt="2024-01-11T19:40:36.745" v="528"/>
          <ac:picMkLst>
            <pc:docMk/>
            <pc:sldMk cId="2870738746" sldId="263"/>
            <ac:picMk id="4" creationId="{1AC2F3A7-AE12-6FC0-CF8A-45F60977518F}"/>
          </ac:picMkLst>
        </pc:picChg>
        <pc:picChg chg="add mod">
          <ac:chgData name="Haider Faraz" userId="310779989b525304" providerId="Windows Live" clId="Web-{D41D25A1-C0AC-4A74-B971-5C809A68E01E}" dt="2024-01-11T19:40:48.074" v="530" actId="1076"/>
          <ac:picMkLst>
            <pc:docMk/>
            <pc:sldMk cId="2870738746" sldId="263"/>
            <ac:picMk id="5" creationId="{4DA63516-F3DE-9362-FE14-2BF3E0B329E2}"/>
          </ac:picMkLst>
        </pc:picChg>
        <pc:picChg chg="del mod">
          <ac:chgData name="Haider Faraz" userId="310779989b525304" providerId="Windows Live" clId="Web-{D41D25A1-C0AC-4A74-B971-5C809A68E01E}" dt="2024-01-11T19:40:13.245" v="526"/>
          <ac:picMkLst>
            <pc:docMk/>
            <pc:sldMk cId="2870738746" sldId="263"/>
            <ac:picMk id="54" creationId="{9379BDFD-6E0A-87DD-C95E-FA40F304E5FF}"/>
          </ac:picMkLst>
        </pc:picChg>
      </pc:sldChg>
      <pc:sldChg chg="addSp delSp modSp add mod replId modTransition setBg">
        <pc:chgData name="Haider Faraz" userId="310779989b525304" providerId="Windows Live" clId="Web-{D41D25A1-C0AC-4A74-B971-5C809A68E01E}" dt="2024-01-11T20:17:23.706" v="789"/>
        <pc:sldMkLst>
          <pc:docMk/>
          <pc:sldMk cId="3425536710" sldId="264"/>
        </pc:sldMkLst>
        <pc:spChg chg="mod">
          <ac:chgData name="Haider Faraz" userId="310779989b525304" providerId="Windows Live" clId="Web-{D41D25A1-C0AC-4A74-B971-5C809A68E01E}" dt="2024-01-11T19:49:06.406" v="569" actId="20577"/>
          <ac:spMkLst>
            <pc:docMk/>
            <pc:sldMk cId="3425536710" sldId="264"/>
            <ac:spMk id="2" creationId="{69F3571D-46D8-E3BD-5827-F3149FF8E2AB}"/>
          </ac:spMkLst>
        </pc:spChg>
        <pc:spChg chg="mod">
          <ac:chgData name="Haider Faraz" userId="310779989b525304" providerId="Windows Live" clId="Web-{D41D25A1-C0AC-4A74-B971-5C809A68E01E}" dt="2024-01-11T19:48:58.906" v="568" actId="20577"/>
          <ac:spMkLst>
            <pc:docMk/>
            <pc:sldMk cId="3425536710" sldId="264"/>
            <ac:spMk id="3" creationId="{C50C2B71-1359-867E-31BA-0FE767314A7A}"/>
          </ac:spMkLst>
        </pc:spChg>
        <pc:spChg chg="del">
          <ac:chgData name="Haider Faraz" userId="310779989b525304" providerId="Windows Live" clId="Web-{D41D25A1-C0AC-4A74-B971-5C809A68E01E}" dt="2024-01-11T19:47:46.794" v="558"/>
          <ac:spMkLst>
            <pc:docMk/>
            <pc:sldMk cId="3425536710" sldId="264"/>
            <ac:spMk id="76" creationId="{AB5A1349-2BDB-0E6D-0031-FF3152F39B49}"/>
          </ac:spMkLst>
        </pc:spChg>
        <pc:spChg chg="del">
          <ac:chgData name="Haider Faraz" userId="310779989b525304" providerId="Windows Live" clId="Web-{D41D25A1-C0AC-4A74-B971-5C809A68E01E}" dt="2024-01-11T19:47:46.794" v="558"/>
          <ac:spMkLst>
            <pc:docMk/>
            <pc:sldMk cId="3425536710" sldId="264"/>
            <ac:spMk id="78" creationId="{E06B7088-A0B8-C742-14E1-90F407FBD6BB}"/>
          </ac:spMkLst>
        </pc:spChg>
        <pc:spChg chg="del">
          <ac:chgData name="Haider Faraz" userId="310779989b525304" providerId="Windows Live" clId="Web-{D41D25A1-C0AC-4A74-B971-5C809A68E01E}" dt="2024-01-11T19:47:46.794" v="558"/>
          <ac:spMkLst>
            <pc:docMk/>
            <pc:sldMk cId="3425536710" sldId="264"/>
            <ac:spMk id="80" creationId="{525E51D1-35A1-E7E3-3856-85202816D9EE}"/>
          </ac:spMkLst>
        </pc:spChg>
        <pc:picChg chg="add del mod">
          <ac:chgData name="Haider Faraz" userId="310779989b525304" providerId="Windows Live" clId="Web-{D41D25A1-C0AC-4A74-B971-5C809A68E01E}" dt="2024-01-11T19:48:04.404" v="560"/>
          <ac:picMkLst>
            <pc:docMk/>
            <pc:sldMk cId="3425536710" sldId="264"/>
            <ac:picMk id="4" creationId="{C8694F10-FADC-715F-BD6A-45C4BC22CE4F}"/>
          </ac:picMkLst>
        </pc:picChg>
        <pc:picChg chg="del">
          <ac:chgData name="Haider Faraz" userId="310779989b525304" providerId="Windows Live" clId="Web-{D41D25A1-C0AC-4A74-B971-5C809A68E01E}" dt="2024-01-11T19:46:51.777" v="552"/>
          <ac:picMkLst>
            <pc:docMk/>
            <pc:sldMk cId="3425536710" sldId="264"/>
            <ac:picMk id="5" creationId="{7C64BE6F-4B01-9B0A-B41F-77571F548F3F}"/>
          </ac:picMkLst>
        </pc:picChg>
        <pc:picChg chg="add mod">
          <ac:chgData name="Haider Faraz" userId="310779989b525304" providerId="Windows Live" clId="Web-{D41D25A1-C0AC-4A74-B971-5C809A68E01E}" dt="2024-01-11T19:48:48.218" v="567" actId="1076"/>
          <ac:picMkLst>
            <pc:docMk/>
            <pc:sldMk cId="3425536710" sldId="264"/>
            <ac:picMk id="6" creationId="{E8AC5141-81D3-21C7-C629-764153D12206}"/>
          </ac:picMkLst>
        </pc:picChg>
      </pc:sldChg>
      <pc:sldChg chg="modSp add ord replId modTransition">
        <pc:chgData name="Haider Faraz" userId="310779989b525304" providerId="Windows Live" clId="Web-{D41D25A1-C0AC-4A74-B971-5C809A68E01E}" dt="2024-01-11T20:17:30.894" v="790"/>
        <pc:sldMkLst>
          <pc:docMk/>
          <pc:sldMk cId="1689364017" sldId="265"/>
        </pc:sldMkLst>
        <pc:spChg chg="mod">
          <ac:chgData name="Haider Faraz" userId="310779989b525304" providerId="Windows Live" clId="Web-{D41D25A1-C0AC-4A74-B971-5C809A68E01E}" dt="2024-01-11T19:50:46.518" v="590" actId="1076"/>
          <ac:spMkLst>
            <pc:docMk/>
            <pc:sldMk cId="1689364017" sldId="265"/>
            <ac:spMk id="2" creationId="{82AA6EC2-279F-35ED-3FEE-E957BCADD4F8}"/>
          </ac:spMkLst>
        </pc:spChg>
      </pc:sldChg>
      <pc:sldChg chg="addSp delSp modSp add mod ord replId modTransition setBg">
        <pc:chgData name="Haider Faraz" userId="310779989b525304" providerId="Windows Live" clId="Web-{D41D25A1-C0AC-4A74-B971-5C809A68E01E}" dt="2024-01-11T20:17:43.441" v="791"/>
        <pc:sldMkLst>
          <pc:docMk/>
          <pc:sldMk cId="1238344709" sldId="266"/>
        </pc:sldMkLst>
        <pc:spChg chg="mod">
          <ac:chgData name="Haider Faraz" userId="310779989b525304" providerId="Windows Live" clId="Web-{D41D25A1-C0AC-4A74-B971-5C809A68E01E}" dt="2024-01-11T19:55:38.906" v="627"/>
          <ac:spMkLst>
            <pc:docMk/>
            <pc:sldMk cId="1238344709" sldId="266"/>
            <ac:spMk id="2" creationId="{F4C15921-4A81-ED78-010B-51C0EAB12070}"/>
          </ac:spMkLst>
        </pc:spChg>
        <pc:spChg chg="mod">
          <ac:chgData name="Haider Faraz" userId="310779989b525304" providerId="Windows Live" clId="Web-{D41D25A1-C0AC-4A74-B971-5C809A68E01E}" dt="2024-01-11T19:55:38.906" v="627"/>
          <ac:spMkLst>
            <pc:docMk/>
            <pc:sldMk cId="1238344709" sldId="266"/>
            <ac:spMk id="3" creationId="{B9DA21C7-5715-196F-6180-C5496E752681}"/>
          </ac:spMkLst>
        </pc:spChg>
        <pc:spChg chg="add del">
          <ac:chgData name="Haider Faraz" userId="310779989b525304" providerId="Windows Live" clId="Web-{D41D25A1-C0AC-4A74-B971-5C809A68E01E}" dt="2024-01-11T19:55:30.140" v="625"/>
          <ac:spMkLst>
            <pc:docMk/>
            <pc:sldMk cId="1238344709" sldId="266"/>
            <ac:spMk id="7" creationId="{D953CC02-8888-494A-B845-0ABF53D9E3C3}"/>
          </ac:spMkLst>
        </pc:spChg>
        <pc:spChg chg="add del">
          <ac:chgData name="Haider Faraz" userId="310779989b525304" providerId="Windows Live" clId="Web-{D41D25A1-C0AC-4A74-B971-5C809A68E01E}" dt="2024-01-11T19:55:08.343" v="621"/>
          <ac:spMkLst>
            <pc:docMk/>
            <pc:sldMk cId="1238344709" sldId="266"/>
            <ac:spMk id="10" creationId="{D953CC02-8888-494A-B845-0ABF53D9E3C3}"/>
          </ac:spMkLst>
        </pc:spChg>
        <pc:picChg chg="add mod">
          <ac:chgData name="Haider Faraz" userId="310779989b525304" providerId="Windows Live" clId="Web-{D41D25A1-C0AC-4A74-B971-5C809A68E01E}" dt="2024-01-11T19:58:07.583" v="641" actId="1076"/>
          <ac:picMkLst>
            <pc:docMk/>
            <pc:sldMk cId="1238344709" sldId="266"/>
            <ac:picMk id="4" creationId="{4052902C-1EB9-3723-7F91-BE48B7E2B2E7}"/>
          </ac:picMkLst>
        </pc:picChg>
        <pc:picChg chg="add mod">
          <ac:chgData name="Haider Faraz" userId="310779989b525304" providerId="Windows Live" clId="Web-{D41D25A1-C0AC-4A74-B971-5C809A68E01E}" dt="2024-01-11T20:02:27.927" v="658"/>
          <ac:picMkLst>
            <pc:docMk/>
            <pc:sldMk cId="1238344709" sldId="266"/>
            <ac:picMk id="5" creationId="{1FC31C7D-CEE5-AF28-9044-DF96539F40F9}"/>
          </ac:picMkLst>
        </pc:picChg>
        <pc:picChg chg="del">
          <ac:chgData name="Haider Faraz" userId="310779989b525304" providerId="Windows Live" clId="Web-{D41D25A1-C0AC-4A74-B971-5C809A68E01E}" dt="2024-01-11T19:51:24.129" v="596"/>
          <ac:picMkLst>
            <pc:docMk/>
            <pc:sldMk cId="1238344709" sldId="266"/>
            <ac:picMk id="6" creationId="{7657A955-286D-8828-1B91-23667D00A521}"/>
          </ac:picMkLst>
        </pc:picChg>
      </pc:sldChg>
      <pc:sldChg chg="add del ord replId">
        <pc:chgData name="Haider Faraz" userId="310779989b525304" providerId="Windows Live" clId="Web-{D41D25A1-C0AC-4A74-B971-5C809A68E01E}" dt="2024-01-11T19:51:11.441" v="593"/>
        <pc:sldMkLst>
          <pc:docMk/>
          <pc:sldMk cId="3146207449" sldId="266"/>
        </pc:sldMkLst>
      </pc:sldChg>
      <pc:sldChg chg="modSp add ord replId modTransition">
        <pc:chgData name="Haider Faraz" userId="310779989b525304" providerId="Windows Live" clId="Web-{D41D25A1-C0AC-4A74-B971-5C809A68E01E}" dt="2024-01-11T20:17:48.301" v="792"/>
        <pc:sldMkLst>
          <pc:docMk/>
          <pc:sldMk cId="1473788969" sldId="267"/>
        </pc:sldMkLst>
        <pc:spChg chg="mod">
          <ac:chgData name="Haider Faraz" userId="310779989b525304" providerId="Windows Live" clId="Web-{D41D25A1-C0AC-4A74-B971-5C809A68E01E}" dt="2024-01-11T20:00:59.565" v="654" actId="1076"/>
          <ac:spMkLst>
            <pc:docMk/>
            <pc:sldMk cId="1473788969" sldId="267"/>
            <ac:spMk id="2" creationId="{50E877F7-961B-C59A-445C-6DF81FF863F9}"/>
          </ac:spMkLst>
        </pc:spChg>
        <pc:picChg chg="mod">
          <ac:chgData name="Haider Faraz" userId="310779989b525304" providerId="Windows Live" clId="Web-{D41D25A1-C0AC-4A74-B971-5C809A68E01E}" dt="2024-01-11T20:00:12.512" v="651" actId="1076"/>
          <ac:picMkLst>
            <pc:docMk/>
            <pc:sldMk cId="1473788969" sldId="267"/>
            <ac:picMk id="54" creationId="{D662B09C-EB55-A043-96CA-33A29D4F1241}"/>
          </ac:picMkLst>
        </pc:picChg>
      </pc:sldChg>
      <pc:sldChg chg="modSp add ord replId modTransition">
        <pc:chgData name="Haider Faraz" userId="310779989b525304" providerId="Windows Live" clId="Web-{D41D25A1-C0AC-4A74-B971-5C809A68E01E}" dt="2024-01-11T20:17:57.535" v="793"/>
        <pc:sldMkLst>
          <pc:docMk/>
          <pc:sldMk cId="1553390130" sldId="268"/>
        </pc:sldMkLst>
        <pc:spChg chg="mod">
          <ac:chgData name="Haider Faraz" userId="310779989b525304" providerId="Windows Live" clId="Web-{D41D25A1-C0AC-4A74-B971-5C809A68E01E}" dt="2024-01-11T20:04:13.899" v="668" actId="14100"/>
          <ac:spMkLst>
            <pc:docMk/>
            <pc:sldMk cId="1553390130" sldId="268"/>
            <ac:spMk id="2" creationId="{5985B55A-8CD6-DD09-EEE9-18586E0AAA91}"/>
          </ac:spMkLst>
        </pc:spChg>
        <pc:spChg chg="mod">
          <ac:chgData name="Haider Faraz" userId="310779989b525304" providerId="Windows Live" clId="Web-{D41D25A1-C0AC-4A74-B971-5C809A68E01E}" dt="2024-01-11T20:03:33.694" v="667" actId="14100"/>
          <ac:spMkLst>
            <pc:docMk/>
            <pc:sldMk cId="1553390130" sldId="268"/>
            <ac:spMk id="3" creationId="{C1D8832F-5E6A-B2A4-C73A-65A9B72E4562}"/>
          </ac:spMkLst>
        </pc:spChg>
        <pc:picChg chg="mod">
          <ac:chgData name="Haider Faraz" userId="310779989b525304" providerId="Windows Live" clId="Web-{D41D25A1-C0AC-4A74-B971-5C809A68E01E}" dt="2024-01-11T20:01:35.363" v="657"/>
          <ac:picMkLst>
            <pc:docMk/>
            <pc:sldMk cId="1553390130" sldId="268"/>
            <ac:picMk id="4" creationId="{734A0FAA-7951-CCE9-AA45-BA9CCB7CC507}"/>
          </ac:picMkLst>
        </pc:picChg>
      </pc:sldChg>
      <pc:sldChg chg="modSp add ord replId modTransition">
        <pc:chgData name="Haider Faraz" userId="310779989b525304" providerId="Windows Live" clId="Web-{D41D25A1-C0AC-4A74-B971-5C809A68E01E}" dt="2024-01-11T20:18:04.207" v="794"/>
        <pc:sldMkLst>
          <pc:docMk/>
          <pc:sldMk cId="2834173671" sldId="269"/>
        </pc:sldMkLst>
        <pc:spChg chg="mod">
          <ac:chgData name="Haider Faraz" userId="310779989b525304" providerId="Windows Live" clId="Web-{D41D25A1-C0AC-4A74-B971-5C809A68E01E}" dt="2024-01-11T20:09:47.987" v="766" actId="20577"/>
          <ac:spMkLst>
            <pc:docMk/>
            <pc:sldMk cId="2834173671" sldId="269"/>
            <ac:spMk id="2" creationId="{D83A25C5-236C-2DC7-214C-65DDBFC7049B}"/>
          </ac:spMkLst>
        </pc:spChg>
        <pc:picChg chg="mod">
          <ac:chgData name="Haider Faraz" userId="310779989b525304" providerId="Windows Live" clId="Web-{D41D25A1-C0AC-4A74-B971-5C809A68E01E}" dt="2024-01-11T20:09:35.846" v="765" actId="1076"/>
          <ac:picMkLst>
            <pc:docMk/>
            <pc:sldMk cId="2834173671" sldId="269"/>
            <ac:picMk id="54" creationId="{8DEDFC13-5BC8-3959-B1DA-9B89BEE34C22}"/>
          </ac:picMkLst>
        </pc:picChg>
      </pc:sldChg>
      <pc:sldMasterChg chg="del delSldLayout">
        <pc:chgData name="Haider Faraz" userId="310779989b525304" providerId="Windows Live" clId="Web-{D41D25A1-C0AC-4A74-B971-5C809A68E01E}" dt="2024-01-11T18:26:43.745" v="0"/>
        <pc:sldMasterMkLst>
          <pc:docMk/>
          <pc:sldMasterMk cId="2460954070" sldId="2147483660"/>
        </pc:sldMasterMkLst>
        <pc:sldLayoutChg chg="del">
          <pc:chgData name="Haider Faraz" userId="310779989b525304" providerId="Windows Live" clId="Web-{D41D25A1-C0AC-4A74-B971-5C809A68E01E}" dt="2024-01-11T18:26:43.745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Haider Faraz" userId="310779989b525304" providerId="Windows Live" clId="Web-{D41D25A1-C0AC-4A74-B971-5C809A68E01E}" dt="2024-01-11T18:26:43.745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Haider Faraz" userId="310779989b525304" providerId="Windows Live" clId="Web-{D41D25A1-C0AC-4A74-B971-5C809A68E01E}" dt="2024-01-11T18:26:43.745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Haider Faraz" userId="310779989b525304" providerId="Windows Live" clId="Web-{D41D25A1-C0AC-4A74-B971-5C809A68E01E}" dt="2024-01-11T18:26:43.745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Haider Faraz" userId="310779989b525304" providerId="Windows Live" clId="Web-{D41D25A1-C0AC-4A74-B971-5C809A68E01E}" dt="2024-01-11T18:26:43.745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Haider Faraz" userId="310779989b525304" providerId="Windows Live" clId="Web-{D41D25A1-C0AC-4A74-B971-5C809A68E01E}" dt="2024-01-11T18:26:43.745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Haider Faraz" userId="310779989b525304" providerId="Windows Live" clId="Web-{D41D25A1-C0AC-4A74-B971-5C809A68E01E}" dt="2024-01-11T18:26:43.745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Haider Faraz" userId="310779989b525304" providerId="Windows Live" clId="Web-{D41D25A1-C0AC-4A74-B971-5C809A68E01E}" dt="2024-01-11T18:26:43.745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Haider Faraz" userId="310779989b525304" providerId="Windows Live" clId="Web-{D41D25A1-C0AC-4A74-B971-5C809A68E01E}" dt="2024-01-11T18:26:43.745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Haider Faraz" userId="310779989b525304" providerId="Windows Live" clId="Web-{D41D25A1-C0AC-4A74-B971-5C809A68E01E}" dt="2024-01-11T18:26:43.745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Haider Faraz" userId="310779989b525304" providerId="Windows Live" clId="Web-{D41D25A1-C0AC-4A74-B971-5C809A68E01E}" dt="2024-01-11T18:26:43.745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Haider Faraz" userId="310779989b525304" providerId="Windows Live" clId="Web-{D41D25A1-C0AC-4A74-B971-5C809A68E01E}" dt="2024-01-11T18:28:06.389" v="15"/>
        <pc:sldMasterMkLst>
          <pc:docMk/>
          <pc:sldMasterMk cId="3618691548" sldId="2147483672"/>
        </pc:sldMasterMkLst>
        <pc:sldLayoutChg chg="add del mod replId">
          <pc:chgData name="Haider Faraz" userId="310779989b525304" providerId="Windows Live" clId="Web-{D41D25A1-C0AC-4A74-B971-5C809A68E01E}" dt="2024-01-11T18:28:06.389" v="15"/>
          <pc:sldLayoutMkLst>
            <pc:docMk/>
            <pc:sldMasterMk cId="3618691548" sldId="2147483672"/>
            <pc:sldLayoutMk cId="4270758050" sldId="2147483673"/>
          </pc:sldLayoutMkLst>
        </pc:sldLayoutChg>
        <pc:sldLayoutChg chg="add del mod replId">
          <pc:chgData name="Haider Faraz" userId="310779989b525304" providerId="Windows Live" clId="Web-{D41D25A1-C0AC-4A74-B971-5C809A68E01E}" dt="2024-01-11T18:28:06.389" v="15"/>
          <pc:sldLayoutMkLst>
            <pc:docMk/>
            <pc:sldMasterMk cId="3618691548" sldId="2147483672"/>
            <pc:sldLayoutMk cId="2810250472" sldId="2147483674"/>
          </pc:sldLayoutMkLst>
        </pc:sldLayoutChg>
        <pc:sldLayoutChg chg="add del mod replId">
          <pc:chgData name="Haider Faraz" userId="310779989b525304" providerId="Windows Live" clId="Web-{D41D25A1-C0AC-4A74-B971-5C809A68E01E}" dt="2024-01-11T18:28:06.389" v="15"/>
          <pc:sldLayoutMkLst>
            <pc:docMk/>
            <pc:sldMasterMk cId="3618691548" sldId="2147483672"/>
            <pc:sldLayoutMk cId="191885824" sldId="2147483675"/>
          </pc:sldLayoutMkLst>
        </pc:sldLayoutChg>
        <pc:sldLayoutChg chg="add del mod replId">
          <pc:chgData name="Haider Faraz" userId="310779989b525304" providerId="Windows Live" clId="Web-{D41D25A1-C0AC-4A74-B971-5C809A68E01E}" dt="2024-01-11T18:28:06.389" v="15"/>
          <pc:sldLayoutMkLst>
            <pc:docMk/>
            <pc:sldMasterMk cId="3618691548" sldId="2147483672"/>
            <pc:sldLayoutMk cId="1127011311" sldId="2147483676"/>
          </pc:sldLayoutMkLst>
        </pc:sldLayoutChg>
        <pc:sldLayoutChg chg="add del mod replId">
          <pc:chgData name="Haider Faraz" userId="310779989b525304" providerId="Windows Live" clId="Web-{D41D25A1-C0AC-4A74-B971-5C809A68E01E}" dt="2024-01-11T18:28:06.389" v="15"/>
          <pc:sldLayoutMkLst>
            <pc:docMk/>
            <pc:sldMasterMk cId="3618691548" sldId="2147483672"/>
            <pc:sldLayoutMk cId="1841505840" sldId="2147483677"/>
          </pc:sldLayoutMkLst>
        </pc:sldLayoutChg>
        <pc:sldLayoutChg chg="add del mod replId">
          <pc:chgData name="Haider Faraz" userId="310779989b525304" providerId="Windows Live" clId="Web-{D41D25A1-C0AC-4A74-B971-5C809A68E01E}" dt="2024-01-11T18:28:06.389" v="15"/>
          <pc:sldLayoutMkLst>
            <pc:docMk/>
            <pc:sldMasterMk cId="3618691548" sldId="2147483672"/>
            <pc:sldLayoutMk cId="2395906274" sldId="2147483678"/>
          </pc:sldLayoutMkLst>
        </pc:sldLayoutChg>
        <pc:sldLayoutChg chg="add del mod replId">
          <pc:chgData name="Haider Faraz" userId="310779989b525304" providerId="Windows Live" clId="Web-{D41D25A1-C0AC-4A74-B971-5C809A68E01E}" dt="2024-01-11T18:28:06.389" v="15"/>
          <pc:sldLayoutMkLst>
            <pc:docMk/>
            <pc:sldMasterMk cId="3618691548" sldId="2147483672"/>
            <pc:sldLayoutMk cId="862387669" sldId="2147483679"/>
          </pc:sldLayoutMkLst>
        </pc:sldLayoutChg>
        <pc:sldLayoutChg chg="add del mod replId">
          <pc:chgData name="Haider Faraz" userId="310779989b525304" providerId="Windows Live" clId="Web-{D41D25A1-C0AC-4A74-B971-5C809A68E01E}" dt="2024-01-11T18:28:06.389" v="15"/>
          <pc:sldLayoutMkLst>
            <pc:docMk/>
            <pc:sldMasterMk cId="3618691548" sldId="2147483672"/>
            <pc:sldLayoutMk cId="2098103225" sldId="2147483680"/>
          </pc:sldLayoutMkLst>
        </pc:sldLayoutChg>
        <pc:sldLayoutChg chg="add del mod replId">
          <pc:chgData name="Haider Faraz" userId="310779989b525304" providerId="Windows Live" clId="Web-{D41D25A1-C0AC-4A74-B971-5C809A68E01E}" dt="2024-01-11T18:28:06.389" v="15"/>
          <pc:sldLayoutMkLst>
            <pc:docMk/>
            <pc:sldMasterMk cId="3618691548" sldId="2147483672"/>
            <pc:sldLayoutMk cId="4272487351" sldId="2147483681"/>
          </pc:sldLayoutMkLst>
        </pc:sldLayoutChg>
        <pc:sldLayoutChg chg="add del mod replId">
          <pc:chgData name="Haider Faraz" userId="310779989b525304" providerId="Windows Live" clId="Web-{D41D25A1-C0AC-4A74-B971-5C809A68E01E}" dt="2024-01-11T18:28:06.389" v="15"/>
          <pc:sldLayoutMkLst>
            <pc:docMk/>
            <pc:sldMasterMk cId="3618691548" sldId="2147483672"/>
            <pc:sldLayoutMk cId="825794252" sldId="2147483682"/>
          </pc:sldLayoutMkLst>
        </pc:sldLayoutChg>
        <pc:sldLayoutChg chg="add del mod replId">
          <pc:chgData name="Haider Faraz" userId="310779989b525304" providerId="Windows Live" clId="Web-{D41D25A1-C0AC-4A74-B971-5C809A68E01E}" dt="2024-01-11T18:28:06.389" v="15"/>
          <pc:sldLayoutMkLst>
            <pc:docMk/>
            <pc:sldMasterMk cId="3618691548" sldId="2147483672"/>
            <pc:sldLayoutMk cId="1257779011" sldId="2147483683"/>
          </pc:sldLayoutMkLst>
        </pc:sldLayoutChg>
        <pc:sldLayoutChg chg="add del mod replId">
          <pc:chgData name="Haider Faraz" userId="310779989b525304" providerId="Windows Live" clId="Web-{D41D25A1-C0AC-4A74-B971-5C809A68E01E}" dt="2024-01-11T18:28:06.389" v="15"/>
          <pc:sldLayoutMkLst>
            <pc:docMk/>
            <pc:sldMasterMk cId="3618691548" sldId="2147483672"/>
            <pc:sldLayoutMk cId="1371161196" sldId="2147483684"/>
          </pc:sldLayoutMkLst>
        </pc:sldLayoutChg>
        <pc:sldLayoutChg chg="add del mod replId">
          <pc:chgData name="Haider Faraz" userId="310779989b525304" providerId="Windows Live" clId="Web-{D41D25A1-C0AC-4A74-B971-5C809A68E01E}" dt="2024-01-11T18:28:06.389" v="15"/>
          <pc:sldLayoutMkLst>
            <pc:docMk/>
            <pc:sldMasterMk cId="3618691548" sldId="2147483672"/>
            <pc:sldLayoutMk cId="2918284142" sldId="2147483685"/>
          </pc:sldLayoutMkLst>
        </pc:sldLayoutChg>
        <pc:sldLayoutChg chg="add del mod replId">
          <pc:chgData name="Haider Faraz" userId="310779989b525304" providerId="Windows Live" clId="Web-{D41D25A1-C0AC-4A74-B971-5C809A68E01E}" dt="2024-01-11T18:28:06.389" v="15"/>
          <pc:sldLayoutMkLst>
            <pc:docMk/>
            <pc:sldMasterMk cId="3618691548" sldId="2147483672"/>
            <pc:sldLayoutMk cId="1075357577" sldId="2147483686"/>
          </pc:sldLayoutMkLst>
        </pc:sldLayoutChg>
        <pc:sldLayoutChg chg="add del mod replId">
          <pc:chgData name="Haider Faraz" userId="310779989b525304" providerId="Windows Live" clId="Web-{D41D25A1-C0AC-4A74-B971-5C809A68E01E}" dt="2024-01-11T18:28:06.389" v="15"/>
          <pc:sldLayoutMkLst>
            <pc:docMk/>
            <pc:sldMasterMk cId="3618691548" sldId="2147483672"/>
            <pc:sldLayoutMk cId="2548082693" sldId="2147483687"/>
          </pc:sldLayoutMkLst>
        </pc:sldLayoutChg>
        <pc:sldLayoutChg chg="add del mod replId">
          <pc:chgData name="Haider Faraz" userId="310779989b525304" providerId="Windows Live" clId="Web-{D41D25A1-C0AC-4A74-B971-5C809A68E01E}" dt="2024-01-11T18:28:06.389" v="15"/>
          <pc:sldLayoutMkLst>
            <pc:docMk/>
            <pc:sldMasterMk cId="3618691548" sldId="2147483672"/>
            <pc:sldLayoutMk cId="2172231036" sldId="2147483688"/>
          </pc:sldLayoutMkLst>
        </pc:sldLayoutChg>
        <pc:sldLayoutChg chg="add del mod replId">
          <pc:chgData name="Haider Faraz" userId="310779989b525304" providerId="Windows Live" clId="Web-{D41D25A1-C0AC-4A74-B971-5C809A68E01E}" dt="2024-01-11T18:28:06.389" v="15"/>
          <pc:sldLayoutMkLst>
            <pc:docMk/>
            <pc:sldMasterMk cId="3618691548" sldId="2147483672"/>
            <pc:sldLayoutMk cId="3655256415" sldId="2147483689"/>
          </pc:sldLayoutMkLst>
        </pc:sldLayoutChg>
      </pc:sldMasterChg>
      <pc:sldMasterChg chg="add del replId addSldLayout delSldLayout">
        <pc:chgData name="Haider Faraz" userId="310779989b525304" providerId="Windows Live" clId="Web-{D41D25A1-C0AC-4A74-B971-5C809A68E01E}" dt="2024-01-11T18:27:00.199" v="2"/>
        <pc:sldMasterMkLst>
          <pc:docMk/>
          <pc:sldMasterMk cId="406634195" sldId="2147483690"/>
        </pc:sldMasterMkLst>
        <pc:sldLayoutChg chg="add del replId">
          <pc:chgData name="Haider Faraz" userId="310779989b525304" providerId="Windows Live" clId="Web-{D41D25A1-C0AC-4A74-B971-5C809A68E01E}" dt="2024-01-11T18:27:00.199" v="2"/>
          <pc:sldLayoutMkLst>
            <pc:docMk/>
            <pc:sldMasterMk cId="406634195" sldId="2147483690"/>
            <pc:sldLayoutMk cId="3321346011" sldId="2147483691"/>
          </pc:sldLayoutMkLst>
        </pc:sldLayoutChg>
        <pc:sldLayoutChg chg="add del replId">
          <pc:chgData name="Haider Faraz" userId="310779989b525304" providerId="Windows Live" clId="Web-{D41D25A1-C0AC-4A74-B971-5C809A68E01E}" dt="2024-01-11T18:27:00.199" v="2"/>
          <pc:sldLayoutMkLst>
            <pc:docMk/>
            <pc:sldMasterMk cId="406634195" sldId="2147483690"/>
            <pc:sldLayoutMk cId="2362840810" sldId="2147483692"/>
          </pc:sldLayoutMkLst>
        </pc:sldLayoutChg>
        <pc:sldLayoutChg chg="add del replId">
          <pc:chgData name="Haider Faraz" userId="310779989b525304" providerId="Windows Live" clId="Web-{D41D25A1-C0AC-4A74-B971-5C809A68E01E}" dt="2024-01-11T18:27:00.199" v="2"/>
          <pc:sldLayoutMkLst>
            <pc:docMk/>
            <pc:sldMasterMk cId="406634195" sldId="2147483690"/>
            <pc:sldLayoutMk cId="2800108948" sldId="2147483693"/>
          </pc:sldLayoutMkLst>
        </pc:sldLayoutChg>
        <pc:sldLayoutChg chg="add del replId">
          <pc:chgData name="Haider Faraz" userId="310779989b525304" providerId="Windows Live" clId="Web-{D41D25A1-C0AC-4A74-B971-5C809A68E01E}" dt="2024-01-11T18:27:00.199" v="2"/>
          <pc:sldLayoutMkLst>
            <pc:docMk/>
            <pc:sldMasterMk cId="406634195" sldId="2147483690"/>
            <pc:sldLayoutMk cId="1620341540" sldId="2147483694"/>
          </pc:sldLayoutMkLst>
        </pc:sldLayoutChg>
        <pc:sldLayoutChg chg="add del replId">
          <pc:chgData name="Haider Faraz" userId="310779989b525304" providerId="Windows Live" clId="Web-{D41D25A1-C0AC-4A74-B971-5C809A68E01E}" dt="2024-01-11T18:27:00.199" v="2"/>
          <pc:sldLayoutMkLst>
            <pc:docMk/>
            <pc:sldMasterMk cId="406634195" sldId="2147483690"/>
            <pc:sldLayoutMk cId="2962391271" sldId="2147483695"/>
          </pc:sldLayoutMkLst>
        </pc:sldLayoutChg>
        <pc:sldLayoutChg chg="add del replId">
          <pc:chgData name="Haider Faraz" userId="310779989b525304" providerId="Windows Live" clId="Web-{D41D25A1-C0AC-4A74-B971-5C809A68E01E}" dt="2024-01-11T18:27:00.199" v="2"/>
          <pc:sldLayoutMkLst>
            <pc:docMk/>
            <pc:sldMasterMk cId="406634195" sldId="2147483690"/>
            <pc:sldLayoutMk cId="2333039499" sldId="2147483696"/>
          </pc:sldLayoutMkLst>
        </pc:sldLayoutChg>
        <pc:sldLayoutChg chg="add del replId">
          <pc:chgData name="Haider Faraz" userId="310779989b525304" providerId="Windows Live" clId="Web-{D41D25A1-C0AC-4A74-B971-5C809A68E01E}" dt="2024-01-11T18:27:00.199" v="2"/>
          <pc:sldLayoutMkLst>
            <pc:docMk/>
            <pc:sldMasterMk cId="406634195" sldId="2147483690"/>
            <pc:sldLayoutMk cId="2417023571" sldId="2147483697"/>
          </pc:sldLayoutMkLst>
        </pc:sldLayoutChg>
        <pc:sldLayoutChg chg="add del replId">
          <pc:chgData name="Haider Faraz" userId="310779989b525304" providerId="Windows Live" clId="Web-{D41D25A1-C0AC-4A74-B971-5C809A68E01E}" dt="2024-01-11T18:27:00.199" v="2"/>
          <pc:sldLayoutMkLst>
            <pc:docMk/>
            <pc:sldMasterMk cId="406634195" sldId="2147483690"/>
            <pc:sldLayoutMk cId="3905239970" sldId="2147483698"/>
          </pc:sldLayoutMkLst>
        </pc:sldLayoutChg>
        <pc:sldLayoutChg chg="add del replId">
          <pc:chgData name="Haider Faraz" userId="310779989b525304" providerId="Windows Live" clId="Web-{D41D25A1-C0AC-4A74-B971-5C809A68E01E}" dt="2024-01-11T18:27:00.199" v="2"/>
          <pc:sldLayoutMkLst>
            <pc:docMk/>
            <pc:sldMasterMk cId="406634195" sldId="2147483690"/>
            <pc:sldLayoutMk cId="311068581" sldId="2147483699"/>
          </pc:sldLayoutMkLst>
        </pc:sldLayoutChg>
        <pc:sldLayoutChg chg="add del replId">
          <pc:chgData name="Haider Faraz" userId="310779989b525304" providerId="Windows Live" clId="Web-{D41D25A1-C0AC-4A74-B971-5C809A68E01E}" dt="2024-01-11T18:27:00.199" v="2"/>
          <pc:sldLayoutMkLst>
            <pc:docMk/>
            <pc:sldMasterMk cId="406634195" sldId="2147483690"/>
            <pc:sldLayoutMk cId="746885757" sldId="2147483700"/>
          </pc:sldLayoutMkLst>
        </pc:sldLayoutChg>
        <pc:sldLayoutChg chg="add del replId">
          <pc:chgData name="Haider Faraz" userId="310779989b525304" providerId="Windows Live" clId="Web-{D41D25A1-C0AC-4A74-B971-5C809A68E01E}" dt="2024-01-11T18:27:00.199" v="2"/>
          <pc:sldLayoutMkLst>
            <pc:docMk/>
            <pc:sldMasterMk cId="406634195" sldId="2147483690"/>
            <pc:sldLayoutMk cId="517205992" sldId="2147483701"/>
          </pc:sldLayoutMkLst>
        </pc:sldLayoutChg>
      </pc:sldMasterChg>
      <pc:sldMasterChg chg="add del addSldLayout delSldLayout">
        <pc:chgData name="Haider Faraz" userId="310779989b525304" providerId="Windows Live" clId="Web-{D41D25A1-C0AC-4A74-B971-5C809A68E01E}" dt="2024-01-11T18:28:19.077" v="16"/>
        <pc:sldMasterMkLst>
          <pc:docMk/>
          <pc:sldMasterMk cId="1316605747" sldId="2147483697"/>
        </pc:sldMasterMkLst>
        <pc:sldLayoutChg chg="add del">
          <pc:chgData name="Haider Faraz" userId="310779989b525304" providerId="Windows Live" clId="Web-{D41D25A1-C0AC-4A74-B971-5C809A68E01E}" dt="2024-01-11T18:28:19.077" v="16"/>
          <pc:sldLayoutMkLst>
            <pc:docMk/>
            <pc:sldMasterMk cId="1316605747" sldId="2147483697"/>
            <pc:sldLayoutMk cId="873816741" sldId="2147483690"/>
          </pc:sldLayoutMkLst>
        </pc:sldLayoutChg>
        <pc:sldLayoutChg chg="add del">
          <pc:chgData name="Haider Faraz" userId="310779989b525304" providerId="Windows Live" clId="Web-{D41D25A1-C0AC-4A74-B971-5C809A68E01E}" dt="2024-01-11T18:28:19.077" v="16"/>
          <pc:sldLayoutMkLst>
            <pc:docMk/>
            <pc:sldMasterMk cId="1316605747" sldId="2147483697"/>
            <pc:sldLayoutMk cId="1325527556" sldId="2147483691"/>
          </pc:sldLayoutMkLst>
        </pc:sldLayoutChg>
        <pc:sldLayoutChg chg="add del">
          <pc:chgData name="Haider Faraz" userId="310779989b525304" providerId="Windows Live" clId="Web-{D41D25A1-C0AC-4A74-B971-5C809A68E01E}" dt="2024-01-11T18:28:19.077" v="16"/>
          <pc:sldLayoutMkLst>
            <pc:docMk/>
            <pc:sldMasterMk cId="1316605747" sldId="2147483697"/>
            <pc:sldLayoutMk cId="2148068730" sldId="2147483692"/>
          </pc:sldLayoutMkLst>
        </pc:sldLayoutChg>
        <pc:sldLayoutChg chg="add del">
          <pc:chgData name="Haider Faraz" userId="310779989b525304" providerId="Windows Live" clId="Web-{D41D25A1-C0AC-4A74-B971-5C809A68E01E}" dt="2024-01-11T18:28:19.077" v="16"/>
          <pc:sldLayoutMkLst>
            <pc:docMk/>
            <pc:sldMasterMk cId="1316605747" sldId="2147483697"/>
            <pc:sldLayoutMk cId="1771725106" sldId="2147483693"/>
          </pc:sldLayoutMkLst>
        </pc:sldLayoutChg>
        <pc:sldLayoutChg chg="add del">
          <pc:chgData name="Haider Faraz" userId="310779989b525304" providerId="Windows Live" clId="Web-{D41D25A1-C0AC-4A74-B971-5C809A68E01E}" dt="2024-01-11T18:28:19.077" v="16"/>
          <pc:sldLayoutMkLst>
            <pc:docMk/>
            <pc:sldMasterMk cId="1316605747" sldId="2147483697"/>
            <pc:sldLayoutMk cId="2009419806" sldId="2147483694"/>
          </pc:sldLayoutMkLst>
        </pc:sldLayoutChg>
        <pc:sldLayoutChg chg="add del">
          <pc:chgData name="Haider Faraz" userId="310779989b525304" providerId="Windows Live" clId="Web-{D41D25A1-C0AC-4A74-B971-5C809A68E01E}" dt="2024-01-11T18:28:19.077" v="16"/>
          <pc:sldLayoutMkLst>
            <pc:docMk/>
            <pc:sldMasterMk cId="1316605747" sldId="2147483697"/>
            <pc:sldLayoutMk cId="2880652674" sldId="2147483695"/>
          </pc:sldLayoutMkLst>
        </pc:sldLayoutChg>
        <pc:sldLayoutChg chg="add del">
          <pc:chgData name="Haider Faraz" userId="310779989b525304" providerId="Windows Live" clId="Web-{D41D25A1-C0AC-4A74-B971-5C809A68E01E}" dt="2024-01-11T18:28:19.077" v="16"/>
          <pc:sldLayoutMkLst>
            <pc:docMk/>
            <pc:sldMasterMk cId="1316605747" sldId="2147483697"/>
            <pc:sldLayoutMk cId="1234553593" sldId="2147483696"/>
          </pc:sldLayoutMkLst>
        </pc:sldLayoutChg>
        <pc:sldLayoutChg chg="add del replId">
          <pc:chgData name="Haider Faraz" userId="310779989b525304" providerId="Windows Live" clId="Web-{D41D25A1-C0AC-4A74-B971-5C809A68E01E}" dt="2024-01-11T18:28:19.077" v="16"/>
          <pc:sldLayoutMkLst>
            <pc:docMk/>
            <pc:sldMasterMk cId="1316605747" sldId="2147483697"/>
            <pc:sldLayoutMk cId="2203526089" sldId="2147483698"/>
          </pc:sldLayoutMkLst>
        </pc:sldLayoutChg>
        <pc:sldLayoutChg chg="add del replId">
          <pc:chgData name="Haider Faraz" userId="310779989b525304" providerId="Windows Live" clId="Web-{D41D25A1-C0AC-4A74-B971-5C809A68E01E}" dt="2024-01-11T18:28:19.077" v="16"/>
          <pc:sldLayoutMkLst>
            <pc:docMk/>
            <pc:sldMasterMk cId="1316605747" sldId="2147483697"/>
            <pc:sldLayoutMk cId="1859827809" sldId="2147483699"/>
          </pc:sldLayoutMkLst>
        </pc:sldLayoutChg>
        <pc:sldLayoutChg chg="add del replId">
          <pc:chgData name="Haider Faraz" userId="310779989b525304" providerId="Windows Live" clId="Web-{D41D25A1-C0AC-4A74-B971-5C809A68E01E}" dt="2024-01-11T18:28:19.077" v="16"/>
          <pc:sldLayoutMkLst>
            <pc:docMk/>
            <pc:sldMasterMk cId="1316605747" sldId="2147483697"/>
            <pc:sldLayoutMk cId="1644907083" sldId="2147483700"/>
          </pc:sldLayoutMkLst>
        </pc:sldLayoutChg>
        <pc:sldLayoutChg chg="add del replId">
          <pc:chgData name="Haider Faraz" userId="310779989b525304" providerId="Windows Live" clId="Web-{D41D25A1-C0AC-4A74-B971-5C809A68E01E}" dt="2024-01-11T18:28:19.077" v="16"/>
          <pc:sldLayoutMkLst>
            <pc:docMk/>
            <pc:sldMasterMk cId="1316605747" sldId="2147483697"/>
            <pc:sldLayoutMk cId="3985616125" sldId="2147483701"/>
          </pc:sldLayoutMkLst>
        </pc:sldLayoutChg>
      </pc:sldMasterChg>
      <pc:sldMasterChg chg="add del addSldLayout delSldLayout modSldLayout">
        <pc:chgData name="Haider Faraz" userId="310779989b525304" providerId="Windows Live" clId="Web-{D41D25A1-C0AC-4A74-B971-5C809A68E01E}" dt="2024-01-11T18:28:44.969" v="18"/>
        <pc:sldMasterMkLst>
          <pc:docMk/>
          <pc:sldMasterMk cId="3588106007" sldId="2147483702"/>
        </pc:sldMasterMkLst>
        <pc:sldLayoutChg chg="add del mod replId">
          <pc:chgData name="Haider Faraz" userId="310779989b525304" providerId="Windows Live" clId="Web-{D41D25A1-C0AC-4A74-B971-5C809A68E01E}" dt="2024-01-11T18:28:44.969" v="18"/>
          <pc:sldLayoutMkLst>
            <pc:docMk/>
            <pc:sldMasterMk cId="3588106007" sldId="2147483702"/>
            <pc:sldLayoutMk cId="2299727660" sldId="2147483703"/>
          </pc:sldLayoutMkLst>
        </pc:sldLayoutChg>
        <pc:sldLayoutChg chg="add del mod replId">
          <pc:chgData name="Haider Faraz" userId="310779989b525304" providerId="Windows Live" clId="Web-{D41D25A1-C0AC-4A74-B971-5C809A68E01E}" dt="2024-01-11T18:28:44.969" v="18"/>
          <pc:sldLayoutMkLst>
            <pc:docMk/>
            <pc:sldMasterMk cId="3588106007" sldId="2147483702"/>
            <pc:sldLayoutMk cId="756498547" sldId="2147483704"/>
          </pc:sldLayoutMkLst>
        </pc:sldLayoutChg>
        <pc:sldLayoutChg chg="add del mod replId">
          <pc:chgData name="Haider Faraz" userId="310779989b525304" providerId="Windows Live" clId="Web-{D41D25A1-C0AC-4A74-B971-5C809A68E01E}" dt="2024-01-11T18:28:44.969" v="18"/>
          <pc:sldLayoutMkLst>
            <pc:docMk/>
            <pc:sldMasterMk cId="3588106007" sldId="2147483702"/>
            <pc:sldLayoutMk cId="2555517213" sldId="2147483705"/>
          </pc:sldLayoutMkLst>
        </pc:sldLayoutChg>
        <pc:sldLayoutChg chg="add del mod replId">
          <pc:chgData name="Haider Faraz" userId="310779989b525304" providerId="Windows Live" clId="Web-{D41D25A1-C0AC-4A74-B971-5C809A68E01E}" dt="2024-01-11T18:28:44.969" v="18"/>
          <pc:sldLayoutMkLst>
            <pc:docMk/>
            <pc:sldMasterMk cId="3588106007" sldId="2147483702"/>
            <pc:sldLayoutMk cId="191323181" sldId="2147483706"/>
          </pc:sldLayoutMkLst>
        </pc:sldLayoutChg>
        <pc:sldLayoutChg chg="add del mod replId">
          <pc:chgData name="Haider Faraz" userId="310779989b525304" providerId="Windows Live" clId="Web-{D41D25A1-C0AC-4A74-B971-5C809A68E01E}" dt="2024-01-11T18:28:44.969" v="18"/>
          <pc:sldLayoutMkLst>
            <pc:docMk/>
            <pc:sldMasterMk cId="3588106007" sldId="2147483702"/>
            <pc:sldLayoutMk cId="1498156141" sldId="2147483707"/>
          </pc:sldLayoutMkLst>
        </pc:sldLayoutChg>
        <pc:sldLayoutChg chg="add del mod replId">
          <pc:chgData name="Haider Faraz" userId="310779989b525304" providerId="Windows Live" clId="Web-{D41D25A1-C0AC-4A74-B971-5C809A68E01E}" dt="2024-01-11T18:28:44.969" v="18"/>
          <pc:sldLayoutMkLst>
            <pc:docMk/>
            <pc:sldMasterMk cId="3588106007" sldId="2147483702"/>
            <pc:sldLayoutMk cId="1771078004" sldId="2147483708"/>
          </pc:sldLayoutMkLst>
        </pc:sldLayoutChg>
        <pc:sldLayoutChg chg="add del mod replId">
          <pc:chgData name="Haider Faraz" userId="310779989b525304" providerId="Windows Live" clId="Web-{D41D25A1-C0AC-4A74-B971-5C809A68E01E}" dt="2024-01-11T18:28:44.969" v="18"/>
          <pc:sldLayoutMkLst>
            <pc:docMk/>
            <pc:sldMasterMk cId="3588106007" sldId="2147483702"/>
            <pc:sldLayoutMk cId="2301102918" sldId="2147483709"/>
          </pc:sldLayoutMkLst>
        </pc:sldLayoutChg>
        <pc:sldLayoutChg chg="add del mod replId">
          <pc:chgData name="Haider Faraz" userId="310779989b525304" providerId="Windows Live" clId="Web-{D41D25A1-C0AC-4A74-B971-5C809A68E01E}" dt="2024-01-11T18:28:44.969" v="18"/>
          <pc:sldLayoutMkLst>
            <pc:docMk/>
            <pc:sldMasterMk cId="3588106007" sldId="2147483702"/>
            <pc:sldLayoutMk cId="4133845218" sldId="2147483710"/>
          </pc:sldLayoutMkLst>
        </pc:sldLayoutChg>
        <pc:sldLayoutChg chg="add del mod replId">
          <pc:chgData name="Haider Faraz" userId="310779989b525304" providerId="Windows Live" clId="Web-{D41D25A1-C0AC-4A74-B971-5C809A68E01E}" dt="2024-01-11T18:28:44.969" v="18"/>
          <pc:sldLayoutMkLst>
            <pc:docMk/>
            <pc:sldMasterMk cId="3588106007" sldId="2147483702"/>
            <pc:sldLayoutMk cId="3289785345" sldId="2147483711"/>
          </pc:sldLayoutMkLst>
        </pc:sldLayoutChg>
        <pc:sldLayoutChg chg="add del mod replId">
          <pc:chgData name="Haider Faraz" userId="310779989b525304" providerId="Windows Live" clId="Web-{D41D25A1-C0AC-4A74-B971-5C809A68E01E}" dt="2024-01-11T18:28:44.969" v="18"/>
          <pc:sldLayoutMkLst>
            <pc:docMk/>
            <pc:sldMasterMk cId="3588106007" sldId="2147483702"/>
            <pc:sldLayoutMk cId="70920714" sldId="2147483712"/>
          </pc:sldLayoutMkLst>
        </pc:sldLayoutChg>
        <pc:sldLayoutChg chg="add del mod replId">
          <pc:chgData name="Haider Faraz" userId="310779989b525304" providerId="Windows Live" clId="Web-{D41D25A1-C0AC-4A74-B971-5C809A68E01E}" dt="2024-01-11T18:28:44.969" v="18"/>
          <pc:sldLayoutMkLst>
            <pc:docMk/>
            <pc:sldMasterMk cId="3588106007" sldId="2147483702"/>
            <pc:sldLayoutMk cId="270939497" sldId="2147483713"/>
          </pc:sldLayoutMkLst>
        </pc:sldLayoutChg>
      </pc:sldMasterChg>
      <pc:sldMasterChg chg="add del addSldLayout delSldLayout">
        <pc:chgData name="Haider Faraz" userId="310779989b525304" providerId="Windows Live" clId="Web-{D41D25A1-C0AC-4A74-B971-5C809A68E01E}" dt="2024-01-11T18:28:06.327" v="14"/>
        <pc:sldMasterMkLst>
          <pc:docMk/>
          <pc:sldMasterMk cId="1425375044" sldId="2147483710"/>
        </pc:sldMasterMkLst>
        <pc:sldLayoutChg chg="add del">
          <pc:chgData name="Haider Faraz" userId="310779989b525304" providerId="Windows Live" clId="Web-{D41D25A1-C0AC-4A74-B971-5C809A68E01E}" dt="2024-01-11T18:28:06.327" v="14"/>
          <pc:sldLayoutMkLst>
            <pc:docMk/>
            <pc:sldMasterMk cId="1425375044" sldId="2147483710"/>
            <pc:sldLayoutMk cId="2265084227" sldId="2147483699"/>
          </pc:sldLayoutMkLst>
        </pc:sldLayoutChg>
        <pc:sldLayoutChg chg="add del">
          <pc:chgData name="Haider Faraz" userId="310779989b525304" providerId="Windows Live" clId="Web-{D41D25A1-C0AC-4A74-B971-5C809A68E01E}" dt="2024-01-11T18:28:06.327" v="14"/>
          <pc:sldLayoutMkLst>
            <pc:docMk/>
            <pc:sldMasterMk cId="1425375044" sldId="2147483710"/>
            <pc:sldLayoutMk cId="2303988440" sldId="2147483700"/>
          </pc:sldLayoutMkLst>
        </pc:sldLayoutChg>
        <pc:sldLayoutChg chg="add del">
          <pc:chgData name="Haider Faraz" userId="310779989b525304" providerId="Windows Live" clId="Web-{D41D25A1-C0AC-4A74-B971-5C809A68E01E}" dt="2024-01-11T18:28:06.327" v="14"/>
          <pc:sldLayoutMkLst>
            <pc:docMk/>
            <pc:sldMasterMk cId="1425375044" sldId="2147483710"/>
            <pc:sldLayoutMk cId="2650718069" sldId="2147483701"/>
          </pc:sldLayoutMkLst>
        </pc:sldLayoutChg>
        <pc:sldLayoutChg chg="add del">
          <pc:chgData name="Haider Faraz" userId="310779989b525304" providerId="Windows Live" clId="Web-{D41D25A1-C0AC-4A74-B971-5C809A68E01E}" dt="2024-01-11T18:28:06.327" v="14"/>
          <pc:sldLayoutMkLst>
            <pc:docMk/>
            <pc:sldMasterMk cId="1425375044" sldId="2147483710"/>
            <pc:sldLayoutMk cId="3755100529" sldId="2147483702"/>
          </pc:sldLayoutMkLst>
        </pc:sldLayoutChg>
        <pc:sldLayoutChg chg="add del">
          <pc:chgData name="Haider Faraz" userId="310779989b525304" providerId="Windows Live" clId="Web-{D41D25A1-C0AC-4A74-B971-5C809A68E01E}" dt="2024-01-11T18:28:06.327" v="14"/>
          <pc:sldLayoutMkLst>
            <pc:docMk/>
            <pc:sldMasterMk cId="1425375044" sldId="2147483710"/>
            <pc:sldLayoutMk cId="1366587188" sldId="2147483703"/>
          </pc:sldLayoutMkLst>
        </pc:sldLayoutChg>
        <pc:sldLayoutChg chg="add del">
          <pc:chgData name="Haider Faraz" userId="310779989b525304" providerId="Windows Live" clId="Web-{D41D25A1-C0AC-4A74-B971-5C809A68E01E}" dt="2024-01-11T18:28:06.327" v="14"/>
          <pc:sldLayoutMkLst>
            <pc:docMk/>
            <pc:sldMasterMk cId="1425375044" sldId="2147483710"/>
            <pc:sldLayoutMk cId="3697320179" sldId="2147483704"/>
          </pc:sldLayoutMkLst>
        </pc:sldLayoutChg>
        <pc:sldLayoutChg chg="add del">
          <pc:chgData name="Haider Faraz" userId="310779989b525304" providerId="Windows Live" clId="Web-{D41D25A1-C0AC-4A74-B971-5C809A68E01E}" dt="2024-01-11T18:28:06.327" v="14"/>
          <pc:sldLayoutMkLst>
            <pc:docMk/>
            <pc:sldMasterMk cId="1425375044" sldId="2147483710"/>
            <pc:sldLayoutMk cId="947984361" sldId="2147483705"/>
          </pc:sldLayoutMkLst>
        </pc:sldLayoutChg>
        <pc:sldLayoutChg chg="add del">
          <pc:chgData name="Haider Faraz" userId="310779989b525304" providerId="Windows Live" clId="Web-{D41D25A1-C0AC-4A74-B971-5C809A68E01E}" dt="2024-01-11T18:28:06.327" v="14"/>
          <pc:sldLayoutMkLst>
            <pc:docMk/>
            <pc:sldMasterMk cId="1425375044" sldId="2147483710"/>
            <pc:sldLayoutMk cId="3207198812" sldId="2147483706"/>
          </pc:sldLayoutMkLst>
        </pc:sldLayoutChg>
        <pc:sldLayoutChg chg="add del">
          <pc:chgData name="Haider Faraz" userId="310779989b525304" providerId="Windows Live" clId="Web-{D41D25A1-C0AC-4A74-B971-5C809A68E01E}" dt="2024-01-11T18:28:06.327" v="14"/>
          <pc:sldLayoutMkLst>
            <pc:docMk/>
            <pc:sldMasterMk cId="1425375044" sldId="2147483710"/>
            <pc:sldLayoutMk cId="2603494307" sldId="2147483707"/>
          </pc:sldLayoutMkLst>
        </pc:sldLayoutChg>
        <pc:sldLayoutChg chg="add del">
          <pc:chgData name="Haider Faraz" userId="310779989b525304" providerId="Windows Live" clId="Web-{D41D25A1-C0AC-4A74-B971-5C809A68E01E}" dt="2024-01-11T18:28:06.327" v="14"/>
          <pc:sldLayoutMkLst>
            <pc:docMk/>
            <pc:sldMasterMk cId="1425375044" sldId="2147483710"/>
            <pc:sldLayoutMk cId="2049337682" sldId="2147483708"/>
          </pc:sldLayoutMkLst>
        </pc:sldLayoutChg>
        <pc:sldLayoutChg chg="add del">
          <pc:chgData name="Haider Faraz" userId="310779989b525304" providerId="Windows Live" clId="Web-{D41D25A1-C0AC-4A74-B971-5C809A68E01E}" dt="2024-01-11T18:28:06.327" v="14"/>
          <pc:sldLayoutMkLst>
            <pc:docMk/>
            <pc:sldMasterMk cId="1425375044" sldId="2147483710"/>
            <pc:sldLayoutMk cId="3245486588" sldId="2147483709"/>
          </pc:sldLayoutMkLst>
        </pc:sldLayoutChg>
      </pc:sldMasterChg>
      <pc:sldMasterChg chg="add del addSldLayout delSldLayout modSldLayout">
        <pc:chgData name="Haider Faraz" userId="310779989b525304" providerId="Windows Live" clId="Web-{D41D25A1-C0AC-4A74-B971-5C809A68E01E}" dt="2024-01-11T18:29:22.829" v="20"/>
        <pc:sldMasterMkLst>
          <pc:docMk/>
          <pc:sldMasterMk cId="543553561" sldId="2147483714"/>
        </pc:sldMasterMkLst>
        <pc:sldLayoutChg chg="add del mod replId">
          <pc:chgData name="Haider Faraz" userId="310779989b525304" providerId="Windows Live" clId="Web-{D41D25A1-C0AC-4A74-B971-5C809A68E01E}" dt="2024-01-11T18:29:22.829" v="20"/>
          <pc:sldLayoutMkLst>
            <pc:docMk/>
            <pc:sldMasterMk cId="543553561" sldId="2147483714"/>
            <pc:sldLayoutMk cId="191696680" sldId="2147483715"/>
          </pc:sldLayoutMkLst>
        </pc:sldLayoutChg>
        <pc:sldLayoutChg chg="add del mod replId">
          <pc:chgData name="Haider Faraz" userId="310779989b525304" providerId="Windows Live" clId="Web-{D41D25A1-C0AC-4A74-B971-5C809A68E01E}" dt="2024-01-11T18:29:22.829" v="20"/>
          <pc:sldLayoutMkLst>
            <pc:docMk/>
            <pc:sldMasterMk cId="543553561" sldId="2147483714"/>
            <pc:sldLayoutMk cId="2076177625" sldId="2147483716"/>
          </pc:sldLayoutMkLst>
        </pc:sldLayoutChg>
        <pc:sldLayoutChg chg="add del mod replId">
          <pc:chgData name="Haider Faraz" userId="310779989b525304" providerId="Windows Live" clId="Web-{D41D25A1-C0AC-4A74-B971-5C809A68E01E}" dt="2024-01-11T18:29:22.829" v="20"/>
          <pc:sldLayoutMkLst>
            <pc:docMk/>
            <pc:sldMasterMk cId="543553561" sldId="2147483714"/>
            <pc:sldLayoutMk cId="1000923654" sldId="2147483717"/>
          </pc:sldLayoutMkLst>
        </pc:sldLayoutChg>
        <pc:sldLayoutChg chg="add del mod replId">
          <pc:chgData name="Haider Faraz" userId="310779989b525304" providerId="Windows Live" clId="Web-{D41D25A1-C0AC-4A74-B971-5C809A68E01E}" dt="2024-01-11T18:29:22.829" v="20"/>
          <pc:sldLayoutMkLst>
            <pc:docMk/>
            <pc:sldMasterMk cId="543553561" sldId="2147483714"/>
            <pc:sldLayoutMk cId="2355517567" sldId="2147483718"/>
          </pc:sldLayoutMkLst>
        </pc:sldLayoutChg>
        <pc:sldLayoutChg chg="add del mod replId">
          <pc:chgData name="Haider Faraz" userId="310779989b525304" providerId="Windows Live" clId="Web-{D41D25A1-C0AC-4A74-B971-5C809A68E01E}" dt="2024-01-11T18:29:22.829" v="20"/>
          <pc:sldLayoutMkLst>
            <pc:docMk/>
            <pc:sldMasterMk cId="543553561" sldId="2147483714"/>
            <pc:sldLayoutMk cId="3472893336" sldId="2147483719"/>
          </pc:sldLayoutMkLst>
        </pc:sldLayoutChg>
        <pc:sldLayoutChg chg="add del mod replId">
          <pc:chgData name="Haider Faraz" userId="310779989b525304" providerId="Windows Live" clId="Web-{D41D25A1-C0AC-4A74-B971-5C809A68E01E}" dt="2024-01-11T18:29:22.829" v="20"/>
          <pc:sldLayoutMkLst>
            <pc:docMk/>
            <pc:sldMasterMk cId="543553561" sldId="2147483714"/>
            <pc:sldLayoutMk cId="1667245845" sldId="2147483720"/>
          </pc:sldLayoutMkLst>
        </pc:sldLayoutChg>
        <pc:sldLayoutChg chg="add del mod replId">
          <pc:chgData name="Haider Faraz" userId="310779989b525304" providerId="Windows Live" clId="Web-{D41D25A1-C0AC-4A74-B971-5C809A68E01E}" dt="2024-01-11T18:29:22.829" v="20"/>
          <pc:sldLayoutMkLst>
            <pc:docMk/>
            <pc:sldMasterMk cId="543553561" sldId="2147483714"/>
            <pc:sldLayoutMk cId="2365438601" sldId="2147483721"/>
          </pc:sldLayoutMkLst>
        </pc:sldLayoutChg>
        <pc:sldLayoutChg chg="add del mod replId">
          <pc:chgData name="Haider Faraz" userId="310779989b525304" providerId="Windows Live" clId="Web-{D41D25A1-C0AC-4A74-B971-5C809A68E01E}" dt="2024-01-11T18:29:22.829" v="20"/>
          <pc:sldLayoutMkLst>
            <pc:docMk/>
            <pc:sldMasterMk cId="543553561" sldId="2147483714"/>
            <pc:sldLayoutMk cId="3477246678" sldId="2147483722"/>
          </pc:sldLayoutMkLst>
        </pc:sldLayoutChg>
        <pc:sldLayoutChg chg="add del mod replId">
          <pc:chgData name="Haider Faraz" userId="310779989b525304" providerId="Windows Live" clId="Web-{D41D25A1-C0AC-4A74-B971-5C809A68E01E}" dt="2024-01-11T18:29:22.829" v="20"/>
          <pc:sldLayoutMkLst>
            <pc:docMk/>
            <pc:sldMasterMk cId="543553561" sldId="2147483714"/>
            <pc:sldLayoutMk cId="4178876038" sldId="2147483723"/>
          </pc:sldLayoutMkLst>
        </pc:sldLayoutChg>
        <pc:sldLayoutChg chg="add del mod replId">
          <pc:chgData name="Haider Faraz" userId="310779989b525304" providerId="Windows Live" clId="Web-{D41D25A1-C0AC-4A74-B971-5C809A68E01E}" dt="2024-01-11T18:29:22.829" v="20"/>
          <pc:sldLayoutMkLst>
            <pc:docMk/>
            <pc:sldMasterMk cId="543553561" sldId="2147483714"/>
            <pc:sldLayoutMk cId="1540784930" sldId="2147483724"/>
          </pc:sldLayoutMkLst>
        </pc:sldLayoutChg>
        <pc:sldLayoutChg chg="add del mod replId">
          <pc:chgData name="Haider Faraz" userId="310779989b525304" providerId="Windows Live" clId="Web-{D41D25A1-C0AC-4A74-B971-5C809A68E01E}" dt="2024-01-11T18:29:22.829" v="20"/>
          <pc:sldLayoutMkLst>
            <pc:docMk/>
            <pc:sldMasterMk cId="543553561" sldId="2147483714"/>
            <pc:sldLayoutMk cId="1719181617" sldId="2147483725"/>
          </pc:sldLayoutMkLst>
        </pc:sldLayoutChg>
        <pc:sldLayoutChg chg="add del mod replId">
          <pc:chgData name="Haider Faraz" userId="310779989b525304" providerId="Windows Live" clId="Web-{D41D25A1-C0AC-4A74-B971-5C809A68E01E}" dt="2024-01-11T18:29:22.829" v="20"/>
          <pc:sldLayoutMkLst>
            <pc:docMk/>
            <pc:sldMasterMk cId="543553561" sldId="2147483714"/>
            <pc:sldLayoutMk cId="2530130838" sldId="2147483726"/>
          </pc:sldLayoutMkLst>
        </pc:sldLayoutChg>
        <pc:sldLayoutChg chg="add del mod replId">
          <pc:chgData name="Haider Faraz" userId="310779989b525304" providerId="Windows Live" clId="Web-{D41D25A1-C0AC-4A74-B971-5C809A68E01E}" dt="2024-01-11T18:29:22.829" v="20"/>
          <pc:sldLayoutMkLst>
            <pc:docMk/>
            <pc:sldMasterMk cId="543553561" sldId="2147483714"/>
            <pc:sldLayoutMk cId="2186010943" sldId="2147483727"/>
          </pc:sldLayoutMkLst>
        </pc:sldLayoutChg>
        <pc:sldLayoutChg chg="add del mod replId">
          <pc:chgData name="Haider Faraz" userId="310779989b525304" providerId="Windows Live" clId="Web-{D41D25A1-C0AC-4A74-B971-5C809A68E01E}" dt="2024-01-11T18:29:22.829" v="20"/>
          <pc:sldLayoutMkLst>
            <pc:docMk/>
            <pc:sldMasterMk cId="543553561" sldId="2147483714"/>
            <pc:sldLayoutMk cId="2494073259" sldId="2147483728"/>
          </pc:sldLayoutMkLst>
        </pc:sldLayoutChg>
        <pc:sldLayoutChg chg="add del mod replId">
          <pc:chgData name="Haider Faraz" userId="310779989b525304" providerId="Windows Live" clId="Web-{D41D25A1-C0AC-4A74-B971-5C809A68E01E}" dt="2024-01-11T18:29:22.829" v="20"/>
          <pc:sldLayoutMkLst>
            <pc:docMk/>
            <pc:sldMasterMk cId="543553561" sldId="2147483714"/>
            <pc:sldLayoutMk cId="3828682877" sldId="2147483729"/>
          </pc:sldLayoutMkLst>
        </pc:sldLayoutChg>
        <pc:sldLayoutChg chg="add del mod replId">
          <pc:chgData name="Haider Faraz" userId="310779989b525304" providerId="Windows Live" clId="Web-{D41D25A1-C0AC-4A74-B971-5C809A68E01E}" dt="2024-01-11T18:29:22.829" v="20"/>
          <pc:sldLayoutMkLst>
            <pc:docMk/>
            <pc:sldMasterMk cId="543553561" sldId="2147483714"/>
            <pc:sldLayoutMk cId="3998752917" sldId="2147483730"/>
          </pc:sldLayoutMkLst>
        </pc:sldLayoutChg>
        <pc:sldLayoutChg chg="add del mod replId">
          <pc:chgData name="Haider Faraz" userId="310779989b525304" providerId="Windows Live" clId="Web-{D41D25A1-C0AC-4A74-B971-5C809A68E01E}" dt="2024-01-11T18:29:22.829" v="20"/>
          <pc:sldLayoutMkLst>
            <pc:docMk/>
            <pc:sldMasterMk cId="543553561" sldId="2147483714"/>
            <pc:sldLayoutMk cId="3888426014" sldId="2147483731"/>
          </pc:sldLayoutMkLst>
        </pc:sldLayoutChg>
      </pc:sldMasterChg>
      <pc:sldMasterChg chg="add del addSldLayout delSldLayout">
        <pc:chgData name="Haider Faraz" userId="310779989b525304" providerId="Windows Live" clId="Web-{D41D25A1-C0AC-4A74-B971-5C809A68E01E}" dt="2024-01-11T18:28:02.498" v="12"/>
        <pc:sldMasterMkLst>
          <pc:docMk/>
          <pc:sldMasterMk cId="467729144" sldId="2147483723"/>
        </pc:sldMasterMkLst>
        <pc:sldLayoutChg chg="add del">
          <pc:chgData name="Haider Faraz" userId="310779989b525304" providerId="Windows Live" clId="Web-{D41D25A1-C0AC-4A74-B971-5C809A68E01E}" dt="2024-01-11T18:28:02.498" v="12"/>
          <pc:sldLayoutMkLst>
            <pc:docMk/>
            <pc:sldMasterMk cId="467729144" sldId="2147483723"/>
            <pc:sldLayoutMk cId="220713120" sldId="2147483712"/>
          </pc:sldLayoutMkLst>
        </pc:sldLayoutChg>
        <pc:sldLayoutChg chg="add del">
          <pc:chgData name="Haider Faraz" userId="310779989b525304" providerId="Windows Live" clId="Web-{D41D25A1-C0AC-4A74-B971-5C809A68E01E}" dt="2024-01-11T18:28:02.498" v="12"/>
          <pc:sldLayoutMkLst>
            <pc:docMk/>
            <pc:sldMasterMk cId="467729144" sldId="2147483723"/>
            <pc:sldLayoutMk cId="1428005958" sldId="2147483713"/>
          </pc:sldLayoutMkLst>
        </pc:sldLayoutChg>
        <pc:sldLayoutChg chg="add del">
          <pc:chgData name="Haider Faraz" userId="310779989b525304" providerId="Windows Live" clId="Web-{D41D25A1-C0AC-4A74-B971-5C809A68E01E}" dt="2024-01-11T18:28:02.498" v="12"/>
          <pc:sldLayoutMkLst>
            <pc:docMk/>
            <pc:sldMasterMk cId="467729144" sldId="2147483723"/>
            <pc:sldLayoutMk cId="1485853941" sldId="2147483714"/>
          </pc:sldLayoutMkLst>
        </pc:sldLayoutChg>
        <pc:sldLayoutChg chg="add del">
          <pc:chgData name="Haider Faraz" userId="310779989b525304" providerId="Windows Live" clId="Web-{D41D25A1-C0AC-4A74-B971-5C809A68E01E}" dt="2024-01-11T18:28:02.498" v="12"/>
          <pc:sldLayoutMkLst>
            <pc:docMk/>
            <pc:sldMasterMk cId="467729144" sldId="2147483723"/>
            <pc:sldLayoutMk cId="3370005371" sldId="2147483715"/>
          </pc:sldLayoutMkLst>
        </pc:sldLayoutChg>
        <pc:sldLayoutChg chg="add del">
          <pc:chgData name="Haider Faraz" userId="310779989b525304" providerId="Windows Live" clId="Web-{D41D25A1-C0AC-4A74-B971-5C809A68E01E}" dt="2024-01-11T18:28:02.498" v="12"/>
          <pc:sldLayoutMkLst>
            <pc:docMk/>
            <pc:sldMasterMk cId="467729144" sldId="2147483723"/>
            <pc:sldLayoutMk cId="31496017" sldId="2147483716"/>
          </pc:sldLayoutMkLst>
        </pc:sldLayoutChg>
        <pc:sldLayoutChg chg="add del">
          <pc:chgData name="Haider Faraz" userId="310779989b525304" providerId="Windows Live" clId="Web-{D41D25A1-C0AC-4A74-B971-5C809A68E01E}" dt="2024-01-11T18:28:02.498" v="12"/>
          <pc:sldLayoutMkLst>
            <pc:docMk/>
            <pc:sldMasterMk cId="467729144" sldId="2147483723"/>
            <pc:sldLayoutMk cId="2347720766" sldId="2147483717"/>
          </pc:sldLayoutMkLst>
        </pc:sldLayoutChg>
        <pc:sldLayoutChg chg="add del">
          <pc:chgData name="Haider Faraz" userId="310779989b525304" providerId="Windows Live" clId="Web-{D41D25A1-C0AC-4A74-B971-5C809A68E01E}" dt="2024-01-11T18:28:02.498" v="12"/>
          <pc:sldLayoutMkLst>
            <pc:docMk/>
            <pc:sldMasterMk cId="467729144" sldId="2147483723"/>
            <pc:sldLayoutMk cId="2721715053" sldId="2147483718"/>
          </pc:sldLayoutMkLst>
        </pc:sldLayoutChg>
        <pc:sldLayoutChg chg="add del">
          <pc:chgData name="Haider Faraz" userId="310779989b525304" providerId="Windows Live" clId="Web-{D41D25A1-C0AC-4A74-B971-5C809A68E01E}" dt="2024-01-11T18:28:02.498" v="12"/>
          <pc:sldLayoutMkLst>
            <pc:docMk/>
            <pc:sldMasterMk cId="467729144" sldId="2147483723"/>
            <pc:sldLayoutMk cId="2551308948" sldId="2147483719"/>
          </pc:sldLayoutMkLst>
        </pc:sldLayoutChg>
        <pc:sldLayoutChg chg="add del">
          <pc:chgData name="Haider Faraz" userId="310779989b525304" providerId="Windows Live" clId="Web-{D41D25A1-C0AC-4A74-B971-5C809A68E01E}" dt="2024-01-11T18:28:02.498" v="12"/>
          <pc:sldLayoutMkLst>
            <pc:docMk/>
            <pc:sldMasterMk cId="467729144" sldId="2147483723"/>
            <pc:sldLayoutMk cId="3990336961" sldId="2147483720"/>
          </pc:sldLayoutMkLst>
        </pc:sldLayoutChg>
        <pc:sldLayoutChg chg="add del">
          <pc:chgData name="Haider Faraz" userId="310779989b525304" providerId="Windows Live" clId="Web-{D41D25A1-C0AC-4A74-B971-5C809A68E01E}" dt="2024-01-11T18:28:02.498" v="12"/>
          <pc:sldLayoutMkLst>
            <pc:docMk/>
            <pc:sldMasterMk cId="467729144" sldId="2147483723"/>
            <pc:sldLayoutMk cId="57454785" sldId="2147483721"/>
          </pc:sldLayoutMkLst>
        </pc:sldLayoutChg>
        <pc:sldLayoutChg chg="add del">
          <pc:chgData name="Haider Faraz" userId="310779989b525304" providerId="Windows Live" clId="Web-{D41D25A1-C0AC-4A74-B971-5C809A68E01E}" dt="2024-01-11T18:28:02.498" v="12"/>
          <pc:sldLayoutMkLst>
            <pc:docMk/>
            <pc:sldMasterMk cId="467729144" sldId="2147483723"/>
            <pc:sldLayoutMk cId="3734283156" sldId="2147483722"/>
          </pc:sldLayoutMkLst>
        </pc:sldLayoutChg>
      </pc:sldMasterChg>
      <pc:sldMasterChg chg="add del addSldLayout delSldLayout modSldLayout">
        <pc:chgData name="Haider Faraz" userId="310779989b525304" providerId="Windows Live" clId="Web-{D41D25A1-C0AC-4A74-B971-5C809A68E01E}" dt="2024-01-11T18:29:31.892" v="21"/>
        <pc:sldMasterMkLst>
          <pc:docMk/>
          <pc:sldMasterMk cId="489723913" sldId="2147483732"/>
        </pc:sldMasterMkLst>
        <pc:sldLayoutChg chg="add del mod replId">
          <pc:chgData name="Haider Faraz" userId="310779989b525304" providerId="Windows Live" clId="Web-{D41D25A1-C0AC-4A74-B971-5C809A68E01E}" dt="2024-01-11T18:29:31.892" v="21"/>
          <pc:sldLayoutMkLst>
            <pc:docMk/>
            <pc:sldMasterMk cId="489723913" sldId="2147483732"/>
            <pc:sldLayoutMk cId="1874979740" sldId="2147483733"/>
          </pc:sldLayoutMkLst>
        </pc:sldLayoutChg>
        <pc:sldLayoutChg chg="add del mod replId">
          <pc:chgData name="Haider Faraz" userId="310779989b525304" providerId="Windows Live" clId="Web-{D41D25A1-C0AC-4A74-B971-5C809A68E01E}" dt="2024-01-11T18:29:31.892" v="21"/>
          <pc:sldLayoutMkLst>
            <pc:docMk/>
            <pc:sldMasterMk cId="489723913" sldId="2147483732"/>
            <pc:sldLayoutMk cId="1658877606" sldId="2147483734"/>
          </pc:sldLayoutMkLst>
        </pc:sldLayoutChg>
        <pc:sldLayoutChg chg="add del mod replId">
          <pc:chgData name="Haider Faraz" userId="310779989b525304" providerId="Windows Live" clId="Web-{D41D25A1-C0AC-4A74-B971-5C809A68E01E}" dt="2024-01-11T18:29:31.892" v="21"/>
          <pc:sldLayoutMkLst>
            <pc:docMk/>
            <pc:sldMasterMk cId="489723913" sldId="2147483732"/>
            <pc:sldLayoutMk cId="1884804558" sldId="2147483735"/>
          </pc:sldLayoutMkLst>
        </pc:sldLayoutChg>
        <pc:sldLayoutChg chg="add del mod replId">
          <pc:chgData name="Haider Faraz" userId="310779989b525304" providerId="Windows Live" clId="Web-{D41D25A1-C0AC-4A74-B971-5C809A68E01E}" dt="2024-01-11T18:29:31.892" v="21"/>
          <pc:sldLayoutMkLst>
            <pc:docMk/>
            <pc:sldMasterMk cId="489723913" sldId="2147483732"/>
            <pc:sldLayoutMk cId="601464297" sldId="2147483736"/>
          </pc:sldLayoutMkLst>
        </pc:sldLayoutChg>
        <pc:sldLayoutChg chg="add del mod replId">
          <pc:chgData name="Haider Faraz" userId="310779989b525304" providerId="Windows Live" clId="Web-{D41D25A1-C0AC-4A74-B971-5C809A68E01E}" dt="2024-01-11T18:29:31.892" v="21"/>
          <pc:sldLayoutMkLst>
            <pc:docMk/>
            <pc:sldMasterMk cId="489723913" sldId="2147483732"/>
            <pc:sldLayoutMk cId="987698131" sldId="2147483737"/>
          </pc:sldLayoutMkLst>
        </pc:sldLayoutChg>
        <pc:sldLayoutChg chg="add del mod replId">
          <pc:chgData name="Haider Faraz" userId="310779989b525304" providerId="Windows Live" clId="Web-{D41D25A1-C0AC-4A74-B971-5C809A68E01E}" dt="2024-01-11T18:29:31.892" v="21"/>
          <pc:sldLayoutMkLst>
            <pc:docMk/>
            <pc:sldMasterMk cId="489723913" sldId="2147483732"/>
            <pc:sldLayoutMk cId="1660350065" sldId="2147483738"/>
          </pc:sldLayoutMkLst>
        </pc:sldLayoutChg>
        <pc:sldLayoutChg chg="add del mod replId">
          <pc:chgData name="Haider Faraz" userId="310779989b525304" providerId="Windows Live" clId="Web-{D41D25A1-C0AC-4A74-B971-5C809A68E01E}" dt="2024-01-11T18:29:31.892" v="21"/>
          <pc:sldLayoutMkLst>
            <pc:docMk/>
            <pc:sldMasterMk cId="489723913" sldId="2147483732"/>
            <pc:sldLayoutMk cId="2584411996" sldId="2147483739"/>
          </pc:sldLayoutMkLst>
        </pc:sldLayoutChg>
        <pc:sldLayoutChg chg="add del mod replId">
          <pc:chgData name="Haider Faraz" userId="310779989b525304" providerId="Windows Live" clId="Web-{D41D25A1-C0AC-4A74-B971-5C809A68E01E}" dt="2024-01-11T18:29:31.892" v="21"/>
          <pc:sldLayoutMkLst>
            <pc:docMk/>
            <pc:sldMasterMk cId="489723913" sldId="2147483732"/>
            <pc:sldLayoutMk cId="366999549" sldId="2147483740"/>
          </pc:sldLayoutMkLst>
        </pc:sldLayoutChg>
        <pc:sldLayoutChg chg="add del mod replId">
          <pc:chgData name="Haider Faraz" userId="310779989b525304" providerId="Windows Live" clId="Web-{D41D25A1-C0AC-4A74-B971-5C809A68E01E}" dt="2024-01-11T18:29:31.892" v="21"/>
          <pc:sldLayoutMkLst>
            <pc:docMk/>
            <pc:sldMasterMk cId="489723913" sldId="2147483732"/>
            <pc:sldLayoutMk cId="1403738777" sldId="2147483741"/>
          </pc:sldLayoutMkLst>
        </pc:sldLayoutChg>
        <pc:sldLayoutChg chg="add del mod replId">
          <pc:chgData name="Haider Faraz" userId="310779989b525304" providerId="Windows Live" clId="Web-{D41D25A1-C0AC-4A74-B971-5C809A68E01E}" dt="2024-01-11T18:29:31.892" v="21"/>
          <pc:sldLayoutMkLst>
            <pc:docMk/>
            <pc:sldMasterMk cId="489723913" sldId="2147483732"/>
            <pc:sldLayoutMk cId="1183496635" sldId="2147483742"/>
          </pc:sldLayoutMkLst>
        </pc:sldLayoutChg>
        <pc:sldLayoutChg chg="add del mod replId">
          <pc:chgData name="Haider Faraz" userId="310779989b525304" providerId="Windows Live" clId="Web-{D41D25A1-C0AC-4A74-B971-5C809A68E01E}" dt="2024-01-11T18:29:31.892" v="21"/>
          <pc:sldLayoutMkLst>
            <pc:docMk/>
            <pc:sldMasterMk cId="489723913" sldId="2147483732"/>
            <pc:sldLayoutMk cId="3167781866" sldId="2147483743"/>
          </pc:sldLayoutMkLst>
        </pc:sldLayoutChg>
      </pc:sldMasterChg>
      <pc:sldMasterChg chg="add del addSldLayout delSldLayout">
        <pc:chgData name="Haider Faraz" userId="310779989b525304" providerId="Windows Live" clId="Web-{D41D25A1-C0AC-4A74-B971-5C809A68E01E}" dt="2024-01-11T18:27:09.871" v="4"/>
        <pc:sldMasterMkLst>
          <pc:docMk/>
          <pc:sldMasterMk cId="1865022542" sldId="2147483736"/>
        </pc:sldMasterMkLst>
        <pc:sldLayoutChg chg="add del">
          <pc:chgData name="Haider Faraz" userId="310779989b525304" providerId="Windows Live" clId="Web-{D41D25A1-C0AC-4A74-B971-5C809A68E01E}" dt="2024-01-11T18:27:09.871" v="4"/>
          <pc:sldLayoutMkLst>
            <pc:docMk/>
            <pc:sldMasterMk cId="1865022542" sldId="2147483736"/>
            <pc:sldLayoutMk cId="1716047245" sldId="2147483725"/>
          </pc:sldLayoutMkLst>
        </pc:sldLayoutChg>
        <pc:sldLayoutChg chg="add del">
          <pc:chgData name="Haider Faraz" userId="310779989b525304" providerId="Windows Live" clId="Web-{D41D25A1-C0AC-4A74-B971-5C809A68E01E}" dt="2024-01-11T18:27:09.871" v="4"/>
          <pc:sldLayoutMkLst>
            <pc:docMk/>
            <pc:sldMasterMk cId="1865022542" sldId="2147483736"/>
            <pc:sldLayoutMk cId="3573715595" sldId="2147483726"/>
          </pc:sldLayoutMkLst>
        </pc:sldLayoutChg>
        <pc:sldLayoutChg chg="add del">
          <pc:chgData name="Haider Faraz" userId="310779989b525304" providerId="Windows Live" clId="Web-{D41D25A1-C0AC-4A74-B971-5C809A68E01E}" dt="2024-01-11T18:27:09.871" v="4"/>
          <pc:sldLayoutMkLst>
            <pc:docMk/>
            <pc:sldMasterMk cId="1865022542" sldId="2147483736"/>
            <pc:sldLayoutMk cId="4212052752" sldId="2147483727"/>
          </pc:sldLayoutMkLst>
        </pc:sldLayoutChg>
        <pc:sldLayoutChg chg="add del">
          <pc:chgData name="Haider Faraz" userId="310779989b525304" providerId="Windows Live" clId="Web-{D41D25A1-C0AC-4A74-B971-5C809A68E01E}" dt="2024-01-11T18:27:09.871" v="4"/>
          <pc:sldLayoutMkLst>
            <pc:docMk/>
            <pc:sldMasterMk cId="1865022542" sldId="2147483736"/>
            <pc:sldLayoutMk cId="2703126749" sldId="2147483728"/>
          </pc:sldLayoutMkLst>
        </pc:sldLayoutChg>
        <pc:sldLayoutChg chg="add del">
          <pc:chgData name="Haider Faraz" userId="310779989b525304" providerId="Windows Live" clId="Web-{D41D25A1-C0AC-4A74-B971-5C809A68E01E}" dt="2024-01-11T18:27:09.871" v="4"/>
          <pc:sldLayoutMkLst>
            <pc:docMk/>
            <pc:sldMasterMk cId="1865022542" sldId="2147483736"/>
            <pc:sldLayoutMk cId="4182971015" sldId="2147483729"/>
          </pc:sldLayoutMkLst>
        </pc:sldLayoutChg>
        <pc:sldLayoutChg chg="add del">
          <pc:chgData name="Haider Faraz" userId="310779989b525304" providerId="Windows Live" clId="Web-{D41D25A1-C0AC-4A74-B971-5C809A68E01E}" dt="2024-01-11T18:27:09.871" v="4"/>
          <pc:sldLayoutMkLst>
            <pc:docMk/>
            <pc:sldMasterMk cId="1865022542" sldId="2147483736"/>
            <pc:sldLayoutMk cId="1848294894" sldId="2147483730"/>
          </pc:sldLayoutMkLst>
        </pc:sldLayoutChg>
        <pc:sldLayoutChg chg="add del">
          <pc:chgData name="Haider Faraz" userId="310779989b525304" providerId="Windows Live" clId="Web-{D41D25A1-C0AC-4A74-B971-5C809A68E01E}" dt="2024-01-11T18:27:09.871" v="4"/>
          <pc:sldLayoutMkLst>
            <pc:docMk/>
            <pc:sldMasterMk cId="1865022542" sldId="2147483736"/>
            <pc:sldLayoutMk cId="1869315711" sldId="2147483731"/>
          </pc:sldLayoutMkLst>
        </pc:sldLayoutChg>
        <pc:sldLayoutChg chg="add del">
          <pc:chgData name="Haider Faraz" userId="310779989b525304" providerId="Windows Live" clId="Web-{D41D25A1-C0AC-4A74-B971-5C809A68E01E}" dt="2024-01-11T18:27:09.871" v="4"/>
          <pc:sldLayoutMkLst>
            <pc:docMk/>
            <pc:sldMasterMk cId="1865022542" sldId="2147483736"/>
            <pc:sldLayoutMk cId="2316591841" sldId="2147483732"/>
          </pc:sldLayoutMkLst>
        </pc:sldLayoutChg>
        <pc:sldLayoutChg chg="add del">
          <pc:chgData name="Haider Faraz" userId="310779989b525304" providerId="Windows Live" clId="Web-{D41D25A1-C0AC-4A74-B971-5C809A68E01E}" dt="2024-01-11T18:27:09.871" v="4"/>
          <pc:sldLayoutMkLst>
            <pc:docMk/>
            <pc:sldMasterMk cId="1865022542" sldId="2147483736"/>
            <pc:sldLayoutMk cId="25414975" sldId="2147483733"/>
          </pc:sldLayoutMkLst>
        </pc:sldLayoutChg>
        <pc:sldLayoutChg chg="add del">
          <pc:chgData name="Haider Faraz" userId="310779989b525304" providerId="Windows Live" clId="Web-{D41D25A1-C0AC-4A74-B971-5C809A68E01E}" dt="2024-01-11T18:27:09.871" v="4"/>
          <pc:sldLayoutMkLst>
            <pc:docMk/>
            <pc:sldMasterMk cId="1865022542" sldId="2147483736"/>
            <pc:sldLayoutMk cId="2460928917" sldId="2147483734"/>
          </pc:sldLayoutMkLst>
        </pc:sldLayoutChg>
        <pc:sldLayoutChg chg="add del">
          <pc:chgData name="Haider Faraz" userId="310779989b525304" providerId="Windows Live" clId="Web-{D41D25A1-C0AC-4A74-B971-5C809A68E01E}" dt="2024-01-11T18:27:09.871" v="4"/>
          <pc:sldLayoutMkLst>
            <pc:docMk/>
            <pc:sldMasterMk cId="1865022542" sldId="2147483736"/>
            <pc:sldLayoutMk cId="2934840366" sldId="2147483735"/>
          </pc:sldLayoutMkLst>
        </pc:sldLayoutChg>
      </pc:sldMasterChg>
      <pc:sldMasterChg chg="add del addSldLayout delSldLayout modSldLayout">
        <pc:chgData name="Haider Faraz" userId="310779989b525304" providerId="Windows Live" clId="Web-{D41D25A1-C0AC-4A74-B971-5C809A68E01E}" dt="2024-01-11T18:29:39.361" v="22"/>
        <pc:sldMasterMkLst>
          <pc:docMk/>
          <pc:sldMasterMk cId="3270718386" sldId="2147483744"/>
        </pc:sldMasterMkLst>
        <pc:sldLayoutChg chg="add del mod replId">
          <pc:chgData name="Haider Faraz" userId="310779989b525304" providerId="Windows Live" clId="Web-{D41D25A1-C0AC-4A74-B971-5C809A68E01E}" dt="2024-01-11T18:29:39.361" v="22"/>
          <pc:sldLayoutMkLst>
            <pc:docMk/>
            <pc:sldMasterMk cId="3270718386" sldId="2147483744"/>
            <pc:sldLayoutMk cId="227645205" sldId="2147483745"/>
          </pc:sldLayoutMkLst>
        </pc:sldLayoutChg>
        <pc:sldLayoutChg chg="add del mod replId">
          <pc:chgData name="Haider Faraz" userId="310779989b525304" providerId="Windows Live" clId="Web-{D41D25A1-C0AC-4A74-B971-5C809A68E01E}" dt="2024-01-11T18:29:39.361" v="22"/>
          <pc:sldLayoutMkLst>
            <pc:docMk/>
            <pc:sldMasterMk cId="3270718386" sldId="2147483744"/>
            <pc:sldLayoutMk cId="357668506" sldId="2147483746"/>
          </pc:sldLayoutMkLst>
        </pc:sldLayoutChg>
        <pc:sldLayoutChg chg="add del mod replId">
          <pc:chgData name="Haider Faraz" userId="310779989b525304" providerId="Windows Live" clId="Web-{D41D25A1-C0AC-4A74-B971-5C809A68E01E}" dt="2024-01-11T18:29:39.361" v="22"/>
          <pc:sldLayoutMkLst>
            <pc:docMk/>
            <pc:sldMasterMk cId="3270718386" sldId="2147483744"/>
            <pc:sldLayoutMk cId="776491966" sldId="2147483747"/>
          </pc:sldLayoutMkLst>
        </pc:sldLayoutChg>
        <pc:sldLayoutChg chg="add del mod replId">
          <pc:chgData name="Haider Faraz" userId="310779989b525304" providerId="Windows Live" clId="Web-{D41D25A1-C0AC-4A74-B971-5C809A68E01E}" dt="2024-01-11T18:29:39.361" v="22"/>
          <pc:sldLayoutMkLst>
            <pc:docMk/>
            <pc:sldMasterMk cId="3270718386" sldId="2147483744"/>
            <pc:sldLayoutMk cId="3139121333" sldId="2147483748"/>
          </pc:sldLayoutMkLst>
        </pc:sldLayoutChg>
        <pc:sldLayoutChg chg="add del mod replId">
          <pc:chgData name="Haider Faraz" userId="310779989b525304" providerId="Windows Live" clId="Web-{D41D25A1-C0AC-4A74-B971-5C809A68E01E}" dt="2024-01-11T18:29:39.361" v="22"/>
          <pc:sldLayoutMkLst>
            <pc:docMk/>
            <pc:sldMasterMk cId="3270718386" sldId="2147483744"/>
            <pc:sldLayoutMk cId="178012888" sldId="2147483749"/>
          </pc:sldLayoutMkLst>
        </pc:sldLayoutChg>
        <pc:sldLayoutChg chg="add del mod replId">
          <pc:chgData name="Haider Faraz" userId="310779989b525304" providerId="Windows Live" clId="Web-{D41D25A1-C0AC-4A74-B971-5C809A68E01E}" dt="2024-01-11T18:29:39.361" v="22"/>
          <pc:sldLayoutMkLst>
            <pc:docMk/>
            <pc:sldMasterMk cId="3270718386" sldId="2147483744"/>
            <pc:sldLayoutMk cId="4128149414" sldId="2147483750"/>
          </pc:sldLayoutMkLst>
        </pc:sldLayoutChg>
        <pc:sldLayoutChg chg="add del mod replId">
          <pc:chgData name="Haider Faraz" userId="310779989b525304" providerId="Windows Live" clId="Web-{D41D25A1-C0AC-4A74-B971-5C809A68E01E}" dt="2024-01-11T18:29:39.361" v="22"/>
          <pc:sldLayoutMkLst>
            <pc:docMk/>
            <pc:sldMasterMk cId="3270718386" sldId="2147483744"/>
            <pc:sldLayoutMk cId="2211851168" sldId="2147483751"/>
          </pc:sldLayoutMkLst>
        </pc:sldLayoutChg>
        <pc:sldLayoutChg chg="add del mod replId">
          <pc:chgData name="Haider Faraz" userId="310779989b525304" providerId="Windows Live" clId="Web-{D41D25A1-C0AC-4A74-B971-5C809A68E01E}" dt="2024-01-11T18:29:39.361" v="22"/>
          <pc:sldLayoutMkLst>
            <pc:docMk/>
            <pc:sldMasterMk cId="3270718386" sldId="2147483744"/>
            <pc:sldLayoutMk cId="308676920" sldId="2147483752"/>
          </pc:sldLayoutMkLst>
        </pc:sldLayoutChg>
        <pc:sldLayoutChg chg="add del mod replId">
          <pc:chgData name="Haider Faraz" userId="310779989b525304" providerId="Windows Live" clId="Web-{D41D25A1-C0AC-4A74-B971-5C809A68E01E}" dt="2024-01-11T18:29:39.361" v="22"/>
          <pc:sldLayoutMkLst>
            <pc:docMk/>
            <pc:sldMasterMk cId="3270718386" sldId="2147483744"/>
            <pc:sldLayoutMk cId="743353043" sldId="2147483753"/>
          </pc:sldLayoutMkLst>
        </pc:sldLayoutChg>
        <pc:sldLayoutChg chg="add del mod replId">
          <pc:chgData name="Haider Faraz" userId="310779989b525304" providerId="Windows Live" clId="Web-{D41D25A1-C0AC-4A74-B971-5C809A68E01E}" dt="2024-01-11T18:29:39.361" v="22"/>
          <pc:sldLayoutMkLst>
            <pc:docMk/>
            <pc:sldMasterMk cId="3270718386" sldId="2147483744"/>
            <pc:sldLayoutMk cId="3126603028" sldId="2147483754"/>
          </pc:sldLayoutMkLst>
        </pc:sldLayoutChg>
        <pc:sldLayoutChg chg="add del mod replId">
          <pc:chgData name="Haider Faraz" userId="310779989b525304" providerId="Windows Live" clId="Web-{D41D25A1-C0AC-4A74-B971-5C809A68E01E}" dt="2024-01-11T18:29:39.361" v="22"/>
          <pc:sldLayoutMkLst>
            <pc:docMk/>
            <pc:sldMasterMk cId="3270718386" sldId="2147483744"/>
            <pc:sldLayoutMk cId="1469530849" sldId="2147483755"/>
          </pc:sldLayoutMkLst>
        </pc:sldLayoutChg>
        <pc:sldLayoutChg chg="add del mod replId">
          <pc:chgData name="Haider Faraz" userId="310779989b525304" providerId="Windows Live" clId="Web-{D41D25A1-C0AC-4A74-B971-5C809A68E01E}" dt="2024-01-11T18:29:39.361" v="22"/>
          <pc:sldLayoutMkLst>
            <pc:docMk/>
            <pc:sldMasterMk cId="3270718386" sldId="2147483744"/>
            <pc:sldLayoutMk cId="889478837" sldId="2147483756"/>
          </pc:sldLayoutMkLst>
        </pc:sldLayoutChg>
        <pc:sldLayoutChg chg="add del mod replId">
          <pc:chgData name="Haider Faraz" userId="310779989b525304" providerId="Windows Live" clId="Web-{D41D25A1-C0AC-4A74-B971-5C809A68E01E}" dt="2024-01-11T18:29:39.361" v="22"/>
          <pc:sldLayoutMkLst>
            <pc:docMk/>
            <pc:sldMasterMk cId="3270718386" sldId="2147483744"/>
            <pc:sldLayoutMk cId="3411597655" sldId="2147483757"/>
          </pc:sldLayoutMkLst>
        </pc:sldLayoutChg>
        <pc:sldLayoutChg chg="add del mod replId">
          <pc:chgData name="Haider Faraz" userId="310779989b525304" providerId="Windows Live" clId="Web-{D41D25A1-C0AC-4A74-B971-5C809A68E01E}" dt="2024-01-11T18:29:39.361" v="22"/>
          <pc:sldLayoutMkLst>
            <pc:docMk/>
            <pc:sldMasterMk cId="3270718386" sldId="2147483744"/>
            <pc:sldLayoutMk cId="3255596968" sldId="2147483758"/>
          </pc:sldLayoutMkLst>
        </pc:sldLayoutChg>
        <pc:sldLayoutChg chg="add del mod replId">
          <pc:chgData name="Haider Faraz" userId="310779989b525304" providerId="Windows Live" clId="Web-{D41D25A1-C0AC-4A74-B971-5C809A68E01E}" dt="2024-01-11T18:29:39.361" v="22"/>
          <pc:sldLayoutMkLst>
            <pc:docMk/>
            <pc:sldMasterMk cId="3270718386" sldId="2147483744"/>
            <pc:sldLayoutMk cId="4164880843" sldId="2147483759"/>
          </pc:sldLayoutMkLst>
        </pc:sldLayoutChg>
        <pc:sldLayoutChg chg="add del mod replId">
          <pc:chgData name="Haider Faraz" userId="310779989b525304" providerId="Windows Live" clId="Web-{D41D25A1-C0AC-4A74-B971-5C809A68E01E}" dt="2024-01-11T18:29:39.361" v="22"/>
          <pc:sldLayoutMkLst>
            <pc:docMk/>
            <pc:sldMasterMk cId="3270718386" sldId="2147483744"/>
            <pc:sldLayoutMk cId="1564314715" sldId="2147483760"/>
          </pc:sldLayoutMkLst>
        </pc:sldLayoutChg>
        <pc:sldLayoutChg chg="add del mod replId">
          <pc:chgData name="Haider Faraz" userId="310779989b525304" providerId="Windows Live" clId="Web-{D41D25A1-C0AC-4A74-B971-5C809A68E01E}" dt="2024-01-11T18:29:39.361" v="22"/>
          <pc:sldLayoutMkLst>
            <pc:docMk/>
            <pc:sldMasterMk cId="3270718386" sldId="2147483744"/>
            <pc:sldLayoutMk cId="3517708666" sldId="2147483761"/>
          </pc:sldLayoutMkLst>
        </pc:sldLayoutChg>
      </pc:sldMasterChg>
      <pc:sldMasterChg chg="add del addSldLayout delSldLayout">
        <pc:chgData name="Haider Faraz" userId="310779989b525304" providerId="Windows Live" clId="Web-{D41D25A1-C0AC-4A74-B971-5C809A68E01E}" dt="2024-01-11T18:27:50.748" v="10"/>
        <pc:sldMasterMkLst>
          <pc:docMk/>
          <pc:sldMasterMk cId="3362528811" sldId="2147483749"/>
        </pc:sldMasterMkLst>
        <pc:sldLayoutChg chg="add del">
          <pc:chgData name="Haider Faraz" userId="310779989b525304" providerId="Windows Live" clId="Web-{D41D25A1-C0AC-4A74-B971-5C809A68E01E}" dt="2024-01-11T18:27:50.748" v="10"/>
          <pc:sldLayoutMkLst>
            <pc:docMk/>
            <pc:sldMasterMk cId="3362528811" sldId="2147483749"/>
            <pc:sldLayoutMk cId="2122457543" sldId="2147483738"/>
          </pc:sldLayoutMkLst>
        </pc:sldLayoutChg>
        <pc:sldLayoutChg chg="add del">
          <pc:chgData name="Haider Faraz" userId="310779989b525304" providerId="Windows Live" clId="Web-{D41D25A1-C0AC-4A74-B971-5C809A68E01E}" dt="2024-01-11T18:27:50.748" v="10"/>
          <pc:sldLayoutMkLst>
            <pc:docMk/>
            <pc:sldMasterMk cId="3362528811" sldId="2147483749"/>
            <pc:sldLayoutMk cId="3256284014" sldId="2147483739"/>
          </pc:sldLayoutMkLst>
        </pc:sldLayoutChg>
        <pc:sldLayoutChg chg="add del">
          <pc:chgData name="Haider Faraz" userId="310779989b525304" providerId="Windows Live" clId="Web-{D41D25A1-C0AC-4A74-B971-5C809A68E01E}" dt="2024-01-11T18:27:50.748" v="10"/>
          <pc:sldLayoutMkLst>
            <pc:docMk/>
            <pc:sldMasterMk cId="3362528811" sldId="2147483749"/>
            <pc:sldLayoutMk cId="2304786820" sldId="2147483740"/>
          </pc:sldLayoutMkLst>
        </pc:sldLayoutChg>
        <pc:sldLayoutChg chg="add del">
          <pc:chgData name="Haider Faraz" userId="310779989b525304" providerId="Windows Live" clId="Web-{D41D25A1-C0AC-4A74-B971-5C809A68E01E}" dt="2024-01-11T18:27:50.748" v="10"/>
          <pc:sldLayoutMkLst>
            <pc:docMk/>
            <pc:sldMasterMk cId="3362528811" sldId="2147483749"/>
            <pc:sldLayoutMk cId="343966934" sldId="2147483741"/>
          </pc:sldLayoutMkLst>
        </pc:sldLayoutChg>
        <pc:sldLayoutChg chg="add del">
          <pc:chgData name="Haider Faraz" userId="310779989b525304" providerId="Windows Live" clId="Web-{D41D25A1-C0AC-4A74-B971-5C809A68E01E}" dt="2024-01-11T18:27:50.748" v="10"/>
          <pc:sldLayoutMkLst>
            <pc:docMk/>
            <pc:sldMasterMk cId="3362528811" sldId="2147483749"/>
            <pc:sldLayoutMk cId="3859300574" sldId="2147483742"/>
          </pc:sldLayoutMkLst>
        </pc:sldLayoutChg>
        <pc:sldLayoutChg chg="add del">
          <pc:chgData name="Haider Faraz" userId="310779989b525304" providerId="Windows Live" clId="Web-{D41D25A1-C0AC-4A74-B971-5C809A68E01E}" dt="2024-01-11T18:27:50.748" v="10"/>
          <pc:sldLayoutMkLst>
            <pc:docMk/>
            <pc:sldMasterMk cId="3362528811" sldId="2147483749"/>
            <pc:sldLayoutMk cId="75083755" sldId="2147483743"/>
          </pc:sldLayoutMkLst>
        </pc:sldLayoutChg>
        <pc:sldLayoutChg chg="add del">
          <pc:chgData name="Haider Faraz" userId="310779989b525304" providerId="Windows Live" clId="Web-{D41D25A1-C0AC-4A74-B971-5C809A68E01E}" dt="2024-01-11T18:27:50.748" v="10"/>
          <pc:sldLayoutMkLst>
            <pc:docMk/>
            <pc:sldMasterMk cId="3362528811" sldId="2147483749"/>
            <pc:sldLayoutMk cId="1176223518" sldId="2147483744"/>
          </pc:sldLayoutMkLst>
        </pc:sldLayoutChg>
        <pc:sldLayoutChg chg="add del">
          <pc:chgData name="Haider Faraz" userId="310779989b525304" providerId="Windows Live" clId="Web-{D41D25A1-C0AC-4A74-B971-5C809A68E01E}" dt="2024-01-11T18:27:50.748" v="10"/>
          <pc:sldLayoutMkLst>
            <pc:docMk/>
            <pc:sldMasterMk cId="3362528811" sldId="2147483749"/>
            <pc:sldLayoutMk cId="2964042712" sldId="2147483745"/>
          </pc:sldLayoutMkLst>
        </pc:sldLayoutChg>
        <pc:sldLayoutChg chg="add del">
          <pc:chgData name="Haider Faraz" userId="310779989b525304" providerId="Windows Live" clId="Web-{D41D25A1-C0AC-4A74-B971-5C809A68E01E}" dt="2024-01-11T18:27:50.748" v="10"/>
          <pc:sldLayoutMkLst>
            <pc:docMk/>
            <pc:sldMasterMk cId="3362528811" sldId="2147483749"/>
            <pc:sldLayoutMk cId="2658879809" sldId="2147483746"/>
          </pc:sldLayoutMkLst>
        </pc:sldLayoutChg>
        <pc:sldLayoutChg chg="add del">
          <pc:chgData name="Haider Faraz" userId="310779989b525304" providerId="Windows Live" clId="Web-{D41D25A1-C0AC-4A74-B971-5C809A68E01E}" dt="2024-01-11T18:27:50.748" v="10"/>
          <pc:sldLayoutMkLst>
            <pc:docMk/>
            <pc:sldMasterMk cId="3362528811" sldId="2147483749"/>
            <pc:sldLayoutMk cId="3177171745" sldId="2147483747"/>
          </pc:sldLayoutMkLst>
        </pc:sldLayoutChg>
        <pc:sldLayoutChg chg="add del">
          <pc:chgData name="Haider Faraz" userId="310779989b525304" providerId="Windows Live" clId="Web-{D41D25A1-C0AC-4A74-B971-5C809A68E01E}" dt="2024-01-11T18:27:50.748" v="10"/>
          <pc:sldLayoutMkLst>
            <pc:docMk/>
            <pc:sldMasterMk cId="3362528811" sldId="2147483749"/>
            <pc:sldLayoutMk cId="1531500574" sldId="2147483748"/>
          </pc:sldLayoutMkLst>
        </pc:sldLayoutChg>
      </pc:sldMasterChg>
      <pc:sldMasterChg chg="add del addSldLayout delSldLayout">
        <pc:chgData name="Haider Faraz" userId="310779989b525304" providerId="Windows Live" clId="Web-{D41D25A1-C0AC-4A74-B971-5C809A68E01E}" dt="2024-01-11T18:27:20.434" v="8"/>
        <pc:sldMasterMkLst>
          <pc:docMk/>
          <pc:sldMasterMk cId="2517165598" sldId="2147483762"/>
        </pc:sldMasterMkLst>
        <pc:sldLayoutChg chg="add del">
          <pc:chgData name="Haider Faraz" userId="310779989b525304" providerId="Windows Live" clId="Web-{D41D25A1-C0AC-4A74-B971-5C809A68E01E}" dt="2024-01-11T18:27:20.434" v="8"/>
          <pc:sldLayoutMkLst>
            <pc:docMk/>
            <pc:sldMasterMk cId="2517165598" sldId="2147483762"/>
            <pc:sldLayoutMk cId="2794255260" sldId="2147483751"/>
          </pc:sldLayoutMkLst>
        </pc:sldLayoutChg>
        <pc:sldLayoutChg chg="add del">
          <pc:chgData name="Haider Faraz" userId="310779989b525304" providerId="Windows Live" clId="Web-{D41D25A1-C0AC-4A74-B971-5C809A68E01E}" dt="2024-01-11T18:27:20.434" v="8"/>
          <pc:sldLayoutMkLst>
            <pc:docMk/>
            <pc:sldMasterMk cId="2517165598" sldId="2147483762"/>
            <pc:sldLayoutMk cId="488827223" sldId="2147483752"/>
          </pc:sldLayoutMkLst>
        </pc:sldLayoutChg>
        <pc:sldLayoutChg chg="add del">
          <pc:chgData name="Haider Faraz" userId="310779989b525304" providerId="Windows Live" clId="Web-{D41D25A1-C0AC-4A74-B971-5C809A68E01E}" dt="2024-01-11T18:27:20.434" v="8"/>
          <pc:sldLayoutMkLst>
            <pc:docMk/>
            <pc:sldMasterMk cId="2517165598" sldId="2147483762"/>
            <pc:sldLayoutMk cId="981433" sldId="2147483753"/>
          </pc:sldLayoutMkLst>
        </pc:sldLayoutChg>
        <pc:sldLayoutChg chg="add del">
          <pc:chgData name="Haider Faraz" userId="310779989b525304" providerId="Windows Live" clId="Web-{D41D25A1-C0AC-4A74-B971-5C809A68E01E}" dt="2024-01-11T18:27:20.434" v="8"/>
          <pc:sldLayoutMkLst>
            <pc:docMk/>
            <pc:sldMasterMk cId="2517165598" sldId="2147483762"/>
            <pc:sldLayoutMk cId="811718541" sldId="2147483754"/>
          </pc:sldLayoutMkLst>
        </pc:sldLayoutChg>
        <pc:sldLayoutChg chg="add del">
          <pc:chgData name="Haider Faraz" userId="310779989b525304" providerId="Windows Live" clId="Web-{D41D25A1-C0AC-4A74-B971-5C809A68E01E}" dt="2024-01-11T18:27:20.434" v="8"/>
          <pc:sldLayoutMkLst>
            <pc:docMk/>
            <pc:sldMasterMk cId="2517165598" sldId="2147483762"/>
            <pc:sldLayoutMk cId="2811810532" sldId="2147483755"/>
          </pc:sldLayoutMkLst>
        </pc:sldLayoutChg>
        <pc:sldLayoutChg chg="add del">
          <pc:chgData name="Haider Faraz" userId="310779989b525304" providerId="Windows Live" clId="Web-{D41D25A1-C0AC-4A74-B971-5C809A68E01E}" dt="2024-01-11T18:27:20.434" v="8"/>
          <pc:sldLayoutMkLst>
            <pc:docMk/>
            <pc:sldMasterMk cId="2517165598" sldId="2147483762"/>
            <pc:sldLayoutMk cId="1654799084" sldId="2147483756"/>
          </pc:sldLayoutMkLst>
        </pc:sldLayoutChg>
        <pc:sldLayoutChg chg="add del">
          <pc:chgData name="Haider Faraz" userId="310779989b525304" providerId="Windows Live" clId="Web-{D41D25A1-C0AC-4A74-B971-5C809A68E01E}" dt="2024-01-11T18:27:20.434" v="8"/>
          <pc:sldLayoutMkLst>
            <pc:docMk/>
            <pc:sldMasterMk cId="2517165598" sldId="2147483762"/>
            <pc:sldLayoutMk cId="635289096" sldId="2147483757"/>
          </pc:sldLayoutMkLst>
        </pc:sldLayoutChg>
        <pc:sldLayoutChg chg="add del">
          <pc:chgData name="Haider Faraz" userId="310779989b525304" providerId="Windows Live" clId="Web-{D41D25A1-C0AC-4A74-B971-5C809A68E01E}" dt="2024-01-11T18:27:20.434" v="8"/>
          <pc:sldLayoutMkLst>
            <pc:docMk/>
            <pc:sldMasterMk cId="2517165598" sldId="2147483762"/>
            <pc:sldLayoutMk cId="2650471124" sldId="2147483758"/>
          </pc:sldLayoutMkLst>
        </pc:sldLayoutChg>
        <pc:sldLayoutChg chg="add del">
          <pc:chgData name="Haider Faraz" userId="310779989b525304" providerId="Windows Live" clId="Web-{D41D25A1-C0AC-4A74-B971-5C809A68E01E}" dt="2024-01-11T18:27:20.434" v="8"/>
          <pc:sldLayoutMkLst>
            <pc:docMk/>
            <pc:sldMasterMk cId="2517165598" sldId="2147483762"/>
            <pc:sldLayoutMk cId="2092929090" sldId="2147483759"/>
          </pc:sldLayoutMkLst>
        </pc:sldLayoutChg>
        <pc:sldLayoutChg chg="add del">
          <pc:chgData name="Haider Faraz" userId="310779989b525304" providerId="Windows Live" clId="Web-{D41D25A1-C0AC-4A74-B971-5C809A68E01E}" dt="2024-01-11T18:27:20.434" v="8"/>
          <pc:sldLayoutMkLst>
            <pc:docMk/>
            <pc:sldMasterMk cId="2517165598" sldId="2147483762"/>
            <pc:sldLayoutMk cId="4098464133" sldId="2147483760"/>
          </pc:sldLayoutMkLst>
        </pc:sldLayoutChg>
        <pc:sldLayoutChg chg="add del">
          <pc:chgData name="Haider Faraz" userId="310779989b525304" providerId="Windows Live" clId="Web-{D41D25A1-C0AC-4A74-B971-5C809A68E01E}" dt="2024-01-11T18:27:20.434" v="8"/>
          <pc:sldLayoutMkLst>
            <pc:docMk/>
            <pc:sldMasterMk cId="2517165598" sldId="2147483762"/>
            <pc:sldLayoutMk cId="4104459950" sldId="2147483761"/>
          </pc:sldLayoutMkLst>
        </pc:sldLayoutChg>
      </pc:sldMasterChg>
      <pc:sldMasterChg chg="add addSldLayout modSldLayout">
        <pc:chgData name="Haider Faraz" userId="310779989b525304" providerId="Windows Live" clId="Web-{D41D25A1-C0AC-4A74-B971-5C809A68E01E}" dt="2024-01-11T18:29:39.361" v="22"/>
        <pc:sldMasterMkLst>
          <pc:docMk/>
          <pc:sldMasterMk cId="3178545932" sldId="2147483762"/>
        </pc:sldMasterMkLst>
        <pc:sldLayoutChg chg="add mod replId">
          <pc:chgData name="Haider Faraz" userId="310779989b525304" providerId="Windows Live" clId="Web-{D41D25A1-C0AC-4A74-B971-5C809A68E01E}" dt="2024-01-11T18:29:39.361" v="22"/>
          <pc:sldLayoutMkLst>
            <pc:docMk/>
            <pc:sldMasterMk cId="3178545932" sldId="2147483762"/>
            <pc:sldLayoutMk cId="2153608941" sldId="2147483763"/>
          </pc:sldLayoutMkLst>
        </pc:sldLayoutChg>
        <pc:sldLayoutChg chg="add mod replId">
          <pc:chgData name="Haider Faraz" userId="310779989b525304" providerId="Windows Live" clId="Web-{D41D25A1-C0AC-4A74-B971-5C809A68E01E}" dt="2024-01-11T18:29:39.361" v="22"/>
          <pc:sldLayoutMkLst>
            <pc:docMk/>
            <pc:sldMasterMk cId="3178545932" sldId="2147483762"/>
            <pc:sldLayoutMk cId="2029451245" sldId="2147483764"/>
          </pc:sldLayoutMkLst>
        </pc:sldLayoutChg>
        <pc:sldLayoutChg chg="add mod replId">
          <pc:chgData name="Haider Faraz" userId="310779989b525304" providerId="Windows Live" clId="Web-{D41D25A1-C0AC-4A74-B971-5C809A68E01E}" dt="2024-01-11T18:29:39.361" v="22"/>
          <pc:sldLayoutMkLst>
            <pc:docMk/>
            <pc:sldMasterMk cId="3178545932" sldId="2147483762"/>
            <pc:sldLayoutMk cId="1228502817" sldId="2147483765"/>
          </pc:sldLayoutMkLst>
        </pc:sldLayoutChg>
        <pc:sldLayoutChg chg="add mod replId">
          <pc:chgData name="Haider Faraz" userId="310779989b525304" providerId="Windows Live" clId="Web-{D41D25A1-C0AC-4A74-B971-5C809A68E01E}" dt="2024-01-11T18:29:39.361" v="22"/>
          <pc:sldLayoutMkLst>
            <pc:docMk/>
            <pc:sldMasterMk cId="3178545932" sldId="2147483762"/>
            <pc:sldLayoutMk cId="1248758474" sldId="2147483766"/>
          </pc:sldLayoutMkLst>
        </pc:sldLayoutChg>
        <pc:sldLayoutChg chg="add mod replId">
          <pc:chgData name="Haider Faraz" userId="310779989b525304" providerId="Windows Live" clId="Web-{D41D25A1-C0AC-4A74-B971-5C809A68E01E}" dt="2024-01-11T18:29:39.361" v="22"/>
          <pc:sldLayoutMkLst>
            <pc:docMk/>
            <pc:sldMasterMk cId="3178545932" sldId="2147483762"/>
            <pc:sldLayoutMk cId="1079959604" sldId="2147483767"/>
          </pc:sldLayoutMkLst>
        </pc:sldLayoutChg>
        <pc:sldLayoutChg chg="add mod replId">
          <pc:chgData name="Haider Faraz" userId="310779989b525304" providerId="Windows Live" clId="Web-{D41D25A1-C0AC-4A74-B971-5C809A68E01E}" dt="2024-01-11T18:29:39.361" v="22"/>
          <pc:sldLayoutMkLst>
            <pc:docMk/>
            <pc:sldMasterMk cId="3178545932" sldId="2147483762"/>
            <pc:sldLayoutMk cId="3938687458" sldId="2147483768"/>
          </pc:sldLayoutMkLst>
        </pc:sldLayoutChg>
        <pc:sldLayoutChg chg="add mod replId">
          <pc:chgData name="Haider Faraz" userId="310779989b525304" providerId="Windows Live" clId="Web-{D41D25A1-C0AC-4A74-B971-5C809A68E01E}" dt="2024-01-11T18:29:39.361" v="22"/>
          <pc:sldLayoutMkLst>
            <pc:docMk/>
            <pc:sldMasterMk cId="3178545932" sldId="2147483762"/>
            <pc:sldLayoutMk cId="3692751478" sldId="2147483769"/>
          </pc:sldLayoutMkLst>
        </pc:sldLayoutChg>
        <pc:sldLayoutChg chg="add mod replId">
          <pc:chgData name="Haider Faraz" userId="310779989b525304" providerId="Windows Live" clId="Web-{D41D25A1-C0AC-4A74-B971-5C809A68E01E}" dt="2024-01-11T18:29:39.361" v="22"/>
          <pc:sldLayoutMkLst>
            <pc:docMk/>
            <pc:sldMasterMk cId="3178545932" sldId="2147483762"/>
            <pc:sldLayoutMk cId="3176439957" sldId="2147483770"/>
          </pc:sldLayoutMkLst>
        </pc:sldLayoutChg>
        <pc:sldLayoutChg chg="add mod replId">
          <pc:chgData name="Haider Faraz" userId="310779989b525304" providerId="Windows Live" clId="Web-{D41D25A1-C0AC-4A74-B971-5C809A68E01E}" dt="2024-01-11T18:29:39.361" v="22"/>
          <pc:sldLayoutMkLst>
            <pc:docMk/>
            <pc:sldMasterMk cId="3178545932" sldId="2147483762"/>
            <pc:sldLayoutMk cId="1210145225" sldId="2147483771"/>
          </pc:sldLayoutMkLst>
        </pc:sldLayoutChg>
        <pc:sldLayoutChg chg="add mod replId">
          <pc:chgData name="Haider Faraz" userId="310779989b525304" providerId="Windows Live" clId="Web-{D41D25A1-C0AC-4A74-B971-5C809A68E01E}" dt="2024-01-11T18:29:39.361" v="22"/>
          <pc:sldLayoutMkLst>
            <pc:docMk/>
            <pc:sldMasterMk cId="3178545932" sldId="2147483762"/>
            <pc:sldLayoutMk cId="1391367416" sldId="2147483772"/>
          </pc:sldLayoutMkLst>
        </pc:sldLayoutChg>
        <pc:sldLayoutChg chg="add mod replId">
          <pc:chgData name="Haider Faraz" userId="310779989b525304" providerId="Windows Live" clId="Web-{D41D25A1-C0AC-4A74-B971-5C809A68E01E}" dt="2024-01-11T18:29:39.361" v="22"/>
          <pc:sldLayoutMkLst>
            <pc:docMk/>
            <pc:sldMasterMk cId="3178545932" sldId="2147483762"/>
            <pc:sldLayoutMk cId="4207379277" sldId="2147483773"/>
          </pc:sldLayoutMkLst>
        </pc:sldLayoutChg>
        <pc:sldLayoutChg chg="add mod replId">
          <pc:chgData name="Haider Faraz" userId="310779989b525304" providerId="Windows Live" clId="Web-{D41D25A1-C0AC-4A74-B971-5C809A68E01E}" dt="2024-01-11T18:29:39.361" v="22"/>
          <pc:sldLayoutMkLst>
            <pc:docMk/>
            <pc:sldMasterMk cId="3178545932" sldId="2147483762"/>
            <pc:sldLayoutMk cId="3298086880" sldId="2147483774"/>
          </pc:sldLayoutMkLst>
        </pc:sldLayoutChg>
        <pc:sldLayoutChg chg="add mod replId">
          <pc:chgData name="Haider Faraz" userId="310779989b525304" providerId="Windows Live" clId="Web-{D41D25A1-C0AC-4A74-B971-5C809A68E01E}" dt="2024-01-11T18:29:39.361" v="22"/>
          <pc:sldLayoutMkLst>
            <pc:docMk/>
            <pc:sldMasterMk cId="3178545932" sldId="2147483762"/>
            <pc:sldLayoutMk cId="1179400251" sldId="2147483775"/>
          </pc:sldLayoutMkLst>
        </pc:sldLayoutChg>
        <pc:sldLayoutChg chg="add mod replId">
          <pc:chgData name="Haider Faraz" userId="310779989b525304" providerId="Windows Live" clId="Web-{D41D25A1-C0AC-4A74-B971-5C809A68E01E}" dt="2024-01-11T18:29:39.361" v="22"/>
          <pc:sldLayoutMkLst>
            <pc:docMk/>
            <pc:sldMasterMk cId="3178545932" sldId="2147483762"/>
            <pc:sldLayoutMk cId="1904113122" sldId="2147483776"/>
          </pc:sldLayoutMkLst>
        </pc:sldLayoutChg>
        <pc:sldLayoutChg chg="add mod replId">
          <pc:chgData name="Haider Faraz" userId="310779989b525304" providerId="Windows Live" clId="Web-{D41D25A1-C0AC-4A74-B971-5C809A68E01E}" dt="2024-01-11T18:29:39.361" v="22"/>
          <pc:sldLayoutMkLst>
            <pc:docMk/>
            <pc:sldMasterMk cId="3178545932" sldId="2147483762"/>
            <pc:sldLayoutMk cId="271407194" sldId="2147483777"/>
          </pc:sldLayoutMkLst>
        </pc:sldLayoutChg>
        <pc:sldLayoutChg chg="add mod replId">
          <pc:chgData name="Haider Faraz" userId="310779989b525304" providerId="Windows Live" clId="Web-{D41D25A1-C0AC-4A74-B971-5C809A68E01E}" dt="2024-01-11T18:29:39.361" v="22"/>
          <pc:sldLayoutMkLst>
            <pc:docMk/>
            <pc:sldMasterMk cId="3178545932" sldId="2147483762"/>
            <pc:sldLayoutMk cId="1098249195" sldId="2147483778"/>
          </pc:sldLayoutMkLst>
        </pc:sldLayoutChg>
        <pc:sldLayoutChg chg="add mod replId">
          <pc:chgData name="Haider Faraz" userId="310779989b525304" providerId="Windows Live" clId="Web-{D41D25A1-C0AC-4A74-B971-5C809A68E01E}" dt="2024-01-11T18:29:39.361" v="22"/>
          <pc:sldLayoutMkLst>
            <pc:docMk/>
            <pc:sldMasterMk cId="3178545932" sldId="2147483762"/>
            <pc:sldLayoutMk cId="3016802460" sldId="2147483779"/>
          </pc:sldLayoutMkLst>
        </pc:sldLayoutChg>
      </pc:sldMasterChg>
      <pc:sldMasterChg chg="add del addSldLayout delSldLayout">
        <pc:chgData name="Haider Faraz" userId="310779989b525304" providerId="Windows Live" clId="Web-{D41D25A1-C0AC-4A74-B971-5C809A68E01E}" dt="2024-01-11T18:27:14.700" v="6"/>
        <pc:sldMasterMkLst>
          <pc:docMk/>
          <pc:sldMasterMk cId="3976542147" sldId="2147483775"/>
        </pc:sldMasterMkLst>
        <pc:sldLayoutChg chg="add del">
          <pc:chgData name="Haider Faraz" userId="310779989b525304" providerId="Windows Live" clId="Web-{D41D25A1-C0AC-4A74-B971-5C809A68E01E}" dt="2024-01-11T18:27:14.700" v="6"/>
          <pc:sldLayoutMkLst>
            <pc:docMk/>
            <pc:sldMasterMk cId="3976542147" sldId="2147483775"/>
            <pc:sldLayoutMk cId="434791819" sldId="2147483764"/>
          </pc:sldLayoutMkLst>
        </pc:sldLayoutChg>
        <pc:sldLayoutChg chg="add del">
          <pc:chgData name="Haider Faraz" userId="310779989b525304" providerId="Windows Live" clId="Web-{D41D25A1-C0AC-4A74-B971-5C809A68E01E}" dt="2024-01-11T18:27:14.700" v="6"/>
          <pc:sldLayoutMkLst>
            <pc:docMk/>
            <pc:sldMasterMk cId="3976542147" sldId="2147483775"/>
            <pc:sldLayoutMk cId="3370665982" sldId="2147483765"/>
          </pc:sldLayoutMkLst>
        </pc:sldLayoutChg>
        <pc:sldLayoutChg chg="add del">
          <pc:chgData name="Haider Faraz" userId="310779989b525304" providerId="Windows Live" clId="Web-{D41D25A1-C0AC-4A74-B971-5C809A68E01E}" dt="2024-01-11T18:27:14.700" v="6"/>
          <pc:sldLayoutMkLst>
            <pc:docMk/>
            <pc:sldMasterMk cId="3976542147" sldId="2147483775"/>
            <pc:sldLayoutMk cId="1771911091" sldId="2147483766"/>
          </pc:sldLayoutMkLst>
        </pc:sldLayoutChg>
        <pc:sldLayoutChg chg="add del">
          <pc:chgData name="Haider Faraz" userId="310779989b525304" providerId="Windows Live" clId="Web-{D41D25A1-C0AC-4A74-B971-5C809A68E01E}" dt="2024-01-11T18:27:14.700" v="6"/>
          <pc:sldLayoutMkLst>
            <pc:docMk/>
            <pc:sldMasterMk cId="3976542147" sldId="2147483775"/>
            <pc:sldLayoutMk cId="1302734620" sldId="2147483767"/>
          </pc:sldLayoutMkLst>
        </pc:sldLayoutChg>
        <pc:sldLayoutChg chg="add del">
          <pc:chgData name="Haider Faraz" userId="310779989b525304" providerId="Windows Live" clId="Web-{D41D25A1-C0AC-4A74-B971-5C809A68E01E}" dt="2024-01-11T18:27:14.700" v="6"/>
          <pc:sldLayoutMkLst>
            <pc:docMk/>
            <pc:sldMasterMk cId="3976542147" sldId="2147483775"/>
            <pc:sldLayoutMk cId="3471740863" sldId="2147483768"/>
          </pc:sldLayoutMkLst>
        </pc:sldLayoutChg>
        <pc:sldLayoutChg chg="add del">
          <pc:chgData name="Haider Faraz" userId="310779989b525304" providerId="Windows Live" clId="Web-{D41D25A1-C0AC-4A74-B971-5C809A68E01E}" dt="2024-01-11T18:27:14.700" v="6"/>
          <pc:sldLayoutMkLst>
            <pc:docMk/>
            <pc:sldMasterMk cId="3976542147" sldId="2147483775"/>
            <pc:sldLayoutMk cId="1731150029" sldId="2147483769"/>
          </pc:sldLayoutMkLst>
        </pc:sldLayoutChg>
        <pc:sldLayoutChg chg="add del">
          <pc:chgData name="Haider Faraz" userId="310779989b525304" providerId="Windows Live" clId="Web-{D41D25A1-C0AC-4A74-B971-5C809A68E01E}" dt="2024-01-11T18:27:14.700" v="6"/>
          <pc:sldLayoutMkLst>
            <pc:docMk/>
            <pc:sldMasterMk cId="3976542147" sldId="2147483775"/>
            <pc:sldLayoutMk cId="532091355" sldId="2147483770"/>
          </pc:sldLayoutMkLst>
        </pc:sldLayoutChg>
        <pc:sldLayoutChg chg="add del">
          <pc:chgData name="Haider Faraz" userId="310779989b525304" providerId="Windows Live" clId="Web-{D41D25A1-C0AC-4A74-B971-5C809A68E01E}" dt="2024-01-11T18:27:14.700" v="6"/>
          <pc:sldLayoutMkLst>
            <pc:docMk/>
            <pc:sldMasterMk cId="3976542147" sldId="2147483775"/>
            <pc:sldLayoutMk cId="2994114810" sldId="2147483771"/>
          </pc:sldLayoutMkLst>
        </pc:sldLayoutChg>
        <pc:sldLayoutChg chg="add del">
          <pc:chgData name="Haider Faraz" userId="310779989b525304" providerId="Windows Live" clId="Web-{D41D25A1-C0AC-4A74-B971-5C809A68E01E}" dt="2024-01-11T18:27:14.700" v="6"/>
          <pc:sldLayoutMkLst>
            <pc:docMk/>
            <pc:sldMasterMk cId="3976542147" sldId="2147483775"/>
            <pc:sldLayoutMk cId="3477115523" sldId="2147483772"/>
          </pc:sldLayoutMkLst>
        </pc:sldLayoutChg>
        <pc:sldLayoutChg chg="add del">
          <pc:chgData name="Haider Faraz" userId="310779989b525304" providerId="Windows Live" clId="Web-{D41D25A1-C0AC-4A74-B971-5C809A68E01E}" dt="2024-01-11T18:27:14.700" v="6"/>
          <pc:sldLayoutMkLst>
            <pc:docMk/>
            <pc:sldMasterMk cId="3976542147" sldId="2147483775"/>
            <pc:sldLayoutMk cId="1573054714" sldId="2147483773"/>
          </pc:sldLayoutMkLst>
        </pc:sldLayoutChg>
        <pc:sldLayoutChg chg="add del">
          <pc:chgData name="Haider Faraz" userId="310779989b525304" providerId="Windows Live" clId="Web-{D41D25A1-C0AC-4A74-B971-5C809A68E01E}" dt="2024-01-11T18:27:14.700" v="6"/>
          <pc:sldLayoutMkLst>
            <pc:docMk/>
            <pc:sldMasterMk cId="3976542147" sldId="2147483775"/>
            <pc:sldLayoutMk cId="4247895794" sldId="214748377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608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367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379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8086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4002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113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07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249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802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45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50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758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959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687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751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439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145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545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 descr="Jigsaw puzzles in plastic figures">
            <a:extLst>
              <a:ext uri="{FF2B5EF4-FFF2-40B4-BE49-F238E27FC236}">
                <a16:creationId xmlns:a16="http://schemas.microsoft.com/office/drawing/2014/main" id="{49CAB36F-2F69-C356-1AE2-580BB333E6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4955" r="9091" b="120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983456"/>
            <a:ext cx="8825658" cy="105548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Online</a:t>
            </a:r>
            <a:r>
              <a:rPr lang="en-US" dirty="0"/>
              <a:t> </a:t>
            </a:r>
            <a:r>
              <a:rPr lang="en-US" b="1" dirty="0"/>
              <a:t>Post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455662"/>
            <a:ext cx="8825658" cy="3183138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Group members :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Usman AHMED </a:t>
            </a:r>
            <a:r>
              <a:rPr lang="en-US" sz="2800" b="1" dirty="0"/>
              <a:t>(STD ID : </a:t>
            </a:r>
            <a:r>
              <a:rPr lang="en-US" sz="2800" b="1" dirty="0">
                <a:solidFill>
                  <a:schemeClr val="tx1"/>
                </a:solidFill>
              </a:rPr>
              <a:t>1422606</a:t>
            </a:r>
            <a:r>
              <a:rPr lang="en-US" sz="2800" b="1" dirty="0"/>
              <a:t>)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HAIDER FARAZ</a:t>
            </a:r>
            <a:r>
              <a:rPr lang="en-US" sz="2800" b="1" dirty="0"/>
              <a:t> (STD ID : </a:t>
            </a:r>
            <a:r>
              <a:rPr lang="en-US" sz="2800" b="1" dirty="0">
                <a:solidFill>
                  <a:schemeClr val="tx1"/>
                </a:solidFill>
              </a:rPr>
              <a:t>1369966</a:t>
            </a:r>
            <a:r>
              <a:rPr lang="en-US" sz="2800" b="1" dirty="0"/>
              <a:t>)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SANA YOUSUF</a:t>
            </a:r>
            <a:r>
              <a:rPr lang="en-US" sz="2800" b="1" dirty="0"/>
              <a:t> (STD ID : </a:t>
            </a:r>
            <a:r>
              <a:rPr lang="en-US" sz="2800" b="1" dirty="0">
                <a:solidFill>
                  <a:schemeClr val="tx1"/>
                </a:solidFill>
              </a:rPr>
              <a:t>1367624</a:t>
            </a:r>
            <a:r>
              <a:rPr lang="en-US" sz="2800" b="1" dirty="0"/>
              <a:t>)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HAMAS ALI</a:t>
            </a:r>
            <a:r>
              <a:rPr lang="en-US" sz="2800" b="1" dirty="0"/>
              <a:t> (STD ID : </a:t>
            </a:r>
            <a:r>
              <a:rPr lang="en-US" sz="2800" b="1" dirty="0">
                <a:solidFill>
                  <a:schemeClr val="tx1"/>
                </a:solidFill>
              </a:rPr>
              <a:t>1342491</a:t>
            </a:r>
            <a:r>
              <a:rPr lang="en-US" sz="2800" b="1" dirty="0"/>
              <a:t>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1530B3-8C84-9516-5867-1B15E6FB9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 descr="Jigsaw puzzles in plastic figures">
            <a:extLst>
              <a:ext uri="{FF2B5EF4-FFF2-40B4-BE49-F238E27FC236}">
                <a16:creationId xmlns:a16="http://schemas.microsoft.com/office/drawing/2014/main" id="{D662B09C-EB55-A043-96CA-33A29D4F12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4955" r="9091" b="1202"/>
          <a:stretch/>
        </p:blipFill>
        <p:spPr>
          <a:xfrm>
            <a:off x="-23792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E877F7-961B-C59A-445C-6DF81FF86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2314" y="2847466"/>
            <a:ext cx="9337430" cy="924521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tx1"/>
                </a:solidFill>
              </a:rPr>
              <a:t>EMPLOYEE</a:t>
            </a:r>
            <a:r>
              <a:rPr lang="en-US" sz="5400" b="1" dirty="0">
                <a:solidFill>
                  <a:schemeClr val="accent1"/>
                </a:solidFill>
              </a:rPr>
              <a:t> FUNCTIONALITIES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AA8166A-00C8-55BF-F2FB-5BAC45978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3788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59408B-DF37-DB55-3C57-B5BD9CC7C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5B55A-8CD6-DD09-EEE9-18586E0AA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4738887"/>
            <a:ext cx="8825658" cy="7037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EMPLOYEE</a:t>
            </a:r>
            <a:r>
              <a:rPr lang="en-US" sz="4000" b="1" dirty="0">
                <a:solidFill>
                  <a:schemeClr val="tx1"/>
                </a:solidFill>
              </a:rPr>
              <a:t>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8832F-5E6A-B2A4-C73A-65A9B72E45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577717"/>
            <a:ext cx="10062346" cy="697802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tx1"/>
                </a:solidFill>
                <a:ea typeface="+mj-lt"/>
                <a:cs typeface="+mj-lt"/>
              </a:rPr>
              <a:t>In the employee dashboard, employees manage the details of deliveries sent by users.</a:t>
            </a:r>
            <a:endParaRPr lang="en-US" b="1" dirty="0">
              <a:solidFill>
                <a:schemeClr val="tx1"/>
              </a:solidFill>
              <a:ea typeface="+mj-lt"/>
              <a:cs typeface="+mj-lt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34A0FAA-7951-CCE9-AA45-BA9CCB7CC50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341" b="1341"/>
          <a:stretch>
            <a:fillRect/>
          </a:stretch>
        </p:blipFill>
        <p:spPr>
          <a:xfrm>
            <a:off x="1314214" y="388697"/>
            <a:ext cx="8220029" cy="397855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5" name="Picture 4" descr="A screenshot of a delivery form&#10;&#10;Description automatically generated">
            <a:extLst>
              <a:ext uri="{FF2B5EF4-FFF2-40B4-BE49-F238E27FC236}">
                <a16:creationId xmlns:a16="http://schemas.microsoft.com/office/drawing/2014/main" id="{4E3C07AD-6EA1-8CA3-8048-4BAA34095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2654" y="3266805"/>
            <a:ext cx="4109804" cy="203576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553390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E6C242-C49A-D819-A69D-3724041E0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 descr="Jigsaw puzzles in plastic figures">
            <a:extLst>
              <a:ext uri="{FF2B5EF4-FFF2-40B4-BE49-F238E27FC236}">
                <a16:creationId xmlns:a16="http://schemas.microsoft.com/office/drawing/2014/main" id="{8DEDFC13-5BC8-3959-B1DA-9B89BEE34C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4955" r="9091" b="120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3A25C5-236C-2DC7-214C-65DDBFC70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7782" y="2692687"/>
            <a:ext cx="5634588" cy="1460300"/>
          </a:xfrm>
        </p:spPr>
        <p:txBody>
          <a:bodyPr>
            <a:noAutofit/>
          </a:bodyPr>
          <a:lstStyle/>
          <a:p>
            <a:r>
              <a:rPr lang="en-US" sz="8800" b="1" dirty="0">
                <a:solidFill>
                  <a:schemeClr val="tx1"/>
                </a:solidFill>
              </a:rPr>
              <a:t>THANKS</a:t>
            </a:r>
            <a:r>
              <a:rPr lang="en-US" sz="8800" b="1" dirty="0">
                <a:solidFill>
                  <a:schemeClr val="accent1"/>
                </a:solidFill>
              </a:rPr>
              <a:t> !!!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229C2B8-E304-C6B2-649C-263E051AE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34173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249D57-50EC-5A10-6AD4-BD47A8E2D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E0F9F-A234-84CF-5665-548F07FA7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4358" y="1447800"/>
            <a:ext cx="5599942" cy="948398"/>
          </a:xfrm>
        </p:spPr>
        <p:txBody>
          <a:bodyPr>
            <a:normAutofit/>
          </a:bodyPr>
          <a:lstStyle/>
          <a:p>
            <a:r>
              <a:rPr lang="en-US" sz="4000" b="1" dirty="0"/>
              <a:t>LOGIN / </a:t>
            </a:r>
            <a:r>
              <a:rPr lang="en-US" sz="4000" b="1" dirty="0">
                <a:solidFill>
                  <a:schemeClr val="accent1"/>
                </a:solidFill>
              </a:rPr>
              <a:t>REGISTER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C3AFE7-437A-113D-8680-3B5D952A4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4358" y="2813673"/>
            <a:ext cx="5599942" cy="339662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ea typeface="+mj-lt"/>
                <a:cs typeface="+mj-lt"/>
              </a:rPr>
              <a:t>The authentication form facilitates three distinct logins for users, admins, and employees, allowing each to access their respective panels securely and efficiently.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BA0E7F0-37AE-4520-B2B4-D2B260CAA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343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27">
            <a:extLst>
              <a:ext uri="{FF2B5EF4-FFF2-40B4-BE49-F238E27FC236}">
                <a16:creationId xmlns:a16="http://schemas.microsoft.com/office/drawing/2014/main" id="{5CEAF854-D343-4937-97FD-534E6F3C7B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93485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5">
            <a:extLst>
              <a:ext uri="{FF2B5EF4-FFF2-40B4-BE49-F238E27FC236}">
                <a16:creationId xmlns:a16="http://schemas.microsoft.com/office/drawing/2014/main" id="{89C81BFC-62B8-4787-B266-90419583A2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1438400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4" name="Picture 53" descr="A screenshot of a website&#10;&#10;Description automatically generated">
            <a:extLst>
              <a:ext uri="{FF2B5EF4-FFF2-40B4-BE49-F238E27FC236}">
                <a16:creationId xmlns:a16="http://schemas.microsoft.com/office/drawing/2014/main" id="{E0F96539-3B7F-5C00-EE90-E4FB98F576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10" r="5010"/>
          <a:stretch/>
        </p:blipFill>
        <p:spPr>
          <a:xfrm>
            <a:off x="643855" y="889784"/>
            <a:ext cx="3993646" cy="2243094"/>
          </a:xfrm>
          <a:prstGeom prst="rect">
            <a:avLst/>
          </a:prstGeom>
          <a:effectLst/>
        </p:spPr>
      </p:pic>
      <p:pic>
        <p:nvPicPr>
          <p:cNvPr id="4" name="Picture 3" descr="A login form and a blue figure&#10;&#10;Description automatically generated">
            <a:extLst>
              <a:ext uri="{FF2B5EF4-FFF2-40B4-BE49-F238E27FC236}">
                <a16:creationId xmlns:a16="http://schemas.microsoft.com/office/drawing/2014/main" id="{7282EEAE-846E-B21C-93DA-0AC2EC12D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187" y="3504914"/>
            <a:ext cx="3992257" cy="234874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08700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729323-C0FE-A116-4ADC-106F30B1B2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 descr="Jigsaw puzzles in plastic figures">
            <a:extLst>
              <a:ext uri="{FF2B5EF4-FFF2-40B4-BE49-F238E27FC236}">
                <a16:creationId xmlns:a16="http://schemas.microsoft.com/office/drawing/2014/main" id="{F75DE06E-685E-C4CC-EC84-312E02AD64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4955" r="9091" b="120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02E2D9-EDE4-18F1-B9D3-4A2066DE2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4549" y="2852737"/>
            <a:ext cx="9063782" cy="105548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USER</a:t>
            </a:r>
            <a:r>
              <a:rPr lang="en-US" b="1" dirty="0">
                <a:solidFill>
                  <a:schemeClr val="accent1"/>
                </a:solidFill>
              </a:rPr>
              <a:t> FUNCTIONALITIES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90FF49D-E906-B5C8-0064-78B932CD3F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8755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2DB576-D2F8-1608-EE4B-20F4C9246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28A7B-D898-14BB-0902-6394AC819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4358" y="1447800"/>
            <a:ext cx="5599942" cy="94839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PACKAGE</a:t>
            </a:r>
            <a:r>
              <a:rPr lang="en-US" sz="4000" b="1" dirty="0">
                <a:solidFill>
                  <a:srgbClr val="EBEBEB"/>
                </a:solidFill>
              </a:rPr>
              <a:t> SERVICES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F1E554-041B-ADA1-52A5-4AD39C9924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4358" y="2813673"/>
            <a:ext cx="5599942" cy="339662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ea typeface="+mj-lt"/>
                <a:cs typeface="+mj-lt"/>
              </a:rPr>
              <a:t>When purchasing the user package from here, the individual is eligible for a discount on courier charges.</a:t>
            </a:r>
            <a:endParaRPr lang="en-US" b="1" dirty="0">
              <a:solidFill>
                <a:schemeClr val="tx1"/>
              </a:solidFill>
              <a:ea typeface="+mj-lt"/>
              <a:cs typeface="+mj-lt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54B4CF8-0900-04A5-CA1B-CB9B043EC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343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27">
            <a:extLst>
              <a:ext uri="{FF2B5EF4-FFF2-40B4-BE49-F238E27FC236}">
                <a16:creationId xmlns:a16="http://schemas.microsoft.com/office/drawing/2014/main" id="{2C2E3D9E-0A97-0726-8616-E4F00A3B0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93485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5">
            <a:extLst>
              <a:ext uri="{FF2B5EF4-FFF2-40B4-BE49-F238E27FC236}">
                <a16:creationId xmlns:a16="http://schemas.microsoft.com/office/drawing/2014/main" id="{EE3B2995-E215-0067-B4B5-B9E9BCED1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1438400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4" name="Picture 53" descr="A screenshot of a package&#10;&#10;Description automatically generated">
            <a:extLst>
              <a:ext uri="{FF2B5EF4-FFF2-40B4-BE49-F238E27FC236}">
                <a16:creationId xmlns:a16="http://schemas.microsoft.com/office/drawing/2014/main" id="{700D9599-336D-75E9-B31A-A47D76121F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01" r="5201"/>
          <a:stretch/>
        </p:blipFill>
        <p:spPr>
          <a:xfrm>
            <a:off x="643855" y="889784"/>
            <a:ext cx="3993646" cy="2243094"/>
          </a:xfrm>
          <a:prstGeom prst="rect">
            <a:avLst/>
          </a:prstGeom>
          <a:effectLst/>
        </p:spPr>
      </p:pic>
      <p:pic>
        <p:nvPicPr>
          <p:cNvPr id="4" name="Picture 3" descr="A screenshot of a website&#10;&#10;Description automatically generated">
            <a:extLst>
              <a:ext uri="{FF2B5EF4-FFF2-40B4-BE49-F238E27FC236}">
                <a16:creationId xmlns:a16="http://schemas.microsoft.com/office/drawing/2014/main" id="{9A4D7F6A-2DA4-E0AB-0032-AC60C5773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187" y="3670473"/>
            <a:ext cx="3992257" cy="201762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93746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592F50-838D-B2FF-A588-D841190C5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51C22-FD9E-F462-7A4F-9020C6B10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4358" y="1447800"/>
            <a:ext cx="5599942" cy="94839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PLACE </a:t>
            </a:r>
            <a:r>
              <a:rPr lang="en-US" sz="4000" b="1" dirty="0">
                <a:solidFill>
                  <a:schemeClr val="accent1"/>
                </a:solidFill>
              </a:rPr>
              <a:t>COURIER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8A0F35-0001-C401-DEC5-B960224A1E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4358" y="2813673"/>
            <a:ext cx="5599942" cy="339662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ea typeface="+mj-lt"/>
                <a:cs typeface="+mj-lt"/>
              </a:rPr>
              <a:t>There is a courier form where the user fills in their delivery details and places their courier/post from one location to another.</a:t>
            </a:r>
            <a:endParaRPr lang="en-US" b="1" dirty="0">
              <a:solidFill>
                <a:schemeClr val="tx1"/>
              </a:solidFill>
              <a:ea typeface="+mj-lt"/>
              <a:cs typeface="+mj-lt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C158398-3615-CCCC-21D6-3F3BEEC9D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343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27">
            <a:extLst>
              <a:ext uri="{FF2B5EF4-FFF2-40B4-BE49-F238E27FC236}">
                <a16:creationId xmlns:a16="http://schemas.microsoft.com/office/drawing/2014/main" id="{7CC76E76-09DB-10BB-4877-4486A8CB1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93485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5">
            <a:extLst>
              <a:ext uri="{FF2B5EF4-FFF2-40B4-BE49-F238E27FC236}">
                <a16:creationId xmlns:a16="http://schemas.microsoft.com/office/drawing/2014/main" id="{66354496-B516-3FDD-1B90-C788E1A1C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1438400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Picture 3" descr="Delivery Courier Freight Package Shipment Car.. | Royalty free stock ...">
            <a:extLst>
              <a:ext uri="{FF2B5EF4-FFF2-40B4-BE49-F238E27FC236}">
                <a16:creationId xmlns:a16="http://schemas.microsoft.com/office/drawing/2014/main" id="{A32358AB-7002-11BE-F8E0-D389619D1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58" y="3133326"/>
            <a:ext cx="3995115" cy="2604739"/>
          </a:xfrm>
          <a:prstGeom prst="rect">
            <a:avLst/>
          </a:prstGeom>
          <a:effectLst/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80245AF-7F6B-2182-1BDB-677D4EA75A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053" r="259" b="526"/>
          <a:stretch/>
        </p:blipFill>
        <p:spPr>
          <a:xfrm>
            <a:off x="237344" y="1119379"/>
            <a:ext cx="4801747" cy="18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769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8D3A0A-FB02-2026-994A-31F330603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E006B-4A65-82CA-74CE-45CAAD439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4358" y="1447800"/>
            <a:ext cx="5599942" cy="94839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TRACK</a:t>
            </a:r>
            <a:r>
              <a:rPr lang="en-US" sz="4000" b="1" dirty="0">
                <a:solidFill>
                  <a:schemeClr val="tx1"/>
                </a:solidFill>
              </a:rPr>
              <a:t>ING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3BDFC1-3D62-5242-8029-C8F5F4D8B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4358" y="2813673"/>
            <a:ext cx="5599942" cy="339662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ea typeface="+mj-lt"/>
                <a:cs typeface="+mj-lt"/>
              </a:rPr>
              <a:t>These are the delivery details that the user searches using the delivery ID.</a:t>
            </a:r>
            <a:endParaRPr lang="en-US" b="1" dirty="0">
              <a:solidFill>
                <a:schemeClr val="tx1"/>
              </a:solidFill>
              <a:ea typeface="+mj-lt"/>
              <a:cs typeface="+mj-lt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022A015-75A6-86FC-D247-75712AD2C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343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27">
            <a:extLst>
              <a:ext uri="{FF2B5EF4-FFF2-40B4-BE49-F238E27FC236}">
                <a16:creationId xmlns:a16="http://schemas.microsoft.com/office/drawing/2014/main" id="{52DB91E8-C890-DC69-6EE8-DAE338CE4D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93485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5">
            <a:extLst>
              <a:ext uri="{FF2B5EF4-FFF2-40B4-BE49-F238E27FC236}">
                <a16:creationId xmlns:a16="http://schemas.microsoft.com/office/drawing/2014/main" id="{A0C54355-ABE9-14FF-C3DA-5B1A05A66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1438400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Picture 4" descr="A screenshot of a tracking information&#10;&#10;Description automatically generated">
            <a:extLst>
              <a:ext uri="{FF2B5EF4-FFF2-40B4-BE49-F238E27FC236}">
                <a16:creationId xmlns:a16="http://schemas.microsoft.com/office/drawing/2014/main" id="{4DA63516-F3DE-9362-FE14-2BF3E0B32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53" y="835819"/>
            <a:ext cx="4209982" cy="499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738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7077D6-B5C7-F0CD-B0B1-1E41EBAAF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3571D-46D8-E3BD-5827-F3149FF8E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4738887"/>
            <a:ext cx="8825658" cy="83472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/>
                </a:solidFill>
              </a:rPr>
              <a:t>FORGET</a:t>
            </a:r>
            <a:r>
              <a:rPr lang="en-US" sz="4800" b="1" dirty="0"/>
              <a:t> PASSWORD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0C2B71-1359-867E-31BA-0FE767314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577717"/>
            <a:ext cx="8825658" cy="666572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tx1"/>
                </a:solidFill>
                <a:ea typeface="+mj-lt"/>
                <a:cs typeface="+mj-lt"/>
              </a:rPr>
              <a:t>These are the delivery details that the user searches using the delivery ID.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8AC5141-81D3-21C7-C629-764153D12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972" y="379305"/>
            <a:ext cx="7964837" cy="413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536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AD2C6D-9E4F-C865-7E86-824A8C3F2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 descr="Jigsaw puzzles in plastic figures">
            <a:extLst>
              <a:ext uri="{FF2B5EF4-FFF2-40B4-BE49-F238E27FC236}">
                <a16:creationId xmlns:a16="http://schemas.microsoft.com/office/drawing/2014/main" id="{FA3A7EB1-684A-0813-CBD2-A22D3FBDE3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4955" r="9091" b="120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AA6EC2-279F-35ED-3FEE-E957BCADD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7501" y="2740311"/>
            <a:ext cx="10075617" cy="105548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ADMIN</a:t>
            </a:r>
            <a:r>
              <a:rPr lang="en-US" b="1" dirty="0">
                <a:solidFill>
                  <a:schemeClr val="accent1"/>
                </a:solidFill>
              </a:rPr>
              <a:t> FUNCTIONALITIES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341ACEC-975E-72DD-C877-91FD48BB4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9364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97F22F-59AB-A6B5-D6A8-49D32A71F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15921-4A81-ED78-010B-51C0EAB12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4738887"/>
            <a:ext cx="8825658" cy="83472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/>
                </a:solidFill>
              </a:rPr>
              <a:t>ADMIN </a:t>
            </a:r>
            <a:r>
              <a:rPr lang="en-US" sz="4800" b="1" dirty="0">
                <a:solidFill>
                  <a:schemeClr val="tx1"/>
                </a:solidFill>
              </a:rPr>
              <a:t>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DA21C7-5715-196F-6180-C5496E752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577717"/>
            <a:ext cx="10062346" cy="1078801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tx1"/>
                </a:solidFill>
                <a:ea typeface="+mj-lt"/>
                <a:cs typeface="+mj-lt"/>
              </a:rPr>
              <a:t>In the admin dashboard, the administrator can create employees, update charges, add packages, and change the status of forms and the administrator can also view all the deliveries.</a:t>
            </a:r>
            <a:endParaRPr lang="en-US" b="1" dirty="0">
              <a:solidFill>
                <a:schemeClr val="tx1"/>
              </a:solidFill>
              <a:ea typeface="+mj-lt"/>
              <a:cs typeface="+mj-lt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052902C-1EB9-3723-7F91-BE48B7E2B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214" y="388697"/>
            <a:ext cx="8220029" cy="397855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5" name="Picture 4" descr="A screenshot of a logistic&#10;&#10;Description automatically generated">
            <a:extLst>
              <a:ext uri="{FF2B5EF4-FFF2-40B4-BE49-F238E27FC236}">
                <a16:creationId xmlns:a16="http://schemas.microsoft.com/office/drawing/2014/main" id="{1FC31C7D-CEE5-AF28-9044-DF96539F40F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77" b="277"/>
          <a:stretch>
            <a:fillRect/>
          </a:stretch>
        </p:blipFill>
        <p:spPr>
          <a:xfrm>
            <a:off x="7382654" y="3266805"/>
            <a:ext cx="4109804" cy="203576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38344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Ion</vt:lpstr>
      <vt:lpstr>Online Post System</vt:lpstr>
      <vt:lpstr>LOGIN / REGISTER</vt:lpstr>
      <vt:lpstr>USER FUNCTIONALITIES</vt:lpstr>
      <vt:lpstr>PACKAGE SERVICES</vt:lpstr>
      <vt:lpstr>PLACE COURIER</vt:lpstr>
      <vt:lpstr>TRACKING </vt:lpstr>
      <vt:lpstr>FORGET PASSWORD</vt:lpstr>
      <vt:lpstr>ADMIN FUNCTIONALITIES</vt:lpstr>
      <vt:lpstr>ADMIN DASHBOARD</vt:lpstr>
      <vt:lpstr>EMPLOYEE FUNCTIONALITIES</vt:lpstr>
      <vt:lpstr>EMPLOYEE DASHBOARD</vt:lpstr>
      <vt:lpstr>THANKS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382</cp:revision>
  <dcterms:created xsi:type="dcterms:W3CDTF">2024-01-11T18:25:35Z</dcterms:created>
  <dcterms:modified xsi:type="dcterms:W3CDTF">2024-01-11T20:18:05Z</dcterms:modified>
</cp:coreProperties>
</file>