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619999" cy="4190999"/>
          </a:xfrm>
        </p:spPr>
      </p:pic>
    </p:spTree>
    <p:extLst>
      <p:ext uri="{BB962C8B-B14F-4D97-AF65-F5344CB8AC3E}">
        <p14:creationId xmlns:p14="http://schemas.microsoft.com/office/powerpoint/2010/main" val="29964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SO,WE DEVELOPED A ALGORITHM TO COMPUTE Y[N]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455068" cy="5943600"/>
          </a:xfrm>
        </p:spPr>
      </p:pic>
    </p:spTree>
    <p:extLst>
      <p:ext uri="{BB962C8B-B14F-4D97-AF65-F5344CB8AC3E}">
        <p14:creationId xmlns:p14="http://schemas.microsoft.com/office/powerpoint/2010/main" val="115250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* WE PICKED THE FIRST INPUT ELEMENT X[0] AND INSERTED IN AN EMPTY ARRAY AT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PLACE IN TIME T0.</a:t>
            </a:r>
            <a:br>
              <a:rPr lang="en-US" sz="3200" dirty="0" smtClean="0"/>
            </a:br>
            <a:r>
              <a:rPr lang="en-US" sz="3200" dirty="0" smtClean="0"/>
              <a:t>* THEN IN TIME T1 WE GAVE THE ARRAY A RIGHT SHIFT AND INSERTED X[1] IN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PLACE OF ARRAY.</a:t>
            </a:r>
            <a:br>
              <a:rPr lang="en-US" sz="3200" dirty="0" smtClean="0"/>
            </a:br>
            <a:r>
              <a:rPr lang="en-US" sz="3200" dirty="0" smtClean="0"/>
              <a:t>* THEN </a:t>
            </a:r>
            <a:r>
              <a:rPr lang="en-US" sz="3200" dirty="0"/>
              <a:t>IN TIME </a:t>
            </a:r>
            <a:r>
              <a:rPr lang="en-US" sz="3200" dirty="0" smtClean="0"/>
              <a:t>T2 </a:t>
            </a:r>
            <a:r>
              <a:rPr lang="en-US" sz="3200" dirty="0"/>
              <a:t>WE GAVE THE ARRAY </a:t>
            </a:r>
            <a:r>
              <a:rPr lang="en-US" sz="3200" dirty="0" smtClean="0"/>
              <a:t>ANOTHER RIGHT </a:t>
            </a:r>
            <a:r>
              <a:rPr lang="en-US" sz="3200" dirty="0"/>
              <a:t>SHIFT AND INSERTED </a:t>
            </a:r>
            <a:r>
              <a:rPr lang="en-US" sz="3200" dirty="0" smtClean="0"/>
              <a:t>X[2] </a:t>
            </a:r>
            <a:r>
              <a:rPr lang="en-US" sz="3200" dirty="0"/>
              <a:t>IN THE 1</a:t>
            </a:r>
            <a:r>
              <a:rPr lang="en-US" sz="3200" baseline="30000" dirty="0"/>
              <a:t>ST</a:t>
            </a:r>
            <a:r>
              <a:rPr lang="en-US" sz="3200" dirty="0"/>
              <a:t> </a:t>
            </a:r>
            <a:r>
              <a:rPr lang="en-US" sz="3200" dirty="0" smtClean="0"/>
              <a:t>LOCATION </a:t>
            </a:r>
            <a:r>
              <a:rPr lang="en-US" sz="3200" dirty="0"/>
              <a:t>OF ARRAY WHILE </a:t>
            </a:r>
            <a:r>
              <a:rPr lang="en-US" sz="3200" dirty="0" smtClean="0"/>
              <a:t>X[1] </a:t>
            </a:r>
            <a:r>
              <a:rPr lang="en-US" sz="3200" dirty="0"/>
              <a:t>IS IN THE </a:t>
            </a:r>
            <a:r>
              <a:rPr lang="en-US" sz="3200" dirty="0" smtClean="0"/>
              <a:t>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LOCATION OF THE ARRAY AND X[0] IN THE 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LOCATION OF THE ARRAY.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143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*COMPUTING  H[N](ZEROS).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*IMPLEMENTING RIGHT SHIFT IN CODING.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*CONVOLVING X[N] AND H[N].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*COMPUTING Y[N].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7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r>
              <a:rPr lang="en-US" dirty="0" smtClean="0"/>
              <a:t>REFERENCES :-</a:t>
            </a:r>
          </a:p>
          <a:p>
            <a:r>
              <a:rPr lang="en-US" dirty="0"/>
              <a:t>D</a:t>
            </a:r>
            <a:r>
              <a:rPr lang="en-US" dirty="0" smtClean="0"/>
              <a:t>iscrete </a:t>
            </a:r>
            <a:r>
              <a:rPr lang="en-US" dirty="0"/>
              <a:t>time signal processing </a:t>
            </a:r>
            <a:r>
              <a:rPr lang="en-US" smtClean="0"/>
              <a:t>by </a:t>
            </a:r>
            <a:r>
              <a:rPr lang="en-US" smtClean="0"/>
              <a:t>Oppenheim 2</a:t>
            </a:r>
            <a:r>
              <a:rPr lang="en-US" baseline="30000" smtClean="0"/>
              <a:t>ND</a:t>
            </a:r>
            <a:r>
              <a:rPr lang="en-US" smtClean="0"/>
              <a:t> EDITION .</a:t>
            </a:r>
            <a:endParaRPr lang="en-US" dirty="0" smtClean="0"/>
          </a:p>
          <a:p>
            <a:r>
              <a:rPr lang="en-US" dirty="0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2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8311"/>
            <a:ext cx="8229600" cy="5728978"/>
          </a:xfrm>
        </p:spPr>
      </p:pic>
    </p:spTree>
    <p:extLst>
      <p:ext uri="{BB962C8B-B14F-4D97-AF65-F5344CB8AC3E}">
        <p14:creationId xmlns:p14="http://schemas.microsoft.com/office/powerpoint/2010/main" val="392541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2381250"/>
          </a:xfrm>
        </p:spPr>
        <p:txBody>
          <a:bodyPr>
            <a:noAutofit/>
          </a:bodyPr>
          <a:lstStyle/>
          <a:p>
            <a:r>
              <a:rPr lang="en-US" sz="6000" dirty="0" smtClean="0"/>
              <a:t>IMPLEMENTATION OF FIR FILTER USING STRUCTURES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563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3429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dirty="0"/>
              <a:t>GROUP MEMBERS: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* </a:t>
            </a:r>
            <a:r>
              <a:rPr lang="en-US" sz="3600" dirty="0" smtClean="0"/>
              <a:t>FAISAL </a:t>
            </a:r>
            <a:r>
              <a:rPr lang="en-US" sz="3600" dirty="0"/>
              <a:t>EHSAN (</a:t>
            </a:r>
            <a:r>
              <a:rPr lang="en-US" sz="3600" dirty="0" smtClean="0"/>
              <a:t>E14-65)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* CHAUDHARY </a:t>
            </a:r>
            <a:r>
              <a:rPr lang="en-US" sz="3600" dirty="0"/>
              <a:t>MUHAMMAD HADEEQ (E14-132)</a:t>
            </a:r>
            <a:br>
              <a:rPr lang="en-US" sz="3600" dirty="0"/>
            </a:br>
            <a:r>
              <a:rPr lang="en-US" sz="3600" dirty="0" smtClean="0"/>
              <a:t>* USMAN </a:t>
            </a:r>
            <a:r>
              <a:rPr lang="en-US" sz="3600" dirty="0"/>
              <a:t>SIKANDER MIRZA(E14-137)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A FILTER 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9" y="1981200"/>
            <a:ext cx="7450667" cy="25146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5486400"/>
            <a:ext cx="8077200" cy="102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* FILTERS IN SIGNAL PROCESSING (DIGITAL FILTERS)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82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TYPES OF DIGITAL FILTERS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3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7620000" cy="26971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524000"/>
            <a:ext cx="7391400" cy="1371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FIR (FINITE IMPULSE RESPONSE)(No Feedback)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IIR (INFINTE IMPULSE RESPONSE)(Feedback)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/>
              <a:t>FIR FLTERS AND STRUCTURE TYPES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0"/>
            <a:ext cx="8686800" cy="4343400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FIR FILTERS HAVE ONLY ZEROS (NO POLES).HENCE KNOWN ALSO AS ‘ALL ZERO’ FILTERS.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IMPULSE RESPONSE IS OF FINITE LENGTH ‘M’.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FIR FILTERS ARE ALSO KNOWN AS FEEDFORWARD AND NON-RECURSIVE.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DIRECT FORM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CASCADE FORM 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LINEAR PHASE FORM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DIRECT FORM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2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4190999"/>
          </a:xfrm>
        </p:spPr>
      </p:pic>
    </p:spTree>
    <p:extLst>
      <p:ext uri="{BB962C8B-B14F-4D97-AF65-F5344CB8AC3E}">
        <p14:creationId xmlns:p14="http://schemas.microsoft.com/office/powerpoint/2010/main" val="3857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LCCDE FORM FOR IMPLEMTING DIRECT FORM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1576"/>
            <a:ext cx="4800600" cy="152982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43400"/>
            <a:ext cx="5181600" cy="1380121"/>
          </a:xfrm>
        </p:spPr>
      </p:pic>
    </p:spTree>
    <p:extLst>
      <p:ext uri="{BB962C8B-B14F-4D97-AF65-F5344CB8AC3E}">
        <p14:creationId xmlns:p14="http://schemas.microsoft.com/office/powerpoint/2010/main" val="414145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HOW TO COMPUTE Y(N) IN MATLAB 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6858000" cy="115464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810000"/>
            <a:ext cx="7543800" cy="2971800"/>
          </a:xfrm>
        </p:spPr>
        <p:txBody>
          <a:bodyPr/>
          <a:lstStyle/>
          <a:p>
            <a:r>
              <a:rPr lang="en-US" dirty="0" smtClean="0"/>
              <a:t>BECAUSE WHEN WE ARE COMPUTING Y[N] IN MATLAB , HOW WILL MATLAB COMPUTE X[N-K].</a:t>
            </a:r>
          </a:p>
          <a:p>
            <a:r>
              <a:rPr lang="en-US" dirty="0" smtClean="0"/>
              <a:t>THAT IS :-   X[-1] AND X[-3] .</a:t>
            </a:r>
          </a:p>
          <a:p>
            <a:r>
              <a:rPr lang="en-US" dirty="0" smtClean="0"/>
              <a:t>MATLAB CANNOT COMPUTE VALUES AT NEGATIVE TIME.</a:t>
            </a:r>
          </a:p>
          <a:p>
            <a:r>
              <a:rPr lang="en-US" dirty="0" smtClean="0"/>
              <a:t>SO WHAT TO DO ???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300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222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IMPLEMENTATION OF FIR FILTER USING STRUCTURES </vt:lpstr>
      <vt:lpstr>GROUP MEMBERS: * FAISAL EHSAN (E14-65) * CHAUDHARY MUHAMMAD HADEEQ (E14-132) * USMAN SIKANDER MIRZA(E14-137) </vt:lpstr>
      <vt:lpstr>WHAT IS A FILTER ?</vt:lpstr>
      <vt:lpstr>TYPES OF DIGITAL FILTERS </vt:lpstr>
      <vt:lpstr>FIR FLTERS AND STRUCTURE TYPES</vt:lpstr>
      <vt:lpstr>DIRECT FORM</vt:lpstr>
      <vt:lpstr>LCCDE FORM FOR IMPLEMTING DIRECT FORM</vt:lpstr>
      <vt:lpstr>NOW HOW TO COMPUTE Y(N) IN MATLAB ?</vt:lpstr>
      <vt:lpstr>SO,WE DEVELOPED A ALGORITHM TO COMPUTE Y[N]</vt:lpstr>
      <vt:lpstr>* WE PICKED THE FIRST INPUT ELEMENT X[0] AND INSERTED IN AN EMPTY ARRAY AT THE 1ST PLACE IN TIME T0. * THEN IN TIME T1 WE GAVE THE ARRAY A RIGHT SHIFT AND INSERTED X[1] IN THE 1ST PLACE OF ARRAY. * THEN IN TIME T2 WE GAVE THE ARRAY ANOTHER RIGHT SHIFT AND INSERTED X[2] IN THE 1ST LOCATION OF ARRAY WHILE X[1] IS IN THE 2ND LOCATION OF THE ARRAY AND X[0] IN THE 3RD LOCATION OF THE ARRAY.</vt:lpstr>
      <vt:lpstr>CODING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RCMS</dc:creator>
  <cp:lastModifiedBy>RCMS</cp:lastModifiedBy>
  <cp:revision>12</cp:revision>
  <dcterms:created xsi:type="dcterms:W3CDTF">2006-08-16T00:00:00Z</dcterms:created>
  <dcterms:modified xsi:type="dcterms:W3CDTF">2017-02-03T11:03:09Z</dcterms:modified>
</cp:coreProperties>
</file>