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should be used moderately throughout the slides - 1 per slide is fine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*** Open new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35a043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35a043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4dcb4b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4dcb4b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3c6e883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3c6e883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3c6e883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3c6e883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35a043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35a043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 1 - 2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vs. online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Online version requires internet access and accessing third-party websites to play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overall look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Original project was lacking in layout and design among other aspects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5ece5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5ece5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***Put up low coupling, high cohesion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 1 - 2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vs. online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Online version requires internet access and accessing third-party websites to play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overall look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Original project was lacking in layout and design among other aspects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3c6e883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3c6e883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&amp; 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demos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 narrates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Have the game open and running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3c6e883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3c6e883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3c6e883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3c6e883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4dcb4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4dcb4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video demoing each game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5a043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5a043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forms/d/1ACaIFHYvVA31VPOO02C1bjpD4Ui-GknqQRpmg8HblHE/edit#responses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2.o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i</a:t>
            </a:r>
            <a:r>
              <a:rPr lang="en"/>
              <a:t>mproved </a:t>
            </a:r>
            <a:r>
              <a:rPr lang="en"/>
              <a:t>d</a:t>
            </a:r>
            <a:r>
              <a:rPr lang="en"/>
              <a:t>esktop version of the classical Snake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Andy Hameed | Usman Irfan | Vaibhav Chadha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VUA 30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30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79700" y="1945750"/>
            <a:ext cx="278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42900" y="3737550"/>
            <a:ext cx="3015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30 | VUA30 | L03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Vaibhav Chadha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Andy Hameed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Usman Irfan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767075"/>
            <a:ext cx="38982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modes - flashlight mode, multiplayer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graphics - snake will appear more animated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21325" y="1916012"/>
            <a:ext cx="3938074" cy="14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87030">
            <a:off x="4614296" y="2869439"/>
            <a:ext cx="1148084" cy="11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398167">
            <a:off x="5470731" y="1586970"/>
            <a:ext cx="1125613" cy="112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that will be discussed: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 testing and verifying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Qualities of the game (functions and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one non functional quality like robustness,</a:t>
            </a:r>
            <a:r>
              <a:rPr b="1" lang="en"/>
              <a:t> user-friendliness</a:t>
            </a:r>
            <a:r>
              <a:rPr lang="en"/>
              <a:t>, maintainability,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another quality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 previous (original implementation) vs. current implementation in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Introduction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Purpose, background &amp; scope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Functionality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Discussion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Game demo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Difficulties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Peer verification and validation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Conclusion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Original vs. new implementation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Future improvements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/>
              <a:t>Q &amp; 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0625" y="30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Purpose, Background &amp; Scope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0625" y="1026600"/>
            <a:ext cx="4491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Background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Classical snake game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 and overall look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Desktop version vs. online version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Theme options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  <a:p>
            <a:pPr indent="-298450" lvl="0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Reimplement with original requirements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 new theme options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Organize design and layout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400" y="1147238"/>
            <a:ext cx="4179299" cy="3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684950" y="4374400"/>
            <a:ext cx="2576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Original Project: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Javascript-Snake by patorjk 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40625" y="30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40625" y="938125"/>
            <a:ext cx="55473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requires the user to request all inputs from mouse and keyboards.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has a High Score button that displays the user’s highest score they have played so far.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offers a help menu to guide new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3 different modes: easy, intermediate and advanced.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Optioning the user to select different 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maze in advanced to add more difficulty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requirements will be explained in the demo.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684950" y="4374400"/>
            <a:ext cx="2576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Original Project: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Javascript-Snake by patorjk </a:t>
            </a:r>
            <a:endParaRPr sz="1200">
              <a:solidFill>
                <a:srgbClr val="CCCCCC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75" y="1147250"/>
            <a:ext cx="3420923" cy="26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655" r="0" t="4924"/>
          <a:stretch/>
        </p:blipFill>
        <p:spPr>
          <a:xfrm>
            <a:off x="450275" y="1017725"/>
            <a:ext cx="6330574" cy="3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94275"/>
            <a:ext cx="38982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Documentation for pygame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Connecting interface and implementation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Switching to Object-Oriented approach halfway through process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400" y="1594275"/>
            <a:ext cx="20955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700" y="2996846"/>
            <a:ext cx="2544549" cy="1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Verification &amp; Validation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861100"/>
            <a:ext cx="42234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Surveyed peers on the game using google forms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Continuously tested the game throughout development process</a:t>
            </a:r>
            <a:endParaRPr/>
          </a:p>
        </p:txBody>
      </p:sp>
      <p:pic>
        <p:nvPicPr>
          <p:cNvPr id="103" name="Google Shape;103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675" y="1152474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vs. new implementation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" y="1360663"/>
            <a:ext cx="4179299" cy="3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655" r="0" t="4924"/>
          <a:stretch/>
        </p:blipFill>
        <p:spPr>
          <a:xfrm>
            <a:off x="4916625" y="1360675"/>
            <a:ext cx="3915669" cy="32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194300" y="4587825"/>
            <a:ext cx="25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Original Project: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Javascript-Snake by patorjk 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827175" y="4587825"/>
            <a:ext cx="2576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3XA3 Project:</a:t>
            </a:r>
            <a:endParaRPr sz="12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Reimplementation of Snake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37400" y="1999050"/>
            <a:ext cx="46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