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2" r:id="rId7"/>
    <p:sldId id="266" r:id="rId8"/>
    <p:sldId id="265" r:id="rId9"/>
    <p:sldId id="261" r:id="rId10"/>
    <p:sldId id="259" r:id="rId11"/>
    <p:sldId id="267" r:id="rId12"/>
    <p:sldId id="263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CD99-89CD-4ACA-86C8-32DC2AB69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D2B1-E405-46C0-BC7A-B58C6B364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66B7-CC96-4B42-A399-167D1548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0AE3-99D6-4FD0-89D9-95A28423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875E-786B-4068-9012-E9EDC3D7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9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E37-8571-4F9E-8FF1-A096E70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8560-F321-45A2-AEAD-91D6A72D8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5AEC-B3FF-4776-91C9-9AC1F96D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A8F48-955F-4891-866C-2DF7ED6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A608-B638-451E-A271-46C0A8E8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7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DDF5E-5A2D-434E-8531-B722D2E1D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A1C2A-462D-4066-9C3D-AB1C4510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B014-F26B-4808-BF28-7F65D9F2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7C175-D5CD-4888-AC7E-B5B19E82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AAB6-C1B1-4DBC-A043-FBC99B2C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3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019A-35BB-4C6C-A871-357F01F8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3F6A-ABFC-493E-9E47-69F2F985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4D07-923C-40A5-B0A2-FE8C650D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ED39-A75A-4CB6-A40A-E58ECD4A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A444-B72B-4DE8-9BDE-85B689A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C7DA-0F77-4702-842C-928BD39D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E810C-6C3F-43B3-84E6-1ED5B8B3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0D7A-9549-46B8-B1E0-A82526AE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D6A6-0829-4301-A17E-C0A4CD1E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FB69-AE7B-4B7D-97E4-87B357D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2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94CB-DFA3-4D17-8F3D-46853BD9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1827-C08A-4630-8617-C98DB2581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9A02A-9ECD-40BA-8582-E12F41EF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312-5B2F-4464-9AB6-06F1982A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ED44D-8871-4F4E-AEB6-0263EA5B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EB7D-6E9F-4F7B-928A-6A99009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5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F60-DFB8-419D-BCA2-6D23744E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954D8-7DAE-4F96-8ECD-D553A0E2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8602-C041-4569-B339-D2F31C89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DB6FB-E81D-483A-8016-69EAB851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358F2-861F-42CC-B4B5-17FE5F41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D7852-2539-43D5-8CDA-02DFA21C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16EE0-F9B6-477D-AFFD-7E1497C5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40CBA-7607-4EB2-93DA-13B21F8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641E-573A-48DD-8105-1D0C87FB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FF108-44E4-4A01-BA00-FA368DC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5D1F2-CD8C-484E-9D62-C40C7C18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B861C-6D65-4375-83DE-AB70351E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9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089BD-7E49-4113-90C7-01EC745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A52EF-6E5E-4502-9BB2-94114E27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9A9C3-8FFB-4943-B77F-9BF3B33A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2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647C-0382-4E23-AC6F-A44D413C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3E1D-D0B2-45A3-AFB5-608732AF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343B-351C-46DB-8EE2-7B0DFCC9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50AD6-B4D8-4C4E-B294-4F6195C1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64D43-1BC9-4B7C-B0F5-C3759462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3C3B1-68BA-4DF8-A3C3-D789DC07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7AF6-EDD6-49EA-9165-74696C6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F2AE0-9311-4300-A249-8F190E99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36F7-962B-48A6-971B-173E86D8E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CFADC-95FB-43B4-838F-4028334E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DC0C-3472-4B0F-B470-56CD81AE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09878-27E3-485C-A074-EC3E3F28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16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5EAF9-3147-4BA9-8838-2E505D23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E906-B2FD-4CC9-94F4-79363178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20F3-1736-4AB4-ADD4-5C4997ABE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09A2-B30A-4FDD-AEC6-5BED0A13B94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9C3F-B438-425B-B1AD-529BE8C3C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6D0F-CFB8-4034-A165-9FDCE1152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9566-2D05-4C5F-988C-E217DD122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9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5451-6A08-4A10-BF16-870D35E1D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98524"/>
          </a:xfrm>
        </p:spPr>
        <p:txBody>
          <a:bodyPr/>
          <a:lstStyle/>
          <a:p>
            <a:r>
              <a:rPr lang="en-US" dirty="0"/>
              <a:t>Data Communication &amp; 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20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Router configure:(basic setting &amp; SSH)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7E606-8A89-45F6-A952-432BE6DF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" t="25585" r="3723"/>
          <a:stretch/>
        </p:blipFill>
        <p:spPr>
          <a:xfrm>
            <a:off x="838200" y="1690688"/>
            <a:ext cx="7040419" cy="49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475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Router configure:(OSPF and static routing)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0EF1D-6887-40B1-8419-66DB9C13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030"/>
            <a:ext cx="759248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9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Router configure:(Ip and subnetting)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67211-8AA5-4949-A872-59AE1AF2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51" y="2449690"/>
            <a:ext cx="6874098" cy="44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CONFIGURATION</a:t>
            </a:r>
            <a:br>
              <a:rPr lang="en-US" dirty="0"/>
            </a:br>
            <a:r>
              <a:rPr lang="en-US" dirty="0"/>
              <a:t>(assign IP address to all 12 department)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45F45-34F1-4F7D-9F3E-C6E037C1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39" y="2921619"/>
            <a:ext cx="5942223" cy="34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VLAN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B37B2-7A37-498B-B917-8BAC182B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21" y="1338715"/>
            <a:ext cx="4814243" cy="49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4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F33A-3F5B-4412-9402-FE17F51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90B17-A265-46EF-908C-241985993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615" y="1825625"/>
            <a:ext cx="5050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F33A-3F5B-4412-9402-FE17F51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</a:t>
            </a:r>
            <a:r>
              <a:rPr lang="en-GB" dirty="0" err="1"/>
              <a:t>nat</a:t>
            </a:r>
            <a:r>
              <a:rPr lang="en-GB" dirty="0"/>
              <a:t>/ </a:t>
            </a:r>
            <a:r>
              <a:rPr lang="en-GB" dirty="0" err="1"/>
              <a:t>acces</a:t>
            </a:r>
            <a:r>
              <a:rPr lang="en-GB" dirty="0"/>
              <a:t> list /clock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914A3F-BDF2-41F1-A0F5-815C5AB4F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656" y="1690688"/>
            <a:ext cx="6277851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5B86F-268B-4F8F-9433-2D9F0130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56" y="2139828"/>
            <a:ext cx="5605035" cy="1597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97F46-87BE-4830-9778-C4259F69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60" y="3978355"/>
            <a:ext cx="7649643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E0152-D6DF-4279-AB58-9BA22B6C6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631" y="4179060"/>
            <a:ext cx="760201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2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C7EF53-D6AD-45C8-A795-19A5AE46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site to site /</a:t>
            </a:r>
            <a:r>
              <a:rPr lang="en-GB" dirty="0" err="1"/>
              <a:t>ipsec</a:t>
            </a:r>
            <a:r>
              <a:rPr lang="en-GB" dirty="0"/>
              <a:t> </a:t>
            </a:r>
            <a:r>
              <a:rPr lang="en-GB" dirty="0" err="1"/>
              <a:t>vpn</a:t>
            </a:r>
            <a:r>
              <a:rPr lang="en-GB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2174EA-4613-4A3F-84DE-9BAC27A21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221" y="1825625"/>
            <a:ext cx="42335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C7EF53-D6AD-45C8-A795-19A5AE46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9CC0AE-37DC-4D58-AE3A-C326DEDA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2166378"/>
            <a:ext cx="6477904" cy="401058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90504-489F-480D-86D4-255BE2AB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32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AD35D-D852-42A5-9FB5-14B20E5B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580627"/>
            <a:ext cx="806880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configuration:(SSH &amp; basic settings)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C2963-02D3-4304-A5F8-E141DDF13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4633"/>
            <a:ext cx="6698498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configure:(VLAN assign &amp; trunk ports)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8C20E-0720-48BE-B6F1-AE978632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36" y="1690688"/>
            <a:ext cx="6982799" cy="48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2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configuration: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0D27B-7DFC-49D8-A8DA-365F1691E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" t="5983" r="3080" b="20460"/>
          <a:stretch/>
        </p:blipFill>
        <p:spPr>
          <a:xfrm>
            <a:off x="953610" y="4593863"/>
            <a:ext cx="8532135" cy="205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3BD19-E30A-4D4F-8B5D-AB7B1481E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9" t="40925" r="4296" b="1259"/>
          <a:stretch/>
        </p:blipFill>
        <p:spPr>
          <a:xfrm>
            <a:off x="953610" y="1428100"/>
            <a:ext cx="9021663" cy="31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configuration: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290CC-7BE7-40FD-B041-B7425339F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6" r="1220" b="-1"/>
          <a:stretch/>
        </p:blipFill>
        <p:spPr>
          <a:xfrm>
            <a:off x="571687" y="1625600"/>
            <a:ext cx="7556313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configuration: IP address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50CA5-625C-4762-AE6E-4FC96A11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13" y="1930390"/>
            <a:ext cx="755437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configuration</a:t>
            </a:r>
            <a:r>
              <a:rPr lang="en-US" dirty="0">
                <a:sym typeface="Wingdings" panose="05000000000000000000" pitchFamily="2" charset="2"/>
              </a:rPr>
              <a:t>: (OSPF and static routing)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C8CD3-E4A0-4836-92DD-32EC3FB3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491"/>
            <a:ext cx="7125694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2A2-09DF-488D-B493-DB5D5D36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549"/>
          </a:xfrm>
        </p:spPr>
        <p:txBody>
          <a:bodyPr/>
          <a:lstStyle/>
          <a:p>
            <a:r>
              <a:rPr lang="en-US" dirty="0"/>
              <a:t>Server Side configuration: (switchport)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76509-17EE-47C9-8F86-95942D87B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"/>
          <a:stretch/>
        </p:blipFill>
        <p:spPr>
          <a:xfrm>
            <a:off x="838199" y="1237675"/>
            <a:ext cx="7711321" cy="48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104</Words>
  <Application>Microsoft Office PowerPoint</Application>
  <PresentationFormat>Widescreen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Data Communication &amp; Computer Networks</vt:lpstr>
      <vt:lpstr>PowerPoint Presentation</vt:lpstr>
      <vt:lpstr>Switch configuration:(SSH &amp; basic settings)</vt:lpstr>
      <vt:lpstr>Switch configure:(VLAN assign &amp; trunk ports)</vt:lpstr>
      <vt:lpstr>Multilayer configuration:</vt:lpstr>
      <vt:lpstr>Multilayer configuration:</vt:lpstr>
      <vt:lpstr>Multilayer configuration: IP address</vt:lpstr>
      <vt:lpstr>Multilayer configuration: (OSPF and static routing)</vt:lpstr>
      <vt:lpstr>Server Side configuration: (switchport)</vt:lpstr>
      <vt:lpstr>Branch Router configure:(basic setting &amp; SSH)</vt:lpstr>
      <vt:lpstr>Branch Router configure:(OSPF and static routing)</vt:lpstr>
      <vt:lpstr>Branch Router configure:(Ip and subnetting)</vt:lpstr>
      <vt:lpstr>DHCP CONFIGURATION (assign IP address to all 12 department)</vt:lpstr>
      <vt:lpstr>Inter VLAN</vt:lpstr>
      <vt:lpstr>PowerPoint Presentation</vt:lpstr>
      <vt:lpstr>Ip nat/ acces list /clock rate</vt:lpstr>
      <vt:lpstr>Configuration site to site /ipsec vpn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Usmana</dc:creator>
  <cp:lastModifiedBy>Usmana</cp:lastModifiedBy>
  <cp:revision>32</cp:revision>
  <dcterms:created xsi:type="dcterms:W3CDTF">2023-11-19T12:32:45Z</dcterms:created>
  <dcterms:modified xsi:type="dcterms:W3CDTF">2023-12-03T00:12:07Z</dcterms:modified>
</cp:coreProperties>
</file>