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2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730" y="77"/>
      </p:cViewPr>
      <p:guideLst>
        <p:guide orient="horz" pos="2880"/>
        <p:guide pos="216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8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8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494790" cy="2989580"/>
          </a:xfrm>
          <a:custGeom>
            <a:avLst/>
            <a:gdLst/>
            <a:ahLst/>
            <a:cxnLst/>
            <a:rect l="l" t="t" r="r" b="b"/>
            <a:pathLst>
              <a:path w="1494790" h="2989580">
                <a:moveTo>
                  <a:pt x="75" y="0"/>
                </a:moveTo>
                <a:lnTo>
                  <a:pt x="1494590" y="1494515"/>
                </a:lnTo>
                <a:lnTo>
                  <a:pt x="0" y="2989106"/>
                </a:lnTo>
                <a:lnTo>
                  <a:pt x="0" y="0"/>
                </a:lnTo>
                <a:close/>
              </a:path>
            </a:pathLst>
          </a:custGeom>
          <a:solidFill>
            <a:srgbClr val="8F2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62238"/>
            <a:ext cx="1332230" cy="2664460"/>
          </a:xfrm>
          <a:custGeom>
            <a:avLst/>
            <a:gdLst/>
            <a:ahLst/>
            <a:cxnLst/>
            <a:rect l="l" t="t" r="r" b="b"/>
            <a:pathLst>
              <a:path w="1332230" h="2664460">
                <a:moveTo>
                  <a:pt x="83440" y="83440"/>
                </a:moveTo>
                <a:lnTo>
                  <a:pt x="0" y="83440"/>
                </a:lnTo>
                <a:lnTo>
                  <a:pt x="0" y="0"/>
                </a:lnTo>
                <a:lnTo>
                  <a:pt x="83440" y="83440"/>
                </a:lnTo>
                <a:close/>
              </a:path>
              <a:path w="1332230" h="2664460">
                <a:moveTo>
                  <a:pt x="1332031" y="1332031"/>
                </a:moveTo>
                <a:lnTo>
                  <a:pt x="83439" y="2580623"/>
                </a:lnTo>
                <a:lnTo>
                  <a:pt x="0" y="2580623"/>
                </a:lnTo>
                <a:lnTo>
                  <a:pt x="0" y="2579762"/>
                </a:lnTo>
                <a:lnTo>
                  <a:pt x="1247730" y="1332031"/>
                </a:lnTo>
                <a:lnTo>
                  <a:pt x="0" y="84300"/>
                </a:lnTo>
                <a:lnTo>
                  <a:pt x="0" y="83440"/>
                </a:lnTo>
                <a:lnTo>
                  <a:pt x="83440" y="83440"/>
                </a:lnTo>
                <a:lnTo>
                  <a:pt x="1332031" y="1332031"/>
                </a:lnTo>
                <a:close/>
              </a:path>
              <a:path w="1332230" h="2664460">
                <a:moveTo>
                  <a:pt x="83439" y="2580623"/>
                </a:moveTo>
                <a:lnTo>
                  <a:pt x="0" y="2664062"/>
                </a:lnTo>
                <a:lnTo>
                  <a:pt x="0" y="2580623"/>
                </a:lnTo>
                <a:lnTo>
                  <a:pt x="83439" y="2580623"/>
                </a:lnTo>
                <a:close/>
              </a:path>
            </a:pathLst>
          </a:custGeom>
          <a:solidFill>
            <a:srgbClr val="D0B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690157" y="62136"/>
            <a:ext cx="1598295" cy="3195955"/>
          </a:xfrm>
          <a:custGeom>
            <a:avLst/>
            <a:gdLst/>
            <a:ahLst/>
            <a:cxnLst/>
            <a:rect l="l" t="t" r="r" b="b"/>
            <a:pathLst>
              <a:path w="1598294" h="3195954">
                <a:moveTo>
                  <a:pt x="1597824" y="0"/>
                </a:moveTo>
                <a:lnTo>
                  <a:pt x="1597841" y="3195630"/>
                </a:lnTo>
                <a:lnTo>
                  <a:pt x="0" y="1597824"/>
                </a:lnTo>
                <a:lnTo>
                  <a:pt x="1597824" y="0"/>
                </a:lnTo>
                <a:close/>
              </a:path>
            </a:pathLst>
          </a:custGeom>
          <a:solidFill>
            <a:srgbClr val="8F2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861861" y="231963"/>
            <a:ext cx="1426210" cy="2851785"/>
          </a:xfrm>
          <a:custGeom>
            <a:avLst/>
            <a:gdLst/>
            <a:ahLst/>
            <a:cxnLst/>
            <a:rect l="l" t="t" r="r" b="b"/>
            <a:pathLst>
              <a:path w="1426209" h="2851785">
                <a:moveTo>
                  <a:pt x="1426137" y="2851404"/>
                </a:moveTo>
                <a:lnTo>
                  <a:pt x="1425847" y="2851695"/>
                </a:lnTo>
                <a:lnTo>
                  <a:pt x="0" y="1425847"/>
                </a:lnTo>
                <a:lnTo>
                  <a:pt x="1425847" y="0"/>
                </a:lnTo>
                <a:lnTo>
                  <a:pt x="1426137" y="289"/>
                </a:lnTo>
                <a:lnTo>
                  <a:pt x="1426137" y="88667"/>
                </a:lnTo>
                <a:lnTo>
                  <a:pt x="88957" y="1425848"/>
                </a:lnTo>
                <a:lnTo>
                  <a:pt x="1425216" y="2762106"/>
                </a:lnTo>
                <a:lnTo>
                  <a:pt x="1426137" y="2762106"/>
                </a:lnTo>
                <a:lnTo>
                  <a:pt x="1426137" y="2851404"/>
                </a:lnTo>
                <a:close/>
              </a:path>
              <a:path w="1426209" h="2851785">
                <a:moveTo>
                  <a:pt x="1426137" y="89588"/>
                </a:moveTo>
                <a:lnTo>
                  <a:pt x="1425216" y="89588"/>
                </a:lnTo>
                <a:lnTo>
                  <a:pt x="88957" y="1425848"/>
                </a:lnTo>
                <a:lnTo>
                  <a:pt x="1426137" y="88667"/>
                </a:lnTo>
                <a:lnTo>
                  <a:pt x="1426137" y="89588"/>
                </a:lnTo>
                <a:close/>
              </a:path>
              <a:path w="1426209" h="2851785">
                <a:moveTo>
                  <a:pt x="1426137" y="90510"/>
                </a:moveTo>
                <a:lnTo>
                  <a:pt x="1425216" y="89588"/>
                </a:lnTo>
                <a:lnTo>
                  <a:pt x="1426137" y="89588"/>
                </a:lnTo>
                <a:lnTo>
                  <a:pt x="1426137" y="90510"/>
                </a:lnTo>
                <a:close/>
              </a:path>
              <a:path w="1426209" h="2851785">
                <a:moveTo>
                  <a:pt x="1426137" y="2762106"/>
                </a:moveTo>
                <a:lnTo>
                  <a:pt x="1425216" y="2762106"/>
                </a:lnTo>
                <a:lnTo>
                  <a:pt x="1426137" y="2761185"/>
                </a:lnTo>
                <a:lnTo>
                  <a:pt x="1426137" y="2762106"/>
                </a:lnTo>
                <a:close/>
              </a:path>
            </a:pathLst>
          </a:custGeom>
          <a:solidFill>
            <a:srgbClr val="D0B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rgbClr val="8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80188" y="403474"/>
            <a:ext cx="9727622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rgbClr val="8F2D89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655" y="4800604"/>
            <a:ext cx="16722689" cy="3152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5172" y="1004902"/>
            <a:ext cx="7463155" cy="9282430"/>
            <a:chOff x="10825172" y="1004902"/>
            <a:chExt cx="7463155" cy="9282430"/>
          </a:xfrm>
        </p:grpSpPr>
        <p:sp>
          <p:nvSpPr>
            <p:cNvPr id="3" name="object 3"/>
            <p:cNvSpPr/>
            <p:nvPr/>
          </p:nvSpPr>
          <p:spPr>
            <a:xfrm>
              <a:off x="14150271" y="1004902"/>
              <a:ext cx="4138295" cy="8275955"/>
            </a:xfrm>
            <a:custGeom>
              <a:avLst/>
              <a:gdLst/>
              <a:ahLst/>
              <a:cxnLst/>
              <a:rect l="l" t="t" r="r" b="b"/>
              <a:pathLst>
                <a:path w="4138294" h="8275955">
                  <a:moveTo>
                    <a:pt x="4137695" y="8275391"/>
                  </a:moveTo>
                  <a:lnTo>
                    <a:pt x="0" y="4137696"/>
                  </a:lnTo>
                  <a:lnTo>
                    <a:pt x="4137696" y="0"/>
                  </a:lnTo>
                  <a:lnTo>
                    <a:pt x="4137729" y="258147"/>
                  </a:lnTo>
                  <a:lnTo>
                    <a:pt x="259980" y="4135864"/>
                  </a:lnTo>
                  <a:lnTo>
                    <a:pt x="4137697" y="8013581"/>
                  </a:lnTo>
                  <a:lnTo>
                    <a:pt x="4137729" y="8275357"/>
                  </a:lnTo>
                  <a:close/>
                </a:path>
                <a:path w="4138294" h="8275955">
                  <a:moveTo>
                    <a:pt x="4137729" y="8013614"/>
                  </a:moveTo>
                  <a:close/>
                </a:path>
              </a:pathLst>
            </a:custGeom>
            <a:solidFill>
              <a:srgbClr val="D0B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25172" y="6886598"/>
              <a:ext cx="6800850" cy="3400425"/>
            </a:xfrm>
            <a:custGeom>
              <a:avLst/>
              <a:gdLst/>
              <a:ahLst/>
              <a:cxnLst/>
              <a:rect l="l" t="t" r="r" b="b"/>
              <a:pathLst>
                <a:path w="6800850" h="3400425">
                  <a:moveTo>
                    <a:pt x="0" y="3400401"/>
                  </a:moveTo>
                  <a:lnTo>
                    <a:pt x="3400401" y="0"/>
                  </a:lnTo>
                  <a:lnTo>
                    <a:pt x="3672286" y="271885"/>
                  </a:lnTo>
                  <a:lnTo>
                    <a:pt x="3400401" y="271885"/>
                  </a:lnTo>
                  <a:lnTo>
                    <a:pt x="271885" y="3400401"/>
                  </a:lnTo>
                  <a:lnTo>
                    <a:pt x="0" y="3400401"/>
                  </a:lnTo>
                  <a:close/>
                </a:path>
                <a:path w="6800850" h="3400425">
                  <a:moveTo>
                    <a:pt x="3400401" y="271885"/>
                  </a:moveTo>
                  <a:lnTo>
                    <a:pt x="3672286" y="271885"/>
                  </a:lnTo>
                  <a:lnTo>
                    <a:pt x="6800802" y="3400401"/>
                  </a:lnTo>
                  <a:lnTo>
                    <a:pt x="6528917" y="3400401"/>
                  </a:lnTo>
                  <a:lnTo>
                    <a:pt x="3400401" y="271885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65557" y="544513"/>
            <a:ext cx="79190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9990" algn="l"/>
              </a:tabLst>
            </a:pPr>
            <a:r>
              <a:rPr sz="4500" b="1" spc="665" dirty="0">
                <a:solidFill>
                  <a:srgbClr val="000000"/>
                </a:solidFill>
                <a:latin typeface="Times New Roman"/>
                <a:cs typeface="Times New Roman"/>
              </a:rPr>
              <a:t>SU</a:t>
            </a:r>
            <a:r>
              <a:rPr sz="4500" b="1" spc="7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4500" b="1" spc="4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4500" b="1" spc="434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4500" b="1" spc="43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500" b="1" spc="650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sz="45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4500" b="1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4500" b="1" spc="665" dirty="0">
                <a:solidFill>
                  <a:srgbClr val="000000"/>
                </a:solidFill>
                <a:latin typeface="Times New Roman"/>
                <a:cs typeface="Times New Roman"/>
              </a:rPr>
              <a:t>UN</a:t>
            </a:r>
            <a:r>
              <a:rPr sz="4500" b="1" spc="43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500" b="1" spc="434" dirty="0">
                <a:solidFill>
                  <a:srgbClr val="000000"/>
                </a:solidFill>
                <a:latin typeface="Times New Roman"/>
                <a:cs typeface="Times New Roman"/>
              </a:rPr>
              <a:t>V</a:t>
            </a:r>
            <a:r>
              <a:rPr sz="4500" b="1" spc="45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4500" b="1" spc="434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4500" b="1" spc="66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500" b="1" spc="430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500" b="1" spc="45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45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endParaRPr sz="4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8858250" cy="10287000"/>
            <a:chOff x="0" y="0"/>
            <a:chExt cx="8858250" cy="10287000"/>
          </a:xfrm>
        </p:grpSpPr>
        <p:sp>
          <p:nvSpPr>
            <p:cNvPr id="7" name="object 7"/>
            <p:cNvSpPr/>
            <p:nvPr/>
          </p:nvSpPr>
          <p:spPr>
            <a:xfrm>
              <a:off x="0" y="1006688"/>
              <a:ext cx="8858250" cy="2101850"/>
            </a:xfrm>
            <a:custGeom>
              <a:avLst/>
              <a:gdLst/>
              <a:ahLst/>
              <a:cxnLst/>
              <a:rect l="l" t="t" r="r" b="b"/>
              <a:pathLst>
                <a:path w="8858250" h="2101850">
                  <a:moveTo>
                    <a:pt x="8655070" y="2101426"/>
                  </a:moveTo>
                  <a:lnTo>
                    <a:pt x="8608681" y="2096057"/>
                  </a:lnTo>
                  <a:lnTo>
                    <a:pt x="8566062" y="2080771"/>
                  </a:lnTo>
                  <a:lnTo>
                    <a:pt x="8528442" y="2056796"/>
                  </a:lnTo>
                  <a:lnTo>
                    <a:pt x="8497046" y="2025359"/>
                  </a:lnTo>
                  <a:lnTo>
                    <a:pt x="8473102" y="1987689"/>
                  </a:lnTo>
                  <a:lnTo>
                    <a:pt x="8457836" y="1945015"/>
                  </a:lnTo>
                  <a:lnTo>
                    <a:pt x="8452475" y="1898565"/>
                  </a:lnTo>
                  <a:lnTo>
                    <a:pt x="8455802" y="1861017"/>
                  </a:lnTo>
                  <a:lnTo>
                    <a:pt x="8465461" y="1826394"/>
                  </a:lnTo>
                  <a:lnTo>
                    <a:pt x="8480964" y="1794697"/>
                  </a:lnTo>
                  <a:lnTo>
                    <a:pt x="8501824" y="1765926"/>
                  </a:lnTo>
                  <a:lnTo>
                    <a:pt x="7081057" y="67620"/>
                  </a:lnTo>
                  <a:lnTo>
                    <a:pt x="0" y="67620"/>
                  </a:lnTo>
                  <a:lnTo>
                    <a:pt x="0" y="0"/>
                  </a:lnTo>
                  <a:lnTo>
                    <a:pt x="7109628" y="0"/>
                  </a:lnTo>
                  <a:lnTo>
                    <a:pt x="8548578" y="1724313"/>
                  </a:lnTo>
                  <a:lnTo>
                    <a:pt x="8752504" y="1724313"/>
                  </a:lnTo>
                  <a:lnTo>
                    <a:pt x="8808868" y="1770680"/>
                  </a:lnTo>
                  <a:lnTo>
                    <a:pt x="8833736" y="1808304"/>
                  </a:lnTo>
                  <a:lnTo>
                    <a:pt x="8850381" y="1851296"/>
                  </a:lnTo>
                  <a:lnTo>
                    <a:pt x="8857665" y="1898565"/>
                  </a:lnTo>
                  <a:lnTo>
                    <a:pt x="8852304" y="1945015"/>
                  </a:lnTo>
                  <a:lnTo>
                    <a:pt x="8837038" y="1987689"/>
                  </a:lnTo>
                  <a:lnTo>
                    <a:pt x="8813093" y="2025359"/>
                  </a:lnTo>
                  <a:lnTo>
                    <a:pt x="8781697" y="2056796"/>
                  </a:lnTo>
                  <a:lnTo>
                    <a:pt x="8744077" y="2080771"/>
                  </a:lnTo>
                  <a:lnTo>
                    <a:pt x="8701459" y="2096057"/>
                  </a:lnTo>
                  <a:lnTo>
                    <a:pt x="8655070" y="2101426"/>
                  </a:lnTo>
                  <a:close/>
                </a:path>
                <a:path w="8858250" h="2101850">
                  <a:moveTo>
                    <a:pt x="8752504" y="1724313"/>
                  </a:moveTo>
                  <a:lnTo>
                    <a:pt x="8548578" y="1724313"/>
                  </a:lnTo>
                  <a:lnTo>
                    <a:pt x="8571346" y="1712163"/>
                  </a:lnTo>
                  <a:lnTo>
                    <a:pt x="8596305" y="1703182"/>
                  </a:lnTo>
                  <a:lnTo>
                    <a:pt x="8622725" y="1697615"/>
                  </a:lnTo>
                  <a:lnTo>
                    <a:pt x="8649875" y="1695705"/>
                  </a:lnTo>
                  <a:lnTo>
                    <a:pt x="8696280" y="1700937"/>
                  </a:lnTo>
                  <a:lnTo>
                    <a:pt x="8739004" y="1715904"/>
                  </a:lnTo>
                  <a:lnTo>
                    <a:pt x="8752504" y="1724313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541655" cy="10287000"/>
            </a:xfrm>
            <a:custGeom>
              <a:avLst/>
              <a:gdLst/>
              <a:ahLst/>
              <a:cxnLst/>
              <a:rect l="l" t="t" r="r" b="b"/>
              <a:pathLst>
                <a:path w="541655" h="10287000">
                  <a:moveTo>
                    <a:pt x="54160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541601" y="0"/>
                  </a:lnTo>
                  <a:lnTo>
                    <a:pt x="541601" y="10286999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9813" y="242122"/>
            <a:ext cx="1581149" cy="157162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0255" y="3205341"/>
            <a:ext cx="14737813" cy="5521382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994"/>
              </a:spcBef>
              <a:tabLst>
                <a:tab pos="6202045" algn="l"/>
              </a:tabLst>
            </a:pPr>
            <a:r>
              <a:rPr sz="9600" b="1" spc="965" dirty="0">
                <a:solidFill>
                  <a:srgbClr val="8F2D89"/>
                </a:solidFill>
                <a:latin typeface="Times New Roman"/>
                <a:cs typeface="Times New Roman"/>
              </a:rPr>
              <a:t>SOCIAL	</a:t>
            </a:r>
            <a:r>
              <a:rPr sz="9600" b="1" spc="969" dirty="0">
                <a:solidFill>
                  <a:srgbClr val="8F2D89"/>
                </a:solidFill>
                <a:latin typeface="Times New Roman"/>
                <a:cs typeface="Times New Roman"/>
              </a:rPr>
              <a:t>MEDIA</a:t>
            </a:r>
            <a:endParaRPr sz="9600" dirty="0">
              <a:latin typeface="Times New Roman"/>
              <a:cs typeface="Times New Roman"/>
            </a:endParaRPr>
          </a:p>
          <a:p>
            <a:pPr marL="20955" marR="5080" indent="-8890">
              <a:lnSpc>
                <a:spcPct val="100000"/>
              </a:lnSpc>
              <a:spcBef>
                <a:spcPts val="1075"/>
              </a:spcBef>
            </a:pPr>
            <a:r>
              <a:rPr sz="9600" b="1" spc="1185" dirty="0">
                <a:solidFill>
                  <a:srgbClr val="8F2D89"/>
                </a:solidFill>
                <a:latin typeface="Times New Roman"/>
                <a:cs typeface="Times New Roman"/>
              </a:rPr>
              <a:t>N</a:t>
            </a:r>
            <a:r>
              <a:rPr sz="9600" b="1" spc="600" dirty="0">
                <a:solidFill>
                  <a:srgbClr val="8F2D89"/>
                </a:solidFill>
                <a:latin typeface="Times New Roman"/>
                <a:cs typeface="Times New Roman"/>
              </a:rPr>
              <a:t>ET</a:t>
            </a:r>
            <a:r>
              <a:rPr sz="9600" b="1" spc="480" dirty="0">
                <a:solidFill>
                  <a:srgbClr val="8F2D89"/>
                </a:solidFill>
                <a:latin typeface="Times New Roman"/>
                <a:cs typeface="Times New Roman"/>
              </a:rPr>
              <a:t>W</a:t>
            </a:r>
            <a:r>
              <a:rPr sz="9600" b="1" spc="1140" dirty="0">
                <a:solidFill>
                  <a:srgbClr val="8F2D89"/>
                </a:solidFill>
                <a:latin typeface="Times New Roman"/>
                <a:cs typeface="Times New Roman"/>
              </a:rPr>
              <a:t>O</a:t>
            </a:r>
            <a:r>
              <a:rPr sz="9600" b="1" spc="560" dirty="0">
                <a:solidFill>
                  <a:srgbClr val="8F2D89"/>
                </a:solidFill>
                <a:latin typeface="Times New Roman"/>
                <a:cs typeface="Times New Roman"/>
              </a:rPr>
              <a:t>R</a:t>
            </a:r>
            <a:r>
              <a:rPr sz="9600" b="1" spc="-110" dirty="0">
                <a:solidFill>
                  <a:srgbClr val="8F2D89"/>
                </a:solidFill>
                <a:latin typeface="Times New Roman"/>
                <a:cs typeface="Times New Roman"/>
              </a:rPr>
              <a:t>K</a:t>
            </a:r>
            <a:r>
              <a:rPr sz="9600" b="1" spc="550" dirty="0">
                <a:solidFill>
                  <a:srgbClr val="8F2D89"/>
                </a:solidFill>
                <a:latin typeface="Times New Roman"/>
                <a:cs typeface="Times New Roman"/>
              </a:rPr>
              <a:t>I</a:t>
            </a:r>
            <a:r>
              <a:rPr sz="9600" b="1" spc="1185" dirty="0">
                <a:solidFill>
                  <a:srgbClr val="8F2D89"/>
                </a:solidFill>
                <a:latin typeface="Times New Roman"/>
                <a:cs typeface="Times New Roman"/>
              </a:rPr>
              <a:t>N</a:t>
            </a:r>
            <a:r>
              <a:rPr sz="9600" b="1" spc="-45" dirty="0">
                <a:solidFill>
                  <a:srgbClr val="8F2D89"/>
                </a:solidFill>
                <a:latin typeface="Times New Roman"/>
                <a:cs typeface="Times New Roman"/>
              </a:rPr>
              <a:t>G  </a:t>
            </a:r>
            <a:r>
              <a:rPr sz="9600" b="1" spc="775" dirty="0">
                <a:solidFill>
                  <a:srgbClr val="8F2D89"/>
                </a:solidFill>
                <a:latin typeface="Times New Roman"/>
                <a:cs typeface="Times New Roman"/>
              </a:rPr>
              <a:t>SYSTEM</a:t>
            </a:r>
            <a:endParaRPr sz="9600" dirty="0">
              <a:latin typeface="Times New Roman"/>
              <a:cs typeface="Times New Roman"/>
            </a:endParaRPr>
          </a:p>
          <a:p>
            <a:pPr marL="445770">
              <a:lnSpc>
                <a:spcPct val="100000"/>
              </a:lnSpc>
              <a:spcBef>
                <a:spcPts val="2795"/>
              </a:spcBef>
              <a:tabLst>
                <a:tab pos="3710940" algn="l"/>
                <a:tab pos="4760595" algn="l"/>
                <a:tab pos="5518150" algn="l"/>
                <a:tab pos="6251575" algn="l"/>
                <a:tab pos="7628890" algn="l"/>
                <a:tab pos="8698230" algn="l"/>
              </a:tabLst>
            </a:pPr>
            <a:r>
              <a:rPr sz="3000" spc="484" dirty="0">
                <a:latin typeface="Times New Roman"/>
                <a:cs typeface="Times New Roman"/>
              </a:rPr>
              <a:t>CONNECTING	</a:t>
            </a:r>
            <a:r>
              <a:rPr sz="3000" spc="360" dirty="0">
                <a:latin typeface="Times New Roman"/>
                <a:cs typeface="Times New Roman"/>
              </a:rPr>
              <a:t>ALL	</a:t>
            </a:r>
            <a:r>
              <a:rPr sz="3000" spc="385" dirty="0">
                <a:latin typeface="Times New Roman"/>
                <a:cs typeface="Times New Roman"/>
              </a:rPr>
              <a:t>OF	</a:t>
            </a:r>
            <a:r>
              <a:rPr sz="3000" spc="295" dirty="0">
                <a:latin typeface="Times New Roman"/>
                <a:cs typeface="Times New Roman"/>
              </a:rPr>
              <a:t>US	</a:t>
            </a:r>
            <a:r>
              <a:rPr sz="3000" spc="415" dirty="0">
                <a:latin typeface="Times New Roman"/>
                <a:cs typeface="Times New Roman"/>
              </a:rPr>
              <a:t>WITH	</a:t>
            </a:r>
            <a:r>
              <a:rPr sz="3000" spc="409" dirty="0">
                <a:latin typeface="Times New Roman"/>
                <a:cs typeface="Times New Roman"/>
              </a:rPr>
              <a:t>THE	</a:t>
            </a:r>
            <a:r>
              <a:rPr sz="3000" spc="450" dirty="0">
                <a:latin typeface="Times New Roman"/>
                <a:cs typeface="Times New Roman"/>
              </a:rPr>
              <a:t>WORLD</a:t>
            </a:r>
            <a:endParaRPr sz="3000" dirty="0">
              <a:latin typeface="Times New Roman"/>
              <a:cs typeface="Times New Roman"/>
            </a:endParaRPr>
          </a:p>
        </p:txBody>
      </p:sp>
      <p:grpSp>
        <p:nvGrpSpPr>
          <p:cNvPr id="11" name="object 2"/>
          <p:cNvGrpSpPr/>
          <p:nvPr/>
        </p:nvGrpSpPr>
        <p:grpSpPr>
          <a:xfrm>
            <a:off x="14729627" y="1622121"/>
            <a:ext cx="3521075" cy="7041515"/>
            <a:chOff x="14767318" y="2405924"/>
            <a:chExt cx="3521075" cy="7041515"/>
          </a:xfrm>
        </p:grpSpPr>
        <p:sp>
          <p:nvSpPr>
            <p:cNvPr id="12" name="object 3"/>
            <p:cNvSpPr/>
            <p:nvPr/>
          </p:nvSpPr>
          <p:spPr>
            <a:xfrm>
              <a:off x="14767318" y="2405924"/>
              <a:ext cx="3521075" cy="7041515"/>
            </a:xfrm>
            <a:custGeom>
              <a:avLst/>
              <a:gdLst/>
              <a:ahLst/>
              <a:cxnLst/>
              <a:rect l="l" t="t" r="r" b="b"/>
              <a:pathLst>
                <a:path w="3521075" h="7041515">
                  <a:moveTo>
                    <a:pt x="3520681" y="7041362"/>
                  </a:moveTo>
                  <a:lnTo>
                    <a:pt x="0" y="3520681"/>
                  </a:lnTo>
                  <a:lnTo>
                    <a:pt x="3520681" y="0"/>
                  </a:lnTo>
                  <a:lnTo>
                    <a:pt x="3520681" y="7041362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4"/>
            <p:cNvSpPr/>
            <p:nvPr/>
          </p:nvSpPr>
          <p:spPr>
            <a:xfrm>
              <a:off x="15400904" y="3039557"/>
              <a:ext cx="2887345" cy="5774690"/>
            </a:xfrm>
            <a:custGeom>
              <a:avLst/>
              <a:gdLst/>
              <a:ahLst/>
              <a:cxnLst/>
              <a:rect l="l" t="t" r="r" b="b"/>
              <a:pathLst>
                <a:path w="2887344" h="5774690">
                  <a:moveTo>
                    <a:pt x="2887095" y="5774190"/>
                  </a:moveTo>
                  <a:lnTo>
                    <a:pt x="0" y="2887095"/>
                  </a:lnTo>
                  <a:lnTo>
                    <a:pt x="2887095" y="0"/>
                  </a:lnTo>
                  <a:lnTo>
                    <a:pt x="2887095" y="219903"/>
                  </a:lnTo>
                  <a:lnTo>
                    <a:pt x="222243" y="2884755"/>
                  </a:lnTo>
                  <a:lnTo>
                    <a:pt x="2887095" y="5549607"/>
                  </a:lnTo>
                  <a:lnTo>
                    <a:pt x="2887095" y="57741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1303" y="2553467"/>
            <a:ext cx="6856730" cy="7733665"/>
            <a:chOff x="11431303" y="2553467"/>
            <a:chExt cx="6856730" cy="7733665"/>
          </a:xfrm>
        </p:grpSpPr>
        <p:sp>
          <p:nvSpPr>
            <p:cNvPr id="3" name="object 3"/>
            <p:cNvSpPr/>
            <p:nvPr/>
          </p:nvSpPr>
          <p:spPr>
            <a:xfrm>
              <a:off x="14865028" y="2553467"/>
              <a:ext cx="3423285" cy="6845934"/>
            </a:xfrm>
            <a:custGeom>
              <a:avLst/>
              <a:gdLst/>
              <a:ahLst/>
              <a:cxnLst/>
              <a:rect l="l" t="t" r="r" b="b"/>
              <a:pathLst>
                <a:path w="3423284" h="6845934">
                  <a:moveTo>
                    <a:pt x="3422970" y="6845941"/>
                  </a:moveTo>
                  <a:lnTo>
                    <a:pt x="0" y="3422970"/>
                  </a:lnTo>
                  <a:lnTo>
                    <a:pt x="3422970" y="0"/>
                  </a:lnTo>
                  <a:lnTo>
                    <a:pt x="3422970" y="6845941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441345" y="3072107"/>
              <a:ext cx="2846705" cy="5693410"/>
            </a:xfrm>
            <a:custGeom>
              <a:avLst/>
              <a:gdLst/>
              <a:ahLst/>
              <a:cxnLst/>
              <a:rect l="l" t="t" r="r" b="b"/>
              <a:pathLst>
                <a:path w="2846705" h="5693409">
                  <a:moveTo>
                    <a:pt x="2846653" y="5693306"/>
                  </a:moveTo>
                  <a:lnTo>
                    <a:pt x="0" y="2846653"/>
                  </a:lnTo>
                  <a:lnTo>
                    <a:pt x="2846653" y="0"/>
                  </a:lnTo>
                  <a:lnTo>
                    <a:pt x="2846653" y="268117"/>
                  </a:lnTo>
                  <a:lnTo>
                    <a:pt x="270019" y="2844751"/>
                  </a:lnTo>
                  <a:lnTo>
                    <a:pt x="2846653" y="5421385"/>
                  </a:lnTo>
                  <a:lnTo>
                    <a:pt x="2846653" y="56933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431303" y="6853305"/>
              <a:ext cx="6856730" cy="3434079"/>
            </a:xfrm>
            <a:custGeom>
              <a:avLst/>
              <a:gdLst/>
              <a:ahLst/>
              <a:cxnLst/>
              <a:rect l="l" t="t" r="r" b="b"/>
              <a:pathLst>
                <a:path w="6856730" h="3434079">
                  <a:moveTo>
                    <a:pt x="0" y="3433694"/>
                  </a:moveTo>
                  <a:lnTo>
                    <a:pt x="3433693" y="0"/>
                  </a:lnTo>
                  <a:lnTo>
                    <a:pt x="3705578" y="271885"/>
                  </a:lnTo>
                  <a:lnTo>
                    <a:pt x="3433694" y="271885"/>
                  </a:lnTo>
                  <a:lnTo>
                    <a:pt x="271885" y="3433694"/>
                  </a:lnTo>
                  <a:lnTo>
                    <a:pt x="0" y="3433694"/>
                  </a:lnTo>
                  <a:close/>
                </a:path>
                <a:path w="6856730" h="3434079">
                  <a:moveTo>
                    <a:pt x="6595502" y="3433694"/>
                  </a:moveTo>
                  <a:lnTo>
                    <a:pt x="3433694" y="271885"/>
                  </a:lnTo>
                  <a:lnTo>
                    <a:pt x="3705578" y="271885"/>
                  </a:lnTo>
                  <a:lnTo>
                    <a:pt x="6856696" y="3423002"/>
                  </a:lnTo>
                  <a:lnTo>
                    <a:pt x="6856696" y="3433694"/>
                  </a:lnTo>
                  <a:lnTo>
                    <a:pt x="6595502" y="3433694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0638" y="103302"/>
            <a:ext cx="1581149" cy="1571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0"/>
            <a:ext cx="7475855" cy="10287000"/>
            <a:chOff x="0" y="0"/>
            <a:chExt cx="7475855" cy="10287000"/>
          </a:xfrm>
        </p:grpSpPr>
        <p:sp>
          <p:nvSpPr>
            <p:cNvPr id="8" name="object 8"/>
            <p:cNvSpPr/>
            <p:nvPr/>
          </p:nvSpPr>
          <p:spPr>
            <a:xfrm>
              <a:off x="0" y="283959"/>
              <a:ext cx="7475855" cy="1920875"/>
            </a:xfrm>
            <a:custGeom>
              <a:avLst/>
              <a:gdLst/>
              <a:ahLst/>
              <a:cxnLst/>
              <a:rect l="l" t="t" r="r" b="b"/>
              <a:pathLst>
                <a:path w="7475855" h="1920875">
                  <a:moveTo>
                    <a:pt x="7290265" y="1920670"/>
                  </a:moveTo>
                  <a:lnTo>
                    <a:pt x="7241052" y="1914034"/>
                  </a:lnTo>
                  <a:lnTo>
                    <a:pt x="7196790" y="1895315"/>
                  </a:lnTo>
                  <a:lnTo>
                    <a:pt x="7159262" y="1866295"/>
                  </a:lnTo>
                  <a:lnTo>
                    <a:pt x="7130249" y="1828757"/>
                  </a:lnTo>
                  <a:lnTo>
                    <a:pt x="7111534" y="1784484"/>
                  </a:lnTo>
                  <a:lnTo>
                    <a:pt x="7104899" y="1735259"/>
                  </a:lnTo>
                  <a:lnTo>
                    <a:pt x="7107944" y="1700940"/>
                  </a:lnTo>
                  <a:lnTo>
                    <a:pt x="7116782" y="1669295"/>
                  </a:lnTo>
                  <a:lnTo>
                    <a:pt x="7130966" y="1640325"/>
                  </a:lnTo>
                  <a:lnTo>
                    <a:pt x="7150052" y="1614028"/>
                  </a:lnTo>
                  <a:lnTo>
                    <a:pt x="5850113" y="61803"/>
                  </a:lnTo>
                  <a:lnTo>
                    <a:pt x="0" y="61803"/>
                  </a:lnTo>
                  <a:lnTo>
                    <a:pt x="0" y="0"/>
                  </a:lnTo>
                  <a:lnTo>
                    <a:pt x="5876254" y="0"/>
                  </a:lnTo>
                  <a:lnTo>
                    <a:pt x="7192830" y="1575995"/>
                  </a:lnTo>
                  <a:lnTo>
                    <a:pt x="7380912" y="1575995"/>
                  </a:lnTo>
                  <a:lnTo>
                    <a:pt x="7417110" y="1603332"/>
                  </a:lnTo>
                  <a:lnTo>
                    <a:pt x="7446937" y="1640704"/>
                  </a:lnTo>
                  <a:lnTo>
                    <a:pt x="7466994" y="1685208"/>
                  </a:lnTo>
                  <a:lnTo>
                    <a:pt x="7475631" y="1735259"/>
                  </a:lnTo>
                  <a:lnTo>
                    <a:pt x="7468997" y="1784484"/>
                  </a:lnTo>
                  <a:lnTo>
                    <a:pt x="7450282" y="1828757"/>
                  </a:lnTo>
                  <a:lnTo>
                    <a:pt x="7421269" y="1866295"/>
                  </a:lnTo>
                  <a:lnTo>
                    <a:pt x="7383740" y="1895315"/>
                  </a:lnTo>
                  <a:lnTo>
                    <a:pt x="7339478" y="1914034"/>
                  </a:lnTo>
                  <a:lnTo>
                    <a:pt x="7290265" y="1920670"/>
                  </a:lnTo>
                  <a:close/>
                </a:path>
                <a:path w="7475855" h="1920875">
                  <a:moveTo>
                    <a:pt x="7380912" y="1575995"/>
                  </a:moveTo>
                  <a:lnTo>
                    <a:pt x="7192830" y="1575995"/>
                  </a:lnTo>
                  <a:lnTo>
                    <a:pt x="7213661" y="1564890"/>
                  </a:lnTo>
                  <a:lnTo>
                    <a:pt x="7236498" y="1556682"/>
                  </a:lnTo>
                  <a:lnTo>
                    <a:pt x="7260671" y="1551593"/>
                  </a:lnTo>
                  <a:lnTo>
                    <a:pt x="7285513" y="1549848"/>
                  </a:lnTo>
                  <a:lnTo>
                    <a:pt x="7334748" y="1556318"/>
                  </a:lnTo>
                  <a:lnTo>
                    <a:pt x="7379164" y="1574675"/>
                  </a:lnTo>
                  <a:lnTo>
                    <a:pt x="7380912" y="1575995"/>
                  </a:lnTo>
                  <a:close/>
                </a:path>
              </a:pathLst>
            </a:custGeom>
            <a:solidFill>
              <a:srgbClr val="000000">
                <a:alpha val="68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562610" cy="10287000"/>
            </a:xfrm>
            <a:custGeom>
              <a:avLst/>
              <a:gdLst/>
              <a:ahLst/>
              <a:cxnLst/>
              <a:rect l="l" t="t" r="r" b="b"/>
              <a:pathLst>
                <a:path w="562610" h="10287000">
                  <a:moveTo>
                    <a:pt x="56201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562010" y="0"/>
                  </a:lnTo>
                  <a:lnTo>
                    <a:pt x="562010" y="10286999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453543" y="2566204"/>
            <a:ext cx="1336675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5335" algn="l"/>
              </a:tabLst>
            </a:pPr>
            <a:r>
              <a:rPr sz="10000" b="1" spc="1075" dirty="0">
                <a:latin typeface="Times New Roman"/>
                <a:cs typeface="Times New Roman"/>
              </a:rPr>
              <a:t>GROUP	</a:t>
            </a:r>
            <a:r>
              <a:rPr sz="10000" b="1" spc="1045" dirty="0">
                <a:latin typeface="Times New Roman"/>
                <a:cs typeface="Times New Roman"/>
              </a:rPr>
              <a:t>MEMBERS</a:t>
            </a:r>
            <a:endParaRPr sz="10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2655" y="4572000"/>
            <a:ext cx="11714145" cy="3584956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 marR="5080" algn="just">
              <a:lnSpc>
                <a:spcPts val="5930"/>
              </a:lnSpc>
              <a:spcBef>
                <a:spcPts val="1055"/>
              </a:spcBef>
            </a:pPr>
            <a:r>
              <a:rPr sz="5700" spc="605" dirty="0" smtClean="0">
                <a:solidFill>
                  <a:srgbClr val="8F2D89"/>
                </a:solidFill>
                <a:latin typeface="Times New Roman"/>
                <a:cs typeface="Times New Roman"/>
              </a:rPr>
              <a:t>Z</a:t>
            </a:r>
            <a:r>
              <a:rPr lang="en-GB" sz="5700" spc="605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unaisha</a:t>
            </a:r>
            <a:r>
              <a:rPr lang="en-GB" sz="5700" spc="605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640" dirty="0" smtClean="0">
                <a:solidFill>
                  <a:srgbClr val="8F2D89"/>
                </a:solidFill>
                <a:latin typeface="Times New Roman"/>
                <a:cs typeface="Times New Roman"/>
              </a:rPr>
              <a:t>N</a:t>
            </a:r>
            <a:r>
              <a:rPr lang="en-GB" sz="5700" spc="640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oor</a:t>
            </a:r>
            <a:r>
              <a:rPr sz="5700" spc="645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lang="en-GB" sz="5700" spc="645" dirty="0" smtClean="0">
                <a:solidFill>
                  <a:srgbClr val="8F2D89"/>
                </a:solidFill>
                <a:latin typeface="Times New Roman"/>
                <a:cs typeface="Times New Roman"/>
              </a:rPr>
              <a:t>	</a:t>
            </a:r>
            <a:r>
              <a:rPr sz="5700" spc="385" dirty="0" smtClean="0">
                <a:solidFill>
                  <a:srgbClr val="8F2D89"/>
                </a:solidFill>
                <a:latin typeface="Times New Roman"/>
                <a:cs typeface="Times New Roman"/>
              </a:rPr>
              <a:t>BIET-F21-049 </a:t>
            </a:r>
            <a:r>
              <a:rPr sz="5700" spc="-1410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endParaRPr lang="en-GB" sz="5700" spc="-1410" dirty="0" smtClean="0">
              <a:solidFill>
                <a:srgbClr val="8F2D89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ts val="5930"/>
              </a:lnSpc>
              <a:spcBef>
                <a:spcPts val="1055"/>
              </a:spcBef>
            </a:pPr>
            <a:r>
              <a:rPr sz="5700" spc="610" dirty="0" smtClean="0">
                <a:solidFill>
                  <a:srgbClr val="8F2D89"/>
                </a:solidFill>
                <a:latin typeface="Times New Roman"/>
                <a:cs typeface="Times New Roman"/>
              </a:rPr>
              <a:t>U</a:t>
            </a:r>
            <a:r>
              <a:rPr lang="en-GB" sz="5700" spc="610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smana</a:t>
            </a:r>
            <a:r>
              <a:rPr sz="5700" spc="560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655" dirty="0" smtClean="0">
                <a:solidFill>
                  <a:srgbClr val="8F2D89"/>
                </a:solidFill>
                <a:latin typeface="Times New Roman"/>
                <a:cs typeface="Times New Roman"/>
              </a:rPr>
              <a:t>Z</a:t>
            </a:r>
            <a:r>
              <a:rPr lang="en-GB" sz="5700" spc="655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ulfiqar</a:t>
            </a:r>
            <a:r>
              <a:rPr sz="5700" spc="560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385" dirty="0">
                <a:solidFill>
                  <a:srgbClr val="8F2D89"/>
                </a:solidFill>
                <a:latin typeface="Times New Roman"/>
                <a:cs typeface="Times New Roman"/>
              </a:rPr>
              <a:t>BIET-F21-013 </a:t>
            </a:r>
            <a:r>
              <a:rPr sz="5700" spc="-1410" dirty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endParaRPr lang="en-GB" sz="5700" spc="655" dirty="0">
              <a:solidFill>
                <a:srgbClr val="8F2D89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ts val="5930"/>
              </a:lnSpc>
              <a:spcBef>
                <a:spcPts val="1055"/>
              </a:spcBef>
            </a:pPr>
            <a:r>
              <a:rPr lang="en-GB" sz="5700" spc="655" dirty="0" smtClean="0">
                <a:solidFill>
                  <a:srgbClr val="8F2D89"/>
                </a:solidFill>
                <a:latin typeface="Times New Roman"/>
                <a:cs typeface="Times New Roman"/>
              </a:rPr>
              <a:t>Manahil </a:t>
            </a:r>
            <a:r>
              <a:rPr sz="5700" spc="575" dirty="0" smtClean="0">
                <a:solidFill>
                  <a:srgbClr val="8F2D89"/>
                </a:solidFill>
                <a:latin typeface="Times New Roman"/>
                <a:cs typeface="Times New Roman"/>
              </a:rPr>
              <a:t>T</a:t>
            </a:r>
            <a:r>
              <a:rPr lang="en-GB" sz="5700" spc="575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ehseen</a:t>
            </a:r>
            <a:r>
              <a:rPr sz="5700" spc="575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385" dirty="0" smtClean="0">
                <a:solidFill>
                  <a:srgbClr val="8F2D89"/>
                </a:solidFill>
                <a:latin typeface="Times New Roman"/>
                <a:cs typeface="Times New Roman"/>
              </a:rPr>
              <a:t>BIET-F21-067</a:t>
            </a:r>
            <a:endParaRPr lang="en-GB" sz="5700" spc="385" dirty="0" smtClean="0">
              <a:solidFill>
                <a:srgbClr val="8F2D89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ts val="5930"/>
              </a:lnSpc>
              <a:spcBef>
                <a:spcPts val="1055"/>
              </a:spcBef>
            </a:pPr>
            <a:r>
              <a:rPr sz="5700" spc="-1410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570" dirty="0" smtClean="0">
                <a:solidFill>
                  <a:srgbClr val="8F2D89"/>
                </a:solidFill>
                <a:latin typeface="Times New Roman"/>
                <a:cs typeface="Times New Roman"/>
              </a:rPr>
              <a:t>Z</a:t>
            </a:r>
            <a:r>
              <a:rPr lang="en-GB" sz="5700" spc="570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oha</a:t>
            </a:r>
            <a:r>
              <a:rPr sz="5700" spc="570" dirty="0" smtClean="0">
                <a:solidFill>
                  <a:srgbClr val="8F2D89"/>
                </a:solidFill>
                <a:latin typeface="Times New Roman"/>
                <a:cs typeface="Times New Roman"/>
              </a:rPr>
              <a:t> </a:t>
            </a:r>
            <a:r>
              <a:rPr sz="5700" spc="690" dirty="0" smtClean="0">
                <a:solidFill>
                  <a:srgbClr val="8F2D89"/>
                </a:solidFill>
                <a:latin typeface="Times New Roman"/>
                <a:cs typeface="Times New Roman"/>
              </a:rPr>
              <a:t>M</a:t>
            </a:r>
            <a:r>
              <a:rPr lang="en-GB" sz="5700" spc="690" dirty="0" err="1" smtClean="0">
                <a:solidFill>
                  <a:srgbClr val="8F2D89"/>
                </a:solidFill>
                <a:latin typeface="Times New Roman"/>
                <a:cs typeface="Times New Roman"/>
              </a:rPr>
              <a:t>ahmood</a:t>
            </a:r>
            <a:r>
              <a:rPr lang="en-GB" sz="5700" spc="2780" dirty="0">
                <a:solidFill>
                  <a:srgbClr val="8F2D89"/>
                </a:solidFill>
                <a:latin typeface="Times New Roman"/>
                <a:cs typeface="Times New Roman"/>
              </a:rPr>
              <a:t>	</a:t>
            </a:r>
            <a:r>
              <a:rPr sz="5700" spc="385" dirty="0" smtClean="0">
                <a:solidFill>
                  <a:srgbClr val="8F2D89"/>
                </a:solidFill>
                <a:latin typeface="Times New Roman"/>
                <a:cs typeface="Times New Roman"/>
              </a:rPr>
              <a:t>BIET-F21-017</a:t>
            </a:r>
            <a:endParaRPr sz="5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1285" y="429506"/>
            <a:ext cx="791908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9990" algn="l"/>
              </a:tabLst>
            </a:pPr>
            <a:r>
              <a:rPr sz="4500" b="1" spc="665" dirty="0">
                <a:latin typeface="Times New Roman"/>
                <a:cs typeface="Times New Roman"/>
              </a:rPr>
              <a:t>SU</a:t>
            </a:r>
            <a:r>
              <a:rPr sz="4500" b="1" spc="700" dirty="0">
                <a:latin typeface="Times New Roman"/>
                <a:cs typeface="Times New Roman"/>
              </a:rPr>
              <a:t>P</a:t>
            </a:r>
            <a:r>
              <a:rPr sz="4500" b="1" spc="450" dirty="0">
                <a:latin typeface="Times New Roman"/>
                <a:cs typeface="Times New Roman"/>
              </a:rPr>
              <a:t>E</a:t>
            </a:r>
            <a:r>
              <a:rPr sz="4500" b="1" spc="434" dirty="0">
                <a:latin typeface="Times New Roman"/>
                <a:cs typeface="Times New Roman"/>
              </a:rPr>
              <a:t>R</a:t>
            </a:r>
            <a:r>
              <a:rPr sz="4500" b="1" spc="430" dirty="0">
                <a:latin typeface="Times New Roman"/>
                <a:cs typeface="Times New Roman"/>
              </a:rPr>
              <a:t>I</a:t>
            </a:r>
            <a:r>
              <a:rPr sz="4500" b="1" spc="650" dirty="0">
                <a:latin typeface="Times New Roman"/>
                <a:cs typeface="Times New Roman"/>
              </a:rPr>
              <a:t>O</a:t>
            </a:r>
            <a:r>
              <a:rPr sz="4500" b="1" spc="-15" dirty="0">
                <a:latin typeface="Times New Roman"/>
                <a:cs typeface="Times New Roman"/>
              </a:rPr>
              <a:t>R</a:t>
            </a:r>
            <a:r>
              <a:rPr sz="4500" b="1" dirty="0">
                <a:latin typeface="Times New Roman"/>
                <a:cs typeface="Times New Roman"/>
              </a:rPr>
              <a:t>	</a:t>
            </a:r>
            <a:r>
              <a:rPr sz="4500" b="1" spc="665" dirty="0">
                <a:latin typeface="Times New Roman"/>
                <a:cs typeface="Times New Roman"/>
              </a:rPr>
              <a:t>UN</a:t>
            </a:r>
            <a:r>
              <a:rPr sz="4500" b="1" spc="430" dirty="0">
                <a:latin typeface="Times New Roman"/>
                <a:cs typeface="Times New Roman"/>
              </a:rPr>
              <a:t>I</a:t>
            </a:r>
            <a:r>
              <a:rPr sz="4500" b="1" spc="434" dirty="0">
                <a:latin typeface="Times New Roman"/>
                <a:cs typeface="Times New Roman"/>
              </a:rPr>
              <a:t>V</a:t>
            </a:r>
            <a:r>
              <a:rPr sz="4500" b="1" spc="450" dirty="0">
                <a:latin typeface="Times New Roman"/>
                <a:cs typeface="Times New Roman"/>
              </a:rPr>
              <a:t>E</a:t>
            </a:r>
            <a:r>
              <a:rPr sz="4500" b="1" spc="434" dirty="0">
                <a:latin typeface="Times New Roman"/>
                <a:cs typeface="Times New Roman"/>
              </a:rPr>
              <a:t>R</a:t>
            </a:r>
            <a:r>
              <a:rPr sz="4500" b="1" spc="665" dirty="0">
                <a:latin typeface="Times New Roman"/>
                <a:cs typeface="Times New Roman"/>
              </a:rPr>
              <a:t>S</a:t>
            </a:r>
            <a:r>
              <a:rPr sz="4500" b="1" spc="430" dirty="0">
                <a:latin typeface="Times New Roman"/>
                <a:cs typeface="Times New Roman"/>
              </a:rPr>
              <a:t>I</a:t>
            </a:r>
            <a:r>
              <a:rPr sz="4500" b="1" spc="450" dirty="0">
                <a:latin typeface="Times New Roman"/>
                <a:cs typeface="Times New Roman"/>
              </a:rPr>
              <a:t>T</a:t>
            </a:r>
            <a:r>
              <a:rPr sz="4500" b="1" spc="-15" dirty="0">
                <a:latin typeface="Times New Roman"/>
                <a:cs typeface="Times New Roman"/>
              </a:rPr>
              <a:t>Y</a:t>
            </a:r>
            <a:endParaRPr sz="4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794" y="1185479"/>
            <a:ext cx="5579110" cy="869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78200" algn="l"/>
                <a:tab pos="5213985" algn="l"/>
              </a:tabLst>
            </a:pPr>
            <a:r>
              <a:rPr sz="5500" spc="1270" dirty="0">
                <a:solidFill>
                  <a:srgbClr val="8F2D89"/>
                </a:solidFill>
                <a:latin typeface="Times New Roman"/>
                <a:cs typeface="Times New Roman"/>
              </a:rPr>
              <a:t>G</a:t>
            </a:r>
            <a:r>
              <a:rPr sz="5500" spc="1285" dirty="0">
                <a:solidFill>
                  <a:srgbClr val="8F2D89"/>
                </a:solidFill>
                <a:latin typeface="Times New Roman"/>
                <a:cs typeface="Times New Roman"/>
              </a:rPr>
              <a:t>R</a:t>
            </a:r>
            <a:r>
              <a:rPr sz="5500" spc="980" dirty="0">
                <a:solidFill>
                  <a:srgbClr val="8F2D89"/>
                </a:solidFill>
                <a:latin typeface="Times New Roman"/>
                <a:cs typeface="Times New Roman"/>
              </a:rPr>
              <a:t>O</a:t>
            </a:r>
            <a:r>
              <a:rPr sz="5500" spc="1270" dirty="0">
                <a:solidFill>
                  <a:srgbClr val="8F2D89"/>
                </a:solidFill>
                <a:latin typeface="Times New Roman"/>
                <a:cs typeface="Times New Roman"/>
              </a:rPr>
              <a:t>U</a:t>
            </a:r>
            <a:r>
              <a:rPr sz="5500" spc="285" dirty="0">
                <a:solidFill>
                  <a:srgbClr val="8F2D89"/>
                </a:solidFill>
                <a:latin typeface="Times New Roman"/>
                <a:cs typeface="Times New Roman"/>
              </a:rPr>
              <a:t>P</a:t>
            </a:r>
            <a:r>
              <a:rPr sz="5500" dirty="0">
                <a:solidFill>
                  <a:srgbClr val="8F2D89"/>
                </a:solidFill>
                <a:latin typeface="Times New Roman"/>
                <a:cs typeface="Times New Roman"/>
              </a:rPr>
              <a:t>	</a:t>
            </a:r>
            <a:r>
              <a:rPr sz="5500" spc="1270" dirty="0">
                <a:solidFill>
                  <a:srgbClr val="8F2D89"/>
                </a:solidFill>
                <a:latin typeface="Times New Roman"/>
                <a:cs typeface="Times New Roman"/>
              </a:rPr>
              <a:t>N</a:t>
            </a:r>
            <a:r>
              <a:rPr sz="5500" spc="980" dirty="0">
                <a:solidFill>
                  <a:srgbClr val="8F2D89"/>
                </a:solidFill>
                <a:latin typeface="Times New Roman"/>
                <a:cs typeface="Times New Roman"/>
              </a:rPr>
              <a:t>O</a:t>
            </a:r>
            <a:r>
              <a:rPr sz="5500" spc="125" dirty="0">
                <a:solidFill>
                  <a:srgbClr val="8F2D89"/>
                </a:solidFill>
                <a:latin typeface="Times New Roman"/>
                <a:cs typeface="Times New Roman"/>
              </a:rPr>
              <a:t>.</a:t>
            </a:r>
            <a:r>
              <a:rPr sz="5500" dirty="0">
                <a:solidFill>
                  <a:srgbClr val="8F2D89"/>
                </a:solidFill>
                <a:latin typeface="Times New Roman"/>
                <a:cs typeface="Times New Roman"/>
              </a:rPr>
              <a:t>	</a:t>
            </a:r>
            <a:r>
              <a:rPr sz="5500" spc="15" dirty="0">
                <a:solidFill>
                  <a:srgbClr val="8F2D89"/>
                </a:solidFill>
                <a:latin typeface="Times New Roman"/>
                <a:cs typeface="Times New Roman"/>
              </a:rPr>
              <a:t>1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828800" y="120968"/>
            <a:ext cx="16230600" cy="10045065"/>
            <a:chOff x="1294315" y="242124"/>
            <a:chExt cx="16993870" cy="10045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315" y="1140654"/>
              <a:ext cx="12678729" cy="90755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613894" y="6449989"/>
              <a:ext cx="7674609" cy="3837304"/>
            </a:xfrm>
            <a:custGeom>
              <a:avLst/>
              <a:gdLst/>
              <a:ahLst/>
              <a:cxnLst/>
              <a:rect l="l" t="t" r="r" b="b"/>
              <a:pathLst>
                <a:path w="7674609" h="3837304">
                  <a:moveTo>
                    <a:pt x="0" y="3837010"/>
                  </a:moveTo>
                  <a:lnTo>
                    <a:pt x="3837010" y="0"/>
                  </a:lnTo>
                  <a:lnTo>
                    <a:pt x="4076347" y="239336"/>
                  </a:lnTo>
                  <a:lnTo>
                    <a:pt x="3837010" y="239336"/>
                  </a:lnTo>
                  <a:lnTo>
                    <a:pt x="241857" y="3834490"/>
                  </a:lnTo>
                  <a:lnTo>
                    <a:pt x="244376" y="3837010"/>
                  </a:lnTo>
                  <a:lnTo>
                    <a:pt x="0" y="3837010"/>
                  </a:lnTo>
                  <a:close/>
                </a:path>
                <a:path w="7674609" h="3837304">
                  <a:moveTo>
                    <a:pt x="7429643" y="3837010"/>
                  </a:moveTo>
                  <a:lnTo>
                    <a:pt x="7432163" y="3834490"/>
                  </a:lnTo>
                  <a:lnTo>
                    <a:pt x="3837010" y="239336"/>
                  </a:lnTo>
                  <a:lnTo>
                    <a:pt x="4076347" y="239336"/>
                  </a:lnTo>
                  <a:lnTo>
                    <a:pt x="7674020" y="3837010"/>
                  </a:lnTo>
                  <a:lnTo>
                    <a:pt x="7429643" y="3837010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9813" y="242124"/>
              <a:ext cx="1581149" cy="1571624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0" y="1"/>
            <a:ext cx="541655" cy="10287000"/>
          </a:xfrm>
          <a:custGeom>
            <a:avLst/>
            <a:gdLst/>
            <a:ahLst/>
            <a:cxnLst/>
            <a:rect l="l" t="t" r="r" b="b"/>
            <a:pathLst>
              <a:path w="541655" h="10287000">
                <a:moveTo>
                  <a:pt x="541601" y="10286998"/>
                </a:moveTo>
                <a:lnTo>
                  <a:pt x="0" y="10286998"/>
                </a:lnTo>
                <a:lnTo>
                  <a:pt x="0" y="0"/>
                </a:lnTo>
                <a:lnTo>
                  <a:pt x="541601" y="0"/>
                </a:lnTo>
                <a:lnTo>
                  <a:pt x="541601" y="10286998"/>
                </a:lnTo>
                <a:close/>
              </a:path>
            </a:pathLst>
          </a:custGeom>
          <a:solidFill>
            <a:srgbClr val="8F2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429000" y="241936"/>
            <a:ext cx="640588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82060" algn="l"/>
              </a:tabLst>
            </a:pPr>
            <a:r>
              <a:rPr sz="4600" b="1" spc="71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4600" b="1" spc="660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sz="4600" b="1" spc="440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sz="4600" b="1" spc="67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600" b="1" spc="43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600" b="1" spc="440" dirty="0">
                <a:solidFill>
                  <a:srgbClr val="000000"/>
                </a:solidFill>
                <a:latin typeface="Times New Roman"/>
                <a:cs typeface="Times New Roman"/>
              </a:rPr>
              <a:t>CA</a:t>
            </a:r>
            <a:r>
              <a:rPr sz="4600" b="1" dirty="0">
                <a:solidFill>
                  <a:srgbClr val="000000"/>
                </a:solidFill>
                <a:latin typeface="Times New Roman"/>
                <a:cs typeface="Times New Roman"/>
              </a:rPr>
              <a:t>L	</a:t>
            </a:r>
            <a:r>
              <a:rPr sz="4600" b="1" spc="67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4600" b="1" spc="455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sz="4600" b="1" spc="67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600" b="1" spc="434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sz="4600" b="1" spc="420" dirty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sz="4600" b="1" spc="22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sz="4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257" y="0"/>
            <a:ext cx="18269857" cy="10356731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41655" cy="10287000"/>
            </a:xfrm>
            <a:custGeom>
              <a:avLst/>
              <a:gdLst/>
              <a:ahLst/>
              <a:cxnLst/>
              <a:rect l="l" t="t" r="r" b="b"/>
              <a:pathLst>
                <a:path w="541655" h="10287000">
                  <a:moveTo>
                    <a:pt x="541601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541601" y="0"/>
                  </a:lnTo>
                  <a:lnTo>
                    <a:pt x="541601" y="10286999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463" y="198610"/>
              <a:ext cx="15571750" cy="98853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643044" y="2580791"/>
              <a:ext cx="7645400" cy="7706359"/>
            </a:xfrm>
            <a:custGeom>
              <a:avLst/>
              <a:gdLst/>
              <a:ahLst/>
              <a:cxnLst/>
              <a:rect l="l" t="t" r="r" b="b"/>
              <a:pathLst>
                <a:path w="7645400" h="7706359">
                  <a:moveTo>
                    <a:pt x="7155701" y="7706207"/>
                  </a:moveTo>
                  <a:lnTo>
                    <a:pt x="3817188" y="4367695"/>
                  </a:lnTo>
                  <a:lnTo>
                    <a:pt x="3577844" y="4128363"/>
                  </a:lnTo>
                  <a:lnTo>
                    <a:pt x="0" y="7706207"/>
                  </a:lnTo>
                  <a:lnTo>
                    <a:pt x="239331" y="7706207"/>
                  </a:lnTo>
                  <a:lnTo>
                    <a:pt x="3577844" y="4367695"/>
                  </a:lnTo>
                  <a:lnTo>
                    <a:pt x="6916356" y="7706207"/>
                  </a:lnTo>
                  <a:lnTo>
                    <a:pt x="7155701" y="7706207"/>
                  </a:lnTo>
                  <a:close/>
                </a:path>
                <a:path w="7645400" h="7706359">
                  <a:moveTo>
                    <a:pt x="7644943" y="0"/>
                  </a:moveTo>
                  <a:lnTo>
                    <a:pt x="3844277" y="3800665"/>
                  </a:lnTo>
                  <a:lnTo>
                    <a:pt x="7644943" y="7601331"/>
                  </a:lnTo>
                  <a:lnTo>
                    <a:pt x="7644943" y="0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65021" y="3258546"/>
              <a:ext cx="3123565" cy="6246495"/>
            </a:xfrm>
            <a:custGeom>
              <a:avLst/>
              <a:gdLst/>
              <a:ahLst/>
              <a:cxnLst/>
              <a:rect l="l" t="t" r="r" b="b"/>
              <a:pathLst>
                <a:path w="3123565" h="6246495">
                  <a:moveTo>
                    <a:pt x="3122979" y="6245960"/>
                  </a:moveTo>
                  <a:lnTo>
                    <a:pt x="0" y="3122980"/>
                  </a:lnTo>
                  <a:lnTo>
                    <a:pt x="3122979" y="0"/>
                  </a:lnTo>
                  <a:lnTo>
                    <a:pt x="3122979" y="235210"/>
                  </a:lnTo>
                  <a:lnTo>
                    <a:pt x="237712" y="3120477"/>
                  </a:lnTo>
                  <a:lnTo>
                    <a:pt x="3122979" y="6005744"/>
                  </a:lnTo>
                  <a:lnTo>
                    <a:pt x="3122979" y="62459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5993" y="193102"/>
            <a:ext cx="624840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05200" algn="l"/>
              </a:tabLst>
            </a:pPr>
            <a:r>
              <a:rPr sz="4700" spc="725" dirty="0">
                <a:solidFill>
                  <a:srgbClr val="000000"/>
                </a:solidFill>
              </a:rPr>
              <a:t>L</a:t>
            </a:r>
            <a:r>
              <a:rPr sz="4700" spc="690" dirty="0">
                <a:solidFill>
                  <a:srgbClr val="000000"/>
                </a:solidFill>
              </a:rPr>
              <a:t>O</a:t>
            </a:r>
            <a:r>
              <a:rPr sz="4700" spc="935" dirty="0">
                <a:solidFill>
                  <a:srgbClr val="000000"/>
                </a:solidFill>
              </a:rPr>
              <a:t>G</a:t>
            </a:r>
            <a:r>
              <a:rPr sz="4700" spc="705" dirty="0">
                <a:solidFill>
                  <a:srgbClr val="000000"/>
                </a:solidFill>
              </a:rPr>
              <a:t>IC</a:t>
            </a:r>
            <a:r>
              <a:rPr sz="4700" spc="690" dirty="0">
                <a:solidFill>
                  <a:srgbClr val="000000"/>
                </a:solidFill>
              </a:rPr>
              <a:t>A</a:t>
            </a:r>
            <a:r>
              <a:rPr sz="4700" spc="260" dirty="0">
                <a:solidFill>
                  <a:srgbClr val="000000"/>
                </a:solidFill>
              </a:rPr>
              <a:t>L</a:t>
            </a:r>
            <a:r>
              <a:rPr sz="4700" dirty="0">
                <a:solidFill>
                  <a:srgbClr val="000000"/>
                </a:solidFill>
              </a:rPr>
              <a:t>	</a:t>
            </a:r>
            <a:r>
              <a:rPr sz="4700" spc="935" dirty="0">
                <a:solidFill>
                  <a:srgbClr val="000000"/>
                </a:solidFill>
              </a:rPr>
              <a:t>D</a:t>
            </a:r>
            <a:r>
              <a:rPr sz="4700" spc="725" dirty="0">
                <a:solidFill>
                  <a:srgbClr val="000000"/>
                </a:solidFill>
              </a:rPr>
              <a:t>E</a:t>
            </a:r>
            <a:r>
              <a:rPr sz="4700" spc="445" dirty="0">
                <a:solidFill>
                  <a:srgbClr val="000000"/>
                </a:solidFill>
              </a:rPr>
              <a:t>S</a:t>
            </a:r>
            <a:r>
              <a:rPr sz="4700" spc="705" dirty="0">
                <a:solidFill>
                  <a:srgbClr val="000000"/>
                </a:solidFill>
              </a:rPr>
              <a:t>I</a:t>
            </a:r>
            <a:r>
              <a:rPr sz="4700" spc="935" dirty="0">
                <a:solidFill>
                  <a:srgbClr val="000000"/>
                </a:solidFill>
              </a:rPr>
              <a:t>G</a:t>
            </a:r>
            <a:r>
              <a:rPr sz="4700" spc="470" dirty="0">
                <a:solidFill>
                  <a:srgbClr val="000000"/>
                </a:solidFill>
              </a:rPr>
              <a:t>N</a:t>
            </a:r>
            <a:endParaRPr sz="4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2552700"/>
            <a:ext cx="8839200" cy="7574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30" dirty="0"/>
              <a:t>DATA</a:t>
            </a:r>
            <a:r>
              <a:rPr spc="615" dirty="0"/>
              <a:t> </a:t>
            </a:r>
            <a:r>
              <a:rPr spc="800" dirty="0"/>
              <a:t>DICTIONARY</a:t>
            </a:r>
          </a:p>
        </p:txBody>
      </p:sp>
      <p:pic>
        <p:nvPicPr>
          <p:cNvPr id="4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72600" y="3619500"/>
            <a:ext cx="8763000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818" r="1818" b="1961"/>
          <a:stretch/>
        </p:blipFill>
        <p:spPr>
          <a:xfrm>
            <a:off x="533400" y="2476500"/>
            <a:ext cx="8077200" cy="7620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27762" y="239919"/>
            <a:ext cx="9727565" cy="109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30" dirty="0"/>
              <a:t>DATA</a:t>
            </a:r>
            <a:r>
              <a:rPr spc="615" dirty="0"/>
              <a:t> </a:t>
            </a:r>
            <a:r>
              <a:rPr spc="800" dirty="0"/>
              <a:t>DICTIONARY</a:t>
            </a:r>
          </a:p>
        </p:txBody>
      </p:sp>
      <p:pic>
        <p:nvPicPr>
          <p:cNvPr id="4" name="object 2"/>
          <p:cNvPicPr/>
          <p:nvPr/>
        </p:nvPicPr>
        <p:blipFill rotWithShape="1">
          <a:blip r:embed="rId3" cstate="print"/>
          <a:srcRect r="1626" b="1471"/>
          <a:stretch/>
        </p:blipFill>
        <p:spPr>
          <a:xfrm>
            <a:off x="8610600" y="2628901"/>
            <a:ext cx="9220200" cy="7658099"/>
          </a:xfrm>
          <a:prstGeom prst="flowChartAlternateProcess">
            <a:avLst/>
          </a:prstGeom>
        </p:spPr>
      </p:pic>
      <p:sp>
        <p:nvSpPr>
          <p:cNvPr id="5" name="Isosceles Triangle 4"/>
          <p:cNvSpPr/>
          <p:nvPr/>
        </p:nvSpPr>
        <p:spPr>
          <a:xfrm>
            <a:off x="7955281" y="3162300"/>
            <a:ext cx="45719" cy="457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839200" y="2705100"/>
            <a:ext cx="1981200" cy="4572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Comments Table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72" y="1"/>
            <a:ext cx="1494790" cy="2989580"/>
            <a:chOff x="-72" y="1"/>
            <a:chExt cx="1494790" cy="2989580"/>
          </a:xfrm>
        </p:grpSpPr>
        <p:sp>
          <p:nvSpPr>
            <p:cNvPr id="4" name="object 4"/>
            <p:cNvSpPr/>
            <p:nvPr/>
          </p:nvSpPr>
          <p:spPr>
            <a:xfrm>
              <a:off x="-72" y="1"/>
              <a:ext cx="1494790" cy="2989580"/>
            </a:xfrm>
            <a:custGeom>
              <a:avLst/>
              <a:gdLst/>
              <a:ahLst/>
              <a:cxnLst/>
              <a:rect l="l" t="t" r="r" b="b"/>
              <a:pathLst>
                <a:path w="1494790" h="2989580">
                  <a:moveTo>
                    <a:pt x="72" y="2722426"/>
                  </a:moveTo>
                  <a:lnTo>
                    <a:pt x="72" y="2989104"/>
                  </a:lnTo>
                  <a:lnTo>
                    <a:pt x="72" y="2722426"/>
                  </a:lnTo>
                  <a:close/>
                </a:path>
                <a:path w="1494790" h="2989580">
                  <a:moveTo>
                    <a:pt x="809" y="660"/>
                  </a:moveTo>
                  <a:lnTo>
                    <a:pt x="1494662" y="1494514"/>
                  </a:lnTo>
                  <a:lnTo>
                    <a:pt x="72" y="2989104"/>
                  </a:lnTo>
                  <a:lnTo>
                    <a:pt x="809" y="660"/>
                  </a:lnTo>
                  <a:close/>
                </a:path>
                <a:path w="1494790" h="2989580">
                  <a:moveTo>
                    <a:pt x="148" y="0"/>
                  </a:moveTo>
                  <a:lnTo>
                    <a:pt x="809" y="660"/>
                  </a:lnTo>
                  <a:lnTo>
                    <a:pt x="72" y="2722426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62238"/>
              <a:ext cx="1332230" cy="2664460"/>
            </a:xfrm>
            <a:custGeom>
              <a:avLst/>
              <a:gdLst/>
              <a:ahLst/>
              <a:cxnLst/>
              <a:rect l="l" t="t" r="r" b="b"/>
              <a:pathLst>
                <a:path w="1332230" h="2664460">
                  <a:moveTo>
                    <a:pt x="83440" y="83440"/>
                  </a:moveTo>
                  <a:lnTo>
                    <a:pt x="0" y="83440"/>
                  </a:lnTo>
                  <a:lnTo>
                    <a:pt x="0" y="0"/>
                  </a:lnTo>
                  <a:lnTo>
                    <a:pt x="83440" y="83440"/>
                  </a:lnTo>
                  <a:close/>
                </a:path>
                <a:path w="1332230" h="2664460">
                  <a:moveTo>
                    <a:pt x="1332031" y="1332031"/>
                  </a:moveTo>
                  <a:lnTo>
                    <a:pt x="83439" y="2580623"/>
                  </a:lnTo>
                  <a:lnTo>
                    <a:pt x="0" y="2580623"/>
                  </a:lnTo>
                  <a:lnTo>
                    <a:pt x="0" y="2579762"/>
                  </a:lnTo>
                  <a:lnTo>
                    <a:pt x="1247730" y="1332031"/>
                  </a:lnTo>
                  <a:lnTo>
                    <a:pt x="0" y="84300"/>
                  </a:lnTo>
                  <a:lnTo>
                    <a:pt x="0" y="83440"/>
                  </a:lnTo>
                  <a:lnTo>
                    <a:pt x="83440" y="83440"/>
                  </a:lnTo>
                  <a:lnTo>
                    <a:pt x="1332031" y="1332031"/>
                  </a:lnTo>
                  <a:close/>
                </a:path>
                <a:path w="1332230" h="2664460">
                  <a:moveTo>
                    <a:pt x="83439" y="2580623"/>
                  </a:moveTo>
                  <a:lnTo>
                    <a:pt x="0" y="2664062"/>
                  </a:lnTo>
                  <a:lnTo>
                    <a:pt x="0" y="2580623"/>
                  </a:lnTo>
                  <a:lnTo>
                    <a:pt x="83439" y="2580623"/>
                  </a:lnTo>
                  <a:close/>
                </a:path>
              </a:pathLst>
            </a:custGeom>
            <a:solidFill>
              <a:srgbClr val="D0B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6690157" y="62137"/>
            <a:ext cx="1598295" cy="3195955"/>
            <a:chOff x="16690157" y="62137"/>
            <a:chExt cx="1598295" cy="3195955"/>
          </a:xfrm>
        </p:grpSpPr>
        <p:sp>
          <p:nvSpPr>
            <p:cNvPr id="7" name="object 7"/>
            <p:cNvSpPr/>
            <p:nvPr/>
          </p:nvSpPr>
          <p:spPr>
            <a:xfrm>
              <a:off x="16690157" y="62137"/>
              <a:ext cx="1598295" cy="3195955"/>
            </a:xfrm>
            <a:custGeom>
              <a:avLst/>
              <a:gdLst/>
              <a:ahLst/>
              <a:cxnLst/>
              <a:rect l="l" t="t" r="r" b="b"/>
              <a:pathLst>
                <a:path w="1598294" h="3195954">
                  <a:moveTo>
                    <a:pt x="1597823" y="0"/>
                  </a:moveTo>
                  <a:lnTo>
                    <a:pt x="1597842" y="3195630"/>
                  </a:lnTo>
                  <a:lnTo>
                    <a:pt x="0" y="1597823"/>
                  </a:lnTo>
                  <a:lnTo>
                    <a:pt x="1597823" y="0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61861" y="231966"/>
              <a:ext cx="1426210" cy="2851785"/>
            </a:xfrm>
            <a:custGeom>
              <a:avLst/>
              <a:gdLst/>
              <a:ahLst/>
              <a:cxnLst/>
              <a:rect l="l" t="t" r="r" b="b"/>
              <a:pathLst>
                <a:path w="1426209" h="2851785">
                  <a:moveTo>
                    <a:pt x="1426137" y="2851405"/>
                  </a:moveTo>
                  <a:lnTo>
                    <a:pt x="1425847" y="2851695"/>
                  </a:lnTo>
                  <a:lnTo>
                    <a:pt x="0" y="1425847"/>
                  </a:lnTo>
                  <a:lnTo>
                    <a:pt x="1425847" y="0"/>
                  </a:lnTo>
                  <a:lnTo>
                    <a:pt x="1426137" y="289"/>
                  </a:lnTo>
                  <a:lnTo>
                    <a:pt x="1426137" y="88667"/>
                  </a:lnTo>
                  <a:lnTo>
                    <a:pt x="88957" y="1425847"/>
                  </a:lnTo>
                  <a:lnTo>
                    <a:pt x="1425216" y="2762106"/>
                  </a:lnTo>
                  <a:lnTo>
                    <a:pt x="1426137" y="2762106"/>
                  </a:lnTo>
                  <a:lnTo>
                    <a:pt x="1426137" y="2851405"/>
                  </a:lnTo>
                  <a:close/>
                </a:path>
                <a:path w="1426209" h="2851785">
                  <a:moveTo>
                    <a:pt x="1426137" y="89588"/>
                  </a:moveTo>
                  <a:lnTo>
                    <a:pt x="1425216" y="89588"/>
                  </a:lnTo>
                  <a:lnTo>
                    <a:pt x="88957" y="1425847"/>
                  </a:lnTo>
                  <a:lnTo>
                    <a:pt x="1426137" y="88667"/>
                  </a:lnTo>
                  <a:lnTo>
                    <a:pt x="1426137" y="89588"/>
                  </a:lnTo>
                  <a:close/>
                </a:path>
                <a:path w="1426209" h="2851785">
                  <a:moveTo>
                    <a:pt x="1426137" y="90510"/>
                  </a:moveTo>
                  <a:lnTo>
                    <a:pt x="1425216" y="89588"/>
                  </a:lnTo>
                  <a:lnTo>
                    <a:pt x="1426137" y="89588"/>
                  </a:lnTo>
                  <a:lnTo>
                    <a:pt x="1426137" y="90510"/>
                  </a:lnTo>
                  <a:close/>
                </a:path>
                <a:path w="1426209" h="2851785">
                  <a:moveTo>
                    <a:pt x="1426137" y="2762106"/>
                  </a:moveTo>
                  <a:lnTo>
                    <a:pt x="1425216" y="2762106"/>
                  </a:lnTo>
                  <a:lnTo>
                    <a:pt x="1426137" y="2761185"/>
                  </a:lnTo>
                  <a:lnTo>
                    <a:pt x="1426137" y="2762106"/>
                  </a:lnTo>
                  <a:close/>
                </a:path>
              </a:pathLst>
            </a:custGeom>
            <a:solidFill>
              <a:srgbClr val="D0BD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1317165"/>
            <a:ext cx="12325349" cy="879157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27762" y="45252"/>
            <a:ext cx="9727565" cy="1097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730" dirty="0"/>
              <a:t>DATA</a:t>
            </a:r>
            <a:r>
              <a:rPr spc="615" dirty="0"/>
              <a:t> </a:t>
            </a:r>
            <a:r>
              <a:rPr spc="800" dirty="0"/>
              <a:t>DICTIONARY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"/>
            <a:ext cx="541655" cy="10287000"/>
          </a:xfrm>
          <a:custGeom>
            <a:avLst/>
            <a:gdLst/>
            <a:ahLst/>
            <a:cxnLst/>
            <a:rect l="l" t="t" r="r" b="b"/>
            <a:pathLst>
              <a:path w="541655" h="10287000">
                <a:moveTo>
                  <a:pt x="541601" y="10286996"/>
                </a:moveTo>
                <a:lnTo>
                  <a:pt x="0" y="10286996"/>
                </a:lnTo>
                <a:lnTo>
                  <a:pt x="0" y="0"/>
                </a:lnTo>
                <a:lnTo>
                  <a:pt x="541601" y="0"/>
                </a:lnTo>
                <a:lnTo>
                  <a:pt x="541601" y="10286996"/>
                </a:lnTo>
                <a:close/>
              </a:path>
            </a:pathLst>
          </a:custGeom>
          <a:solidFill>
            <a:srgbClr val="8F2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537" y="2411326"/>
            <a:ext cx="122358" cy="1223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8275" y="1968029"/>
            <a:ext cx="3482975" cy="7908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770890" algn="just">
              <a:lnSpc>
                <a:spcPct val="117600"/>
              </a:lnSpc>
              <a:spcBef>
                <a:spcPts val="90"/>
              </a:spcBef>
            </a:pPr>
            <a:r>
              <a:rPr sz="4000" spc="229" dirty="0">
                <a:latin typeface="Times New Roman"/>
                <a:cs typeface="Times New Roman"/>
              </a:rPr>
              <a:t>C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A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50" dirty="0">
                <a:latin typeface="Times New Roman"/>
                <a:cs typeface="Times New Roman"/>
              </a:rPr>
              <a:t>E  </a:t>
            </a:r>
            <a:r>
              <a:rPr sz="4000" spc="430" dirty="0">
                <a:latin typeface="Times New Roman"/>
                <a:cs typeface="Times New Roman"/>
              </a:rPr>
              <a:t>U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P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D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A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50" dirty="0">
                <a:latin typeface="Times New Roman"/>
                <a:cs typeface="Times New Roman"/>
              </a:rPr>
              <a:t>E  </a:t>
            </a:r>
            <a:r>
              <a:rPr sz="4000" spc="430" dirty="0">
                <a:latin typeface="Times New Roman"/>
                <a:cs typeface="Times New Roman"/>
              </a:rPr>
              <a:t>D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L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50" dirty="0">
                <a:latin typeface="Times New Roman"/>
                <a:cs typeface="Times New Roman"/>
              </a:rPr>
              <a:t>E  </a:t>
            </a:r>
            <a:r>
              <a:rPr sz="4000" spc="430" dirty="0">
                <a:latin typeface="Times New Roman"/>
                <a:cs typeface="Times New Roman"/>
              </a:rPr>
              <a:t>D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O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10" dirty="0">
                <a:latin typeface="Times New Roman"/>
                <a:cs typeface="Times New Roman"/>
              </a:rPr>
              <a:t>P</a:t>
            </a:r>
            <a:endParaRPr sz="4000">
              <a:latin typeface="Times New Roman"/>
              <a:cs typeface="Times New Roman"/>
            </a:endParaRPr>
          </a:p>
          <a:p>
            <a:pPr marL="12700" marR="984250">
              <a:lnSpc>
                <a:spcPts val="5640"/>
              </a:lnSpc>
              <a:spcBef>
                <a:spcPts val="330"/>
              </a:spcBef>
            </a:pPr>
            <a:r>
              <a:rPr sz="4000" dirty="0">
                <a:latin typeface="Times New Roman"/>
                <a:cs typeface="Times New Roman"/>
              </a:rPr>
              <a:t>S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L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9" dirty="0">
                <a:latin typeface="Times New Roman"/>
                <a:cs typeface="Times New Roman"/>
              </a:rPr>
              <a:t>C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50" dirty="0">
                <a:latin typeface="Times New Roman"/>
                <a:cs typeface="Times New Roman"/>
              </a:rPr>
              <a:t>T  </a:t>
            </a:r>
            <a:r>
              <a:rPr sz="4000" spc="210" dirty="0">
                <a:latin typeface="Times New Roman"/>
                <a:cs typeface="Times New Roman"/>
              </a:rPr>
              <a:t>J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O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I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N</a:t>
            </a:r>
            <a:endParaRPr sz="4000">
              <a:latin typeface="Times New Roman"/>
              <a:cs typeface="Times New Roman"/>
            </a:endParaRPr>
          </a:p>
          <a:p>
            <a:pPr marL="12700" marR="1278890">
              <a:lnSpc>
                <a:spcPts val="5640"/>
              </a:lnSpc>
              <a:spcBef>
                <a:spcPts val="5"/>
              </a:spcBef>
            </a:pPr>
            <a:r>
              <a:rPr sz="4000" spc="245" dirty="0">
                <a:latin typeface="Times New Roman"/>
                <a:cs typeface="Times New Roman"/>
              </a:rPr>
              <a:t>L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O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9" dirty="0">
                <a:latin typeface="Times New Roman"/>
                <a:cs typeface="Times New Roman"/>
              </a:rPr>
              <a:t>C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0" dirty="0">
                <a:latin typeface="Times New Roman"/>
                <a:cs typeface="Times New Roman"/>
              </a:rPr>
              <a:t>K  </a:t>
            </a:r>
            <a:r>
              <a:rPr sz="4000" spc="220" dirty="0">
                <a:latin typeface="Times New Roman"/>
                <a:cs typeface="Times New Roman"/>
              </a:rPr>
              <a:t>A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L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endParaRPr sz="4000">
              <a:latin typeface="Times New Roman"/>
              <a:cs typeface="Times New Roman"/>
            </a:endParaRPr>
          </a:p>
          <a:p>
            <a:pPr marL="12700" marR="5080">
              <a:lnSpc>
                <a:spcPts val="5640"/>
              </a:lnSpc>
              <a:tabLst>
                <a:tab pos="2640965" algn="l"/>
              </a:tabLst>
            </a:pPr>
            <a:r>
              <a:rPr sz="4000" spc="220" dirty="0">
                <a:latin typeface="Times New Roman"/>
                <a:cs typeface="Times New Roman"/>
              </a:rPr>
              <a:t>O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D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dirty="0">
                <a:latin typeface="Times New Roman"/>
                <a:cs typeface="Times New Roman"/>
              </a:rPr>
              <a:t>	</a:t>
            </a:r>
            <a:r>
              <a:rPr sz="4000" spc="20" dirty="0">
                <a:latin typeface="Times New Roman"/>
                <a:cs typeface="Times New Roman"/>
              </a:rPr>
              <a:t>B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25" dirty="0">
                <a:latin typeface="Times New Roman"/>
                <a:cs typeface="Times New Roman"/>
              </a:rPr>
              <a:t>Y  </a:t>
            </a:r>
            <a:r>
              <a:rPr sz="4000" spc="430" dirty="0">
                <a:latin typeface="Times New Roman"/>
                <a:cs typeface="Times New Roman"/>
              </a:rPr>
              <a:t>D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I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I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N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9" dirty="0">
                <a:latin typeface="Times New Roman"/>
                <a:cs typeface="Times New Roman"/>
              </a:rPr>
              <a:t>C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175" dirty="0">
                <a:latin typeface="Times New Roman"/>
                <a:cs typeface="Times New Roman"/>
              </a:rPr>
              <a:t>T  T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20" dirty="0">
                <a:latin typeface="Times New Roman"/>
                <a:cs typeface="Times New Roman"/>
              </a:rPr>
              <a:t>I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G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30" dirty="0">
                <a:latin typeface="Times New Roman"/>
                <a:cs typeface="Times New Roman"/>
              </a:rPr>
              <a:t>G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245" dirty="0">
                <a:latin typeface="Times New Roman"/>
                <a:cs typeface="Times New Roman"/>
              </a:rPr>
              <a:t>E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spc="440" dirty="0">
                <a:latin typeface="Times New Roman"/>
                <a:cs typeface="Times New Roman"/>
              </a:rPr>
              <a:t>R</a:t>
            </a:r>
            <a:r>
              <a:rPr sz="4000" spc="-2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S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537" y="3127995"/>
            <a:ext cx="122358" cy="1223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537" y="3844665"/>
            <a:ext cx="122358" cy="12235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7537" y="4561335"/>
            <a:ext cx="122358" cy="1223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537" y="5278004"/>
            <a:ext cx="122358" cy="12235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537" y="5994674"/>
            <a:ext cx="122358" cy="12235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537" y="6711343"/>
            <a:ext cx="122358" cy="1223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537" y="7428014"/>
            <a:ext cx="122358" cy="12235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537" y="8144683"/>
            <a:ext cx="122358" cy="12235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857537" y="8861352"/>
            <a:ext cx="122358" cy="122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57537" y="9578023"/>
            <a:ext cx="122358" cy="122357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10591800" y="674592"/>
            <a:ext cx="7696200" cy="9621482"/>
            <a:chOff x="9145485" y="242122"/>
            <a:chExt cx="9142730" cy="10045065"/>
          </a:xfrm>
        </p:grpSpPr>
        <p:sp>
          <p:nvSpPr>
            <p:cNvPr id="16" name="object 16"/>
            <p:cNvSpPr/>
            <p:nvPr/>
          </p:nvSpPr>
          <p:spPr>
            <a:xfrm>
              <a:off x="13803264" y="888670"/>
              <a:ext cx="4485005" cy="8970010"/>
            </a:xfrm>
            <a:custGeom>
              <a:avLst/>
              <a:gdLst/>
              <a:ahLst/>
              <a:cxnLst/>
              <a:rect l="l" t="t" r="r" b="b"/>
              <a:pathLst>
                <a:path w="4485005" h="8970010">
                  <a:moveTo>
                    <a:pt x="4484736" y="8969472"/>
                  </a:moveTo>
                  <a:lnTo>
                    <a:pt x="0" y="4484736"/>
                  </a:lnTo>
                  <a:lnTo>
                    <a:pt x="4484736" y="0"/>
                  </a:lnTo>
                  <a:lnTo>
                    <a:pt x="4484736" y="8969472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308440" y="1392985"/>
              <a:ext cx="3980179" cy="7959725"/>
            </a:xfrm>
            <a:custGeom>
              <a:avLst/>
              <a:gdLst/>
              <a:ahLst/>
              <a:cxnLst/>
              <a:rect l="l" t="t" r="r" b="b"/>
              <a:pathLst>
                <a:path w="3980180" h="7959725">
                  <a:moveTo>
                    <a:pt x="3979558" y="7959117"/>
                  </a:moveTo>
                  <a:lnTo>
                    <a:pt x="0" y="3979558"/>
                  </a:lnTo>
                  <a:lnTo>
                    <a:pt x="3979558" y="0"/>
                  </a:lnTo>
                  <a:lnTo>
                    <a:pt x="3979558" y="258147"/>
                  </a:lnTo>
                  <a:lnTo>
                    <a:pt x="259979" y="3977727"/>
                  </a:lnTo>
                  <a:lnTo>
                    <a:pt x="3979558" y="7697307"/>
                  </a:lnTo>
                  <a:lnTo>
                    <a:pt x="3979558" y="7959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45485" y="5715026"/>
              <a:ext cx="9055735" cy="4572000"/>
            </a:xfrm>
            <a:custGeom>
              <a:avLst/>
              <a:gdLst/>
              <a:ahLst/>
              <a:cxnLst/>
              <a:rect l="l" t="t" r="r" b="b"/>
              <a:pathLst>
                <a:path w="9055735" h="4572000">
                  <a:moveTo>
                    <a:pt x="88754" y="4571972"/>
                  </a:moveTo>
                  <a:lnTo>
                    <a:pt x="0" y="4483218"/>
                  </a:lnTo>
                  <a:lnTo>
                    <a:pt x="4483218" y="0"/>
                  </a:lnTo>
                  <a:lnTo>
                    <a:pt x="4755104" y="271885"/>
                  </a:lnTo>
                  <a:lnTo>
                    <a:pt x="4483218" y="271885"/>
                  </a:lnTo>
                  <a:lnTo>
                    <a:pt x="273245" y="4481858"/>
                  </a:lnTo>
                  <a:lnTo>
                    <a:pt x="363359" y="4571972"/>
                  </a:lnTo>
                  <a:lnTo>
                    <a:pt x="88754" y="4571972"/>
                  </a:lnTo>
                  <a:close/>
                </a:path>
                <a:path w="9055735" h="4572000">
                  <a:moveTo>
                    <a:pt x="4483218" y="271885"/>
                  </a:moveTo>
                  <a:lnTo>
                    <a:pt x="4755104" y="271885"/>
                  </a:lnTo>
                  <a:lnTo>
                    <a:pt x="9055191" y="4571972"/>
                  </a:lnTo>
                  <a:lnTo>
                    <a:pt x="8783306" y="4571972"/>
                  </a:lnTo>
                  <a:lnTo>
                    <a:pt x="4483218" y="271885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99813" y="242122"/>
              <a:ext cx="1581149" cy="1571624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67334" y="300104"/>
            <a:ext cx="10410190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1" spc="-180" dirty="0">
                <a:solidFill>
                  <a:srgbClr val="000000"/>
                </a:solidFill>
                <a:latin typeface="Arial"/>
                <a:cs typeface="Arial"/>
              </a:rPr>
              <a:t>QUERIES</a:t>
            </a:r>
            <a:r>
              <a:rPr sz="9200" b="1" spc="-4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9200" b="1" spc="-75" dirty="0">
                <a:solidFill>
                  <a:srgbClr val="000000"/>
                </a:solidFill>
                <a:latin typeface="Arial"/>
                <a:cs typeface="Arial"/>
              </a:rPr>
              <a:t>APPLIED</a:t>
            </a:r>
            <a:endParaRPr sz="9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object 15"/>
          <p:cNvGrpSpPr/>
          <p:nvPr/>
        </p:nvGrpSpPr>
        <p:grpSpPr>
          <a:xfrm>
            <a:off x="12344400" y="5676900"/>
            <a:ext cx="5943600" cy="4419600"/>
            <a:chOff x="9145485" y="242122"/>
            <a:chExt cx="9142730" cy="10045065"/>
          </a:xfrm>
        </p:grpSpPr>
        <p:sp>
          <p:nvSpPr>
            <p:cNvPr id="9" name="object 16"/>
            <p:cNvSpPr/>
            <p:nvPr/>
          </p:nvSpPr>
          <p:spPr>
            <a:xfrm>
              <a:off x="13803264" y="888670"/>
              <a:ext cx="4485005" cy="8970010"/>
            </a:xfrm>
            <a:custGeom>
              <a:avLst/>
              <a:gdLst/>
              <a:ahLst/>
              <a:cxnLst/>
              <a:rect l="l" t="t" r="r" b="b"/>
              <a:pathLst>
                <a:path w="4485005" h="8970010">
                  <a:moveTo>
                    <a:pt x="4484736" y="8969472"/>
                  </a:moveTo>
                  <a:lnTo>
                    <a:pt x="0" y="4484736"/>
                  </a:lnTo>
                  <a:lnTo>
                    <a:pt x="4484736" y="0"/>
                  </a:lnTo>
                  <a:lnTo>
                    <a:pt x="4484736" y="8969472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7"/>
            <p:cNvSpPr/>
            <p:nvPr/>
          </p:nvSpPr>
          <p:spPr>
            <a:xfrm>
              <a:off x="14308440" y="1392985"/>
              <a:ext cx="3980179" cy="7959725"/>
            </a:xfrm>
            <a:custGeom>
              <a:avLst/>
              <a:gdLst/>
              <a:ahLst/>
              <a:cxnLst/>
              <a:rect l="l" t="t" r="r" b="b"/>
              <a:pathLst>
                <a:path w="3980180" h="7959725">
                  <a:moveTo>
                    <a:pt x="3979558" y="7959117"/>
                  </a:moveTo>
                  <a:lnTo>
                    <a:pt x="0" y="3979558"/>
                  </a:lnTo>
                  <a:lnTo>
                    <a:pt x="3979558" y="0"/>
                  </a:lnTo>
                  <a:lnTo>
                    <a:pt x="3979558" y="258147"/>
                  </a:lnTo>
                  <a:lnTo>
                    <a:pt x="259979" y="3977727"/>
                  </a:lnTo>
                  <a:lnTo>
                    <a:pt x="3979558" y="7697307"/>
                  </a:lnTo>
                  <a:lnTo>
                    <a:pt x="3979558" y="7959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8"/>
            <p:cNvSpPr/>
            <p:nvPr/>
          </p:nvSpPr>
          <p:spPr>
            <a:xfrm>
              <a:off x="9145485" y="5715026"/>
              <a:ext cx="9055735" cy="4572000"/>
            </a:xfrm>
            <a:custGeom>
              <a:avLst/>
              <a:gdLst/>
              <a:ahLst/>
              <a:cxnLst/>
              <a:rect l="l" t="t" r="r" b="b"/>
              <a:pathLst>
                <a:path w="9055735" h="4572000">
                  <a:moveTo>
                    <a:pt x="88754" y="4571972"/>
                  </a:moveTo>
                  <a:lnTo>
                    <a:pt x="0" y="4483218"/>
                  </a:lnTo>
                  <a:lnTo>
                    <a:pt x="4483218" y="0"/>
                  </a:lnTo>
                  <a:lnTo>
                    <a:pt x="4755104" y="271885"/>
                  </a:lnTo>
                  <a:lnTo>
                    <a:pt x="4483218" y="271885"/>
                  </a:lnTo>
                  <a:lnTo>
                    <a:pt x="273245" y="4481858"/>
                  </a:lnTo>
                  <a:lnTo>
                    <a:pt x="363359" y="4571972"/>
                  </a:lnTo>
                  <a:lnTo>
                    <a:pt x="88754" y="4571972"/>
                  </a:lnTo>
                  <a:close/>
                </a:path>
                <a:path w="9055735" h="4572000">
                  <a:moveTo>
                    <a:pt x="4483218" y="271885"/>
                  </a:moveTo>
                  <a:lnTo>
                    <a:pt x="4755104" y="271885"/>
                  </a:lnTo>
                  <a:lnTo>
                    <a:pt x="9055191" y="4571972"/>
                  </a:lnTo>
                  <a:lnTo>
                    <a:pt x="8783306" y="4571972"/>
                  </a:lnTo>
                  <a:lnTo>
                    <a:pt x="4483218" y="271885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813" y="242122"/>
              <a:ext cx="1581149" cy="1571624"/>
            </a:xfrm>
            <a:prstGeom prst="rect">
              <a:avLst/>
            </a:prstGeom>
          </p:spPr>
        </p:pic>
      </p:grpSp>
      <p:grpSp>
        <p:nvGrpSpPr>
          <p:cNvPr id="13" name="object 15"/>
          <p:cNvGrpSpPr/>
          <p:nvPr/>
        </p:nvGrpSpPr>
        <p:grpSpPr>
          <a:xfrm rot="5400000">
            <a:off x="-7259" y="4737099"/>
            <a:ext cx="5544457" cy="5595259"/>
            <a:chOff x="9145485" y="242122"/>
            <a:chExt cx="9142730" cy="10045065"/>
          </a:xfrm>
        </p:grpSpPr>
        <p:sp>
          <p:nvSpPr>
            <p:cNvPr id="14" name="object 16"/>
            <p:cNvSpPr/>
            <p:nvPr/>
          </p:nvSpPr>
          <p:spPr>
            <a:xfrm>
              <a:off x="13803264" y="888670"/>
              <a:ext cx="4485005" cy="8970010"/>
            </a:xfrm>
            <a:custGeom>
              <a:avLst/>
              <a:gdLst/>
              <a:ahLst/>
              <a:cxnLst/>
              <a:rect l="l" t="t" r="r" b="b"/>
              <a:pathLst>
                <a:path w="4485005" h="8970010">
                  <a:moveTo>
                    <a:pt x="4484736" y="8969472"/>
                  </a:moveTo>
                  <a:lnTo>
                    <a:pt x="0" y="4484736"/>
                  </a:lnTo>
                  <a:lnTo>
                    <a:pt x="4484736" y="0"/>
                  </a:lnTo>
                  <a:lnTo>
                    <a:pt x="4484736" y="8969472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/>
            <p:cNvSpPr/>
            <p:nvPr/>
          </p:nvSpPr>
          <p:spPr>
            <a:xfrm>
              <a:off x="14308440" y="1392985"/>
              <a:ext cx="3980179" cy="7959725"/>
            </a:xfrm>
            <a:custGeom>
              <a:avLst/>
              <a:gdLst/>
              <a:ahLst/>
              <a:cxnLst/>
              <a:rect l="l" t="t" r="r" b="b"/>
              <a:pathLst>
                <a:path w="3980180" h="7959725">
                  <a:moveTo>
                    <a:pt x="3979558" y="7959117"/>
                  </a:moveTo>
                  <a:lnTo>
                    <a:pt x="0" y="3979558"/>
                  </a:lnTo>
                  <a:lnTo>
                    <a:pt x="3979558" y="0"/>
                  </a:lnTo>
                  <a:lnTo>
                    <a:pt x="3979558" y="258147"/>
                  </a:lnTo>
                  <a:lnTo>
                    <a:pt x="259979" y="3977727"/>
                  </a:lnTo>
                  <a:lnTo>
                    <a:pt x="3979558" y="7697307"/>
                  </a:lnTo>
                  <a:lnTo>
                    <a:pt x="3979558" y="795911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8"/>
            <p:cNvSpPr/>
            <p:nvPr/>
          </p:nvSpPr>
          <p:spPr>
            <a:xfrm>
              <a:off x="9145485" y="5715026"/>
              <a:ext cx="9055735" cy="4572000"/>
            </a:xfrm>
            <a:custGeom>
              <a:avLst/>
              <a:gdLst/>
              <a:ahLst/>
              <a:cxnLst/>
              <a:rect l="l" t="t" r="r" b="b"/>
              <a:pathLst>
                <a:path w="9055735" h="4572000">
                  <a:moveTo>
                    <a:pt x="88754" y="4571972"/>
                  </a:moveTo>
                  <a:lnTo>
                    <a:pt x="0" y="4483218"/>
                  </a:lnTo>
                  <a:lnTo>
                    <a:pt x="4483218" y="0"/>
                  </a:lnTo>
                  <a:lnTo>
                    <a:pt x="4755104" y="271885"/>
                  </a:lnTo>
                  <a:lnTo>
                    <a:pt x="4483218" y="271885"/>
                  </a:lnTo>
                  <a:lnTo>
                    <a:pt x="273245" y="4481858"/>
                  </a:lnTo>
                  <a:lnTo>
                    <a:pt x="363359" y="4571972"/>
                  </a:lnTo>
                  <a:lnTo>
                    <a:pt x="88754" y="4571972"/>
                  </a:lnTo>
                  <a:close/>
                </a:path>
                <a:path w="9055735" h="4572000">
                  <a:moveTo>
                    <a:pt x="4483218" y="271885"/>
                  </a:moveTo>
                  <a:lnTo>
                    <a:pt x="4755104" y="271885"/>
                  </a:lnTo>
                  <a:lnTo>
                    <a:pt x="9055191" y="4571972"/>
                  </a:lnTo>
                  <a:lnTo>
                    <a:pt x="8783306" y="4571972"/>
                  </a:lnTo>
                  <a:lnTo>
                    <a:pt x="4483218" y="271885"/>
                  </a:lnTo>
                  <a:close/>
                </a:path>
              </a:pathLst>
            </a:custGeom>
            <a:solidFill>
              <a:srgbClr val="8F2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9813" y="242122"/>
              <a:ext cx="1581149" cy="1571624"/>
            </a:xfrm>
            <a:prstGeom prst="rect">
              <a:avLst/>
            </a:prstGeom>
          </p:spPr>
        </p:pic>
      </p:grpSp>
      <p:sp>
        <p:nvSpPr>
          <p:cNvPr id="18" name="Oval 17"/>
          <p:cNvSpPr/>
          <p:nvPr/>
        </p:nvSpPr>
        <p:spPr>
          <a:xfrm>
            <a:off x="4554528" y="7770464"/>
            <a:ext cx="3276600" cy="2154322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15828634" y="4611798"/>
            <a:ext cx="2003143" cy="1905000"/>
          </a:xfrm>
          <a:prstGeom prst="ellipse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382" y="1313284"/>
            <a:ext cx="10809457" cy="6492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136</Words>
  <Application>Microsoft Office PowerPoint</Application>
  <PresentationFormat>Custom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SUPERIOR UNIVERSITY</vt:lpstr>
      <vt:lpstr>GROUP MEMBERS</vt:lpstr>
      <vt:lpstr>PHYSICAL DESIGN</vt:lpstr>
      <vt:lpstr>LOGICAL DESIGN</vt:lpstr>
      <vt:lpstr>DATA DICTIONARY</vt:lpstr>
      <vt:lpstr>DATA DICTIONARY</vt:lpstr>
      <vt:lpstr>DATA DICTIONARY</vt:lpstr>
      <vt:lpstr>QUERIES APPLIED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 and Professional Company Business Proposal Presentation</dc:title>
  <dc:creator>zunaisha noor</dc:creator>
  <cp:keywords>DAFhQbWcues,BAE--Gz9G7o</cp:keywords>
  <cp:lastModifiedBy>Usmana</cp:lastModifiedBy>
  <cp:revision>8</cp:revision>
  <dcterms:created xsi:type="dcterms:W3CDTF">2023-05-21T20:17:50Z</dcterms:created>
  <dcterms:modified xsi:type="dcterms:W3CDTF">2023-05-22T04:10:26Z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Canva</vt:lpwstr>
  </property>
  <property fmtid="{D5CDD505-2E9C-101B-9397-08002B2CF9AE}" pid="4" name="LastSaved">
    <vt:filetime>2023-05-21T00:00:00Z</vt:filetime>
  </property>
</Properties>
</file>