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6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49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6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6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Baby School" pitchFamily="2" charset="0"/>
              </a:rPr>
              <a:t>University Timetable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Baby School" pitchFamily="2" charset="0"/>
              </a:rPr>
              <a:t>Data Structures and Algorithms Project</a:t>
            </a:r>
          </a:p>
          <a:p>
            <a:r>
              <a:rPr dirty="0">
                <a:latin typeface="Baby School" pitchFamily="2" charset="0"/>
              </a:rPr>
              <a:t>By: </a:t>
            </a:r>
            <a:r>
              <a:rPr dirty="0" smtClean="0">
                <a:latin typeface="Baby School" pitchFamily="2" charset="0"/>
              </a:rPr>
              <a:t>[</a:t>
            </a:r>
            <a:r>
              <a:rPr lang="en-US" dirty="0" smtClean="0">
                <a:latin typeface="Baby School" pitchFamily="2" charset="0"/>
              </a:rPr>
              <a:t>USMAN AHMED JAN-4744</a:t>
            </a:r>
            <a:r>
              <a:rPr dirty="0" smtClean="0">
                <a:latin typeface="Baby School" pitchFamily="2" charset="0"/>
              </a:rPr>
              <a:t>], [</a:t>
            </a:r>
            <a:r>
              <a:rPr lang="en-US" dirty="0" smtClean="0">
                <a:latin typeface="Baby School" pitchFamily="2" charset="0"/>
              </a:rPr>
              <a:t>MAZHAR ALI -4743</a:t>
            </a:r>
            <a:r>
              <a:rPr dirty="0" smtClean="0">
                <a:latin typeface="Baby School" pitchFamily="2" charset="0"/>
              </a:rPr>
              <a:t>], [</a:t>
            </a:r>
            <a:r>
              <a:rPr lang="en-US" dirty="0" smtClean="0">
                <a:latin typeface="Baby School" pitchFamily="2" charset="0"/>
              </a:rPr>
              <a:t>KHALID BADSHAHZOI-4596</a:t>
            </a:r>
            <a:r>
              <a:rPr dirty="0" smtClean="0">
                <a:latin typeface="Baby School" pitchFamily="2" charset="0"/>
              </a:rPr>
              <a:t>]</a:t>
            </a:r>
            <a:r>
              <a:rPr lang="en-US" dirty="0">
                <a:latin typeface="Baby School" pitchFamily="2" charset="0"/>
              </a:rPr>
              <a:t> </a:t>
            </a:r>
            <a:r>
              <a:rPr lang="en-US" dirty="0" smtClean="0">
                <a:latin typeface="Baby School" pitchFamily="2" charset="0"/>
              </a:rPr>
              <a:t>[HUZAIFA-4593]</a:t>
            </a:r>
            <a:endParaRPr lang="en-US" dirty="0">
              <a:latin typeface="Baby School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8919" y="3059668"/>
            <a:ext cx="15039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BadaBoom BB" panose="020B0603050302020204" pitchFamily="34" charset="0"/>
              </a:rPr>
              <a:t>DSA C++</a:t>
            </a:r>
            <a:endParaRPr lang="en-US" sz="4000" dirty="0">
              <a:latin typeface="BadaBoom BB" panose="020B06030503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Algorithm -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initializeSlots()</a:t>
            </a:r>
          </a:p>
          <a:p>
            <a:r>
              <a:t>Iterates through each day and time to create a Slot object.</a:t>
            </a:r>
          </a:p>
          <a:p>
            <a:r>
              <a:t>Stores Slot objects in a 2D array (days × times).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Algorithm - Input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inputCourses()</a:t>
            </a:r>
          </a:p>
          <a:p>
            <a:r>
              <a:t>Takes input for course name.</a:t>
            </a:r>
          </a:p>
          <a:p>
            <a:r>
              <a:t>If manual mode: user selects day and time (validated).</a:t>
            </a:r>
          </a:p>
          <a:p>
            <a:r>
              <a:t>If auto mode: getRandomAvailableSlot() assigns a free slot.</a:t>
            </a:r>
          </a:p>
          <a:p>
            <a:r>
              <a:t>Slot is marked as taken to avoid reuse.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Slot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getRandomAvailableSlot()</a:t>
            </a:r>
          </a:p>
          <a:p>
            <a:r>
              <a:t>Loops until a free slot is found using random index generation.</a:t>
            </a:r>
          </a:p>
          <a:p>
            <a:r>
              <a:t>Uses rand() to pick day and time indices.</a:t>
            </a:r>
          </a:p>
          <a:p>
            <a:r>
              <a:t>Efficient and ensures randomness with no slot repetition.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Manual Slot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assignManualSlot()</a:t>
            </a:r>
          </a:p>
          <a:p>
            <a:r>
              <a:t>Checks if selected day and time match available slots.</a:t>
            </a:r>
          </a:p>
          <a:p>
            <a:r>
              <a:t>Marks the slot as taken if available.</a:t>
            </a:r>
          </a:p>
          <a:p>
            <a:r>
              <a:t>Falls back to random if selected slot is already taken.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Displaying the Timetable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displayTimetable()</a:t>
            </a:r>
          </a:p>
          <a:p>
            <a:r>
              <a:t>Prints course name, assigned day and time in tabular format.</a:t>
            </a:r>
          </a:p>
          <a:p>
            <a:r>
              <a:t>Uses iomanip for formatting output neatly.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Initialization: O(D × T) = O(30) for 5 days × 6 times.</a:t>
            </a:r>
          </a:p>
          <a:p>
            <a:r>
              <a:t>Slot Assignment: O(1) in average case due to direct access.</a:t>
            </a:r>
          </a:p>
          <a:p>
            <a:r>
              <a:t>Total: O(n) where n is the number of courses.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Timetable 2D array: Fixed size = O(1) (constant 30 slots).</a:t>
            </a:r>
          </a:p>
          <a:p>
            <a:r>
              <a:t>Course vector: O(n) space for storing n course objects.</a:t>
            </a:r>
          </a:p>
          <a:p>
            <a:r>
              <a:t>Efficient for typical university scheduling scenarios.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selects 5 courses, auto mode.</a:t>
            </a:r>
          </a:p>
          <a:p>
            <a:r>
              <a:t>Output displays:</a:t>
            </a:r>
          </a:p>
          <a:p>
            <a:r>
              <a:t>  Course Name    | Day     | Time</a:t>
            </a:r>
          </a:p>
          <a:p>
            <a:r>
              <a:t>  -------------- | ------- | --------</a:t>
            </a:r>
          </a:p>
          <a:p>
            <a:r>
              <a:t>  Data Structures | Monday | 9:00 AM</a:t>
            </a:r>
          </a:p>
          <a:p>
            <a:r>
              <a:t>  Algorithms      | Tuesday| 10:00 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Slot objects are created using 'new'.</a:t>
            </a:r>
          </a:p>
          <a:p>
            <a:r>
              <a:t>At program end, each Slot is deleted using 'delete'.</a:t>
            </a:r>
          </a:p>
          <a:p>
            <a:r>
              <a:t>Avoids memory leaks and demonstrates good C++ practices.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Prevents time slot clashes.</a:t>
            </a:r>
          </a:p>
          <a:p>
            <a:r>
              <a:t>Simple interface for input and output.</a:t>
            </a:r>
          </a:p>
          <a:p>
            <a:r>
              <a:t>Scalable up to 30 courses.</a:t>
            </a:r>
          </a:p>
          <a:p>
            <a:r>
              <a:t>Flexible slot assignment.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by School" pitchFamily="2" charset="0"/>
              </a:rPr>
              <a:t>Team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We are a team of </a:t>
            </a:r>
            <a:r>
              <a:rPr lang="en-US" dirty="0" smtClean="0"/>
              <a:t>4</a:t>
            </a:r>
            <a:r>
              <a:rPr dirty="0" smtClean="0"/>
              <a:t> </a:t>
            </a:r>
            <a:r>
              <a:rPr dirty="0"/>
              <a:t>students passionate about software development and problem-solving using DSA.</a:t>
            </a:r>
          </a:p>
          <a:p>
            <a:r>
              <a:rPr dirty="0"/>
              <a:t>Our goal was to solve a real-world problem with efficient data structures and algorithms.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Fixed number of days and time slots.</a:t>
            </a:r>
          </a:p>
          <a:p>
            <a:r>
              <a:t>No GUI or database integration.</a:t>
            </a:r>
          </a:p>
          <a:p>
            <a:r>
              <a:t>Could be extended to handle multiple rooms or professors.</a:t>
            </a:r>
          </a:p>
          <a:p>
            <a:r>
              <a:t>Web-based version can be created for broader usage.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 successfully implemented a functional university timetable generator in C++.</a:t>
            </a:r>
          </a:p>
          <a:p>
            <a:r>
              <a:t>Demonstrated usage of arrays, vectors, structures, and memory management.</a:t>
            </a:r>
          </a:p>
          <a:p>
            <a:r>
              <a:t>Learned problem-solving and real-world application of DSA concepts.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 welcome any questions or feedback.</a:t>
            </a:r>
          </a:p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Project Title: University Timetable Generator</a:t>
            </a:r>
          </a:p>
          <a:p>
            <a:r>
              <a:t>Language Used: C++</a:t>
            </a:r>
          </a:p>
          <a:p>
            <a:r>
              <a:t>Objective: Automatically and manually schedule courses without time slot conflicts.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University departments often struggle with creating conflict-free timetables.</a:t>
            </a:r>
          </a:p>
          <a:p>
            <a:r>
              <a:t>Manual scheduling is time-consuming and prone to errors.</a:t>
            </a:r>
          </a:p>
          <a:p>
            <a:r>
              <a:t>Need a tool to automate and streamline the scheduling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Build a timetable generator that uses data structures to store and manage slots and courses.</a:t>
            </a:r>
          </a:p>
          <a:p>
            <a:r>
              <a:t>Allow both automatic and manual assignment of time slots.</a:t>
            </a:r>
          </a:p>
          <a:p>
            <a:r>
              <a:t>Prevent conflicts and ensure clarity in the final schedule.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Input number of courses.</a:t>
            </a:r>
          </a:p>
          <a:p>
            <a:r>
              <a:t>Input course names.</a:t>
            </a:r>
          </a:p>
          <a:p>
            <a:r>
              <a:t>Select between manual or automatic slot assignment.</a:t>
            </a:r>
          </a:p>
          <a:p>
            <a:r>
              <a:t>Display final timetable with course names, days, and time slots.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User-friendly interface via console.</a:t>
            </a:r>
          </a:p>
          <a:p>
            <a:r>
              <a:t>Fast and efficient scheduling.</a:t>
            </a:r>
          </a:p>
          <a:p>
            <a:r>
              <a:t>Clean and readable output format.</a:t>
            </a:r>
          </a:p>
          <a:p>
            <a:r>
              <a:t>Random slot allocation should ensure no repetition.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Struct Slot: Holds day, time, and taken status.</a:t>
            </a:r>
          </a:p>
          <a:p>
            <a:r>
              <a:t>Struct Course: Holds course name and assigned slot.</a:t>
            </a:r>
          </a:p>
          <a:p>
            <a:r>
              <a:t>2D Array (Slot* timetable[5][6]): Represents timetable grid.</a:t>
            </a:r>
          </a:p>
          <a:p>
            <a:r>
              <a:t>Vector&lt;Course&gt;: Stores list of entered courses.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selects number of courses and assignment mode.</a:t>
            </a:r>
          </a:p>
          <a:p>
            <a:r>
              <a:t>Timetable is initialized with empty slots.</a:t>
            </a:r>
          </a:p>
          <a:p>
            <a:r>
              <a:t>For each course, a slot is assigned (auto or manual).</a:t>
            </a:r>
          </a:p>
          <a:p>
            <a:r>
              <a:t>Timetable is displayed at the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</TotalTime>
  <Words>743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Baby School</vt:lpstr>
      <vt:lpstr>BadaBoom BB</vt:lpstr>
      <vt:lpstr>Trebuchet MS</vt:lpstr>
      <vt:lpstr>Berlin</vt:lpstr>
      <vt:lpstr>University Timetable Generator</vt:lpstr>
      <vt:lpstr>Team Introduction</vt:lpstr>
      <vt:lpstr>Project Overview</vt:lpstr>
      <vt:lpstr>Problem Statement</vt:lpstr>
      <vt:lpstr>Proposed Solution</vt:lpstr>
      <vt:lpstr>Functional Requirements</vt:lpstr>
      <vt:lpstr>Non-Functional Requirements</vt:lpstr>
      <vt:lpstr>Data Structures Used</vt:lpstr>
      <vt:lpstr>System Design</vt:lpstr>
      <vt:lpstr>Detailed Algorithm - Initialization</vt:lpstr>
      <vt:lpstr>Detailed Algorithm - Input and Assignment</vt:lpstr>
      <vt:lpstr>Random Slot Allocation</vt:lpstr>
      <vt:lpstr>Manual Slot Allocation</vt:lpstr>
      <vt:lpstr>Displaying the Timetable</vt:lpstr>
      <vt:lpstr>Time Complexity</vt:lpstr>
      <vt:lpstr>Space Complexity</vt:lpstr>
      <vt:lpstr>Sample Input/Output</vt:lpstr>
      <vt:lpstr>Dynamic Memory Management</vt:lpstr>
      <vt:lpstr>Advantages of the Program</vt:lpstr>
      <vt:lpstr>Limitations &amp; Future Enhancements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Timetable Generator</dc:title>
  <dc:subject/>
  <dc:creator/>
  <cp:keywords/>
  <dc:description>generated using python-pptx</dc:description>
  <cp:lastModifiedBy>Usman Ahmed Jan</cp:lastModifiedBy>
  <cp:revision>2</cp:revision>
  <dcterms:created xsi:type="dcterms:W3CDTF">2013-01-27T09:14:16Z</dcterms:created>
  <dcterms:modified xsi:type="dcterms:W3CDTF">2025-05-27T19:20:00Z</dcterms:modified>
  <cp:category/>
</cp:coreProperties>
</file>