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81" r:id="rId4"/>
    <p:sldId id="257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8" r:id="rId18"/>
    <p:sldId id="280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F221-4CCD-4658-8B3A-E225B5B2E87B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5ECA-71BA-40BE-8D9A-823E6CE69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0275-606C-4D5C-B4F4-F95DD06E405A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D69B-221B-4EF2-9C96-121C001538F7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DF9-F8F2-4179-B916-F077CE67C48A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5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5B14-181D-4031-B4A3-40CA36B83856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11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1487-666E-4BBF-A59F-9E4DEAB4A1E8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2C45-80D0-4D8E-BDE3-BCBDCD944065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C942-C538-44F0-A088-A39150EAD08A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7EED-76F8-4302-9C04-8B82439E0A53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4879-0CE2-48A2-8ACF-C7E38DE1826B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A670-4C97-41DF-9645-CD523773477A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449A-E8D2-4321-8982-203ED4201D95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F09-20D6-497C-B58F-B46B17B122CB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7F37-61E0-4A49-B665-5C5E4DA52037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8B6-A6D8-4997-9D3B-1970C22FE9C4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F59D-31A0-4440-8DE6-5DCA1CE58D72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A72E-BEE1-4678-85C0-FDE5611A36CF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F93-2A5B-47D7-A08F-9D219298EB4E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223CD-AD5C-4E49-96DF-49A837A7D332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976E-12CB-47B5-890D-E48A8BD0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wg.org/" TargetMode="External"/><Relationship Id="rId2" Type="http://schemas.openxmlformats.org/officeDocument/2006/relationships/hyperlink" Target="https://www.cisa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260B-3ADC-74BE-9EBB-AD86A9320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Usman Ali Sadiq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83F84-EAB9-3190-52FD-CDB8201ED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Alpha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302F-4D3C-9372-5913-99A17972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9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8A8A-2779-40C5-8D79-0163F682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Signs of Phishing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1E484C-20E7-7E20-AA7D-C2BF70ECF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796170"/>
            <a:ext cx="1020476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Suspicious Links: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Hover over links to see the actual URL before clicking.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Unexpected Attachments: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cautious of attachments from unknown sources.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4E30F-CDC0-419E-B4DE-AFBBF737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4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88AB-BAE0-D7EF-40F3-26F31FD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7F6CD4-FF8F-C509-E446-F5AFA5E97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11613"/>
            <a:ext cx="1002188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Impersonation: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pretend to be someone you trust (e.g., IT support).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Pretexting: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fabricated scenario to trick you into providing information.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B646D-BFD9-E480-24AF-EE2E95F2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99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56A-72FB-70B2-5B31-EBCCA0AD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02CF1A-14A8-8621-B04C-9F45F9F85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110" y="2504055"/>
            <a:ext cx="1058934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Baiting: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Offering something enticing (e.g., free gift) to lure victims.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Tailgating: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Physically following someone into a secure area.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190B-7C4D-74F3-7C30-0B8C701C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1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D7DB-9A6F-9431-6F1E-52B238D4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Protect Yourself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6845EC-3A7B-E2FD-59E3-D6FFBEF08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1635" y="1599525"/>
            <a:ext cx="1016445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Sender Identity: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the sender using a trusted number if unsure.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 Click Suspicious Links: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bookmarks to access trusted websites directly.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32603-817A-5196-172C-FDB8713A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0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35-6C27-3842-454C-6B27F339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Protect Yourself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2DC5C6-7ADC-40FA-37B3-0CBD2D950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2809" y="1822471"/>
            <a:ext cx="1011529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Multi-Factor Authentication (MFA):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an extra layer of security to your accounts.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Software Regularly: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Patches security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Security Tools: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filters, antivirus software, and firewalls.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FBA43-DBCA-5DAF-FA01-E0DF16CC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6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0C2D-F9AB-67FE-E2AE-00D4936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Do If You Suspect Phishing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FDB1C5-06AC-57C0-B7B8-55EF3DC00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211666"/>
            <a:ext cx="1076211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 Click or Respond: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Ignore the email or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It: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your IT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anti-phishing organizations like </a:t>
            </a:r>
            <a:r>
              <a:rPr lang="en-US" alt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PhishTank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1B9D1-BD25-FE91-D462-34971703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1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2AA8-7B84-1060-B80E-54FBD51F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Do If You Suspect Phishing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34899F-091E-DC9C-A657-7589C7C5B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980834"/>
            <a:ext cx="11352788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the Email: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reporting, remove it from your inbox.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Your Passwords: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accidentally clicked or shared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Accounts: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 for suspicious activity in your accounts.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5035C-8638-DA45-AE75-9C3D13FA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59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38D5-4EDE-4E0C-9A01-00AFCCD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Simulation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FA7-6348-196A-D3CF-C30881DA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Simulation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9233-5C53-D692-DC53-DF5A80B3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C611-20A0-8EBC-6341-F8351F8B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Online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A9E4-F8A8-F4C8-5ED1-77754479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Quizzes:</a:t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users with scenarios to identify phishing emails.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 &amp; Animations:</a:t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phishing examples and responses.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of Completion:</a:t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certificates for users who complete the training.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B541C-EDF6-2FB4-577F-2AB6C027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3FB2-38D7-6CFB-5DC9-1F729549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D37B72-BA8D-CD21-D047-C89BBFCE7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1" y="1611751"/>
            <a:ext cx="109011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Vigilant: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be cautious and think before you click.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Cybersecurity &amp; Infrastructure Security Agency (CISA)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Anti-Phishing Working Group (APWG)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IT support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EED11-6671-49A3-B645-E65E94E3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046B-EBB5-BB42-21D4-087B7EF4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F5BD-38E0-2528-93FE-A6514EB6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</a:t>
            </a:r>
            <a:endParaRPr lang="en-US" sz="6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079C1-E560-E9D5-9B1A-883CF0E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022C5-A0E3-6B22-A47E-A4DB930B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14" y="1415845"/>
            <a:ext cx="9404723" cy="3583725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9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1F9C2-04D0-1EE5-299B-3CBA8F9A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8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E1F-6F4A-0ECC-C51C-58D86329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2BDE-099C-746D-587E-37B9ACC9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Recognize, Avoid, and Report Phishing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A6E9-0D05-1936-5688-0618726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15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956B-2681-C757-B2D9-C4ACC0D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A5BA-A231-7372-1513-F9B80B3C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br>
              <a:rPr lang="en-US" dirty="0"/>
            </a:br>
            <a:r>
              <a:rPr lang="en-US" dirty="0"/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type of cyberattack where attackers impersonate legitimate organizations or individuals to trick you into revealing sensitive information like passwords, credit card numbers, or personal details.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823BA-71AA-2F7F-F3F6-E9269D3C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68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3CA4-1B9D-82EC-B787-B9F0D55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6B23-E8BA-7533-D173-FBA86F2C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F8E41-6371-427F-9E4F-B7FB29C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D358-58C2-F8C4-7CDF-235A84B0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85EFC-5C12-C200-1B81-263B7B050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110" y="1974845"/>
            <a:ext cx="1041236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emails designed to look like they come from trusted sources.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“Your bank account has been locked. Click here to verify your identity.”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emails aimed at specific individuals or organizations.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“Hi [Name], here’s the invoice you requested.”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2E812-835D-E016-9B68-C2888C8C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2123-AF51-ABA5-D5E8-8D2D8E76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37415-B809-E5DE-3B56-ADD97BE3C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250563"/>
            <a:ext cx="1051350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Smishing (SMS Phishing):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Fraudulent messages sent via SMS or messaging apps.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“You’ve won a prize! Claim it now.”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Vishing (Voice Phishing):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 calls pretending to be from legitimate organizations.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“This is tech support. We’ve detected a virus on your computer.”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D9AD5-E2B1-5BC5-53DF-8A7317BD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4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CD20-83DE-6D1F-0D46-0B241927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BA21-CF2B-8C61-6AEE-FCE182B1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Phishing:</a:t>
            </a:r>
            <a:b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legitimate email is cloned with malicious links or attachments.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F4076-C653-D7E1-AA25-91D1DD41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81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021-4A4A-96E0-4406-6E7D4450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Signs of Phishing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6246D2-91A3-4E4E-C62B-E1AE9A469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719225"/>
            <a:ext cx="10577411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Urgent or Threatening Language: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"Act now or your account will be suspended!"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Spelling and Grammar Errors: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companies rarely send emails with mistakes.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Unfamiliar Sender: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the sender’s email address carefully.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FC2A8F-D09D-58B8-25BE-6C8228BB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976E-12CB-47B5-890D-E48A8BD088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638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Ion</vt:lpstr>
      <vt:lpstr>Name:       Muhammad Usman Ali Sadiq</vt:lpstr>
      <vt:lpstr>Title:   </vt:lpstr>
      <vt:lpstr>Subtitle:</vt:lpstr>
      <vt:lpstr>Introduction</vt:lpstr>
      <vt:lpstr>Introduction</vt:lpstr>
      <vt:lpstr>Types of Phishing Attacks</vt:lpstr>
      <vt:lpstr>Types of Phishing Attacks</vt:lpstr>
      <vt:lpstr>Types of Phishing Attacks</vt:lpstr>
      <vt:lpstr>Common Signs of Phishing</vt:lpstr>
      <vt:lpstr>Common Signs of Phishing</vt:lpstr>
      <vt:lpstr>Social Engineering Tactics</vt:lpstr>
      <vt:lpstr>Social Engineering Tactics</vt:lpstr>
      <vt:lpstr>How to Protect Yourself</vt:lpstr>
      <vt:lpstr>How to Protect Yourself</vt:lpstr>
      <vt:lpstr>What to Do If You Suspect Phishing</vt:lpstr>
      <vt:lpstr>What to Do If You Suspect Phishing</vt:lpstr>
      <vt:lpstr>Phishing Simulation Exercise</vt:lpstr>
      <vt:lpstr>For Online Module</vt:lpstr>
      <vt:lpstr>Conclusion &amp; Resources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</dc:creator>
  <cp:lastModifiedBy>Usman Ali</cp:lastModifiedBy>
  <cp:revision>8</cp:revision>
  <dcterms:created xsi:type="dcterms:W3CDTF">2024-12-04T01:50:48Z</dcterms:created>
  <dcterms:modified xsi:type="dcterms:W3CDTF">2024-12-05T04:54:19Z</dcterms:modified>
</cp:coreProperties>
</file>