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78" r:id="rId5"/>
    <p:sldId id="263" r:id="rId6"/>
    <p:sldId id="279" r:id="rId7"/>
    <p:sldId id="262" r:id="rId8"/>
    <p:sldId id="280" r:id="rId9"/>
    <p:sldId id="259" r:id="rId10"/>
    <p:sldId id="261" r:id="rId11"/>
    <p:sldId id="281" r:id="rId12"/>
    <p:sldId id="264" r:id="rId13"/>
    <p:sldId id="267" r:id="rId14"/>
    <p:sldId id="282" r:id="rId15"/>
    <p:sldId id="266" r:id="rId16"/>
    <p:sldId id="265" r:id="rId17"/>
    <p:sldId id="283" r:id="rId18"/>
    <p:sldId id="260" r:id="rId19"/>
    <p:sldId id="269" r:id="rId20"/>
    <p:sldId id="27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64F06-077E-4F6A-B15F-6D8E75C9D3D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7067A-B48F-4C68-959A-E9862D1BA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0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FF263B9-DFB8-4642-A409-ACF527597AE2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A414122-664E-4F36-813B-3E1C0EADA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0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D958-FEFB-4F1A-B1EF-E12AD3A61B4B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4122-664E-4F36-813B-3E1C0EADA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5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6C47-2493-404B-A80F-D988C1381D0B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4122-664E-4F36-813B-3E1C0EADA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8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993-2E16-4A25-BDB9-F7684150D5A6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4122-664E-4F36-813B-3E1C0EADA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91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1D77-EC48-45B3-BC8F-52C4D83F3FA9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4122-664E-4F36-813B-3E1C0EADA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53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CE17-88AA-4AAD-8F80-9781CF590C6A}" type="datetime1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4122-664E-4F36-813B-3E1C0EADA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32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1BBA0-DF37-4706-8267-87AABEC47575}" type="datetime1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4122-664E-4F36-813B-3E1C0EADA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05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D9CEC78-6B31-4FFD-848B-08312EB7F86B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4122-664E-4F36-813B-3E1C0EADA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58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9AACA1C-C6E6-4186-B6B1-24B1442F6C80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4122-664E-4F36-813B-3E1C0EADA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9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BF5D3-F23C-4727-8353-319687903373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4122-664E-4F36-813B-3E1C0EADA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3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CEE8-A336-4DF2-B797-09B546F39642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4122-664E-4F36-813B-3E1C0EADA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1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E5E0-8115-4F02-9060-8D9C6BB31FDB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4122-664E-4F36-813B-3E1C0EADA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8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D8DE-A210-4ADA-AB3A-63CDEBD5BBFC}" type="datetime1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4122-664E-4F36-813B-3E1C0EADA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0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E011-484F-4F7A-99C9-1C33C17A07AC}" type="datetime1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4122-664E-4F36-813B-3E1C0EADA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9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78EA-3B24-44C9-9F1A-300675F42753}" type="datetime1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4122-664E-4F36-813B-3E1C0EADA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5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1037-31D4-4297-8375-5D63E3CA57D4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4122-664E-4F36-813B-3E1C0EADA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6C0E-A7EA-4A3E-AC2A-CE8F994B3686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4122-664E-4F36-813B-3E1C0EADA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F11AAC5-6673-4D5A-9468-EDC7AD7762E3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A414122-664E-4F36-813B-3E1C0EADA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3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4A918-7E05-18A9-4E4C-B41B772BC1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Muhammad Usman Ali Sadiq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-10-2024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A4066-6C98-7DD3-D1F2-F31255B2CA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Empowerment Network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 Cyber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F34E6-4838-2F77-216C-39E76768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4122-664E-4F36-813B-3E1C0EADAA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44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66B1D-E07A-C36F-2818-04AE2715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Identify Phishing Emails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E0AFF-9128-01F0-344E-C02ED965D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Suspicious Sender's Email Address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double-check the sender's email domain.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Is it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support@paypa1.com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(note the "1") instead 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support@paypal.com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Greetings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Emails that start with “Dear Customer” instead of your name.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6773E-5F04-8F00-1E31-B6E32450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4122-664E-4F36-813B-3E1C0EADAA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39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DB87-73BD-747C-1E9C-92A69983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B12C-CF2D-1B58-F88A-98131A91B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74003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Grammar and Spelling Errors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Legitimate companies usually proof read their communications.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Unusual or Urgent Requests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Be wary of requests for personal information, money transfers, or downloading attachments.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D1081-D4F9-F282-B320-C8F0C7B1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4122-664E-4F36-813B-3E1C0EADAA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695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F79D-34C5-E6B8-63A7-74858AD3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Examining Links and Attachments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BAC6C4-018D-35F3-62A8-4B40CE7F89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988211"/>
            <a:ext cx="9706086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 URLs Before Clicking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Hover over the link to see the real web address. Is it legitimate?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Avoid Unexpected Attachments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 cautious of unfamiliar files, especially ones like .exe, .zip, or .doc (which may contain malware).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E7E38-6F8C-DC8D-DF0B-205397DF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4122-664E-4F36-813B-3E1C0EADAA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219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2675-44FE-BD62-53AF-624C9467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Phishing Techniques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B0679-B6D9-12DF-AB47-70D0EDD71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Homograph Attacks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lookalike characters in domain names (e.g., "ρaypal.com" instead of "paypal.com").</a:t>
            </a: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Email Compromise (BEC)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Spear-phishing emails from “executives” asking for urgent actions, such as transferring money.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4446C-7A53-064C-79CA-23B68B06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4122-664E-4F36-813B-3E1C0EADAA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639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E4F9-CBB9-556E-FE83-9441D321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8352E-81C5-4068-805E-35A6309EA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Spoofed Logos and Branding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Low-quality logos or branding inconsistencies can indicate phishing.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C733F-39F0-C142-B9DD-F12B1DEC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4122-664E-4F36-813B-3E1C0EADAA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520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FA30-0EE7-2E93-546E-36EBED02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Phishing Example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C40F3-D61E-C61C-8E50-520C6230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An employee receives an email appearing to be from HR, asking to click a link to update benefits information.</a:t>
            </a:r>
          </a:p>
          <a:p>
            <a:pPr marL="0" indent="0">
              <a:buNone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Red Flags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Suspicious link (hover to reveal the malicious URL).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Unsolicited request.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Slight spelling error in HR representative's 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F379D-5030-8A87-BC2C-3CE8DEC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4122-664E-4F36-813B-3E1C0EADAA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864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6D5B-055C-F464-5597-636CCD2CF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Avoid Phishing Attacks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D4D93-9529-2D50-7E61-342A2FE00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64171"/>
            <a:ext cx="8825659" cy="3416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Before You Click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Don’t act on email requests without verifying them.</a:t>
            </a: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Multi-Factor Authentication (MFA)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MFA adds an extra layer of protection in case your credentials are compromised.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C4E2D-E64E-52F9-ECDC-53C7EA5A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4122-664E-4F36-813B-3E1C0EADAA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146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2D24-7BA0-7BF4-C29C-161429F2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07AF1-49E9-E57F-E020-FD6633559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Report Suspicious Emails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Use the “Report Phishing” button in your email client, or forward the email to IT.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290A1-19CB-940F-DD2A-B9A21E98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4122-664E-4F36-813B-3E1C0EADAA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775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977C-D3BC-EDBE-21B8-3475F8A3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</a:t>
            </a:r>
            <a:br>
              <a:rPr lang="en-US" b="1" dirty="0"/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to Do if You’ve Been Phished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6C6DE-D10E-8FBF-5B12-7F212579B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Disconnect from the Internet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Immediately stop any ongoing malicious activity.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Change Your Passwords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Update passwords for all your accounts, especially the compromised one.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Notify IT or Security Team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Report the incident to mitigate potential damage to the company.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979C9-F2DD-60BF-2011-1593482E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4122-664E-4F36-813B-3E1C0EADAA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657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61E70-291E-00E6-3F5C-AD3CC765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Company-Specific Phishing Protection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DCD65-AE5F-B06A-6C06-4C047A238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Filtering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company’s email filters block many phishing attempts, but some still slip through.</a:t>
            </a: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Training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simulations and training sessions will help you stay sharp and vigilant.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5D58B-7843-5D54-6222-DC4C874C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4122-664E-4F36-813B-3E1C0EADAA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865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4C7E-0CC5-93BF-ACF2-D405FF0D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4C49F-FD45-574F-48CF-2F11EF658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Phishing Email Awareness for Employees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A3024-A482-151E-92E0-3E04B980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4122-664E-4F36-813B-3E1C0EADAA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80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828A1-BF9A-F874-7F9E-322CC863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AD9BA-F242-2E09-4F71-C51AD0829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Skeptical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Always verify before acting.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 the Signs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Suspicious email addresses, strange requests, and urgent language.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Don’t ignore suspicious emails—report them to IT.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C7A98-2300-788A-1CCB-C98329ED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4122-664E-4F36-813B-3E1C0EADAA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392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25C9-FE3B-96CB-54E4-C55F9E2B2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CD59F-3013-A918-E0A8-476394107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B93E0-6F37-D99B-3BC8-42A353E3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4122-664E-4F36-813B-3E1C0EADAA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296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A499-FAE8-F95A-549D-AB9B32BD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:</a:t>
            </a:r>
            <a:b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84FF0-3E4E-FD6A-3793-4FD3D443A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Phishing Email Awareness for All Employees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6CE26-DBA9-17D0-2EB5-F0F74D77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4122-664E-4F36-813B-3E1C0EADAA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7112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05FF-1134-0C8F-7B5D-072237A0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Subtitle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23486-008B-CEC0-AC97-E5A65A7E2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Identify</a:t>
            </a:r>
          </a:p>
          <a:p>
            <a:pPr marL="0" indent="0" algn="ctr">
              <a:buNone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pPr marL="0" indent="0" algn="ctr">
              <a:buNone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Phishing Scams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7AD13-CF1A-D64F-DC9C-F0B10FB6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4122-664E-4F36-813B-3E1C0EADAA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6319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80A7-6D1D-4F39-6A15-3BAA20D02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Phishing Emails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035EE-D3EF-1304-B772-6AF05A007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Phishing Emails?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Fraudulent emails sent by attackers pretending to be trusted entities.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to steal sensitive information like login credentials, financial data, or infect systems with malware.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46238-573F-4F9F-FC22-5AF7827A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4122-664E-4F36-813B-3E1C0EADAA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91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DBE5-5E66-1BAD-5F91-C4203E3C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7C59C-4982-9AF7-F76A-54D22A18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Can Be Targeted?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Everyone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Phishing emails target both technical and non-technical users.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F6B66-D02D-54AE-E1E4-A56D482A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4122-664E-4F36-813B-3E1C0EADAA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70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3265-023C-A781-871A-19FA408D1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Phishing Matters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67B17-B8BF-051F-55F7-7B7ECE309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Impact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breaches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loss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Damaged reputation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DCAA7-B0AE-490D-0B81-4CE00F4A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4122-664E-4F36-813B-3E1C0EADAA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18545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C582-74FD-CF15-BDA4-921C42F0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829D9-3C4C-971D-902F-3DC7E591D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Impact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theft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Compromised accounts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transactions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E934F-9FC8-22BF-160C-4E1920EC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4122-664E-4F36-813B-3E1C0EADAA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60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BA5A-AFB4-E6D0-9C7F-98B3FFB9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Phishing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39D3C-3661-D590-8954-6895036F2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603500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Impersonating Trusted Sources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Banks, colleagues, or popular services (e.g., PayPal, Microsoft).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Sense of Urgency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Scaring you into acting quickly (e.g., "Your account has been        compromised!").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Offering Rewards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"You've won a prize!" or “Claim your gift card.”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35E92-0F0F-23C3-F8E8-A72A255E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4122-664E-4F36-813B-3E1C0EADAA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99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93</TotalTime>
  <Words>691</Words>
  <Application>Microsoft Office PowerPoint</Application>
  <PresentationFormat>Widescreen</PresentationFormat>
  <Paragraphs>118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Times New Roman</vt:lpstr>
      <vt:lpstr>Wingdings 3</vt:lpstr>
      <vt:lpstr>Ion Boardroom</vt:lpstr>
      <vt:lpstr>Name : Muhammad Usman Ali Sadiq Date: 08-10-2024</vt:lpstr>
      <vt:lpstr>Presentation:</vt:lpstr>
      <vt:lpstr> Title : </vt:lpstr>
      <vt:lpstr>Subtitle:</vt:lpstr>
      <vt:lpstr>Introduction to Phishing Emails</vt:lpstr>
      <vt:lpstr>PowerPoint Presentation</vt:lpstr>
      <vt:lpstr>Why Phishing Matters</vt:lpstr>
      <vt:lpstr>PowerPoint Presentation</vt:lpstr>
      <vt:lpstr> Common Phishing Method </vt:lpstr>
      <vt:lpstr>How to Identify Phishing Emails</vt:lpstr>
      <vt:lpstr>PowerPoint Presentation</vt:lpstr>
      <vt:lpstr>Examining Links and Attachments</vt:lpstr>
      <vt:lpstr>Advanced Phishing Techniques </vt:lpstr>
      <vt:lpstr>PowerPoint Presentation</vt:lpstr>
      <vt:lpstr>Real-World Phishing Example</vt:lpstr>
      <vt:lpstr>How to Avoid Phishing Attacks</vt:lpstr>
      <vt:lpstr>PowerPoint Presentation</vt:lpstr>
      <vt:lpstr>  What to Do if You’ve Been Phished </vt:lpstr>
      <vt:lpstr> Company-Specific Phishing Protection </vt:lpstr>
      <vt:lpstr>Key Takeaways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Usman Ali</dc:creator>
  <cp:lastModifiedBy>Usman Ali</cp:lastModifiedBy>
  <cp:revision>8</cp:revision>
  <dcterms:created xsi:type="dcterms:W3CDTF">2024-10-08T04:41:41Z</dcterms:created>
  <dcterms:modified xsi:type="dcterms:W3CDTF">2024-10-08T06:15:36Z</dcterms:modified>
</cp:coreProperties>
</file>