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5" r:id="rId4"/>
    <p:sldId id="263" r:id="rId5"/>
    <p:sldId id="264" r:id="rId6"/>
    <p:sldId id="259" r:id="rId7"/>
    <p:sldId id="260" r:id="rId8"/>
    <p:sldId id="261" r:id="rId9"/>
    <p:sldId id="258" r:id="rId10"/>
    <p:sldId id="275" r:id="rId11"/>
    <p:sldId id="274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39B0F-4F12-4FEF-ADCD-16F9D1586A5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EB4BA-33C1-4F28-A88B-7319A4BF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BF6ADD-53D5-4ACA-BEB6-BCBAA92E17B6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1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04CB-31BE-42D8-A7F2-F30742C58A39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8187-ABD8-476B-BEA3-D8CCBDD0DE50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47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46F8-2323-4CCC-9395-35897DE5866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1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80476-175F-427C-9495-66B6F8132123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C3DF-3EF4-4C46-ABFA-9EA526B604BA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0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3DDF-99AF-41D6-AE2F-5925D639A2E5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2606543-5D22-4010-B322-7FFF9EA51D3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E991008-A8DD-431B-80E3-E2D5EEA1E98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87BB-4147-4279-80F6-4703F80D34CF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CB47-4FFE-4F66-9C13-C12A57F5C2A8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967C-4A2A-4AD8-9FB6-3566B97E679E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4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F30B-DFC4-49B4-965E-9DF9F359538C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4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D42B-994B-4793-ACC0-32BCA8A367D1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01795-ED6C-4D2F-8DB5-32446CDDA184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E02E-25D5-4C2A-89A0-DA5A0837ACF6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0A1-FF49-4723-A030-31870D80260F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8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2FCC6D2-61FC-4521-86D6-45DDBD982F92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85BE66-7296-4384-8ABE-D7A745D0B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39B5-A2B1-D9CF-D9BE-3E36BAA02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Muhammad Usman Ali Sadiq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18-09-2024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8E004-23E3-98AD-2C13-4E832C5BE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Empowerment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E2197-BEF6-EF91-8777-1E3EDAE8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9ED-03B4-2269-12D2-211965D2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6F8C-1D2D-DB03-31F8-0A630CD7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clear instructions and training on setting up and using MFA correctly.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users have access to backup methods (e.g., backup codes) in case they lose access to their primary MFA device.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EFD47-A22C-1370-F760-4DA2EA75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640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3763-59FA-BB0B-5509-731095C5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Issues with MFA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626336-CABF-F027-7A2B-4535084D65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311103"/>
            <a:ext cx="10604427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Resistance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users may find MFA inconvenient or difficult to set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Loss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Losing the device (phone, hardware token) can lock users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Recovery and Backup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having a proper backup or recovery process in place can cause issues when MFA devices are lost or stolen.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52B21-8676-3D85-D607-E2DA4DA4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091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0107-446A-DBDD-C8EB-2A2F51F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4646-C99A-5000-601C-2B1C3CBD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Problems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synchronization between time-based apps (e.g., TOTP not working due to time discrepancies).</a:t>
            </a:r>
          </a:p>
          <a:p>
            <a:pPr marL="0" indent="0">
              <a:buNone/>
            </a:pPr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Attacks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trick users into providing MFA codes (phishing, vishing).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308A9-7CF4-3C30-9B9A-7FAC6573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6AB6-96B5-134B-F475-25F9FC87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DA5DF4-5871-DD07-6DE3-63E73119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172605"/>
            <a:ext cx="1064375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MFA is Essential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significantly increases account security and reduces the risk of cyberattacks.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Adopt Widely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MFA should be adopted for critical accounts and systems, including for remote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 Informed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Regularly update MFA methods and educate users on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Usability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MFA methods that balance security and user experience to ensure higher adoption rates.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9C1B0-5508-6584-5CAC-0A663748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4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83E4-CAA5-926D-B006-59099FB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31DE-0167-2AB8-848D-5D638F8C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b="1" dirty="0"/>
              <a:t>Importance of MFA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7F5D7-0F56-7D74-A4D2-6B93AA1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B9F0-5600-C036-C42A-5966FA1B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Multi-Factor Authentication (MFA)?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4B7E-FB7B-8DB3-F8EC-5BCA71E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 is a security process that requires users to provide two or more verification factors to gain access to a system or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adds an extra layer of protection beyond just a username and password.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1A4AB-F4BB-90AE-1698-13094574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12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4A3D-7A38-46F0-CA2E-A43D1C3D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027E-A311-5BFC-9D8A-DC3391C4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You Know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password, PIN).</a:t>
            </a:r>
          </a:p>
          <a:p>
            <a:pPr>
              <a:buFont typeface="+mj-lt"/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You Have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phone, smart card).</a:t>
            </a:r>
          </a:p>
          <a:p>
            <a:pPr>
              <a:buFont typeface="+mj-lt"/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You Are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fingerprint, face recognition).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90099-5125-C9A8-76B6-9DFDF9A8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5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C9C3-DBC5-8CF6-C9CB-A70FB1A5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Important: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1248-22AE-C1F7-E527-376114E0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unauthorized access even if credentials are compromised.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sensitive data and systems from cyberattacks.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93501-7E0C-73AB-81DE-9887E8DA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670E-337C-79CD-CEA1-27EB162B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MFA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56F9-8873-E497-7443-837EF23A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Logs 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username and password (first factor).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Prompts for Second Factor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 code (OTP), SMS, or biometric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the Second Factor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checks the validity of the second factor (TOTP, biometric match, etc.).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Granted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factors are correct, the user is authenticated.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95AF5-2DCB-E4E7-2E10-F5D6F521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76C8-33DC-F8F0-6764-77EF68C6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FE2F-748B-3A51-5750-77BF35B1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MFA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Systems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accounts that handle sensitive information (e.g., financial, medical).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important when accessing systems from outside trusted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Targets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accounts, IT services, cloud services.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C194F-F30E-EBCA-5FC9-FB8B8ED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3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5674-08CF-8D83-98BA-1084A845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 Methods: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E96B4-E949-D211-5843-B189383A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SMS-based OTP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One-time password sent via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Authenticator Apps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 like Google Authenticator, Microsoft Authenticator (TOTP-based).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Authentication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Fingerprints, facial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Tokens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 like YubiKey that generate OTPs.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CD0D7-5383-9D12-D4A6-77E9B4CD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4217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63ED-9FEE-87E4-7B80-ABBA8FA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MFA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BC6986-E530-1DDF-D085-E04742CB9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29" y="2803546"/>
            <a:ext cx="11179277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MFA Everywhere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MFA for all critical accounts, not just for admin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Secure MFA Methods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 TOTP, hardware tokens, or biometrics over SMS (more vulnerable to attacks like SIM swapping).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MFA Configurations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 configurations and enforce MFA for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08F92-75F0-D29C-3866-6FEC733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BE66-7296-4384-8ABE-D7A745D0BB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8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</TotalTime>
  <Words>586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 Boardroom</vt:lpstr>
      <vt:lpstr>Name : Muhammad Usman Ali Sadiq Date: 18-09-2024 </vt:lpstr>
      <vt:lpstr>Topic : </vt:lpstr>
      <vt:lpstr>What is Multi-Factor Authentication (MFA)?</vt:lpstr>
      <vt:lpstr>Key Factors: </vt:lpstr>
      <vt:lpstr>Why It’s Important: </vt:lpstr>
      <vt:lpstr>How MFA Works</vt:lpstr>
      <vt:lpstr>Using MFA</vt:lpstr>
      <vt:lpstr>MFA Methods: </vt:lpstr>
      <vt:lpstr>Best Practices for MFA</vt:lpstr>
      <vt:lpstr>PowerPoint Presentation</vt:lpstr>
      <vt:lpstr>Common Issues with MFA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Muhammad Usman Ali Sadiq Date: 18-09-2024 </dc:title>
  <dc:creator>Usman Ali</dc:creator>
  <cp:lastModifiedBy>Usman Ali</cp:lastModifiedBy>
  <cp:revision>2</cp:revision>
  <dcterms:created xsi:type="dcterms:W3CDTF">2024-09-18T17:13:21Z</dcterms:created>
  <dcterms:modified xsi:type="dcterms:W3CDTF">2024-09-18T17:39:02Z</dcterms:modified>
</cp:coreProperties>
</file>