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61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7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37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9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7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71AA-CB6C-44DF-842E-11DB0DF13E6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63F26-1FD1-4E97-A7DA-D285E28B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9F71AF-B341-34B0-CAA3-8E053F03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85" y="570271"/>
            <a:ext cx="8596668" cy="132080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Audit Report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2F276F-E075-9524-02CA-7C3AB2F77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316146"/>
            <a:ext cx="94482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Conducted by Muhammad Usman Ali Sadiq/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Empowerment of Pakistan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11-sep-2024</a:t>
            </a:r>
          </a:p>
        </p:txBody>
      </p:sp>
    </p:spTree>
    <p:extLst>
      <p:ext uri="{BB962C8B-B14F-4D97-AF65-F5344CB8AC3E}">
        <p14:creationId xmlns:p14="http://schemas.microsoft.com/office/powerpoint/2010/main" val="662197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DC9B-84E3-3D3C-2322-7B5F747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9F75-0CCD-831A-5724-9233CE46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 Vulnerability Scanning</a:t>
            </a:r>
          </a:p>
        </p:txBody>
      </p:sp>
    </p:spTree>
    <p:extLst>
      <p:ext uri="{BB962C8B-B14F-4D97-AF65-F5344CB8AC3E}">
        <p14:creationId xmlns:p14="http://schemas.microsoft.com/office/powerpoint/2010/main" val="41202873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B99E-C09E-1167-7EE3-96D71504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critical vulnerabilities found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6014F-FD24-7595-736F-03647223D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277934"/>
            <a:ext cx="8596312" cy="1646745"/>
          </a:xfrm>
        </p:spPr>
      </p:pic>
    </p:spTree>
    <p:extLst>
      <p:ext uri="{BB962C8B-B14F-4D97-AF65-F5344CB8AC3E}">
        <p14:creationId xmlns:p14="http://schemas.microsoft.com/office/powerpoint/2010/main" val="124128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3BF0-9BB6-AE32-5AEF-FA727A02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critical vulnerabilities found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4539E-5CA0-A7D3-B5B1-2BE34964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506496"/>
            <a:ext cx="8596312" cy="1189621"/>
          </a:xfrm>
        </p:spPr>
      </p:pic>
    </p:spTree>
    <p:extLst>
      <p:ext uri="{BB962C8B-B14F-4D97-AF65-F5344CB8AC3E}">
        <p14:creationId xmlns:p14="http://schemas.microsoft.com/office/powerpoint/2010/main" val="7395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E8F0-8A34-DDB0-3173-410455A2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critical vulnerabilities found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42BD48-61E6-D356-4618-AAD59F575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962738"/>
            <a:ext cx="8596312" cy="277137"/>
          </a:xfrm>
        </p:spPr>
      </p:pic>
    </p:spTree>
    <p:extLst>
      <p:ext uri="{BB962C8B-B14F-4D97-AF65-F5344CB8AC3E}">
        <p14:creationId xmlns:p14="http://schemas.microsoft.com/office/powerpoint/2010/main" val="200504720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2E42-A6E3-E23B-4FC9-B7B00C26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E2D8-784C-E010-ADA3-AC932E96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Threats Identified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Unauthorized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Weak access control measures.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endpoint protection.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Intrusions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Unpatched vulnerabilities in routers/firewalls.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3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662-73CC-8E35-638E-F39A6C51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Policy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8A9495-7870-B528-8F7A-D7B8F9FF8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477" y="2430912"/>
            <a:ext cx="1011739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 in Current Policies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password policies across departments.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multi-factor authentication (MFA) implemented.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 comprehensive incident response plan.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strict password policies.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Enforce MFA across all systems.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train staff on incident response procedures.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037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599-628A-2289-9279-664FD38F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7234-8719-4E96-FAE5-A6EAA8A4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and Updates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high-severity vulnerabilities within [timeframe, e.g., 1 week].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software updates for all critical systems.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update access controls, ensuring principle of least privilege.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cybersecurity awareness training for employees, focusing on phishing and social engineering attacks.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9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190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Title:     Network Security Audit Report</vt:lpstr>
      <vt:lpstr>PowerPoint Presentation</vt:lpstr>
      <vt:lpstr>High critical vulnerabilities found</vt:lpstr>
      <vt:lpstr>Medium critical vulnerabilities found</vt:lpstr>
      <vt:lpstr>Low critical vulnerabilities found</vt:lpstr>
      <vt:lpstr>Risk Assessment</vt:lpstr>
      <vt:lpstr>Security Policy Review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   Network Security Audit Report</dc:title>
  <dc:creator>Usman Ali</dc:creator>
  <cp:lastModifiedBy>Usman Ali</cp:lastModifiedBy>
  <cp:revision>1</cp:revision>
  <dcterms:created xsi:type="dcterms:W3CDTF">2024-09-11T17:17:01Z</dcterms:created>
  <dcterms:modified xsi:type="dcterms:W3CDTF">2024-09-11T17:46:14Z</dcterms:modified>
</cp:coreProperties>
</file>