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7" r:id="rId2"/>
    <p:sldId id="260" r:id="rId3"/>
    <p:sldId id="262" r:id="rId4"/>
    <p:sldId id="270" r:id="rId5"/>
    <p:sldId id="271" r:id="rId6"/>
    <p:sldId id="272" r:id="rId7"/>
    <p:sldId id="276" r:id="rId8"/>
    <p:sldId id="273" r:id="rId9"/>
    <p:sldId id="277" r:id="rId10"/>
    <p:sldId id="275" r:id="rId11"/>
    <p:sldId id="274" r:id="rId12"/>
    <p:sldId id="265" r:id="rId13"/>
    <p:sldId id="278" r:id="rId14"/>
    <p:sldId id="266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853FD-17DA-4BF5-9D1B-5B2DA37E031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1D983-6B51-48EF-A662-DE774C20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FD8ACA3-F461-46A1-94A6-816774D914D9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FE69-57D0-49F4-A16E-9A11652A101C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6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D260-101A-4061-844B-75261F8D4A0F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2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EE2C-680B-4689-B572-A97D4DBA3480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30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B8DA-22B4-49C7-BE6A-12EA62BF7973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5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47A6-1707-4228-A8EC-9BBD8BCF7CB8}" type="datetime1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1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2C90-8AB5-47A5-A681-4EA876D7B3D9}" type="datetime1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58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8736EF-BE65-43CA-A812-DC473F95E0D9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15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D8B16E5-81A2-4A34-BAA3-3254810F0108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F02F-BBD2-418A-A6C4-EB7A54B49DB5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C44C-A5C2-463B-B673-40CAE4DB8EB1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CE23-5F2D-4FF0-BC20-BDD4462693DB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7BA2-8CB1-4E83-93AE-075CCB37B77E}" type="datetime1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67F2-1171-4473-A4E8-4BE6023235BB}" type="datetime1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DB7B-EA9B-4F79-8F73-268AF9AEC40C}" type="datetime1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2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0D05-8130-4CBD-89D3-85369705EF84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27D0-7C6A-47B9-BC9D-A286C3E8FD75}" type="datetime1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FBE076-5EC1-441D-B1D9-F824EAABD651}" type="datetime1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692F16-AD65-40C2-9516-CD19A8DD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A8ED-C177-EC08-97B4-3660393D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Awareness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5D3F-DCF6-A30D-6F93-BCAD32E8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Muhammad Usman Ali Sadiq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Name: 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Alpha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10-10-2024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51F5E-FDF1-4512-703F-C13C7FF9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8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00BB-634C-A6FF-E046-66727BBD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Websites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8827-7781-4800-A04D-F0160F097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4339"/>
            <a:ext cx="8825659" cy="3416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HTTPS: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Always check for a secure connection.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 Out for Misspelled URLs: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Phishers often create fake websites with URLs that look similar to legal sites (e.g., "gooogle.com").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 Login Pages: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Avoid entering credentials on websites that look suspicious or unfamiliar.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Warnings: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Pay attention to security warnings in your browser.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4B965-C48E-2038-5F7D-07265522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8582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2AF8-EB9F-BBFC-67BC-DAF35C63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Method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E19C-EEAE-186F-D3ED-4D754B2E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Pretexting: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Attackers create a fabricated scenario to convince a target to provide information.</a:t>
            </a:r>
          </a:p>
          <a:p>
            <a:pPr marL="0" indent="0"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Baiting: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Offering something enticing (like free software or a discount) to trick users into a malicious action.</a:t>
            </a:r>
          </a:p>
          <a:p>
            <a:pPr marL="0" indent="0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Impersonation: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Attackers pretend to be a trusted figure (e.g., tech support, executives) to manipulate targets.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90FF5-C82E-09B0-64AE-EFBCAD14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145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6AE2-32C4-6264-8C6A-717F1BD7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to Avoid Phishing Attacks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D9D2-49AF-ED19-012B-5EC83FAF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Before You Click: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Always be cautious with email links, even from known senders.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Multi-Factor Authentication (MFA):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Adds an extra layer of protection.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Suspicious Emails: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Encourage employees to report potential phishing emails to the IT department.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CA1A-14F6-696D-11E1-D997558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267C-EDCE-403C-3079-584D3C43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8043-46C7-959E-5118-04BCD6FD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34" y="2593667"/>
            <a:ext cx="8825659" cy="34163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Software Updated: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all systems are up-to-date with the latest security patches.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Strong Passwords: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reusing passwords across accounts; use a password manager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Requests: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When asked for sensitive information, verify the request through another communication channel.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63518-4F82-B7A2-EE6B-EF5D9921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DEE4-86C1-7877-D0B6-02A7BD0B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Do if You Fall for a Phishing Attack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12D9-5F0D-DF33-06CA-DDBDA8BF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the Incident Immediately: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Notify IT or your security team.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Your Passwords: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For any compromised or connected accounts.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Financial Accounts: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Keep an eye out for unusual activity.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BA99F-4D59-9853-C5FD-7FC256FF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70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681E-72E5-41B8-1590-8A3502D0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CAEC-1D5E-F827-5AFD-6DE5DA862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 Security Scan: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Ensure your system has not been infected with malware.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Transparent: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Let others know to avoid spreading the attack further.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9D586-5FEB-C423-8EAD-FF9E67B8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59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4C3E-A7BD-A6D9-81C2-A0F70547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B8735-E607-DA1C-B5CB-D629E9F7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916A7-3C61-FF81-3363-86884331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1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F637-8A48-1477-B83F-2631330E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B18E3-574A-4A1D-62CB-7E68F48D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Awareness: Recognizing </a:t>
            </a:r>
          </a:p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Threats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2383-B04D-0235-17D5-ABED3244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8473-5628-4C54-7645-62958652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13" y="838200"/>
            <a:ext cx="8761413" cy="706964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93B1-ED99-94B5-A721-548D2007B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Yourself 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Organization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A8470-9CF4-57DC-8667-CB76380F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80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CC3D-8652-0DC6-BED4-0FB56E3D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C5BE-E2C4-C8A4-B99A-A5918A5D0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86" y="2593668"/>
            <a:ext cx="8825659" cy="3416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Phishing is a cyber-attack where attackers impersonate legitimate entities to trick individuals into providing sensitive information (e.g., passwords, credit card details, etc.).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Forms: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Emails, fake websites, text messages (SMS phishing or “smishing”), phone calls (“vishing”), and social media messages.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C670C-639F-91DE-E1C1-8FE2D59B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63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640E-AC44-504D-F09F-5152F6D9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Phishing Dangerous?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1D25-C9C7-F2E1-5328-0BE7B4DD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Data Theft: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Stolen identities, compromised accounts.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Losses: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Funds stolen from bank accounts, ransomware demands.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Breaches: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Compromised sensitive data, intellectual property theft, system-wide infections.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517BD-EBCF-9324-43B6-DA5BEE34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3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D9B2-882D-C4FA-7980-7F673901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Attacks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F34D-117D-3A6F-C8C3-939BF7A6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734" y="2593668"/>
            <a:ext cx="8825659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Phishing: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Most common, where fake emails appear from 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authorize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Targeted attacks toward specific individuals, usually higher-value targets like executives.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Whaling: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 subtype of spear phishing targeting senior executives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DA80D-E88A-0D1D-2FC1-EC34248D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D9B2-882D-C4FA-7980-7F673901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F34D-117D-3A6F-C8C3-939BF7A6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dirty="0"/>
              <a:t>Smishing: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       Phishing via SMS/text messages.</a:t>
            </a:r>
          </a:p>
          <a:p>
            <a:pPr marL="0" indent="0">
              <a:buNone/>
            </a:pPr>
            <a:r>
              <a:rPr lang="en-US" sz="3300" b="1" dirty="0"/>
              <a:t>Vishing:</a:t>
            </a:r>
            <a:r>
              <a:rPr lang="en-US" sz="3300" dirty="0"/>
              <a:t> </a:t>
            </a:r>
          </a:p>
          <a:p>
            <a:pPr marL="0" indent="0">
              <a:buNone/>
            </a:pPr>
            <a:r>
              <a:rPr lang="en-US" sz="3200" dirty="0"/>
              <a:t>          Voice phishing, where attackers use phone calls to extract sensitive data.</a:t>
            </a:r>
          </a:p>
          <a:p>
            <a:pPr marL="0" indent="0">
              <a:buNone/>
            </a:pPr>
            <a:r>
              <a:rPr lang="en-US" sz="3300" b="1" dirty="0"/>
              <a:t>Clone Phishing:</a:t>
            </a:r>
            <a:r>
              <a:rPr lang="en-US" sz="3300" dirty="0"/>
              <a:t> </a:t>
            </a:r>
          </a:p>
          <a:p>
            <a:pPr marL="0" indent="0">
              <a:buNone/>
            </a:pPr>
            <a:r>
              <a:rPr lang="en-US" sz="3200" dirty="0"/>
              <a:t>          A legal email is cloned, but a malicious link is inserted.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AF73-3727-83C5-8760-D5A743CC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1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BBB7-9FE8-0FD0-D6EE-DE161353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Recognize Phishing Emails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A77E-F952-E675-493A-47494298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Sender: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Verify the email address, even if the display name seems familiar.</a:t>
            </a:r>
          </a:p>
          <a:p>
            <a:pPr marL="0" indent="0"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Suspicious URLs: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Hover over links to see if they lead to unexpected websites.</a:t>
            </a:r>
          </a:p>
          <a:p>
            <a:pPr marL="0" indent="0"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Spelling &amp; Grammar Mistakes: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Many phishing emails contain errors that are uncommon in fair communications.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A408-3B71-C529-86EF-466B5BE8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723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BBB7-9FE8-0FD0-D6EE-DE161353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A77E-F952-E675-493A-47494298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Be wary of attachments or links you were not expecting.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Urgent  Language: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Phrases like "immediate action required" or "your account will be locked" are red flags.</a:t>
            </a: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Personal Information: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Legal organizations rarely request sensitive information via email.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927B1-3EC3-B430-F149-2EE71E34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2F16-AD65-40C2-9516-CD19A8DDF3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</TotalTime>
  <Words>687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Ion Boardroom</vt:lpstr>
      <vt:lpstr>Phishing Awareness Training</vt:lpstr>
      <vt:lpstr>Title:</vt:lpstr>
      <vt:lpstr>Subtitle:</vt:lpstr>
      <vt:lpstr>What is Phishing?</vt:lpstr>
      <vt:lpstr>Why is Phishing Dangerous?</vt:lpstr>
      <vt:lpstr>Types of Phishing Attacks</vt:lpstr>
      <vt:lpstr>PowerPoint Presentation</vt:lpstr>
      <vt:lpstr>How to Recognize Phishing Emails</vt:lpstr>
      <vt:lpstr>PowerPoint Presentation</vt:lpstr>
      <vt:lpstr>Phishing Websites </vt:lpstr>
      <vt:lpstr>Social Engineering Method </vt:lpstr>
      <vt:lpstr>Best Practices to Avoid Phishing Attacks </vt:lpstr>
      <vt:lpstr>PowerPoint Presentation</vt:lpstr>
      <vt:lpstr>What to Do if You Fall for a Phishing Attack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Usman Ali</dc:creator>
  <cp:lastModifiedBy>Usman Ali</cp:lastModifiedBy>
  <cp:revision>15</cp:revision>
  <dcterms:created xsi:type="dcterms:W3CDTF">2024-10-09T05:39:23Z</dcterms:created>
  <dcterms:modified xsi:type="dcterms:W3CDTF">2024-10-13T18:43:18Z</dcterms:modified>
</cp:coreProperties>
</file>