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6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amanlagunusantara.netn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Taman </a:t>
            </a:r>
            <a:r>
              <a:rPr lang="en-US" dirty="0" err="1" smtClean="0"/>
              <a:t>Lagu</a:t>
            </a:r>
            <a:r>
              <a:rPr lang="en-US" dirty="0" smtClean="0"/>
              <a:t> Nusantara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lestarikan</a:t>
            </a:r>
            <a:r>
              <a:rPr lang="en-US" dirty="0"/>
              <a:t> </a:t>
            </a:r>
            <a:r>
              <a:rPr lang="en-US" dirty="0" err="1"/>
              <a:t>lagu-lagu</a:t>
            </a:r>
            <a:r>
              <a:rPr lang="en-US" dirty="0"/>
              <a:t> Nusantara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Indonesia Jaya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384962" y="5303268"/>
            <a:ext cx="3191301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Usman HCI-B</a:t>
            </a:r>
          </a:p>
          <a:p>
            <a:r>
              <a:rPr lang="en-US" dirty="0" err="1" smtClean="0"/>
              <a:t>Fahrun</a:t>
            </a:r>
            <a:r>
              <a:rPr lang="en-US" dirty="0" smtClean="0"/>
              <a:t> HCI-b</a:t>
            </a:r>
          </a:p>
          <a:p>
            <a:r>
              <a:rPr lang="en-US" dirty="0" err="1" smtClean="0"/>
              <a:t>Epafras</a:t>
            </a:r>
            <a:r>
              <a:rPr lang="en-US" dirty="0" smtClean="0"/>
              <a:t> </a:t>
            </a:r>
            <a:r>
              <a:rPr lang="en-US" dirty="0" err="1" smtClean="0"/>
              <a:t>hci</a:t>
            </a:r>
            <a:r>
              <a:rPr lang="en-US" dirty="0" smtClean="0"/>
              <a:t>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Taman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website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lagu-lagu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lagu-lagu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Indonesia.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menklik</a:t>
            </a:r>
            <a:r>
              <a:rPr lang="en-US" dirty="0" smtClean="0"/>
              <a:t> di area </a:t>
            </a:r>
            <a:r>
              <a:rPr lang="en-US" dirty="0" err="1" smtClean="0"/>
              <a:t>peta</a:t>
            </a:r>
            <a:endParaRPr lang="en-US" dirty="0" smtClean="0"/>
          </a:p>
          <a:p>
            <a:r>
              <a:rPr lang="en-US" dirty="0" err="1" smtClean="0"/>
              <a:t>Memutar</a:t>
            </a:r>
            <a:r>
              <a:rPr lang="en-US" dirty="0" smtClean="0"/>
              <a:t> </a:t>
            </a:r>
            <a:r>
              <a:rPr lang="en-US" dirty="0" err="1" smtClean="0"/>
              <a:t>lagu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(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pengarang</a:t>
            </a:r>
            <a:r>
              <a:rPr lang="en-US" dirty="0" smtClean="0"/>
              <a:t>, </a:t>
            </a:r>
            <a:r>
              <a:rPr lang="en-US" dirty="0" err="1" smtClean="0"/>
              <a:t>deskripsi</a:t>
            </a:r>
            <a:r>
              <a:rPr lang="en-US" dirty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lyric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-&gt; Bootstrap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HTML 5</a:t>
            </a:r>
          </a:p>
          <a:p>
            <a:r>
              <a:rPr lang="en-US" dirty="0" err="1" smtClean="0"/>
              <a:t>Audiojs</a:t>
            </a:r>
            <a:endParaRPr lang="en-US" dirty="0" smtClean="0"/>
          </a:p>
          <a:p>
            <a:r>
              <a:rPr lang="en-US" dirty="0" smtClean="0"/>
              <a:t>Google Map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Compatible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GIT +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https://github.com/usmanantharikta/web_lagu_daerah_uas_su</a:t>
            </a:r>
            <a:r>
              <a:rPr lang="en-US" dirty="0" smtClean="0"/>
              <a:t>/(git)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tamanlagunusantara.netne.net(hosting)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tamanlagunusantara.netne.net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120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Taman Lagu Nusantara</vt:lpstr>
      <vt:lpstr>Deskripsi</vt:lpstr>
      <vt:lpstr>Fitur</vt:lpstr>
      <vt:lpstr>Specifikasi</vt:lpstr>
      <vt:lpstr>Alamat GIT + hosting</vt:lpstr>
      <vt:lpstr>Walkthrough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Taman Lagu Nusantara</dc:title>
  <dc:creator>Epafras Suria</dc:creator>
  <cp:lastModifiedBy>Epafras Suria</cp:lastModifiedBy>
  <cp:revision>4</cp:revision>
  <dcterms:created xsi:type="dcterms:W3CDTF">2015-12-01T07:14:11Z</dcterms:created>
  <dcterms:modified xsi:type="dcterms:W3CDTF">2015-12-01T07:52:11Z</dcterms:modified>
</cp:coreProperties>
</file>