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rlinequality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Customer Review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  <a:p>
            <a:r>
              <a:rPr lang="en-GB" dirty="0"/>
              <a:t>By Usman Arif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4081-A908-6DB0-FD79-2FE256AE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3: Cabin crew, luggage handling &amp; seats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D7F2BB-2F1D-2E23-3900-1F8AD04B8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879" y="1690688"/>
            <a:ext cx="3768241" cy="3537532"/>
          </a:xfrm>
        </p:spPr>
      </p:pic>
    </p:spTree>
    <p:extLst>
      <p:ext uri="{BB962C8B-B14F-4D97-AF65-F5344CB8AC3E}">
        <p14:creationId xmlns:p14="http://schemas.microsoft.com/office/powerpoint/2010/main" val="2784698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4081-A908-6DB0-FD79-2FE256AE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4: Food service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195D83-47F1-EB89-58C6-92A56EC5D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097" y="1690688"/>
            <a:ext cx="3797805" cy="3480377"/>
          </a:xfrm>
        </p:spPr>
      </p:pic>
    </p:spTree>
    <p:extLst>
      <p:ext uri="{BB962C8B-B14F-4D97-AF65-F5344CB8AC3E}">
        <p14:creationId xmlns:p14="http://schemas.microsoft.com/office/powerpoint/2010/main" val="191770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 A total of 1000 latest customer reviews for British Airways were taken using Web Scraping (Beautiful Soup) from </a:t>
            </a:r>
            <a:r>
              <a:rPr lang="en-GB" dirty="0">
                <a:hlinkClick r:id="rId2"/>
              </a:rPr>
              <a:t>www.airlinequality.com</a:t>
            </a:r>
            <a:endParaRPr lang="en-GB" dirty="0"/>
          </a:p>
          <a:p>
            <a:r>
              <a:rPr lang="en-GB" dirty="0"/>
              <a:t>The Reviews were saved as a data frame and Data processing was done on then to eliminate unnecessary information and to clean the data.</a:t>
            </a:r>
          </a:p>
          <a:p>
            <a:r>
              <a:rPr lang="en-GB" dirty="0"/>
              <a:t>To </a:t>
            </a:r>
            <a:r>
              <a:rPr lang="en-GB" dirty="0" err="1"/>
              <a:t>Analyze</a:t>
            </a:r>
            <a:r>
              <a:rPr lang="en-GB" dirty="0"/>
              <a:t> the reviews sentimental analysis were performed to check the customer reviews.</a:t>
            </a:r>
          </a:p>
          <a:p>
            <a:r>
              <a:rPr lang="en-GB" dirty="0"/>
              <a:t>Then using topic modelling topics were assigned to these reviews. Reviews were distributed into 5 Topics using LDA Topic Modelling.</a:t>
            </a:r>
          </a:p>
          <a:p>
            <a:r>
              <a:rPr lang="en-GB" dirty="0"/>
              <a:t>Then further analysis were performed to </a:t>
            </a:r>
            <a:r>
              <a:rPr lang="en-GB" dirty="0" err="1"/>
              <a:t>analyze</a:t>
            </a:r>
            <a:r>
              <a:rPr lang="en-GB" dirty="0"/>
              <a:t> sentiments related to each topic to find areas that require urgent attention and have room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7BDA-4882-6B4F-7E55-08BDC99F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Sentimental Analysis of 1000 Reviews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CEBD97-B3E6-68B2-C99D-B083F97AA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597" y="1879697"/>
            <a:ext cx="5075360" cy="37341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18C6FB-5CDD-6CB5-5FB9-6617150D5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27" y="1803491"/>
            <a:ext cx="5189670" cy="38103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C065A0-E0AD-22E2-CA1C-222B7C9B0CF2}"/>
              </a:ext>
            </a:extLst>
          </p:cNvPr>
          <p:cNvSpPr txBox="1"/>
          <p:nvPr/>
        </p:nvSpPr>
        <p:spPr>
          <a:xfrm>
            <a:off x="1002862" y="5690027"/>
            <a:ext cx="102812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Sentiment Score from -1.0 to -0.1 was classified as negative, -0.1 to 0.1 as neutral and 0.1 to 1.0 as positive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2691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7BDA-4882-6B4F-7E55-08BDC99F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Sentimental Analysis of 1000 Reviews</a:t>
            </a:r>
            <a:endParaRPr lang="en-PK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EFDFCA4-1995-CCE0-DD9F-2DF26A3BF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008" y="2061610"/>
            <a:ext cx="5058328" cy="4057292"/>
          </a:xfrm>
        </p:spPr>
      </p:pic>
    </p:spTree>
    <p:extLst>
      <p:ext uri="{BB962C8B-B14F-4D97-AF65-F5344CB8AC3E}">
        <p14:creationId xmlns:p14="http://schemas.microsoft.com/office/powerpoint/2010/main" val="226947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7BDA-4882-6B4F-7E55-08BDC99F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Modelling</a:t>
            </a:r>
            <a:endParaRPr lang="en-P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422260-2333-55FF-B3C9-C397BD7B4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209" y="1286942"/>
            <a:ext cx="7353937" cy="401608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34AEA9-FF47-FF5F-CCFF-ADD6723DC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946" y="5380259"/>
            <a:ext cx="7712108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47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7BDA-4882-6B4F-7E55-08BDC99F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Modelling</a:t>
            </a:r>
            <a:endParaRPr lang="en-P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4AEA9-FF47-FF5F-CCFF-ADD6723DC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946" y="5380259"/>
            <a:ext cx="7712108" cy="111261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71CBE6-45AD-037E-82D0-44E81C49A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674" y="1281166"/>
            <a:ext cx="5842652" cy="4099093"/>
          </a:xfrm>
        </p:spPr>
      </p:pic>
    </p:spTree>
    <p:extLst>
      <p:ext uri="{BB962C8B-B14F-4D97-AF65-F5344CB8AC3E}">
        <p14:creationId xmlns:p14="http://schemas.microsoft.com/office/powerpoint/2010/main" val="429219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4081-A908-6DB0-FD79-2FE256AE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0: pre departure process (flight timing, seat bookings)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64A960-D35A-45A6-2039-BE2D2F001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274" y="1850508"/>
            <a:ext cx="4206360" cy="3470522"/>
          </a:xfrm>
        </p:spPr>
      </p:pic>
    </p:spTree>
    <p:extLst>
      <p:ext uri="{BB962C8B-B14F-4D97-AF65-F5344CB8AC3E}">
        <p14:creationId xmlns:p14="http://schemas.microsoft.com/office/powerpoint/2010/main" val="99919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4081-A908-6DB0-FD79-2FE256AE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1: Economy class (Seats, food, cabin crew)</a:t>
            </a:r>
            <a:endParaRPr lang="en-P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93DF87-FC35-7436-5913-24A81FC99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162" y="1690687"/>
            <a:ext cx="3853534" cy="3737465"/>
          </a:xfrm>
        </p:spPr>
      </p:pic>
    </p:spTree>
    <p:extLst>
      <p:ext uri="{BB962C8B-B14F-4D97-AF65-F5344CB8AC3E}">
        <p14:creationId xmlns:p14="http://schemas.microsoft.com/office/powerpoint/2010/main" val="17048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4081-A908-6DB0-FD79-2FE256AE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2: Business class (service, crew)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C26902-B225-244C-0C97-737DC3437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234" y="1690688"/>
            <a:ext cx="4208961" cy="3727618"/>
          </a:xfrm>
        </p:spPr>
      </p:pic>
    </p:spTree>
    <p:extLst>
      <p:ext uri="{BB962C8B-B14F-4D97-AF65-F5344CB8AC3E}">
        <p14:creationId xmlns:p14="http://schemas.microsoft.com/office/powerpoint/2010/main" val="3579485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212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Customer Review Analysis </vt:lpstr>
      <vt:lpstr>Customer Reviews</vt:lpstr>
      <vt:lpstr>Sentimental Analysis of 1000 Reviews</vt:lpstr>
      <vt:lpstr>Sentimental Analysis of 1000 Reviews</vt:lpstr>
      <vt:lpstr>Topic Modelling</vt:lpstr>
      <vt:lpstr>Topic Modelling</vt:lpstr>
      <vt:lpstr>Topic 0: pre departure process (flight timing, seat bookings)</vt:lpstr>
      <vt:lpstr>Topic 1: Economy class (Seats, food, cabin crew)</vt:lpstr>
      <vt:lpstr>Topic 2: Business class (service, crew)</vt:lpstr>
      <vt:lpstr>Topic 3: Cabin crew, luggage handling &amp; seats</vt:lpstr>
      <vt:lpstr>Topic 4: Food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dell</cp:lastModifiedBy>
  <cp:revision>3</cp:revision>
  <dcterms:created xsi:type="dcterms:W3CDTF">2022-12-06T11:13:27Z</dcterms:created>
  <dcterms:modified xsi:type="dcterms:W3CDTF">2023-05-29T22:40:36Z</dcterms:modified>
</cp:coreProperties>
</file>