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Customer Booking Behaviour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  <a:p>
            <a:r>
              <a:rPr lang="en-GB" dirty="0"/>
              <a:t>By Usman Arif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7BDA-4882-6B4F-7E55-08BDC99F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Trained for Customer Booking Behavior Prediction</a:t>
            </a:r>
            <a:endParaRPr lang="en-P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243012-0EE6-B75C-C9E0-289F0AA6A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0" y="2039144"/>
            <a:ext cx="10386060" cy="39243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B57969-1AC1-5616-7262-B63BAD07DD41}"/>
              </a:ext>
            </a:extLst>
          </p:cNvPr>
          <p:cNvSpPr txBox="1"/>
          <p:nvPr/>
        </p:nvSpPr>
        <p:spPr>
          <a:xfrm flipH="1">
            <a:off x="1417319" y="6238240"/>
            <a:ext cx="850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Trained Model has a prediction accuracy of 84.87%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2691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7BDA-4882-6B4F-7E55-08BDC99F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in behavior prediction</a:t>
            </a:r>
            <a:endParaRPr lang="en-P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99F2C6-F0A0-3FCD-A976-3034967E9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70" y="1467168"/>
            <a:ext cx="9401810" cy="5129135"/>
          </a:xfrm>
        </p:spPr>
      </p:pic>
    </p:spTree>
    <p:extLst>
      <p:ext uri="{BB962C8B-B14F-4D97-AF65-F5344CB8AC3E}">
        <p14:creationId xmlns:p14="http://schemas.microsoft.com/office/powerpoint/2010/main" val="226947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Customer Booking Behaviour</vt:lpstr>
      <vt:lpstr>Model Trained for Customer Booking Behavior Prediction</vt:lpstr>
      <vt:lpstr>Feature Importance in behavior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dell</cp:lastModifiedBy>
  <cp:revision>3</cp:revision>
  <dcterms:created xsi:type="dcterms:W3CDTF">2022-12-06T11:13:27Z</dcterms:created>
  <dcterms:modified xsi:type="dcterms:W3CDTF">2023-06-19T19:05:43Z</dcterms:modified>
</cp:coreProperties>
</file>