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CE157-F45A-C8BF-D142-A9D459350D8B}" v="747" dt="2022-11-08T10:16:10.996"/>
    <p1510:client id="{EF9569E3-6F3D-40B3-9970-4FC2FCE13B5F}" v="218" dt="2022-11-08T08:46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98AEFA-7184-E9F8-A521-F780A4BFC109}"/>
              </a:ext>
            </a:extLst>
          </p:cNvPr>
          <p:cNvSpPr/>
          <p:nvPr/>
        </p:nvSpPr>
        <p:spPr>
          <a:xfrm>
            <a:off x="5416850" y="3425584"/>
            <a:ext cx="3263658" cy="1754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A26DD-E02E-F7B2-95D4-DEA8F416CEB6}"/>
              </a:ext>
            </a:extLst>
          </p:cNvPr>
          <p:cNvSpPr/>
          <p:nvPr/>
        </p:nvSpPr>
        <p:spPr>
          <a:xfrm>
            <a:off x="6298746" y="434068"/>
            <a:ext cx="5606142" cy="26125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F1104-6969-FB6A-F4B0-DCEF93D54B39}"/>
              </a:ext>
            </a:extLst>
          </p:cNvPr>
          <p:cNvSpPr/>
          <p:nvPr/>
        </p:nvSpPr>
        <p:spPr>
          <a:xfrm>
            <a:off x="277585" y="3135086"/>
            <a:ext cx="11634106" cy="349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88A48-EE39-79C1-7E0C-6FB20FD4B5B0}"/>
              </a:ext>
            </a:extLst>
          </p:cNvPr>
          <p:cNvSpPr/>
          <p:nvPr/>
        </p:nvSpPr>
        <p:spPr>
          <a:xfrm>
            <a:off x="393245" y="434067"/>
            <a:ext cx="5606142" cy="2612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1. console.log("First statement");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2.  </a:t>
            </a:r>
            <a:r>
              <a:rPr lang="en-US" dirty="0" err="1">
                <a:ea typeface="+mn-lt"/>
                <a:cs typeface="+mn-lt"/>
              </a:rPr>
              <a:t>setTimeOut</a:t>
            </a:r>
            <a:r>
              <a:rPr lang="en-US" dirty="0">
                <a:ea typeface="+mn-lt"/>
                <a:cs typeface="+mn-lt"/>
              </a:rPr>
              <a:t>(function(){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 console.log("Second statement");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         }, 1000);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3. </a:t>
            </a:r>
            <a:r>
              <a:rPr lang="en-US" dirty="0" err="1">
                <a:ea typeface="+mn-lt"/>
                <a:cs typeface="+mn-lt"/>
              </a:rPr>
              <a:t>setTimeOut</a:t>
            </a:r>
            <a:r>
              <a:rPr lang="en-US" dirty="0">
                <a:ea typeface="+mn-lt"/>
                <a:cs typeface="+mn-lt"/>
              </a:rPr>
              <a:t>(function(){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 console.log("Third statement");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           }, 2000);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4. console.log("Last statement");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947518-7BD1-0E1A-3BEF-EEA82C06BC8A}"/>
              </a:ext>
            </a:extLst>
          </p:cNvPr>
          <p:cNvSpPr/>
          <p:nvPr/>
        </p:nvSpPr>
        <p:spPr>
          <a:xfrm>
            <a:off x="3189514" y="4656262"/>
            <a:ext cx="911678" cy="1907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BDB38-31A5-CDD1-CED5-71089D785BF1}"/>
              </a:ext>
            </a:extLst>
          </p:cNvPr>
          <p:cNvSpPr/>
          <p:nvPr/>
        </p:nvSpPr>
        <p:spPr>
          <a:xfrm>
            <a:off x="5213000" y="3485148"/>
            <a:ext cx="3265713" cy="1782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47191-AA45-F915-5AFB-F9050CEA80C4}"/>
              </a:ext>
            </a:extLst>
          </p:cNvPr>
          <p:cNvSpPr/>
          <p:nvPr/>
        </p:nvSpPr>
        <p:spPr>
          <a:xfrm>
            <a:off x="5189764" y="5502729"/>
            <a:ext cx="4313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A050C-3F2D-2188-D419-01F3CA9FD340}"/>
              </a:ext>
            </a:extLst>
          </p:cNvPr>
          <p:cNvSpPr/>
          <p:nvPr/>
        </p:nvSpPr>
        <p:spPr>
          <a:xfrm>
            <a:off x="5196438" y="5502728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11A81-A9E1-F7FE-D1B4-A4C277D45EDE}"/>
              </a:ext>
            </a:extLst>
          </p:cNvPr>
          <p:cNvSpPr/>
          <p:nvPr/>
        </p:nvSpPr>
        <p:spPr>
          <a:xfrm>
            <a:off x="7734298" y="5502727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495C63-8DC5-ABFE-72E2-9F75405360E3}"/>
              </a:ext>
            </a:extLst>
          </p:cNvPr>
          <p:cNvSpPr/>
          <p:nvPr/>
        </p:nvSpPr>
        <p:spPr>
          <a:xfrm>
            <a:off x="3182711" y="6108246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672CF6-9881-6B25-A8A6-448DD54DB637}"/>
              </a:ext>
            </a:extLst>
          </p:cNvPr>
          <p:cNvSpPr/>
          <p:nvPr/>
        </p:nvSpPr>
        <p:spPr>
          <a:xfrm>
            <a:off x="3182710" y="5659980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2383D7-1E91-06A0-4934-F3C9A0EE5B0D}"/>
              </a:ext>
            </a:extLst>
          </p:cNvPr>
          <p:cNvSpPr/>
          <p:nvPr/>
        </p:nvSpPr>
        <p:spPr>
          <a:xfrm>
            <a:off x="3182711" y="6103111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79F29-5EE0-C4B7-893E-03A49EE72BD3}"/>
              </a:ext>
            </a:extLst>
          </p:cNvPr>
          <p:cNvSpPr/>
          <p:nvPr/>
        </p:nvSpPr>
        <p:spPr>
          <a:xfrm>
            <a:off x="3197088" y="6109785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2</a:t>
            </a:r>
            <a:endParaRPr lang="en-US" dirty="0"/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EBE42B39-131B-4E6A-D0BA-11E667F20461}"/>
              </a:ext>
            </a:extLst>
          </p:cNvPr>
          <p:cNvSpPr/>
          <p:nvPr/>
        </p:nvSpPr>
        <p:spPr>
          <a:xfrm>
            <a:off x="4426566" y="5335632"/>
            <a:ext cx="408214" cy="2313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96A9E0C9-70F3-9130-0579-7D1EC8D4ABCF}"/>
              </a:ext>
            </a:extLst>
          </p:cNvPr>
          <p:cNvSpPr/>
          <p:nvPr/>
        </p:nvSpPr>
        <p:spPr>
          <a:xfrm rot="9540000">
            <a:off x="4317708" y="5580560"/>
            <a:ext cx="408214" cy="2313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EFCDA40-B5F2-A88C-99BB-943960BE34C9}"/>
              </a:ext>
            </a:extLst>
          </p:cNvPr>
          <p:cNvSpPr/>
          <p:nvPr/>
        </p:nvSpPr>
        <p:spPr>
          <a:xfrm>
            <a:off x="92179" y="483355"/>
            <a:ext cx="244929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22A9B-AA2B-E333-87AC-E00AC39954EB}"/>
              </a:ext>
            </a:extLst>
          </p:cNvPr>
          <p:cNvSpPr txBox="1"/>
          <p:nvPr/>
        </p:nvSpPr>
        <p:spPr>
          <a:xfrm>
            <a:off x="6299256" y="482063"/>
            <a:ext cx="1912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First statement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0B0FA-EADD-568E-0584-3E5B70444DE5}"/>
              </a:ext>
            </a:extLst>
          </p:cNvPr>
          <p:cNvSpPr txBox="1"/>
          <p:nvPr/>
        </p:nvSpPr>
        <p:spPr>
          <a:xfrm>
            <a:off x="6304612" y="834450"/>
            <a:ext cx="164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Last statement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B491D-2A37-7AFD-B075-B358866A7AC9}"/>
              </a:ext>
            </a:extLst>
          </p:cNvPr>
          <p:cNvSpPr txBox="1"/>
          <p:nvPr/>
        </p:nvSpPr>
        <p:spPr>
          <a:xfrm>
            <a:off x="6300383" y="1155826"/>
            <a:ext cx="2241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Second statement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DA695-04DC-126B-7DE2-5621B68A3A8A}"/>
              </a:ext>
            </a:extLst>
          </p:cNvPr>
          <p:cNvSpPr txBox="1"/>
          <p:nvPr/>
        </p:nvSpPr>
        <p:spPr>
          <a:xfrm>
            <a:off x="6274730" y="1524845"/>
            <a:ext cx="2271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Third statement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64AFC-009D-9A41-5CD4-E3277F8659E7}"/>
              </a:ext>
            </a:extLst>
          </p:cNvPr>
          <p:cNvSpPr txBox="1"/>
          <p:nvPr/>
        </p:nvSpPr>
        <p:spPr>
          <a:xfrm>
            <a:off x="5737411" y="3690470"/>
            <a:ext cx="21270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Stat .2  wait for completion  around 1 sec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2D1DD0-1B12-C7DA-6F8E-ED4D777B91F4}"/>
              </a:ext>
            </a:extLst>
          </p:cNvPr>
          <p:cNvSpPr/>
          <p:nvPr/>
        </p:nvSpPr>
        <p:spPr>
          <a:xfrm>
            <a:off x="86428" y="1067076"/>
            <a:ext cx="244929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0B7031B-6BA5-108E-AE75-08DC4E8053C6}"/>
              </a:ext>
            </a:extLst>
          </p:cNvPr>
          <p:cNvSpPr/>
          <p:nvPr/>
        </p:nvSpPr>
        <p:spPr>
          <a:xfrm>
            <a:off x="86427" y="1843453"/>
            <a:ext cx="244929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6C62E6B-15A7-8E86-9E3C-F8F103425758}"/>
              </a:ext>
            </a:extLst>
          </p:cNvPr>
          <p:cNvSpPr/>
          <p:nvPr/>
        </p:nvSpPr>
        <p:spPr>
          <a:xfrm>
            <a:off x="86428" y="2648585"/>
            <a:ext cx="244929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3213F-06BC-7170-CB16-A71C935C58B2}"/>
              </a:ext>
            </a:extLst>
          </p:cNvPr>
          <p:cNvSpPr/>
          <p:nvPr/>
        </p:nvSpPr>
        <p:spPr>
          <a:xfrm>
            <a:off x="3182709" y="5199904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E948B-A277-CB69-DD92-0E1985475078}"/>
              </a:ext>
            </a:extLst>
          </p:cNvPr>
          <p:cNvSpPr/>
          <p:nvPr/>
        </p:nvSpPr>
        <p:spPr>
          <a:xfrm>
            <a:off x="3182710" y="6120056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07C906-04F6-9FA3-FB43-45BA16A2E7EA}"/>
              </a:ext>
            </a:extLst>
          </p:cNvPr>
          <p:cNvSpPr/>
          <p:nvPr/>
        </p:nvSpPr>
        <p:spPr>
          <a:xfrm>
            <a:off x="3205714" y="6114305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3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D0B607-68AA-1FB8-34A7-7E2DED0E5B6B}"/>
              </a:ext>
            </a:extLst>
          </p:cNvPr>
          <p:cNvSpPr/>
          <p:nvPr/>
        </p:nvSpPr>
        <p:spPr>
          <a:xfrm>
            <a:off x="3191336" y="6114305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1986A-A6D2-ADA0-A694-0051794DEF3C}"/>
              </a:ext>
            </a:extLst>
          </p:cNvPr>
          <p:cNvSpPr/>
          <p:nvPr/>
        </p:nvSpPr>
        <p:spPr>
          <a:xfrm>
            <a:off x="3191336" y="6114305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 4.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125D80-BE23-BC3B-12D2-7E942351FD59}"/>
              </a:ext>
            </a:extLst>
          </p:cNvPr>
          <p:cNvSpPr/>
          <p:nvPr/>
        </p:nvSpPr>
        <p:spPr>
          <a:xfrm>
            <a:off x="5202089" y="3483994"/>
            <a:ext cx="3263657" cy="1782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090D88-34E5-9B25-7E9F-62A5026F2B55}"/>
              </a:ext>
            </a:extLst>
          </p:cNvPr>
          <p:cNvSpPr/>
          <p:nvPr/>
        </p:nvSpPr>
        <p:spPr>
          <a:xfrm>
            <a:off x="3185585" y="6122931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436DE-1EA5-C4E8-7762-1826A3D1200F}"/>
              </a:ext>
            </a:extLst>
          </p:cNvPr>
          <p:cNvSpPr/>
          <p:nvPr/>
        </p:nvSpPr>
        <p:spPr>
          <a:xfrm>
            <a:off x="3165457" y="6088425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2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17EA2C-AA54-2E23-F76D-2B579E826A8F}"/>
              </a:ext>
            </a:extLst>
          </p:cNvPr>
          <p:cNvSpPr/>
          <p:nvPr/>
        </p:nvSpPr>
        <p:spPr>
          <a:xfrm>
            <a:off x="3188461" y="6111428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6E524B-8548-1A8E-3E2A-86104C2F36C6}"/>
              </a:ext>
            </a:extLst>
          </p:cNvPr>
          <p:cNvSpPr/>
          <p:nvPr/>
        </p:nvSpPr>
        <p:spPr>
          <a:xfrm>
            <a:off x="3197089" y="6105677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3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0650695-5685-2E9A-7AAC-6F9D7C36998F}"/>
              </a:ext>
            </a:extLst>
          </p:cNvPr>
          <p:cNvSpPr/>
          <p:nvPr/>
        </p:nvSpPr>
        <p:spPr>
          <a:xfrm>
            <a:off x="3182709" y="6120055"/>
            <a:ext cx="911678" cy="46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3A7D7-9F97-1B44-D692-85EA251E21DF}"/>
              </a:ext>
            </a:extLst>
          </p:cNvPr>
          <p:cNvSpPr txBox="1"/>
          <p:nvPr/>
        </p:nvSpPr>
        <p:spPr>
          <a:xfrm>
            <a:off x="5782235" y="4796117"/>
            <a:ext cx="2151529" cy="373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Stat. 3 wait for 3 sec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85769A-D02B-AB62-A462-2C23A5476DDC}"/>
              </a:ext>
            </a:extLst>
          </p:cNvPr>
          <p:cNvSpPr/>
          <p:nvPr/>
        </p:nvSpPr>
        <p:spPr>
          <a:xfrm>
            <a:off x="5225092" y="3478243"/>
            <a:ext cx="3263657" cy="1782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1F43C1-58C4-E4C9-503E-3DA03A981A39}"/>
              </a:ext>
            </a:extLst>
          </p:cNvPr>
          <p:cNvSpPr/>
          <p:nvPr/>
        </p:nvSpPr>
        <p:spPr>
          <a:xfrm>
            <a:off x="6087834" y="5502727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E056B1-1EA1-7231-9A15-6D97B7EA8572}"/>
              </a:ext>
            </a:extLst>
          </p:cNvPr>
          <p:cNvSpPr/>
          <p:nvPr/>
        </p:nvSpPr>
        <p:spPr>
          <a:xfrm>
            <a:off x="5196438" y="5517105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2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5C285A-2FB2-1F46-7953-5F7A33660015}"/>
              </a:ext>
            </a:extLst>
          </p:cNvPr>
          <p:cNvSpPr/>
          <p:nvPr/>
        </p:nvSpPr>
        <p:spPr>
          <a:xfrm>
            <a:off x="6082083" y="5496977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3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BDB0AF-7DEA-5275-E6E0-E45EC39098EF}"/>
              </a:ext>
            </a:extLst>
          </p:cNvPr>
          <p:cNvSpPr/>
          <p:nvPr/>
        </p:nvSpPr>
        <p:spPr>
          <a:xfrm>
            <a:off x="5210815" y="5517105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27C4BB-A83A-3E43-250B-E740525849A8}"/>
              </a:ext>
            </a:extLst>
          </p:cNvPr>
          <p:cNvSpPr/>
          <p:nvPr/>
        </p:nvSpPr>
        <p:spPr>
          <a:xfrm>
            <a:off x="6096461" y="5496977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6513CF-0459-EFC3-4D67-A28EC1C74405}"/>
              </a:ext>
            </a:extLst>
          </p:cNvPr>
          <p:cNvSpPr/>
          <p:nvPr/>
        </p:nvSpPr>
        <p:spPr>
          <a:xfrm>
            <a:off x="5190687" y="5496977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Stat. 3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4A08080-78C9-18FE-603A-3CAE90540511}"/>
              </a:ext>
            </a:extLst>
          </p:cNvPr>
          <p:cNvSpPr/>
          <p:nvPr/>
        </p:nvSpPr>
        <p:spPr>
          <a:xfrm>
            <a:off x="5199313" y="5505603"/>
            <a:ext cx="884464" cy="911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F2D5FD-224E-4D7F-12CA-11ADA3F48E91}"/>
              </a:ext>
            </a:extLst>
          </p:cNvPr>
          <p:cNvSpPr txBox="1"/>
          <p:nvPr/>
        </p:nvSpPr>
        <p:spPr>
          <a:xfrm>
            <a:off x="343647" y="29881"/>
            <a:ext cx="5139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Code Screen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A3FE9E-89B1-A5F3-E3CD-42814C0A8C94}"/>
              </a:ext>
            </a:extLst>
          </p:cNvPr>
          <p:cNvSpPr txBox="1"/>
          <p:nvPr/>
        </p:nvSpPr>
        <p:spPr>
          <a:xfrm>
            <a:off x="6271065" y="74141"/>
            <a:ext cx="1837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Calibri"/>
              </a:rPr>
              <a:t>Console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B05DA1-508E-BFBD-2736-026E03F5C4AB}"/>
              </a:ext>
            </a:extLst>
          </p:cNvPr>
          <p:cNvSpPr txBox="1"/>
          <p:nvPr/>
        </p:nvSpPr>
        <p:spPr>
          <a:xfrm>
            <a:off x="1671720" y="6150408"/>
            <a:ext cx="1434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Call Stack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B2773-B396-ED02-8DF5-068760DB9E8C}"/>
              </a:ext>
            </a:extLst>
          </p:cNvPr>
          <p:cNvSpPr txBox="1"/>
          <p:nvPr/>
        </p:nvSpPr>
        <p:spPr>
          <a:xfrm>
            <a:off x="9786470" y="5722471"/>
            <a:ext cx="1733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Event Queue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B73B74-1D34-99A2-FB54-95D25AB9F866}"/>
              </a:ext>
            </a:extLst>
          </p:cNvPr>
          <p:cNvSpPr txBox="1"/>
          <p:nvPr/>
        </p:nvSpPr>
        <p:spPr>
          <a:xfrm>
            <a:off x="8677722" y="3684832"/>
            <a:ext cx="264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Browser/ web  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6233EE-A684-4E90-6F04-B1C8B7C50F8E}"/>
              </a:ext>
            </a:extLst>
          </p:cNvPr>
          <p:cNvSpPr txBox="1"/>
          <p:nvPr/>
        </p:nvSpPr>
        <p:spPr>
          <a:xfrm>
            <a:off x="333216" y="3642545"/>
            <a:ext cx="1314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Event Loop</a:t>
            </a:r>
          </a:p>
          <a:p>
            <a:r>
              <a:rPr lang="en-US" dirty="0">
                <a:solidFill>
                  <a:schemeClr val="accent1"/>
                </a:solidFill>
                <a:cs typeface="Calibri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0" grpId="0" animBg="1"/>
      <p:bldP spid="23" grpId="0" animBg="1"/>
      <p:bldP spid="27" grpId="0" animBg="1"/>
      <p:bldP spid="30" grpId="0" animBg="1"/>
      <p:bldP spid="4" grpId="0"/>
      <p:bldP spid="6" grpId="0"/>
      <p:bldP spid="15" grpId="0"/>
      <p:bldP spid="16" grpId="0"/>
      <p:bldP spid="17" grpId="0"/>
      <p:bldP spid="21" grpId="0" animBg="1"/>
      <p:bldP spid="26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51" grpId="0" animBg="1"/>
      <p:bldP spid="55" grpId="0" animBg="1"/>
      <p:bldP spid="57" grpId="0" animBg="1"/>
      <p:bldP spid="18" grpId="0"/>
      <p:bldP spid="59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478</cp:revision>
  <dcterms:created xsi:type="dcterms:W3CDTF">2022-11-08T08:06:09Z</dcterms:created>
  <dcterms:modified xsi:type="dcterms:W3CDTF">2022-11-08T10:18:10Z</dcterms:modified>
</cp:coreProperties>
</file>