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30" y="8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pexels.com/?utm_source=magicslides.app&amp;utm_medium=presen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Text 1"/>
          <p:cNvSpPr/>
          <p:nvPr/>
        </p:nvSpPr>
        <p:spPr bwMode="auto">
          <a:xfrm>
            <a:off x="4114800" y="2571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  <a:defRPr/>
            </a:pPr>
            <a:r>
              <a:rPr lang="en-US" sz="32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Developing Tetris in C++</a:t>
            </a:r>
            <a:br>
              <a:rPr lang="en-US" sz="32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</a:br>
            <a:r>
              <a:rPr lang="en-US" sz="32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/>
            </a:r>
            <a:br>
              <a:rPr lang="en-US" sz="32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</a:br>
            <a:r>
              <a:rPr lang="en-US" sz="11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Semester Project Presentation</a:t>
            </a:r>
            <a:endParaRPr/>
          </a:p>
          <a:p>
            <a:pPr marL="0" indent="0">
              <a:buNone/>
              <a:defRPr/>
            </a:pPr>
            <a:endParaRPr lang="en-US" sz="1100">
              <a:solidFill>
                <a:srgbClr val="000000"/>
              </a:solidFill>
              <a:latin typeface="Outfit"/>
              <a:ea typeface="Outfit"/>
            </a:endParaRPr>
          </a:p>
          <a:p>
            <a:pPr marL="0" indent="0">
              <a:buNone/>
              <a:defRPr/>
            </a:pPr>
            <a:endParaRPr lang="en-US" sz="1100">
              <a:solidFill>
                <a:srgbClr val="000000"/>
              </a:solidFill>
              <a:latin typeface="Outfit"/>
              <a:ea typeface="Outfit"/>
            </a:endParaRPr>
          </a:p>
          <a:p>
            <a:pPr marL="0" indent="0">
              <a:buNone/>
              <a:defRPr/>
            </a:pPr>
            <a:endParaRPr lang="en-US" sz="1100">
              <a:solidFill>
                <a:srgbClr val="000000"/>
              </a:solidFill>
              <a:latin typeface="Outfit"/>
              <a:ea typeface="Outfit"/>
            </a:endParaRPr>
          </a:p>
          <a:p>
            <a:pPr marL="0" indent="0">
              <a:buNone/>
              <a:defRPr/>
            </a:pPr>
            <a:r>
              <a:rPr lang="en-US" sz="1100">
                <a:solidFill>
                  <a:srgbClr val="000000"/>
                </a:solidFill>
                <a:latin typeface="Outfit"/>
                <a:ea typeface="Outfit"/>
              </a:rPr>
              <a:t>Usman Awan            (480836)</a:t>
            </a:r>
            <a:endParaRPr/>
          </a:p>
        </p:txBody>
      </p:sp>
      <p:sp>
        <p:nvSpPr>
          <p:cNvPr id="5" name="Text 2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3" tooltip="Pexel"/>
              </a:rPr>
              <a:t>Photo by Pexels</a:t>
            </a:r>
            <a:endParaRPr lang="en-US" sz="800"/>
          </a:p>
        </p:txBody>
      </p:sp>
      <p:pic>
        <p:nvPicPr>
          <p:cNvPr id="7" name="Picture 6" descr="A screenshot of a video game&#10;&#10;Description automatically generate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-56271"/>
            <a:ext cx="3657600" cy="5235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b="1">
                <a:solidFill>
                  <a:srgbClr val="FFD600"/>
                </a:solidFill>
                <a:latin typeface="Outfit"/>
                <a:ea typeface="Outfit"/>
              </a:rPr>
              <a:t>8</a:t>
            </a:r>
            <a:endParaRPr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Hardware and Software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Technical Setup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The project was developed using PC hardware for testing and running the game.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Key software includes C++, mingw compiler, and VS Code IDE.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Hardware and software choices ensure compatibility and performance.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Proper setup is crucial for successful project development and testing.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 descr="A screen shot of a computer code&#10;&#10;Description automatically generated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20040" y="-49238"/>
            <a:ext cx="3337560" cy="5192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sz="1800" b="1">
                <a:solidFill>
                  <a:srgbClr val="FFD600"/>
                </a:solidFill>
                <a:latin typeface="Outfit"/>
                <a:ea typeface="Outfit"/>
                <a:cs typeface="Outfit"/>
              </a:rPr>
              <a:t>9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Credits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Acknowledgments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Acknowledgment of team members and their contributions.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Special thanks to Professor Jahan Zeb and LE Sana Fatima.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Gratitude for resources and guidance provided throughout the project.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20040" y="-60293"/>
            <a:ext cx="3337560" cy="5203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Text 1"/>
          <p:cNvSpPr/>
          <p:nvPr/>
        </p:nvSpPr>
        <p:spPr bwMode="auto"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Table of Contents</a:t>
            </a:r>
            <a:endParaRPr lang="en-US" sz="2800"/>
          </a:p>
        </p:txBody>
      </p:sp>
      <p:sp>
        <p:nvSpPr>
          <p:cNvPr id="4" name="Text 2"/>
          <p:cNvSpPr/>
          <p:nvPr/>
        </p:nvSpPr>
        <p:spPr bwMode="auto"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01</a:t>
            </a:r>
            <a:endParaRPr lang="en-US" sz="1200"/>
          </a:p>
        </p:txBody>
      </p:sp>
      <p:sp>
        <p:nvSpPr>
          <p:cNvPr id="5" name="Text 3"/>
          <p:cNvSpPr/>
          <p:nvPr/>
        </p:nvSpPr>
        <p:spPr bwMode="auto"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Introduction to Tetris</a:t>
            </a:r>
            <a:endParaRPr lang="en-US" sz="1200"/>
          </a:p>
        </p:txBody>
      </p:sp>
      <p:sp>
        <p:nvSpPr>
          <p:cNvPr id="6" name="Text 4"/>
          <p:cNvSpPr/>
          <p:nvPr/>
        </p:nvSpPr>
        <p:spPr bwMode="auto"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02</a:t>
            </a:r>
            <a:endParaRPr lang="en-US" sz="1200"/>
          </a:p>
        </p:txBody>
      </p:sp>
      <p:sp>
        <p:nvSpPr>
          <p:cNvPr id="7" name="Text 5"/>
          <p:cNvSpPr/>
          <p:nvPr/>
        </p:nvSpPr>
        <p:spPr bwMode="auto"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Libraries Used</a:t>
            </a:r>
            <a:endParaRPr lang="en-US" sz="1200"/>
          </a:p>
        </p:txBody>
      </p:sp>
      <p:sp>
        <p:nvSpPr>
          <p:cNvPr id="8" name="Text 6"/>
          <p:cNvSpPr/>
          <p:nvPr/>
        </p:nvSpPr>
        <p:spPr bwMode="auto"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03</a:t>
            </a:r>
            <a:endParaRPr lang="en-US" sz="1200"/>
          </a:p>
        </p:txBody>
      </p:sp>
      <p:sp>
        <p:nvSpPr>
          <p:cNvPr id="9" name="Text 7"/>
          <p:cNvSpPr/>
          <p:nvPr/>
        </p:nvSpPr>
        <p:spPr bwMode="auto"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Global Assets and Functions</a:t>
            </a:r>
            <a:endParaRPr lang="en-US" sz="1200"/>
          </a:p>
        </p:txBody>
      </p:sp>
      <p:sp>
        <p:nvSpPr>
          <p:cNvPr id="10" name="Text 8"/>
          <p:cNvSpPr/>
          <p:nvPr/>
        </p:nvSpPr>
        <p:spPr bwMode="auto"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endParaRPr lang="en-US" sz="1200"/>
          </a:p>
        </p:txBody>
      </p:sp>
      <p:sp>
        <p:nvSpPr>
          <p:cNvPr id="11" name="Text 9"/>
          <p:cNvSpPr/>
          <p:nvPr/>
        </p:nvSpPr>
        <p:spPr bwMode="auto"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endParaRPr lang="en-US" sz="1200"/>
          </a:p>
        </p:txBody>
      </p:sp>
      <p:sp>
        <p:nvSpPr>
          <p:cNvPr id="12" name="Text 10"/>
          <p:cNvSpPr/>
          <p:nvPr/>
        </p:nvSpPr>
        <p:spPr bwMode="auto">
          <a:xfrm>
            <a:off x="3749040" y="151931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04</a:t>
            </a:r>
            <a:endParaRPr lang="en-US" sz="1200"/>
          </a:p>
        </p:txBody>
      </p:sp>
      <p:sp>
        <p:nvSpPr>
          <p:cNvPr id="13" name="Text 11"/>
          <p:cNvSpPr/>
          <p:nvPr/>
        </p:nvSpPr>
        <p:spPr bwMode="auto">
          <a:xfrm>
            <a:off x="4206240" y="149689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Game Loop</a:t>
            </a:r>
            <a:endParaRPr lang="en-US" sz="1200"/>
          </a:p>
        </p:txBody>
      </p:sp>
      <p:sp>
        <p:nvSpPr>
          <p:cNvPr id="14" name="Text 12"/>
          <p:cNvSpPr/>
          <p:nvPr/>
        </p:nvSpPr>
        <p:spPr bwMode="auto">
          <a:xfrm>
            <a:off x="3749040" y="1884848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05</a:t>
            </a:r>
            <a:endParaRPr lang="en-US" sz="1200"/>
          </a:p>
        </p:txBody>
      </p:sp>
      <p:sp>
        <p:nvSpPr>
          <p:cNvPr id="15" name="Text 13"/>
          <p:cNvSpPr/>
          <p:nvPr/>
        </p:nvSpPr>
        <p:spPr bwMode="auto">
          <a:xfrm>
            <a:off x="4206240" y="18625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Game Field and Graphics</a:t>
            </a:r>
            <a:endParaRPr lang="en-US" sz="1200"/>
          </a:p>
        </p:txBody>
      </p:sp>
      <p:sp>
        <p:nvSpPr>
          <p:cNvPr id="16" name="Text 14"/>
          <p:cNvSpPr/>
          <p:nvPr/>
        </p:nvSpPr>
        <p:spPr bwMode="auto">
          <a:xfrm>
            <a:off x="3749040" y="224489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06</a:t>
            </a:r>
            <a:endParaRPr lang="en-US" sz="1200"/>
          </a:p>
        </p:txBody>
      </p:sp>
      <p:sp>
        <p:nvSpPr>
          <p:cNvPr id="17" name="Text 15"/>
          <p:cNvSpPr/>
          <p:nvPr/>
        </p:nvSpPr>
        <p:spPr bwMode="auto">
          <a:xfrm>
            <a:off x="4206240" y="2215219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Scoring</a:t>
            </a:r>
            <a:endParaRPr lang="en-US" sz="1200"/>
          </a:p>
        </p:txBody>
      </p:sp>
      <p:sp>
        <p:nvSpPr>
          <p:cNvPr id="18" name="Text 16"/>
          <p:cNvSpPr/>
          <p:nvPr/>
        </p:nvSpPr>
        <p:spPr bwMode="auto">
          <a:xfrm>
            <a:off x="3749040" y="2567898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07</a:t>
            </a:r>
            <a:endParaRPr lang="en-US" sz="1200"/>
          </a:p>
        </p:txBody>
      </p:sp>
      <p:sp>
        <p:nvSpPr>
          <p:cNvPr id="19" name="Text 17"/>
          <p:cNvSpPr/>
          <p:nvPr/>
        </p:nvSpPr>
        <p:spPr bwMode="auto">
          <a:xfrm>
            <a:off x="4297680" y="2552955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Conclusion</a:t>
            </a:r>
            <a:endParaRPr lang="en-US" sz="1200"/>
          </a:p>
        </p:txBody>
      </p:sp>
      <p:sp>
        <p:nvSpPr>
          <p:cNvPr id="20" name="Text 18"/>
          <p:cNvSpPr/>
          <p:nvPr/>
        </p:nvSpPr>
        <p:spPr bwMode="auto">
          <a:xfrm>
            <a:off x="3749040" y="2940914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08</a:t>
            </a:r>
            <a:endParaRPr lang="en-US" sz="1200"/>
          </a:p>
        </p:txBody>
      </p:sp>
      <p:sp>
        <p:nvSpPr>
          <p:cNvPr id="21" name="Text 19"/>
          <p:cNvSpPr/>
          <p:nvPr/>
        </p:nvSpPr>
        <p:spPr bwMode="auto">
          <a:xfrm>
            <a:off x="4262511" y="2951467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Credits</a:t>
            </a:r>
            <a:endParaRPr lang="en-US" sz="1200"/>
          </a:p>
        </p:txBody>
      </p:sp>
      <p:sp>
        <p:nvSpPr>
          <p:cNvPr id="23" name="Text 21"/>
          <p:cNvSpPr/>
          <p:nvPr/>
        </p:nvSpPr>
        <p:spPr bwMode="auto"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sz="1800" b="1">
                <a:solidFill>
                  <a:srgbClr val="FFD600"/>
                </a:solidFill>
                <a:latin typeface="Outfit"/>
                <a:ea typeface="Outfit"/>
                <a:cs typeface="Outfit"/>
              </a:rPr>
              <a:t>1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Introduction to Tetris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Tetris Origins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Tetris, created in 1985 by Alexey Pajitnov, involves </a:t>
            </a:r>
            <a:r>
              <a:rPr lang="en-US" sz="1200" dirty="0" smtClean="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rranging geometric </a:t>
            </a:r>
            <a:r>
              <a:rPr lang="en-US" sz="1200" dirty="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shapes into lines.</a:t>
            </a:r>
            <a:br>
              <a:rPr lang="en-US" sz="1200" dirty="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 dirty="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Flow Chart for the game’s mechanism is very simple</a:t>
            </a:r>
            <a:endParaRPr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Outfit"/>
                <a:ea typeface="Outfit"/>
              </a:rPr>
              <a:t>Game loop includes: Block fall, collision detection, input handling, and screen rendering.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78776" y="-11947"/>
            <a:ext cx="3278823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sz="1800" b="1">
                <a:solidFill>
                  <a:srgbClr val="FFD600"/>
                </a:solidFill>
                <a:latin typeface="Outfit"/>
                <a:ea typeface="Outfit"/>
                <a:cs typeface="Outfit"/>
              </a:rPr>
              <a:t>2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Libraries Used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C++ Libraries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Class libraries offer modular, reusable components of code for your projects.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Using these allows for efficient and effective project development.</a:t>
            </a:r>
            <a:endParaRPr/>
          </a:p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Key libraries used include iostream, stdio.h, Windows.h, thread, and vector.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20040" y="2800023"/>
            <a:ext cx="3305636" cy="2343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20040" y="-17420"/>
            <a:ext cx="3337560" cy="197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sz="1800" b="1">
                <a:solidFill>
                  <a:srgbClr val="FFD600"/>
                </a:solidFill>
                <a:latin typeface="Outfit"/>
                <a:ea typeface="Outfit"/>
                <a:cs typeface="Outfit"/>
              </a:rPr>
              <a:t>3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Global Assets and Functions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Essentials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Global assets are variables and arrays used across the project.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Key variables include Field_Width, Field_Height, and Console screen dimensions.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Important functions include Rotate_Block and Check_Block_Fitting.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20040" y="-11733"/>
            <a:ext cx="3337560" cy="2125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20040" y="2125596"/>
            <a:ext cx="3337560" cy="216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b="1">
                <a:solidFill>
                  <a:srgbClr val="FFD600"/>
                </a:solidFill>
                <a:latin typeface="Outfit"/>
                <a:ea typeface="Outfit"/>
              </a:rPr>
              <a:t>4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Game Loop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Core Logic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The game loop is the core logic controlling game flow and sequence.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It manages game timing, input handling, and block falling.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Collision detection is critical for block interactions within the game field.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 descr="A diagram of a game development&#10;&#10;Description automatically generated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1362" y="228600"/>
            <a:ext cx="3529772" cy="4051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b="1">
                <a:solidFill>
                  <a:srgbClr val="FFD600"/>
                </a:solidFill>
                <a:latin typeface="Outfit"/>
                <a:ea typeface="Outfit"/>
              </a:rPr>
              <a:t>5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Game Field and Graphics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Visuals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The game field is the domain where gameplay occurs. 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&lt;Windows.h&gt; library is used for the graphics engine.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The graphics engine emulates field on screen of dimensions 120 x 30.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5" name="Picture 14" descr="A person with a white collar&#10;&#10;Description automatically generated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66462" y="0"/>
            <a:ext cx="339113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b="1">
                <a:solidFill>
                  <a:srgbClr val="FFD600"/>
                </a:solidFill>
                <a:latin typeface="Outfit"/>
                <a:ea typeface="Outfit"/>
              </a:rPr>
              <a:t>6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Scoring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Tracking Progress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Scoring mechanisms track player progress and provide feedback. It is integral in terms of the user experience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File handling stores and retrieves scores securely.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High scores motivate players to improve and compete.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 descr="A screen shot of a game&#10;&#10;Description automatically generated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20040" y="0"/>
            <a:ext cx="333756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" name="Image 1" descr="https://djgurnpwsdoqjscwqbsj.supabase.co/storage/v1/object/public/users_file_magicslides_io/grayscale_image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 bwMode="auto"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hape 2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Text 3"/>
          <p:cNvSpPr/>
          <p:nvPr/>
        </p:nvSpPr>
        <p:spPr bwMode="auto"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  <a:defRPr/>
            </a:pPr>
            <a:r>
              <a:rPr lang="en-US" b="1">
                <a:solidFill>
                  <a:srgbClr val="FFD600"/>
                </a:solidFill>
                <a:latin typeface="Outfit"/>
                <a:ea typeface="Outfit"/>
              </a:rPr>
              <a:t>7</a:t>
            </a:r>
            <a:endParaRPr lang="en-US" sz="1800"/>
          </a:p>
        </p:txBody>
      </p:sp>
      <p:sp>
        <p:nvSpPr>
          <p:cNvPr id="8" name="Text 4"/>
          <p:cNvSpPr/>
          <p:nvPr/>
        </p:nvSpPr>
        <p:spPr bwMode="auto"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2800" b="1">
                <a:solidFill>
                  <a:srgbClr val="1A6847"/>
                </a:solidFill>
                <a:latin typeface="Outfit"/>
                <a:ea typeface="Outfit"/>
                <a:cs typeface="Outfit"/>
              </a:rPr>
              <a:t>Conclusion</a:t>
            </a:r>
            <a:endParaRPr lang="en-US" sz="2800"/>
          </a:p>
        </p:txBody>
      </p:sp>
      <p:sp>
        <p:nvSpPr>
          <p:cNvPr id="9" name="Text 5"/>
          <p:cNvSpPr/>
          <p:nvPr/>
        </p:nvSpPr>
        <p:spPr bwMode="auto"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Outfit"/>
                <a:ea typeface="Outfit"/>
                <a:cs typeface="Outfit"/>
              </a:rPr>
              <a:t>Summary</a:t>
            </a:r>
            <a:endParaRPr lang="en-US" sz="1600"/>
          </a:p>
        </p:txBody>
      </p:sp>
      <p:sp>
        <p:nvSpPr>
          <p:cNvPr id="10" name="Text 6"/>
          <p:cNvSpPr/>
          <p:nvPr/>
        </p:nvSpPr>
        <p:spPr bwMode="auto"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  <a:defRPr/>
            </a:pP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The project successfully replicates the NES version of Tetris.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It integrates C++ libraries and global functions effectively.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Assets and game loops are designed for optimal performance.</a:t>
            </a:r>
            <a:b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</a:br>
            <a:r>
              <a:rPr lang="en-US" sz="1200">
                <a:solidFill>
                  <a:srgbClr val="000000"/>
                </a:solidFill>
                <a:latin typeface="Outfit"/>
                <a:ea typeface="Outfit"/>
                <a:cs typeface="Outfit"/>
              </a:rPr>
              <a:t>Scoring and graphics enhance overall player engagement.</a:t>
            </a:r>
            <a:endParaRPr lang="en-US" sz="1200"/>
          </a:p>
        </p:txBody>
      </p:sp>
      <p:sp>
        <p:nvSpPr>
          <p:cNvPr id="11" name="Text 7"/>
          <p:cNvSpPr/>
          <p:nvPr/>
        </p:nvSpPr>
        <p:spPr bwMode="auto"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  <a:defRPr/>
            </a:pPr>
            <a:r>
              <a:rPr lang="en-US" sz="800" u="sng">
                <a:solidFill>
                  <a:srgbClr val="FFFFFF"/>
                </a:solidFill>
                <a:hlinkClick r:id="rId4" tooltip="Pexel"/>
              </a:rPr>
              <a:t>Photo by Pexels</a:t>
            </a:r>
            <a:endParaRPr lang="en-US" sz="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20040" y="0"/>
            <a:ext cx="333756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push dir="u"/>
      </p:transition>
    </mc:Choice>
    <mc:Fallback>
      <p:transition spd="med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Office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Outfit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Usman Awan</cp:lastModifiedBy>
  <cp:revision>14</cp:revision>
  <dcterms:created xsi:type="dcterms:W3CDTF">2024-05-21T14:22:16Z</dcterms:created>
  <dcterms:modified xsi:type="dcterms:W3CDTF">2025-03-28T11:43:14Z</dcterms:modified>
</cp:coreProperties>
</file>