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8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5E6D-F3E1-49D2-AFAC-F4D02448354C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F5DC-1962-4F72-A07F-3714F56B6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0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8270" y="696895"/>
            <a:ext cx="145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 Table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71377"/>
              </p:ext>
            </p:extLst>
          </p:nvPr>
        </p:nvGraphicFramePr>
        <p:xfrm>
          <a:off x="2009597" y="12025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Unused 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 value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7855" y="2083906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5 Managers</a:t>
            </a:r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46042"/>
              </p:ext>
            </p:extLst>
          </p:nvPr>
        </p:nvGraphicFramePr>
        <p:xfrm>
          <a:off x="2009597" y="259107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Contract Price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Tony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Jeessy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0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3</cp:revision>
  <dcterms:created xsi:type="dcterms:W3CDTF">2017-01-02T14:37:42Z</dcterms:created>
  <dcterms:modified xsi:type="dcterms:W3CDTF">2017-01-03T07:49:31Z</dcterms:modified>
</cp:coreProperties>
</file>