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51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497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166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41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8209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4554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9711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952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546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7593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6316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1298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8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617754"/>
              </p:ext>
            </p:extLst>
          </p:nvPr>
        </p:nvGraphicFramePr>
        <p:xfrm>
          <a:off x="838200" y="1825625"/>
          <a:ext cx="6846870" cy="116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435"/>
                <a:gridCol w="3423435"/>
              </a:tblGrid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Atir Tahir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Usman Aziz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Usman Aziz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Usman Aziz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
Created with GroupDocs.Assembly 17.5.
© Aspose Pty Ltd 2001-2017.
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8065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6.03"/>
  <p:tag name="AS_TITLE" val="Aspose.Slides for .NET 4.0 Client Profile"/>
  <p:tag name="AS_VERSION" val="16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0</Paragraphs>
  <Slides>1</Slides>
  <Notes>0</Notes>
  <TotalTime>12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User</cp:lastModifiedBy>
  <cp:revision>3</cp:revision>
  <dcterms:created xsi:type="dcterms:W3CDTF">2017-05-16T13:10:12Z</dcterms:created>
  <dcterms:modified xsi:type="dcterms:W3CDTF">2017-05-25T21:36:08Z</dcterms:modified>
</cp:coreProperties>
</file>