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30.08.2016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1684" y="2292439"/>
            <a:ext cx="5512157" cy="207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&lt;&lt;barcode [customer.Barcode] -codabar&gt;&gt;</a:t>
            </a:r>
          </a:p>
        </p:txBody>
      </p:sp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7</cp:revision>
  <dcterms:created xsi:type="dcterms:W3CDTF">2015-10-26T13:48:12Z</dcterms:created>
  <dcterms:modified xsi:type="dcterms:W3CDTF">2016-08-30T11:31:30Z</dcterms:modified>
</cp:coreProperties>
</file>