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Order Price&lt;&lt;</a:t>
            </a:r>
            <a:r>
              <a:rPr lang="en-US" dirty="0" err="1"/>
              <a:t>foreach</a:t>
            </a:r>
            <a:r>
              <a:rPr lang="en-US" dirty="0"/>
              <a:t> [in customers]&gt;&gt;&lt;&lt;x [</a:t>
            </a:r>
            <a:r>
              <a:rPr lang="en-US" dirty="0" err="1"/>
              <a:t>CustomerName</a:t>
            </a:r>
            <a:r>
              <a:rPr lang="en-US" dirty="0"/>
              <a:t>]&gt;&gt;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Order Price&lt;&lt;y [Order.Sum(c =&gt; c.Price)]&gt;&gt;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64E-4889-8CBE-CAC7AF4ECF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64E-4889-8CBE-CAC7AF4ECFA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64E-4889-8CBE-CAC7AF4ECFA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E64E-4889-8CBE-CAC7AF4ECFAF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64E-4889-8CBE-CAC7AF4EC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95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12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93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70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66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84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89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98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67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CAC84-20B8-4C85-9BF7-62168D8F4612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10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CAC84-20B8-4C85-9BF7-62168D8F4612}" type="datetimeFigureOut">
              <a:rPr lang="ru-RU" smtClean="0"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AAA08-02B1-4FCC-A11D-10F7C12876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611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3568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9850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Иван</dc:creator>
  <cp:lastModifiedBy>Ali Ahmed sahi</cp:lastModifiedBy>
  <cp:revision>3</cp:revision>
  <dcterms:created xsi:type="dcterms:W3CDTF">2015-10-26T14:00:13Z</dcterms:created>
  <dcterms:modified xsi:type="dcterms:W3CDTF">2018-06-08T12:01:10Z</dcterms:modified>
</cp:coreProperties>
</file>