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Contract Prices by Managers&lt;&lt;foreach [m in managers]&gt;&gt;&lt;&lt;x [m.</a:t>
            </a:r>
            <a:r>
              <a:rPr lang="en-US" sz="1400" b="0" i="0" u="none" strike="noStrike" baseline="0">
                <a:effectLst/>
              </a:rPr>
              <a:t>Manager</a:t>
            </a:r>
            <a:r>
              <a:rPr lang="en-US"/>
              <a:t>]&gt;&gt;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Contract Price&lt;&lt;y [m.Total_Contract_Price]&gt;&gt;&lt;&lt;seriesColor [color]&gt;&gt;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C-4BB9-80D7-9D328A342E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10304"/>
        <c:axId val="432806776"/>
      </c:barChart>
      <c:catAx>
        <c:axId val="43281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06776"/>
        <c:crosses val="autoZero"/>
        <c:auto val="1"/>
        <c:lblAlgn val="ctr"/>
        <c:lblOffset val="100"/>
        <c:noMultiLvlLbl val="0"/>
      </c:catAx>
      <c:valAx>
        <c:axId val="432806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1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1642774125904622E-2"/>
          <c:y val="0.91620835857056326"/>
          <c:w val="0.89671426214993055"/>
          <c:h val="6.91396267774220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39B5-E5D3-4521-91D6-6E024A15F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D27D5-3A9E-4526-A90C-59EB007C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57E4E-B936-4DD7-9CD0-CC7E7BBE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E20C-9726-4E22-8433-532C3661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0356-EA3C-45FD-80B0-3A43F0D2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5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5F78-7645-4EC5-BAE2-0621C2C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3CB3-C3C2-4203-9507-50962892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56D73-86FE-4C6C-B407-5623DEE2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4E0F6-6C9B-49D2-AFEA-384EC9DA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BF8E-1D9B-4EEE-98D9-DED143F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7B56B-3DC6-4C81-9E01-7FDA18577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AFD70-217C-42D7-8EDF-4E5884BFB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D20-B018-4907-B634-BE6ABD6F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2E84D-EC3D-4F34-92AB-7D9D6033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5EFA-3A7C-46C5-B274-47F6308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222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B421-0291-4887-A4A0-93523F2D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7917-76C1-4F3D-8919-E55D8EA6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770A5-F5A6-4DBE-97E8-9BC10884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5918F-D077-4AAA-94E4-233F01A4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5D75-4DD4-487E-BC2D-68908722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912C-CD77-4618-9914-C55FF785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418BB-1FFC-4482-98E1-7935B84E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6853-B669-4B74-B6BA-9F7F81CC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3A56-AC35-4567-87A9-7F3EAA9D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5E4F-3667-4BF2-AB56-75E25127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86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64BA-7ABC-4B1A-9937-18E55D53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B1BA-92FE-4B3C-8B48-2DB48BBC9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16687-BB33-4A7B-BB9F-30A33559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815-D5BD-41CB-8613-2CA810D0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EB60-7036-4433-A00F-3AF13BBA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D542-F1EE-4407-A077-EC6DDFA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DFCE-ADD6-45FB-B65A-3FB9C2B4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63DE-9B9D-4750-B8D0-B1973DB1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09BF2-4A3A-4811-8376-F835902A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B565E-A99F-4C3C-B916-30A9F294A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AA6D4-EB6F-473B-94B9-760DD846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A3DB-5B08-48D1-80A4-7556A8D2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4C797-208A-427F-81EA-53352F6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DF2F7-6584-4E25-84B7-E4395223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FA30-19D6-4579-92F0-85B52B38D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59B71-6D76-4F79-AD68-B153E27E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03E1-A34A-4BA2-B9B1-388E5BEC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C343D-C793-44FF-9DC6-C078B806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03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8677B-C45D-4291-9B85-32486154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4E4CB-0051-4688-BD0E-63DB4A42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16482-FC9E-4AE6-AE11-87ED809B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6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6F64-C0A1-4342-8084-43FF25BE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1231-241B-4125-A5BE-0866ED22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508BD-9F8B-4AF1-9FB3-4C639D80D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B6014-6DCE-4160-AD71-AC9EC695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5721D-BD71-4A16-BDE1-B14552C9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80E6B-77EF-4AC7-AD48-899469A12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2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E676-7B2E-4896-8DA7-BDADEAD2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32DD7-AECC-4FA3-932F-7043FC6E5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F789-9C95-48A0-A9B4-312001356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3A640-0CE8-489B-8354-10AEDFE8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F559-2396-4154-A2EC-26BCF8B5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10762-6201-49B4-A405-C45D93D5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88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F8C5-C3D0-4C2C-8592-898DB219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C24D-A332-4889-A1D0-745893691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F19D-35D6-437E-AEE2-43FB76A80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A849E-2525-4DCF-834E-903B52C91B9B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65D1-14C3-4C67-B87F-FA87E4AD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AAB3-81EF-46A8-9358-6CD381F1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AFCB1-A74D-4C3E-9316-B73029D13D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8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0D35122-E37F-4F85-B0FF-A14888DFC7A6}"/>
              </a:ext>
            </a:extLst>
          </p:cNvPr>
          <p:cNvGraphicFramePr/>
          <p:nvPr/>
        </p:nvGraphicFramePr>
        <p:xfrm>
          <a:off x="3458845" y="1695450"/>
          <a:ext cx="5274310" cy="3467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75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Ahmed sahi</dc:creator>
  <cp:lastModifiedBy>Ali Ahmed sahi</cp:lastModifiedBy>
  <cp:revision>1</cp:revision>
  <dcterms:created xsi:type="dcterms:W3CDTF">2018-06-07T09:50:07Z</dcterms:created>
  <dcterms:modified xsi:type="dcterms:W3CDTF">2018-06-07T09:51:30Z</dcterms:modified>
</cp:coreProperties>
</file>