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1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66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8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8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3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2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32FA-90A9-473D-9579-2595683B9CA1}" type="datetimeFigureOut">
              <a:rPr lang="ru-RU" smtClean="0"/>
              <a:t>27.12.2016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9375-3291-4EE4-9E76-AB860C595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Managers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032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 [</a:t>
                      </a:r>
                      <a:r>
                        <a:rPr lang="en-US" smtClean="0"/>
                        <a:t>in </a:t>
                      </a:r>
                      <a:r>
                        <a:rPr lang="en-US" smtClean="0"/>
                        <a:t>table]&gt;&gt;&lt;&lt;[</a:t>
                      </a:r>
                      <a:r>
                        <a:rPr lang="en-US" dirty="0" smtClean="0"/>
                        <a:t>Column1]&gt;&gt;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&lt;&lt;[Column2]&gt;&gt;&lt;&lt;/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&gt;&gt;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3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Top 3 Managers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Иван</cp:lastModifiedBy>
  <cp:revision>5</cp:revision>
  <dcterms:created xsi:type="dcterms:W3CDTF">2016-12-27T11:20:22Z</dcterms:created>
  <dcterms:modified xsi:type="dcterms:W3CDTF">2016-12-27T11:56:40Z</dcterms:modified>
</cp:coreProperties>
</file>