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516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F7D8-1D07-4DCA-958C-C27DA9B8373C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F3F2-0F6C-4344-AE5C-4E67A07A4F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64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F7D8-1D07-4DCA-958C-C27DA9B8373C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F3F2-0F6C-4344-AE5C-4E67A07A4F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016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F7D8-1D07-4DCA-958C-C27DA9B8373C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F3F2-0F6C-4344-AE5C-4E67A07A4F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0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F7D8-1D07-4DCA-958C-C27DA9B8373C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F3F2-0F6C-4344-AE5C-4E67A07A4F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78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F7D8-1D07-4DCA-958C-C27DA9B8373C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F3F2-0F6C-4344-AE5C-4E67A07A4F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14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F7D8-1D07-4DCA-958C-C27DA9B8373C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F3F2-0F6C-4344-AE5C-4E67A07A4F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49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F7D8-1D07-4DCA-958C-C27DA9B8373C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F3F2-0F6C-4344-AE5C-4E67A07A4F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99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F7D8-1D07-4DCA-958C-C27DA9B8373C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F3F2-0F6C-4344-AE5C-4E67A07A4F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65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F7D8-1D07-4DCA-958C-C27DA9B8373C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F3F2-0F6C-4344-AE5C-4E67A07A4F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87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F7D8-1D07-4DCA-958C-C27DA9B8373C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F3F2-0F6C-4344-AE5C-4E67A07A4F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16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F7D8-1D07-4DCA-958C-C27DA9B8373C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F3F2-0F6C-4344-AE5C-4E67A07A4F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21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FF7D8-1D07-4DCA-958C-C27DA9B8373C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CF3F2-0F6C-4344-AE5C-4E67A07A4F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48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617754"/>
              </p:ext>
            </p:extLst>
          </p:nvPr>
        </p:nvGraphicFramePr>
        <p:xfrm>
          <a:off x="838200" y="1825625"/>
          <a:ext cx="6846870" cy="465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3435"/>
                <a:gridCol w="3423435"/>
              </a:tblGrid>
              <a:tr h="2327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Client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Contract Price&lt;&lt;</a:t>
                      </a:r>
                      <a:r>
                        <a:rPr lang="en-US" sz="1100" b="1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</a:t>
                      </a:r>
                      <a:r>
                        <a:rPr lang="en-US" sz="11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[total = 0.0]&gt;&gt;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327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&lt;&lt;</a:t>
                      </a:r>
                      <a:r>
                        <a:rPr lang="en-US" sz="11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foreach</a:t>
                      </a: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[</a:t>
                      </a: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 </a:t>
                      </a:r>
                      <a:r>
                        <a:rPr lang="en-US" sz="1100" b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orders]&gt;&gt;&lt;&lt;[</a:t>
                      </a:r>
                      <a:r>
                        <a:rPr lang="en-US" sz="1100" dirty="0" err="1" smtClean="0">
                          <a:effectLst/>
                          <a:latin typeface="+mn-lt"/>
                          <a:ea typeface="Calibri"/>
                          <a:cs typeface="Arial"/>
                        </a:rPr>
                        <a:t>Customer.CustomerName</a:t>
                      </a:r>
                      <a:r>
                        <a:rPr lang="en-US" sz="11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]&gt;&gt;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&lt;&lt;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[total = total + Price]&gt;&gt;&lt;&lt;[total]&gt;&gt;&lt;&lt;/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foreach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80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User</cp:lastModifiedBy>
  <cp:revision>3</cp:revision>
  <dcterms:created xsi:type="dcterms:W3CDTF">2017-05-16T13:10:12Z</dcterms:created>
  <dcterms:modified xsi:type="dcterms:W3CDTF">2017-05-25T19:51:47Z</dcterms:modified>
</cp:coreProperties>
</file>