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07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0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0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3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87A3-AC61-42F8-8A15-93C83399576B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There is no way to use images inside a </a:t>
            </a:r>
            <a:r>
              <a:rPr lang="en-US" dirty="0" err="1" smtClean="0"/>
              <a:t>foreach</a:t>
            </a:r>
            <a:r>
              <a:rPr lang="en-US" dirty="0" smtClean="0"/>
              <a:t> tag in PowerPoint.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&lt;&lt;foreach [</a:t>
            </a:r>
            <a:r>
              <a:rPr lang="en-US" dirty="0" smtClean="0"/>
              <a:t>in customers]&gt;&gt;</a:t>
            </a:r>
            <a:r>
              <a:rPr lang="en-US" b="1" dirty="0" smtClean="0"/>
              <a:t>&lt;&lt;[CustomerName</a:t>
            </a:r>
            <a:r>
              <a:rPr lang="en-US" b="1" dirty="0"/>
              <a:t>]&gt;&gt;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&lt;&lt;/foreach</a:t>
            </a:r>
            <a:r>
              <a:rPr lang="en-US" dirty="0" smtClean="0"/>
              <a:t>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We provide support for the following products:</a:t>
            </a:r>
            <a:endParaRPr lang="ru-RU" dirty="0"/>
          </a:p>
          <a:p>
            <a:pPr lvl="0"/>
            <a:r>
              <a:rPr lang="en-US" dirty="0"/>
              <a:t>&lt;&lt;foreach [in products]&gt;&gt;&lt;&lt;[ProductName]&gt;&gt;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&lt;&lt;/foreach&gt;&gt;</a:t>
            </a:r>
            <a:endParaRPr lang="ru-RU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1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NOTE: There is no way to use images inside a foreach tag in PowerPoint.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NOTE: There is no way to use images inside a foreach tag in PowerPoint.</dc:title>
  <dc:creator>Иван</dc:creator>
  <cp:lastModifiedBy>Muhammad Atir</cp:lastModifiedBy>
  <cp:revision>4</cp:revision>
  <dcterms:created xsi:type="dcterms:W3CDTF">2015-10-26T13:40:52Z</dcterms:created>
  <dcterms:modified xsi:type="dcterms:W3CDTF">2016-07-12T11:09:33Z</dcterms:modified>
</cp:coreProperties>
</file>