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0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7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13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4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10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73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9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4ABB-59C7-4096-AFAD-B8FC93A4FA2B}" type="datetimeFigureOut">
              <a:rPr lang="ru-RU" smtClean="0"/>
              <a:t>21.07.2019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75A8-9B60-42DF-B93A-FD2C23167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5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Nested Numbered List with </a:t>
            </a:r>
            <a:r>
              <a:rPr lang="en-US" sz="4000" b="1" dirty="0" err="1"/>
              <a:t>restartNum</a:t>
            </a:r>
            <a:r>
              <a:rPr lang="en-US" sz="4000" b="1" dirty="0"/>
              <a:t> Option</a:t>
            </a:r>
            <a:endParaRPr lang="ru-R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Order wise services:</a:t>
            </a:r>
          </a:p>
          <a:p>
            <a:pPr marL="0" indent="0">
              <a:buNone/>
            </a:pPr>
            <a:r>
              <a:rPr lang="en-US" dirty="0"/>
              <a:t>&lt;&lt;foreach [in orders]&gt;&gt;&lt;&lt;[ </a:t>
            </a:r>
            <a:r>
              <a:rPr lang="en-US" dirty="0" err="1"/>
              <a:t>Customer.CustomerName</a:t>
            </a:r>
            <a:r>
              <a:rPr lang="en-US" dirty="0"/>
              <a:t>]&gt;&gt; (&lt;&lt;[</a:t>
            </a:r>
            <a:r>
              <a:rPr lang="en-US" dirty="0" err="1"/>
              <a:t>Customer.CustomerContactNumber</a:t>
            </a:r>
            <a:r>
              <a:rPr lang="en-US" dirty="0"/>
              <a:t>]&gt;&gt;)</a:t>
            </a:r>
          </a:p>
          <a:p>
            <a:pPr marL="0" indent="0">
              <a:buNone/>
            </a:pPr>
            <a:r>
              <a:rPr lang="en-US" dirty="0"/>
              <a:t>1.	&lt;&lt;foreach [in Services]&gt;&gt;&lt;&lt;[</a:t>
            </a:r>
            <a:r>
              <a:rPr lang="en-US" dirty="0" err="1"/>
              <a:t>ServiceName</a:t>
            </a:r>
            <a:r>
              <a:rPr lang="en-US" dirty="0"/>
              <a:t>]&gt;&gt;</a:t>
            </a:r>
          </a:p>
          <a:p>
            <a:pPr marL="0" indent="0">
              <a:buNone/>
            </a:pPr>
            <a:r>
              <a:rPr lang="en-US" dirty="0"/>
              <a:t>&lt;&lt;/foreach&gt;&gt;&lt;&lt;/foreach&gt;&gt;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Order wise services with </a:t>
            </a:r>
            <a:r>
              <a:rPr lang="en-US" dirty="0" err="1"/>
              <a:t>RestartNum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&lt;&lt;foreach [in orders]&gt;&gt;&lt;&lt;[ </a:t>
            </a:r>
            <a:r>
              <a:rPr lang="en-US" dirty="0" err="1"/>
              <a:t>Customer.CustomerName</a:t>
            </a:r>
            <a:r>
              <a:rPr lang="en-US" dirty="0"/>
              <a:t>]&gt;&gt; (&lt;&lt;[</a:t>
            </a:r>
            <a:r>
              <a:rPr lang="en-US" dirty="0" err="1"/>
              <a:t>Customer.CustomerContactNumber</a:t>
            </a:r>
            <a:r>
              <a:rPr lang="en-US" dirty="0"/>
              <a:t>]&gt;&gt;)</a:t>
            </a:r>
          </a:p>
          <a:p>
            <a:pPr marL="0" indent="0">
              <a:buNone/>
            </a:pPr>
            <a:r>
              <a:rPr lang="en-US" dirty="0"/>
              <a:t>1.	&lt;&lt;</a:t>
            </a:r>
            <a:r>
              <a:rPr lang="en-US" dirty="0" err="1"/>
              <a:t>restartNum</a:t>
            </a:r>
            <a:r>
              <a:rPr lang="en-US" dirty="0"/>
              <a:t>&gt;&gt;&lt;&lt;foreach [in Services]&gt;&gt;&lt;&lt;[</a:t>
            </a:r>
            <a:r>
              <a:rPr lang="en-US" dirty="0" err="1"/>
              <a:t>ServiceName</a:t>
            </a:r>
            <a:r>
              <a:rPr lang="en-US" dirty="0"/>
              <a:t>]&gt;&gt;</a:t>
            </a:r>
          </a:p>
          <a:p>
            <a:pPr marL="0" indent="0">
              <a:buNone/>
            </a:pPr>
            <a:r>
              <a:rPr lang="en-US" dirty="0"/>
              <a:t>&lt;&lt;/foreach&gt;&gt;&lt;&lt;/foreach&gt;&gt;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31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Nested Numbered List with restartNum 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Muhammad Umar</cp:lastModifiedBy>
  <cp:revision>3</cp:revision>
  <dcterms:created xsi:type="dcterms:W3CDTF">2015-10-26T13:59:28Z</dcterms:created>
  <dcterms:modified xsi:type="dcterms:W3CDTF">2019-07-21T09:26:33Z</dcterms:modified>
</cp:coreProperties>
</file>