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710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297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007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952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388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60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822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4568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687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386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239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400" smtClean="0"/>
            </a:br>
            <a:r>
              <a:rPr lang="en-US" sz="2400" smtClean="0"/>
              <a:t>Jake Rumanek</a:t>
            </a:r>
            <a:br>
              <a:rPr lang="en-US" sz="2400" smtClean="0"/>
            </a:br>
            <a:br>
              <a:rPr lang="en-US" sz="2400" smtClean="0"/>
            </a:br>
            <a:r>
              <a:rPr lang="en-US" sz="2400" smtClean="0"/>
              <a:t>Michele Lee</a:t>
            </a:r>
            <a:br>
              <a:rPr lang="en-US" sz="2400" smtClean="0"/>
            </a:br>
            <a:br>
              <a:rPr lang="en-US" sz="2400" smtClean="0"/>
            </a:br>
            <a:r>
              <a:rPr lang="en-US" sz="2400" smtClean="0"/>
              <a:t>John Sun</a:t>
            </a:r>
            <a:br>
              <a:rPr lang="en-US" sz="2400" smtClean="0"/>
            </a:br>
            <a:br>
              <a:rPr lang="en-US" sz="2400" smtClean="0"/>
            </a:br>
            <a:r>
              <a:rPr lang="en-US" sz="2400" smtClean="0"/>
              <a:t>Jessica</a:t>
            </a:r>
            <a:br>
              <a:rPr lang="en-US" sz="2400" smtClean="0"/>
            </a:br>
            <a:br>
              <a:rPr lang="en-US" sz="2400" smtClean="0"/>
            </a:br>
            <a:r>
              <a:rPr lang="en-US" sz="2400" smtClean="0"/>
              <a:t>Erin Stewart</a:t>
            </a:r>
            <a:br>
              <a:rPr lang="en-US" sz="2400" smtClean="0"/>
            </a:b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23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&lt;&lt;foreach[c in Customer]&gt;&gt; &lt;&lt;[Name]&gt;&gt; &lt;&lt;/foreach&gt;&gt;</dc:title>
  <dc:creator>Muhammad Atir</dc:creator>
  <cp:lastModifiedBy>Muhammad Atir</cp:lastModifiedBy>
  <cp:revision>1</cp:revision>
  <dcterms:created xsi:type="dcterms:W3CDTF">2015-12-23T11:41:34Z</dcterms:created>
  <dcterms:modified xsi:type="dcterms:W3CDTF">2015-12-23T11:42:22Z</dcterms:modified>
</cp:coreProperties>
</file>