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5" r:id="rId6"/>
    <p:sldId id="266" r:id="rId7"/>
    <p:sldId id="262" r:id="rId8"/>
    <p:sldId id="264" r:id="rId9"/>
    <p:sldId id="263"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606604-2599-4C7B-AD22-94061CDE943C}"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47C62B-A7C9-459C-AD0D-8B2DE16F2088}"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F7606604-2599-4C7B-AD22-94061CDE943C}" type="datetimeFigureOut">
              <a:rPr lang="en-GB" smtClean="0"/>
              <a:t>26/11/2015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318748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606604-2599-4C7B-AD22-94061CDE943C}"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3671317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606604-2599-4C7B-AD22-94061CDE943C}"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47C62B-A7C9-459C-AD0D-8B2DE16F2088}"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85993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606604-2599-4C7B-AD22-94061CDE943C}"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288931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606604-2599-4C7B-AD22-94061CDE943C}"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47C62B-A7C9-459C-AD0D-8B2DE16F2088}"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521894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606604-2599-4C7B-AD22-94061CDE943C}"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12935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606604-2599-4C7B-AD22-94061CDE943C}"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3547147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606604-2599-4C7B-AD22-94061CDE943C}"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259898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606604-2599-4C7B-AD22-94061CDE943C}"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308666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606604-2599-4C7B-AD22-94061CDE943C}"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6378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606604-2599-4C7B-AD22-94061CDE943C}" type="datetimeFigureOut">
              <a:rPr lang="en-GB" smtClean="0"/>
              <a:t>26/11/2015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244333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606604-2599-4C7B-AD22-94061CDE943C}" type="datetimeFigureOut">
              <a:rPr lang="en-GB" smtClean="0"/>
              <a:t>26/11/2015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253523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606604-2599-4C7B-AD22-94061CDE943C}" type="datetimeFigureOut">
              <a:rPr lang="en-GB" smtClean="0"/>
              <a:t>26/11/2015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39402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06604-2599-4C7B-AD22-94061CDE943C}" type="datetimeFigureOut">
              <a:rPr lang="en-GB" smtClean="0"/>
              <a:t>26/11/2015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364037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606604-2599-4C7B-AD22-94061CDE943C}" type="datetimeFigureOut">
              <a:rPr lang="en-GB" smtClean="0"/>
              <a:t>26/11/2015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240247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606604-2599-4C7B-AD22-94061CDE943C}" type="datetimeFigureOut">
              <a:rPr lang="en-GB" smtClean="0"/>
              <a:t>26/11/2015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47C62B-A7C9-459C-AD0D-8B2DE16F2088}" type="slidenum">
              <a:rPr lang="en-GB" smtClean="0"/>
              <a:t>‹#›</a:t>
            </a:fld>
            <a:endParaRPr lang="en-GB"/>
          </a:p>
        </p:txBody>
      </p:sp>
    </p:spTree>
    <p:extLst>
      <p:ext uri="{BB962C8B-B14F-4D97-AF65-F5344CB8AC3E}">
        <p14:creationId xmlns:p14="http://schemas.microsoft.com/office/powerpoint/2010/main" val="258429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7606604-2599-4C7B-AD22-94061CDE943C}" type="datetimeFigureOut">
              <a:rPr lang="en-GB" smtClean="0"/>
              <a:t>26/11/2015</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347C62B-A7C9-459C-AD0D-8B2DE16F2088}" type="slidenum">
              <a:rPr lang="en-GB" smtClean="0"/>
              <a:t>‹#›</a:t>
            </a:fld>
            <a:endParaRPr lang="en-GB"/>
          </a:p>
        </p:txBody>
      </p:sp>
    </p:spTree>
    <p:extLst>
      <p:ext uri="{BB962C8B-B14F-4D97-AF65-F5344CB8AC3E}">
        <p14:creationId xmlns:p14="http://schemas.microsoft.com/office/powerpoint/2010/main" val="14513053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google.co.uk/url?sa=i&amp;rct=j&amp;q=&amp;esrc=s&amp;source=images&amp;cd=&amp;cad=rja&amp;uact=8&amp;ved=0CAcQjRxqFQoTCLid9YKehMkCFcQvDwodYU8LDQ&amp;url=http://www.geekwire.com/2014/internet-things-wearables-3d-printing-chart-shows-hyped-technologies-2014/&amp;bvm=bv.106923889,d.ZWU&amp;psig=AFQjCNGRNUHP61O9Wwwvejx2ql0z6DM_YA&amp;ust=144718919475902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Internet of Things used in a wider urban context</a:t>
            </a:r>
            <a:endParaRPr lang="en-GB"/>
          </a:p>
        </p:txBody>
      </p:sp>
      <p:sp>
        <p:nvSpPr>
          <p:cNvPr id="3" name="Subtitle 2"/>
          <p:cNvSpPr>
            <a:spLocks noGrp="1"/>
          </p:cNvSpPr>
          <p:nvPr>
            <p:ph type="subTitle" idx="1"/>
          </p:nvPr>
        </p:nvSpPr>
        <p:spPr/>
        <p:txBody>
          <a:bodyPr/>
          <a:lstStyle/>
          <a:p>
            <a:r>
              <a:rPr lang="en-GB" smtClean="0"/>
              <a:t>By Usman Basharat</a:t>
            </a:r>
            <a:endParaRPr lang="en-GB"/>
          </a:p>
        </p:txBody>
      </p:sp>
    </p:spTree>
    <p:extLst>
      <p:ext uri="{BB962C8B-B14F-4D97-AF65-F5344CB8AC3E}">
        <p14:creationId xmlns:p14="http://schemas.microsoft.com/office/powerpoint/2010/main" val="2370119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a:xfrm>
            <a:off x="684211" y="685800"/>
            <a:ext cx="9477219" cy="4066504"/>
          </a:xfrm>
        </p:spPr>
        <p:txBody>
          <a:bodyPr>
            <a:normAutofit fontScale="92500" lnSpcReduction="20000"/>
          </a:bodyPr>
          <a:lstStyle/>
          <a:p>
            <a:r>
              <a:rPr lang="en-US" dirty="0"/>
              <a:t>Image (2015) </a:t>
            </a:r>
            <a:r>
              <a:rPr lang="en-US" i="1" dirty="0"/>
              <a:t>Expectation</a:t>
            </a:r>
            <a:r>
              <a:rPr lang="en-US" dirty="0"/>
              <a:t>, [online] Available at: http://blogs-images.forbes.com/gilpress/files/2014/09/gartner_2014-2.jpg (Accessed 26 November 2015).</a:t>
            </a:r>
            <a:endParaRPr lang="en-GB" dirty="0"/>
          </a:p>
          <a:p>
            <a:r>
              <a:rPr lang="en-US" dirty="0"/>
              <a:t>Image (2015) </a:t>
            </a:r>
            <a:r>
              <a:rPr lang="en-US" i="1" dirty="0"/>
              <a:t>Internet of </a:t>
            </a:r>
            <a:r>
              <a:rPr lang="en-US" i="1" dirty="0" err="1"/>
              <a:t>Things</a:t>
            </a:r>
            <a:r>
              <a:rPr lang="en-US" i="1" dirty="0"/>
              <a:t> needs</a:t>
            </a:r>
            <a:r>
              <a:rPr lang="en-US" dirty="0"/>
              <a:t>, [online] Available at: http://teamarin.net/wp-content/uploads/2013/08/Internet-of-Things-Needs-IPv6-566x500.png (Accessed 26 November 2015).</a:t>
            </a:r>
            <a:endParaRPr lang="en-GB" dirty="0"/>
          </a:p>
          <a:p>
            <a:r>
              <a:rPr lang="en-US" dirty="0"/>
              <a:t>Image (2015) </a:t>
            </a:r>
            <a:r>
              <a:rPr lang="en-US" i="1" dirty="0"/>
              <a:t>Internet of Things overview</a:t>
            </a:r>
            <a:r>
              <a:rPr lang="en-US" dirty="0"/>
              <a:t>, [online] Available at: http://regmedia.co.uk/2014/05/06/freescale_internet_of_things_overview_1.jpg (Accessed 26 November 2015).</a:t>
            </a:r>
            <a:endParaRPr lang="en-GB" dirty="0"/>
          </a:p>
          <a:p>
            <a:r>
              <a:rPr lang="en-US" dirty="0"/>
              <a:t>Follett, J. (</a:t>
            </a:r>
            <a:r>
              <a:rPr lang="en-US" dirty="0" err="1"/>
              <a:t>n.d.</a:t>
            </a:r>
            <a:r>
              <a:rPr lang="en-US" dirty="0"/>
              <a:t>) </a:t>
            </a:r>
            <a:r>
              <a:rPr lang="en-US" i="1" dirty="0"/>
              <a:t>Designing for emerging technologies</a:t>
            </a:r>
            <a:r>
              <a:rPr lang="en-US" dirty="0"/>
              <a:t>,.</a:t>
            </a:r>
            <a:endParaRPr lang="en-GB" dirty="0"/>
          </a:p>
          <a:p>
            <a:r>
              <a:rPr lang="en-US" dirty="0"/>
              <a:t>www.idc.com, (2015) IDC Reveals Worldwide Internet of Things Predictions for 2015, [online] Available at: http://www.idc.com/getdoc.jsp?containerId=prUS25291514 (Accessed 26 November 2015).</a:t>
            </a:r>
            <a:endParaRPr lang="en-GB" dirty="0"/>
          </a:p>
          <a:p>
            <a:endParaRPr lang="en-GB" dirty="0"/>
          </a:p>
        </p:txBody>
      </p:sp>
    </p:spTree>
    <p:extLst>
      <p:ext uri="{BB962C8B-B14F-4D97-AF65-F5344CB8AC3E}">
        <p14:creationId xmlns:p14="http://schemas.microsoft.com/office/powerpoint/2010/main" val="136848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WHAT IS INTERNET OF THINGS?</a:t>
            </a:r>
            <a:endParaRPr lang="en-GB"/>
          </a:p>
        </p:txBody>
      </p:sp>
      <p:sp>
        <p:nvSpPr>
          <p:cNvPr id="3" name="Content Placeholder 2"/>
          <p:cNvSpPr>
            <a:spLocks noGrp="1"/>
          </p:cNvSpPr>
          <p:nvPr>
            <p:ph idx="1"/>
          </p:nvPr>
        </p:nvSpPr>
        <p:spPr/>
        <p:txBody>
          <a:bodyPr>
            <a:normAutofit/>
          </a:bodyPr>
          <a:lstStyle/>
          <a:p>
            <a:r>
              <a:rPr lang="en-GB" dirty="0"/>
              <a:t>Internet of Things (IoT) is a physical object that contains an internet-based system that can be controlled remotely. International Data Corporation is a telecommunication organisation that does an analysis on technology globally. </a:t>
            </a:r>
            <a:endParaRPr lang="en-GB" dirty="0" smtClean="0"/>
          </a:p>
          <a:p>
            <a:endParaRPr lang="en-GB" dirty="0"/>
          </a:p>
          <a:p>
            <a:r>
              <a:rPr lang="en-GB" sz="1400" i="1" dirty="0"/>
              <a:t>"The Internet of Things will give IT managers a lot to think about," said Vernon Turner, Senior Vice President of Research. "Enterprises will have to address every IT discipline to effectively balance the deluge of data from devices that are connected to the corporate network. In addition, IoT will drive tough organizational structure changes in companies to allow innovation to be transparent to everyone, while creating new competitive business models and products."</a:t>
            </a:r>
          </a:p>
        </p:txBody>
      </p:sp>
    </p:spTree>
    <p:extLst>
      <p:ext uri="{BB962C8B-B14F-4D97-AF65-F5344CB8AC3E}">
        <p14:creationId xmlns:p14="http://schemas.microsoft.com/office/powerpoint/2010/main" val="901598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034313"/>
            <a:ext cx="8534400" cy="1507067"/>
          </a:xfrm>
        </p:spPr>
        <p:txBody>
          <a:bodyPr/>
          <a:lstStyle/>
          <a:p>
            <a:r>
              <a:rPr lang="en-GB" dirty="0" smtClean="0"/>
              <a:t>ADVANTAGES</a:t>
            </a:r>
            <a:endParaRPr lang="en-GB" dirty="0"/>
          </a:p>
        </p:txBody>
      </p:sp>
      <p:sp>
        <p:nvSpPr>
          <p:cNvPr id="3" name="Content Placeholder 2"/>
          <p:cNvSpPr>
            <a:spLocks noGrp="1"/>
          </p:cNvSpPr>
          <p:nvPr>
            <p:ph idx="1"/>
          </p:nvPr>
        </p:nvSpPr>
        <p:spPr/>
        <p:txBody>
          <a:bodyPr/>
          <a:lstStyle/>
          <a:p>
            <a:r>
              <a:rPr lang="en-GB" dirty="0" smtClean="0"/>
              <a:t>COST EFFECTIVE</a:t>
            </a:r>
          </a:p>
          <a:p>
            <a:r>
              <a:rPr lang="en-GB" dirty="0" smtClean="0"/>
              <a:t>EXPANDING OF TECHNOLOGY</a:t>
            </a:r>
          </a:p>
          <a:p>
            <a:r>
              <a:rPr lang="en-GB" dirty="0" smtClean="0"/>
              <a:t>COST</a:t>
            </a:r>
          </a:p>
          <a:p>
            <a:r>
              <a:rPr lang="en-GB" dirty="0" smtClean="0"/>
              <a:t>TIME</a:t>
            </a:r>
          </a:p>
          <a:p>
            <a:endParaRPr lang="en-GB" dirty="0" smtClean="0"/>
          </a:p>
          <a:p>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0437" y="1086386"/>
            <a:ext cx="5391150" cy="4762500"/>
          </a:xfrm>
          <a:prstGeom prst="rect">
            <a:avLst/>
          </a:prstGeom>
        </p:spPr>
      </p:pic>
    </p:spTree>
    <p:extLst>
      <p:ext uri="{BB962C8B-B14F-4D97-AF65-F5344CB8AC3E}">
        <p14:creationId xmlns:p14="http://schemas.microsoft.com/office/powerpoint/2010/main" val="2355883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30" y="4324147"/>
            <a:ext cx="8534400" cy="1507067"/>
          </a:xfrm>
        </p:spPr>
        <p:txBody>
          <a:bodyPr/>
          <a:lstStyle/>
          <a:p>
            <a:r>
              <a:rPr lang="en-GB" dirty="0" smtClean="0"/>
              <a:t>disadvantages</a:t>
            </a:r>
            <a:endParaRPr lang="en-GB" dirty="0"/>
          </a:p>
        </p:txBody>
      </p:sp>
      <p:sp>
        <p:nvSpPr>
          <p:cNvPr id="3" name="Content Placeholder 2"/>
          <p:cNvSpPr>
            <a:spLocks noGrp="1"/>
          </p:cNvSpPr>
          <p:nvPr>
            <p:ph idx="1"/>
          </p:nvPr>
        </p:nvSpPr>
        <p:spPr>
          <a:xfrm>
            <a:off x="746843" y="2026085"/>
            <a:ext cx="8534400" cy="3615267"/>
          </a:xfrm>
        </p:spPr>
        <p:txBody>
          <a:bodyPr>
            <a:normAutofit/>
          </a:bodyPr>
          <a:lstStyle/>
          <a:p>
            <a:r>
              <a:rPr lang="en-GB" dirty="0" smtClean="0"/>
              <a:t>SECURITY ISSUES</a:t>
            </a:r>
          </a:p>
          <a:p>
            <a:r>
              <a:rPr lang="en-GB" dirty="0" smtClean="0"/>
              <a:t>DATA PROTECTION ACT</a:t>
            </a:r>
          </a:p>
          <a:p>
            <a:r>
              <a:rPr lang="en-GB" dirty="0" smtClean="0"/>
              <a:t>COMPLEXITY</a:t>
            </a:r>
          </a:p>
          <a:p>
            <a:r>
              <a:rPr lang="en-GB" dirty="0" smtClean="0"/>
              <a:t>USERS</a:t>
            </a:r>
          </a:p>
          <a:p>
            <a:r>
              <a:rPr lang="en-GB" dirty="0" smtClean="0"/>
              <a:t>SIDE EFFECTS USAGE HOURS SPENT ON TECHNOLOGY</a:t>
            </a:r>
          </a:p>
          <a:p>
            <a:r>
              <a:rPr lang="en-GB" dirty="0" smtClean="0"/>
              <a:t>ADDICTION</a:t>
            </a:r>
          </a:p>
          <a:p>
            <a:pPr marL="0" indent="0">
              <a:buNone/>
            </a:pPr>
            <a:endParaRPr lang="en-GB" dirty="0" smtClean="0"/>
          </a:p>
          <a:p>
            <a:pPr marL="0" indent="0">
              <a:buNone/>
            </a:pPr>
            <a:endParaRPr lang="en-GB" dirty="0" smtClean="0"/>
          </a:p>
          <a:p>
            <a:endParaRPr lang="en-GB" dirty="0" smtClean="0"/>
          </a:p>
          <a:p>
            <a:endParaRPr lang="en-GB" dirty="0" smtClean="0"/>
          </a:p>
        </p:txBody>
      </p:sp>
    </p:spTree>
    <p:extLst>
      <p:ext uri="{BB962C8B-B14F-4D97-AF65-F5344CB8AC3E}">
        <p14:creationId xmlns:p14="http://schemas.microsoft.com/office/powerpoint/2010/main" val="2901980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 cloud computing and devices</a:t>
            </a:r>
            <a:endParaRPr lang="en-GB" dirty="0"/>
          </a:p>
        </p:txBody>
      </p:sp>
      <p:sp>
        <p:nvSpPr>
          <p:cNvPr id="3" name="Title 1"/>
          <p:cNvSpPr txBox="1">
            <a:spLocks/>
          </p:cNvSpPr>
          <p:nvPr/>
        </p:nvSpPr>
        <p:spPr>
          <a:xfrm>
            <a:off x="684212" y="1383763"/>
            <a:ext cx="8534400" cy="461063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n-GB" sz="2400" dirty="0" smtClean="0"/>
              <a:t>Sensors are cheap.</a:t>
            </a:r>
          </a:p>
          <a:p>
            <a:pPr marL="571500" indent="-571500">
              <a:buFont typeface="Arial" panose="020B0604020202020204" pitchFamily="34" charset="0"/>
              <a:buChar char="•"/>
            </a:pPr>
            <a:r>
              <a:rPr lang="en-GB" sz="2400" dirty="0" smtClean="0"/>
              <a:t>A figure of trillion nodes of sensors would be used within our environment</a:t>
            </a:r>
          </a:p>
          <a:p>
            <a:pPr marL="571500" indent="-571500">
              <a:buFont typeface="Arial" panose="020B0604020202020204" pitchFamily="34" charset="0"/>
              <a:buChar char="•"/>
            </a:pPr>
            <a:r>
              <a:rPr lang="en-GB" sz="2400" dirty="0" smtClean="0"/>
              <a:t>Internet of things would rely on the sensors</a:t>
            </a:r>
          </a:p>
          <a:p>
            <a:pPr marL="571500" indent="-571500">
              <a:buFont typeface="Arial" panose="020B0604020202020204" pitchFamily="34" charset="0"/>
              <a:buChar char="•"/>
            </a:pPr>
            <a:endParaRPr lang="en-GB" sz="2400" dirty="0" smtClean="0"/>
          </a:p>
          <a:p>
            <a:pPr marL="571500" indent="-571500">
              <a:buFont typeface="Arial" panose="020B0604020202020204" pitchFamily="34" charset="0"/>
              <a:buChar char="•"/>
            </a:pPr>
            <a:r>
              <a:rPr lang="en-GB" sz="2400" dirty="0" smtClean="0"/>
              <a:t>Cloud services are going to be run to store the data.</a:t>
            </a:r>
            <a:endParaRPr lang="en-GB" sz="2400" dirty="0"/>
          </a:p>
          <a:p>
            <a:pPr marL="571500" indent="-571500">
              <a:buFont typeface="Arial" panose="020B0604020202020204" pitchFamily="34" charset="0"/>
              <a:buChar char="•"/>
            </a:pPr>
            <a:endParaRPr lang="en-GB" sz="2400" dirty="0" smtClean="0"/>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endParaRPr lang="en-GB" sz="2400" dirty="0" smtClean="0"/>
          </a:p>
          <a:p>
            <a:pPr marL="571500" indent="-571500">
              <a:buFont typeface="Arial" panose="020B0604020202020204" pitchFamily="34" charset="0"/>
              <a:buChar char="•"/>
            </a:pPr>
            <a:endParaRPr lang="en-GB" sz="2400" dirty="0" smtClean="0"/>
          </a:p>
          <a:p>
            <a:pPr marL="571500" indent="-571500">
              <a:buFont typeface="Arial" panose="020B0604020202020204" pitchFamily="34" charset="0"/>
              <a:buChar char="•"/>
            </a:pPr>
            <a:endParaRPr lang="en-GB" sz="2400" dirty="0"/>
          </a:p>
        </p:txBody>
      </p:sp>
    </p:spTree>
    <p:extLst>
      <p:ext uri="{BB962C8B-B14F-4D97-AF65-F5344CB8AC3E}">
        <p14:creationId xmlns:p14="http://schemas.microsoft.com/office/powerpoint/2010/main" val="3687993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devices</a:t>
            </a:r>
            <a:endParaRPr lang="en-GB"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7279" y="469749"/>
            <a:ext cx="8409904" cy="4141878"/>
          </a:xfrm>
        </p:spPr>
      </p:pic>
    </p:spTree>
    <p:extLst>
      <p:ext uri="{BB962C8B-B14F-4D97-AF65-F5344CB8AC3E}">
        <p14:creationId xmlns:p14="http://schemas.microsoft.com/office/powerpoint/2010/main" val="239123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38826"/>
            <a:ext cx="8441998" cy="2061955"/>
          </a:xfrm>
        </p:spPr>
        <p:txBody>
          <a:bodyPr/>
          <a:lstStyle/>
          <a:p>
            <a:r>
              <a:rPr lang="en-GB" b="1" dirty="0" smtClean="0"/>
              <a:t>28 </a:t>
            </a:r>
            <a:r>
              <a:rPr lang="en-GB" b="1" dirty="0"/>
              <a:t>billion devices </a:t>
            </a:r>
            <a:r>
              <a:rPr lang="en-GB" b="1" dirty="0" smtClean="0"/>
              <a:t>are expected</a:t>
            </a:r>
          </a:p>
          <a:p>
            <a:r>
              <a:rPr lang="en-GB" b="1" dirty="0" smtClean="0"/>
              <a:t>7.3 billion population in 2015</a:t>
            </a:r>
          </a:p>
          <a:p>
            <a:endParaRPr lang="en-GB" dirty="0" smtClean="0"/>
          </a:p>
          <a:p>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490" y="1465379"/>
            <a:ext cx="8864039" cy="5229783"/>
          </a:xfrm>
          <a:prstGeom prst="rect">
            <a:avLst/>
          </a:prstGeom>
        </p:spPr>
      </p:pic>
    </p:spTree>
    <p:extLst>
      <p:ext uri="{BB962C8B-B14F-4D97-AF65-F5344CB8AC3E}">
        <p14:creationId xmlns:p14="http://schemas.microsoft.com/office/powerpoint/2010/main" val="1182544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825535"/>
            <a:ext cx="8534400" cy="1507067"/>
          </a:xfrm>
        </p:spPr>
        <p:txBody>
          <a:bodyPr/>
          <a:lstStyle/>
          <a:p>
            <a:r>
              <a:rPr lang="en-GB" dirty="0" smtClean="0"/>
              <a:t>TIMELINE</a:t>
            </a:r>
            <a:endParaRPr lang="en-GB" dirty="0"/>
          </a:p>
        </p:txBody>
      </p:sp>
      <p:sp>
        <p:nvSpPr>
          <p:cNvPr id="3" name="Content Placeholder 2"/>
          <p:cNvSpPr>
            <a:spLocks noGrp="1"/>
          </p:cNvSpPr>
          <p:nvPr>
            <p:ph idx="1"/>
          </p:nvPr>
        </p:nvSpPr>
        <p:spPr/>
        <p:txBody>
          <a:bodyPr/>
          <a:lstStyle/>
          <a:p>
            <a:endParaRPr lang="en-GB"/>
          </a:p>
        </p:txBody>
      </p:sp>
      <p:pic>
        <p:nvPicPr>
          <p:cNvPr id="4" name="Picture 3" descr="http://cdn.geekwire.com/wp-content/uploads/2014/08/hypecycle444.jpg">
            <a:hlinkClick r:id="rId2"/>
          </p:cNvPr>
          <p:cNvPicPr/>
          <p:nvPr/>
        </p:nvPicPr>
        <p:blipFill rotWithShape="1">
          <a:blip r:embed="rId3">
            <a:extLst>
              <a:ext uri="{28A0092B-C50C-407E-A947-70E740481C1C}">
                <a14:useLocalDpi xmlns:a14="http://schemas.microsoft.com/office/drawing/2010/main" val="0"/>
              </a:ext>
            </a:extLst>
          </a:blip>
          <a:srcRect t="9096"/>
          <a:stretch/>
        </p:blipFill>
        <p:spPr bwMode="auto">
          <a:xfrm>
            <a:off x="684212" y="685800"/>
            <a:ext cx="9269261" cy="437158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27884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7725" y="2608428"/>
            <a:ext cx="4225990" cy="1507067"/>
          </a:xfrm>
        </p:spPr>
        <p:txBody>
          <a:bodyPr/>
          <a:lstStyle/>
          <a:p>
            <a:r>
              <a:rPr lang="en-GB" smtClean="0"/>
              <a:t>ANY QUESTIONS?</a:t>
            </a:r>
            <a:endParaRPr lang="en-GB"/>
          </a:p>
        </p:txBody>
      </p:sp>
    </p:spTree>
    <p:extLst>
      <p:ext uri="{BB962C8B-B14F-4D97-AF65-F5344CB8AC3E}">
        <p14:creationId xmlns:p14="http://schemas.microsoft.com/office/powerpoint/2010/main" val="2553835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202</TotalTime>
  <Words>329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Slice</vt:lpstr>
      <vt:lpstr>Internet of Things used in a wider urban context</vt:lpstr>
      <vt:lpstr>WHAT IS INTERNET OF THINGS?</vt:lpstr>
      <vt:lpstr>ADVANTAGES</vt:lpstr>
      <vt:lpstr>disadvantages</vt:lpstr>
      <vt:lpstr>Sensors, cloud computing and devices</vt:lpstr>
      <vt:lpstr>devices</vt:lpstr>
      <vt:lpstr>PowerPoint Presentation</vt:lpstr>
      <vt:lpstr>TIMELINE</vt:lpstr>
      <vt:lpstr>ANY QUESTIONS?</vt:lpstr>
      <vt:lpstr>REFERENCES</vt:lpstr>
    </vt:vector>
  </TitlesOfParts>
  <Company>University of Greenwich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used in a wider urban context</dc:title>
  <dc:creator>Usman Basharat</dc:creator>
  <cp:lastModifiedBy>Usman Basharat</cp:lastModifiedBy>
  <cp:revision>18</cp:revision>
  <dcterms:created xsi:type="dcterms:W3CDTF">2015-11-25T12:24:41Z</dcterms:created>
  <dcterms:modified xsi:type="dcterms:W3CDTF">2015-11-26T21:37:12Z</dcterms:modified>
</cp:coreProperties>
</file>