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F71"/>
    <a:srgbClr val="E9EC78"/>
    <a:srgbClr val="E1E547"/>
    <a:srgbClr val="6EFE7F"/>
    <a:srgbClr val="FC6D50"/>
    <a:srgbClr val="FFFFCC"/>
    <a:srgbClr val="E6EEB8"/>
    <a:srgbClr val="CDD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1496-651A-41B8-AB42-6698609B790D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E49A-98EA-467F-B96D-B26B0F7CC2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5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A13-91DB-4AB3-9B3D-E151E6AF5A68}" type="datetimeFigureOut">
              <a:rPr lang="pl-PL" smtClean="0"/>
              <a:pPr/>
              <a:t>2015-08-10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</a:t>
            </a:r>
            <a:r>
              <a:rPr lang="pl-PL" smtClean="0"/>
              <a:t> </a:t>
            </a:r>
            <a:r>
              <a:rPr lang="pl-PL" smtClean="0"/>
              <a:t>10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Operating</a:t>
            </a:r>
            <a:r>
              <a:rPr lang="pl-PL" dirty="0" smtClean="0">
                <a:solidFill>
                  <a:schemeClr val="tx1"/>
                </a:solidFill>
              </a:rPr>
              <a:t> Systems (COMP1562)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aliases.db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20610"/>
            <a:ext cx="71818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6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anacrontab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anacrontab</a:t>
            </a:r>
            <a:r>
              <a:rPr lang="pl-PL" sz="2300" dirty="0" smtClean="0"/>
              <a:t> file </a:t>
            </a:r>
            <a:r>
              <a:rPr lang="pl-PL" sz="2300" dirty="0" err="1" smtClean="0"/>
              <a:t>allows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admin</a:t>
            </a:r>
            <a:r>
              <a:rPr lang="pl-PL" sz="2300" dirty="0" smtClean="0"/>
              <a:t> to </a:t>
            </a:r>
            <a:r>
              <a:rPr lang="pl-PL" sz="2300" dirty="0" err="1" smtClean="0"/>
              <a:t>define</a:t>
            </a:r>
            <a:r>
              <a:rPr lang="pl-PL" sz="2300" dirty="0" smtClean="0"/>
              <a:t> </a:t>
            </a:r>
            <a:r>
              <a:rPr lang="pl-PL" sz="2300" dirty="0" err="1" smtClean="0"/>
              <a:t>some</a:t>
            </a:r>
            <a:r>
              <a:rPr lang="pl-PL" sz="2300" dirty="0" smtClean="0"/>
              <a:t> </a:t>
            </a:r>
            <a:r>
              <a:rPr lang="pl-PL" sz="2300" dirty="0" err="1" smtClean="0"/>
              <a:t>tasks</a:t>
            </a:r>
            <a:r>
              <a:rPr lang="pl-PL" sz="2300" dirty="0" smtClean="0"/>
              <a:t> </a:t>
            </a:r>
            <a:r>
              <a:rPr lang="pl-PL" sz="2300" dirty="0" err="1" smtClean="0"/>
              <a:t>that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 to be </a:t>
            </a:r>
            <a:r>
              <a:rPr lang="pl-PL" sz="2300" dirty="0" err="1" smtClean="0"/>
              <a:t>executed</a:t>
            </a:r>
            <a:r>
              <a:rPr lang="pl-PL" sz="2300" dirty="0" smtClean="0"/>
              <a:t> </a:t>
            </a:r>
            <a:r>
              <a:rPr lang="pl-PL" sz="2300" dirty="0" err="1" smtClean="0"/>
              <a:t>at</a:t>
            </a:r>
            <a:r>
              <a:rPr lang="pl-PL" sz="2300" dirty="0" smtClean="0"/>
              <a:t> the system start. </a:t>
            </a:r>
            <a:r>
              <a:rPr lang="pl-PL" sz="2300" dirty="0" err="1" smtClean="0"/>
              <a:t>Every</a:t>
            </a:r>
            <a:r>
              <a:rPr lang="pl-PL" sz="2300" dirty="0" smtClean="0"/>
              <a:t> </a:t>
            </a:r>
            <a:r>
              <a:rPr lang="pl-PL" sz="2300" dirty="0" err="1" smtClean="0"/>
              <a:t>entry</a:t>
            </a:r>
            <a:r>
              <a:rPr lang="pl-PL" sz="2300" dirty="0" smtClean="0"/>
              <a:t> in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anacrontab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of format:</a:t>
            </a:r>
          </a:p>
          <a:p>
            <a:pPr marL="0" indent="0">
              <a:buNone/>
            </a:pPr>
            <a:r>
              <a:rPr lang="pl-PL" sz="2300" dirty="0" err="1" smtClean="0"/>
              <a:t>Period_days</a:t>
            </a:r>
            <a:r>
              <a:rPr lang="pl-PL" sz="2300" dirty="0" smtClean="0"/>
              <a:t> 	</a:t>
            </a:r>
            <a:r>
              <a:rPr lang="pl-PL" sz="2300" dirty="0" err="1" smtClean="0"/>
              <a:t>Delay</a:t>
            </a:r>
            <a:r>
              <a:rPr lang="pl-PL" sz="2300" dirty="0" smtClean="0"/>
              <a:t> 	</a:t>
            </a:r>
            <a:r>
              <a:rPr lang="pl-PL" sz="2300" dirty="0" err="1" smtClean="0"/>
              <a:t>Task_ID</a:t>
            </a:r>
            <a:r>
              <a:rPr lang="pl-PL" sz="2300" dirty="0" smtClean="0"/>
              <a:t> 	</a:t>
            </a:r>
            <a:r>
              <a:rPr lang="pl-PL" sz="2300" dirty="0" err="1" smtClean="0"/>
              <a:t>command</a:t>
            </a:r>
            <a:endParaRPr lang="pl-PL" sz="2300" dirty="0" smtClean="0"/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r>
              <a:rPr lang="pl-PL" sz="2300" dirty="0" smtClean="0"/>
              <a:t>For </a:t>
            </a:r>
            <a:r>
              <a:rPr lang="pl-PL" sz="2300" dirty="0" err="1" smtClean="0"/>
              <a:t>example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2	5	SCP	</a:t>
            </a:r>
            <a:r>
              <a:rPr lang="pl-PL" sz="2300" dirty="0" err="1" smtClean="0"/>
              <a:t>scp</a:t>
            </a:r>
            <a:r>
              <a:rPr lang="pl-PL" sz="2300" dirty="0" smtClean="0"/>
              <a:t>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passwd</a:t>
            </a:r>
            <a:r>
              <a:rPr lang="pl-PL" sz="2300" dirty="0" smtClean="0"/>
              <a:t> m.pelc@gre.ac.uk</a:t>
            </a:r>
          </a:p>
          <a:p>
            <a:pPr marL="0" indent="0">
              <a:buNone/>
            </a:pP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The </a:t>
            </a:r>
            <a:r>
              <a:rPr lang="pl-PL" sz="2300" dirty="0" err="1" smtClean="0"/>
              <a:t>above</a:t>
            </a:r>
            <a:r>
              <a:rPr lang="pl-PL" sz="2300" dirty="0" smtClean="0"/>
              <a:t> </a:t>
            </a:r>
            <a:r>
              <a:rPr lang="pl-PL" sz="2300" dirty="0" err="1" smtClean="0"/>
              <a:t>entry</a:t>
            </a:r>
            <a:r>
              <a:rPr lang="pl-PL" sz="2300" dirty="0" smtClean="0"/>
              <a:t> </a:t>
            </a:r>
            <a:r>
              <a:rPr lang="pl-PL" sz="2300" dirty="0" err="1" smtClean="0"/>
              <a:t>will</a:t>
            </a:r>
            <a:r>
              <a:rPr lang="pl-PL" sz="2300" dirty="0" smtClean="0"/>
              <a:t> </a:t>
            </a:r>
            <a:r>
              <a:rPr lang="pl-PL" sz="2300" dirty="0" err="1" smtClean="0"/>
              <a:t>trigger</a:t>
            </a:r>
            <a:r>
              <a:rPr lang="pl-PL" sz="2300" dirty="0" smtClean="0"/>
              <a:t> </a:t>
            </a:r>
            <a:r>
              <a:rPr lang="pl-PL" sz="2300" dirty="0" err="1" smtClean="0"/>
              <a:t>copying</a:t>
            </a:r>
            <a:r>
              <a:rPr lang="pl-PL" sz="2300" dirty="0" smtClean="0"/>
              <a:t>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passwd</a:t>
            </a:r>
            <a:r>
              <a:rPr lang="pl-PL" sz="2300" dirty="0" smtClean="0"/>
              <a:t> file to </a:t>
            </a:r>
            <a:r>
              <a:rPr lang="pl-PL" sz="2300" dirty="0" err="1" smtClean="0"/>
              <a:t>another</a:t>
            </a:r>
            <a:r>
              <a:rPr lang="pl-PL" sz="2300" dirty="0" smtClean="0"/>
              <a:t> </a:t>
            </a:r>
            <a:r>
              <a:rPr lang="pl-PL" sz="2300" dirty="0" err="1" smtClean="0"/>
              <a:t>machine</a:t>
            </a:r>
            <a:r>
              <a:rPr lang="pl-PL" sz="2300" dirty="0" smtClean="0"/>
              <a:t> in </a:t>
            </a:r>
            <a:r>
              <a:rPr lang="pl-PL" sz="2300" dirty="0" err="1" smtClean="0"/>
              <a:t>case</a:t>
            </a:r>
            <a:r>
              <a:rPr lang="pl-PL" sz="2300" dirty="0" smtClean="0"/>
              <a:t> the system was </a:t>
            </a:r>
            <a:r>
              <a:rPr lang="pl-PL" sz="2300" dirty="0" err="1" smtClean="0"/>
              <a:t>restarted</a:t>
            </a:r>
            <a:r>
              <a:rPr lang="pl-PL" sz="2300" dirty="0" smtClean="0"/>
              <a:t> </a:t>
            </a:r>
            <a:r>
              <a:rPr lang="pl-PL" sz="2300" dirty="0" err="1" smtClean="0"/>
              <a:t>at</a:t>
            </a:r>
            <a:r>
              <a:rPr lang="pl-PL" sz="2300" dirty="0" smtClean="0"/>
              <a:t> </a:t>
            </a:r>
            <a:r>
              <a:rPr lang="pl-PL" sz="2300" dirty="0" err="1" smtClean="0"/>
              <a:t>least</a:t>
            </a:r>
            <a:r>
              <a:rPr lang="pl-PL" sz="2300" dirty="0" smtClean="0"/>
              <a:t> 2 </a:t>
            </a:r>
            <a:r>
              <a:rPr lang="pl-PL" sz="2300" dirty="0" err="1" smtClean="0"/>
              <a:t>days</a:t>
            </a:r>
            <a:r>
              <a:rPr lang="pl-PL" sz="2300" dirty="0" smtClean="0"/>
              <a:t> ago. The </a:t>
            </a:r>
            <a:r>
              <a:rPr lang="pl-PL" sz="2300" dirty="0" err="1" smtClean="0"/>
              <a:t>delay</a:t>
            </a:r>
            <a:r>
              <a:rPr lang="pl-PL" sz="2300" dirty="0" smtClean="0"/>
              <a:t> </a:t>
            </a:r>
            <a:r>
              <a:rPr lang="pl-PL" sz="2300" dirty="0" err="1" smtClean="0"/>
              <a:t>once</a:t>
            </a:r>
            <a:r>
              <a:rPr lang="pl-PL" sz="2300" dirty="0" smtClean="0"/>
              <a:t> </a:t>
            </a:r>
            <a:r>
              <a:rPr lang="pl-PL" sz="2300" dirty="0" err="1" smtClean="0"/>
              <a:t>it</a:t>
            </a:r>
            <a:r>
              <a:rPr lang="pl-PL" sz="2300" dirty="0" smtClean="0"/>
              <a:t>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determined</a:t>
            </a:r>
            <a:r>
              <a:rPr lang="pl-PL" sz="2300" dirty="0" smtClean="0"/>
              <a:t> </a:t>
            </a:r>
            <a:r>
              <a:rPr lang="pl-PL" sz="2300" dirty="0" err="1" smtClean="0"/>
              <a:t>that</a:t>
            </a:r>
            <a:r>
              <a:rPr lang="pl-PL" sz="2300" dirty="0" smtClean="0"/>
              <a:t> the </a:t>
            </a:r>
            <a:r>
              <a:rPr lang="pl-PL" sz="2300" dirty="0" err="1" smtClean="0"/>
              <a:t>command</a:t>
            </a:r>
            <a:r>
              <a:rPr lang="pl-PL" sz="2300" dirty="0" smtClean="0"/>
              <a:t> </a:t>
            </a:r>
            <a:r>
              <a:rPr lang="pl-PL" sz="2300" dirty="0" err="1" smtClean="0"/>
              <a:t>should</a:t>
            </a:r>
            <a:r>
              <a:rPr lang="pl-PL" sz="2300" dirty="0" smtClean="0"/>
              <a:t> be </a:t>
            </a:r>
            <a:r>
              <a:rPr lang="pl-PL" sz="2300" dirty="0" err="1" smtClean="0"/>
              <a:t>executed</a:t>
            </a:r>
            <a:r>
              <a:rPr lang="pl-PL" sz="2300" dirty="0" smtClean="0"/>
              <a:t> </a:t>
            </a:r>
            <a:r>
              <a:rPr lang="pl-PL" sz="2300" dirty="0" err="1" smtClean="0"/>
              <a:t>will</a:t>
            </a:r>
            <a:r>
              <a:rPr lang="pl-PL" sz="2300" dirty="0" smtClean="0"/>
              <a:t> be 5 </a:t>
            </a:r>
            <a:r>
              <a:rPr lang="pl-PL" sz="2300" dirty="0" err="1" smtClean="0"/>
              <a:t>seconds</a:t>
            </a:r>
            <a:r>
              <a:rPr lang="pl-PL" sz="2300" dirty="0" smtClean="0"/>
              <a:t>.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anacrontab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err="1" smtClean="0"/>
              <a:t>Other</a:t>
            </a:r>
            <a:r>
              <a:rPr lang="pl-PL" sz="2300" dirty="0" smtClean="0"/>
              <a:t> </a:t>
            </a:r>
            <a:r>
              <a:rPr lang="pl-PL" sz="2300" dirty="0" err="1" smtClean="0"/>
              <a:t>files</a:t>
            </a:r>
            <a:r>
              <a:rPr lang="pl-PL" sz="2300" dirty="0" smtClean="0"/>
              <a:t> </a:t>
            </a:r>
            <a:r>
              <a:rPr lang="pl-PL" sz="2300" dirty="0" err="1" smtClean="0"/>
              <a:t>that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make</a:t>
            </a:r>
            <a:r>
              <a:rPr lang="pl-PL" sz="2300" dirty="0" smtClean="0"/>
              <a:t> the </a:t>
            </a:r>
            <a:r>
              <a:rPr lang="pl-PL" sz="2300" dirty="0" err="1" smtClean="0"/>
              <a:t>mechanism</a:t>
            </a:r>
            <a:r>
              <a:rPr lang="pl-PL" sz="2300" dirty="0" smtClean="0"/>
              <a:t> </a:t>
            </a:r>
            <a:r>
              <a:rPr lang="pl-PL" sz="2300" dirty="0" err="1" smtClean="0"/>
              <a:t>work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:</a:t>
            </a:r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var</a:t>
            </a:r>
            <a:r>
              <a:rPr lang="pl-PL" sz="2300" dirty="0" smtClean="0"/>
              <a:t>/</a:t>
            </a:r>
            <a:r>
              <a:rPr lang="pl-PL" sz="2300" dirty="0" err="1" smtClean="0"/>
              <a:t>spool</a:t>
            </a:r>
            <a:r>
              <a:rPr lang="pl-PL" sz="2300" dirty="0" smtClean="0"/>
              <a:t>/</a:t>
            </a:r>
            <a:r>
              <a:rPr lang="pl-PL" sz="2300" dirty="0" err="1" smtClean="0"/>
              <a:t>anacron</a:t>
            </a:r>
            <a:r>
              <a:rPr lang="pl-PL" sz="2300" dirty="0" smtClean="0"/>
              <a:t>/* 		- </a:t>
            </a:r>
            <a:r>
              <a:rPr lang="pl-PL" sz="2300" dirty="0" err="1" smtClean="0"/>
              <a:t>contains</a:t>
            </a:r>
            <a:r>
              <a:rPr lang="pl-PL" sz="2300" dirty="0" smtClean="0"/>
              <a:t> </a:t>
            </a:r>
            <a:r>
              <a:rPr lang="pl-PL" sz="2300" dirty="0" err="1" smtClean="0"/>
              <a:t>timestamp</a:t>
            </a:r>
            <a:r>
              <a:rPr lang="pl-PL" sz="2300" dirty="0" smtClean="0"/>
              <a:t> </a:t>
            </a:r>
            <a:r>
              <a:rPr lang="pl-PL" sz="2300" dirty="0" err="1" smtClean="0"/>
              <a:t>files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cron.hourly</a:t>
            </a:r>
            <a:r>
              <a:rPr lang="pl-PL" sz="2300" dirty="0" smtClean="0"/>
              <a:t>		-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turn</a:t>
            </a:r>
            <a:r>
              <a:rPr lang="pl-PL" sz="2300" dirty="0" smtClean="0"/>
              <a:t> on / off the </a:t>
            </a:r>
            <a:r>
              <a:rPr lang="pl-PL" sz="2300" dirty="0" err="1" smtClean="0"/>
              <a:t>anacron</a:t>
            </a:r>
            <a:r>
              <a:rPr lang="pl-PL" sz="2300" dirty="0" smtClean="0"/>
              <a:t> </a:t>
            </a:r>
            <a:br>
              <a:rPr lang="pl-PL" sz="2300" dirty="0" smtClean="0"/>
            </a:br>
            <a:r>
              <a:rPr lang="pl-PL" sz="2300" dirty="0" smtClean="0"/>
              <a:t>				</a:t>
            </a:r>
            <a:r>
              <a:rPr lang="pl-PL" sz="2300" dirty="0" err="1" smtClean="0"/>
              <a:t>mechanism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cron.hourly</a:t>
            </a:r>
            <a:r>
              <a:rPr lang="pl-PL" sz="2300" dirty="0" smtClean="0"/>
              <a:t>/0anacron	-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trigger</a:t>
            </a:r>
            <a:r>
              <a:rPr lang="pl-PL" sz="2300" dirty="0" smtClean="0"/>
              <a:t> </a:t>
            </a:r>
            <a:r>
              <a:rPr lang="pl-PL" sz="2300" dirty="0" err="1" smtClean="0"/>
              <a:t>anacron</a:t>
            </a:r>
            <a:r>
              <a:rPr lang="pl-PL" sz="2300" dirty="0" smtClean="0"/>
              <a:t> to start</a:t>
            </a:r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bashrc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bashrc</a:t>
            </a:r>
            <a:r>
              <a:rPr lang="pl-PL" sz="2300" dirty="0" smtClean="0"/>
              <a:t> file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certain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properties</a:t>
            </a:r>
            <a:r>
              <a:rPr lang="pl-PL" sz="2300" dirty="0" smtClean="0"/>
              <a:t> (</a:t>
            </a:r>
            <a:r>
              <a:rPr lang="pl-PL" sz="2300" dirty="0" err="1" smtClean="0"/>
              <a:t>mostly</a:t>
            </a:r>
            <a:r>
              <a:rPr lang="pl-PL" sz="2300" dirty="0" smtClean="0"/>
              <a:t> via system </a:t>
            </a:r>
            <a:r>
              <a:rPr lang="pl-PL" sz="2300" dirty="0" err="1" smtClean="0"/>
              <a:t>variables</a:t>
            </a:r>
            <a:r>
              <a:rPr lang="pl-PL" sz="2300" dirty="0" smtClean="0"/>
              <a:t>). The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included</a:t>
            </a:r>
            <a:r>
              <a:rPr lang="pl-PL" sz="2300" dirty="0" smtClean="0"/>
              <a:t> in </a:t>
            </a:r>
            <a:r>
              <a:rPr lang="pl-PL" sz="2300" dirty="0" err="1" smtClean="0"/>
              <a:t>users</a:t>
            </a:r>
            <a:r>
              <a:rPr lang="pl-PL" sz="2300" dirty="0" smtClean="0"/>
              <a:t>’ .</a:t>
            </a:r>
            <a:r>
              <a:rPr lang="pl-PL" sz="2300" dirty="0" err="1" smtClean="0"/>
              <a:t>bashrc</a:t>
            </a:r>
            <a:r>
              <a:rPr lang="pl-PL" sz="2300" dirty="0" smtClean="0"/>
              <a:t> </a:t>
            </a:r>
            <a:r>
              <a:rPr lang="pl-PL" sz="2300" dirty="0" err="1" smtClean="0"/>
              <a:t>files</a:t>
            </a:r>
            <a:r>
              <a:rPr lang="pl-PL" sz="2300" dirty="0" smtClean="0"/>
              <a:t> </a:t>
            </a:r>
            <a:r>
              <a:rPr lang="pl-PL" sz="2300" dirty="0" err="1" smtClean="0"/>
              <a:t>which</a:t>
            </a:r>
            <a:r>
              <a:rPr lang="pl-PL" sz="2300" dirty="0" smtClean="0"/>
              <a:t> </a:t>
            </a:r>
            <a:r>
              <a:rPr lang="pl-PL" sz="2300" dirty="0" err="1" smtClean="0"/>
              <a:t>guarantees</a:t>
            </a:r>
            <a:r>
              <a:rPr lang="pl-PL" sz="2300" dirty="0" smtClean="0"/>
              <a:t> </a:t>
            </a:r>
            <a:r>
              <a:rPr lang="pl-PL" sz="2300" dirty="0" err="1" smtClean="0"/>
              <a:t>that</a:t>
            </a:r>
            <a:r>
              <a:rPr lang="pl-PL" sz="2300" dirty="0" smtClean="0"/>
              <a:t> </a:t>
            </a:r>
            <a:r>
              <a:rPr lang="pl-PL" sz="2300" dirty="0" err="1" smtClean="0"/>
              <a:t>each</a:t>
            </a:r>
            <a:r>
              <a:rPr lang="pl-PL" sz="2300" dirty="0" smtClean="0"/>
              <a:t> </a:t>
            </a:r>
            <a:r>
              <a:rPr lang="pl-PL" sz="2300" dirty="0" err="1" smtClean="0"/>
              <a:t>user</a:t>
            </a:r>
            <a:r>
              <a:rPr lang="pl-PL" sz="2300" dirty="0" smtClean="0"/>
              <a:t> </a:t>
            </a:r>
            <a:r>
              <a:rPr lang="pl-PL" sz="2300" dirty="0" err="1" smtClean="0"/>
              <a:t>will</a:t>
            </a:r>
            <a:r>
              <a:rPr lang="pl-PL" sz="2300" dirty="0" smtClean="0"/>
              <a:t> </a:t>
            </a:r>
            <a:r>
              <a:rPr lang="pl-PL" sz="2300" dirty="0" err="1" smtClean="0"/>
              <a:t>have</a:t>
            </a:r>
            <a:r>
              <a:rPr lang="pl-PL" sz="2300" dirty="0" smtClean="0"/>
              <a:t> </a:t>
            </a:r>
            <a:r>
              <a:rPr lang="pl-PL" sz="2300" dirty="0" err="1" smtClean="0"/>
              <a:t>certain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variables</a:t>
            </a:r>
            <a:r>
              <a:rPr lang="pl-PL" sz="2300" dirty="0" smtClean="0"/>
              <a:t> </a:t>
            </a:r>
            <a:r>
              <a:rPr lang="pl-PL" sz="2300" dirty="0" err="1" smtClean="0"/>
              <a:t>defined</a:t>
            </a:r>
            <a:r>
              <a:rPr lang="pl-PL" sz="2300" dirty="0" smtClean="0"/>
              <a:t> and </a:t>
            </a:r>
            <a:r>
              <a:rPr lang="pl-PL" sz="2300" dirty="0" err="1" smtClean="0"/>
              <a:t>ready</a:t>
            </a:r>
            <a:r>
              <a:rPr lang="pl-PL" sz="2300" dirty="0" smtClean="0"/>
              <a:t> to </a:t>
            </a:r>
            <a:r>
              <a:rPr lang="pl-PL" sz="2300" dirty="0" err="1" smtClean="0"/>
              <a:t>use</a:t>
            </a:r>
            <a:r>
              <a:rPr lang="pl-PL" sz="2300" dirty="0" smtClean="0"/>
              <a:t>. The file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for </a:t>
            </a:r>
            <a:r>
              <a:rPr lang="pl-PL" sz="2300" dirty="0" err="1" smtClean="0"/>
              <a:t>example</a:t>
            </a:r>
            <a:r>
              <a:rPr lang="pl-PL" sz="2300" dirty="0" smtClean="0"/>
              <a:t> the PATH </a:t>
            </a:r>
            <a:r>
              <a:rPr lang="pl-PL" sz="2300" dirty="0" err="1" smtClean="0"/>
              <a:t>variable</a:t>
            </a:r>
            <a:r>
              <a:rPr lang="pl-PL" sz="2300" dirty="0" smtClean="0"/>
              <a:t> (system </a:t>
            </a:r>
            <a:r>
              <a:rPr lang="pl-PL" sz="2300" dirty="0" err="1" smtClean="0"/>
              <a:t>paths</a:t>
            </a:r>
            <a:r>
              <a:rPr lang="pl-PL" sz="2300" dirty="0" smtClean="0"/>
              <a:t> </a:t>
            </a:r>
            <a:r>
              <a:rPr lang="pl-PL" sz="2300" dirty="0" err="1" smtClean="0"/>
              <a:t>allowing</a:t>
            </a:r>
            <a:r>
              <a:rPr lang="pl-PL" sz="2300" dirty="0" smtClean="0"/>
              <a:t> </a:t>
            </a:r>
            <a:r>
              <a:rPr lang="pl-PL" sz="2300" dirty="0" err="1" smtClean="0"/>
              <a:t>users</a:t>
            </a:r>
            <a:r>
              <a:rPr lang="pl-PL" sz="2300" dirty="0" smtClean="0"/>
              <a:t> to </a:t>
            </a:r>
            <a:r>
              <a:rPr lang="pl-PL" sz="2300" dirty="0" err="1" smtClean="0"/>
              <a:t>use</a:t>
            </a:r>
            <a:r>
              <a:rPr lang="pl-PL" sz="2300" dirty="0" smtClean="0"/>
              <a:t> </a:t>
            </a:r>
            <a:r>
              <a:rPr lang="pl-PL" sz="2300" dirty="0" err="1" smtClean="0"/>
              <a:t>comands</a:t>
            </a:r>
            <a:r>
              <a:rPr lang="pl-PL" sz="2300" dirty="0" smtClean="0"/>
              <a:t> </a:t>
            </a:r>
            <a:r>
              <a:rPr lang="pl-PL" sz="2300" dirty="0" err="1" smtClean="0"/>
              <a:t>without</a:t>
            </a:r>
            <a:r>
              <a:rPr lang="pl-PL" sz="2300" dirty="0" smtClean="0"/>
              <a:t> the </a:t>
            </a:r>
            <a:r>
              <a:rPr lang="pl-PL" sz="2300" dirty="0" err="1" smtClean="0"/>
              <a:t>need</a:t>
            </a:r>
            <a:r>
              <a:rPr lang="pl-PL" sz="2300" dirty="0" smtClean="0"/>
              <a:t> of </a:t>
            </a:r>
            <a:r>
              <a:rPr lang="pl-PL" sz="2300" dirty="0" err="1" smtClean="0"/>
              <a:t>using</a:t>
            </a:r>
            <a:r>
              <a:rPr lang="pl-PL" sz="2300" dirty="0" smtClean="0"/>
              <a:t> </a:t>
            </a:r>
            <a:r>
              <a:rPr lang="pl-PL" sz="2300" dirty="0" err="1" smtClean="0"/>
              <a:t>full</a:t>
            </a:r>
            <a:r>
              <a:rPr lang="pl-PL" sz="2300" dirty="0" smtClean="0"/>
              <a:t> </a:t>
            </a:r>
            <a:r>
              <a:rPr lang="pl-PL" sz="2300" dirty="0" err="1" smtClean="0"/>
              <a:t>paths</a:t>
            </a:r>
            <a:r>
              <a:rPr lang="pl-PL" sz="2300" dirty="0" smtClean="0"/>
              <a:t>) </a:t>
            </a:r>
            <a:r>
              <a:rPr lang="pl-PL" sz="2300" dirty="0" err="1" smtClean="0"/>
              <a:t>or</a:t>
            </a:r>
            <a:r>
              <a:rPr lang="pl-PL" sz="2300" dirty="0" smtClean="0"/>
              <a:t> PS1 </a:t>
            </a:r>
            <a:r>
              <a:rPr lang="pl-PL" sz="2300" dirty="0" err="1" smtClean="0"/>
              <a:t>variable</a:t>
            </a:r>
            <a:r>
              <a:rPr lang="pl-PL" sz="2300" dirty="0" smtClean="0"/>
              <a:t> (</a:t>
            </a:r>
            <a:r>
              <a:rPr lang="pl-PL" sz="2300" dirty="0" err="1" smtClean="0"/>
              <a:t>defining</a:t>
            </a:r>
            <a:r>
              <a:rPr lang="pl-PL" sz="2300" dirty="0" smtClean="0"/>
              <a:t> the </a:t>
            </a:r>
            <a:r>
              <a:rPr lang="pl-PL" sz="2300" dirty="0" err="1" smtClean="0"/>
              <a:t>command</a:t>
            </a:r>
            <a:r>
              <a:rPr lang="pl-PL" sz="2300" dirty="0" smtClean="0"/>
              <a:t> </a:t>
            </a:r>
            <a:r>
              <a:rPr lang="pl-PL" sz="2300" dirty="0" err="1" smtClean="0"/>
              <a:t>prompt</a:t>
            </a:r>
            <a:r>
              <a:rPr lang="pl-PL" sz="2300" dirty="0" smtClean="0"/>
              <a:t> </a:t>
            </a:r>
            <a:r>
              <a:rPr lang="pl-PL" sz="2300" dirty="0" err="1" smtClean="0"/>
              <a:t>look</a:t>
            </a:r>
            <a:r>
              <a:rPr lang="pl-PL" sz="2300" dirty="0" smtClean="0"/>
              <a:t>). And </a:t>
            </a:r>
            <a:r>
              <a:rPr lang="pl-PL" sz="2300" dirty="0" err="1" smtClean="0"/>
              <a:t>many</a:t>
            </a:r>
            <a:r>
              <a:rPr lang="pl-PL" sz="2300" dirty="0" smtClean="0"/>
              <a:t> </a:t>
            </a:r>
            <a:r>
              <a:rPr lang="pl-PL" sz="2300" dirty="0" err="1" smtClean="0"/>
              <a:t>others</a:t>
            </a:r>
            <a:r>
              <a:rPr lang="pl-PL" sz="2300" dirty="0" smtClean="0"/>
              <a:t>.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bashrc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32" y="1981221"/>
            <a:ext cx="71913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bashrc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70" y="1988800"/>
            <a:ext cx="71818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/cron.* 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/cron.* </a:t>
            </a:r>
            <a:r>
              <a:rPr lang="pl-PL" sz="2300" dirty="0" err="1" smtClean="0"/>
              <a:t>directories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 the most </a:t>
            </a:r>
            <a:r>
              <a:rPr lang="pl-PL" sz="2300" dirty="0" err="1" smtClean="0"/>
              <a:t>convenient</a:t>
            </a:r>
            <a:r>
              <a:rPr lang="pl-PL" sz="2300" dirty="0" smtClean="0"/>
              <a:t> </a:t>
            </a:r>
            <a:r>
              <a:rPr lang="pl-PL" sz="2300" dirty="0" err="1" smtClean="0"/>
              <a:t>way</a:t>
            </a:r>
            <a:r>
              <a:rPr lang="pl-PL" sz="2300" dirty="0" smtClean="0"/>
              <a:t> for  </a:t>
            </a:r>
            <a:r>
              <a:rPr lang="pl-PL" sz="2300" dirty="0" err="1" smtClean="0"/>
              <a:t>setting</a:t>
            </a:r>
            <a:r>
              <a:rPr lang="pl-PL" sz="2300" dirty="0" smtClean="0"/>
              <a:t> </a:t>
            </a:r>
            <a:r>
              <a:rPr lang="pl-PL" sz="2300" dirty="0" err="1" smtClean="0"/>
              <a:t>some</a:t>
            </a:r>
            <a:r>
              <a:rPr lang="pl-PL" sz="2300" dirty="0" smtClean="0"/>
              <a:t> </a:t>
            </a:r>
            <a:r>
              <a:rPr lang="pl-PL" sz="2300" dirty="0" err="1" smtClean="0"/>
              <a:t>periodic</a:t>
            </a:r>
            <a:r>
              <a:rPr lang="pl-PL" sz="2300" dirty="0" smtClean="0"/>
              <a:t> / </a:t>
            </a:r>
            <a:r>
              <a:rPr lang="pl-PL" sz="2300" dirty="0" err="1" smtClean="0"/>
              <a:t>cyclic</a:t>
            </a:r>
            <a:r>
              <a:rPr lang="pl-PL" sz="2300" dirty="0" smtClean="0"/>
              <a:t> </a:t>
            </a:r>
            <a:r>
              <a:rPr lang="pl-PL" sz="2300" dirty="0" err="1" smtClean="0"/>
              <a:t>tasks</a:t>
            </a:r>
            <a:r>
              <a:rPr lang="pl-PL" sz="2300" dirty="0" smtClean="0"/>
              <a:t> to be </a:t>
            </a:r>
            <a:r>
              <a:rPr lang="pl-PL" sz="2300" dirty="0" err="1" smtClean="0"/>
              <a:t>executed</a:t>
            </a:r>
            <a:r>
              <a:rPr lang="pl-PL" sz="2300" dirty="0" smtClean="0"/>
              <a:t> by a </a:t>
            </a:r>
            <a:r>
              <a:rPr lang="pl-PL" sz="2300" dirty="0" err="1" smtClean="0"/>
              <a:t>designadet</a:t>
            </a:r>
            <a:r>
              <a:rPr lang="pl-PL" sz="2300" dirty="0" smtClean="0"/>
              <a:t> </a:t>
            </a:r>
            <a:r>
              <a:rPr lang="pl-PL" sz="2300" b="1" dirty="0" err="1" smtClean="0"/>
              <a:t>crond</a:t>
            </a:r>
            <a:r>
              <a:rPr lang="pl-PL" sz="2300" dirty="0" smtClean="0"/>
              <a:t> </a:t>
            </a:r>
            <a:r>
              <a:rPr lang="pl-PL" sz="2300" dirty="0" err="1" smtClean="0"/>
              <a:t>daemon</a:t>
            </a:r>
            <a:r>
              <a:rPr lang="pl-PL" sz="2300" dirty="0" smtClean="0"/>
              <a:t> </a:t>
            </a:r>
            <a:r>
              <a:rPr lang="pl-PL" sz="2300" dirty="0" err="1" smtClean="0"/>
              <a:t>every</a:t>
            </a:r>
            <a:r>
              <a:rPr lang="pl-PL" sz="2300" dirty="0" smtClean="0"/>
              <a:t> </a:t>
            </a:r>
            <a:r>
              <a:rPr lang="pl-PL" sz="2300" dirty="0" err="1" smtClean="0"/>
              <a:t>hour</a:t>
            </a:r>
            <a:r>
              <a:rPr lang="pl-PL" sz="2300" dirty="0" smtClean="0"/>
              <a:t>, </a:t>
            </a:r>
            <a:r>
              <a:rPr lang="pl-PL" sz="2300" dirty="0" err="1" smtClean="0"/>
              <a:t>day</a:t>
            </a:r>
            <a:r>
              <a:rPr lang="pl-PL" sz="2300" dirty="0" smtClean="0"/>
              <a:t>, </a:t>
            </a:r>
            <a:r>
              <a:rPr lang="pl-PL" sz="2300" dirty="0" err="1" smtClean="0"/>
              <a:t>week</a:t>
            </a:r>
            <a:r>
              <a:rPr lang="pl-PL" sz="2300" dirty="0" smtClean="0"/>
              <a:t> </a:t>
            </a:r>
            <a:r>
              <a:rPr lang="pl-PL" sz="2300" dirty="0" err="1" smtClean="0"/>
              <a:t>or</a:t>
            </a:r>
            <a:r>
              <a:rPr lang="pl-PL" sz="2300" dirty="0" smtClean="0"/>
              <a:t> </a:t>
            </a:r>
            <a:r>
              <a:rPr lang="pl-PL" sz="2300" dirty="0" err="1" smtClean="0"/>
              <a:t>month</a:t>
            </a:r>
            <a:r>
              <a:rPr lang="pl-PL" sz="2300" dirty="0" smtClean="0"/>
              <a:t>. </a:t>
            </a:r>
            <a:r>
              <a:rPr lang="pl-PL" sz="2300" dirty="0" err="1" smtClean="0"/>
              <a:t>All</a:t>
            </a:r>
            <a:r>
              <a:rPr lang="pl-PL" sz="2300" dirty="0" smtClean="0"/>
              <a:t> the system </a:t>
            </a:r>
            <a:r>
              <a:rPr lang="pl-PL" sz="2300" dirty="0" err="1" smtClean="0"/>
              <a:t>admin</a:t>
            </a:r>
            <a:r>
              <a:rPr lang="pl-PL" sz="2300" dirty="0" smtClean="0"/>
              <a:t> </a:t>
            </a:r>
            <a:r>
              <a:rPr lang="pl-PL" sz="2300" dirty="0" err="1" smtClean="0"/>
              <a:t>needs</a:t>
            </a:r>
            <a:r>
              <a:rPr lang="pl-PL" sz="2300" dirty="0" smtClean="0"/>
              <a:t> to do in order to for </a:t>
            </a:r>
            <a:r>
              <a:rPr lang="pl-PL" sz="2300" dirty="0" err="1" smtClean="0"/>
              <a:t>example</a:t>
            </a:r>
            <a:r>
              <a:rPr lang="pl-PL" sz="2300" dirty="0" smtClean="0"/>
              <a:t> backup system </a:t>
            </a:r>
            <a:r>
              <a:rPr lang="pl-PL" sz="2300" dirty="0" err="1" smtClean="0"/>
              <a:t>every</a:t>
            </a:r>
            <a:r>
              <a:rPr lang="pl-PL" sz="2300" dirty="0" smtClean="0"/>
              <a:t> </a:t>
            </a:r>
            <a:r>
              <a:rPr lang="pl-PL" sz="2300" dirty="0" err="1" smtClean="0"/>
              <a:t>day</a:t>
            </a:r>
            <a:r>
              <a:rPr lang="pl-PL" sz="2300" dirty="0" smtClean="0"/>
              <a:t> </a:t>
            </a:r>
            <a:r>
              <a:rPr lang="pl-PL" sz="2300" dirty="0" err="1" smtClean="0"/>
              <a:t>is</a:t>
            </a:r>
            <a:r>
              <a:rPr lang="pl-PL" sz="2300" dirty="0" smtClean="0"/>
              <a:t> to place the backup </a:t>
            </a:r>
            <a:r>
              <a:rPr lang="pl-PL" sz="2300" dirty="0" err="1" smtClean="0"/>
              <a:t>script</a:t>
            </a:r>
            <a:r>
              <a:rPr lang="pl-PL" sz="2300" dirty="0" smtClean="0"/>
              <a:t> </a:t>
            </a:r>
            <a:r>
              <a:rPr lang="pl-PL" sz="2300" dirty="0" err="1" smtClean="0"/>
              <a:t>into</a:t>
            </a:r>
            <a:r>
              <a:rPr lang="pl-PL" sz="2300" dirty="0" smtClean="0"/>
              <a:t>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cron.daily</a:t>
            </a:r>
            <a:r>
              <a:rPr lang="pl-PL" sz="2300" dirty="0" smtClean="0"/>
              <a:t> </a:t>
            </a:r>
            <a:r>
              <a:rPr lang="pl-PL" sz="2300" dirty="0" err="1" smtClean="0"/>
              <a:t>directory</a:t>
            </a:r>
            <a:r>
              <a:rPr lang="pl-PL" sz="2300" dirty="0" smtClean="0"/>
              <a:t> and in the </a:t>
            </a:r>
            <a:r>
              <a:rPr lang="pl-PL" sz="2300" dirty="0" err="1" smtClean="0"/>
              <a:t>script</a:t>
            </a:r>
            <a:r>
              <a:rPr lang="pl-PL" sz="2300" dirty="0" smtClean="0"/>
              <a:t> he </a:t>
            </a:r>
            <a:r>
              <a:rPr lang="pl-PL" sz="2300" dirty="0" err="1" smtClean="0"/>
              <a:t>should</a:t>
            </a:r>
            <a:r>
              <a:rPr lang="pl-PL" sz="2300" dirty="0" smtClean="0"/>
              <a:t> </a:t>
            </a:r>
            <a:r>
              <a:rPr lang="pl-PL" sz="2300" dirty="0" err="1" smtClean="0"/>
              <a:t>put</a:t>
            </a:r>
            <a:r>
              <a:rPr lang="pl-PL" sz="2300" dirty="0" smtClean="0"/>
              <a:t> </a:t>
            </a:r>
            <a:r>
              <a:rPr lang="pl-PL" sz="2300" dirty="0" err="1" smtClean="0"/>
              <a:t>commands</a:t>
            </a:r>
            <a:r>
              <a:rPr lang="pl-PL" sz="2300" dirty="0" smtClean="0"/>
              <a:t> </a:t>
            </a:r>
            <a:r>
              <a:rPr lang="pl-PL" sz="2300" dirty="0" err="1" smtClean="0"/>
              <a:t>that</a:t>
            </a:r>
            <a:r>
              <a:rPr lang="pl-PL" sz="2300" dirty="0" smtClean="0"/>
              <a:t> </a:t>
            </a:r>
            <a:r>
              <a:rPr lang="pl-PL" sz="2300" dirty="0" err="1" smtClean="0"/>
              <a:t>will</a:t>
            </a:r>
            <a:r>
              <a:rPr lang="pl-PL" sz="2300" dirty="0" smtClean="0"/>
              <a:t> </a:t>
            </a:r>
            <a:r>
              <a:rPr lang="pl-PL" sz="2300" dirty="0" err="1" smtClean="0"/>
              <a:t>get</a:t>
            </a:r>
            <a:r>
              <a:rPr lang="pl-PL" sz="2300" dirty="0" smtClean="0"/>
              <a:t> the backup </a:t>
            </a:r>
            <a:r>
              <a:rPr lang="pl-PL" sz="2300" dirty="0" err="1" smtClean="0"/>
              <a:t>work</a:t>
            </a:r>
            <a:r>
              <a:rPr lang="pl-PL" sz="2300" dirty="0" smtClean="0"/>
              <a:t> </a:t>
            </a:r>
            <a:r>
              <a:rPr lang="pl-PL" sz="2300" dirty="0" err="1" smtClean="0"/>
              <a:t>done</a:t>
            </a:r>
            <a:r>
              <a:rPr lang="pl-PL" sz="2300" dirty="0" smtClean="0"/>
              <a:t>. </a:t>
            </a:r>
          </a:p>
          <a:p>
            <a:pPr marL="0" indent="0">
              <a:buNone/>
            </a:pPr>
            <a:r>
              <a:rPr lang="pl-PL" sz="2300" dirty="0" smtClean="0"/>
              <a:t>The </a:t>
            </a:r>
            <a:r>
              <a:rPr lang="pl-PL" sz="2300" dirty="0" err="1" smtClean="0"/>
              <a:t>crond</a:t>
            </a:r>
            <a:r>
              <a:rPr lang="pl-PL" sz="2300" dirty="0" smtClean="0"/>
              <a:t> </a:t>
            </a:r>
            <a:r>
              <a:rPr lang="pl-PL" sz="2300" dirty="0" err="1" smtClean="0"/>
              <a:t>job</a:t>
            </a:r>
            <a:r>
              <a:rPr lang="pl-PL" sz="2300" dirty="0" smtClean="0"/>
              <a:t> </a:t>
            </a:r>
            <a:r>
              <a:rPr lang="pl-PL" sz="2300" dirty="0" err="1" smtClean="0"/>
              <a:t>should</a:t>
            </a:r>
            <a:r>
              <a:rPr lang="pl-PL" sz="2300" dirty="0" smtClean="0"/>
              <a:t> be </a:t>
            </a:r>
            <a:r>
              <a:rPr lang="pl-PL" sz="2300" dirty="0" err="1" smtClean="0"/>
              <a:t>specified</a:t>
            </a:r>
            <a:r>
              <a:rPr lang="pl-PL" sz="2300" dirty="0" smtClean="0"/>
              <a:t> in the </a:t>
            </a:r>
            <a:r>
              <a:rPr lang="pl-PL" sz="2300" dirty="0" err="1" smtClean="0"/>
              <a:t>below</a:t>
            </a:r>
            <a:r>
              <a:rPr lang="pl-PL" sz="2300" dirty="0" smtClean="0"/>
              <a:t> format:</a:t>
            </a:r>
          </a:p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0" y="4365130"/>
            <a:ext cx="7954048" cy="187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/cron.* 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Examples</a:t>
            </a:r>
          </a:p>
          <a:p>
            <a:r>
              <a:rPr lang="en-GB" sz="2400" dirty="0"/>
              <a:t>The following line specifies that the Apache error log is to be cleared at one minute past midnight (00:01) of every day of the month, of every day of the week, assuming that the default shell for the </a:t>
            </a:r>
            <a:r>
              <a:rPr lang="en-GB" sz="2400" dirty="0" err="1"/>
              <a:t>cron</a:t>
            </a:r>
            <a:r>
              <a:rPr lang="en-GB" sz="2400" dirty="0"/>
              <a:t> user is Bourne shell compliant:</a:t>
            </a:r>
          </a:p>
          <a:p>
            <a:r>
              <a:rPr lang="en-GB" sz="2400" dirty="0"/>
              <a:t>1 0 </a:t>
            </a:r>
            <a:r>
              <a:rPr lang="en-GB" sz="2400" b="1" dirty="0"/>
              <a:t>*</a:t>
            </a:r>
            <a:r>
              <a:rPr lang="en-GB" sz="2400" dirty="0"/>
              <a:t> </a:t>
            </a:r>
            <a:r>
              <a:rPr lang="en-GB" sz="2400" b="1" dirty="0"/>
              <a:t>*</a:t>
            </a:r>
            <a:r>
              <a:rPr lang="en-GB" sz="2400" dirty="0"/>
              <a:t> </a:t>
            </a:r>
            <a:r>
              <a:rPr lang="en-GB" sz="2400" b="1" dirty="0"/>
              <a:t>*</a:t>
            </a:r>
            <a:r>
              <a:rPr lang="en-GB" sz="2400" dirty="0"/>
              <a:t> </a:t>
            </a:r>
            <a:r>
              <a:rPr lang="en-GB" sz="2400" b="1" dirty="0" err="1"/>
              <a:t>printf</a:t>
            </a:r>
            <a:r>
              <a:rPr lang="en-GB" sz="2400" dirty="0"/>
              <a:t> </a:t>
            </a:r>
            <a:r>
              <a:rPr lang="en-GB" sz="2400" b="1" dirty="0"/>
              <a:t>&gt;</a:t>
            </a:r>
            <a:r>
              <a:rPr lang="en-GB" sz="2400" dirty="0"/>
              <a:t> </a:t>
            </a:r>
            <a:r>
              <a:rPr lang="en-GB" sz="2400" b="1" dirty="0"/>
              <a:t>/</a:t>
            </a:r>
            <a:r>
              <a:rPr lang="en-GB" sz="2400" dirty="0" err="1"/>
              <a:t>var</a:t>
            </a:r>
            <a:r>
              <a:rPr lang="en-GB" sz="2400" b="1" dirty="0"/>
              <a:t>/</a:t>
            </a:r>
            <a:r>
              <a:rPr lang="en-GB" sz="2400" dirty="0"/>
              <a:t>log</a:t>
            </a:r>
            <a:r>
              <a:rPr lang="en-GB" sz="2400" b="1" dirty="0"/>
              <a:t>/</a:t>
            </a:r>
            <a:r>
              <a:rPr lang="en-GB" sz="2400" dirty="0"/>
              <a:t>apache</a:t>
            </a:r>
            <a:r>
              <a:rPr lang="en-GB" sz="2400" b="1" dirty="0"/>
              <a:t>/</a:t>
            </a:r>
            <a:r>
              <a:rPr lang="en-GB" sz="2400" dirty="0" err="1"/>
              <a:t>error_log</a:t>
            </a:r>
            <a:r>
              <a:rPr lang="en-GB" sz="2400" dirty="0"/>
              <a:t> </a:t>
            </a:r>
          </a:p>
          <a:p>
            <a:r>
              <a:rPr lang="en-GB" sz="2400" dirty="0"/>
              <a:t>The following line causes the user program test.pl – ostensibly a Perl script – to be run every two hours, namely at midnight, 2am, 4am, 6am, 8am, and so on:</a:t>
            </a:r>
          </a:p>
          <a:p>
            <a:r>
              <a:rPr lang="en-GB" sz="2400" dirty="0"/>
              <a:t>0 </a:t>
            </a:r>
            <a:r>
              <a:rPr lang="en-GB" sz="2400" b="1" dirty="0"/>
              <a:t>*/</a:t>
            </a:r>
            <a:r>
              <a:rPr lang="en-GB" sz="2400" dirty="0"/>
              <a:t>2 </a:t>
            </a:r>
            <a:r>
              <a:rPr lang="en-GB" sz="2400" b="1" dirty="0"/>
              <a:t>*</a:t>
            </a:r>
            <a:r>
              <a:rPr lang="en-GB" sz="2400" dirty="0"/>
              <a:t> </a:t>
            </a:r>
            <a:r>
              <a:rPr lang="en-GB" sz="2400" b="1" dirty="0"/>
              <a:t>*</a:t>
            </a:r>
            <a:r>
              <a:rPr lang="en-GB" sz="2400" dirty="0"/>
              <a:t> </a:t>
            </a:r>
            <a:r>
              <a:rPr lang="en-GB" sz="2400" b="1" dirty="0"/>
              <a:t>*</a:t>
            </a:r>
            <a:r>
              <a:rPr lang="en-GB" sz="2400" dirty="0"/>
              <a:t> </a:t>
            </a:r>
            <a:r>
              <a:rPr lang="en-GB" sz="2400" b="1" dirty="0"/>
              <a:t>/</a:t>
            </a:r>
            <a:r>
              <a:rPr lang="en-GB" sz="2400" dirty="0"/>
              <a:t>home</a:t>
            </a:r>
            <a:r>
              <a:rPr lang="en-GB" sz="2400" b="1" dirty="0"/>
              <a:t>/</a:t>
            </a:r>
            <a:r>
              <a:rPr lang="en-GB" sz="2400" dirty="0"/>
              <a:t>username</a:t>
            </a:r>
            <a:r>
              <a:rPr lang="en-GB" sz="2400" b="1" dirty="0"/>
              <a:t>/</a:t>
            </a:r>
            <a:r>
              <a:rPr lang="en-GB" sz="2400" dirty="0"/>
              <a:t>test.pl</a:t>
            </a:r>
          </a:p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fstab</a:t>
            </a:r>
            <a:r>
              <a:rPr lang="pl-PL" sz="3600" dirty="0" smtClean="0"/>
              <a:t> 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95454"/>
            <a:ext cx="71818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8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group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passwd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shadow</a:t>
            </a:r>
            <a:r>
              <a:rPr lang="pl-PL" sz="3600" dirty="0" smtClean="0"/>
              <a:t> 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group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passwd</a:t>
            </a:r>
            <a:r>
              <a:rPr lang="pl-PL" sz="2300" dirty="0" smtClean="0"/>
              <a:t> and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shadow</a:t>
            </a:r>
            <a:r>
              <a:rPr lang="pl-PL" sz="2300" dirty="0" smtClean="0"/>
              <a:t> </a:t>
            </a:r>
            <a:r>
              <a:rPr lang="pl-PL" sz="2300" dirty="0" err="1" smtClean="0"/>
              <a:t>files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 </a:t>
            </a:r>
            <a:r>
              <a:rPr lang="pl-PL" sz="2300" dirty="0" err="1" smtClean="0"/>
              <a:t>all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manage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users</a:t>
            </a:r>
            <a:r>
              <a:rPr lang="pl-PL" sz="2300" dirty="0" smtClean="0"/>
              <a:t> and </a:t>
            </a:r>
            <a:r>
              <a:rPr lang="pl-PL" sz="2300" dirty="0" err="1" smtClean="0"/>
              <a:t>groups</a:t>
            </a:r>
            <a:r>
              <a:rPr lang="pl-PL" sz="2300" dirty="0" smtClean="0"/>
              <a:t>.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group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define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groups</a:t>
            </a:r>
            <a:r>
              <a:rPr lang="pl-PL" sz="2300" dirty="0" smtClean="0"/>
              <a:t>,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passwd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store</a:t>
            </a:r>
            <a:r>
              <a:rPr lang="pl-PL" sz="2300" dirty="0" smtClean="0"/>
              <a:t> </a:t>
            </a:r>
            <a:r>
              <a:rPr lang="pl-PL" sz="2300" dirty="0" err="1" smtClean="0"/>
              <a:t>information</a:t>
            </a:r>
            <a:r>
              <a:rPr lang="pl-PL" sz="2300" dirty="0" smtClean="0"/>
              <a:t> </a:t>
            </a:r>
            <a:r>
              <a:rPr lang="pl-PL" sz="2300" dirty="0" err="1" smtClean="0"/>
              <a:t>about</a:t>
            </a:r>
            <a:r>
              <a:rPr lang="pl-PL" sz="2300" dirty="0" smtClean="0"/>
              <a:t> </a:t>
            </a:r>
            <a:r>
              <a:rPr lang="pl-PL" sz="2300" dirty="0" err="1" smtClean="0"/>
              <a:t>users</a:t>
            </a:r>
            <a:r>
              <a:rPr lang="pl-PL" sz="2300" dirty="0" smtClean="0"/>
              <a:t> (</a:t>
            </a:r>
            <a:r>
              <a:rPr lang="pl-PL" sz="2300" dirty="0" err="1" smtClean="0"/>
              <a:t>their</a:t>
            </a:r>
            <a:r>
              <a:rPr lang="pl-PL" sz="2300" dirty="0" smtClean="0"/>
              <a:t> </a:t>
            </a:r>
            <a:r>
              <a:rPr lang="pl-PL" sz="2300" dirty="0" err="1" smtClean="0"/>
              <a:t>names</a:t>
            </a:r>
            <a:r>
              <a:rPr lang="pl-PL" sz="2300" dirty="0" smtClean="0"/>
              <a:t>, </a:t>
            </a:r>
            <a:r>
              <a:rPr lang="pl-PL" sz="2300" dirty="0" err="1" smtClean="0"/>
              <a:t>Ids</a:t>
            </a:r>
            <a:r>
              <a:rPr lang="pl-PL" sz="2300" dirty="0" smtClean="0"/>
              <a:t>, </a:t>
            </a:r>
            <a:r>
              <a:rPr lang="pl-PL" sz="2300" dirty="0" err="1" smtClean="0"/>
              <a:t>initial</a:t>
            </a:r>
            <a:r>
              <a:rPr lang="pl-PL" sz="2300" dirty="0" smtClean="0"/>
              <a:t> </a:t>
            </a:r>
            <a:r>
              <a:rPr lang="pl-PL" sz="2300" dirty="0" err="1" smtClean="0"/>
              <a:t>groups</a:t>
            </a:r>
            <a:r>
              <a:rPr lang="pl-PL" sz="2300" dirty="0" smtClean="0"/>
              <a:t>, </a:t>
            </a:r>
            <a:r>
              <a:rPr lang="pl-PL" sz="2300" dirty="0" err="1" smtClean="0"/>
              <a:t>home</a:t>
            </a:r>
            <a:r>
              <a:rPr lang="pl-PL" sz="2300" dirty="0" smtClean="0"/>
              <a:t> </a:t>
            </a:r>
            <a:r>
              <a:rPr lang="pl-PL" sz="2300" dirty="0" err="1" smtClean="0"/>
              <a:t>directory</a:t>
            </a:r>
            <a:r>
              <a:rPr lang="pl-PL" sz="2300" dirty="0" smtClean="0"/>
              <a:t> </a:t>
            </a:r>
            <a:r>
              <a:rPr lang="pl-PL" sz="2300" dirty="0" err="1" smtClean="0"/>
              <a:t>or</a:t>
            </a:r>
            <a:r>
              <a:rPr lang="pl-PL" sz="2300" dirty="0" smtClean="0"/>
              <a:t> </a:t>
            </a:r>
            <a:r>
              <a:rPr lang="pl-PL" sz="2300" dirty="0" err="1" smtClean="0"/>
              <a:t>default</a:t>
            </a:r>
            <a:r>
              <a:rPr lang="pl-PL" sz="2300" dirty="0" smtClean="0"/>
              <a:t> </a:t>
            </a:r>
            <a:r>
              <a:rPr lang="pl-PL" sz="2300" dirty="0" err="1" smtClean="0"/>
              <a:t>shell</a:t>
            </a:r>
            <a:r>
              <a:rPr lang="pl-PL" sz="2300" dirty="0" smtClean="0"/>
              <a:t>) </a:t>
            </a:r>
            <a:r>
              <a:rPr lang="pl-PL" sz="2300" dirty="0" err="1" smtClean="0"/>
              <a:t>whilst</a:t>
            </a:r>
            <a:r>
              <a:rPr lang="pl-PL" sz="2300" dirty="0" smtClean="0"/>
              <a:t>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shadow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store</a:t>
            </a:r>
            <a:r>
              <a:rPr lang="pl-PL" sz="2300" dirty="0" smtClean="0"/>
              <a:t> </a:t>
            </a:r>
            <a:r>
              <a:rPr lang="pl-PL" sz="2300" dirty="0" err="1" smtClean="0"/>
              <a:t>users</a:t>
            </a:r>
            <a:r>
              <a:rPr lang="pl-PL" sz="2300" dirty="0" smtClean="0"/>
              <a:t>’ </a:t>
            </a:r>
            <a:r>
              <a:rPr lang="pl-PL" sz="2300" dirty="0" err="1" smtClean="0"/>
              <a:t>passwords</a:t>
            </a:r>
            <a:r>
              <a:rPr lang="pl-PL" sz="2300" dirty="0" smtClean="0"/>
              <a:t> and </a:t>
            </a:r>
            <a:r>
              <a:rPr lang="pl-PL" sz="2300" dirty="0" err="1" smtClean="0"/>
              <a:t>account</a:t>
            </a:r>
            <a:r>
              <a:rPr lang="pl-PL" sz="2300" dirty="0" smtClean="0"/>
              <a:t> </a:t>
            </a:r>
            <a:r>
              <a:rPr lang="pl-PL" sz="2300" dirty="0" err="1" smtClean="0"/>
              <a:t>aging</a:t>
            </a:r>
            <a:r>
              <a:rPr lang="pl-PL" sz="2300" dirty="0" smtClean="0"/>
              <a:t> </a:t>
            </a:r>
            <a:r>
              <a:rPr lang="pl-PL" sz="2300" dirty="0" err="1" smtClean="0"/>
              <a:t>information</a:t>
            </a:r>
            <a:r>
              <a:rPr lang="pl-PL" sz="2300" dirty="0" smtClean="0"/>
              <a:t>.</a:t>
            </a:r>
          </a:p>
          <a:p>
            <a:pPr marL="0" indent="0" algn="ctr">
              <a:buNone/>
            </a:pPr>
            <a:endParaRPr lang="pl-PL" sz="2300" dirty="0" smtClean="0"/>
          </a:p>
          <a:p>
            <a:pPr marL="0" indent="0" algn="ctr">
              <a:buNone/>
            </a:pPr>
            <a:r>
              <a:rPr lang="pl-PL" sz="2300" b="1" dirty="0" smtClean="0"/>
              <a:t>LIFE DEMO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Introduction</a:t>
            </a:r>
            <a:r>
              <a:rPr lang="pl-PL" sz="3600" dirty="0" smtClean="0"/>
              <a:t> to…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 marL="252000" indent="-252000">
              <a:buNone/>
            </a:pPr>
            <a:endParaRPr lang="pl-PL" dirty="0" smtClean="0"/>
          </a:p>
          <a:p>
            <a:pPr marL="252000" indent="-252000">
              <a:buNone/>
            </a:pPr>
            <a:endParaRPr lang="pl-PL" dirty="0" smtClean="0"/>
          </a:p>
          <a:p>
            <a:pPr marL="252000" indent="-252000">
              <a:buNone/>
            </a:pPr>
            <a:endParaRPr lang="pl-PL" dirty="0" smtClean="0"/>
          </a:p>
          <a:p>
            <a:pPr marL="252000" indent="-252000" algn="ctr">
              <a:buNone/>
            </a:pPr>
            <a:r>
              <a:rPr lang="pl-PL" dirty="0" smtClean="0"/>
              <a:t>…system </a:t>
            </a:r>
            <a:r>
              <a:rPr lang="pl-PL" dirty="0" err="1" smtClean="0"/>
              <a:t>administration</a:t>
            </a: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52038" y="6429396"/>
            <a:ext cx="3756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hosts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hosts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define</a:t>
            </a:r>
            <a:r>
              <a:rPr lang="pl-PL" sz="2300" dirty="0" smtClean="0"/>
              <a:t> </a:t>
            </a:r>
            <a:r>
              <a:rPr lang="pl-PL" sz="2300" dirty="0" err="1" smtClean="0"/>
              <a:t>computers</a:t>
            </a:r>
            <a:r>
              <a:rPr lang="pl-PL" sz="2300" dirty="0" smtClean="0"/>
              <a:t>’ </a:t>
            </a:r>
            <a:r>
              <a:rPr lang="pl-PL" sz="2300" dirty="0" err="1" smtClean="0"/>
              <a:t>names</a:t>
            </a:r>
            <a:r>
              <a:rPr lang="pl-PL" sz="2300" dirty="0" smtClean="0"/>
              <a:t> and IP </a:t>
            </a:r>
            <a:r>
              <a:rPr lang="pl-PL" sz="2300" dirty="0" err="1" smtClean="0"/>
              <a:t>numbers</a:t>
            </a:r>
            <a:r>
              <a:rPr lang="pl-PL" sz="2300" dirty="0" smtClean="0"/>
              <a:t>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393870"/>
            <a:ext cx="71913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hosts.allow</a:t>
            </a:r>
            <a:r>
              <a:rPr lang="pl-PL" sz="3600" dirty="0" smtClean="0"/>
              <a:t> and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hosts.deny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/hosts.* </a:t>
            </a:r>
            <a:r>
              <a:rPr lang="pl-PL" sz="2300" dirty="0" err="1" smtClean="0"/>
              <a:t>files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configre</a:t>
            </a:r>
            <a:r>
              <a:rPr lang="pl-PL" sz="2300" dirty="0" smtClean="0"/>
              <a:t> TCPWRAPPERS </a:t>
            </a:r>
            <a:r>
              <a:rPr lang="pl-PL" sz="2300" dirty="0" err="1" smtClean="0"/>
              <a:t>mechanism</a:t>
            </a:r>
            <a:r>
              <a:rPr lang="pl-PL" sz="2300" dirty="0" smtClean="0"/>
              <a:t> </a:t>
            </a:r>
            <a:r>
              <a:rPr lang="pl-PL" sz="2300" dirty="0" err="1" smtClean="0"/>
              <a:t>which</a:t>
            </a:r>
            <a:r>
              <a:rPr lang="pl-PL" sz="2300" dirty="0" smtClean="0"/>
              <a:t> </a:t>
            </a:r>
            <a:r>
              <a:rPr lang="pl-PL" sz="2300" dirty="0" err="1" smtClean="0"/>
              <a:t>allows</a:t>
            </a:r>
            <a:r>
              <a:rPr lang="pl-PL" sz="2300" dirty="0" smtClean="0"/>
              <a:t> to </a:t>
            </a:r>
            <a:r>
              <a:rPr lang="pl-PL" sz="2300" dirty="0" err="1" smtClean="0"/>
              <a:t>specify</a:t>
            </a:r>
            <a:r>
              <a:rPr lang="pl-PL" sz="2300" dirty="0" smtClean="0"/>
              <a:t> </a:t>
            </a:r>
            <a:r>
              <a:rPr lang="pl-PL" sz="2300" dirty="0" err="1" smtClean="0"/>
              <a:t>which</a:t>
            </a:r>
            <a:r>
              <a:rPr lang="pl-PL" sz="2300" dirty="0" smtClean="0"/>
              <a:t> services </a:t>
            </a:r>
            <a:r>
              <a:rPr lang="pl-PL" sz="2300" dirty="0" err="1" smtClean="0"/>
              <a:t>can</a:t>
            </a:r>
            <a:r>
              <a:rPr lang="pl-PL" sz="2300" dirty="0" smtClean="0"/>
              <a:t> be </a:t>
            </a:r>
            <a:r>
              <a:rPr lang="pl-PL" sz="2300" dirty="0" err="1" smtClean="0"/>
              <a:t>used</a:t>
            </a:r>
            <a:r>
              <a:rPr lang="pl-PL" sz="2300" dirty="0" smtClean="0"/>
              <a:t> and from </a:t>
            </a:r>
            <a:r>
              <a:rPr lang="pl-PL" sz="2300" dirty="0" err="1" smtClean="0"/>
              <a:t>which</a:t>
            </a:r>
            <a:r>
              <a:rPr lang="pl-PL" sz="2300" dirty="0" smtClean="0"/>
              <a:t> network </a:t>
            </a:r>
            <a:r>
              <a:rPr lang="pl-PL" sz="2300" dirty="0" err="1" smtClean="0"/>
              <a:t>locations</a:t>
            </a:r>
            <a:r>
              <a:rPr lang="pl-PL" sz="2300" dirty="0" smtClean="0"/>
              <a:t>. </a:t>
            </a:r>
            <a:r>
              <a:rPr lang="pl-PL" sz="2300" dirty="0" err="1" smtClean="0"/>
              <a:t>This</a:t>
            </a:r>
            <a:r>
              <a:rPr lang="pl-PL" sz="2300" dirty="0" smtClean="0"/>
              <a:t> </a:t>
            </a:r>
            <a:r>
              <a:rPr lang="pl-PL" sz="2300" dirty="0" err="1" smtClean="0"/>
              <a:t>mechanism</a:t>
            </a:r>
            <a:r>
              <a:rPr lang="pl-PL" sz="2300" dirty="0" smtClean="0"/>
              <a:t> </a:t>
            </a:r>
            <a:r>
              <a:rPr lang="pl-PL" sz="2300" dirty="0" err="1" smtClean="0"/>
              <a:t>works</a:t>
            </a:r>
            <a:r>
              <a:rPr lang="pl-PL" sz="2300" dirty="0" smtClean="0"/>
              <a:t> </a:t>
            </a:r>
            <a:r>
              <a:rPr lang="pl-PL" sz="2300" dirty="0" err="1" smtClean="0"/>
              <a:t>apart</a:t>
            </a:r>
            <a:r>
              <a:rPr lang="pl-PL" sz="2300" dirty="0" smtClean="0"/>
              <a:t> from </a:t>
            </a:r>
            <a:r>
              <a:rPr lang="pl-PL" sz="2300" dirty="0" err="1" smtClean="0"/>
              <a:t>typical</a:t>
            </a:r>
            <a:r>
              <a:rPr lang="pl-PL" sz="2300" dirty="0" smtClean="0"/>
              <a:t> IP </a:t>
            </a:r>
            <a:r>
              <a:rPr lang="pl-PL" sz="2300" dirty="0" err="1" smtClean="0"/>
              <a:t>filtering</a:t>
            </a:r>
            <a:r>
              <a:rPr lang="pl-PL" sz="2300" dirty="0" smtClean="0"/>
              <a:t> </a:t>
            </a:r>
            <a:r>
              <a:rPr lang="pl-PL" sz="2300" dirty="0" err="1" smtClean="0"/>
              <a:t>mechanism</a:t>
            </a:r>
            <a:r>
              <a:rPr lang="pl-PL" sz="2300" dirty="0" smtClean="0"/>
              <a:t>.</a:t>
            </a:r>
          </a:p>
          <a:p>
            <a:pPr marL="0" indent="0">
              <a:buNone/>
            </a:pPr>
            <a:endParaRPr lang="pl-PL" sz="2300" b="1" dirty="0"/>
          </a:p>
          <a:p>
            <a:pPr marL="0" indent="0" algn="ctr">
              <a:buNone/>
            </a:pPr>
            <a:r>
              <a:rPr lang="pl-PL" sz="2300" b="1" dirty="0" smtClean="0"/>
              <a:t>LIFE DEMO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inittab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inittab</a:t>
            </a:r>
            <a:r>
              <a:rPr lang="pl-PL" sz="2300" dirty="0" smtClean="0"/>
              <a:t> file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runlevels</a:t>
            </a:r>
            <a:r>
              <a:rPr lang="pl-PL" sz="2300" dirty="0" smtClean="0"/>
              <a:t>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0105"/>
            <a:ext cx="72009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protocols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/services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First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protocols</a:t>
            </a:r>
            <a:r>
              <a:rPr lang="pl-PL" sz="2300" dirty="0" smtClean="0"/>
              <a:t> </a:t>
            </a:r>
            <a:r>
              <a:rPr lang="pl-PL" sz="2300" dirty="0" err="1" smtClean="0"/>
              <a:t>numbers</a:t>
            </a:r>
            <a:r>
              <a:rPr lang="pl-PL" sz="2300" dirty="0" smtClean="0"/>
              <a:t>, </a:t>
            </a:r>
            <a:r>
              <a:rPr lang="pl-PL" sz="2300" dirty="0" err="1" smtClean="0"/>
              <a:t>second</a:t>
            </a:r>
            <a:r>
              <a:rPr lang="pl-PL" sz="2300" dirty="0" smtClean="0"/>
              <a:t>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friendly</a:t>
            </a:r>
            <a:r>
              <a:rPr lang="pl-PL" sz="2300" dirty="0" smtClean="0"/>
              <a:t> </a:t>
            </a:r>
            <a:r>
              <a:rPr lang="pl-PL" sz="2300" dirty="0" err="1" smtClean="0"/>
              <a:t>names</a:t>
            </a:r>
            <a:r>
              <a:rPr lang="pl-PL" sz="2300" dirty="0" smtClean="0"/>
              <a:t> for </a:t>
            </a:r>
            <a:r>
              <a:rPr lang="pl-PL" sz="2300" dirty="0" err="1" smtClean="0"/>
              <a:t>internet</a:t>
            </a:r>
            <a:r>
              <a:rPr lang="pl-PL" sz="2300" dirty="0" smtClean="0"/>
              <a:t> services (</a:t>
            </a:r>
            <a:r>
              <a:rPr lang="pl-PL" sz="2300" dirty="0" err="1" smtClean="0"/>
              <a:t>such</a:t>
            </a:r>
            <a:r>
              <a:rPr lang="pl-PL" sz="2300" dirty="0" smtClean="0"/>
              <a:t> as ftp, http, </a:t>
            </a:r>
            <a:r>
              <a:rPr lang="pl-PL" sz="2300" dirty="0" err="1" smtClean="0"/>
              <a:t>smtp</a:t>
            </a:r>
            <a:r>
              <a:rPr lang="pl-PL" sz="2300" dirty="0" smtClean="0"/>
              <a:t>, etc.).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84730"/>
            <a:ext cx="71818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6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protocols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/services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First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protocols</a:t>
            </a:r>
            <a:r>
              <a:rPr lang="pl-PL" sz="2300" dirty="0" smtClean="0"/>
              <a:t> </a:t>
            </a:r>
            <a:r>
              <a:rPr lang="pl-PL" sz="2300" dirty="0" err="1" smtClean="0"/>
              <a:t>numbers</a:t>
            </a:r>
            <a:r>
              <a:rPr lang="pl-PL" sz="2300" dirty="0" smtClean="0"/>
              <a:t>, </a:t>
            </a:r>
            <a:r>
              <a:rPr lang="pl-PL" sz="2300" dirty="0" err="1" smtClean="0"/>
              <a:t>second</a:t>
            </a:r>
            <a:r>
              <a:rPr lang="pl-PL" sz="2300" dirty="0" smtClean="0"/>
              <a:t>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friendly</a:t>
            </a:r>
            <a:r>
              <a:rPr lang="pl-PL" sz="2300" dirty="0" smtClean="0"/>
              <a:t> </a:t>
            </a:r>
            <a:r>
              <a:rPr lang="pl-PL" sz="2300" dirty="0" err="1" smtClean="0"/>
              <a:t>names</a:t>
            </a:r>
            <a:r>
              <a:rPr lang="pl-PL" sz="2300" dirty="0" smtClean="0"/>
              <a:t> for </a:t>
            </a:r>
            <a:r>
              <a:rPr lang="pl-PL" sz="2300" dirty="0" err="1" smtClean="0"/>
              <a:t>internet</a:t>
            </a:r>
            <a:r>
              <a:rPr lang="pl-PL" sz="2300" dirty="0" smtClean="0"/>
              <a:t> services (</a:t>
            </a:r>
            <a:r>
              <a:rPr lang="pl-PL" sz="2300" dirty="0" err="1" smtClean="0"/>
              <a:t>such</a:t>
            </a:r>
            <a:r>
              <a:rPr lang="pl-PL" sz="2300" dirty="0" smtClean="0"/>
              <a:t> as ftp, http, </a:t>
            </a:r>
            <a:r>
              <a:rPr lang="pl-PL" sz="2300" dirty="0" err="1" smtClean="0"/>
              <a:t>smtp</a:t>
            </a:r>
            <a:r>
              <a:rPr lang="pl-PL" sz="2300" dirty="0" smtClean="0"/>
              <a:t>, etc.).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730"/>
            <a:ext cx="72009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1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resolv.conf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resolv.conf</a:t>
            </a:r>
            <a:r>
              <a:rPr lang="pl-PL" sz="2300" dirty="0" smtClean="0"/>
              <a:t> file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default</a:t>
            </a:r>
            <a:r>
              <a:rPr lang="pl-PL" sz="2300" dirty="0" smtClean="0"/>
              <a:t> </a:t>
            </a:r>
            <a:r>
              <a:rPr lang="pl-PL" sz="2300" dirty="0" err="1" smtClean="0"/>
              <a:t>search</a:t>
            </a:r>
            <a:r>
              <a:rPr lang="pl-PL" sz="2300" dirty="0" smtClean="0"/>
              <a:t> </a:t>
            </a:r>
            <a:r>
              <a:rPr lang="pl-PL" sz="2300" dirty="0" err="1" smtClean="0"/>
              <a:t>domain</a:t>
            </a:r>
            <a:r>
              <a:rPr lang="pl-PL" sz="2300" dirty="0" smtClean="0"/>
              <a:t> and </a:t>
            </a:r>
            <a:r>
              <a:rPr lang="pl-PL" sz="2300" dirty="0" err="1" smtClean="0"/>
              <a:t>nameservers</a:t>
            </a:r>
            <a:r>
              <a:rPr lang="pl-PL" sz="2300" dirty="0" smtClean="0"/>
              <a:t>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1484730"/>
            <a:ext cx="71818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rsyslog.conf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rsyslog.conf</a:t>
            </a:r>
            <a:r>
              <a:rPr lang="pl-PL" sz="2300" dirty="0" smtClean="0"/>
              <a:t> </a:t>
            </a:r>
            <a:r>
              <a:rPr lang="pl-PL" sz="2300" dirty="0" err="1" smtClean="0"/>
              <a:t>conf</a:t>
            </a:r>
            <a:r>
              <a:rPr lang="pl-PL" sz="2300" dirty="0" smtClean="0"/>
              <a:t> file system </a:t>
            </a:r>
            <a:r>
              <a:rPr lang="pl-PL" sz="2300" dirty="0" err="1" smtClean="0"/>
              <a:t>logging</a:t>
            </a:r>
            <a:r>
              <a:rPr lang="pl-PL" sz="2300" dirty="0" smtClean="0"/>
              <a:t> (</a:t>
            </a:r>
            <a:r>
              <a:rPr lang="pl-PL" sz="2300" dirty="0" err="1" smtClean="0"/>
              <a:t>audit</a:t>
            </a:r>
            <a:r>
              <a:rPr lang="pl-PL" sz="2300" dirty="0" smtClean="0"/>
              <a:t>) </a:t>
            </a:r>
            <a:r>
              <a:rPr lang="pl-PL" sz="2300" dirty="0" err="1" smtClean="0"/>
              <a:t>preferences</a:t>
            </a:r>
            <a:r>
              <a:rPr lang="pl-PL" sz="2300" dirty="0" smtClean="0"/>
              <a:t>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5" y="1484730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4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securetty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securetty</a:t>
            </a:r>
            <a:r>
              <a:rPr lang="pl-PL" sz="2300" dirty="0" smtClean="0"/>
              <a:t> </a:t>
            </a:r>
            <a:r>
              <a:rPr lang="pl-PL" sz="2300" dirty="0" err="1" smtClean="0"/>
              <a:t>defines</a:t>
            </a:r>
            <a:r>
              <a:rPr lang="pl-PL" sz="2300" dirty="0" smtClean="0"/>
              <a:t> </a:t>
            </a:r>
            <a:r>
              <a:rPr lang="pl-PL" sz="2300" dirty="0" err="1" smtClean="0"/>
              <a:t>consols</a:t>
            </a:r>
            <a:r>
              <a:rPr lang="pl-PL" sz="2300" dirty="0" smtClean="0"/>
              <a:t> the </a:t>
            </a:r>
            <a:r>
              <a:rPr lang="pl-PL" sz="2300" dirty="0" err="1" smtClean="0"/>
              <a:t>root</a:t>
            </a:r>
            <a:r>
              <a:rPr lang="pl-PL" sz="2300" dirty="0" smtClean="0"/>
              <a:t> </a:t>
            </a:r>
            <a:r>
              <a:rPr lang="pl-PL" sz="2300" dirty="0" err="1" smtClean="0"/>
              <a:t>user</a:t>
            </a:r>
            <a:r>
              <a:rPr lang="pl-PL" sz="2300" dirty="0" smtClean="0"/>
              <a:t> </a:t>
            </a:r>
            <a:r>
              <a:rPr lang="pl-PL" sz="2300" dirty="0" err="1" smtClean="0"/>
              <a:t>can</a:t>
            </a:r>
            <a:r>
              <a:rPr lang="pl-PL" sz="2300" dirty="0" smtClean="0"/>
              <a:t> </a:t>
            </a:r>
            <a:r>
              <a:rPr lang="pl-PL" sz="2300" dirty="0" err="1" smtClean="0"/>
              <a:t>use</a:t>
            </a:r>
            <a:r>
              <a:rPr lang="pl-PL" sz="2300" dirty="0" smtClean="0"/>
              <a:t> to log in.</a:t>
            </a: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85560"/>
            <a:ext cx="71913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sudoers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sudoers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delegate</a:t>
            </a:r>
            <a:r>
              <a:rPr lang="pl-PL" sz="2300" dirty="0" smtClean="0"/>
              <a:t> part of the </a:t>
            </a:r>
            <a:r>
              <a:rPr lang="pl-PL" sz="2300" dirty="0" err="1" smtClean="0"/>
              <a:t>admin</a:t>
            </a:r>
            <a:r>
              <a:rPr lang="pl-PL" sz="2300" dirty="0" smtClean="0"/>
              <a:t> </a:t>
            </a:r>
            <a:r>
              <a:rPr lang="pl-PL" sz="2300" dirty="0" err="1" smtClean="0"/>
              <a:t>responsibility</a:t>
            </a:r>
            <a:r>
              <a:rPr lang="pl-PL" sz="2300" dirty="0" smtClean="0"/>
              <a:t> to less </a:t>
            </a:r>
            <a:r>
              <a:rPr lang="pl-PL" sz="2300" dirty="0" err="1" smtClean="0"/>
              <a:t>priviledged</a:t>
            </a:r>
            <a:r>
              <a:rPr lang="pl-PL" sz="2300" dirty="0" smtClean="0"/>
              <a:t> </a:t>
            </a:r>
            <a:r>
              <a:rPr lang="pl-PL" sz="2300" dirty="0" err="1" smtClean="0"/>
              <a:t>users</a:t>
            </a:r>
            <a:r>
              <a:rPr lang="pl-PL" sz="2300" dirty="0" smtClean="0"/>
              <a:t>.</a:t>
            </a:r>
          </a:p>
          <a:p>
            <a:pPr marL="0" indent="0">
              <a:buNone/>
            </a:pPr>
            <a:endParaRPr lang="pl-PL" sz="2300" b="1" dirty="0"/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/>
          </a:p>
          <a:p>
            <a:pPr marL="0" indent="0" algn="ctr">
              <a:buNone/>
            </a:pPr>
            <a:r>
              <a:rPr lang="pl-PL" sz="2300" b="1" dirty="0" smtClean="0"/>
              <a:t>LIFE DEMO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security</a:t>
            </a:r>
            <a:r>
              <a:rPr lang="pl-PL" sz="3600" dirty="0" smtClean="0"/>
              <a:t>/</a:t>
            </a:r>
            <a:r>
              <a:rPr lang="pl-PL" sz="3600" dirty="0" err="1" smtClean="0"/>
              <a:t>limits.conf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security</a:t>
            </a:r>
            <a:r>
              <a:rPr lang="pl-PL" sz="2300" dirty="0" smtClean="0"/>
              <a:t>/</a:t>
            </a:r>
            <a:r>
              <a:rPr lang="pl-PL" sz="2300" dirty="0" err="1" smtClean="0"/>
              <a:t>limits.conf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define</a:t>
            </a:r>
            <a:r>
              <a:rPr lang="pl-PL" sz="2300" dirty="0" smtClean="0"/>
              <a:t> </a:t>
            </a:r>
            <a:r>
              <a:rPr lang="pl-PL" sz="2300" dirty="0" err="1" smtClean="0"/>
              <a:t>limits</a:t>
            </a:r>
            <a:r>
              <a:rPr lang="pl-PL" sz="2300" dirty="0" smtClean="0"/>
              <a:t> for </a:t>
            </a:r>
            <a:r>
              <a:rPr lang="pl-PL" sz="2300" dirty="0" err="1" smtClean="0"/>
              <a:t>systems</a:t>
            </a:r>
            <a:r>
              <a:rPr lang="pl-PL" sz="2300" dirty="0" smtClean="0"/>
              <a:t> </a:t>
            </a:r>
            <a:r>
              <a:rPr lang="pl-PL" sz="2300" dirty="0" err="1" smtClean="0"/>
              <a:t>resources</a:t>
            </a:r>
            <a:r>
              <a:rPr lang="pl-PL" sz="2300" dirty="0" smtClean="0"/>
              <a:t>.</a:t>
            </a:r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76035"/>
            <a:ext cx="71913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Where</a:t>
            </a:r>
            <a:r>
              <a:rPr lang="pl-PL" sz="3600" dirty="0" smtClean="0"/>
              <a:t> to start?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Linux system </a:t>
            </a:r>
            <a:r>
              <a:rPr lang="pl-PL" sz="2300" dirty="0" err="1" smtClean="0"/>
              <a:t>administration</a:t>
            </a:r>
            <a:r>
              <a:rPr lang="pl-PL" sz="2300" dirty="0" smtClean="0"/>
              <a:t> </a:t>
            </a:r>
            <a:r>
              <a:rPr lang="pl-PL" sz="2300" dirty="0" err="1" smtClean="0"/>
              <a:t>comprises</a:t>
            </a:r>
            <a:r>
              <a:rPr lang="pl-PL" sz="2300" dirty="0" smtClean="0"/>
              <a:t> of </a:t>
            </a:r>
            <a:r>
              <a:rPr lang="pl-PL" sz="2300" dirty="0" err="1" smtClean="0"/>
              <a:t>many</a:t>
            </a:r>
            <a:r>
              <a:rPr lang="pl-PL" sz="2300" dirty="0" smtClean="0"/>
              <a:t> </a:t>
            </a:r>
            <a:r>
              <a:rPr lang="pl-PL" sz="2300" dirty="0" err="1" smtClean="0"/>
              <a:t>activities</a:t>
            </a:r>
            <a:r>
              <a:rPr lang="pl-PL" sz="2300" dirty="0" smtClean="0"/>
              <a:t>, </a:t>
            </a:r>
            <a:r>
              <a:rPr lang="pl-PL" sz="2300" dirty="0" err="1" smtClean="0"/>
              <a:t>which</a:t>
            </a:r>
            <a:r>
              <a:rPr lang="pl-PL" sz="2300" dirty="0" smtClean="0"/>
              <a:t> </a:t>
            </a:r>
            <a:r>
              <a:rPr lang="pl-PL" sz="2300" dirty="0" err="1" smtClean="0"/>
              <a:t>include</a:t>
            </a:r>
            <a:r>
              <a:rPr lang="pl-PL" sz="2300" dirty="0" smtClean="0"/>
              <a:t>:</a:t>
            </a:r>
          </a:p>
          <a:p>
            <a:r>
              <a:rPr lang="pl-PL" sz="2300" dirty="0" err="1" smtClean="0"/>
              <a:t>Users</a:t>
            </a:r>
            <a:r>
              <a:rPr lang="pl-PL" sz="2300" dirty="0" smtClean="0"/>
              <a:t> &amp; </a:t>
            </a:r>
            <a:r>
              <a:rPr lang="pl-PL" sz="2300" dirty="0" err="1" smtClean="0"/>
              <a:t>groups</a:t>
            </a:r>
            <a:r>
              <a:rPr lang="pl-PL" sz="2300" dirty="0" smtClean="0"/>
              <a:t> management</a:t>
            </a:r>
          </a:p>
          <a:p>
            <a:r>
              <a:rPr lang="pl-PL" sz="2300" dirty="0" smtClean="0"/>
              <a:t>Software management</a:t>
            </a:r>
          </a:p>
          <a:p>
            <a:r>
              <a:rPr lang="pl-PL" sz="2300" dirty="0" smtClean="0"/>
              <a:t>Network services management </a:t>
            </a:r>
          </a:p>
          <a:p>
            <a:r>
              <a:rPr lang="pl-PL" sz="2300" dirty="0" smtClean="0"/>
              <a:t>Security management</a:t>
            </a:r>
          </a:p>
          <a:p>
            <a:pPr marL="0" indent="0">
              <a:buNone/>
            </a:pPr>
            <a:r>
              <a:rPr lang="pl-PL" sz="2300" dirty="0" err="1" smtClean="0"/>
              <a:t>Some</a:t>
            </a:r>
            <a:r>
              <a:rPr lang="pl-PL" sz="2300" dirty="0" smtClean="0"/>
              <a:t> of the </a:t>
            </a:r>
            <a:r>
              <a:rPr lang="pl-PL" sz="2300" dirty="0" err="1" smtClean="0"/>
              <a:t>above</a:t>
            </a:r>
            <a:r>
              <a:rPr lang="pl-PL" sz="2300" dirty="0" smtClean="0"/>
              <a:t> </a:t>
            </a:r>
            <a:r>
              <a:rPr lang="pl-PL" sz="2300" dirty="0" err="1" smtClean="0"/>
              <a:t>activities</a:t>
            </a:r>
            <a:r>
              <a:rPr lang="pl-PL" sz="2300" dirty="0" smtClean="0"/>
              <a:t> </a:t>
            </a:r>
            <a:r>
              <a:rPr lang="pl-PL" sz="2300" dirty="0" err="1" smtClean="0"/>
              <a:t>will</a:t>
            </a:r>
            <a:r>
              <a:rPr lang="pl-PL" sz="2300" dirty="0" smtClean="0"/>
              <a:t> </a:t>
            </a:r>
            <a:r>
              <a:rPr lang="pl-PL" sz="2300" dirty="0" err="1" smtClean="0"/>
              <a:t>require</a:t>
            </a:r>
            <a:r>
              <a:rPr lang="pl-PL" sz="2300" dirty="0" smtClean="0"/>
              <a:t> </a:t>
            </a:r>
            <a:r>
              <a:rPr lang="pl-PL" sz="2300" dirty="0" err="1" smtClean="0"/>
              <a:t>using</a:t>
            </a:r>
            <a:r>
              <a:rPr lang="pl-PL" sz="2300" dirty="0" smtClean="0"/>
              <a:t> </a:t>
            </a:r>
            <a:r>
              <a:rPr lang="pl-PL" sz="2300" dirty="0" err="1" smtClean="0"/>
              <a:t>dedicated</a:t>
            </a:r>
            <a:r>
              <a:rPr lang="pl-PL" sz="2300" dirty="0" smtClean="0"/>
              <a:t> </a:t>
            </a:r>
            <a:r>
              <a:rPr lang="pl-PL" sz="2300" dirty="0" err="1" smtClean="0"/>
              <a:t>administration</a:t>
            </a:r>
            <a:r>
              <a:rPr lang="pl-PL" sz="2300" dirty="0" smtClean="0"/>
              <a:t> </a:t>
            </a:r>
            <a:r>
              <a:rPr lang="pl-PL" sz="2300" dirty="0" err="1" smtClean="0"/>
              <a:t>tools</a:t>
            </a:r>
            <a:r>
              <a:rPr lang="pl-PL" sz="2300" dirty="0" smtClean="0"/>
              <a:t> (system </a:t>
            </a:r>
            <a:r>
              <a:rPr lang="pl-PL" sz="2300" dirty="0" err="1" smtClean="0"/>
              <a:t>commands</a:t>
            </a:r>
            <a:r>
              <a:rPr lang="pl-PL" sz="2300" dirty="0" smtClean="0"/>
              <a:t>), but </a:t>
            </a:r>
            <a:r>
              <a:rPr lang="pl-PL" sz="2300" dirty="0" err="1" smtClean="0"/>
              <a:t>there</a:t>
            </a:r>
            <a:r>
              <a:rPr lang="pl-PL" sz="2300" dirty="0" smtClean="0"/>
              <a:t> </a:t>
            </a:r>
            <a:r>
              <a:rPr lang="pl-PL" sz="2300" dirty="0" err="1" smtClean="0"/>
              <a:t>are</a:t>
            </a:r>
            <a:r>
              <a:rPr lang="pl-PL" sz="2300" dirty="0" smtClean="0"/>
              <a:t> </a:t>
            </a:r>
            <a:r>
              <a:rPr lang="pl-PL" sz="2300" dirty="0" err="1" smtClean="0"/>
              <a:t>numerous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mechanisms</a:t>
            </a:r>
            <a:r>
              <a:rPr lang="pl-PL" sz="2300" dirty="0" smtClean="0"/>
              <a:t> </a:t>
            </a:r>
            <a:r>
              <a:rPr lang="pl-PL" sz="2300" dirty="0" err="1" smtClean="0"/>
              <a:t>which</a:t>
            </a:r>
            <a:r>
              <a:rPr lang="pl-PL" sz="2300" dirty="0" smtClean="0"/>
              <a:t> </a:t>
            </a:r>
            <a:r>
              <a:rPr lang="pl-PL" sz="2300" dirty="0" err="1" smtClean="0"/>
              <a:t>can</a:t>
            </a:r>
            <a:r>
              <a:rPr lang="pl-PL" sz="2300" dirty="0" smtClean="0"/>
              <a:t> be </a:t>
            </a:r>
            <a:r>
              <a:rPr lang="pl-PL" sz="2300" dirty="0" err="1" smtClean="0"/>
              <a:t>controlled</a:t>
            </a:r>
            <a:r>
              <a:rPr lang="pl-PL" sz="2300" dirty="0" smtClean="0"/>
              <a:t> by </a:t>
            </a:r>
            <a:r>
              <a:rPr lang="pl-PL" sz="2300" dirty="0" err="1" smtClean="0"/>
              <a:t>special</a:t>
            </a:r>
            <a:r>
              <a:rPr lang="pl-PL" sz="2300" dirty="0" smtClean="0"/>
              <a:t> </a:t>
            </a:r>
            <a:r>
              <a:rPr lang="pl-PL" sz="2300" dirty="0" err="1" smtClean="0"/>
              <a:t>configuration</a:t>
            </a:r>
            <a:r>
              <a:rPr lang="pl-PL" sz="2300" dirty="0" smtClean="0"/>
              <a:t> </a:t>
            </a:r>
            <a:r>
              <a:rPr lang="pl-PL" sz="2300" dirty="0" err="1" smtClean="0"/>
              <a:t>files</a:t>
            </a:r>
            <a:r>
              <a:rPr lang="pl-PL" sz="2300" dirty="0" smtClean="0"/>
              <a:t>. In </a:t>
            </a:r>
            <a:r>
              <a:rPr lang="pl-PL" sz="2300" dirty="0" err="1" smtClean="0"/>
              <a:t>such</a:t>
            </a:r>
            <a:r>
              <a:rPr lang="pl-PL" sz="2300" dirty="0" smtClean="0"/>
              <a:t> a </a:t>
            </a:r>
            <a:r>
              <a:rPr lang="pl-PL" sz="2300" dirty="0" err="1" smtClean="0"/>
              <a:t>case</a:t>
            </a:r>
            <a:r>
              <a:rPr lang="pl-PL" sz="2300" dirty="0" smtClean="0"/>
              <a:t> </a:t>
            </a:r>
            <a:r>
              <a:rPr lang="pl-PL" sz="2300" dirty="0" err="1" smtClean="0"/>
              <a:t>all</a:t>
            </a:r>
            <a:r>
              <a:rPr lang="pl-PL" sz="2300" dirty="0" smtClean="0"/>
              <a:t> one </a:t>
            </a:r>
            <a:r>
              <a:rPr lang="pl-PL" sz="2300" dirty="0" err="1" smtClean="0"/>
              <a:t>would</a:t>
            </a:r>
            <a:r>
              <a:rPr lang="pl-PL" sz="2300" dirty="0" smtClean="0"/>
              <a:t> </a:t>
            </a:r>
            <a:r>
              <a:rPr lang="pl-PL" sz="2300" dirty="0" err="1" smtClean="0"/>
              <a:t>need</a:t>
            </a:r>
            <a:r>
              <a:rPr lang="pl-PL" sz="2300" dirty="0" smtClean="0"/>
              <a:t> to </a:t>
            </a:r>
            <a:r>
              <a:rPr lang="pl-PL" sz="2300" dirty="0" err="1" smtClean="0"/>
              <a:t>achieve</a:t>
            </a:r>
            <a:r>
              <a:rPr lang="pl-PL" sz="2300" dirty="0" smtClean="0"/>
              <a:t> </a:t>
            </a:r>
            <a:r>
              <a:rPr lang="pl-PL" sz="2300" dirty="0" err="1" smtClean="0"/>
              <a:t>requested</a:t>
            </a:r>
            <a:r>
              <a:rPr lang="pl-PL" sz="2300" dirty="0" smtClean="0"/>
              <a:t> system </a:t>
            </a:r>
            <a:r>
              <a:rPr lang="pl-PL" sz="2300" dirty="0" err="1" smtClean="0"/>
              <a:t>behaviour</a:t>
            </a:r>
            <a:r>
              <a:rPr lang="pl-PL" sz="2300" dirty="0" smtClean="0"/>
              <a:t> </a:t>
            </a:r>
            <a:r>
              <a:rPr lang="pl-PL" sz="2300" dirty="0" err="1" smtClean="0"/>
              <a:t>is</a:t>
            </a:r>
            <a:r>
              <a:rPr lang="pl-PL" sz="2300" dirty="0" smtClean="0"/>
              <a:t> to </a:t>
            </a:r>
            <a:r>
              <a:rPr lang="pl-PL" sz="2300" dirty="0" err="1" smtClean="0"/>
              <a:t>identify</a:t>
            </a:r>
            <a:r>
              <a:rPr lang="pl-PL" sz="2300" dirty="0" smtClean="0"/>
              <a:t> the </a:t>
            </a:r>
            <a:r>
              <a:rPr lang="pl-PL" sz="2300" dirty="0" err="1" smtClean="0"/>
              <a:t>files</a:t>
            </a:r>
            <a:r>
              <a:rPr lang="pl-PL" sz="2300" dirty="0" smtClean="0"/>
              <a:t> and alter </a:t>
            </a:r>
            <a:r>
              <a:rPr lang="pl-PL" sz="2300" dirty="0" err="1" smtClean="0"/>
              <a:t>it</a:t>
            </a:r>
            <a:r>
              <a:rPr lang="pl-PL" sz="2300" dirty="0" smtClean="0"/>
              <a:t> </a:t>
            </a:r>
            <a:r>
              <a:rPr lang="pl-PL" sz="2300" dirty="0" err="1" smtClean="0"/>
              <a:t>appropriately</a:t>
            </a:r>
            <a:r>
              <a:rPr lang="pl-PL" sz="2300" dirty="0" smtClean="0"/>
              <a:t>.</a:t>
            </a:r>
          </a:p>
          <a:p>
            <a:pPr marL="252000" indent="-252000">
              <a:buNone/>
            </a:pPr>
            <a:endParaRPr lang="pl-PL" sz="2300" dirty="0" smtClean="0"/>
          </a:p>
          <a:p>
            <a:pPr marL="252000" indent="-25200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security</a:t>
            </a:r>
            <a:r>
              <a:rPr lang="pl-PL" sz="3600" dirty="0" smtClean="0"/>
              <a:t>/</a:t>
            </a:r>
            <a:r>
              <a:rPr lang="pl-PL" sz="3600" dirty="0" err="1" smtClean="0"/>
              <a:t>limits.conf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security</a:t>
            </a:r>
            <a:r>
              <a:rPr lang="pl-PL" sz="2300" dirty="0" smtClean="0"/>
              <a:t>/</a:t>
            </a:r>
            <a:r>
              <a:rPr lang="pl-PL" sz="2300" dirty="0" err="1" smtClean="0"/>
              <a:t>limits.conf</a:t>
            </a:r>
            <a:r>
              <a:rPr lang="pl-PL" sz="2300" dirty="0" smtClean="0"/>
              <a:t> file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used</a:t>
            </a:r>
            <a:r>
              <a:rPr lang="pl-PL" sz="2300" dirty="0" smtClean="0"/>
              <a:t> to </a:t>
            </a:r>
            <a:r>
              <a:rPr lang="pl-PL" sz="2300" dirty="0" err="1" smtClean="0"/>
              <a:t>define</a:t>
            </a:r>
            <a:r>
              <a:rPr lang="pl-PL" sz="2300" dirty="0" smtClean="0"/>
              <a:t> </a:t>
            </a:r>
            <a:r>
              <a:rPr lang="pl-PL" sz="2300" dirty="0" err="1" smtClean="0"/>
              <a:t>limits</a:t>
            </a:r>
            <a:r>
              <a:rPr lang="pl-PL" sz="2300" dirty="0" smtClean="0"/>
              <a:t> for </a:t>
            </a:r>
            <a:r>
              <a:rPr lang="pl-PL" sz="2300" dirty="0" err="1" smtClean="0"/>
              <a:t>systems</a:t>
            </a:r>
            <a:r>
              <a:rPr lang="pl-PL" sz="2300" dirty="0" smtClean="0"/>
              <a:t> </a:t>
            </a:r>
            <a:r>
              <a:rPr lang="pl-PL" sz="2300" dirty="0" err="1" smtClean="0"/>
              <a:t>resources</a:t>
            </a:r>
            <a:r>
              <a:rPr lang="pl-PL" sz="2300" dirty="0" smtClean="0"/>
              <a:t>.</a:t>
            </a:r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484730"/>
            <a:ext cx="7172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security</a:t>
            </a:r>
            <a:r>
              <a:rPr lang="pl-PL" sz="3600" dirty="0" smtClean="0"/>
              <a:t>/</a:t>
            </a:r>
            <a:r>
              <a:rPr lang="pl-PL" sz="3600" dirty="0" err="1" smtClean="0"/>
              <a:t>limits.conf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/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endParaRPr lang="pl-PL" sz="2300" b="1" dirty="0"/>
          </a:p>
          <a:p>
            <a:pPr marL="0" indent="0" algn="ctr">
              <a:buNone/>
            </a:pPr>
            <a:r>
              <a:rPr lang="pl-PL" sz="2300" b="1" smtClean="0"/>
              <a:t>IF TIME PERMITS THERE WILL BE ANOTHER DEMO SHOWING NICE FEATURES OF LINUX FEDORA DISTRIBUTION</a:t>
            </a:r>
            <a:endParaRPr lang="pl-PL" sz="2300" b="1" dirty="0" smtClean="0"/>
          </a:p>
          <a:p>
            <a:pPr marL="0" indent="0">
              <a:buNone/>
            </a:pPr>
            <a:endParaRPr lang="pl-PL" sz="2300" b="1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Where</a:t>
            </a:r>
            <a:r>
              <a:rPr lang="pl-PL" sz="3600" dirty="0" smtClean="0"/>
              <a:t> to start?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Most of the </a:t>
            </a:r>
            <a:r>
              <a:rPr lang="pl-PL" sz="2300" dirty="0" err="1" smtClean="0"/>
              <a:t>configuration</a:t>
            </a:r>
            <a:r>
              <a:rPr lang="pl-PL" sz="2300" dirty="0" smtClean="0"/>
              <a:t> </a:t>
            </a:r>
            <a:r>
              <a:rPr lang="pl-PL" sz="2300" dirty="0" err="1" smtClean="0"/>
              <a:t>files</a:t>
            </a:r>
            <a:r>
              <a:rPr lang="pl-PL" sz="2300" dirty="0" smtClean="0"/>
              <a:t> we </a:t>
            </a:r>
            <a:r>
              <a:rPr lang="pl-PL" sz="2300" dirty="0" err="1" smtClean="0"/>
              <a:t>will</a:t>
            </a:r>
            <a:r>
              <a:rPr lang="pl-PL" sz="2300" dirty="0" smtClean="0"/>
              <a:t> be </a:t>
            </a:r>
            <a:r>
              <a:rPr lang="pl-PL" sz="2300" dirty="0" err="1" smtClean="0"/>
              <a:t>talking</a:t>
            </a:r>
            <a:r>
              <a:rPr lang="pl-PL" sz="2300" dirty="0" smtClean="0"/>
              <a:t> </a:t>
            </a:r>
            <a:r>
              <a:rPr lang="pl-PL" sz="2300" dirty="0" err="1" smtClean="0"/>
              <a:t>about</a:t>
            </a:r>
            <a:r>
              <a:rPr lang="pl-PL" sz="2300" dirty="0" smtClean="0"/>
              <a:t> </a:t>
            </a:r>
            <a:r>
              <a:rPr lang="pl-PL" sz="2300" dirty="0" err="1" smtClean="0"/>
              <a:t>today</a:t>
            </a:r>
            <a:r>
              <a:rPr lang="pl-PL" sz="2300" dirty="0" smtClean="0"/>
              <a:t>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located</a:t>
            </a:r>
            <a:r>
              <a:rPr lang="pl-PL" sz="2300" dirty="0" smtClean="0"/>
              <a:t> in the /</a:t>
            </a:r>
            <a:r>
              <a:rPr lang="pl-PL" sz="2300" dirty="0" err="1" smtClean="0"/>
              <a:t>etc</a:t>
            </a:r>
            <a:r>
              <a:rPr lang="pl-PL" sz="2300" dirty="0" smtClean="0"/>
              <a:t> </a:t>
            </a:r>
            <a:r>
              <a:rPr lang="pl-PL" sz="2300" dirty="0" err="1" smtClean="0"/>
              <a:t>directory</a:t>
            </a:r>
            <a:r>
              <a:rPr lang="pl-PL" sz="2300" dirty="0" smtClean="0"/>
              <a:t> </a:t>
            </a:r>
            <a:r>
              <a:rPr lang="pl-PL" sz="2300" dirty="0" err="1" smtClean="0"/>
              <a:t>or</a:t>
            </a:r>
            <a:r>
              <a:rPr lang="pl-PL" sz="2300" dirty="0" smtClean="0"/>
              <a:t> one of </a:t>
            </a:r>
            <a:r>
              <a:rPr lang="pl-PL" sz="2300" dirty="0" err="1" smtClean="0"/>
              <a:t>its</a:t>
            </a:r>
            <a:r>
              <a:rPr lang="pl-PL" sz="2300" dirty="0" smtClean="0"/>
              <a:t> </a:t>
            </a:r>
            <a:r>
              <a:rPr lang="pl-PL" sz="2300" dirty="0" err="1" smtClean="0"/>
              <a:t>subdirectories</a:t>
            </a:r>
            <a:r>
              <a:rPr lang="pl-PL" sz="2300" dirty="0" smtClean="0"/>
              <a:t>. </a:t>
            </a:r>
            <a:r>
              <a:rPr lang="pl-PL" sz="2300" dirty="0" err="1" smtClean="0"/>
              <a:t>Taking</a:t>
            </a:r>
            <a:r>
              <a:rPr lang="pl-PL" sz="2300" dirty="0" smtClean="0"/>
              <a:t> </a:t>
            </a:r>
            <a:r>
              <a:rPr lang="pl-PL" sz="2300" dirty="0" err="1" smtClean="0"/>
              <a:t>into</a:t>
            </a:r>
            <a:r>
              <a:rPr lang="pl-PL" sz="2300" dirty="0" smtClean="0"/>
              <a:t> </a:t>
            </a:r>
            <a:r>
              <a:rPr lang="pl-PL" sz="2300" dirty="0" err="1" smtClean="0"/>
              <a:t>account</a:t>
            </a:r>
            <a:r>
              <a:rPr lang="pl-PL" sz="2300" dirty="0" smtClean="0"/>
              <a:t> the </a:t>
            </a:r>
            <a:r>
              <a:rPr lang="pl-PL" sz="2300" dirty="0" err="1" smtClean="0"/>
              <a:t>number</a:t>
            </a:r>
            <a:r>
              <a:rPr lang="pl-PL" sz="2300" dirty="0" smtClean="0"/>
              <a:t> of </a:t>
            </a:r>
            <a:r>
              <a:rPr lang="pl-PL" sz="2300" dirty="0" err="1" smtClean="0"/>
              <a:t>files</a:t>
            </a:r>
            <a:r>
              <a:rPr lang="pl-PL" sz="2300" dirty="0" smtClean="0"/>
              <a:t> </a:t>
            </a:r>
            <a:r>
              <a:rPr lang="pl-PL" sz="2300" dirty="0" err="1" smtClean="0"/>
              <a:t>it</a:t>
            </a:r>
            <a:r>
              <a:rPr lang="pl-PL" sz="2300" dirty="0" smtClean="0"/>
              <a:t> </a:t>
            </a:r>
            <a:r>
              <a:rPr lang="pl-PL" sz="2300" dirty="0" err="1" smtClean="0"/>
              <a:t>is</a:t>
            </a:r>
            <a:r>
              <a:rPr lang="pl-PL" sz="2300" dirty="0" smtClean="0"/>
              <a:t> </a:t>
            </a:r>
            <a:r>
              <a:rPr lang="pl-PL" sz="2300" dirty="0" err="1" smtClean="0"/>
              <a:t>impossible</a:t>
            </a:r>
            <a:r>
              <a:rPr lang="pl-PL" sz="2300" dirty="0" smtClean="0"/>
              <a:t> to show </a:t>
            </a:r>
            <a:r>
              <a:rPr lang="pl-PL" sz="2300" dirty="0" err="1" smtClean="0"/>
              <a:t>how</a:t>
            </a:r>
            <a:r>
              <a:rPr lang="pl-PL" sz="2300" dirty="0" smtClean="0"/>
              <a:t> to </a:t>
            </a:r>
            <a:r>
              <a:rPr lang="pl-PL" sz="2300" dirty="0" err="1" smtClean="0"/>
              <a:t>use</a:t>
            </a:r>
            <a:r>
              <a:rPr lang="pl-PL" sz="2300" dirty="0" smtClean="0"/>
              <a:t> </a:t>
            </a:r>
            <a:r>
              <a:rPr lang="pl-PL" sz="2300" dirty="0" err="1" smtClean="0"/>
              <a:t>them</a:t>
            </a:r>
            <a:r>
              <a:rPr lang="pl-PL" sz="2300" dirty="0" smtClean="0"/>
              <a:t>, but </a:t>
            </a:r>
            <a:r>
              <a:rPr lang="pl-PL" sz="2300" dirty="0" err="1" smtClean="0"/>
              <a:t>some</a:t>
            </a:r>
            <a:r>
              <a:rPr lang="pl-PL" sz="2300" dirty="0" smtClean="0"/>
              <a:t> </a:t>
            </a:r>
            <a:r>
              <a:rPr lang="pl-PL" sz="2300" dirty="0" err="1" smtClean="0"/>
              <a:t>interesting</a:t>
            </a:r>
            <a:r>
              <a:rPr lang="pl-PL" sz="2300" dirty="0" smtClean="0"/>
              <a:t> </a:t>
            </a:r>
            <a:r>
              <a:rPr lang="pl-PL" sz="2300" dirty="0" err="1" smtClean="0"/>
              <a:t>ones</a:t>
            </a:r>
            <a:r>
              <a:rPr lang="pl-PL" sz="2300" dirty="0" smtClean="0"/>
              <a:t> </a:t>
            </a:r>
            <a:r>
              <a:rPr lang="pl-PL" sz="2300" dirty="0" err="1" smtClean="0"/>
              <a:t>will</a:t>
            </a:r>
            <a:r>
              <a:rPr lang="pl-PL" sz="2300" dirty="0" smtClean="0"/>
              <a:t> </a:t>
            </a:r>
            <a:r>
              <a:rPr lang="pl-PL" sz="2300" dirty="0" err="1" smtClean="0"/>
              <a:t>definitely</a:t>
            </a:r>
            <a:r>
              <a:rPr lang="pl-PL" sz="2300" dirty="0" smtClean="0"/>
              <a:t> be </a:t>
            </a:r>
            <a:r>
              <a:rPr lang="pl-PL" sz="2300" dirty="0" err="1" smtClean="0"/>
              <a:t>presented</a:t>
            </a:r>
            <a:r>
              <a:rPr lang="pl-PL" sz="2300" dirty="0" smtClean="0"/>
              <a:t> </a:t>
            </a:r>
            <a:r>
              <a:rPr lang="pl-PL" sz="2300" dirty="0" err="1" smtClean="0"/>
              <a:t>today</a:t>
            </a:r>
            <a:r>
              <a:rPr lang="pl-PL" sz="2300" dirty="0" smtClean="0"/>
              <a:t>, </a:t>
            </a:r>
            <a:r>
              <a:rPr lang="pl-PL" sz="2300" dirty="0" err="1" smtClean="0"/>
              <a:t>including</a:t>
            </a:r>
            <a:r>
              <a:rPr lang="pl-PL" sz="2300" dirty="0" smtClean="0"/>
              <a:t>:</a:t>
            </a:r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aliases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aliases.db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anacrontab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bashrc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cron.hourly</a:t>
            </a:r>
            <a:r>
              <a:rPr lang="pl-PL" sz="2300" dirty="0" smtClean="0"/>
              <a:t>,/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cron.daily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cron.weekly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cron.monthly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fstab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group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passwd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shadow</a:t>
            </a: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Where</a:t>
            </a:r>
            <a:r>
              <a:rPr lang="pl-PL" sz="3600" dirty="0" smtClean="0"/>
              <a:t> to start?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hosts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hosts.allow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hosts.deny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inittab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login.defs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protocols</a:t>
            </a:r>
            <a:r>
              <a:rPr lang="pl-PL" sz="2300" dirty="0" smtClean="0"/>
              <a:t>, /</a:t>
            </a:r>
            <a:r>
              <a:rPr lang="pl-PL" sz="2300" dirty="0" err="1" smtClean="0"/>
              <a:t>etc</a:t>
            </a:r>
            <a:r>
              <a:rPr lang="pl-PL" sz="2300" dirty="0" smtClean="0"/>
              <a:t>/services</a:t>
            </a:r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resolv.conf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rsyslog.conf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securetty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 smtClean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sudoers</a:t>
            </a:r>
            <a:endParaRPr lang="pl-PL" sz="2300" dirty="0" smtClean="0"/>
          </a:p>
          <a:p>
            <a:pPr marL="0" indent="0">
              <a:buNone/>
            </a:pPr>
            <a:r>
              <a:rPr lang="pl-PL" sz="2300" dirty="0"/>
              <a:t>/</a:t>
            </a:r>
            <a:r>
              <a:rPr lang="pl-PL" sz="2300" dirty="0" err="1" smtClean="0"/>
              <a:t>etc</a:t>
            </a:r>
            <a:r>
              <a:rPr lang="pl-PL" sz="2300" dirty="0" smtClean="0"/>
              <a:t>/</a:t>
            </a:r>
            <a:r>
              <a:rPr lang="pl-PL" sz="2300" dirty="0" err="1" smtClean="0"/>
              <a:t>security</a:t>
            </a:r>
            <a:r>
              <a:rPr lang="pl-PL" sz="2300" dirty="0" smtClean="0"/>
              <a:t>/</a:t>
            </a:r>
            <a:r>
              <a:rPr lang="pl-PL" sz="2300" dirty="0" err="1" smtClean="0"/>
              <a:t>limits.conf</a:t>
            </a:r>
            <a:endParaRPr lang="pl-PL" sz="2300" dirty="0" smtClean="0"/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endParaRPr lang="pl-PL" sz="2300" dirty="0" smtClean="0"/>
          </a:p>
          <a:p>
            <a:pPr marL="0" indent="0">
              <a:buNone/>
            </a:pPr>
            <a:endParaRPr lang="pl-PL" sz="2300" dirty="0" smtClean="0"/>
          </a:p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aliases.db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4" y="638234"/>
            <a:ext cx="7210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64880"/>
            <a:ext cx="72009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aliases.db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606215"/>
            <a:ext cx="719137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5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aliases.db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606215"/>
            <a:ext cx="719137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7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</a:t>
            </a:r>
            <a:r>
              <a:rPr lang="pl-PL" sz="3600" dirty="0" smtClean="0"/>
              <a:t>, /</a:t>
            </a:r>
            <a:r>
              <a:rPr lang="pl-PL" sz="3600" dirty="0" err="1" smtClean="0"/>
              <a:t>etc</a:t>
            </a:r>
            <a:r>
              <a:rPr lang="pl-PL" sz="3600" dirty="0" smtClean="0"/>
              <a:t>/</a:t>
            </a:r>
            <a:r>
              <a:rPr lang="pl-PL" sz="3600" dirty="0" err="1" smtClean="0"/>
              <a:t>aliases.db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l-PL" sz="23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868072" y="6429396"/>
            <a:ext cx="3724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2012/2013</a:t>
            </a: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McManus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and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620610"/>
            <a:ext cx="719137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6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Microsoft Office PowerPoint</Application>
  <PresentationFormat>On-screen Show (4:3)</PresentationFormat>
  <Paragraphs>198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Motyw pakietu Office</vt:lpstr>
      <vt:lpstr>Lecture 10</vt:lpstr>
      <vt:lpstr>Introduction to…</vt:lpstr>
      <vt:lpstr>Where to start?</vt:lpstr>
      <vt:lpstr>Where to start?</vt:lpstr>
      <vt:lpstr>Where to start?</vt:lpstr>
      <vt:lpstr>/etc/aliases, /etc/aliases.db</vt:lpstr>
      <vt:lpstr>/etc/aliases, /etc/aliases.db</vt:lpstr>
      <vt:lpstr>/etc/aliases, /etc/aliases.db</vt:lpstr>
      <vt:lpstr>/etc/aliases, /etc/aliases.db</vt:lpstr>
      <vt:lpstr>/etc/aliases, /etc/aliases.db</vt:lpstr>
      <vt:lpstr>/etc/anacrontab</vt:lpstr>
      <vt:lpstr>/etc/anacrontab</vt:lpstr>
      <vt:lpstr>/etc/bashrc</vt:lpstr>
      <vt:lpstr>/etc/bashrc</vt:lpstr>
      <vt:lpstr>/etc/bashrc</vt:lpstr>
      <vt:lpstr>/etc/cron.* </vt:lpstr>
      <vt:lpstr>/etc/cron.* </vt:lpstr>
      <vt:lpstr>/etc/fstab </vt:lpstr>
      <vt:lpstr>/etc/group, /etc/passwd, /etc/shadow </vt:lpstr>
      <vt:lpstr>/etc/hosts</vt:lpstr>
      <vt:lpstr>/etc/hosts.allow and /etc/hosts.deny</vt:lpstr>
      <vt:lpstr>/etc/inittab</vt:lpstr>
      <vt:lpstr>/etc/protocols, /etc/services</vt:lpstr>
      <vt:lpstr>/etc/protocols, /etc/services</vt:lpstr>
      <vt:lpstr>/etc/resolv.conf</vt:lpstr>
      <vt:lpstr>/etc/rsyslog.conf</vt:lpstr>
      <vt:lpstr>/etc/securetty</vt:lpstr>
      <vt:lpstr>/etc/sudoers</vt:lpstr>
      <vt:lpstr>/etc/security/limits.conf</vt:lpstr>
      <vt:lpstr>/etc/security/limits.conf</vt:lpstr>
      <vt:lpstr>/etc/security/limits.conf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Mariusz</dc:creator>
  <cp:lastModifiedBy>Mariusz Pelc</cp:lastModifiedBy>
  <cp:revision>332</cp:revision>
  <dcterms:created xsi:type="dcterms:W3CDTF">2009-09-19T09:35:21Z</dcterms:created>
  <dcterms:modified xsi:type="dcterms:W3CDTF">2015-08-10T07:27:37Z</dcterms:modified>
</cp:coreProperties>
</file>