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0" r:id="rId3"/>
    <p:sldId id="271" r:id="rId4"/>
    <p:sldId id="272" r:id="rId5"/>
    <p:sldId id="273" r:id="rId6"/>
    <p:sldId id="274" r:id="rId7"/>
    <p:sldId id="275" r:id="rId8"/>
    <p:sldId id="276" r:id="rId9"/>
    <p:sldId id="289" r:id="rId10"/>
    <p:sldId id="290" r:id="rId11"/>
    <p:sldId id="291" r:id="rId12"/>
    <p:sldId id="277" r:id="rId13"/>
    <p:sldId id="292" r:id="rId14"/>
    <p:sldId id="278" r:id="rId15"/>
    <p:sldId id="293" r:id="rId16"/>
    <p:sldId id="294" r:id="rId17"/>
    <p:sldId id="279" r:id="rId18"/>
    <p:sldId id="280" r:id="rId19"/>
    <p:sldId id="281" r:id="rId20"/>
    <p:sldId id="282" r:id="rId21"/>
    <p:sldId id="295" r:id="rId22"/>
    <p:sldId id="296" r:id="rId23"/>
    <p:sldId id="283" r:id="rId24"/>
    <p:sldId id="284" r:id="rId25"/>
    <p:sldId id="297" r:id="rId26"/>
    <p:sldId id="285" r:id="rId27"/>
    <p:sldId id="286" r:id="rId28"/>
    <p:sldId id="288"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BF71"/>
    <a:srgbClr val="E9EC78"/>
    <a:srgbClr val="E1E547"/>
    <a:srgbClr val="6EFE7F"/>
    <a:srgbClr val="FC6D50"/>
    <a:srgbClr val="FFFFCC"/>
    <a:srgbClr val="E6EEB8"/>
    <a:srgbClr val="CDDC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40" y="186"/>
      </p:cViewPr>
      <p:guideLst>
        <p:guide orient="horz" pos="2160"/>
        <p:guide pos="2880"/>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D1496-651A-41B8-AB42-6698609B790D}" type="datetimeFigureOut">
              <a:rPr lang="pl-PL" smtClean="0"/>
              <a:pPr/>
              <a:t>2013-01-26</a:t>
            </a:fld>
            <a:endParaRPr lang="en-GB"/>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5E49A-98EA-467F-B96D-B26B0F7CC2E3}" type="slidenum">
              <a:rPr lang="en-GB" smtClean="0"/>
              <a:pPr/>
              <a:t>‹#›</a:t>
            </a:fld>
            <a:endParaRPr lang="en-GB"/>
          </a:p>
        </p:txBody>
      </p:sp>
    </p:spTree>
    <p:extLst>
      <p:ext uri="{BB962C8B-B14F-4D97-AF65-F5344CB8AC3E}">
        <p14:creationId xmlns:p14="http://schemas.microsoft.com/office/powerpoint/2010/main" val="28225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40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GB"/>
          </a:p>
        </p:txBody>
      </p:sp>
      <p:sp>
        <p:nvSpPr>
          <p:cNvPr id="4" name="Symbol zastępczy numeru slajdu 3"/>
          <p:cNvSpPr>
            <a:spLocks noGrp="1"/>
          </p:cNvSpPr>
          <p:nvPr>
            <p:ph type="sldNum" sz="quarter" idx="10"/>
          </p:nvPr>
        </p:nvSpPr>
        <p:spPr/>
        <p:txBody>
          <a:bodyPr/>
          <a:lstStyle/>
          <a:p>
            <a:fld id="{3AB5E49A-98EA-467F-B96D-B26B0F7CC2E3}"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GB"/>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GB"/>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GB"/>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11"/>
          </p:nvPr>
        </p:nvSpPr>
        <p:spPr/>
        <p:txBody>
          <a:bodyPr/>
          <a:lstStyle/>
          <a:p>
            <a:endParaRPr lang="en-GB"/>
          </a:p>
        </p:txBody>
      </p:sp>
      <p:sp>
        <p:nvSpPr>
          <p:cNvPr id="6" name="Symbol zastępczy numeru slajdu 5"/>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daty 4"/>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GB"/>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7" name="Symbol zastępczy daty 6"/>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8" name="Symbol zastępczy stopki 7"/>
          <p:cNvSpPr>
            <a:spLocks noGrp="1"/>
          </p:cNvSpPr>
          <p:nvPr>
            <p:ph type="ftr" sz="quarter" idx="11"/>
          </p:nvPr>
        </p:nvSpPr>
        <p:spPr/>
        <p:txBody>
          <a:bodyPr/>
          <a:lstStyle/>
          <a:p>
            <a:endParaRPr lang="en-GB"/>
          </a:p>
        </p:txBody>
      </p:sp>
      <p:sp>
        <p:nvSpPr>
          <p:cNvPr id="9" name="Symbol zastępczy numeru slajdu 8"/>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GB"/>
          </a:p>
        </p:txBody>
      </p:sp>
      <p:sp>
        <p:nvSpPr>
          <p:cNvPr id="3" name="Symbol zastępczy daty 2"/>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4" name="Symbol zastępczy stopki 3"/>
          <p:cNvSpPr>
            <a:spLocks noGrp="1"/>
          </p:cNvSpPr>
          <p:nvPr>
            <p:ph type="ftr" sz="quarter" idx="11"/>
          </p:nvPr>
        </p:nvSpPr>
        <p:spPr/>
        <p:txBody>
          <a:bodyPr/>
          <a:lstStyle/>
          <a:p>
            <a:endParaRPr lang="en-GB"/>
          </a:p>
        </p:txBody>
      </p:sp>
      <p:sp>
        <p:nvSpPr>
          <p:cNvPr id="5" name="Symbol zastępczy numeru slajdu 4"/>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3" name="Symbol zastępczy stopki 2"/>
          <p:cNvSpPr>
            <a:spLocks noGrp="1"/>
          </p:cNvSpPr>
          <p:nvPr>
            <p:ph type="ftr" sz="quarter" idx="11"/>
          </p:nvPr>
        </p:nvSpPr>
        <p:spPr/>
        <p:txBody>
          <a:bodyPr/>
          <a:lstStyle/>
          <a:p>
            <a:endParaRPr lang="en-GB"/>
          </a:p>
        </p:txBody>
      </p:sp>
      <p:sp>
        <p:nvSpPr>
          <p:cNvPr id="4" name="Symbol zastępczy numeru slajdu 3"/>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GB"/>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GB"/>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1EB25A13-91DB-4AB3-9B3D-E151E6AF5A68}" type="datetimeFigureOut">
              <a:rPr lang="pl-PL" smtClean="0"/>
              <a:pPr/>
              <a:t>2013-01-26</a:t>
            </a:fld>
            <a:endParaRPr lang="en-GB"/>
          </a:p>
        </p:txBody>
      </p:sp>
      <p:sp>
        <p:nvSpPr>
          <p:cNvPr id="6" name="Symbol zastępczy stopki 5"/>
          <p:cNvSpPr>
            <a:spLocks noGrp="1"/>
          </p:cNvSpPr>
          <p:nvPr>
            <p:ph type="ftr" sz="quarter" idx="11"/>
          </p:nvPr>
        </p:nvSpPr>
        <p:spPr/>
        <p:txBody>
          <a:bodyPr/>
          <a:lstStyle/>
          <a:p>
            <a:endParaRPr lang="en-GB"/>
          </a:p>
        </p:txBody>
      </p:sp>
      <p:sp>
        <p:nvSpPr>
          <p:cNvPr id="7" name="Symbol zastępczy numeru slajdu 6"/>
          <p:cNvSpPr>
            <a:spLocks noGrp="1"/>
          </p:cNvSpPr>
          <p:nvPr>
            <p:ph type="sldNum" sz="quarter" idx="12"/>
          </p:nvPr>
        </p:nvSpPr>
        <p:spPr/>
        <p:txBody>
          <a:bodyPr/>
          <a:lstStyle/>
          <a:p>
            <a:fld id="{42A9CC6C-F6A8-4F1D-B43F-6BA2E8C759C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GB"/>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GB"/>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25A13-91DB-4AB3-9B3D-E151E6AF5A68}" type="datetimeFigureOut">
              <a:rPr lang="pl-PL" smtClean="0"/>
              <a:pPr/>
              <a:t>2013-01-26</a:t>
            </a:fld>
            <a:endParaRPr lang="en-GB"/>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9CC6C-F6A8-4F1D-B43F-6BA2E8C759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smtClean="0"/>
              <a:t>Lecture</a:t>
            </a:r>
            <a:r>
              <a:rPr lang="pl-PL" dirty="0" smtClean="0"/>
              <a:t> </a:t>
            </a:r>
            <a:r>
              <a:rPr lang="pl-PL" dirty="0" smtClean="0"/>
              <a:t>3</a:t>
            </a:r>
            <a:endParaRPr lang="en-GB" dirty="0"/>
          </a:p>
        </p:txBody>
      </p:sp>
      <p:sp>
        <p:nvSpPr>
          <p:cNvPr id="3" name="Podtytuł 2"/>
          <p:cNvSpPr>
            <a:spLocks noGrp="1"/>
          </p:cNvSpPr>
          <p:nvPr>
            <p:ph type="subTitle" idx="1"/>
          </p:nvPr>
        </p:nvSpPr>
        <p:spPr/>
        <p:txBody>
          <a:bodyPr/>
          <a:lstStyle/>
          <a:p>
            <a:r>
              <a:rPr lang="en-GB" dirty="0" smtClean="0">
                <a:solidFill>
                  <a:schemeClr val="tx1"/>
                </a:solidFill>
              </a:rPr>
              <a:t>Operating</a:t>
            </a:r>
            <a:r>
              <a:rPr lang="pl-PL" dirty="0" smtClean="0">
                <a:solidFill>
                  <a:schemeClr val="tx1"/>
                </a:solidFill>
              </a:rPr>
              <a:t> Systems (COMP1562)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variables</a:t>
            </a:r>
            <a:r>
              <a:rPr lang="pl-PL" sz="3600" dirty="0" smtClean="0"/>
              <a:t> </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800" dirty="0" err="1" smtClean="0"/>
              <a:t>The</a:t>
            </a:r>
            <a:r>
              <a:rPr lang="pl-PL" sz="2800" dirty="0" smtClean="0"/>
              <a:t> first </a:t>
            </a:r>
            <a:r>
              <a:rPr lang="pl-PL" sz="2800" dirty="0" err="1" smtClean="0"/>
              <a:t>line</a:t>
            </a:r>
            <a:r>
              <a:rPr lang="pl-PL" sz="2800" dirty="0" smtClean="0"/>
              <a:t> of </a:t>
            </a:r>
            <a:r>
              <a:rPr lang="pl-PL" sz="2800" dirty="0" err="1" smtClean="0"/>
              <a:t>the</a:t>
            </a:r>
            <a:r>
              <a:rPr lang="pl-PL" sz="2800" dirty="0" smtClean="0"/>
              <a:t> </a:t>
            </a:r>
            <a:r>
              <a:rPr lang="pl-PL" sz="2800" dirty="0" err="1" smtClean="0"/>
              <a:t>script</a:t>
            </a:r>
            <a:r>
              <a:rPr lang="pl-PL" sz="2800" dirty="0" smtClean="0"/>
              <a:t> </a:t>
            </a:r>
            <a:r>
              <a:rPr lang="pl-PL" sz="2800" dirty="0" err="1" smtClean="0"/>
              <a:t>is</a:t>
            </a:r>
            <a:r>
              <a:rPr lang="pl-PL" sz="2800" dirty="0" smtClean="0"/>
              <a:t> </a:t>
            </a:r>
            <a:r>
              <a:rPr lang="pl-PL" sz="2800" dirty="0" err="1" smtClean="0"/>
              <a:t>used</a:t>
            </a:r>
            <a:r>
              <a:rPr lang="pl-PL" sz="2800" dirty="0" smtClean="0"/>
              <a:t> to </a:t>
            </a:r>
            <a:r>
              <a:rPr lang="pl-PL" sz="2800" dirty="0" err="1" smtClean="0"/>
              <a:t>call</a:t>
            </a:r>
            <a:r>
              <a:rPr lang="pl-PL" sz="2800" dirty="0" smtClean="0"/>
              <a:t> </a:t>
            </a:r>
            <a:r>
              <a:rPr lang="pl-PL" sz="2800" dirty="0" err="1" smtClean="0">
                <a:latin typeface="Courier New" pitchFamily="49" charset="0"/>
                <a:cs typeface="Courier New" pitchFamily="49" charset="0"/>
              </a:rPr>
              <a:t>bash</a:t>
            </a:r>
            <a:r>
              <a:rPr lang="pl-PL" sz="2800" dirty="0" smtClean="0"/>
              <a:t> </a:t>
            </a:r>
            <a:r>
              <a:rPr lang="pl-PL" sz="2800" dirty="0" err="1" smtClean="0"/>
              <a:t>shell</a:t>
            </a:r>
            <a:r>
              <a:rPr lang="pl-PL" sz="2800" dirty="0" smtClean="0"/>
              <a:t>. </a:t>
            </a:r>
            <a:r>
              <a:rPr lang="pl-PL" sz="2800" dirty="0" err="1" smtClean="0"/>
              <a:t>Normally</a:t>
            </a:r>
            <a:r>
              <a:rPr lang="pl-PL" sz="2800" dirty="0" smtClean="0"/>
              <a:t> </a:t>
            </a:r>
            <a:r>
              <a:rPr lang="pl-PL" sz="2800" dirty="0" err="1" smtClean="0"/>
              <a:t>if</a:t>
            </a:r>
            <a:r>
              <a:rPr lang="pl-PL" sz="2800" dirty="0" smtClean="0"/>
              <a:t> a </a:t>
            </a:r>
            <a:r>
              <a:rPr lang="pl-PL" sz="2800" dirty="0" err="1" smtClean="0"/>
              <a:t>line</a:t>
            </a:r>
            <a:r>
              <a:rPr lang="pl-PL" sz="2800" dirty="0" smtClean="0"/>
              <a:t> </a:t>
            </a:r>
            <a:r>
              <a:rPr lang="pl-PL" sz="2800" dirty="0" err="1" smtClean="0"/>
              <a:t>begins</a:t>
            </a:r>
            <a:r>
              <a:rPr lang="pl-PL" sz="2800" dirty="0" smtClean="0"/>
              <a:t> </a:t>
            </a:r>
            <a:r>
              <a:rPr lang="pl-PL" sz="2800" dirty="0" err="1" smtClean="0"/>
              <a:t>with</a:t>
            </a:r>
            <a:r>
              <a:rPr lang="pl-PL" sz="2800" dirty="0" smtClean="0"/>
              <a:t> </a:t>
            </a:r>
            <a:r>
              <a:rPr lang="pl-PL" sz="2800" dirty="0" smtClean="0">
                <a:latin typeface="Courier New" pitchFamily="49" charset="0"/>
                <a:cs typeface="Courier New" pitchFamily="49" charset="0"/>
              </a:rPr>
              <a:t>#</a:t>
            </a:r>
            <a:r>
              <a:rPr lang="pl-PL" sz="2800" dirty="0" smtClean="0"/>
              <a:t> </a:t>
            </a:r>
            <a:r>
              <a:rPr lang="pl-PL" sz="2800" dirty="0" err="1" smtClean="0"/>
              <a:t>character</a:t>
            </a:r>
            <a:r>
              <a:rPr lang="pl-PL" sz="2800" dirty="0" smtClean="0"/>
              <a:t> </a:t>
            </a:r>
            <a:r>
              <a:rPr lang="pl-PL" sz="2800" dirty="0" err="1" smtClean="0"/>
              <a:t>it</a:t>
            </a:r>
            <a:r>
              <a:rPr lang="pl-PL" sz="2800" dirty="0" smtClean="0"/>
              <a:t> </a:t>
            </a:r>
            <a:r>
              <a:rPr lang="pl-PL" sz="2800" dirty="0" err="1" smtClean="0"/>
              <a:t>is</a:t>
            </a:r>
            <a:r>
              <a:rPr lang="pl-PL" sz="2800" dirty="0" smtClean="0"/>
              <a:t> </a:t>
            </a:r>
            <a:r>
              <a:rPr lang="pl-PL" sz="2800" dirty="0" err="1" smtClean="0"/>
              <a:t>treated</a:t>
            </a:r>
            <a:r>
              <a:rPr lang="pl-PL" sz="2800" dirty="0" smtClean="0"/>
              <a:t> as </a:t>
            </a:r>
            <a:r>
              <a:rPr lang="pl-PL" sz="2800" dirty="0" err="1" smtClean="0"/>
              <a:t>comment</a:t>
            </a:r>
            <a:r>
              <a:rPr lang="pl-PL" sz="2800" dirty="0" smtClean="0"/>
              <a:t> </a:t>
            </a:r>
            <a:r>
              <a:rPr lang="pl-PL" sz="2800" dirty="0" err="1" smtClean="0"/>
              <a:t>line</a:t>
            </a:r>
            <a:r>
              <a:rPr lang="pl-PL" sz="2800" dirty="0" smtClean="0"/>
              <a:t>. </a:t>
            </a:r>
          </a:p>
          <a:p>
            <a:pPr>
              <a:buNone/>
            </a:pPr>
            <a:r>
              <a:rPr lang="pl-PL" sz="2800" dirty="0" err="1" smtClean="0"/>
              <a:t>Using</a:t>
            </a:r>
            <a:r>
              <a:rPr lang="pl-PL" sz="2800" dirty="0" smtClean="0"/>
              <a:t> </a:t>
            </a:r>
            <a:r>
              <a:rPr lang="pl-PL" sz="2800" dirty="0" err="1" smtClean="0"/>
              <a:t>the</a:t>
            </a:r>
            <a:r>
              <a:rPr lang="pl-PL" sz="2800" dirty="0" smtClean="0"/>
              <a:t> </a:t>
            </a:r>
            <a:r>
              <a:rPr lang="pl-PL" sz="2800" dirty="0" err="1" smtClean="0"/>
              <a:t>right</a:t>
            </a:r>
            <a:r>
              <a:rPr lang="pl-PL" sz="2800" dirty="0" smtClean="0"/>
              <a:t> </a:t>
            </a:r>
            <a:r>
              <a:rPr lang="pl-PL" sz="2800" dirty="0" err="1" smtClean="0"/>
              <a:t>shell</a:t>
            </a:r>
            <a:r>
              <a:rPr lang="pl-PL" sz="2800" dirty="0" smtClean="0"/>
              <a:t> </a:t>
            </a:r>
            <a:r>
              <a:rPr lang="pl-PL" sz="2800" dirty="0" err="1" smtClean="0"/>
              <a:t>call</a:t>
            </a:r>
            <a:r>
              <a:rPr lang="pl-PL" sz="2800" dirty="0" smtClean="0"/>
              <a:t> (as we </a:t>
            </a:r>
            <a:r>
              <a:rPr lang="pl-PL" sz="2800" dirty="0" err="1" smtClean="0"/>
              <a:t>don’t</a:t>
            </a:r>
            <a:r>
              <a:rPr lang="pl-PL" sz="2800" dirty="0" smtClean="0"/>
              <a:t> </a:t>
            </a:r>
            <a:r>
              <a:rPr lang="pl-PL" sz="2800" dirty="0" err="1" smtClean="0"/>
              <a:t>know</a:t>
            </a:r>
            <a:r>
              <a:rPr lang="pl-PL" sz="2800" dirty="0" smtClean="0"/>
              <a:t> </a:t>
            </a:r>
            <a:r>
              <a:rPr lang="pl-PL" sz="2800" dirty="0" err="1" smtClean="0"/>
              <a:t>which</a:t>
            </a:r>
            <a:r>
              <a:rPr lang="pl-PL" sz="2800" dirty="0" smtClean="0"/>
              <a:t> </a:t>
            </a:r>
            <a:r>
              <a:rPr lang="pl-PL" sz="2800" dirty="0" err="1" smtClean="0"/>
              <a:t>is</a:t>
            </a:r>
            <a:r>
              <a:rPr lang="pl-PL" sz="2800" dirty="0" smtClean="0"/>
              <a:t> </a:t>
            </a:r>
            <a:r>
              <a:rPr lang="pl-PL" sz="2800" dirty="0" err="1" smtClean="0"/>
              <a:t>the</a:t>
            </a:r>
            <a:r>
              <a:rPr lang="pl-PL" sz="2800" dirty="0" smtClean="0"/>
              <a:t> </a:t>
            </a:r>
            <a:r>
              <a:rPr lang="pl-PL" sz="2800" dirty="0" err="1" smtClean="0"/>
              <a:t>user</a:t>
            </a:r>
            <a:r>
              <a:rPr lang="pl-PL" sz="2800" dirty="0" smtClean="0"/>
              <a:t> </a:t>
            </a:r>
            <a:r>
              <a:rPr lang="pl-PL" sz="2800" dirty="0" err="1" smtClean="0"/>
              <a:t>default</a:t>
            </a:r>
            <a:r>
              <a:rPr lang="pl-PL" sz="2800" dirty="0" smtClean="0"/>
              <a:t> </a:t>
            </a:r>
            <a:r>
              <a:rPr lang="pl-PL" sz="2800" dirty="0" err="1" smtClean="0"/>
              <a:t>shell</a:t>
            </a:r>
            <a:r>
              <a:rPr lang="pl-PL" sz="2800" dirty="0" smtClean="0"/>
              <a:t>) </a:t>
            </a:r>
            <a:r>
              <a:rPr lang="pl-PL" sz="2800" dirty="0" err="1" smtClean="0"/>
              <a:t>at</a:t>
            </a:r>
            <a:r>
              <a:rPr lang="pl-PL" sz="2800" dirty="0" smtClean="0"/>
              <a:t> </a:t>
            </a:r>
            <a:r>
              <a:rPr lang="pl-PL" sz="2800" dirty="0" err="1" smtClean="0"/>
              <a:t>the</a:t>
            </a:r>
            <a:r>
              <a:rPr lang="pl-PL" sz="2800" dirty="0" smtClean="0"/>
              <a:t> </a:t>
            </a:r>
            <a:r>
              <a:rPr lang="pl-PL" sz="2800" dirty="0" err="1" smtClean="0"/>
              <a:t>beginning</a:t>
            </a:r>
            <a:r>
              <a:rPr lang="pl-PL" sz="2800" dirty="0" smtClean="0"/>
              <a:t> of </a:t>
            </a:r>
            <a:r>
              <a:rPr lang="pl-PL" sz="2800" dirty="0" err="1" smtClean="0"/>
              <a:t>the</a:t>
            </a:r>
            <a:r>
              <a:rPr lang="pl-PL" sz="2800" dirty="0" smtClean="0"/>
              <a:t> </a:t>
            </a:r>
            <a:r>
              <a:rPr lang="pl-PL" sz="2800" dirty="0" err="1" smtClean="0"/>
              <a:t>script</a:t>
            </a:r>
            <a:r>
              <a:rPr lang="pl-PL" sz="2800" dirty="0" smtClean="0"/>
              <a:t> </a:t>
            </a:r>
            <a:r>
              <a:rPr lang="pl-PL" sz="2800" dirty="0" err="1" smtClean="0"/>
              <a:t>guarantees</a:t>
            </a:r>
            <a:r>
              <a:rPr lang="pl-PL" sz="2800" dirty="0" smtClean="0"/>
              <a:t> </a:t>
            </a:r>
            <a:r>
              <a:rPr lang="pl-PL" sz="2800" dirty="0" err="1" smtClean="0"/>
              <a:t>that</a:t>
            </a:r>
            <a:r>
              <a:rPr lang="pl-PL" sz="2800" dirty="0" smtClean="0"/>
              <a:t> </a:t>
            </a:r>
            <a:r>
              <a:rPr lang="pl-PL" sz="2800" dirty="0" err="1" smtClean="0"/>
              <a:t>the</a:t>
            </a:r>
            <a:r>
              <a:rPr lang="pl-PL" sz="2800" dirty="0" smtClean="0"/>
              <a:t> </a:t>
            </a:r>
            <a:r>
              <a:rPr lang="pl-PL" sz="2800" dirty="0" err="1" smtClean="0"/>
              <a:t>script</a:t>
            </a:r>
            <a:r>
              <a:rPr lang="pl-PL" sz="2800" dirty="0" smtClean="0"/>
              <a:t> will </a:t>
            </a:r>
            <a:r>
              <a:rPr lang="pl-PL" sz="2800" dirty="0" err="1" smtClean="0"/>
              <a:t>execute</a:t>
            </a:r>
            <a:r>
              <a:rPr lang="pl-PL" sz="2800" dirty="0" smtClean="0"/>
              <a:t> as </a:t>
            </a:r>
            <a:r>
              <a:rPr lang="pl-PL" sz="2800" dirty="0" err="1" smtClean="0"/>
              <a:t>it</a:t>
            </a:r>
            <a:r>
              <a:rPr lang="pl-PL" sz="2800" dirty="0" smtClean="0"/>
              <a:t> </a:t>
            </a:r>
            <a:r>
              <a:rPr lang="pl-PL" sz="2800" dirty="0" err="1" smtClean="0"/>
              <a:t>is</a:t>
            </a:r>
            <a:r>
              <a:rPr lang="pl-PL" sz="2800" dirty="0" smtClean="0"/>
              <a:t> </a:t>
            </a:r>
            <a:r>
              <a:rPr lang="pl-PL" sz="2800" dirty="0" err="1" smtClean="0"/>
              <a:t>supposed</a:t>
            </a:r>
            <a:r>
              <a:rPr lang="pl-PL" sz="2800" dirty="0" smtClean="0"/>
              <a:t> to.</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arithmetic</a:t>
            </a:r>
            <a:r>
              <a:rPr lang="pl-PL" sz="3600" dirty="0" smtClean="0"/>
              <a:t> operations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400" dirty="0" err="1" smtClean="0"/>
              <a:t>Integer</a:t>
            </a:r>
            <a:r>
              <a:rPr lang="pl-PL" sz="2400" dirty="0" smtClean="0"/>
              <a:t> </a:t>
            </a:r>
            <a:r>
              <a:rPr lang="pl-PL" sz="2400" dirty="0" err="1" smtClean="0"/>
              <a:t>variables</a:t>
            </a:r>
            <a:r>
              <a:rPr lang="pl-PL" sz="2400" dirty="0" smtClean="0"/>
              <a:t> </a:t>
            </a:r>
            <a:r>
              <a:rPr lang="pl-PL" sz="2400" dirty="0" err="1" smtClean="0"/>
              <a:t>may</a:t>
            </a:r>
            <a:r>
              <a:rPr lang="pl-PL" sz="2400" dirty="0" smtClean="0"/>
              <a:t> be a </a:t>
            </a:r>
            <a:r>
              <a:rPr lang="pl-PL" sz="2400" dirty="0" err="1" smtClean="0"/>
              <a:t>subject</a:t>
            </a:r>
            <a:r>
              <a:rPr lang="pl-PL" sz="2400" dirty="0" smtClean="0"/>
              <a:t> of </a:t>
            </a:r>
            <a:r>
              <a:rPr lang="pl-PL" sz="2400" dirty="0" err="1" smtClean="0"/>
              <a:t>different</a:t>
            </a:r>
            <a:r>
              <a:rPr lang="pl-PL" sz="2400" dirty="0" smtClean="0"/>
              <a:t> </a:t>
            </a:r>
            <a:r>
              <a:rPr lang="pl-PL" sz="2400" dirty="0" err="1" smtClean="0"/>
              <a:t>arithmetic</a:t>
            </a:r>
            <a:r>
              <a:rPr lang="pl-PL" sz="2400" dirty="0" smtClean="0"/>
              <a:t> operations. </a:t>
            </a:r>
            <a:r>
              <a:rPr lang="pl-PL" sz="2400" dirty="0" err="1" smtClean="0"/>
              <a:t>These</a:t>
            </a:r>
            <a:r>
              <a:rPr lang="pl-PL" sz="2400" dirty="0" smtClean="0"/>
              <a:t> </a:t>
            </a:r>
            <a:r>
              <a:rPr lang="pl-PL" sz="2400" dirty="0" err="1" smtClean="0"/>
              <a:t>can</a:t>
            </a:r>
            <a:r>
              <a:rPr lang="pl-PL" sz="2400" dirty="0" smtClean="0"/>
              <a:t> be </a:t>
            </a:r>
            <a:r>
              <a:rPr lang="pl-PL" sz="2400" dirty="0" err="1" smtClean="0"/>
              <a:t>done</a:t>
            </a:r>
            <a:r>
              <a:rPr lang="pl-PL" sz="2400" dirty="0" smtClean="0"/>
              <a:t> </a:t>
            </a:r>
            <a:r>
              <a:rPr lang="pl-PL" sz="2400" dirty="0" err="1" smtClean="0"/>
              <a:t>using</a:t>
            </a:r>
            <a:r>
              <a:rPr lang="pl-PL" sz="2400" dirty="0" smtClean="0"/>
              <a:t> </a:t>
            </a:r>
            <a:r>
              <a:rPr lang="pl-PL" sz="2400" dirty="0" err="1" smtClean="0"/>
              <a:t>the</a:t>
            </a:r>
            <a:r>
              <a:rPr lang="pl-PL" sz="2400" dirty="0" smtClean="0"/>
              <a:t> </a:t>
            </a:r>
            <a:r>
              <a:rPr lang="pl-PL" sz="2400" dirty="0" err="1" smtClean="0"/>
              <a:t>following</a:t>
            </a:r>
            <a:r>
              <a:rPr lang="pl-PL" sz="2400" dirty="0" smtClean="0"/>
              <a:t> </a:t>
            </a:r>
            <a:r>
              <a:rPr lang="pl-PL" sz="2400" dirty="0" err="1" smtClean="0"/>
              <a:t>operators</a:t>
            </a:r>
            <a:r>
              <a:rPr lang="pl-PL" sz="2400" dirty="0" smtClean="0"/>
              <a:t>:</a:t>
            </a:r>
          </a:p>
          <a:p>
            <a:pPr>
              <a:buNone/>
            </a:pPr>
            <a:r>
              <a:rPr lang="pl-PL" sz="2400" dirty="0" smtClean="0"/>
              <a:t>+ 	- </a:t>
            </a:r>
            <a:r>
              <a:rPr lang="pl-PL" sz="2400" dirty="0" err="1" smtClean="0"/>
              <a:t>addition</a:t>
            </a:r>
            <a:r>
              <a:rPr lang="pl-PL" sz="2400" dirty="0" smtClean="0"/>
              <a:t>,</a:t>
            </a:r>
          </a:p>
          <a:p>
            <a:pPr>
              <a:buNone/>
            </a:pPr>
            <a:r>
              <a:rPr lang="pl-PL" sz="2400" dirty="0" smtClean="0"/>
              <a:t>– 	- </a:t>
            </a:r>
            <a:r>
              <a:rPr lang="pl-PL" sz="2400" dirty="0" err="1" smtClean="0"/>
              <a:t>subtraction</a:t>
            </a:r>
            <a:r>
              <a:rPr lang="pl-PL" sz="2400" dirty="0" smtClean="0"/>
              <a:t>,</a:t>
            </a:r>
          </a:p>
          <a:p>
            <a:pPr>
              <a:buNone/>
            </a:pPr>
            <a:r>
              <a:rPr lang="pl-PL" sz="2400" dirty="0" smtClean="0"/>
              <a:t>* 	- </a:t>
            </a:r>
            <a:r>
              <a:rPr lang="pl-PL" sz="2400" dirty="0" err="1" smtClean="0"/>
              <a:t>multiplication</a:t>
            </a:r>
            <a:r>
              <a:rPr lang="pl-PL" sz="2400" dirty="0" smtClean="0"/>
              <a:t>,</a:t>
            </a:r>
          </a:p>
          <a:p>
            <a:pPr>
              <a:buNone/>
            </a:pPr>
            <a:r>
              <a:rPr lang="pl-PL" sz="2400" dirty="0" smtClean="0"/>
              <a:t>/	- </a:t>
            </a:r>
            <a:r>
              <a:rPr lang="pl-PL" sz="2400" dirty="0" err="1" smtClean="0"/>
              <a:t>division</a:t>
            </a:r>
            <a:r>
              <a:rPr lang="pl-PL" sz="2400" dirty="0" smtClean="0"/>
              <a:t>,</a:t>
            </a:r>
          </a:p>
          <a:p>
            <a:pPr>
              <a:buNone/>
            </a:pPr>
            <a:r>
              <a:rPr lang="pl-PL" sz="2400" b="1" dirty="0" smtClean="0"/>
              <a:t>% 	</a:t>
            </a:r>
            <a:r>
              <a:rPr lang="pl-PL" sz="2400" dirty="0" smtClean="0"/>
              <a:t>- </a:t>
            </a:r>
            <a:r>
              <a:rPr lang="pl-PL" sz="2400" dirty="0" err="1" smtClean="0"/>
              <a:t>division</a:t>
            </a:r>
            <a:r>
              <a:rPr lang="pl-PL" sz="2400" dirty="0" smtClean="0"/>
              <a:t> (modulo).</a:t>
            </a:r>
          </a:p>
          <a:p>
            <a:pPr>
              <a:buNone/>
            </a:pPr>
            <a:r>
              <a:rPr lang="pl-PL" sz="2400" dirty="0" err="1" smtClean="0"/>
              <a:t>Arithmetic</a:t>
            </a:r>
            <a:r>
              <a:rPr lang="pl-PL" sz="2400" dirty="0" smtClean="0"/>
              <a:t> operations </a:t>
            </a:r>
            <a:r>
              <a:rPr lang="pl-PL" sz="2400" dirty="0" err="1" smtClean="0"/>
              <a:t>can</a:t>
            </a:r>
            <a:r>
              <a:rPr lang="pl-PL" sz="2400" dirty="0" smtClean="0"/>
              <a:t> be </a:t>
            </a:r>
            <a:r>
              <a:rPr lang="pl-PL" sz="2400" dirty="0" err="1" smtClean="0"/>
              <a:t>done</a:t>
            </a:r>
            <a:r>
              <a:rPr lang="pl-PL" sz="2400" dirty="0" smtClean="0"/>
              <a:t> </a:t>
            </a:r>
            <a:r>
              <a:rPr lang="pl-PL" sz="2400" dirty="0" err="1" smtClean="0"/>
              <a:t>using</a:t>
            </a:r>
            <a:r>
              <a:rPr lang="pl-PL" sz="2400" dirty="0" smtClean="0"/>
              <a:t>  </a:t>
            </a:r>
            <a:r>
              <a:rPr lang="pl-PL" sz="2400" dirty="0" err="1" smtClean="0"/>
              <a:t>two</a:t>
            </a:r>
            <a:r>
              <a:rPr lang="pl-PL" sz="2400" dirty="0" smtClean="0"/>
              <a:t> </a:t>
            </a:r>
            <a:r>
              <a:rPr lang="pl-PL" sz="2400" dirty="0" err="1" smtClean="0"/>
              <a:t>commands</a:t>
            </a:r>
            <a:r>
              <a:rPr lang="pl-PL" sz="2400" dirty="0" smtClean="0"/>
              <a:t>: </a:t>
            </a:r>
            <a:r>
              <a:rPr lang="pl-PL" sz="2000" dirty="0" err="1" smtClean="0">
                <a:latin typeface="Courier New" pitchFamily="49" charset="0"/>
                <a:cs typeface="Courier New" pitchFamily="49" charset="0"/>
              </a:rPr>
              <a:t>let</a:t>
            </a:r>
            <a:r>
              <a:rPr lang="pl-PL" sz="2400" dirty="0" smtClean="0">
                <a:cs typeface="Courier New" pitchFamily="49" charset="0"/>
              </a:rPr>
              <a:t> and </a:t>
            </a:r>
            <a:r>
              <a:rPr lang="pl-PL" sz="2000" dirty="0" err="1" smtClean="0">
                <a:latin typeface="Courier New" pitchFamily="49" charset="0"/>
                <a:cs typeface="Courier New" pitchFamily="49" charset="0"/>
              </a:rPr>
              <a:t>expr</a:t>
            </a:r>
            <a:r>
              <a:rPr lang="pl-PL" sz="2400" dirty="0" smtClean="0"/>
              <a:t> </a:t>
            </a:r>
            <a:r>
              <a:rPr lang="pl-PL" sz="2400" dirty="0" err="1" smtClean="0"/>
              <a:t>or</a:t>
            </a:r>
            <a:r>
              <a:rPr lang="pl-PL" sz="2400" dirty="0" smtClean="0"/>
              <a:t> </a:t>
            </a:r>
            <a:r>
              <a:rPr lang="pl-PL" sz="2000" dirty="0" smtClean="0">
                <a:latin typeface="Courier New" pitchFamily="49" charset="0"/>
                <a:cs typeface="Courier New" pitchFamily="49" charset="0"/>
              </a:rPr>
              <a:t>$[]</a:t>
            </a:r>
            <a:r>
              <a:rPr lang="pl-PL" sz="2400" dirty="0" smtClean="0"/>
              <a:t> </a:t>
            </a:r>
            <a:r>
              <a:rPr lang="pl-PL" sz="2400" dirty="0" err="1" smtClean="0"/>
              <a:t>expression</a:t>
            </a:r>
            <a:r>
              <a:rPr lang="pl-PL" sz="2400" dirty="0" smtClean="0"/>
              <a:t>. </a:t>
            </a:r>
            <a:r>
              <a:rPr lang="pl-PL" sz="2400" dirty="0" err="1" smtClean="0"/>
              <a:t>The</a:t>
            </a:r>
            <a:r>
              <a:rPr lang="pl-PL" sz="2400" dirty="0" smtClean="0"/>
              <a:t> </a:t>
            </a:r>
            <a:r>
              <a:rPr lang="pl-PL" sz="2400" dirty="0" err="1" smtClean="0"/>
              <a:t>way</a:t>
            </a:r>
            <a:r>
              <a:rPr lang="pl-PL" sz="2400" dirty="0" smtClean="0"/>
              <a:t> </a:t>
            </a:r>
            <a:r>
              <a:rPr lang="pl-PL" sz="2400" dirty="0" err="1" smtClean="0"/>
              <a:t>they</a:t>
            </a:r>
            <a:r>
              <a:rPr lang="pl-PL" sz="2400" dirty="0" smtClean="0"/>
              <a:t> </a:t>
            </a:r>
            <a:r>
              <a:rPr lang="pl-PL" sz="2400" dirty="0" err="1" smtClean="0"/>
              <a:t>are</a:t>
            </a:r>
            <a:r>
              <a:rPr lang="pl-PL" sz="2400" dirty="0" smtClean="0"/>
              <a:t> </a:t>
            </a:r>
            <a:r>
              <a:rPr lang="pl-PL" sz="2400" dirty="0" err="1" smtClean="0"/>
              <a:t>used</a:t>
            </a:r>
            <a:r>
              <a:rPr lang="pl-PL" sz="2400" dirty="0" smtClean="0"/>
              <a:t> </a:t>
            </a:r>
            <a:r>
              <a:rPr lang="pl-PL" sz="2400" dirty="0" err="1" smtClean="0"/>
              <a:t>is</a:t>
            </a:r>
            <a:r>
              <a:rPr lang="pl-PL" sz="2400" dirty="0" smtClean="0"/>
              <a:t> </a:t>
            </a:r>
            <a:r>
              <a:rPr lang="pl-PL" sz="2400" dirty="0" err="1" smtClean="0"/>
              <a:t>shown</a:t>
            </a:r>
            <a:r>
              <a:rPr lang="pl-PL" sz="2400" dirty="0" smtClean="0"/>
              <a:t> </a:t>
            </a:r>
            <a:r>
              <a:rPr lang="pl-PL" sz="2400" dirty="0" err="1" smtClean="0"/>
              <a:t>in</a:t>
            </a:r>
            <a:r>
              <a:rPr lang="pl-PL" sz="2400" dirty="0" smtClean="0"/>
              <a:t> </a:t>
            </a:r>
            <a:r>
              <a:rPr lang="pl-PL" sz="2400" dirty="0" err="1" smtClean="0"/>
              <a:t>the</a:t>
            </a:r>
            <a:r>
              <a:rPr lang="pl-PL" sz="2400" dirty="0" smtClean="0"/>
              <a:t> </a:t>
            </a:r>
            <a:r>
              <a:rPr lang="pl-PL" sz="2400" dirty="0" err="1" smtClean="0"/>
              <a:t>example</a:t>
            </a:r>
            <a:r>
              <a:rPr lang="pl-PL" sz="2400" dirty="0" smtClean="0"/>
              <a:t>.</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arithmetic</a:t>
            </a:r>
            <a:r>
              <a:rPr lang="pl-PL" sz="3600" dirty="0" smtClean="0"/>
              <a:t> operations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100" b="1" u="sng" dirty="0" err="1" smtClean="0">
                <a:latin typeface="Arial Narrow" pitchFamily="34" charset="0"/>
              </a:rPr>
              <a:t>Example</a:t>
            </a:r>
            <a:endParaRPr lang="pl-PL" sz="2100" b="1" u="sng" dirty="0" smtClean="0">
              <a:latin typeface="Arial Narrow" pitchFamily="34" charset="0"/>
            </a:endParaRPr>
          </a:p>
          <a:p>
            <a:pPr>
              <a:buNone/>
            </a:pPr>
            <a:r>
              <a:rPr lang="pl-PL" sz="2100" dirty="0" smtClean="0">
                <a:latin typeface="Courier New" pitchFamily="49" charset="0"/>
                <a:cs typeface="Courier New" pitchFamily="49" charset="0"/>
              </a:rPr>
              <a:t>#!/</a:t>
            </a:r>
            <a:r>
              <a:rPr lang="pl-PL" sz="2100" dirty="0" err="1" smtClean="0">
                <a:latin typeface="Courier New" pitchFamily="49" charset="0"/>
                <a:cs typeface="Courier New" pitchFamily="49" charset="0"/>
              </a:rPr>
              <a:t>bin</a:t>
            </a:r>
            <a:r>
              <a:rPr lang="pl-PL" sz="2100" dirty="0" smtClean="0">
                <a:latin typeface="Courier New" pitchFamily="49" charset="0"/>
                <a:cs typeface="Courier New" pitchFamily="49" charset="0"/>
              </a:rPr>
              <a:t>/</a:t>
            </a:r>
            <a:r>
              <a:rPr lang="pl-PL" sz="2100" dirty="0" err="1" smtClean="0">
                <a:latin typeface="Courier New" pitchFamily="49" charset="0"/>
                <a:cs typeface="Courier New" pitchFamily="49" charset="0"/>
              </a:rPr>
              <a:t>bash</a:t>
            </a:r>
            <a:endParaRPr lang="pl-PL" sz="2100" dirty="0" smtClean="0">
              <a:latin typeface="Courier New" pitchFamily="49" charset="0"/>
              <a:cs typeface="Courier New" pitchFamily="49" charset="0"/>
            </a:endParaRPr>
          </a:p>
          <a:p>
            <a:pPr>
              <a:buNone/>
            </a:pPr>
            <a:r>
              <a:rPr lang="pl-PL" sz="2100" dirty="0" smtClean="0">
                <a:latin typeface="Courier New" pitchFamily="49" charset="0"/>
                <a:cs typeface="Courier New" pitchFamily="49" charset="0"/>
              </a:rPr>
              <a:t>#</a:t>
            </a:r>
            <a:r>
              <a:rPr lang="pl-PL" sz="2100" dirty="0" err="1" smtClean="0">
                <a:latin typeface="Courier New" pitchFamily="49" charset="0"/>
                <a:cs typeface="Courier New" pitchFamily="49" charset="0"/>
              </a:rPr>
              <a:t>this</a:t>
            </a:r>
            <a:r>
              <a:rPr lang="pl-PL" sz="2100" dirty="0" smtClean="0">
                <a:latin typeface="Courier New" pitchFamily="49" charset="0"/>
                <a:cs typeface="Courier New" pitchFamily="49" charset="0"/>
              </a:rPr>
              <a:t> </a:t>
            </a:r>
            <a:r>
              <a:rPr lang="pl-PL" sz="2100" dirty="0" err="1" smtClean="0">
                <a:latin typeface="Courier New" pitchFamily="49" charset="0"/>
                <a:cs typeface="Courier New" pitchFamily="49" charset="0"/>
              </a:rPr>
              <a:t>is</a:t>
            </a:r>
            <a:r>
              <a:rPr lang="pl-PL" sz="2100" dirty="0" smtClean="0">
                <a:latin typeface="Courier New" pitchFamily="49" charset="0"/>
                <a:cs typeface="Courier New" pitchFamily="49" charset="0"/>
              </a:rPr>
              <a:t> an </a:t>
            </a:r>
            <a:r>
              <a:rPr lang="pl-PL" sz="2100" dirty="0" err="1" smtClean="0">
                <a:latin typeface="Courier New" pitchFamily="49" charset="0"/>
                <a:cs typeface="Courier New" pitchFamily="49" charset="0"/>
              </a:rPr>
              <a:t>example</a:t>
            </a:r>
            <a:r>
              <a:rPr lang="pl-PL" sz="2100" dirty="0" smtClean="0">
                <a:latin typeface="Courier New" pitchFamily="49" charset="0"/>
                <a:cs typeface="Courier New" pitchFamily="49" charset="0"/>
              </a:rPr>
              <a:t> </a:t>
            </a:r>
            <a:r>
              <a:rPr lang="pl-PL" sz="2100" dirty="0" err="1" smtClean="0">
                <a:latin typeface="Courier New" pitchFamily="49" charset="0"/>
                <a:cs typeface="Courier New" pitchFamily="49" charset="0"/>
              </a:rPr>
              <a:t>comment</a:t>
            </a:r>
            <a:endParaRPr lang="pl-PL" sz="2100" dirty="0" smtClean="0">
              <a:latin typeface="Courier New" pitchFamily="49" charset="0"/>
              <a:cs typeface="Courier New" pitchFamily="49" charset="0"/>
            </a:endParaRPr>
          </a:p>
          <a:p>
            <a:pPr>
              <a:buNone/>
            </a:pPr>
            <a:r>
              <a:rPr lang="pl-PL" sz="2100" dirty="0" smtClean="0">
                <a:latin typeface="Courier New" pitchFamily="49" charset="0"/>
                <a:cs typeface="Courier New" pitchFamily="49" charset="0"/>
              </a:rPr>
              <a:t>y=7</a:t>
            </a:r>
          </a:p>
          <a:p>
            <a:pPr>
              <a:buNone/>
            </a:pPr>
            <a:r>
              <a:rPr lang="pl-PL" sz="2100" dirty="0" err="1" smtClean="0">
                <a:latin typeface="Courier New" pitchFamily="49" charset="0"/>
                <a:cs typeface="Courier New" pitchFamily="49" charset="0"/>
              </a:rPr>
              <a:t>let</a:t>
            </a:r>
            <a:r>
              <a:rPr lang="pl-PL" sz="2100" dirty="0" smtClean="0">
                <a:latin typeface="Courier New" pitchFamily="49" charset="0"/>
                <a:cs typeface="Courier New" pitchFamily="49" charset="0"/>
              </a:rPr>
              <a:t> ”x=y-1”</a:t>
            </a:r>
          </a:p>
          <a:p>
            <a:pPr>
              <a:buNone/>
            </a:pPr>
            <a:r>
              <a:rPr lang="pl-PL" sz="2100" dirty="0" smtClean="0">
                <a:latin typeface="Courier New" pitchFamily="49" charset="0"/>
                <a:cs typeface="Courier New" pitchFamily="49" charset="0"/>
              </a:rPr>
              <a:t>echo $x</a:t>
            </a:r>
          </a:p>
          <a:p>
            <a:pPr>
              <a:buNone/>
            </a:pPr>
            <a:r>
              <a:rPr lang="pl-PL" sz="2100" dirty="0" err="1" smtClean="0">
                <a:latin typeface="Courier New" pitchFamily="49" charset="0"/>
                <a:cs typeface="Courier New" pitchFamily="49" charset="0"/>
              </a:rPr>
              <a:t>x=`expr</a:t>
            </a:r>
            <a:r>
              <a:rPr lang="pl-PL" sz="2100" dirty="0" smtClean="0">
                <a:latin typeface="Courier New" pitchFamily="49" charset="0"/>
                <a:cs typeface="Courier New" pitchFamily="49" charset="0"/>
              </a:rPr>
              <a:t> $y - 1`	#</a:t>
            </a:r>
            <a:r>
              <a:rPr lang="pl-PL" sz="2100" dirty="0" err="1" smtClean="0">
                <a:latin typeface="Courier New" pitchFamily="49" charset="0"/>
                <a:cs typeface="Courier New" pitchFamily="49" charset="0"/>
              </a:rPr>
              <a:t>spaces</a:t>
            </a:r>
            <a:r>
              <a:rPr lang="pl-PL" sz="2100" dirty="0" smtClean="0">
                <a:latin typeface="Courier New" pitchFamily="49" charset="0"/>
                <a:cs typeface="Courier New" pitchFamily="49" charset="0"/>
              </a:rPr>
              <a:t> </a:t>
            </a:r>
            <a:r>
              <a:rPr lang="pl-PL" sz="2100" dirty="0" err="1" smtClean="0">
                <a:latin typeface="Courier New" pitchFamily="49" charset="0"/>
                <a:cs typeface="Courier New" pitchFamily="49" charset="0"/>
              </a:rPr>
              <a:t>here</a:t>
            </a:r>
            <a:r>
              <a:rPr lang="pl-PL" sz="2100" dirty="0" smtClean="0">
                <a:latin typeface="Courier New" pitchFamily="49" charset="0"/>
                <a:cs typeface="Courier New" pitchFamily="49" charset="0"/>
              </a:rPr>
              <a:t> </a:t>
            </a:r>
            <a:r>
              <a:rPr lang="pl-PL" sz="2100" dirty="0" err="1" smtClean="0">
                <a:latin typeface="Courier New" pitchFamily="49" charset="0"/>
                <a:cs typeface="Courier New" pitchFamily="49" charset="0"/>
              </a:rPr>
              <a:t>are</a:t>
            </a:r>
            <a:r>
              <a:rPr lang="pl-PL" sz="2100" dirty="0" smtClean="0">
                <a:latin typeface="Courier New" pitchFamily="49" charset="0"/>
                <a:cs typeface="Courier New" pitchFamily="49" charset="0"/>
              </a:rPr>
              <a:t> </a:t>
            </a:r>
            <a:r>
              <a:rPr lang="pl-PL" sz="2100" dirty="0" err="1" smtClean="0">
                <a:latin typeface="Courier New" pitchFamily="49" charset="0"/>
                <a:cs typeface="Courier New" pitchFamily="49" charset="0"/>
              </a:rPr>
              <a:t>important</a:t>
            </a:r>
            <a:r>
              <a:rPr lang="pl-PL" sz="2100" dirty="0" smtClean="0">
                <a:latin typeface="Courier New" pitchFamily="49" charset="0"/>
                <a:cs typeface="Courier New" pitchFamily="49" charset="0"/>
              </a:rPr>
              <a:t>!!!</a:t>
            </a:r>
          </a:p>
          <a:p>
            <a:pPr>
              <a:buNone/>
            </a:pPr>
            <a:r>
              <a:rPr lang="pl-PL" sz="2100" dirty="0" smtClean="0">
                <a:latin typeface="Courier New" pitchFamily="49" charset="0"/>
                <a:cs typeface="Courier New" pitchFamily="49" charset="0"/>
              </a:rPr>
              <a:t>echo $x</a:t>
            </a:r>
          </a:p>
          <a:p>
            <a:pPr>
              <a:buNone/>
            </a:pPr>
            <a:r>
              <a:rPr lang="pl-PL" sz="2100" dirty="0" smtClean="0">
                <a:latin typeface="Courier New" pitchFamily="49" charset="0"/>
                <a:cs typeface="Courier New" pitchFamily="49" charset="0"/>
              </a:rPr>
              <a:t>x=$[y–1]</a:t>
            </a:r>
          </a:p>
          <a:p>
            <a:pPr>
              <a:buNone/>
            </a:pPr>
            <a:r>
              <a:rPr lang="pl-PL" sz="2100" dirty="0" smtClean="0">
                <a:latin typeface="Courier New" pitchFamily="49" charset="0"/>
                <a:cs typeface="Courier New" pitchFamily="49" charset="0"/>
              </a:rPr>
              <a:t>echo $x</a:t>
            </a:r>
          </a:p>
          <a:p>
            <a:pPr>
              <a:buNone/>
            </a:pPr>
            <a:r>
              <a:rPr lang="pl-PL" sz="2400" dirty="0" err="1" smtClean="0"/>
              <a:t>Running</a:t>
            </a:r>
            <a:r>
              <a:rPr lang="pl-PL" sz="2400" dirty="0" smtClean="0"/>
              <a:t> </a:t>
            </a:r>
            <a:r>
              <a:rPr lang="pl-PL" sz="2400" dirty="0" err="1" smtClean="0"/>
              <a:t>the</a:t>
            </a:r>
            <a:r>
              <a:rPr lang="pl-PL" sz="2400" dirty="0" smtClean="0"/>
              <a:t> </a:t>
            </a:r>
            <a:r>
              <a:rPr lang="pl-PL" sz="2400" dirty="0" err="1" smtClean="0"/>
              <a:t>script</a:t>
            </a:r>
            <a:r>
              <a:rPr lang="pl-PL" sz="2400" dirty="0" smtClean="0"/>
              <a:t> will display </a:t>
            </a:r>
            <a:r>
              <a:rPr lang="pl-PL" sz="2400" dirty="0" err="1" smtClean="0"/>
              <a:t>three</a:t>
            </a:r>
            <a:r>
              <a:rPr lang="pl-PL" sz="2400" dirty="0" smtClean="0"/>
              <a:t> </a:t>
            </a:r>
            <a:r>
              <a:rPr lang="pl-PL" sz="2400" dirty="0" err="1" smtClean="0"/>
              <a:t>times</a:t>
            </a:r>
            <a:r>
              <a:rPr lang="pl-PL" sz="2400" dirty="0" smtClean="0"/>
              <a:t> </a:t>
            </a:r>
            <a:r>
              <a:rPr lang="pl-PL" sz="2400" dirty="0" err="1" smtClean="0"/>
              <a:t>the</a:t>
            </a:r>
            <a:r>
              <a:rPr lang="pl-PL" sz="2400" dirty="0" smtClean="0"/>
              <a:t> </a:t>
            </a:r>
            <a:r>
              <a:rPr lang="pl-PL" sz="2400" dirty="0" err="1" smtClean="0"/>
              <a:t>result</a:t>
            </a:r>
            <a:r>
              <a:rPr lang="pl-PL" sz="2400" dirty="0" smtClean="0"/>
              <a:t> - </a:t>
            </a:r>
            <a:r>
              <a:rPr lang="pl-PL" sz="2400" b="1" dirty="0" smtClean="0"/>
              <a:t>6</a:t>
            </a:r>
            <a:r>
              <a:rPr lang="pl-PL" sz="2400" dirty="0" smtClean="0"/>
              <a:t>.</a:t>
            </a:r>
            <a:endParaRPr lang="pl-PL" sz="2400" dirty="0" smtClean="0">
              <a:latin typeface="Arial Narrow" pitchFamily="34"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tables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400" b="1" dirty="0" smtClean="0"/>
              <a:t>5. </a:t>
            </a:r>
            <a:r>
              <a:rPr lang="pl-PL" sz="2400" b="1" dirty="0" err="1" smtClean="0"/>
              <a:t>Tables</a:t>
            </a:r>
            <a:endParaRPr lang="pl-PL" sz="2400" b="1" dirty="0" smtClean="0"/>
          </a:p>
          <a:p>
            <a:pPr>
              <a:buNone/>
            </a:pPr>
            <a:r>
              <a:rPr lang="pl-PL" sz="2400" dirty="0" err="1" smtClean="0"/>
              <a:t>Table</a:t>
            </a:r>
            <a:r>
              <a:rPr lang="pl-PL" sz="2400" dirty="0" smtClean="0"/>
              <a:t> </a:t>
            </a:r>
            <a:r>
              <a:rPr lang="pl-PL" sz="2400" dirty="0" err="1" smtClean="0"/>
              <a:t>can</a:t>
            </a:r>
            <a:r>
              <a:rPr lang="pl-PL" sz="2400" dirty="0" smtClean="0"/>
              <a:t> be </a:t>
            </a:r>
            <a:r>
              <a:rPr lang="pl-PL" sz="2400" dirty="0" err="1" smtClean="0"/>
              <a:t>assing</a:t>
            </a:r>
            <a:r>
              <a:rPr lang="pl-PL" sz="2400" dirty="0" smtClean="0"/>
              <a:t> as:	</a:t>
            </a: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=(value1 value2 … </a:t>
            </a:r>
            <a:r>
              <a:rPr lang="pl-PL" sz="2400" dirty="0" err="1" smtClean="0">
                <a:latin typeface="Courier New" pitchFamily="49" charset="0"/>
                <a:cs typeface="Courier New" pitchFamily="49" charset="0"/>
              </a:rPr>
              <a:t>valueN</a:t>
            </a:r>
            <a:r>
              <a:rPr lang="pl-PL" sz="2400" dirty="0" smtClean="0">
                <a:latin typeface="Courier New" pitchFamily="49" charset="0"/>
                <a:cs typeface="Courier New" pitchFamily="49" charset="0"/>
              </a:rPr>
              <a:t>)</a:t>
            </a:r>
          </a:p>
          <a:p>
            <a:pPr>
              <a:buNone/>
            </a:pPr>
            <a:r>
              <a:rPr lang="pl-PL" sz="2400" dirty="0" err="1" smtClean="0">
                <a:latin typeface="Arial Narrow" pitchFamily="34" charset="0"/>
              </a:rPr>
              <a:t>or</a:t>
            </a:r>
            <a:endParaRPr lang="pl-PL" sz="2400" dirty="0" smtClean="0">
              <a:latin typeface="Arial Narrow" pitchFamily="34" charset="0"/>
            </a:endParaRP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[0]=1</a:t>
            </a: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[1]=3</a:t>
            </a:r>
          </a:p>
          <a:p>
            <a:pPr>
              <a:buNone/>
            </a:pPr>
            <a:r>
              <a:rPr lang="pl-PL" sz="2400" dirty="0" smtClean="0">
                <a:latin typeface="Courier New" pitchFamily="49" charset="0"/>
                <a:cs typeface="Courier New" pitchFamily="49" charset="0"/>
              </a:rPr>
              <a:t>...</a:t>
            </a: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[N]=</a:t>
            </a:r>
            <a:r>
              <a:rPr lang="pl-PL" sz="2400" dirty="0" err="1" smtClean="0">
                <a:latin typeface="Courier New" pitchFamily="49" charset="0"/>
                <a:cs typeface="Courier New" pitchFamily="49" charset="0"/>
              </a:rPr>
              <a:t>N</a:t>
            </a:r>
            <a:endParaRPr lang="pl-PL" sz="2400" dirty="0" smtClean="0">
              <a:latin typeface="Courier New" pitchFamily="49" charset="0"/>
              <a:cs typeface="Courier New" pitchFamily="49" charset="0"/>
            </a:endParaRPr>
          </a:p>
          <a:p>
            <a:pPr>
              <a:buNone/>
            </a:pPr>
            <a:endParaRPr lang="pl-PL" sz="2400" dirty="0" smtClean="0"/>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tables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92500"/>
          </a:bodyPr>
          <a:lstStyle/>
          <a:p>
            <a:pPr>
              <a:buNone/>
            </a:pPr>
            <a:r>
              <a:rPr lang="pl-PL" sz="2400" dirty="0" err="1" smtClean="0"/>
              <a:t>Using</a:t>
            </a:r>
            <a:r>
              <a:rPr lang="pl-PL" sz="2400" dirty="0" smtClean="0"/>
              <a:t> </a:t>
            </a:r>
            <a:r>
              <a:rPr lang="pl-PL" sz="2400" dirty="0" err="1" smtClean="0"/>
              <a:t>tables</a:t>
            </a:r>
            <a:r>
              <a:rPr lang="pl-PL" sz="2400" dirty="0" smtClean="0"/>
              <a:t>:</a:t>
            </a:r>
          </a:p>
          <a:p>
            <a:pPr>
              <a:buNone/>
            </a:pPr>
            <a:r>
              <a:rPr lang="pl-PL" sz="2400" dirty="0" smtClean="0">
                <a:latin typeface="Courier New" pitchFamily="49" charset="0"/>
                <a:cs typeface="Courier New" pitchFamily="49" charset="0"/>
              </a:rPr>
              <a:t>${a[3]}</a:t>
            </a:r>
            <a:r>
              <a:rPr lang="pl-PL" sz="2400" dirty="0" smtClean="0"/>
              <a:t>	- </a:t>
            </a:r>
            <a:r>
              <a:rPr lang="pl-PL" sz="2400" dirty="0" err="1" smtClean="0">
                <a:sym typeface="Wingdings" pitchFamily="2" charset="2"/>
              </a:rPr>
              <a:t>using</a:t>
            </a:r>
            <a:r>
              <a:rPr lang="pl-PL" sz="2400" dirty="0" smtClean="0">
                <a:sym typeface="Wingdings" pitchFamily="2" charset="2"/>
              </a:rPr>
              <a:t> 4-th element (</a:t>
            </a:r>
            <a:r>
              <a:rPr lang="pl-PL" sz="2400" dirty="0" err="1" smtClean="0">
                <a:sym typeface="Wingdings" pitchFamily="2" charset="2"/>
              </a:rPr>
              <a:t>indexes</a:t>
            </a:r>
            <a:r>
              <a:rPr lang="pl-PL" sz="2400" dirty="0" smtClean="0">
                <a:sym typeface="Wingdings" pitchFamily="2" charset="2"/>
              </a:rPr>
              <a:t> start </a:t>
            </a:r>
            <a:r>
              <a:rPr lang="pl-PL" sz="2400" dirty="0" err="1" smtClean="0">
                <a:sym typeface="Wingdings" pitchFamily="2" charset="2"/>
              </a:rPr>
              <a:t>from</a:t>
            </a:r>
            <a:r>
              <a:rPr lang="pl-PL" sz="2400" dirty="0" smtClean="0">
                <a:sym typeface="Wingdings" pitchFamily="2" charset="2"/>
              </a:rPr>
              <a:t> 0) of </a:t>
            </a:r>
            <a:r>
              <a:rPr lang="pl-PL" sz="2400" dirty="0" err="1" smtClean="0">
                <a:sym typeface="Wingdings" pitchFamily="2" charset="2"/>
              </a:rPr>
              <a:t>the</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a:t>
            </a:r>
          </a:p>
          <a:p>
            <a:pPr>
              <a:buNone/>
            </a:pPr>
            <a:r>
              <a:rPr lang="pl-PL" sz="2400" dirty="0" smtClean="0">
                <a:latin typeface="Courier New" pitchFamily="49" charset="0"/>
                <a:cs typeface="Courier New" pitchFamily="49" charset="0"/>
              </a:rPr>
              <a:t>${a[$i]}</a:t>
            </a:r>
            <a:r>
              <a:rPr lang="pl-PL" sz="2400" b="1" dirty="0" smtClean="0">
                <a:latin typeface="Arial Narrow" pitchFamily="34" charset="0"/>
              </a:rPr>
              <a:t>	- </a:t>
            </a:r>
            <a:r>
              <a:rPr lang="pl-PL" sz="2400" dirty="0" err="1" smtClean="0">
                <a:sym typeface="Wingdings" pitchFamily="2" charset="2"/>
              </a:rPr>
              <a:t>using</a:t>
            </a:r>
            <a:r>
              <a:rPr lang="pl-PL" sz="2400" dirty="0" smtClean="0">
                <a:sym typeface="Wingdings" pitchFamily="2" charset="2"/>
              </a:rPr>
              <a:t> </a:t>
            </a:r>
            <a:r>
              <a:rPr lang="pl-PL" sz="2400" i="1" dirty="0" err="1" smtClean="0">
                <a:sym typeface="Wingdings" pitchFamily="2" charset="2"/>
              </a:rPr>
              <a:t>i</a:t>
            </a:r>
            <a:r>
              <a:rPr lang="pl-PL" sz="2400" dirty="0" err="1" smtClean="0">
                <a:sym typeface="Wingdings" pitchFamily="2" charset="2"/>
              </a:rPr>
              <a:t>-th</a:t>
            </a:r>
            <a:r>
              <a:rPr lang="pl-PL" sz="2400" dirty="0" smtClean="0">
                <a:sym typeface="Wingdings" pitchFamily="2" charset="2"/>
              </a:rPr>
              <a:t> element of </a:t>
            </a:r>
            <a:r>
              <a:rPr lang="pl-PL" sz="2400" dirty="0" err="1" smtClean="0">
                <a:sym typeface="Wingdings" pitchFamily="2" charset="2"/>
              </a:rPr>
              <a:t>the</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${a[*]}</a:t>
            </a:r>
            <a:r>
              <a:rPr lang="pl-PL" sz="2400" dirty="0" smtClean="0">
                <a:sym typeface="Wingdings" pitchFamily="2" charset="2"/>
              </a:rPr>
              <a:t>	- </a:t>
            </a:r>
            <a:r>
              <a:rPr lang="pl-PL" sz="2400" dirty="0" err="1" smtClean="0">
                <a:sym typeface="Wingdings" pitchFamily="2" charset="2"/>
              </a:rPr>
              <a:t>using</a:t>
            </a:r>
            <a:r>
              <a:rPr lang="pl-PL" sz="2400" dirty="0" smtClean="0">
                <a:sym typeface="Wingdings" pitchFamily="2" charset="2"/>
              </a:rPr>
              <a:t> </a:t>
            </a:r>
            <a:r>
              <a:rPr lang="pl-PL" sz="2400" dirty="0" err="1" smtClean="0">
                <a:sym typeface="Wingdings" pitchFamily="2" charset="2"/>
              </a:rPr>
              <a:t>all</a:t>
            </a:r>
            <a:r>
              <a:rPr lang="pl-PL" sz="2400" dirty="0" smtClean="0">
                <a:sym typeface="Wingdings" pitchFamily="2" charset="2"/>
              </a:rPr>
              <a:t> </a:t>
            </a:r>
            <a:r>
              <a:rPr lang="pl-PL" sz="2400" dirty="0" err="1" smtClean="0">
                <a:sym typeface="Wingdings" pitchFamily="2" charset="2"/>
              </a:rPr>
              <a:t>elements</a:t>
            </a:r>
            <a:r>
              <a:rPr lang="pl-PL" sz="2400" dirty="0" smtClean="0">
                <a:sym typeface="Wingdings" pitchFamily="2" charset="2"/>
              </a:rPr>
              <a:t> of </a:t>
            </a:r>
            <a:r>
              <a:rPr lang="pl-PL" sz="2400" dirty="0" err="1" smtClean="0">
                <a:sym typeface="Wingdings" pitchFamily="2" charset="2"/>
              </a:rPr>
              <a:t>the</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${a[@]}</a:t>
            </a:r>
            <a:r>
              <a:rPr lang="pl-PL" sz="2400" dirty="0" smtClean="0">
                <a:sym typeface="Wingdings" pitchFamily="2" charset="2"/>
              </a:rPr>
              <a:t>	- </a:t>
            </a:r>
            <a:r>
              <a:rPr lang="pl-PL" sz="2400" dirty="0" err="1" smtClean="0">
                <a:sym typeface="Wingdings" pitchFamily="2" charset="2"/>
              </a:rPr>
              <a:t>using</a:t>
            </a:r>
            <a:r>
              <a:rPr lang="pl-PL" sz="2400" dirty="0" smtClean="0">
                <a:sym typeface="Wingdings" pitchFamily="2" charset="2"/>
              </a:rPr>
              <a:t> </a:t>
            </a:r>
            <a:r>
              <a:rPr lang="pl-PL" sz="2400" dirty="0" err="1" smtClean="0">
                <a:sym typeface="Wingdings" pitchFamily="2" charset="2"/>
              </a:rPr>
              <a:t>all</a:t>
            </a:r>
            <a:r>
              <a:rPr lang="pl-PL" sz="2400" dirty="0" smtClean="0">
                <a:sym typeface="Wingdings" pitchFamily="2" charset="2"/>
              </a:rPr>
              <a:t> </a:t>
            </a:r>
            <a:r>
              <a:rPr lang="pl-PL" sz="2400" dirty="0" err="1" smtClean="0">
                <a:sym typeface="Wingdings" pitchFamily="2" charset="2"/>
              </a:rPr>
              <a:t>elements</a:t>
            </a:r>
            <a:r>
              <a:rPr lang="pl-PL" sz="2400" dirty="0" smtClean="0">
                <a:sym typeface="Wingdings" pitchFamily="2" charset="2"/>
              </a:rPr>
              <a:t> of </a:t>
            </a:r>
            <a:r>
              <a:rPr lang="pl-PL" sz="2400" dirty="0" err="1" smtClean="0">
                <a:sym typeface="Wingdings" pitchFamily="2" charset="2"/>
              </a:rPr>
              <a:t>the</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${#a[0]}</a:t>
            </a:r>
            <a:r>
              <a:rPr lang="pl-PL" sz="2400" dirty="0" smtClean="0">
                <a:sym typeface="Wingdings" pitchFamily="2" charset="2"/>
              </a:rPr>
              <a:t>	- </a:t>
            </a:r>
            <a:r>
              <a:rPr lang="pl-PL" sz="2400" dirty="0" err="1" smtClean="0">
                <a:sym typeface="Wingdings" pitchFamily="2" charset="2"/>
              </a:rPr>
              <a:t>lenght</a:t>
            </a:r>
            <a:r>
              <a:rPr lang="pl-PL" sz="2400" dirty="0" smtClean="0">
                <a:sym typeface="Wingdings" pitchFamily="2" charset="2"/>
              </a:rPr>
              <a:t> of </a:t>
            </a:r>
            <a:r>
              <a:rPr lang="pl-PL" sz="2400" dirty="0" err="1" smtClean="0">
                <a:sym typeface="Wingdings" pitchFamily="2" charset="2"/>
              </a:rPr>
              <a:t>the</a:t>
            </a:r>
            <a:r>
              <a:rPr lang="pl-PL" sz="2400" dirty="0" smtClean="0">
                <a:sym typeface="Wingdings" pitchFamily="2" charset="2"/>
              </a:rPr>
              <a:t> first element </a:t>
            </a:r>
            <a:r>
              <a:rPr lang="pl-PL" sz="2400" dirty="0" err="1" smtClean="0">
                <a:sym typeface="Wingdings" pitchFamily="2" charset="2"/>
              </a:rPr>
              <a:t>in</a:t>
            </a:r>
            <a:r>
              <a:rPr lang="pl-PL" sz="2400" dirty="0" smtClean="0">
                <a:sym typeface="Wingdings" pitchFamily="2" charset="2"/>
              </a:rPr>
              <a:t> </a:t>
            </a:r>
            <a:r>
              <a:rPr lang="pl-PL" sz="2400" dirty="0" err="1" smtClean="0">
                <a:sym typeface="Wingdings" pitchFamily="2" charset="2"/>
              </a:rPr>
              <a:t>the</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${#a[*]}</a:t>
            </a:r>
            <a:r>
              <a:rPr lang="pl-PL" sz="2400" dirty="0" smtClean="0">
                <a:sym typeface="Wingdings" pitchFamily="2" charset="2"/>
              </a:rPr>
              <a:t>	- </a:t>
            </a:r>
            <a:r>
              <a:rPr lang="pl-PL" sz="2400" dirty="0" err="1" smtClean="0">
                <a:sym typeface="Wingdings" pitchFamily="2" charset="2"/>
              </a:rPr>
              <a:t>table</a:t>
            </a:r>
            <a:r>
              <a:rPr lang="pl-PL" sz="2400" dirty="0" smtClean="0">
                <a:sym typeface="Wingdings" pitchFamily="2" charset="2"/>
              </a:rPr>
              <a:t> </a:t>
            </a:r>
            <a:r>
              <a:rPr lang="pl-PL" sz="2400" dirty="0" err="1" smtClean="0">
                <a:sym typeface="Wingdings" pitchFamily="2" charset="2"/>
              </a:rPr>
              <a:t>length</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${#a[@]} </a:t>
            </a:r>
            <a:r>
              <a:rPr lang="pl-PL" sz="2400" b="1" dirty="0" smtClean="0">
                <a:latin typeface="Arial Narrow" pitchFamily="34" charset="0"/>
                <a:sym typeface="Wingdings" pitchFamily="2" charset="2"/>
              </a:rPr>
              <a:t>	-</a:t>
            </a:r>
            <a:r>
              <a:rPr lang="pl-PL" sz="2400" dirty="0" smtClean="0">
                <a:sym typeface="Wingdings" pitchFamily="2" charset="2"/>
              </a:rPr>
              <a:t> </a:t>
            </a:r>
            <a:r>
              <a:rPr lang="pl-PL" sz="2400" dirty="0" err="1" smtClean="0">
                <a:sym typeface="Wingdings" pitchFamily="2" charset="2"/>
              </a:rPr>
              <a:t>table</a:t>
            </a:r>
            <a:r>
              <a:rPr lang="pl-PL" sz="2400" dirty="0" smtClean="0">
                <a:sym typeface="Wingdings" pitchFamily="2" charset="2"/>
              </a:rPr>
              <a:t> </a:t>
            </a:r>
            <a:r>
              <a:rPr lang="pl-PL" sz="2400" dirty="0" err="1" smtClean="0">
                <a:sym typeface="Wingdings" pitchFamily="2" charset="2"/>
              </a:rPr>
              <a:t>length</a:t>
            </a:r>
            <a:r>
              <a:rPr lang="pl-PL" sz="2400" dirty="0" smtClean="0">
                <a:sym typeface="Wingdings" pitchFamily="2" charset="2"/>
              </a:rPr>
              <a:t>.</a:t>
            </a:r>
          </a:p>
          <a:p>
            <a:pPr>
              <a:buNone/>
            </a:pPr>
            <a:r>
              <a:rPr lang="pl-PL" sz="2400" dirty="0" err="1" smtClean="0">
                <a:sym typeface="Wingdings" pitchFamily="2" charset="2"/>
              </a:rPr>
              <a:t>Tables</a:t>
            </a:r>
            <a:r>
              <a:rPr lang="pl-PL" sz="2400" dirty="0" smtClean="0">
                <a:sym typeface="Wingdings" pitchFamily="2" charset="2"/>
              </a:rPr>
              <a:t> do not </a:t>
            </a:r>
            <a:r>
              <a:rPr lang="pl-PL" sz="2400" dirty="0" err="1" smtClean="0">
                <a:sym typeface="Wingdings" pitchFamily="2" charset="2"/>
              </a:rPr>
              <a:t>have</a:t>
            </a:r>
            <a:r>
              <a:rPr lang="pl-PL" sz="2400" dirty="0" smtClean="0">
                <a:sym typeface="Wingdings" pitchFamily="2" charset="2"/>
              </a:rPr>
              <a:t> to be </a:t>
            </a:r>
            <a:r>
              <a:rPr lang="pl-PL" sz="2400" dirty="0" err="1" smtClean="0">
                <a:sym typeface="Wingdings" pitchFamily="2" charset="2"/>
              </a:rPr>
              <a:t>declared</a:t>
            </a:r>
            <a:r>
              <a:rPr lang="pl-PL" sz="2400" dirty="0" smtClean="0">
                <a:sym typeface="Wingdings" pitchFamily="2" charset="2"/>
              </a:rPr>
              <a:t> </a:t>
            </a:r>
            <a:r>
              <a:rPr lang="pl-PL" sz="2400" dirty="0" err="1" smtClean="0">
                <a:sym typeface="Wingdings" pitchFamily="2" charset="2"/>
              </a:rPr>
              <a:t>or</a:t>
            </a:r>
            <a:r>
              <a:rPr lang="pl-PL" sz="2400" dirty="0" smtClean="0">
                <a:sym typeface="Wingdings" pitchFamily="2" charset="2"/>
              </a:rPr>
              <a:t> </a:t>
            </a:r>
            <a:r>
              <a:rPr lang="pl-PL" sz="2400" dirty="0" err="1" smtClean="0">
                <a:sym typeface="Wingdings" pitchFamily="2" charset="2"/>
              </a:rPr>
              <a:t>allocated</a:t>
            </a:r>
            <a:r>
              <a:rPr lang="pl-PL" sz="2400" dirty="0" smtClean="0">
                <a:sym typeface="Wingdings" pitchFamily="2" charset="2"/>
              </a:rPr>
              <a:t> – </a:t>
            </a:r>
            <a:r>
              <a:rPr lang="pl-PL" sz="2400" dirty="0" err="1" smtClean="0">
                <a:sym typeface="Wingdings" pitchFamily="2" charset="2"/>
              </a:rPr>
              <a:t>this</a:t>
            </a:r>
            <a:r>
              <a:rPr lang="pl-PL" sz="2400" dirty="0" smtClean="0">
                <a:sym typeface="Wingdings" pitchFamily="2" charset="2"/>
              </a:rPr>
              <a:t> </a:t>
            </a:r>
            <a:r>
              <a:rPr lang="pl-PL" sz="2400" dirty="0" err="1" smtClean="0">
                <a:sym typeface="Wingdings" pitchFamily="2" charset="2"/>
              </a:rPr>
              <a:t>is</a:t>
            </a:r>
            <a:r>
              <a:rPr lang="pl-PL" sz="2400" dirty="0" smtClean="0">
                <a:sym typeface="Wingdings" pitchFamily="2" charset="2"/>
              </a:rPr>
              <a:t> </a:t>
            </a:r>
            <a:r>
              <a:rPr lang="pl-PL" sz="2400" dirty="0" err="1" smtClean="0">
                <a:sym typeface="Wingdings" pitchFamily="2" charset="2"/>
              </a:rPr>
              <a:t>done</a:t>
            </a:r>
            <a:r>
              <a:rPr lang="pl-PL" sz="2400" dirty="0" smtClean="0">
                <a:sym typeface="Wingdings" pitchFamily="2" charset="2"/>
              </a:rPr>
              <a:t> </a:t>
            </a:r>
            <a:r>
              <a:rPr lang="pl-PL" sz="2400" dirty="0" err="1" smtClean="0">
                <a:sym typeface="Wingdings" pitchFamily="2" charset="2"/>
              </a:rPr>
              <a:t>automatically</a:t>
            </a:r>
            <a:r>
              <a:rPr lang="pl-PL" sz="2400" dirty="0" smtClean="0">
                <a:sym typeface="Wingdings" pitchFamily="2" charset="2"/>
              </a:rPr>
              <a:t>. Not </a:t>
            </a:r>
            <a:r>
              <a:rPr lang="pl-PL" sz="2400" dirty="0" err="1" smtClean="0">
                <a:sym typeface="Wingdings" pitchFamily="2" charset="2"/>
              </a:rPr>
              <a:t>assigned</a:t>
            </a:r>
            <a:r>
              <a:rPr lang="pl-PL" sz="2400" dirty="0" smtClean="0">
                <a:sym typeface="Wingdings" pitchFamily="2" charset="2"/>
              </a:rPr>
              <a:t> </a:t>
            </a:r>
            <a:r>
              <a:rPr lang="pl-PL" sz="2400" dirty="0" err="1" smtClean="0">
                <a:sym typeface="Wingdings" pitchFamily="2" charset="2"/>
              </a:rPr>
              <a:t>elements</a:t>
            </a:r>
            <a:r>
              <a:rPr lang="pl-PL" sz="2400" dirty="0" smtClean="0">
                <a:sym typeface="Wingdings" pitchFamily="2" charset="2"/>
              </a:rPr>
              <a:t> do not </a:t>
            </a:r>
            <a:r>
              <a:rPr lang="pl-PL" sz="2400" dirty="0" err="1" smtClean="0">
                <a:sym typeface="Wingdings" pitchFamily="2" charset="2"/>
              </a:rPr>
              <a:t>exist</a:t>
            </a:r>
            <a:r>
              <a:rPr lang="pl-PL" sz="2400" dirty="0" smtClean="0">
                <a:sym typeface="Wingdings" pitchFamily="2" charset="2"/>
              </a:rPr>
              <a:t>.</a:t>
            </a:r>
          </a:p>
          <a:p>
            <a:pPr>
              <a:buNone/>
            </a:pPr>
            <a:r>
              <a:rPr lang="pl-PL" sz="2400" dirty="0" smtClean="0">
                <a:latin typeface="Courier New" pitchFamily="49" charset="0"/>
                <a:cs typeface="Courier New" pitchFamily="49" charset="0"/>
                <a:sym typeface="Wingdings" pitchFamily="2" charset="2"/>
              </a:rPr>
              <a:t>tablica[11]=3</a:t>
            </a:r>
            <a:r>
              <a:rPr lang="pl-PL" sz="2400" b="1" dirty="0" smtClean="0">
                <a:latin typeface="Arial Narrow" pitchFamily="34" charset="0"/>
                <a:sym typeface="Wingdings" pitchFamily="2" charset="2"/>
              </a:rPr>
              <a:t>	</a:t>
            </a:r>
            <a:r>
              <a:rPr lang="pl-PL" sz="2400" dirty="0" smtClean="0">
                <a:latin typeface="Arial Narrow" pitchFamily="34" charset="0"/>
                <a:sym typeface="Wingdings" pitchFamily="2" charset="2"/>
              </a:rPr>
              <a:t>- </a:t>
            </a:r>
            <a:r>
              <a:rPr lang="pl-PL" sz="2400" dirty="0" err="1" smtClean="0">
                <a:latin typeface="Arial Narrow" pitchFamily="34" charset="0"/>
                <a:sym typeface="Wingdings" pitchFamily="2" charset="2"/>
              </a:rPr>
              <a:t>this</a:t>
            </a:r>
            <a:r>
              <a:rPr lang="pl-PL" sz="2400" dirty="0" smtClean="0">
                <a:latin typeface="Arial Narrow" pitchFamily="34" charset="0"/>
                <a:sym typeface="Wingdings" pitchFamily="2" charset="2"/>
              </a:rPr>
              <a:t> </a:t>
            </a:r>
            <a:r>
              <a:rPr lang="pl-PL" sz="2400" dirty="0" err="1" smtClean="0">
                <a:latin typeface="Arial Narrow" pitchFamily="34" charset="0"/>
                <a:sym typeface="Wingdings" pitchFamily="2" charset="2"/>
              </a:rPr>
              <a:t>table</a:t>
            </a:r>
            <a:r>
              <a:rPr lang="pl-PL" sz="2400" dirty="0" smtClean="0">
                <a:latin typeface="Arial Narrow" pitchFamily="34" charset="0"/>
                <a:sym typeface="Wingdings" pitchFamily="2" charset="2"/>
              </a:rPr>
              <a:t> </a:t>
            </a:r>
            <a:r>
              <a:rPr lang="pl-PL" sz="2400" dirty="0" err="1" smtClean="0">
                <a:latin typeface="Arial Narrow" pitchFamily="34" charset="0"/>
                <a:sym typeface="Wingdings" pitchFamily="2" charset="2"/>
              </a:rPr>
              <a:t>is</a:t>
            </a:r>
            <a:r>
              <a:rPr lang="pl-PL" sz="2400" dirty="0" smtClean="0">
                <a:latin typeface="Arial Narrow" pitchFamily="34" charset="0"/>
                <a:sym typeface="Wingdings" pitchFamily="2" charset="2"/>
              </a:rPr>
              <a:t> of </a:t>
            </a:r>
            <a:r>
              <a:rPr lang="pl-PL" sz="2400" dirty="0" err="1" smtClean="0">
                <a:latin typeface="Arial Narrow" pitchFamily="34" charset="0"/>
                <a:sym typeface="Wingdings" pitchFamily="2" charset="2"/>
              </a:rPr>
              <a:t>size</a:t>
            </a:r>
            <a:r>
              <a:rPr lang="pl-PL" sz="2400" dirty="0" smtClean="0">
                <a:latin typeface="Arial Narrow" pitchFamily="34" charset="0"/>
                <a:sym typeface="Wingdings" pitchFamily="2" charset="2"/>
              </a:rPr>
              <a:t> 1</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tables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92500"/>
          </a:bodyPr>
          <a:lstStyle/>
          <a:p>
            <a:pPr>
              <a:buNone/>
            </a:pPr>
            <a:r>
              <a:rPr lang="pl-PL" sz="2400" dirty="0" err="1" smtClean="0"/>
              <a:t>Tables</a:t>
            </a:r>
            <a:r>
              <a:rPr lang="pl-PL" sz="2400" dirty="0" smtClean="0"/>
              <a:t> do not to </a:t>
            </a:r>
            <a:r>
              <a:rPr lang="pl-PL" sz="2400" dirty="0" err="1" smtClean="0"/>
              <a:t>have</a:t>
            </a:r>
            <a:r>
              <a:rPr lang="pl-PL" sz="2400" dirty="0" smtClean="0"/>
              <a:t> to be </a:t>
            </a:r>
            <a:r>
              <a:rPr lang="pl-PL" sz="2400" dirty="0" err="1" smtClean="0"/>
              <a:t>continuous</a:t>
            </a:r>
            <a:r>
              <a:rPr lang="pl-PL" sz="2400" dirty="0" smtClean="0"/>
              <a:t>:	</a:t>
            </a: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[0]=1</a:t>
            </a:r>
          </a:p>
          <a:p>
            <a:pPr>
              <a:buNone/>
            </a:pPr>
            <a:r>
              <a:rPr lang="pl-PL" sz="2400" dirty="0" err="1" smtClean="0">
                <a:latin typeface="Courier New" pitchFamily="49" charset="0"/>
                <a:cs typeface="Courier New" pitchFamily="49" charset="0"/>
              </a:rPr>
              <a:t>table</a:t>
            </a:r>
            <a:r>
              <a:rPr lang="pl-PL" sz="2400" dirty="0" smtClean="0">
                <a:latin typeface="Courier New" pitchFamily="49" charset="0"/>
                <a:cs typeface="Courier New" pitchFamily="49" charset="0"/>
              </a:rPr>
              <a:t>[2]=3</a:t>
            </a:r>
          </a:p>
          <a:p>
            <a:pPr>
              <a:buNone/>
            </a:pPr>
            <a:r>
              <a:rPr lang="pl-PL" sz="2400" dirty="0" err="1" smtClean="0"/>
              <a:t>The</a:t>
            </a:r>
            <a:r>
              <a:rPr lang="pl-PL" sz="2400" dirty="0" smtClean="0"/>
              <a:t> </a:t>
            </a:r>
            <a:r>
              <a:rPr lang="pl-PL" sz="2400" dirty="0" err="1" smtClean="0"/>
              <a:t>above</a:t>
            </a:r>
            <a:r>
              <a:rPr lang="pl-PL" sz="2400" dirty="0" smtClean="0"/>
              <a:t> </a:t>
            </a:r>
            <a:r>
              <a:rPr lang="pl-PL" sz="2400" dirty="0" err="1" smtClean="0"/>
              <a:t>table</a:t>
            </a:r>
            <a:r>
              <a:rPr lang="pl-PL" sz="2400" dirty="0" smtClean="0"/>
              <a:t> </a:t>
            </a:r>
            <a:r>
              <a:rPr lang="pl-PL" sz="2400" dirty="0" err="1" smtClean="0"/>
              <a:t>is</a:t>
            </a:r>
            <a:r>
              <a:rPr lang="pl-PL" sz="2400" dirty="0" smtClean="0"/>
              <a:t> of </a:t>
            </a:r>
            <a:r>
              <a:rPr lang="pl-PL" sz="2400" dirty="0" err="1" smtClean="0"/>
              <a:t>size</a:t>
            </a:r>
            <a:r>
              <a:rPr lang="pl-PL" sz="2400" dirty="0" smtClean="0"/>
              <a:t> 2, </a:t>
            </a:r>
            <a:r>
              <a:rPr lang="pl-PL" sz="2400" dirty="0" err="1" smtClean="0"/>
              <a:t>the</a:t>
            </a:r>
            <a:r>
              <a:rPr lang="pl-PL" sz="2400" dirty="0" smtClean="0"/>
              <a:t> element </a:t>
            </a:r>
            <a:r>
              <a:rPr lang="pl-PL" sz="2400" dirty="0" err="1" smtClean="0"/>
              <a:t>with</a:t>
            </a:r>
            <a:r>
              <a:rPr lang="pl-PL" sz="2400" dirty="0" smtClean="0"/>
              <a:t> </a:t>
            </a:r>
            <a:r>
              <a:rPr lang="pl-PL" sz="2400" dirty="0" err="1" smtClean="0"/>
              <a:t>index</a:t>
            </a:r>
            <a:r>
              <a:rPr lang="pl-PL" sz="2400" dirty="0" smtClean="0"/>
              <a:t> 1 </a:t>
            </a:r>
            <a:r>
              <a:rPr lang="pl-PL" sz="2400" dirty="0" err="1" smtClean="0"/>
              <a:t>does</a:t>
            </a:r>
            <a:r>
              <a:rPr lang="pl-PL" sz="2400" dirty="0" smtClean="0"/>
              <a:t> not </a:t>
            </a:r>
            <a:r>
              <a:rPr lang="pl-PL" sz="2400" dirty="0" err="1" smtClean="0"/>
              <a:t>exist</a:t>
            </a:r>
            <a:r>
              <a:rPr lang="pl-PL" sz="2400" dirty="0" smtClean="0"/>
              <a:t>.</a:t>
            </a:r>
          </a:p>
          <a:p>
            <a:pPr>
              <a:buNone/>
            </a:pPr>
            <a:r>
              <a:rPr lang="pl-PL" sz="2400" dirty="0" smtClean="0"/>
              <a:t>To </a:t>
            </a:r>
            <a:r>
              <a:rPr lang="pl-PL" sz="2400" dirty="0" err="1" smtClean="0"/>
              <a:t>delete</a:t>
            </a:r>
            <a:r>
              <a:rPr lang="pl-PL" sz="2400" dirty="0" smtClean="0"/>
              <a:t> a </a:t>
            </a:r>
            <a:r>
              <a:rPr lang="pl-PL" sz="2400" dirty="0" err="1" smtClean="0"/>
              <a:t>selected</a:t>
            </a:r>
            <a:r>
              <a:rPr lang="pl-PL" sz="2400" dirty="0" smtClean="0"/>
              <a:t> </a:t>
            </a:r>
            <a:r>
              <a:rPr lang="pl-PL" sz="2400" dirty="0" err="1" smtClean="0"/>
              <a:t>table</a:t>
            </a:r>
            <a:r>
              <a:rPr lang="pl-PL" sz="2400" dirty="0" smtClean="0"/>
              <a:t> element </a:t>
            </a:r>
            <a:r>
              <a:rPr lang="pl-PL" sz="2400" dirty="0" err="1" smtClean="0"/>
              <a:t>unset</a:t>
            </a:r>
            <a:r>
              <a:rPr lang="pl-PL" sz="2400" dirty="0" smtClean="0"/>
              <a:t> </a:t>
            </a:r>
            <a:r>
              <a:rPr lang="pl-PL" sz="2400" dirty="0" err="1" smtClean="0"/>
              <a:t>command</a:t>
            </a:r>
            <a:r>
              <a:rPr lang="pl-PL" sz="2400" dirty="0" smtClean="0"/>
              <a:t> </a:t>
            </a:r>
            <a:r>
              <a:rPr lang="pl-PL" sz="2400" dirty="0" err="1" smtClean="0"/>
              <a:t>is</a:t>
            </a:r>
            <a:r>
              <a:rPr lang="pl-PL" sz="2400" dirty="0" smtClean="0"/>
              <a:t> </a:t>
            </a:r>
            <a:r>
              <a:rPr lang="pl-PL" sz="2400" dirty="0" err="1" smtClean="0"/>
              <a:t>used</a:t>
            </a:r>
            <a:r>
              <a:rPr lang="pl-PL" sz="2400" dirty="0" smtClean="0"/>
              <a:t>. </a:t>
            </a:r>
          </a:p>
          <a:p>
            <a:pPr>
              <a:buNone/>
            </a:pPr>
            <a:r>
              <a:rPr lang="pl-PL" sz="2400" dirty="0" err="1" smtClean="0">
                <a:latin typeface="Courier New" pitchFamily="49" charset="0"/>
                <a:cs typeface="Courier New" pitchFamily="49" charset="0"/>
              </a:rPr>
              <a:t>unset</a:t>
            </a:r>
            <a:r>
              <a:rPr lang="pl-PL" sz="2400" dirty="0" smtClean="0">
                <a:latin typeface="Courier New" pitchFamily="49" charset="0"/>
                <a:cs typeface="Courier New" pitchFamily="49" charset="0"/>
              </a:rPr>
              <a:t> tablica[2]</a:t>
            </a:r>
          </a:p>
          <a:p>
            <a:pPr>
              <a:buNone/>
            </a:pPr>
            <a:r>
              <a:rPr lang="pl-PL" sz="2400" dirty="0" err="1" smtClean="0"/>
              <a:t>The</a:t>
            </a:r>
            <a:r>
              <a:rPr lang="pl-PL" sz="2400" dirty="0" smtClean="0"/>
              <a:t> </a:t>
            </a:r>
            <a:r>
              <a:rPr lang="pl-PL" sz="2400" dirty="0" err="1" smtClean="0"/>
              <a:t>above</a:t>
            </a:r>
            <a:r>
              <a:rPr lang="pl-PL" sz="2400" dirty="0" smtClean="0"/>
              <a:t> </a:t>
            </a:r>
            <a:r>
              <a:rPr lang="pl-PL" sz="2400" dirty="0" err="1" smtClean="0"/>
              <a:t>command</a:t>
            </a:r>
            <a:r>
              <a:rPr lang="pl-PL" sz="2400" dirty="0" smtClean="0"/>
              <a:t> will </a:t>
            </a:r>
            <a:r>
              <a:rPr lang="pl-PL" sz="2400" dirty="0" err="1" smtClean="0"/>
              <a:t>delete</a:t>
            </a:r>
            <a:r>
              <a:rPr lang="pl-PL" sz="2400" dirty="0" smtClean="0"/>
              <a:t> </a:t>
            </a:r>
            <a:r>
              <a:rPr lang="pl-PL" sz="2400" dirty="0" err="1" smtClean="0"/>
              <a:t>the</a:t>
            </a:r>
            <a:r>
              <a:rPr lang="pl-PL" sz="2400" dirty="0" smtClean="0"/>
              <a:t> </a:t>
            </a:r>
            <a:r>
              <a:rPr lang="pl-PL" sz="2400" dirty="0" err="1" smtClean="0"/>
              <a:t>table</a:t>
            </a:r>
            <a:r>
              <a:rPr lang="pl-PL" sz="2400" dirty="0" smtClean="0"/>
              <a:t> element of </a:t>
            </a:r>
            <a:r>
              <a:rPr lang="pl-PL" sz="2400" dirty="0" err="1" smtClean="0"/>
              <a:t>index</a:t>
            </a:r>
            <a:r>
              <a:rPr lang="pl-PL" sz="2400" dirty="0" smtClean="0"/>
              <a:t> 2 so </a:t>
            </a:r>
            <a:r>
              <a:rPr lang="pl-PL" sz="2400" dirty="0" err="1" smtClean="0"/>
              <a:t>the</a:t>
            </a:r>
            <a:r>
              <a:rPr lang="pl-PL" sz="2400" dirty="0" smtClean="0"/>
              <a:t> </a:t>
            </a:r>
            <a:r>
              <a:rPr lang="pl-PL" sz="2400" dirty="0" err="1" smtClean="0"/>
              <a:t>table</a:t>
            </a:r>
            <a:r>
              <a:rPr lang="pl-PL" sz="2400" dirty="0" smtClean="0"/>
              <a:t> </a:t>
            </a:r>
            <a:r>
              <a:rPr lang="pl-PL" sz="2400" dirty="0" err="1" smtClean="0"/>
              <a:t>size</a:t>
            </a:r>
            <a:r>
              <a:rPr lang="pl-PL" sz="2400" dirty="0" smtClean="0"/>
              <a:t> </a:t>
            </a:r>
            <a:r>
              <a:rPr lang="pl-PL" sz="2400" dirty="0" err="1" smtClean="0"/>
              <a:t>is</a:t>
            </a:r>
            <a:r>
              <a:rPr lang="pl-PL" sz="2400" dirty="0" smtClean="0"/>
              <a:t> 1 </a:t>
            </a:r>
            <a:r>
              <a:rPr lang="pl-PL" sz="2400" dirty="0" err="1" smtClean="0"/>
              <a:t>from</a:t>
            </a:r>
            <a:r>
              <a:rPr lang="pl-PL" sz="2400" dirty="0" smtClean="0"/>
              <a:t> </a:t>
            </a:r>
            <a:r>
              <a:rPr lang="pl-PL" sz="2400" dirty="0" err="1" smtClean="0"/>
              <a:t>now</a:t>
            </a:r>
            <a:r>
              <a:rPr lang="pl-PL" sz="2400" dirty="0" smtClean="0"/>
              <a:t>.</a:t>
            </a:r>
          </a:p>
          <a:p>
            <a:pPr>
              <a:buNone/>
            </a:pPr>
            <a:r>
              <a:rPr lang="pl-PL" sz="2400" dirty="0" smtClean="0"/>
              <a:t>By </a:t>
            </a:r>
            <a:r>
              <a:rPr lang="pl-PL" sz="2400" dirty="0" err="1" smtClean="0"/>
              <a:t>calling</a:t>
            </a:r>
            <a:endParaRPr lang="pl-PL" sz="2400" dirty="0" smtClean="0"/>
          </a:p>
          <a:p>
            <a:pPr>
              <a:buNone/>
            </a:pPr>
            <a:r>
              <a:rPr lang="pl-PL" sz="2400" dirty="0" err="1" smtClean="0">
                <a:latin typeface="Courier New" pitchFamily="49" charset="0"/>
                <a:cs typeface="Courier New" pitchFamily="49" charset="0"/>
              </a:rPr>
              <a:t>unset</a:t>
            </a:r>
            <a:r>
              <a:rPr lang="pl-PL" sz="2400" dirty="0" smtClean="0">
                <a:latin typeface="Courier New" pitchFamily="49" charset="0"/>
                <a:cs typeface="Courier New" pitchFamily="49" charset="0"/>
              </a:rPr>
              <a:t> tablica[*] </a:t>
            </a:r>
            <a:r>
              <a:rPr lang="pl-PL" sz="2400" dirty="0" err="1" smtClean="0"/>
              <a:t>or</a:t>
            </a:r>
            <a:r>
              <a:rPr lang="pl-PL" sz="2400" dirty="0" smtClean="0"/>
              <a:t> </a:t>
            </a:r>
            <a:r>
              <a:rPr lang="pl-PL" sz="2400" dirty="0" err="1" smtClean="0">
                <a:latin typeface="Courier New" pitchFamily="49" charset="0"/>
                <a:cs typeface="Courier New" pitchFamily="49" charset="0"/>
              </a:rPr>
              <a:t>unset</a:t>
            </a:r>
            <a:r>
              <a:rPr lang="pl-PL" sz="2400" dirty="0" smtClean="0">
                <a:latin typeface="Courier New" pitchFamily="49" charset="0"/>
                <a:cs typeface="Courier New" pitchFamily="49" charset="0"/>
              </a:rPr>
              <a:t> tablica[@]</a:t>
            </a:r>
          </a:p>
          <a:p>
            <a:pPr>
              <a:buNone/>
            </a:pPr>
            <a:r>
              <a:rPr lang="pl-PL" sz="2400" dirty="0" err="1" smtClean="0"/>
              <a:t>the</a:t>
            </a:r>
            <a:r>
              <a:rPr lang="pl-PL" sz="2400" dirty="0" smtClean="0"/>
              <a:t> </a:t>
            </a:r>
            <a:r>
              <a:rPr lang="pl-PL" sz="2400" dirty="0" err="1" smtClean="0"/>
              <a:t>table</a:t>
            </a:r>
            <a:r>
              <a:rPr lang="pl-PL" sz="2400" dirty="0" smtClean="0"/>
              <a:t> will be </a:t>
            </a:r>
            <a:r>
              <a:rPr lang="pl-PL" sz="2400" dirty="0" err="1" smtClean="0"/>
              <a:t>deleted</a:t>
            </a:r>
            <a:r>
              <a:rPr lang="pl-PL" sz="2400" dirty="0" smtClean="0"/>
              <a:t> as </a:t>
            </a:r>
            <a:r>
              <a:rPr lang="pl-PL" sz="2400" dirty="0" err="1" smtClean="0"/>
              <a:t>whole</a:t>
            </a:r>
            <a:r>
              <a:rPr lang="pl-PL" sz="2400" dirty="0" smtClean="0"/>
              <a:t>.</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400" b="1" dirty="0" smtClean="0"/>
              <a:t>6. </a:t>
            </a:r>
            <a:r>
              <a:rPr lang="pl-PL" sz="2400" b="1" dirty="0" err="1" smtClean="0"/>
              <a:t>Control</a:t>
            </a:r>
            <a:r>
              <a:rPr lang="pl-PL" sz="2400" b="1" dirty="0" smtClean="0"/>
              <a:t> </a:t>
            </a:r>
            <a:r>
              <a:rPr lang="pl-PL" sz="2400" b="1" dirty="0" err="1" smtClean="0"/>
              <a:t>instructions</a:t>
            </a:r>
            <a:endParaRPr lang="pl-PL" sz="2400" b="1" dirty="0" smtClean="0"/>
          </a:p>
          <a:p>
            <a:pPr>
              <a:buNone/>
            </a:pPr>
            <a:r>
              <a:rPr lang="pl-PL" sz="2400" dirty="0" err="1" smtClean="0">
                <a:latin typeface="Arial Narrow" pitchFamily="34" charset="0"/>
              </a:rPr>
              <a:t>These</a:t>
            </a:r>
            <a:r>
              <a:rPr lang="pl-PL" sz="2400" dirty="0" smtClean="0">
                <a:latin typeface="Arial Narrow" pitchFamily="34" charset="0"/>
              </a:rPr>
              <a:t> </a:t>
            </a:r>
            <a:r>
              <a:rPr lang="pl-PL" sz="2400" dirty="0" err="1" smtClean="0">
                <a:latin typeface="Arial Narrow" pitchFamily="34" charset="0"/>
              </a:rPr>
              <a:t>inlcude</a:t>
            </a:r>
            <a:r>
              <a:rPr lang="pl-PL" sz="2400" dirty="0" smtClean="0">
                <a:latin typeface="Arial Narrow" pitchFamily="34" charset="0"/>
              </a:rPr>
              <a:t>:</a:t>
            </a:r>
            <a:endParaRPr lang="pl-PL" sz="2400" dirty="0" smtClean="0"/>
          </a:p>
          <a:p>
            <a:pPr>
              <a:buNone/>
            </a:pPr>
            <a:r>
              <a:rPr lang="pl-PL" sz="2400" dirty="0" smtClean="0"/>
              <a:t> </a:t>
            </a:r>
            <a:r>
              <a:rPr lang="pl-PL" sz="2400" b="1" dirty="0" smtClean="0"/>
              <a:t>for, </a:t>
            </a:r>
            <a:r>
              <a:rPr lang="pl-PL" sz="2400" b="1" dirty="0" err="1" smtClean="0"/>
              <a:t>while</a:t>
            </a:r>
            <a:r>
              <a:rPr lang="pl-PL" sz="2400" b="1" dirty="0" smtClean="0"/>
              <a:t>, </a:t>
            </a:r>
            <a:r>
              <a:rPr lang="pl-PL" sz="2400" b="1" dirty="0" err="1" smtClean="0"/>
              <a:t>until</a:t>
            </a:r>
            <a:r>
              <a:rPr lang="pl-PL" sz="2400" b="1" dirty="0" smtClean="0"/>
              <a:t>	</a:t>
            </a:r>
            <a:r>
              <a:rPr lang="pl-PL" sz="2400" dirty="0" smtClean="0"/>
              <a:t>- </a:t>
            </a:r>
            <a:r>
              <a:rPr lang="pl-PL" sz="2400" dirty="0" err="1" smtClean="0"/>
              <a:t>loop</a:t>
            </a:r>
            <a:r>
              <a:rPr lang="pl-PL" sz="2400" dirty="0" smtClean="0"/>
              <a:t> </a:t>
            </a:r>
            <a:r>
              <a:rPr lang="pl-PL" sz="2400" dirty="0" err="1" smtClean="0"/>
              <a:t>instructions</a:t>
            </a:r>
            <a:endParaRPr lang="pl-PL" sz="2400" dirty="0" smtClean="0"/>
          </a:p>
          <a:p>
            <a:pPr>
              <a:buNone/>
            </a:pPr>
            <a:r>
              <a:rPr lang="pl-PL" sz="2400" b="1" dirty="0" smtClean="0"/>
              <a:t> </a:t>
            </a:r>
            <a:r>
              <a:rPr lang="pl-PL" sz="2400" b="1" dirty="0" err="1" smtClean="0"/>
              <a:t>if</a:t>
            </a:r>
            <a:r>
              <a:rPr lang="pl-PL" sz="2400" b="1" dirty="0" smtClean="0"/>
              <a:t>, </a:t>
            </a:r>
            <a:r>
              <a:rPr lang="pl-PL" sz="2400" b="1" dirty="0" err="1" smtClean="0"/>
              <a:t>case</a:t>
            </a:r>
            <a:r>
              <a:rPr lang="pl-PL" sz="2400" b="1" dirty="0" smtClean="0"/>
              <a:t>		</a:t>
            </a:r>
            <a:r>
              <a:rPr lang="pl-PL" sz="2400" dirty="0" smtClean="0"/>
              <a:t>- </a:t>
            </a:r>
            <a:r>
              <a:rPr lang="pl-PL" sz="2400" dirty="0" err="1" smtClean="0"/>
              <a:t>condition</a:t>
            </a:r>
            <a:r>
              <a:rPr lang="pl-PL" sz="2400" dirty="0" smtClean="0"/>
              <a:t> </a:t>
            </a:r>
            <a:r>
              <a:rPr lang="pl-PL" sz="2400" dirty="0" err="1" smtClean="0"/>
              <a:t>instructions</a:t>
            </a:r>
            <a:endParaRPr lang="pl-PL" sz="2400" dirty="0" smtClean="0"/>
          </a:p>
          <a:p>
            <a:pPr>
              <a:buNone/>
            </a:pPr>
            <a:r>
              <a:rPr lang="pl-PL" sz="2400" b="1" dirty="0" smtClean="0"/>
              <a:t> test			</a:t>
            </a:r>
            <a:r>
              <a:rPr lang="pl-PL" sz="2400" dirty="0" smtClean="0"/>
              <a:t>- </a:t>
            </a:r>
            <a:r>
              <a:rPr lang="pl-PL" sz="2400" dirty="0" err="1" smtClean="0"/>
              <a:t>test</a:t>
            </a:r>
            <a:r>
              <a:rPr lang="pl-PL" sz="2400" dirty="0" smtClean="0"/>
              <a:t> </a:t>
            </a:r>
            <a:r>
              <a:rPr lang="pl-PL" sz="2400" dirty="0" err="1" smtClean="0"/>
              <a:t>instruction</a:t>
            </a:r>
            <a:endParaRPr lang="pl-PL" sz="2400" dirty="0" smtClean="0"/>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if</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0000" lnSpcReduction="20000"/>
          </a:bodyPr>
          <a:lstStyle/>
          <a:p>
            <a:pPr>
              <a:buNone/>
            </a:pPr>
            <a:r>
              <a:rPr lang="pl-PL" sz="2400" b="1" dirty="0" smtClean="0">
                <a:latin typeface="Arial Narrow" pitchFamily="34" charset="0"/>
              </a:rPr>
              <a:t> </a:t>
            </a:r>
            <a:r>
              <a:rPr lang="pl-PL" sz="2400" b="1" dirty="0" err="1" smtClean="0">
                <a:latin typeface="Arial Narrow" pitchFamily="34" charset="0"/>
                <a:cs typeface="Times New Roman" charset="0"/>
              </a:rPr>
              <a:t>if</a:t>
            </a:r>
            <a:r>
              <a:rPr lang="pl-PL" sz="2400" b="1" dirty="0" smtClean="0">
                <a:latin typeface="Arial Narrow" pitchFamily="34" charset="0"/>
              </a:rPr>
              <a:t> </a:t>
            </a:r>
            <a:r>
              <a:rPr lang="pl-PL" sz="2400" dirty="0" err="1" smtClean="0">
                <a:latin typeface="Arial Narrow" pitchFamily="34" charset="0"/>
              </a:rPr>
              <a:t>instruction</a:t>
            </a:r>
            <a:endParaRPr lang="pl-PL" sz="2400" dirty="0" smtClean="0">
              <a:latin typeface="Arial Narrow" pitchFamily="34" charset="0"/>
            </a:endParaRPr>
          </a:p>
          <a:p>
            <a:pPr>
              <a:buNone/>
            </a:pPr>
            <a:endParaRPr lang="pl-PL" sz="2400" b="1" dirty="0" smtClean="0">
              <a:latin typeface="Arial Narrow" pitchFamily="34" charset="0"/>
            </a:endParaRPr>
          </a:p>
          <a:p>
            <a:pPr>
              <a:buNone/>
            </a:pPr>
            <a:r>
              <a:rPr lang="pl-PL" sz="2400" dirty="0" err="1" smtClean="0">
                <a:latin typeface="Courier New" pitchFamily="49" charset="0"/>
                <a:cs typeface="Courier New" pitchFamily="49" charset="0"/>
              </a:rPr>
              <a:t>if</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condition</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if</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condition</a:t>
            </a:r>
            <a:endParaRPr lang="pl-PL" sz="2400" dirty="0" smtClean="0">
              <a:latin typeface="Courier New" pitchFamily="49" charset="0"/>
              <a:cs typeface="Courier New" pitchFamily="49" charset="0"/>
            </a:endParaRPr>
          </a:p>
          <a:p>
            <a:pPr>
              <a:buNone/>
            </a:pPr>
            <a:r>
              <a:rPr lang="pl-PL" sz="2400" dirty="0" err="1" smtClean="0">
                <a:latin typeface="Courier New" pitchFamily="49" charset="0"/>
                <a:cs typeface="Courier New" pitchFamily="49" charset="0"/>
              </a:rPr>
              <a:t>then</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then</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command</a:t>
            </a:r>
            <a:r>
              <a:rPr lang="pl-PL" sz="2400" dirty="0" smtClean="0">
                <a:latin typeface="Courier New" pitchFamily="49" charset="0"/>
                <a:cs typeface="Courier New" pitchFamily="49" charset="0"/>
              </a:rPr>
              <a:t>				    command1</a:t>
            </a:r>
          </a:p>
          <a:p>
            <a:pPr>
              <a:buNone/>
            </a:pPr>
            <a:r>
              <a:rPr lang="pl-PL" sz="2400" dirty="0" smtClean="0">
                <a:latin typeface="Courier New" pitchFamily="49" charset="0"/>
                <a:cs typeface="Courier New" pitchFamily="49" charset="0"/>
              </a:rPr>
              <a:t>fi 					</a:t>
            </a:r>
            <a:r>
              <a:rPr lang="pl-PL" sz="2400" dirty="0" err="1" smtClean="0">
                <a:latin typeface="Courier New" pitchFamily="49" charset="0"/>
                <a:cs typeface="Courier New" pitchFamily="49" charset="0"/>
              </a:rPr>
              <a:t>else</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command2</a:t>
            </a:r>
          </a:p>
          <a:p>
            <a:pPr>
              <a:buNone/>
            </a:pPr>
            <a:r>
              <a:rPr lang="pl-PL" sz="2400" dirty="0" smtClean="0">
                <a:latin typeface="Courier New" pitchFamily="49" charset="0"/>
                <a:cs typeface="Courier New" pitchFamily="49" charset="0"/>
              </a:rPr>
              <a:t>						fi</a:t>
            </a:r>
          </a:p>
          <a:p>
            <a:pPr>
              <a:buNone/>
            </a:pPr>
            <a:endParaRPr lang="pl-PL" sz="2400" u="sng" dirty="0" smtClean="0">
              <a:latin typeface="Arial Narrow" pitchFamily="34" charset="0"/>
            </a:endParaRPr>
          </a:p>
          <a:p>
            <a:pPr>
              <a:buNone/>
            </a:pPr>
            <a:r>
              <a:rPr lang="pl-PL" sz="2100" b="1" u="sng" dirty="0" err="1" smtClean="0">
                <a:latin typeface="Arial Narrow" pitchFamily="34" charset="0"/>
              </a:rPr>
              <a:t>Example</a:t>
            </a:r>
            <a:r>
              <a:rPr lang="pl-PL" sz="2100" b="1" dirty="0" smtClean="0">
                <a:latin typeface="Arial Narrow" pitchFamily="34" charset="0"/>
              </a:rPr>
              <a:t>					</a:t>
            </a:r>
            <a:r>
              <a:rPr lang="pl-PL" sz="2100" b="1" u="sng" dirty="0" err="1" smtClean="0">
                <a:latin typeface="Arial Narrow" pitchFamily="34" charset="0"/>
              </a:rPr>
              <a:t>Example</a:t>
            </a:r>
            <a:endParaRPr lang="pl-PL" sz="2100" b="1" u="sng" dirty="0" smtClean="0">
              <a:latin typeface="Arial Narrow" pitchFamily="34" charset="0"/>
            </a:endParaRPr>
          </a:p>
          <a:p>
            <a:pPr>
              <a:buNone/>
            </a:pPr>
            <a:r>
              <a:rPr lang="pl-PL" sz="2100" b="1" dirty="0" smtClean="0">
                <a:latin typeface="Courier New" pitchFamily="49" charset="0"/>
                <a:cs typeface="Courier New" pitchFamily="49" charset="0"/>
              </a:rPr>
              <a:t>#!/</a:t>
            </a:r>
            <a:r>
              <a:rPr lang="pl-PL" sz="2100" b="1" dirty="0" err="1" smtClean="0">
                <a:latin typeface="Courier New" pitchFamily="49" charset="0"/>
                <a:cs typeface="Courier New" pitchFamily="49" charset="0"/>
              </a:rPr>
              <a:t>bin</a:t>
            </a:r>
            <a:r>
              <a:rPr lang="pl-PL" sz="2100" b="1" dirty="0" smtClean="0">
                <a:latin typeface="Courier New" pitchFamily="49" charset="0"/>
                <a:cs typeface="Courier New" pitchFamily="49" charset="0"/>
              </a:rPr>
              <a:t>/</a:t>
            </a:r>
            <a:r>
              <a:rPr lang="pl-PL" sz="2100" b="1" dirty="0" err="1" smtClean="0">
                <a:latin typeface="Courier New" pitchFamily="49" charset="0"/>
                <a:cs typeface="Courier New" pitchFamily="49" charset="0"/>
              </a:rPr>
              <a:t>bash</a:t>
            </a:r>
            <a:r>
              <a:rPr lang="pl-PL" sz="2100" b="1" dirty="0" smtClean="0">
                <a:latin typeface="Courier New" pitchFamily="49" charset="0"/>
                <a:cs typeface="Courier New" pitchFamily="49" charset="0"/>
              </a:rPr>
              <a:t>				#!/</a:t>
            </a:r>
            <a:r>
              <a:rPr lang="pl-PL" sz="2100" b="1" dirty="0" err="1" smtClean="0">
                <a:latin typeface="Courier New" pitchFamily="49" charset="0"/>
                <a:cs typeface="Courier New" pitchFamily="49" charset="0"/>
              </a:rPr>
              <a:t>bin</a:t>
            </a:r>
            <a:r>
              <a:rPr lang="pl-PL" sz="2100" b="1" dirty="0" smtClean="0">
                <a:latin typeface="Courier New" pitchFamily="49" charset="0"/>
                <a:cs typeface="Courier New" pitchFamily="49" charset="0"/>
              </a:rPr>
              <a:t>/</a:t>
            </a:r>
            <a:r>
              <a:rPr lang="pl-PL" sz="2100" b="1" dirty="0" err="1" smtClean="0">
                <a:latin typeface="Courier New" pitchFamily="49" charset="0"/>
                <a:cs typeface="Courier New" pitchFamily="49" charset="0"/>
              </a:rPr>
              <a:t>bash</a:t>
            </a:r>
            <a:endParaRPr lang="pl-PL" sz="2100" b="1" dirty="0" smtClean="0">
              <a:latin typeface="Courier New" pitchFamily="49" charset="0"/>
              <a:cs typeface="Courier New" pitchFamily="49" charset="0"/>
            </a:endParaRPr>
          </a:p>
          <a:p>
            <a:pPr>
              <a:buNone/>
            </a:pPr>
            <a:r>
              <a:rPr lang="pl-PL" sz="2100" b="1" dirty="0" err="1" smtClean="0">
                <a:latin typeface="Courier New" pitchFamily="49" charset="0"/>
                <a:cs typeface="Courier New" pitchFamily="49" charset="0"/>
              </a:rPr>
              <a:t>if</a:t>
            </a:r>
            <a:r>
              <a:rPr lang="pl-PL" sz="2100" b="1" dirty="0" smtClean="0">
                <a:latin typeface="Courier New" pitchFamily="49" charset="0"/>
                <a:cs typeface="Courier New" pitchFamily="49" charset="0"/>
              </a:rPr>
              <a:t> [ -e ~/.</a:t>
            </a:r>
            <a:r>
              <a:rPr lang="pl-PL" sz="2100" b="1" dirty="0" err="1" smtClean="0">
                <a:latin typeface="Courier New" pitchFamily="49" charset="0"/>
                <a:cs typeface="Courier New" pitchFamily="49" charset="0"/>
              </a:rPr>
              <a:t>bashrc</a:t>
            </a:r>
            <a:r>
              <a:rPr lang="pl-PL" sz="2100" b="1" dirty="0" smtClean="0">
                <a:latin typeface="Courier New" pitchFamily="49" charset="0"/>
                <a:cs typeface="Courier New" pitchFamily="49" charset="0"/>
              </a:rPr>
              <a:t> ]			    </a:t>
            </a:r>
            <a:r>
              <a:rPr lang="pl-PL" sz="2100" b="1" dirty="0" err="1" smtClean="0">
                <a:latin typeface="Courier New" pitchFamily="49" charset="0"/>
                <a:cs typeface="Courier New" pitchFamily="49" charset="0"/>
              </a:rPr>
              <a:t>if</a:t>
            </a:r>
            <a:r>
              <a:rPr lang="pl-PL" sz="2100" b="1" dirty="0" smtClean="0">
                <a:latin typeface="Courier New" pitchFamily="49" charset="0"/>
                <a:cs typeface="Courier New" pitchFamily="49" charset="0"/>
              </a:rPr>
              <a:t> [ -e ~/.</a:t>
            </a:r>
            <a:r>
              <a:rPr lang="pl-PL" sz="2100" b="1" dirty="0" err="1" smtClean="0">
                <a:latin typeface="Courier New" pitchFamily="49" charset="0"/>
                <a:cs typeface="Courier New" pitchFamily="49" charset="0"/>
              </a:rPr>
              <a:t>bashrc</a:t>
            </a:r>
            <a:r>
              <a:rPr lang="pl-PL" sz="2100" b="1" dirty="0" smtClean="0">
                <a:latin typeface="Courier New" pitchFamily="49" charset="0"/>
                <a:cs typeface="Courier New" pitchFamily="49" charset="0"/>
              </a:rPr>
              <a:t> ]</a:t>
            </a:r>
          </a:p>
          <a:p>
            <a:pPr>
              <a:buNone/>
            </a:pPr>
            <a:r>
              <a:rPr lang="pl-PL" sz="2100" b="1" dirty="0" err="1" smtClean="0">
                <a:latin typeface="Courier New" pitchFamily="49" charset="0"/>
                <a:cs typeface="Courier New" pitchFamily="49" charset="0"/>
              </a:rPr>
              <a:t>then</a:t>
            </a:r>
            <a:r>
              <a:rPr lang="pl-PL" sz="2100" b="1" dirty="0" smtClean="0">
                <a:latin typeface="Courier New" pitchFamily="49" charset="0"/>
                <a:cs typeface="Courier New" pitchFamily="49" charset="0"/>
              </a:rPr>
              <a:t>					</a:t>
            </a:r>
            <a:r>
              <a:rPr lang="pl-PL" sz="2100" b="1" dirty="0" err="1" smtClean="0">
                <a:latin typeface="Courier New" pitchFamily="49" charset="0"/>
                <a:cs typeface="Courier New" pitchFamily="49" charset="0"/>
              </a:rPr>
              <a:t>then</a:t>
            </a:r>
            <a:endParaRPr lang="pl-PL" sz="2100" b="1" dirty="0" smtClean="0">
              <a:latin typeface="Courier New" pitchFamily="49" charset="0"/>
              <a:cs typeface="Courier New" pitchFamily="49" charset="0"/>
            </a:endParaRPr>
          </a:p>
          <a:p>
            <a:pPr>
              <a:buNone/>
            </a:pPr>
            <a:r>
              <a:rPr lang="pl-PL" sz="2100" b="1" dirty="0" smtClean="0">
                <a:latin typeface="Courier New" pitchFamily="49" charset="0"/>
                <a:cs typeface="Courier New" pitchFamily="49" charset="0"/>
              </a:rPr>
              <a:t>	 echo ".</a:t>
            </a:r>
            <a:r>
              <a:rPr lang="pl-PL" sz="2100" b="1" dirty="0" err="1" smtClean="0">
                <a:latin typeface="Courier New" pitchFamily="49" charset="0"/>
                <a:cs typeface="Courier New" pitchFamily="49" charset="0"/>
              </a:rPr>
              <a:t>bashrc</a:t>
            </a:r>
            <a:r>
              <a:rPr lang="pl-PL" sz="2100" b="1" dirty="0" smtClean="0">
                <a:latin typeface="Courier New" pitchFamily="49" charset="0"/>
                <a:cs typeface="Courier New" pitchFamily="49" charset="0"/>
              </a:rPr>
              <a:t> </a:t>
            </a:r>
            <a:r>
              <a:rPr lang="pl-PL" sz="2100" b="1" dirty="0" err="1" smtClean="0">
                <a:latin typeface="Courier New" pitchFamily="49" charset="0"/>
                <a:cs typeface="Courier New" pitchFamily="49" charset="0"/>
              </a:rPr>
              <a:t>exists</a:t>
            </a:r>
            <a:r>
              <a:rPr lang="pl-PL" sz="2100" b="1" dirty="0" smtClean="0">
                <a:latin typeface="Courier New" pitchFamily="49" charset="0"/>
                <a:cs typeface="Courier New" pitchFamily="49" charset="0"/>
              </a:rPr>
              <a:t>"		    echo ".</a:t>
            </a:r>
            <a:r>
              <a:rPr lang="pl-PL" sz="2100" b="1" dirty="0" err="1" smtClean="0">
                <a:latin typeface="Courier New" pitchFamily="49" charset="0"/>
                <a:cs typeface="Courier New" pitchFamily="49" charset="0"/>
              </a:rPr>
              <a:t>bashrc</a:t>
            </a:r>
            <a:r>
              <a:rPr lang="pl-PL" sz="2100" b="1" dirty="0" smtClean="0">
                <a:latin typeface="Courier New" pitchFamily="49" charset="0"/>
                <a:cs typeface="Courier New" pitchFamily="49" charset="0"/>
              </a:rPr>
              <a:t> </a:t>
            </a:r>
            <a:r>
              <a:rPr lang="pl-PL" sz="2100" b="1" dirty="0" err="1" smtClean="0">
                <a:latin typeface="Courier New" pitchFamily="49" charset="0"/>
                <a:cs typeface="Courier New" pitchFamily="49" charset="0"/>
              </a:rPr>
              <a:t>exists</a:t>
            </a:r>
            <a:r>
              <a:rPr lang="pl-PL" sz="2100" b="1" dirty="0" smtClean="0">
                <a:latin typeface="Courier New" pitchFamily="49" charset="0"/>
                <a:cs typeface="Courier New" pitchFamily="49" charset="0"/>
              </a:rPr>
              <a:t>"</a:t>
            </a:r>
          </a:p>
          <a:p>
            <a:pPr>
              <a:buNone/>
            </a:pPr>
            <a:r>
              <a:rPr lang="pl-PL" sz="2100" b="1" dirty="0" smtClean="0">
                <a:latin typeface="Courier New" pitchFamily="49" charset="0"/>
                <a:cs typeface="Courier New" pitchFamily="49" charset="0"/>
              </a:rPr>
              <a:t>fi 					</a:t>
            </a:r>
            <a:r>
              <a:rPr lang="pl-PL" sz="2100" b="1" dirty="0" err="1" smtClean="0">
                <a:latin typeface="Courier New" pitchFamily="49" charset="0"/>
                <a:cs typeface="Courier New" pitchFamily="49" charset="0"/>
              </a:rPr>
              <a:t>else</a:t>
            </a:r>
            <a:endParaRPr lang="pl-PL" sz="2100" b="1" dirty="0" smtClean="0">
              <a:latin typeface="Courier New" pitchFamily="49" charset="0"/>
              <a:cs typeface="Courier New" pitchFamily="49" charset="0"/>
            </a:endParaRPr>
          </a:p>
          <a:p>
            <a:pPr>
              <a:buNone/>
            </a:pPr>
            <a:r>
              <a:rPr lang="pl-PL" sz="2100" b="1" dirty="0" smtClean="0">
                <a:latin typeface="Courier New" pitchFamily="49" charset="0"/>
                <a:cs typeface="Courier New" pitchFamily="49" charset="0"/>
              </a:rPr>
              <a:t>						    echo "no .</a:t>
            </a:r>
            <a:r>
              <a:rPr lang="pl-PL" sz="2100" b="1" dirty="0" err="1" smtClean="0">
                <a:latin typeface="Courier New" pitchFamily="49" charset="0"/>
                <a:cs typeface="Courier New" pitchFamily="49" charset="0"/>
              </a:rPr>
              <a:t>bashrc</a:t>
            </a:r>
            <a:r>
              <a:rPr lang="pl-PL" sz="2100" b="1" dirty="0" smtClean="0">
                <a:latin typeface="Courier New" pitchFamily="49" charset="0"/>
                <a:cs typeface="Courier New" pitchFamily="49" charset="0"/>
              </a:rPr>
              <a:t> file"</a:t>
            </a:r>
          </a:p>
          <a:p>
            <a:pPr>
              <a:buNone/>
            </a:pPr>
            <a:r>
              <a:rPr lang="pl-PL" sz="2100" b="1" dirty="0" smtClean="0">
                <a:latin typeface="Courier New" pitchFamily="49" charset="0"/>
                <a:cs typeface="Courier New" pitchFamily="49" charset="0"/>
              </a:rPr>
              <a:t>						fi</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if</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a:buNone/>
            </a:pPr>
            <a:r>
              <a:rPr lang="pl-PL" sz="1600" dirty="0" err="1" smtClean="0">
                <a:latin typeface="Courier New" pitchFamily="49" charset="0"/>
                <a:cs typeface="Courier New" pitchFamily="49" charset="0"/>
              </a:rPr>
              <a:t>if</a:t>
            </a:r>
            <a:r>
              <a:rPr lang="pl-PL" sz="1600" dirty="0" smtClean="0">
                <a:latin typeface="Courier New" pitchFamily="49" charset="0"/>
                <a:cs typeface="Courier New" pitchFamily="49" charset="0"/>
              </a:rPr>
              <a:t> </a:t>
            </a:r>
            <a:r>
              <a:rPr lang="pl-PL" sz="1600" dirty="0" err="1" smtClean="0">
                <a:latin typeface="Courier New" pitchFamily="49" charset="0"/>
                <a:cs typeface="Courier New" pitchFamily="49" charset="0"/>
              </a:rPr>
              <a:t>condition</a:t>
            </a:r>
            <a:r>
              <a:rPr lang="pl-PL" sz="1600" dirty="0" smtClean="0">
                <a:latin typeface="Courier New" pitchFamily="49" charset="0"/>
                <a:cs typeface="Courier New" pitchFamily="49" charset="0"/>
              </a:rPr>
              <a:t>				</a:t>
            </a:r>
            <a:r>
              <a:rPr lang="pl-PL" sz="1600" dirty="0" err="1" smtClean="0">
                <a:latin typeface="Courier New" pitchFamily="49" charset="0"/>
                <a:cs typeface="Courier New" pitchFamily="49" charset="0"/>
              </a:rPr>
              <a:t>case</a:t>
            </a:r>
            <a:r>
              <a:rPr lang="pl-PL" sz="1600" dirty="0" smtClean="0">
                <a:latin typeface="Courier New" pitchFamily="49" charset="0"/>
                <a:cs typeface="Courier New" pitchFamily="49" charset="0"/>
              </a:rPr>
              <a:t> $</a:t>
            </a:r>
            <a:r>
              <a:rPr lang="pl-PL" sz="1600" dirty="0" err="1" smtClean="0">
                <a:latin typeface="Courier New" pitchFamily="49" charset="0"/>
                <a:cs typeface="Courier New" pitchFamily="49" charset="0"/>
              </a:rPr>
              <a:t>variable</a:t>
            </a:r>
            <a:r>
              <a:rPr lang="pl-PL" sz="1600" dirty="0" smtClean="0">
                <a:latin typeface="Courier New" pitchFamily="49" charset="0"/>
                <a:cs typeface="Courier New" pitchFamily="49" charset="0"/>
              </a:rPr>
              <a:t> </a:t>
            </a:r>
            <a:r>
              <a:rPr lang="pl-PL" sz="1600" dirty="0" err="1" smtClean="0">
                <a:latin typeface="Courier New" pitchFamily="49" charset="0"/>
                <a:cs typeface="Courier New" pitchFamily="49" charset="0"/>
              </a:rPr>
              <a:t>in</a:t>
            </a:r>
            <a:endParaRPr lang="pl-PL" sz="1600" dirty="0" smtClean="0">
              <a:latin typeface="Courier New" pitchFamily="49" charset="0"/>
              <a:cs typeface="Courier New" pitchFamily="49" charset="0"/>
            </a:endParaRPr>
          </a:p>
          <a:p>
            <a:pPr>
              <a:buNone/>
            </a:pPr>
            <a:r>
              <a:rPr lang="pl-PL" sz="1600" dirty="0" err="1" smtClean="0">
                <a:latin typeface="Courier New" pitchFamily="49" charset="0"/>
                <a:cs typeface="Courier New" pitchFamily="49" charset="0"/>
              </a:rPr>
              <a:t>then</a:t>
            </a:r>
            <a:r>
              <a:rPr lang="pl-PL" sz="1600" dirty="0" smtClean="0">
                <a:latin typeface="Courier New" pitchFamily="49" charset="0"/>
                <a:cs typeface="Courier New" pitchFamily="49" charset="0"/>
              </a:rPr>
              <a:t>					    value1) command1;;</a:t>
            </a:r>
          </a:p>
          <a:p>
            <a:pPr>
              <a:buNone/>
            </a:pPr>
            <a:r>
              <a:rPr lang="pl-PL" sz="1600" dirty="0" smtClean="0">
                <a:latin typeface="Courier New" pitchFamily="49" charset="0"/>
                <a:cs typeface="Courier New" pitchFamily="49" charset="0"/>
              </a:rPr>
              <a:t>	 command1			 	    value2) command2;;</a:t>
            </a:r>
          </a:p>
          <a:p>
            <a:pPr>
              <a:buNone/>
            </a:pPr>
            <a:r>
              <a:rPr lang="pl-PL" sz="1600" dirty="0" err="1" smtClean="0">
                <a:latin typeface="Courier New" pitchFamily="49" charset="0"/>
                <a:cs typeface="Courier New" pitchFamily="49" charset="0"/>
              </a:rPr>
              <a:t>elif</a:t>
            </a:r>
            <a:r>
              <a:rPr lang="pl-PL" sz="1600" dirty="0" smtClean="0">
                <a:latin typeface="Courier New" pitchFamily="49" charset="0"/>
                <a:cs typeface="Courier New" pitchFamily="49" charset="0"/>
              </a:rPr>
              <a:t> </a:t>
            </a:r>
            <a:r>
              <a:rPr lang="pl-PL" sz="1600" dirty="0" err="1" smtClean="0">
                <a:latin typeface="Courier New" pitchFamily="49" charset="0"/>
                <a:cs typeface="Courier New" pitchFamily="49" charset="0"/>
              </a:rPr>
              <a:t>condition</a:t>
            </a:r>
            <a:r>
              <a:rPr lang="pl-PL" sz="1600" dirty="0" smtClean="0">
                <a:latin typeface="Courier New" pitchFamily="49" charset="0"/>
                <a:cs typeface="Courier New" pitchFamily="49" charset="0"/>
              </a:rPr>
              <a:t>			 	    *) </a:t>
            </a:r>
            <a:r>
              <a:rPr lang="pl-PL" sz="1600" dirty="0" err="1" smtClean="0">
                <a:latin typeface="Courier New" pitchFamily="49" charset="0"/>
                <a:cs typeface="Courier New" pitchFamily="49" charset="0"/>
              </a:rPr>
              <a:t>command</a:t>
            </a:r>
            <a:r>
              <a:rPr lang="pl-PL" sz="1600" dirty="0" smtClean="0">
                <a:latin typeface="Courier New" pitchFamily="49" charset="0"/>
                <a:cs typeface="Courier New" pitchFamily="49" charset="0"/>
              </a:rPr>
              <a:t>;;</a:t>
            </a:r>
          </a:p>
          <a:p>
            <a:pPr>
              <a:buNone/>
            </a:pPr>
            <a:r>
              <a:rPr lang="pl-PL" sz="1600" dirty="0" smtClean="0">
                <a:latin typeface="Courier New" pitchFamily="49" charset="0"/>
                <a:cs typeface="Courier New" pitchFamily="49" charset="0"/>
              </a:rPr>
              <a:t>	 command2				</a:t>
            </a:r>
            <a:r>
              <a:rPr lang="pl-PL" sz="1600" dirty="0" err="1" smtClean="0">
                <a:latin typeface="Courier New" pitchFamily="49" charset="0"/>
                <a:cs typeface="Courier New" pitchFamily="49" charset="0"/>
              </a:rPr>
              <a:t>esac</a:t>
            </a:r>
            <a:endParaRPr lang="pl-PL" sz="1600" dirty="0" smtClean="0">
              <a:latin typeface="Courier New" pitchFamily="49" charset="0"/>
              <a:cs typeface="Courier New" pitchFamily="49" charset="0"/>
            </a:endParaRPr>
          </a:p>
          <a:p>
            <a:pPr>
              <a:buNone/>
            </a:pPr>
            <a:r>
              <a:rPr lang="pl-PL" sz="1600" dirty="0" err="1" smtClean="0">
                <a:latin typeface="Courier New" pitchFamily="49" charset="0"/>
                <a:cs typeface="Courier New" pitchFamily="49" charset="0"/>
              </a:rPr>
              <a:t>else</a:t>
            </a:r>
            <a:r>
              <a:rPr lang="pl-PL" sz="1600" dirty="0" smtClean="0">
                <a:latin typeface="Courier New" pitchFamily="49" charset="0"/>
                <a:cs typeface="Courier New" pitchFamily="49" charset="0"/>
              </a:rPr>
              <a:t>			</a:t>
            </a:r>
          </a:p>
          <a:p>
            <a:pPr>
              <a:buNone/>
            </a:pPr>
            <a:r>
              <a:rPr lang="pl-PL" sz="1600" dirty="0" smtClean="0">
                <a:latin typeface="Courier New" pitchFamily="49" charset="0"/>
                <a:cs typeface="Courier New" pitchFamily="49" charset="0"/>
              </a:rPr>
              <a:t>	 command3</a:t>
            </a:r>
          </a:p>
          <a:p>
            <a:pPr>
              <a:buNone/>
            </a:pPr>
            <a:r>
              <a:rPr lang="pl-PL" sz="1600" dirty="0" smtClean="0">
                <a:latin typeface="Courier New" pitchFamily="49" charset="0"/>
                <a:cs typeface="Courier New" pitchFamily="49" charset="0"/>
              </a:rPr>
              <a:t>fi</a:t>
            </a:r>
          </a:p>
          <a:p>
            <a:pPr>
              <a:buNone/>
            </a:pPr>
            <a:endParaRPr lang="pl-PL" sz="1600" b="1" u="sng" dirty="0" smtClean="0">
              <a:latin typeface="Courier New" pitchFamily="49" charset="0"/>
              <a:cs typeface="Courier New" pitchFamily="49" charset="0"/>
            </a:endParaRPr>
          </a:p>
          <a:p>
            <a:pPr>
              <a:buNone/>
            </a:pPr>
            <a:r>
              <a:rPr lang="pl-PL" sz="1400" b="1" u="sng" dirty="0" err="1" smtClean="0">
                <a:latin typeface="+mj-lt"/>
                <a:cs typeface="Courier New" pitchFamily="49" charset="0"/>
              </a:rPr>
              <a:t>Example</a:t>
            </a:r>
            <a:r>
              <a:rPr lang="pl-PL" sz="1400" dirty="0" smtClean="0">
                <a:latin typeface="Courier New" pitchFamily="49" charset="0"/>
                <a:cs typeface="Courier New" pitchFamily="49" charset="0"/>
              </a:rPr>
              <a:t>					</a:t>
            </a:r>
            <a:r>
              <a:rPr lang="pl-PL" sz="1400" b="1" u="sng" dirty="0" err="1" smtClean="0">
                <a:latin typeface="+mj-lt"/>
                <a:cs typeface="Courier New" pitchFamily="49" charset="0"/>
              </a:rPr>
              <a:t>Example</a:t>
            </a:r>
            <a:endParaRPr lang="pl-PL" sz="1400" b="1" u="sng" dirty="0" smtClean="0">
              <a:latin typeface="+mj-lt"/>
              <a:cs typeface="Courier New" pitchFamily="49" charset="0"/>
            </a:endParaRPr>
          </a:p>
          <a:p>
            <a:pPr>
              <a:buNone/>
            </a:pPr>
            <a:r>
              <a:rPr lang="pl-PL" sz="1400" dirty="0" smtClean="0">
                <a:latin typeface="Courier New" pitchFamily="49" charset="0"/>
                <a:cs typeface="Courier New" pitchFamily="49" charset="0"/>
              </a:rPr>
              <a:t>#!/</a:t>
            </a:r>
            <a:r>
              <a:rPr lang="pl-PL" sz="1400" dirty="0" err="1" smtClean="0">
                <a:latin typeface="Courier New" pitchFamily="49" charset="0"/>
                <a:cs typeface="Courier New" pitchFamily="49" charset="0"/>
              </a:rPr>
              <a:t>bin</a:t>
            </a:r>
            <a:r>
              <a:rPr lang="pl-PL" sz="1400" dirty="0" smtClean="0">
                <a:latin typeface="Courier New" pitchFamily="49" charset="0"/>
                <a:cs typeface="Courier New" pitchFamily="49" charset="0"/>
              </a:rPr>
              <a:t>/</a:t>
            </a:r>
            <a:r>
              <a:rPr lang="pl-PL" sz="1400" dirty="0" err="1" smtClean="0">
                <a:latin typeface="Courier New" pitchFamily="49" charset="0"/>
                <a:cs typeface="Courier New" pitchFamily="49" charset="0"/>
              </a:rPr>
              <a:t>bash</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bin</a:t>
            </a:r>
            <a:r>
              <a:rPr lang="pl-PL" sz="1400" dirty="0" smtClean="0">
                <a:latin typeface="Courier New" pitchFamily="49" charset="0"/>
                <a:cs typeface="Courier New" pitchFamily="49" charset="0"/>
              </a:rPr>
              <a:t>/</a:t>
            </a:r>
            <a:r>
              <a:rPr lang="pl-PL" sz="1400" dirty="0" err="1" smtClean="0">
                <a:latin typeface="Courier New" pitchFamily="49" charset="0"/>
                <a:cs typeface="Courier New" pitchFamily="49" charset="0"/>
              </a:rPr>
              <a:t>bash</a:t>
            </a:r>
            <a:endParaRPr lang="pl-PL" sz="1400" dirty="0" smtClean="0">
              <a:latin typeface="Courier New" pitchFamily="49" charset="0"/>
              <a:cs typeface="Courier New" pitchFamily="49" charset="0"/>
            </a:endParaRPr>
          </a:p>
          <a:p>
            <a:pPr>
              <a:buNone/>
            </a:pPr>
            <a:r>
              <a:rPr lang="pl-PL" sz="1400" dirty="0" err="1" smtClean="0">
                <a:latin typeface="Courier New" pitchFamily="49" charset="0"/>
                <a:cs typeface="Courier New" pitchFamily="49" charset="0"/>
              </a:rPr>
              <a:t>if</a:t>
            </a:r>
            <a:r>
              <a:rPr lang="pl-PL" sz="1400" dirty="0" smtClean="0">
                <a:latin typeface="Courier New" pitchFamily="49" charset="0"/>
                <a:cs typeface="Courier New" pitchFamily="49" charset="0"/>
              </a:rPr>
              <a:t> [ $# -</a:t>
            </a:r>
            <a:r>
              <a:rPr lang="pl-PL" sz="1400" dirty="0" err="1" smtClean="0">
                <a:latin typeface="Courier New" pitchFamily="49" charset="0"/>
                <a:cs typeface="Courier New" pitchFamily="49" charset="0"/>
              </a:rPr>
              <a:t>eq</a:t>
            </a:r>
            <a:r>
              <a:rPr lang="pl-PL" sz="1400" dirty="0" smtClean="0">
                <a:latin typeface="Courier New" pitchFamily="49" charset="0"/>
                <a:cs typeface="Courier New" pitchFamily="49" charset="0"/>
              </a:rPr>
              <a:t> 0 ]; </a:t>
            </a:r>
            <a:r>
              <a:rPr lang="pl-PL" sz="1400" dirty="0" err="1" smtClean="0">
                <a:latin typeface="Courier New" pitchFamily="49" charset="0"/>
                <a:cs typeface="Courier New" pitchFamily="49" charset="0"/>
              </a:rPr>
              <a:t>then</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case</a:t>
            </a:r>
            <a:r>
              <a:rPr lang="pl-PL" sz="1400" dirty="0" smtClean="0">
                <a:latin typeface="Courier New" pitchFamily="49" charset="0"/>
                <a:cs typeface="Courier New" pitchFamily="49" charset="0"/>
              </a:rPr>
              <a:t> $# </a:t>
            </a:r>
            <a:r>
              <a:rPr lang="pl-PL" sz="1400" dirty="0" err="1" smtClean="0">
                <a:latin typeface="Courier New" pitchFamily="49" charset="0"/>
                <a:cs typeface="Courier New" pitchFamily="49" charset="0"/>
              </a:rPr>
              <a:t>in</a:t>
            </a:r>
            <a:endParaRPr lang="pl-PL"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	echo "No argument" 			   0) echo "No argument";;</a:t>
            </a:r>
          </a:p>
          <a:p>
            <a:pPr>
              <a:buNone/>
            </a:pPr>
            <a:r>
              <a:rPr lang="pl-PL" sz="1400" dirty="0" err="1" smtClean="0">
                <a:latin typeface="Courier New" pitchFamily="49" charset="0"/>
                <a:cs typeface="Courier New" pitchFamily="49" charset="0"/>
              </a:rPr>
              <a:t>elif</a:t>
            </a:r>
            <a:r>
              <a:rPr lang="pl-PL" sz="1400" dirty="0" smtClean="0">
                <a:latin typeface="Courier New" pitchFamily="49" charset="0"/>
                <a:cs typeface="Courier New" pitchFamily="49" charset="0"/>
              </a:rPr>
              <a:t> [ $# -</a:t>
            </a:r>
            <a:r>
              <a:rPr lang="pl-PL" sz="1400" dirty="0" err="1" smtClean="0">
                <a:latin typeface="Courier New" pitchFamily="49" charset="0"/>
                <a:cs typeface="Courier New" pitchFamily="49" charset="0"/>
              </a:rPr>
              <a:t>eq</a:t>
            </a:r>
            <a:r>
              <a:rPr lang="pl-PL" sz="1400" dirty="0" smtClean="0">
                <a:latin typeface="Courier New" pitchFamily="49" charset="0"/>
                <a:cs typeface="Courier New" pitchFamily="49" charset="0"/>
              </a:rPr>
              <a:t> 1] 				   </a:t>
            </a:r>
            <a:r>
              <a:rPr lang="pl-PL" sz="1400" dirty="0" err="1" smtClean="0">
                <a:latin typeface="Courier New" pitchFamily="49" charset="0"/>
                <a:cs typeface="Courier New" pitchFamily="49" charset="0"/>
              </a:rPr>
              <a:t>1</a:t>
            </a:r>
            <a:r>
              <a:rPr lang="pl-PL" sz="1400" dirty="0" smtClean="0">
                <a:latin typeface="Courier New" pitchFamily="49" charset="0"/>
                <a:cs typeface="Courier New" pitchFamily="49" charset="0"/>
              </a:rPr>
              <a:t>) echo "1 argument";;</a:t>
            </a:r>
          </a:p>
          <a:p>
            <a:pPr>
              <a:buNone/>
            </a:pPr>
            <a:r>
              <a:rPr lang="pl-PL" sz="1400" dirty="0" smtClean="0">
                <a:latin typeface="Courier New" pitchFamily="49" charset="0"/>
                <a:cs typeface="Courier New" pitchFamily="49" charset="0"/>
              </a:rPr>
              <a:t>	echo "1 argument" 		    	   *) echo "</a:t>
            </a:r>
            <a:r>
              <a:rPr lang="pl-PL" sz="1400" dirty="0" err="1" smtClean="0">
                <a:latin typeface="Courier New" pitchFamily="49" charset="0"/>
                <a:cs typeface="Courier New" pitchFamily="49" charset="0"/>
              </a:rPr>
              <a:t>Too</a:t>
            </a:r>
            <a:r>
              <a:rPr lang="pl-PL" sz="1400" dirty="0" smtClean="0">
                <a:latin typeface="Courier New" pitchFamily="49" charset="0"/>
                <a:cs typeface="Courier New" pitchFamily="49" charset="0"/>
              </a:rPr>
              <a:t> many </a:t>
            </a:r>
            <a:r>
              <a:rPr lang="pl-PL" sz="1400" dirty="0" err="1" smtClean="0">
                <a:latin typeface="Courier New" pitchFamily="49" charset="0"/>
                <a:cs typeface="Courier New" pitchFamily="49" charset="0"/>
              </a:rPr>
              <a:t>arguments</a:t>
            </a:r>
            <a:r>
              <a:rPr lang="pl-PL" sz="1400" dirty="0" smtClean="0">
                <a:latin typeface="Courier New" pitchFamily="49" charset="0"/>
                <a:cs typeface="Courier New" pitchFamily="49" charset="0"/>
              </a:rPr>
              <a:t>";;</a:t>
            </a:r>
          </a:p>
          <a:p>
            <a:pPr>
              <a:buNone/>
            </a:pPr>
            <a:r>
              <a:rPr lang="pl-PL" sz="1400" dirty="0" err="1" smtClean="0">
                <a:latin typeface="Courier New" pitchFamily="49" charset="0"/>
                <a:cs typeface="Courier New" pitchFamily="49" charset="0"/>
              </a:rPr>
              <a:t>else</a:t>
            </a:r>
            <a:r>
              <a:rPr lang="pl-PL" sz="1400" dirty="0" smtClean="0">
                <a:latin typeface="Courier New" pitchFamily="49" charset="0"/>
                <a:cs typeface="Courier New" pitchFamily="49" charset="0"/>
              </a:rPr>
              <a:t>					</a:t>
            </a:r>
            <a:r>
              <a:rPr lang="pl-PL" sz="1400" dirty="0" err="1" smtClean="0">
                <a:latin typeface="Courier New" pitchFamily="49" charset="0"/>
                <a:cs typeface="Courier New" pitchFamily="49" charset="0"/>
              </a:rPr>
              <a:t>esac</a:t>
            </a:r>
            <a:endParaRPr lang="pl-PL" sz="1400" dirty="0" smtClean="0">
              <a:latin typeface="Courier New" pitchFamily="49" charset="0"/>
              <a:cs typeface="Courier New" pitchFamily="49" charset="0"/>
            </a:endParaRPr>
          </a:p>
          <a:p>
            <a:pPr>
              <a:buNone/>
            </a:pPr>
            <a:r>
              <a:rPr lang="pl-PL" sz="1400" dirty="0" smtClean="0">
                <a:latin typeface="Courier New" pitchFamily="49" charset="0"/>
                <a:cs typeface="Courier New" pitchFamily="49" charset="0"/>
              </a:rPr>
              <a:t>	echo "</a:t>
            </a:r>
            <a:r>
              <a:rPr lang="pl-PL" sz="1400" dirty="0" err="1" smtClean="0">
                <a:latin typeface="Courier New" pitchFamily="49" charset="0"/>
                <a:cs typeface="Courier New" pitchFamily="49" charset="0"/>
              </a:rPr>
              <a:t>Too</a:t>
            </a:r>
            <a:r>
              <a:rPr lang="pl-PL" sz="1400" dirty="0" smtClean="0">
                <a:latin typeface="Courier New" pitchFamily="49" charset="0"/>
                <a:cs typeface="Courier New" pitchFamily="49" charset="0"/>
              </a:rPr>
              <a:t> many </a:t>
            </a:r>
            <a:r>
              <a:rPr lang="pl-PL" sz="1400" dirty="0" err="1" smtClean="0">
                <a:latin typeface="Courier New" pitchFamily="49" charset="0"/>
                <a:cs typeface="Courier New" pitchFamily="49" charset="0"/>
              </a:rPr>
              <a:t>arguments</a:t>
            </a:r>
            <a:r>
              <a:rPr lang="pl-PL" sz="1400" dirty="0" smtClean="0">
                <a:latin typeface="Courier New" pitchFamily="49" charset="0"/>
                <a:cs typeface="Courier New" pitchFamily="49" charset="0"/>
              </a:rPr>
              <a:t>"</a:t>
            </a:r>
          </a:p>
          <a:p>
            <a:pPr>
              <a:buNone/>
            </a:pPr>
            <a:r>
              <a:rPr lang="pl-PL" sz="1400" dirty="0" smtClean="0">
                <a:latin typeface="Courier New" pitchFamily="49" charset="0"/>
                <a:cs typeface="Courier New" pitchFamily="49" charset="0"/>
              </a:rPr>
              <a:t>fi</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a:buNone/>
            </a:pPr>
            <a:r>
              <a:rPr lang="pl-PL" sz="2400" b="1" dirty="0" smtClean="0">
                <a:latin typeface="Arial Narrow" pitchFamily="34" charset="0"/>
              </a:rPr>
              <a:t> for </a:t>
            </a:r>
          </a:p>
          <a:p>
            <a:pPr>
              <a:buNone/>
            </a:pPr>
            <a:r>
              <a:rPr lang="pl-PL" sz="2400" b="1" dirty="0" smtClean="0">
                <a:latin typeface="Arial Narrow" pitchFamily="34" charset="0"/>
              </a:rPr>
              <a:t> </a:t>
            </a:r>
            <a:r>
              <a:rPr lang="pl-PL" sz="2400" b="1" dirty="0" err="1" smtClean="0">
                <a:latin typeface="Arial Narrow" pitchFamily="34" charset="0"/>
              </a:rPr>
              <a:t>while</a:t>
            </a:r>
            <a:r>
              <a:rPr lang="pl-PL" sz="2400" b="1" dirty="0" smtClean="0">
                <a:latin typeface="Arial Narrow" pitchFamily="34" charset="0"/>
              </a:rPr>
              <a:t>  	</a:t>
            </a:r>
            <a:r>
              <a:rPr lang="pl-PL" sz="2400" dirty="0" smtClean="0">
                <a:latin typeface="Arial Narrow" pitchFamily="34" charset="0"/>
              </a:rPr>
              <a:t>- </a:t>
            </a:r>
            <a:r>
              <a:rPr lang="pl-PL" sz="2400" dirty="0" err="1" smtClean="0">
                <a:latin typeface="Arial Narrow" pitchFamily="34" charset="0"/>
              </a:rPr>
              <a:t>loops</a:t>
            </a:r>
            <a:endParaRPr lang="pl-PL" sz="2400" b="1" dirty="0" smtClean="0">
              <a:latin typeface="Arial Narrow" pitchFamily="34" charset="0"/>
            </a:endParaRPr>
          </a:p>
          <a:p>
            <a:pPr>
              <a:buNone/>
            </a:pPr>
            <a:r>
              <a:rPr lang="pl-PL" sz="2400" b="1" dirty="0" smtClean="0">
                <a:latin typeface="Arial Narrow" pitchFamily="34" charset="0"/>
              </a:rPr>
              <a:t> </a:t>
            </a:r>
            <a:r>
              <a:rPr lang="pl-PL" sz="2400" b="1" dirty="0" err="1" smtClean="0">
                <a:latin typeface="Arial Narrow" pitchFamily="34" charset="0"/>
              </a:rPr>
              <a:t>until</a:t>
            </a:r>
            <a:r>
              <a:rPr lang="pl-PL" sz="2400" b="1" dirty="0" smtClean="0">
                <a:latin typeface="Arial Narrow" pitchFamily="34" charset="0"/>
              </a:rPr>
              <a:t>	 </a:t>
            </a:r>
          </a:p>
          <a:p>
            <a:pPr>
              <a:buNone/>
            </a:pPr>
            <a:r>
              <a:rPr lang="pl-PL" sz="2400" b="1" dirty="0" smtClean="0">
                <a:latin typeface="Arial Narrow" pitchFamily="34" charset="0"/>
              </a:rPr>
              <a:t> </a:t>
            </a:r>
          </a:p>
          <a:p>
            <a:pPr>
              <a:buNone/>
            </a:pPr>
            <a:r>
              <a:rPr lang="en-US" sz="2400" b="1" dirty="0" smtClean="0">
                <a:latin typeface="Courier New" pitchFamily="49" charset="0"/>
                <a:cs typeface="Courier New" pitchFamily="49" charset="0"/>
              </a:rPr>
              <a:t>for VARIABLE in 1 2 3 4 5 .. N</a:t>
            </a:r>
          </a:p>
          <a:p>
            <a:pPr>
              <a:buNone/>
            </a:pPr>
            <a:r>
              <a:rPr lang="en-US" sz="2400" b="1" dirty="0" smtClean="0">
                <a:latin typeface="Courier New" pitchFamily="49" charset="0"/>
                <a:cs typeface="Courier New" pitchFamily="49" charset="0"/>
              </a:rPr>
              <a:t>do</a:t>
            </a:r>
          </a:p>
          <a:p>
            <a:pPr>
              <a:buNone/>
            </a:pPr>
            <a:r>
              <a:rPr lang="en-US" sz="2400" b="1" dirty="0" smtClean="0">
                <a:latin typeface="Courier New" pitchFamily="49" charset="0"/>
                <a:cs typeface="Courier New" pitchFamily="49" charset="0"/>
              </a:rPr>
              <a:t>	command1</a:t>
            </a:r>
          </a:p>
          <a:p>
            <a:pPr>
              <a:buNone/>
            </a:pPr>
            <a:r>
              <a:rPr lang="en-US" sz="2400" b="1" dirty="0" smtClean="0">
                <a:latin typeface="Courier New" pitchFamily="49" charset="0"/>
                <a:cs typeface="Courier New" pitchFamily="49" charset="0"/>
              </a:rPr>
              <a:t>	command2</a:t>
            </a:r>
          </a:p>
          <a:p>
            <a:pPr>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commandN</a:t>
            </a:r>
            <a:endParaRPr lang="en-US" sz="2400" b="1" dirty="0" smtClean="0">
              <a:latin typeface="Courier New" pitchFamily="49" charset="0"/>
              <a:cs typeface="Courier New" pitchFamily="49" charset="0"/>
            </a:endParaRPr>
          </a:p>
          <a:p>
            <a:pPr>
              <a:buNone/>
            </a:pPr>
            <a:r>
              <a:rPr lang="en-US" sz="2400" b="1" dirty="0" smtClean="0">
                <a:latin typeface="Courier New" pitchFamily="49" charset="0"/>
                <a:cs typeface="Courier New" pitchFamily="49" charset="0"/>
              </a:rPr>
              <a:t>done</a:t>
            </a:r>
            <a:endParaRPr lang="pl-PL" sz="2400" b="1"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for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in 1 2 3 4 5</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echo "Welcome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times"</a:t>
            </a:r>
          </a:p>
          <a:p>
            <a:pPr>
              <a:buNone/>
            </a:pPr>
            <a:r>
              <a:rPr lang="en-US" sz="2400" dirty="0"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Something</a:t>
            </a:r>
            <a:r>
              <a:rPr lang="pl-PL" sz="3600" dirty="0" smtClean="0"/>
              <a:t> </a:t>
            </a:r>
            <a:r>
              <a:rPr lang="pl-PL" sz="3600" dirty="0" err="1" smtClean="0"/>
              <a:t>about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None/>
            </a:pPr>
            <a:endParaRPr lang="pl-PL" dirty="0" smtClean="0"/>
          </a:p>
          <a:p>
            <a:pPr marL="252000" indent="-252000">
              <a:buNone/>
            </a:pPr>
            <a:endParaRPr lang="pl-PL" dirty="0" smtClean="0"/>
          </a:p>
          <a:p>
            <a:pPr marL="252000" indent="-252000">
              <a:buNone/>
            </a:pPr>
            <a:endParaRPr lang="pl-PL" dirty="0" smtClean="0"/>
          </a:p>
          <a:p>
            <a:pPr marL="252000" indent="-252000" algn="ctr">
              <a:buNone/>
            </a:pPr>
            <a:r>
              <a:rPr lang="pl-PL" dirty="0" smtClean="0"/>
              <a:t>…Linux </a:t>
            </a:r>
            <a:r>
              <a:rPr lang="pl-PL" dirty="0" err="1" smtClean="0"/>
              <a:t>shell</a:t>
            </a:r>
            <a:r>
              <a:rPr lang="pl-PL" dirty="0" smtClean="0"/>
              <a:t> </a:t>
            </a:r>
            <a:r>
              <a:rPr lang="pl-PL" dirty="0" err="1" smtClean="0"/>
              <a:t>scripting</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rmAutofit lnSpcReduction="10000"/>
          </a:bodyPr>
          <a:lstStyle/>
          <a:p>
            <a:pPr>
              <a:buNone/>
            </a:pPr>
            <a:r>
              <a:rPr lang="en-US" sz="2400" dirty="0" smtClean="0">
                <a:latin typeface="Courier New" pitchFamily="49" charset="0"/>
                <a:cs typeface="Courier New" pitchFamily="49" charset="0"/>
              </a:rPr>
              <a:t>#!/bin/bash</a:t>
            </a: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for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in $(</a:t>
            </a:r>
            <a:r>
              <a:rPr lang="en-US" sz="2400" dirty="0" err="1" smtClean="0">
                <a:latin typeface="Courier New" pitchFamily="49" charset="0"/>
                <a:cs typeface="Courier New" pitchFamily="49" charset="0"/>
              </a:rPr>
              <a:t>seq</a:t>
            </a:r>
            <a:r>
              <a:rPr lang="en-US" sz="2400" dirty="0" smtClean="0">
                <a:latin typeface="Courier New" pitchFamily="49" charset="0"/>
                <a:cs typeface="Courier New" pitchFamily="49" charset="0"/>
              </a:rPr>
              <a:t> 1 2 20)</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echo "Welcome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times"</a:t>
            </a:r>
          </a:p>
          <a:p>
            <a:pPr>
              <a:buNone/>
            </a:pPr>
            <a:r>
              <a:rPr lang="pl-PL" sz="2400" dirty="0" smtClean="0">
                <a:latin typeface="Courier New" pitchFamily="49" charset="0"/>
                <a:cs typeface="Courier New" pitchFamily="49" charset="0"/>
              </a:rPr>
              <a:t>d</a:t>
            </a:r>
            <a:r>
              <a:rPr lang="en-US" sz="2400" dirty="0" smtClean="0">
                <a:latin typeface="Courier New" pitchFamily="49" charset="0"/>
                <a:cs typeface="Courier New" pitchFamily="49" charset="0"/>
              </a:rPr>
              <a:t>one</a:t>
            </a: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#!/bin/bash</a:t>
            </a:r>
          </a:p>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this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valid</a:t>
            </a:r>
            <a:r>
              <a:rPr lang="pl-PL" sz="2400" dirty="0" smtClean="0">
                <a:latin typeface="Courier New" pitchFamily="49" charset="0"/>
                <a:cs typeface="Courier New" pitchFamily="49" charset="0"/>
              </a:rPr>
              <a:t> for </a:t>
            </a:r>
            <a:r>
              <a:rPr lang="pl-PL" sz="2400" dirty="0" err="1" smtClean="0">
                <a:latin typeface="Courier New" pitchFamily="49" charset="0"/>
                <a:cs typeface="Courier New" pitchFamily="49" charset="0"/>
              </a:rPr>
              <a:t>bash</a:t>
            </a:r>
            <a:r>
              <a:rPr lang="pl-PL" sz="2400" dirty="0" smtClean="0">
                <a:latin typeface="Courier New" pitchFamily="49" charset="0"/>
                <a:cs typeface="Courier New" pitchFamily="49" charset="0"/>
              </a:rPr>
              <a:t> 3.0+</a:t>
            </a:r>
            <a:endParaRPr lang="en-US"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for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in {1..5}</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echo "Welcome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times"</a:t>
            </a:r>
          </a:p>
          <a:p>
            <a:pPr>
              <a:buNone/>
            </a:pPr>
            <a:r>
              <a:rPr lang="en-US" sz="2400" dirty="0"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85000" lnSpcReduction="20000"/>
          </a:bodyPr>
          <a:lstStyle/>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bin</a:t>
            </a: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bash</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this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valid</a:t>
            </a:r>
            <a:r>
              <a:rPr lang="pl-PL" sz="2400" dirty="0" smtClean="0">
                <a:latin typeface="Courier New" pitchFamily="49" charset="0"/>
                <a:cs typeface="Courier New" pitchFamily="49" charset="0"/>
              </a:rPr>
              <a:t> for </a:t>
            </a:r>
            <a:r>
              <a:rPr lang="pl-PL" sz="2400" dirty="0" err="1" smtClean="0">
                <a:latin typeface="Courier New" pitchFamily="49" charset="0"/>
                <a:cs typeface="Courier New" pitchFamily="49" charset="0"/>
              </a:rPr>
              <a:t>bash</a:t>
            </a:r>
            <a:r>
              <a:rPr lang="pl-PL" sz="2400" dirty="0" smtClean="0">
                <a:latin typeface="Courier New" pitchFamily="49" charset="0"/>
                <a:cs typeface="Courier New" pitchFamily="49" charset="0"/>
              </a:rPr>
              <a:t> 4.0+</a:t>
            </a:r>
          </a:p>
          <a:p>
            <a:pPr>
              <a:buNone/>
            </a:pPr>
            <a:r>
              <a:rPr lang="pl-PL" sz="2400" dirty="0" smtClean="0">
                <a:latin typeface="Courier New" pitchFamily="49" charset="0"/>
                <a:cs typeface="Courier New" pitchFamily="49" charset="0"/>
              </a:rPr>
              <a:t>echo "</a:t>
            </a:r>
            <a:r>
              <a:rPr lang="pl-PL" sz="2400" dirty="0" err="1" smtClean="0">
                <a:latin typeface="Courier New" pitchFamily="49" charset="0"/>
                <a:cs typeface="Courier New" pitchFamily="49" charset="0"/>
              </a:rPr>
              <a:t>Bash</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version</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BASH_VERSION</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for i </a:t>
            </a:r>
            <a:r>
              <a:rPr lang="pl-PL" sz="2400" dirty="0" err="1" smtClean="0">
                <a:latin typeface="Courier New" pitchFamily="49" charset="0"/>
                <a:cs typeface="Courier New" pitchFamily="49" charset="0"/>
              </a:rPr>
              <a:t>in</a:t>
            </a:r>
            <a:r>
              <a:rPr lang="pl-PL" sz="2400" dirty="0" smtClean="0">
                <a:latin typeface="Courier New" pitchFamily="49" charset="0"/>
                <a:cs typeface="Courier New" pitchFamily="49" charset="0"/>
              </a:rPr>
              <a:t> {0..10..2}</a:t>
            </a:r>
          </a:p>
          <a:p>
            <a:pPr>
              <a:buNone/>
            </a:pPr>
            <a:r>
              <a:rPr lang="pl-PL" sz="2400" dirty="0" smtClean="0">
                <a:latin typeface="Courier New" pitchFamily="49" charset="0"/>
                <a:cs typeface="Courier New" pitchFamily="49" charset="0"/>
              </a:rPr>
              <a:t>do</a:t>
            </a:r>
          </a:p>
          <a:p>
            <a:pPr>
              <a:buNone/>
            </a:pPr>
            <a:r>
              <a:rPr lang="pl-PL" sz="2400" dirty="0" smtClean="0">
                <a:latin typeface="Courier New" pitchFamily="49" charset="0"/>
                <a:cs typeface="Courier New" pitchFamily="49" charset="0"/>
              </a:rPr>
              <a:t>     echo "</a:t>
            </a:r>
            <a:r>
              <a:rPr lang="pl-PL" sz="2400" dirty="0" err="1" smtClean="0">
                <a:latin typeface="Courier New" pitchFamily="49" charset="0"/>
                <a:cs typeface="Courier New" pitchFamily="49" charset="0"/>
              </a:rPr>
              <a:t>Welcome</a:t>
            </a:r>
            <a:r>
              <a:rPr lang="pl-PL" sz="2400" dirty="0" smtClean="0">
                <a:latin typeface="Courier New" pitchFamily="49" charset="0"/>
                <a:cs typeface="Courier New" pitchFamily="49" charset="0"/>
              </a:rPr>
              <a:t> $i </a:t>
            </a:r>
            <a:r>
              <a:rPr lang="pl-PL" sz="2400" dirty="0" err="1" smtClean="0">
                <a:latin typeface="Courier New" pitchFamily="49" charset="0"/>
                <a:cs typeface="Courier New" pitchFamily="49" charset="0"/>
              </a:rPr>
              <a:t>times</a:t>
            </a:r>
            <a:r>
              <a:rPr lang="pl-PL" sz="2400" dirty="0" smtClean="0">
                <a:latin typeface="Courier New" pitchFamily="49" charset="0"/>
                <a:cs typeface="Courier New" pitchFamily="49" charset="0"/>
              </a:rPr>
              <a:t>„</a:t>
            </a:r>
          </a:p>
          <a:p>
            <a:pPr>
              <a:buNone/>
            </a:pPr>
            <a:r>
              <a:rPr lang="pl-PL" sz="2400" dirty="0" err="1"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for (( EXP1; EXP2; EXP3 ))</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command1</a:t>
            </a:r>
          </a:p>
          <a:p>
            <a:pPr>
              <a:buNone/>
            </a:pPr>
            <a:r>
              <a:rPr lang="en-US" sz="2400" dirty="0" smtClean="0">
                <a:latin typeface="Courier New" pitchFamily="49" charset="0"/>
                <a:cs typeface="Courier New" pitchFamily="49" charset="0"/>
              </a:rPr>
              <a:t>	command2</a:t>
            </a:r>
          </a:p>
          <a:p>
            <a:pPr>
              <a:buNone/>
            </a:pPr>
            <a:r>
              <a:rPr lang="en-US" sz="2400" dirty="0" smtClean="0">
                <a:latin typeface="Courier New" pitchFamily="49" charset="0"/>
                <a:cs typeface="Courier New" pitchFamily="49" charset="0"/>
              </a:rPr>
              <a:t>	command3</a:t>
            </a:r>
          </a:p>
          <a:p>
            <a:pPr>
              <a:buNone/>
            </a:pPr>
            <a:r>
              <a:rPr lang="en-US" sz="2400" dirty="0"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en-US" sz="2400" dirty="0" smtClean="0">
                <a:latin typeface="Courier New" pitchFamily="49" charset="0"/>
                <a:cs typeface="Courier New" pitchFamily="49" charset="0"/>
              </a:rPr>
              <a:t>#!/bin/bash</a:t>
            </a:r>
          </a:p>
          <a:p>
            <a:pPr>
              <a:buNone/>
            </a:pPr>
            <a:r>
              <a:rPr lang="en-US" sz="2400" dirty="0" smtClean="0">
                <a:latin typeface="Courier New" pitchFamily="49" charset="0"/>
                <a:cs typeface="Courier New" pitchFamily="49" charset="0"/>
              </a:rPr>
              <a:t>for (( c=1; c&lt;=5; </a:t>
            </a:r>
            <a:r>
              <a:rPr lang="en-US" sz="2400" dirty="0" err="1" smtClean="0">
                <a:latin typeface="Courier New" pitchFamily="49" charset="0"/>
                <a:cs typeface="Courier New" pitchFamily="49" charset="0"/>
              </a:rPr>
              <a:t>c++</a:t>
            </a:r>
            <a:r>
              <a:rPr lang="en-US" sz="2400" dirty="0" smtClean="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echo "Welcome $c times..."</a:t>
            </a:r>
          </a:p>
          <a:p>
            <a:pPr>
              <a:buNone/>
            </a:pPr>
            <a:r>
              <a:rPr lang="en-US" sz="2400" dirty="0" smtClean="0">
                <a:latin typeface="Courier New" pitchFamily="49" charset="0"/>
                <a:cs typeface="Courier New" pitchFamily="49" charset="0"/>
              </a:rPr>
              <a:t>done</a:t>
            </a:r>
            <a:endParaRPr lang="pl-PL" sz="2400" b="1" dirty="0" smtClean="0">
              <a:latin typeface="Arial Narrow" pitchFamily="34" charset="0"/>
              <a:cs typeface="Courier New" pitchFamily="49" charset="0"/>
            </a:endParaRPr>
          </a:p>
          <a:p>
            <a:pPr>
              <a:buNone/>
            </a:pPr>
            <a:r>
              <a:rPr lang="pl-PL" sz="2400" b="1" dirty="0" smtClean="0"/>
              <a:t>				</a:t>
            </a:r>
          </a:p>
          <a:p>
            <a:pPr>
              <a:buNone/>
            </a:pPr>
            <a:r>
              <a:rPr lang="pl-PL" sz="2400" b="1" dirty="0" smtClean="0">
                <a:latin typeface="Arial Narrow" pitchFamily="34" charset="0"/>
              </a:rPr>
              <a:t>						</a:t>
            </a:r>
          </a:p>
          <a:p>
            <a:pPr>
              <a:buNone/>
            </a:pPr>
            <a:r>
              <a:rPr lang="pl-PL" sz="2400" b="1" dirty="0" smtClean="0">
                <a:latin typeface="Arial Narrow" pitchFamily="34" charset="0"/>
              </a:rPr>
              <a:t>						</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while</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85000" lnSpcReduction="20000"/>
          </a:bodyPr>
          <a:lstStyle/>
          <a:p>
            <a:pPr>
              <a:buNone/>
            </a:pPr>
            <a:r>
              <a:rPr lang="en-US" sz="2400" dirty="0" smtClean="0">
                <a:latin typeface="Courier New" pitchFamily="49" charset="0"/>
                <a:cs typeface="Courier New" pitchFamily="49" charset="0"/>
              </a:rPr>
              <a:t>while [ condition ]</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command1</a:t>
            </a:r>
          </a:p>
          <a:p>
            <a:pPr>
              <a:buNone/>
            </a:pPr>
            <a:r>
              <a:rPr lang="en-US" sz="2400" dirty="0" smtClean="0">
                <a:latin typeface="Courier New" pitchFamily="49" charset="0"/>
                <a:cs typeface="Courier New" pitchFamily="49" charset="0"/>
              </a:rPr>
              <a:t>   command2</a:t>
            </a:r>
          </a:p>
          <a:p>
            <a:pPr>
              <a:buNone/>
            </a:pPr>
            <a:r>
              <a:rPr lang="en-US" sz="2400" dirty="0" smtClean="0">
                <a:latin typeface="Courier New" pitchFamily="49" charset="0"/>
                <a:cs typeface="Courier New" pitchFamily="49" charset="0"/>
              </a:rPr>
              <a:t>   command3</a:t>
            </a:r>
          </a:p>
          <a:p>
            <a:pPr>
              <a:buNone/>
            </a:pPr>
            <a:r>
              <a:rPr lang="en-US" sz="2400" dirty="0"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#!/bin/bash</a:t>
            </a:r>
          </a:p>
          <a:p>
            <a:pPr>
              <a:buNone/>
            </a:pPr>
            <a:r>
              <a:rPr lang="en-US" sz="2400" dirty="0" smtClean="0">
                <a:latin typeface="Courier New" pitchFamily="49" charset="0"/>
                <a:cs typeface="Courier New" pitchFamily="49" charset="0"/>
              </a:rPr>
              <a:t>x=1</a:t>
            </a:r>
          </a:p>
          <a:p>
            <a:pPr>
              <a:buNone/>
            </a:pPr>
            <a:r>
              <a:rPr lang="en-US" sz="2400" dirty="0" smtClean="0">
                <a:latin typeface="Courier New" pitchFamily="49" charset="0"/>
                <a:cs typeface="Courier New" pitchFamily="49" charset="0"/>
              </a:rPr>
              <a:t>while [ $x -le 5 ]</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echo "Welcome $x times"</a:t>
            </a:r>
          </a:p>
          <a:p>
            <a:pPr>
              <a:buNone/>
            </a:pPr>
            <a:r>
              <a:rPr lang="en-US" sz="2400" dirty="0" smtClean="0">
                <a:latin typeface="Courier New" pitchFamily="49" charset="0"/>
                <a:cs typeface="Courier New" pitchFamily="49" charset="0"/>
              </a:rPr>
              <a:t>  x=$(( $x + 1 ))</a:t>
            </a:r>
          </a:p>
          <a:p>
            <a:pPr>
              <a:buNone/>
            </a:pPr>
            <a:r>
              <a:rPr lang="en-US" sz="2400" dirty="0"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while</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92500" lnSpcReduction="20000"/>
          </a:bodyPr>
          <a:lstStyle/>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bin</a:t>
            </a: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bash</a:t>
            </a:r>
            <a:endParaRPr lang="pl-PL" sz="2400" dirty="0" smtClean="0">
              <a:latin typeface="Courier New" pitchFamily="49" charset="0"/>
              <a:cs typeface="Courier New" pitchFamily="49" charset="0"/>
            </a:endParaRPr>
          </a:p>
          <a:p>
            <a:pPr>
              <a:buNone/>
            </a:pPr>
            <a:r>
              <a:rPr lang="pl-PL" sz="2400" dirty="0" err="1" smtClean="0">
                <a:latin typeface="Courier New" pitchFamily="49" charset="0"/>
                <a:cs typeface="Courier New" pitchFamily="49" charset="0"/>
              </a:rPr>
              <a:t>while</a:t>
            </a:r>
            <a:r>
              <a:rPr lang="pl-PL" sz="2400" dirty="0" smtClean="0">
                <a:latin typeface="Courier New" pitchFamily="49" charset="0"/>
                <a:cs typeface="Courier New" pitchFamily="49" charset="0"/>
              </a:rPr>
              <a:t> [  –n " $1" ]</a:t>
            </a:r>
          </a:p>
          <a:p>
            <a:pPr>
              <a:buNone/>
            </a:pPr>
            <a:r>
              <a:rPr lang="pl-PL" sz="2400" dirty="0" smtClean="0">
                <a:latin typeface="Courier New" pitchFamily="49" charset="0"/>
                <a:cs typeface="Courier New" pitchFamily="49" charset="0"/>
              </a:rPr>
              <a:t>do</a:t>
            </a:r>
          </a:p>
          <a:p>
            <a:pPr>
              <a:buNone/>
            </a:pPr>
            <a:r>
              <a:rPr lang="pl-PL" sz="2400" dirty="0" smtClean="0">
                <a:latin typeface="Courier New" pitchFamily="49" charset="0"/>
                <a:cs typeface="Courier New" pitchFamily="49" charset="0"/>
              </a:rPr>
              <a:t>	echo $1</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shift</a:t>
            </a:r>
            <a:endParaRPr lang="pl-PL" sz="2400" dirty="0" smtClean="0">
              <a:latin typeface="Courier New" pitchFamily="49" charset="0"/>
              <a:cs typeface="Courier New" pitchFamily="49" charset="0"/>
            </a:endParaRPr>
          </a:p>
          <a:p>
            <a:pPr>
              <a:buNone/>
            </a:pPr>
            <a:r>
              <a:rPr lang="pl-PL" sz="2400" dirty="0" err="1"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bin</a:t>
            </a: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bash</a:t>
            </a:r>
            <a:endParaRPr lang="pl-PL" sz="2400" dirty="0" smtClean="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while read line</a:t>
            </a:r>
          </a:p>
          <a:p>
            <a:pPr>
              <a:buNone/>
            </a:pPr>
            <a:r>
              <a:rPr lang="en-US" sz="2400" dirty="0" smtClean="0">
                <a:latin typeface="Courier New" pitchFamily="49" charset="0"/>
                <a:cs typeface="Courier New" pitchFamily="49" charset="0"/>
              </a:rPr>
              <a:t>do</a:t>
            </a:r>
          </a:p>
          <a:p>
            <a:pPr>
              <a:buNone/>
            </a:pPr>
            <a:r>
              <a:rPr lang="en-US" sz="2400" dirty="0" smtClean="0">
                <a:latin typeface="Courier New" pitchFamily="49" charset="0"/>
                <a:cs typeface="Courier New" pitchFamily="49" charset="0"/>
              </a:rPr>
              <a:t>	# use $line variable to process line</a:t>
            </a:r>
          </a:p>
          <a:p>
            <a:pPr>
              <a:buNone/>
            </a:pPr>
            <a:r>
              <a:rPr lang="en-US" sz="2400" dirty="0" smtClean="0">
                <a:latin typeface="Courier New" pitchFamily="49" charset="0"/>
                <a:cs typeface="Courier New" pitchFamily="49" charset="0"/>
              </a:rPr>
              <a:t>	echo $line</a:t>
            </a:r>
          </a:p>
          <a:p>
            <a:pPr>
              <a:buNone/>
            </a:pPr>
            <a:r>
              <a:rPr lang="pl-PL" sz="2400" dirty="0" smtClean="0">
                <a:latin typeface="Courier New" pitchFamily="49" charset="0"/>
                <a:cs typeface="Courier New" pitchFamily="49" charset="0"/>
              </a:rPr>
              <a:t>d</a:t>
            </a:r>
            <a:r>
              <a:rPr lang="en-US" sz="2400" dirty="0" smtClean="0">
                <a:latin typeface="Courier New" pitchFamily="49" charset="0"/>
                <a:cs typeface="Courier New" pitchFamily="49" charset="0"/>
              </a:rPr>
              <a:t>one</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while</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0000" lnSpcReduction="20000"/>
          </a:bodyPr>
          <a:lstStyle/>
          <a:p>
            <a:pPr>
              <a:buNone/>
            </a:pP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bin</a:t>
            </a: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bash</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a:p>
            <a:pPr>
              <a:buNone/>
            </a:pPr>
            <a:r>
              <a:rPr lang="pl-PL" sz="2400" dirty="0" err="1" smtClean="0">
                <a:latin typeface="Courier New" pitchFamily="49" charset="0"/>
                <a:cs typeface="Courier New" pitchFamily="49" charset="0"/>
              </a:rPr>
              <a:t>while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getopts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ae:f:hd:s:qx</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option</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do</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case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option</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in</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a) </a:t>
            </a:r>
            <a:r>
              <a:rPr lang="pl-PL" sz="2400" dirty="0" err="1" smtClean="0">
                <a:latin typeface="Courier New" pitchFamily="49" charset="0"/>
                <a:cs typeface="Courier New" pitchFamily="49" charset="0"/>
              </a:rPr>
              <a:t>ALARM="TRUE</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e) ADMIN=${OPTARG};;</a:t>
            </a:r>
          </a:p>
          <a:p>
            <a:pPr>
              <a:buNone/>
            </a:pPr>
            <a:r>
              <a:rPr lang="pl-PL" sz="2400" dirty="0" smtClean="0">
                <a:latin typeface="Courier New" pitchFamily="49" charset="0"/>
                <a:cs typeface="Courier New" pitchFamily="49" charset="0"/>
              </a:rPr>
              <a:t>      d) DOMAIN=${OPTARG};;</a:t>
            </a:r>
          </a:p>
          <a:p>
            <a:pPr>
              <a:buNone/>
            </a:pPr>
            <a:r>
              <a:rPr lang="pl-PL" sz="2400" dirty="0" smtClean="0">
                <a:latin typeface="Courier New" pitchFamily="49" charset="0"/>
                <a:cs typeface="Courier New" pitchFamily="49" charset="0"/>
              </a:rPr>
              <a:t>      f) </a:t>
            </a:r>
            <a:r>
              <a:rPr lang="pl-PL" sz="2400" dirty="0" err="1" smtClean="0">
                <a:latin typeface="Courier New" pitchFamily="49" charset="0"/>
                <a:cs typeface="Courier New" pitchFamily="49" charset="0"/>
              </a:rPr>
              <a:t>SERVERFILE=$OPTARG</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s) </a:t>
            </a:r>
            <a:r>
              <a:rPr lang="pl-PL" sz="2400" dirty="0" err="1" smtClean="0">
                <a:latin typeface="Courier New" pitchFamily="49" charset="0"/>
                <a:cs typeface="Courier New" pitchFamily="49" charset="0"/>
              </a:rPr>
              <a:t>WHOIS_SERVER=$OPTARG</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q) </a:t>
            </a:r>
            <a:r>
              <a:rPr lang="pl-PL" sz="2400" dirty="0" err="1" smtClean="0">
                <a:latin typeface="Courier New" pitchFamily="49" charset="0"/>
                <a:cs typeface="Courier New" pitchFamily="49" charset="0"/>
              </a:rPr>
              <a:t>QUIET="TRUE</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x) </a:t>
            </a:r>
            <a:r>
              <a:rPr lang="pl-PL" sz="2400" dirty="0" err="1" smtClean="0">
                <a:latin typeface="Courier New" pitchFamily="49" charset="0"/>
                <a:cs typeface="Courier New" pitchFamily="49" charset="0"/>
              </a:rPr>
              <a:t>WARNDAYS=$OPTARG</a:t>
            </a:r>
            <a:r>
              <a:rPr lang="pl-PL" sz="2400" dirty="0" smtClean="0">
                <a:latin typeface="Courier New" pitchFamily="49" charset="0"/>
                <a:cs typeface="Courier New" pitchFamily="49" charset="0"/>
              </a:rPr>
              <a:t>;;</a:t>
            </a:r>
          </a:p>
          <a:p>
            <a:pPr>
              <a:buNone/>
            </a:pPr>
            <a:r>
              <a:rPr lang="pl-PL" sz="2400" dirty="0" smtClean="0">
                <a:latin typeface="Courier New" pitchFamily="49" charset="0"/>
                <a:cs typeface="Courier New" pitchFamily="49" charset="0"/>
              </a:rPr>
              <a:t>      \?) </a:t>
            </a:r>
            <a:r>
              <a:rPr lang="pl-PL" sz="2400" dirty="0" err="1" smtClean="0">
                <a:latin typeface="Courier New" pitchFamily="49" charset="0"/>
                <a:cs typeface="Courier New" pitchFamily="49" charset="0"/>
              </a:rPr>
              <a:t>usage</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exit</a:t>
            </a:r>
            <a:r>
              <a:rPr lang="pl-PL" sz="2400" dirty="0" smtClean="0">
                <a:latin typeface="Courier New" pitchFamily="49" charset="0"/>
                <a:cs typeface="Courier New" pitchFamily="49" charset="0"/>
              </a:rPr>
              <a:t> 1;;</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esac</a:t>
            </a:r>
            <a:endParaRPr lang="pl-PL" sz="2400" dirty="0" smtClean="0">
              <a:latin typeface="Courier New" pitchFamily="49" charset="0"/>
              <a:cs typeface="Courier New" pitchFamily="49" charset="0"/>
            </a:endParaRPr>
          </a:p>
          <a:p>
            <a:pPr>
              <a:buNone/>
            </a:pPr>
            <a:r>
              <a:rPr lang="pl-PL" sz="2400" dirty="0" err="1" smtClean="0">
                <a:latin typeface="Courier New" pitchFamily="49" charset="0"/>
                <a:cs typeface="Courier New" pitchFamily="49" charset="0"/>
              </a:rPr>
              <a:t>done</a:t>
            </a:r>
            <a:endParaRPr lang="pl-PL" sz="2400" dirty="0" smtClean="0">
              <a:latin typeface="Courier New" pitchFamily="49" charset="0"/>
              <a:cs typeface="Courier New" pitchFamily="49" charset="0"/>
            </a:endParaRP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test</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0000" lnSpcReduction="20000"/>
          </a:bodyPr>
          <a:lstStyle/>
          <a:p>
            <a:pPr>
              <a:buNone/>
            </a:pPr>
            <a:r>
              <a:rPr lang="pl-PL" sz="2400" b="1" dirty="0" smtClean="0">
                <a:latin typeface="Arial Narrow" pitchFamily="34" charset="0"/>
              </a:rPr>
              <a:t> test 	</a:t>
            </a:r>
            <a:r>
              <a:rPr lang="pl-PL" sz="2400" dirty="0" smtClean="0">
                <a:latin typeface="Arial Narrow" pitchFamily="34" charset="0"/>
              </a:rPr>
              <a:t>- </a:t>
            </a:r>
            <a:r>
              <a:rPr lang="pl-PL" sz="2400" dirty="0" err="1" smtClean="0">
                <a:latin typeface="Arial Narrow" pitchFamily="34" charset="0"/>
              </a:rPr>
              <a:t>logical</a:t>
            </a:r>
            <a:r>
              <a:rPr lang="pl-PL" sz="2400" dirty="0" smtClean="0">
                <a:latin typeface="Arial Narrow" pitchFamily="34" charset="0"/>
              </a:rPr>
              <a:t> test </a:t>
            </a:r>
            <a:r>
              <a:rPr lang="pl-PL" sz="2400" dirty="0" err="1" smtClean="0">
                <a:latin typeface="Arial Narrow" pitchFamily="34" charset="0"/>
              </a:rPr>
              <a:t>instruction</a:t>
            </a:r>
            <a:endParaRPr lang="pl-PL" sz="2400" b="1" dirty="0" smtClean="0">
              <a:latin typeface="Arial Narrow" pitchFamily="34" charset="0"/>
            </a:endParaRPr>
          </a:p>
          <a:p>
            <a:pPr>
              <a:buNone/>
            </a:pPr>
            <a:r>
              <a:rPr lang="pl-PL" sz="2400" b="1" dirty="0" smtClean="0">
                <a:latin typeface="Arial Narrow" pitchFamily="34" charset="0"/>
              </a:rPr>
              <a:t> </a:t>
            </a:r>
          </a:p>
          <a:p>
            <a:pPr>
              <a:buNone/>
            </a:pPr>
            <a:r>
              <a:rPr lang="pl-PL" sz="2400" b="1" dirty="0" smtClean="0">
                <a:latin typeface="Arial Narrow" pitchFamily="34" charset="0"/>
              </a:rPr>
              <a:t> </a:t>
            </a:r>
            <a:r>
              <a:rPr lang="pl-PL" sz="2400" b="1" dirty="0" err="1" smtClean="0">
                <a:latin typeface="Arial Narrow" pitchFamily="34" charset="0"/>
              </a:rPr>
              <a:t>syntax</a:t>
            </a:r>
            <a:r>
              <a:rPr lang="pl-PL" sz="2400" b="1" dirty="0" smtClean="0">
                <a:latin typeface="Arial Narrow" pitchFamily="34" charset="0"/>
              </a:rPr>
              <a:t>:		 </a:t>
            </a:r>
          </a:p>
          <a:p>
            <a:pPr>
              <a:buNone/>
            </a:pPr>
            <a:r>
              <a:rPr lang="pl-PL" sz="2400" b="1" dirty="0" smtClean="0">
                <a:latin typeface="Arial Narrow" pitchFamily="34" charset="0"/>
              </a:rPr>
              <a:t> 	</a:t>
            </a:r>
            <a:r>
              <a:rPr lang="pl-PL" sz="2400" dirty="0" smtClean="0">
                <a:latin typeface="Courier New" pitchFamily="49" charset="0"/>
                <a:cs typeface="Courier New" pitchFamily="49" charset="0"/>
              </a:rPr>
              <a:t>test </a:t>
            </a:r>
            <a:r>
              <a:rPr lang="pl-PL" sz="2400" dirty="0" err="1" smtClean="0">
                <a:latin typeface="Courier New" pitchFamily="49" charset="0"/>
                <a:cs typeface="Courier New" pitchFamily="49" charset="0"/>
              </a:rPr>
              <a:t>condition</a:t>
            </a:r>
            <a:r>
              <a:rPr lang="pl-PL" sz="2400" dirty="0" smtClean="0">
                <a:latin typeface="Courier New" pitchFamily="49" charset="0"/>
                <a:cs typeface="Courier New" pitchFamily="49" charset="0"/>
              </a:rPr>
              <a:t> </a:t>
            </a:r>
            <a:r>
              <a:rPr lang="pl-PL" sz="2400" dirty="0" err="1" smtClean="0">
                <a:cs typeface="Courier New" pitchFamily="49" charset="0"/>
              </a:rPr>
              <a:t>or</a:t>
            </a:r>
            <a:r>
              <a:rPr lang="pl-PL" sz="2400" dirty="0" smtClean="0">
                <a:cs typeface="Courier New" pitchFamily="49" charset="0"/>
              </a:rPr>
              <a:t> </a:t>
            </a:r>
            <a:r>
              <a:rPr lang="pl-PL" sz="2400" dirty="0" err="1" smtClean="0">
                <a:cs typeface="Courier New" pitchFamily="49" charset="0"/>
              </a:rPr>
              <a:t>just</a:t>
            </a:r>
            <a:r>
              <a:rPr lang="pl-PL" sz="2400" dirty="0" smtClean="0">
                <a:cs typeface="Courier New" pitchFamily="49" charset="0"/>
              </a:rPr>
              <a:t> </a:t>
            </a:r>
            <a:r>
              <a:rPr lang="pl-PL" sz="2400" dirty="0" err="1" smtClean="0">
                <a:cs typeface="Courier New" pitchFamily="49" charset="0"/>
              </a:rPr>
              <a:t>like</a:t>
            </a:r>
            <a:r>
              <a:rPr lang="pl-PL" sz="2400" dirty="0" smtClean="0">
                <a:cs typeface="Courier New" pitchFamily="49" charset="0"/>
              </a:rPr>
              <a:t> </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condition</a:t>
            </a:r>
            <a:r>
              <a:rPr lang="pl-PL" sz="2400" dirty="0" smtClean="0">
                <a:latin typeface="Courier New" pitchFamily="49" charset="0"/>
                <a:cs typeface="Courier New" pitchFamily="49" charset="0"/>
              </a:rPr>
              <a:t>]</a:t>
            </a:r>
            <a:r>
              <a:rPr lang="pl-PL" sz="2400" b="1" dirty="0" smtClean="0">
                <a:latin typeface="Arial Narrow" pitchFamily="34" charset="0"/>
              </a:rPr>
              <a:t>			</a:t>
            </a:r>
          </a:p>
          <a:p>
            <a:pPr>
              <a:buNone/>
            </a:pPr>
            <a:r>
              <a:rPr lang="pl-PL" sz="2400" dirty="0" err="1" smtClean="0">
                <a:latin typeface="Arial Narrow" pitchFamily="34" charset="0"/>
              </a:rPr>
              <a:t>You</a:t>
            </a:r>
            <a:r>
              <a:rPr lang="pl-PL" sz="2400" dirty="0" smtClean="0">
                <a:latin typeface="Arial Narrow" pitchFamily="34" charset="0"/>
              </a:rPr>
              <a:t> </a:t>
            </a:r>
            <a:r>
              <a:rPr lang="pl-PL" sz="2400" dirty="0" err="1" smtClean="0">
                <a:latin typeface="Arial Narrow" pitchFamily="34" charset="0"/>
              </a:rPr>
              <a:t>can</a:t>
            </a:r>
            <a:r>
              <a:rPr lang="pl-PL" sz="2400" dirty="0" smtClean="0">
                <a:latin typeface="Arial Narrow" pitchFamily="34" charset="0"/>
              </a:rPr>
              <a:t> test:</a:t>
            </a:r>
            <a:r>
              <a:rPr lang="pl-PL" sz="2400" b="1" dirty="0" smtClean="0">
                <a:latin typeface="Arial Narrow" pitchFamily="34" charset="0"/>
              </a:rPr>
              <a:t>	</a:t>
            </a:r>
          </a:p>
          <a:p>
            <a:pPr>
              <a:buNone/>
            </a:pPr>
            <a:r>
              <a:rPr lang="pl-PL" sz="2400" dirty="0" smtClean="0"/>
              <a:t> a) </a:t>
            </a:r>
            <a:r>
              <a:rPr lang="pl-PL" sz="2400" dirty="0" err="1" smtClean="0"/>
              <a:t>relations</a:t>
            </a:r>
            <a:r>
              <a:rPr lang="pl-PL" sz="2400" dirty="0" smtClean="0"/>
              <a:t> </a:t>
            </a:r>
            <a:r>
              <a:rPr lang="pl-PL" sz="2400" dirty="0" err="1" smtClean="0"/>
              <a:t>between</a:t>
            </a:r>
            <a:r>
              <a:rPr lang="pl-PL" sz="2400" dirty="0" smtClean="0"/>
              <a:t> </a:t>
            </a:r>
            <a:r>
              <a:rPr lang="pl-PL" sz="2400" dirty="0" err="1" smtClean="0"/>
              <a:t>integers</a:t>
            </a:r>
            <a:endParaRPr lang="pl-PL" sz="2400" dirty="0" smtClean="0"/>
          </a:p>
          <a:p>
            <a:pPr>
              <a:buNone/>
            </a:pPr>
            <a:r>
              <a:rPr lang="pl-PL" sz="2400" b="1" dirty="0" smtClean="0"/>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lt</a:t>
            </a:r>
            <a:r>
              <a:rPr lang="pl-PL" sz="2400" dirty="0" smtClean="0"/>
              <a:t>	- less </a:t>
            </a:r>
            <a:r>
              <a:rPr lang="pl-PL" sz="2400" dirty="0" err="1" smtClean="0"/>
              <a:t>than</a:t>
            </a:r>
            <a:r>
              <a:rPr lang="pl-PL" sz="2400" dirty="0" smtClean="0"/>
              <a:t>				</a:t>
            </a:r>
            <a:r>
              <a:rPr lang="pl-PL" sz="2400" b="1" dirty="0" smtClean="0">
                <a:latin typeface="Courier New" pitchFamily="49" charset="0"/>
                <a:cs typeface="Courier New" pitchFamily="49" charset="0"/>
              </a:rPr>
              <a:t>[ $# –</a:t>
            </a:r>
            <a:r>
              <a:rPr lang="pl-PL" sz="2400" b="1" dirty="0" err="1" smtClean="0">
                <a:latin typeface="Courier New" pitchFamily="49" charset="0"/>
                <a:cs typeface="Courier New" pitchFamily="49" charset="0"/>
              </a:rPr>
              <a:t>lt</a:t>
            </a:r>
            <a:r>
              <a:rPr lang="pl-PL" sz="2400" b="1" dirty="0" smtClean="0">
                <a:latin typeface="Courier New" pitchFamily="49" charset="0"/>
                <a:cs typeface="Courier New" pitchFamily="49" charset="0"/>
              </a:rPr>
              <a:t> 2 ]</a:t>
            </a:r>
          </a:p>
          <a:p>
            <a:pPr>
              <a:buNone/>
            </a:pPr>
            <a:r>
              <a:rPr lang="pl-PL" sz="2400" dirty="0" smtClean="0">
                <a:latin typeface="Courier New" pitchFamily="49" charset="0"/>
                <a:cs typeface="Courier New" pitchFamily="49" charset="0"/>
              </a:rPr>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gt</a:t>
            </a:r>
            <a:r>
              <a:rPr lang="pl-PL" sz="2400" dirty="0" smtClean="0"/>
              <a:t>	- </a:t>
            </a:r>
            <a:r>
              <a:rPr lang="pl-PL" sz="2400" dirty="0" err="1" smtClean="0"/>
              <a:t>greater</a:t>
            </a:r>
            <a:r>
              <a:rPr lang="pl-PL" sz="2400" dirty="0" smtClean="0"/>
              <a:t> </a:t>
            </a:r>
            <a:r>
              <a:rPr lang="pl-PL" sz="2400" dirty="0" err="1" smtClean="0"/>
              <a:t>than</a:t>
            </a:r>
            <a:r>
              <a:rPr lang="pl-PL" sz="2400" dirty="0" smtClean="0"/>
              <a:t>			</a:t>
            </a:r>
            <a:r>
              <a:rPr lang="pl-PL" sz="2400" b="1" dirty="0" smtClean="0">
                <a:latin typeface="Courier New" pitchFamily="49" charset="0"/>
                <a:cs typeface="Courier New" pitchFamily="49" charset="0"/>
              </a:rPr>
              <a:t>[ $a –</a:t>
            </a:r>
            <a:r>
              <a:rPr lang="pl-PL" sz="2400" b="1" dirty="0" err="1" smtClean="0">
                <a:latin typeface="Courier New" pitchFamily="49" charset="0"/>
                <a:cs typeface="Courier New" pitchFamily="49" charset="0"/>
              </a:rPr>
              <a:t>gt</a:t>
            </a:r>
            <a:r>
              <a:rPr lang="pl-PL" sz="2400" b="1" dirty="0" smtClean="0">
                <a:latin typeface="Courier New" pitchFamily="49" charset="0"/>
                <a:cs typeface="Courier New" pitchFamily="49" charset="0"/>
              </a:rPr>
              <a:t> $b ]</a:t>
            </a:r>
          </a:p>
          <a:p>
            <a:pPr>
              <a:buNone/>
            </a:pPr>
            <a:r>
              <a:rPr lang="pl-PL" sz="2400" dirty="0" smtClean="0"/>
              <a:t> </a:t>
            </a:r>
            <a:r>
              <a:rPr lang="pl-PL" sz="2400" dirty="0" smtClean="0">
                <a:latin typeface="Courier New" pitchFamily="49" charset="0"/>
                <a:cs typeface="Courier New" pitchFamily="49" charset="0"/>
              </a:rPr>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le</a:t>
            </a:r>
            <a:r>
              <a:rPr lang="pl-PL" sz="2400" b="1" dirty="0" smtClean="0"/>
              <a:t>	</a:t>
            </a:r>
            <a:r>
              <a:rPr lang="pl-PL" sz="2400" dirty="0" smtClean="0"/>
              <a:t>- leser </a:t>
            </a:r>
            <a:r>
              <a:rPr lang="pl-PL" sz="2400" dirty="0" err="1" smtClean="0"/>
              <a:t>equal</a:t>
            </a:r>
            <a:r>
              <a:rPr lang="pl-PL" sz="2400" dirty="0" smtClean="0"/>
              <a:t>			</a:t>
            </a:r>
            <a:r>
              <a:rPr lang="pl-PL" sz="2400" b="1" dirty="0" smtClean="0">
                <a:latin typeface="Courier New" pitchFamily="49" charset="0"/>
                <a:cs typeface="Courier New" pitchFamily="49" charset="0"/>
              </a:rPr>
              <a:t>[ $a –</a:t>
            </a:r>
            <a:r>
              <a:rPr lang="pl-PL" sz="2400" b="1" dirty="0" err="1" smtClean="0">
                <a:latin typeface="Courier New" pitchFamily="49" charset="0"/>
                <a:cs typeface="Courier New" pitchFamily="49" charset="0"/>
              </a:rPr>
              <a:t>le</a:t>
            </a:r>
            <a:r>
              <a:rPr lang="pl-PL" sz="2400" b="1" dirty="0" smtClean="0">
                <a:latin typeface="Courier New" pitchFamily="49" charset="0"/>
                <a:cs typeface="Courier New" pitchFamily="49" charset="0"/>
              </a:rPr>
              <a:t> 1 ]</a:t>
            </a:r>
          </a:p>
          <a:p>
            <a:pPr>
              <a:buNone/>
            </a:pPr>
            <a:r>
              <a:rPr lang="pl-PL" sz="2400" dirty="0" smtClean="0"/>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ge</a:t>
            </a:r>
            <a:r>
              <a:rPr lang="pl-PL" sz="2400" dirty="0" smtClean="0"/>
              <a:t>	- </a:t>
            </a:r>
            <a:r>
              <a:rPr lang="pl-PL" sz="2400" dirty="0" err="1" smtClean="0"/>
              <a:t>greater</a:t>
            </a:r>
            <a:r>
              <a:rPr lang="pl-PL" sz="2400" dirty="0" smtClean="0"/>
              <a:t> </a:t>
            </a:r>
            <a:r>
              <a:rPr lang="pl-PL" sz="2400" dirty="0" err="1" smtClean="0"/>
              <a:t>equal</a:t>
            </a:r>
            <a:r>
              <a:rPr lang="pl-PL" sz="2400" dirty="0" smtClean="0"/>
              <a:t>			</a:t>
            </a:r>
            <a:r>
              <a:rPr lang="pl-PL" sz="2400" b="1" dirty="0" smtClean="0">
                <a:latin typeface="Courier New" pitchFamily="49" charset="0"/>
                <a:cs typeface="Courier New" pitchFamily="49" charset="0"/>
              </a:rPr>
              <a:t>[ $a –</a:t>
            </a:r>
            <a:r>
              <a:rPr lang="pl-PL" sz="2400" b="1" dirty="0" err="1" smtClean="0">
                <a:latin typeface="Courier New" pitchFamily="49" charset="0"/>
                <a:cs typeface="Courier New" pitchFamily="49" charset="0"/>
              </a:rPr>
              <a:t>ge</a:t>
            </a:r>
            <a:r>
              <a:rPr lang="pl-PL" sz="2400" b="1" dirty="0" smtClean="0">
                <a:latin typeface="Courier New" pitchFamily="49" charset="0"/>
                <a:cs typeface="Courier New" pitchFamily="49" charset="0"/>
              </a:rPr>
              <a:t> 2 ]</a:t>
            </a:r>
          </a:p>
          <a:p>
            <a:pPr>
              <a:buNone/>
            </a:pPr>
            <a:r>
              <a:rPr lang="pl-PL" sz="2400" dirty="0" smtClean="0"/>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eq</a:t>
            </a:r>
            <a:r>
              <a:rPr lang="pl-PL" sz="2400" dirty="0" smtClean="0">
                <a:latin typeface="Courier New" pitchFamily="49" charset="0"/>
                <a:cs typeface="Courier New" pitchFamily="49" charset="0"/>
              </a:rPr>
              <a:t>	</a:t>
            </a:r>
            <a:r>
              <a:rPr lang="pl-PL" sz="2400" dirty="0" smtClean="0"/>
              <a:t>- </a:t>
            </a:r>
            <a:r>
              <a:rPr lang="pl-PL" sz="2400" dirty="0" err="1" smtClean="0"/>
              <a:t>equal</a:t>
            </a:r>
            <a:r>
              <a:rPr lang="pl-PL" sz="2400" dirty="0" smtClean="0"/>
              <a:t>				</a:t>
            </a:r>
            <a:r>
              <a:rPr lang="pl-PL" sz="2400" b="1" dirty="0" smtClean="0">
                <a:latin typeface="Courier New" pitchFamily="49" charset="0"/>
                <a:cs typeface="Courier New" pitchFamily="49" charset="0"/>
              </a:rPr>
              <a:t>[ $a –</a:t>
            </a:r>
            <a:r>
              <a:rPr lang="pl-PL" sz="2400" b="1" dirty="0" err="1" smtClean="0">
                <a:latin typeface="Courier New" pitchFamily="49" charset="0"/>
                <a:cs typeface="Courier New" pitchFamily="49" charset="0"/>
              </a:rPr>
              <a:t>eq</a:t>
            </a:r>
            <a:r>
              <a:rPr lang="pl-PL" sz="2400" b="1" dirty="0" smtClean="0">
                <a:latin typeface="Courier New" pitchFamily="49" charset="0"/>
                <a:cs typeface="Courier New" pitchFamily="49" charset="0"/>
              </a:rPr>
              <a:t> $b ]</a:t>
            </a:r>
          </a:p>
          <a:p>
            <a:pPr>
              <a:buNone/>
            </a:pPr>
            <a:r>
              <a:rPr lang="pl-PL" sz="2400" b="1" dirty="0" smtClean="0"/>
              <a:t>	</a:t>
            </a:r>
            <a:r>
              <a:rPr lang="pl-PL" sz="2400" b="1" dirty="0" smtClean="0">
                <a:latin typeface="Courier New" pitchFamily="49" charset="0"/>
                <a:cs typeface="Courier New" pitchFamily="49" charset="0"/>
              </a:rPr>
              <a:t>-</a:t>
            </a:r>
            <a:r>
              <a:rPr lang="pl-PL" sz="2400" b="1" dirty="0" err="1" smtClean="0">
                <a:latin typeface="Courier New" pitchFamily="49" charset="0"/>
                <a:cs typeface="Courier New" pitchFamily="49" charset="0"/>
              </a:rPr>
              <a:t>ne</a:t>
            </a:r>
            <a:r>
              <a:rPr lang="pl-PL" sz="2400" b="1" dirty="0" smtClean="0">
                <a:latin typeface="Courier New" pitchFamily="49" charset="0"/>
                <a:cs typeface="Courier New" pitchFamily="49" charset="0"/>
              </a:rPr>
              <a:t> </a:t>
            </a:r>
            <a:r>
              <a:rPr lang="pl-PL" sz="2400" b="1" dirty="0" smtClean="0"/>
              <a:t>	</a:t>
            </a:r>
            <a:r>
              <a:rPr lang="pl-PL" sz="2400" dirty="0" smtClean="0"/>
              <a:t>- not </a:t>
            </a:r>
            <a:r>
              <a:rPr lang="pl-PL" sz="2400" dirty="0" err="1" smtClean="0"/>
              <a:t>equal</a:t>
            </a:r>
            <a:r>
              <a:rPr lang="pl-PL" sz="2400" dirty="0" smtClean="0"/>
              <a:t>			</a:t>
            </a:r>
            <a:r>
              <a:rPr lang="pl-PL" sz="2400" b="1" dirty="0" smtClean="0">
                <a:latin typeface="Courier New" pitchFamily="49" charset="0"/>
                <a:cs typeface="Courier New" pitchFamily="49" charset="0"/>
              </a:rPr>
              <a:t>[ $c –</a:t>
            </a:r>
            <a:r>
              <a:rPr lang="pl-PL" sz="2400" b="1" dirty="0" err="1" smtClean="0">
                <a:latin typeface="Courier New" pitchFamily="49" charset="0"/>
                <a:cs typeface="Courier New" pitchFamily="49" charset="0"/>
              </a:rPr>
              <a:t>ne</a:t>
            </a:r>
            <a:r>
              <a:rPr lang="pl-PL" sz="2400" b="1" dirty="0" smtClean="0">
                <a:latin typeface="Courier New" pitchFamily="49" charset="0"/>
                <a:cs typeface="Courier New" pitchFamily="49" charset="0"/>
              </a:rPr>
              <a:t> 0 ]</a:t>
            </a:r>
          </a:p>
          <a:p>
            <a:pPr>
              <a:buNone/>
            </a:pPr>
            <a:r>
              <a:rPr lang="pl-PL" sz="2400" dirty="0" smtClean="0"/>
              <a:t> b) </a:t>
            </a:r>
            <a:r>
              <a:rPr lang="pl-PL" sz="2400" dirty="0" err="1" smtClean="0"/>
              <a:t>relations</a:t>
            </a:r>
            <a:r>
              <a:rPr lang="pl-PL" sz="2400" dirty="0" smtClean="0"/>
              <a:t> </a:t>
            </a:r>
            <a:r>
              <a:rPr lang="pl-PL" sz="2400" dirty="0" err="1" smtClean="0"/>
              <a:t>between</a:t>
            </a:r>
            <a:r>
              <a:rPr lang="pl-PL" sz="2400" dirty="0" smtClean="0"/>
              <a:t> </a:t>
            </a:r>
            <a:r>
              <a:rPr lang="pl-PL" sz="2400" dirty="0" err="1" smtClean="0"/>
              <a:t>strings</a:t>
            </a:r>
            <a:endParaRPr lang="pl-PL" sz="2400" b="1" dirty="0" smtClean="0"/>
          </a:p>
          <a:p>
            <a:pPr>
              <a:buNone/>
            </a:pPr>
            <a:r>
              <a:rPr lang="pl-PL" sz="2400" dirty="0" smtClean="0"/>
              <a:t>	</a:t>
            </a:r>
            <a:r>
              <a:rPr lang="pl-PL" sz="2400" b="1" dirty="0" smtClean="0"/>
              <a:t>==</a:t>
            </a:r>
            <a:r>
              <a:rPr lang="pl-PL" sz="2400" dirty="0" smtClean="0"/>
              <a:t>	- </a:t>
            </a:r>
            <a:r>
              <a:rPr lang="pl-PL" sz="2400" dirty="0" err="1" smtClean="0"/>
              <a:t>equal</a:t>
            </a:r>
            <a:r>
              <a:rPr lang="pl-PL" sz="2400" dirty="0" smtClean="0"/>
              <a:t>				</a:t>
            </a:r>
            <a:r>
              <a:rPr lang="pl-PL" sz="2400" b="1" dirty="0" smtClean="0">
                <a:latin typeface="Courier New" pitchFamily="49" charset="0"/>
                <a:cs typeface="Courier New" pitchFamily="49" charset="0"/>
              </a:rPr>
              <a:t>[ ”$a” == ”q” ]</a:t>
            </a:r>
          </a:p>
          <a:p>
            <a:pPr>
              <a:buNone/>
            </a:pPr>
            <a:r>
              <a:rPr lang="pl-PL" sz="2400" dirty="0" smtClean="0"/>
              <a:t>	</a:t>
            </a:r>
            <a:r>
              <a:rPr lang="pl-PL" sz="2400" b="1" dirty="0" smtClean="0"/>
              <a:t>!=</a:t>
            </a:r>
            <a:r>
              <a:rPr lang="pl-PL" sz="2400" dirty="0" smtClean="0"/>
              <a:t>	- not </a:t>
            </a:r>
            <a:r>
              <a:rPr lang="pl-PL" sz="2400" dirty="0" err="1" smtClean="0"/>
              <a:t>equal</a:t>
            </a:r>
            <a:r>
              <a:rPr lang="pl-PL" sz="2400" dirty="0" smtClean="0"/>
              <a:t>			</a:t>
            </a:r>
            <a:r>
              <a:rPr lang="pl-PL" sz="2400" b="1" dirty="0" smtClean="0">
                <a:latin typeface="Courier New" pitchFamily="49" charset="0"/>
                <a:cs typeface="Courier New" pitchFamily="49" charset="0"/>
              </a:rPr>
              <a:t>[ ”$a” != ”x” ]</a:t>
            </a:r>
          </a:p>
          <a:p>
            <a:pPr>
              <a:buNone/>
            </a:pPr>
            <a:r>
              <a:rPr lang="pl-PL" sz="2400" dirty="0" smtClean="0"/>
              <a:t>	</a:t>
            </a:r>
            <a:r>
              <a:rPr lang="pl-PL" sz="2400" b="1" dirty="0" smtClean="0"/>
              <a:t>-n</a:t>
            </a:r>
            <a:r>
              <a:rPr lang="pl-PL" sz="2400" dirty="0" smtClean="0"/>
              <a:t>	- </a:t>
            </a:r>
            <a:r>
              <a:rPr lang="pl-PL" sz="2400" dirty="0" err="1" smtClean="0"/>
              <a:t>empty</a:t>
            </a:r>
            <a:r>
              <a:rPr lang="pl-PL" sz="2400" dirty="0" smtClean="0"/>
              <a:t>				</a:t>
            </a:r>
            <a:r>
              <a:rPr lang="pl-PL" sz="2400" b="1" dirty="0" smtClean="0">
                <a:latin typeface="Courier New" pitchFamily="49" charset="0"/>
                <a:cs typeface="Courier New" pitchFamily="49" charset="0"/>
              </a:rPr>
              <a:t>[ -n ”$a” ]</a:t>
            </a:r>
          </a:p>
          <a:p>
            <a:pPr>
              <a:buNone/>
            </a:pPr>
            <a:r>
              <a:rPr lang="pl-PL" sz="2400" dirty="0" smtClean="0"/>
              <a:t>	</a:t>
            </a:r>
            <a:r>
              <a:rPr lang="pl-PL" sz="2400" b="1" dirty="0" smtClean="0"/>
              <a:t>-z	</a:t>
            </a:r>
            <a:r>
              <a:rPr lang="pl-PL" sz="2400" dirty="0" smtClean="0"/>
              <a:t>- not </a:t>
            </a:r>
            <a:r>
              <a:rPr lang="pl-PL" sz="2400" dirty="0" err="1" smtClean="0"/>
              <a:t>empty</a:t>
            </a:r>
            <a:r>
              <a:rPr lang="pl-PL" sz="2400" dirty="0" smtClean="0"/>
              <a:t>			</a:t>
            </a:r>
            <a:r>
              <a:rPr lang="pl-PL" sz="2400" b="1" dirty="0" smtClean="0">
                <a:latin typeface="Courier New" pitchFamily="49" charset="0"/>
                <a:cs typeface="Courier New" pitchFamily="49" charset="0"/>
              </a:rPr>
              <a:t>[ -z” ”$1” ]</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test</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0000" lnSpcReduction="20000"/>
          </a:bodyPr>
          <a:lstStyle/>
          <a:p>
            <a:pPr>
              <a:buNone/>
            </a:pPr>
            <a:r>
              <a:rPr lang="pl-PL" sz="2400" dirty="0" smtClean="0"/>
              <a:t> c) </a:t>
            </a:r>
            <a:r>
              <a:rPr lang="pl-PL" sz="2400" dirty="0" err="1" smtClean="0"/>
              <a:t>files</a:t>
            </a:r>
            <a:r>
              <a:rPr lang="pl-PL" sz="2400" dirty="0" smtClean="0"/>
              <a:t> </a:t>
            </a:r>
            <a:r>
              <a:rPr lang="pl-PL" sz="2400" dirty="0" err="1" smtClean="0"/>
              <a:t>informaiton</a:t>
            </a:r>
            <a:r>
              <a:rPr lang="pl-PL" sz="2400" dirty="0" smtClean="0"/>
              <a:t> </a:t>
            </a:r>
            <a:r>
              <a:rPr lang="pl-PL" sz="2400" b="1" dirty="0" smtClean="0">
                <a:latin typeface="Courier New" pitchFamily="49" charset="0"/>
                <a:cs typeface="Courier New" pitchFamily="49" charset="0"/>
              </a:rPr>
              <a:t>[ -</a:t>
            </a:r>
            <a:r>
              <a:rPr lang="pl-PL" sz="2400" b="1" dirty="0" err="1" smtClean="0">
                <a:latin typeface="Courier New" pitchFamily="49" charset="0"/>
                <a:cs typeface="Courier New" pitchFamily="49" charset="0"/>
              </a:rPr>
              <a:t>option</a:t>
            </a:r>
            <a:r>
              <a:rPr lang="pl-PL" sz="2400" b="1" dirty="0" smtClean="0">
                <a:latin typeface="Courier New" pitchFamily="49" charset="0"/>
                <a:cs typeface="Courier New" pitchFamily="49" charset="0"/>
              </a:rPr>
              <a:t> </a:t>
            </a:r>
            <a:r>
              <a:rPr lang="pl-PL" sz="2400" b="1" dirty="0" err="1" smtClean="0">
                <a:latin typeface="Courier New" pitchFamily="49" charset="0"/>
                <a:cs typeface="Courier New" pitchFamily="49" charset="0"/>
              </a:rPr>
              <a:t>path</a:t>
            </a:r>
            <a:r>
              <a:rPr lang="pl-PL" sz="2400" b="1" dirty="0" smtClean="0">
                <a:latin typeface="Courier New" pitchFamily="49" charset="0"/>
                <a:cs typeface="Courier New" pitchFamily="49" charset="0"/>
              </a:rPr>
              <a:t>/file ]</a:t>
            </a:r>
          </a:p>
          <a:p>
            <a:pPr>
              <a:buNone/>
            </a:pPr>
            <a:r>
              <a:rPr lang="pl-PL" sz="2400" dirty="0" smtClean="0"/>
              <a:t> </a:t>
            </a:r>
            <a:r>
              <a:rPr lang="pl-PL" sz="2400" b="1" dirty="0" err="1" smtClean="0"/>
              <a:t>option</a:t>
            </a:r>
            <a:r>
              <a:rPr lang="pl-PL" sz="2400" b="1" dirty="0" smtClean="0"/>
              <a:t>:</a:t>
            </a:r>
          </a:p>
          <a:p>
            <a:pPr>
              <a:buNone/>
            </a:pPr>
            <a:r>
              <a:rPr lang="pl-PL" sz="2400" b="1" dirty="0" smtClean="0"/>
              <a:t>  </a:t>
            </a:r>
            <a:r>
              <a:rPr lang="pl-PL" sz="2400" b="1" dirty="0" smtClean="0">
                <a:cs typeface="Times New Roman" charset="0"/>
              </a:rPr>
              <a:t>-a</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endParaRPr lang="pl-PL" sz="2400" dirty="0" smtClean="0">
              <a:cs typeface="Times New Roman" charset="0"/>
            </a:endParaRPr>
          </a:p>
          <a:p>
            <a:pPr>
              <a:buNone/>
            </a:pPr>
            <a:r>
              <a:rPr lang="pl-PL" sz="2400" b="1" dirty="0" smtClean="0"/>
              <a:t>  </a:t>
            </a:r>
            <a:r>
              <a:rPr lang="pl-PL" sz="2400" b="1" dirty="0" smtClean="0">
                <a:cs typeface="Times New Roman" charset="0"/>
              </a:rPr>
              <a:t>-b</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r>
              <a:rPr lang="pl-PL" sz="2400" dirty="0" smtClean="0">
                <a:cs typeface="Times New Roman" charset="0"/>
              </a:rPr>
              <a:t> and </a:t>
            </a:r>
            <a:r>
              <a:rPr lang="pl-PL" sz="2400" dirty="0" err="1" smtClean="0">
                <a:cs typeface="Times New Roman" charset="0"/>
              </a:rPr>
              <a:t>this</a:t>
            </a:r>
            <a:r>
              <a:rPr lang="pl-PL" sz="2400" dirty="0" smtClean="0">
                <a:cs typeface="Times New Roman" charset="0"/>
              </a:rPr>
              <a:t> </a:t>
            </a:r>
            <a:r>
              <a:rPr lang="pl-PL" sz="2400" dirty="0" err="1" smtClean="0">
                <a:cs typeface="Times New Roman" charset="0"/>
              </a:rPr>
              <a:t>is</a:t>
            </a:r>
            <a:r>
              <a:rPr lang="pl-PL" sz="2400" dirty="0" smtClean="0">
                <a:cs typeface="Times New Roman" charset="0"/>
              </a:rPr>
              <a:t> a </a:t>
            </a:r>
            <a:r>
              <a:rPr lang="pl-PL" sz="2400" dirty="0" err="1" smtClean="0">
                <a:cs typeface="Times New Roman" charset="0"/>
              </a:rPr>
              <a:t>special</a:t>
            </a:r>
            <a:r>
              <a:rPr lang="pl-PL" sz="2400" dirty="0" smtClean="0">
                <a:cs typeface="Times New Roman" charset="0"/>
              </a:rPr>
              <a:t> </a:t>
            </a:r>
            <a:r>
              <a:rPr lang="pl-PL" sz="2400" dirty="0" err="1" smtClean="0">
                <a:cs typeface="Times New Roman" charset="0"/>
              </a:rPr>
              <a:t>block</a:t>
            </a:r>
            <a:r>
              <a:rPr lang="pl-PL" sz="2400" dirty="0" smtClean="0">
                <a:cs typeface="Times New Roman" charset="0"/>
              </a:rPr>
              <a:t> file</a:t>
            </a:r>
          </a:p>
          <a:p>
            <a:pPr>
              <a:buNone/>
            </a:pPr>
            <a:r>
              <a:rPr lang="pl-PL" sz="2400" dirty="0" smtClean="0">
                <a:cs typeface="Times New Roman" charset="0"/>
              </a:rPr>
              <a:t> </a:t>
            </a:r>
            <a:r>
              <a:rPr lang="pl-PL" sz="2400" dirty="0" smtClean="0"/>
              <a:t> </a:t>
            </a:r>
            <a:r>
              <a:rPr lang="pl-PL" sz="2400" b="1" dirty="0" smtClean="0"/>
              <a:t>-c	</a:t>
            </a:r>
            <a:r>
              <a:rPr lang="pl-PL" sz="2400" b="1" dirty="0" smtClean="0">
                <a:cs typeface="Times New Roman" charset="0"/>
              </a:rPr>
              <a:t>-</a:t>
            </a:r>
            <a:r>
              <a:rPr lang="pl-PL" sz="2400" dirty="0" smtClean="0">
                <a:cs typeface="Times New Roman" charset="0"/>
              </a:rPr>
              <a:t> file </a:t>
            </a:r>
            <a:r>
              <a:rPr lang="pl-PL" sz="2400" dirty="0" err="1" smtClean="0">
                <a:cs typeface="Times New Roman" charset="0"/>
              </a:rPr>
              <a:t>exists</a:t>
            </a:r>
            <a:r>
              <a:rPr lang="pl-PL" sz="2400" dirty="0" smtClean="0">
                <a:cs typeface="Times New Roman" charset="0"/>
              </a:rPr>
              <a:t> and </a:t>
            </a:r>
            <a:r>
              <a:rPr lang="pl-PL" sz="2400" dirty="0" err="1" smtClean="0">
                <a:cs typeface="Times New Roman" charset="0"/>
              </a:rPr>
              <a:t>this</a:t>
            </a:r>
            <a:r>
              <a:rPr lang="pl-PL" sz="2400" dirty="0" smtClean="0">
                <a:cs typeface="Times New Roman" charset="0"/>
              </a:rPr>
              <a:t> </a:t>
            </a:r>
            <a:r>
              <a:rPr lang="pl-PL" sz="2400" dirty="0" err="1" smtClean="0">
                <a:cs typeface="Times New Roman" charset="0"/>
              </a:rPr>
              <a:t>is</a:t>
            </a:r>
            <a:r>
              <a:rPr lang="pl-PL" sz="2400" dirty="0" smtClean="0">
                <a:cs typeface="Times New Roman" charset="0"/>
              </a:rPr>
              <a:t> a </a:t>
            </a:r>
            <a:r>
              <a:rPr lang="pl-PL" sz="2400" dirty="0" err="1" smtClean="0">
                <a:cs typeface="Times New Roman" charset="0"/>
              </a:rPr>
              <a:t>special</a:t>
            </a:r>
            <a:r>
              <a:rPr lang="pl-PL" sz="2400" dirty="0" smtClean="0">
                <a:cs typeface="Times New Roman" charset="0"/>
              </a:rPr>
              <a:t> </a:t>
            </a:r>
            <a:r>
              <a:rPr lang="pl-PL" sz="2400" dirty="0" err="1" smtClean="0">
                <a:cs typeface="Times New Roman" charset="0"/>
              </a:rPr>
              <a:t>character</a:t>
            </a:r>
            <a:r>
              <a:rPr lang="pl-PL" sz="2400" dirty="0" smtClean="0">
                <a:cs typeface="Times New Roman" charset="0"/>
              </a:rPr>
              <a:t> file</a:t>
            </a:r>
          </a:p>
          <a:p>
            <a:pPr>
              <a:buNone/>
            </a:pPr>
            <a:r>
              <a:rPr lang="pl-PL" sz="2400" b="1" dirty="0" smtClean="0"/>
              <a:t>  </a:t>
            </a:r>
            <a:r>
              <a:rPr lang="pl-PL" sz="2400" b="1" dirty="0" smtClean="0">
                <a:cs typeface="Times New Roman" charset="0"/>
              </a:rPr>
              <a:t>-e</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endParaRPr lang="pl-PL" sz="2400" dirty="0" smtClean="0">
              <a:cs typeface="Times New Roman" charset="0"/>
            </a:endParaRPr>
          </a:p>
          <a:p>
            <a:pPr>
              <a:buNone/>
            </a:pPr>
            <a:r>
              <a:rPr lang="pl-PL" sz="2400" dirty="0" smtClean="0"/>
              <a:t>  </a:t>
            </a:r>
            <a:r>
              <a:rPr lang="pl-PL" sz="2400" b="1" dirty="0" smtClean="0">
                <a:cs typeface="Times New Roman" charset="0"/>
              </a:rPr>
              <a:t>-</a:t>
            </a:r>
            <a:r>
              <a:rPr lang="pl-PL" sz="2400" b="1" dirty="0" smtClean="0"/>
              <a:t>L</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r>
              <a:rPr lang="pl-PL" sz="2400" dirty="0" smtClean="0">
                <a:cs typeface="Times New Roman" charset="0"/>
              </a:rPr>
              <a:t> and </a:t>
            </a:r>
            <a:r>
              <a:rPr lang="pl-PL" sz="2400" dirty="0" err="1" smtClean="0">
                <a:cs typeface="Times New Roman" charset="0"/>
              </a:rPr>
              <a:t>this</a:t>
            </a:r>
            <a:r>
              <a:rPr lang="pl-PL" sz="2400" dirty="0" smtClean="0">
                <a:cs typeface="Times New Roman" charset="0"/>
              </a:rPr>
              <a:t> </a:t>
            </a:r>
            <a:r>
              <a:rPr lang="pl-PL" sz="2400" dirty="0" err="1" smtClean="0">
                <a:cs typeface="Times New Roman" charset="0"/>
              </a:rPr>
              <a:t>is</a:t>
            </a:r>
            <a:r>
              <a:rPr lang="pl-PL" sz="2400" dirty="0" smtClean="0">
                <a:cs typeface="Times New Roman" charset="0"/>
              </a:rPr>
              <a:t> a </a:t>
            </a:r>
            <a:r>
              <a:rPr lang="pl-PL" sz="2400" dirty="0" err="1" smtClean="0">
                <a:cs typeface="Times New Roman" charset="0"/>
              </a:rPr>
              <a:t>symbolic</a:t>
            </a:r>
            <a:r>
              <a:rPr lang="pl-PL" sz="2400" dirty="0" smtClean="0">
                <a:cs typeface="Times New Roman" charset="0"/>
              </a:rPr>
              <a:t> link</a:t>
            </a:r>
          </a:p>
          <a:p>
            <a:pPr>
              <a:buNone/>
            </a:pPr>
            <a:r>
              <a:rPr lang="pl-PL" sz="2400" b="1" dirty="0" smtClean="0"/>
              <a:t>  </a:t>
            </a:r>
            <a:r>
              <a:rPr lang="pl-PL" sz="2400" b="1" dirty="0" smtClean="0">
                <a:cs typeface="Times New Roman" charset="0"/>
              </a:rPr>
              <a:t>-d</a:t>
            </a:r>
            <a:r>
              <a:rPr lang="pl-PL" sz="2400" dirty="0" smtClean="0">
                <a:cs typeface="Times New Roman" charset="0"/>
              </a:rPr>
              <a:t> </a:t>
            </a:r>
            <a:r>
              <a:rPr lang="pl-PL" sz="2400" dirty="0" smtClean="0"/>
              <a:t>	- file </a:t>
            </a:r>
            <a:r>
              <a:rPr lang="pl-PL" sz="2400" dirty="0" err="1" smtClean="0"/>
              <a:t>exists</a:t>
            </a:r>
            <a:r>
              <a:rPr lang="pl-PL" sz="2400" dirty="0" smtClean="0"/>
              <a:t> and </a:t>
            </a:r>
            <a:r>
              <a:rPr lang="pl-PL" sz="2400" dirty="0" err="1" smtClean="0"/>
              <a:t>this</a:t>
            </a:r>
            <a:r>
              <a:rPr lang="pl-PL" sz="2400" dirty="0" smtClean="0"/>
              <a:t> </a:t>
            </a:r>
            <a:r>
              <a:rPr lang="pl-PL" sz="2400" dirty="0" err="1" smtClean="0"/>
              <a:t>is</a:t>
            </a:r>
            <a:r>
              <a:rPr lang="pl-PL" sz="2400" dirty="0" smtClean="0"/>
              <a:t> a </a:t>
            </a:r>
            <a:r>
              <a:rPr lang="pl-PL" sz="2400" dirty="0" err="1" smtClean="0"/>
              <a:t>directory</a:t>
            </a:r>
            <a:endParaRPr lang="pl-PL" sz="2400" dirty="0" smtClean="0">
              <a:cs typeface="Times New Roman" charset="0"/>
            </a:endParaRPr>
          </a:p>
          <a:p>
            <a:pPr>
              <a:buNone/>
            </a:pPr>
            <a:r>
              <a:rPr lang="pl-PL" sz="2400" dirty="0" smtClean="0"/>
              <a:t>  </a:t>
            </a:r>
            <a:r>
              <a:rPr lang="pl-PL" sz="2400" b="1" dirty="0" smtClean="0">
                <a:cs typeface="Times New Roman" charset="0"/>
              </a:rPr>
              <a:t>-</a:t>
            </a:r>
            <a:r>
              <a:rPr lang="pl-PL" sz="2400" b="1" dirty="0" err="1" smtClean="0">
                <a:cs typeface="Times New Roman" charset="0"/>
              </a:rPr>
              <a:t>r</a:t>
            </a:r>
            <a:r>
              <a:rPr lang="pl-PL" sz="2400" dirty="0" smtClean="0">
                <a:cs typeface="Times New Roman" charset="0"/>
              </a:rPr>
              <a:t> </a:t>
            </a:r>
            <a:r>
              <a:rPr lang="pl-PL" sz="2400" dirty="0" smtClean="0"/>
              <a:t>	- </a:t>
            </a:r>
            <a:r>
              <a:rPr lang="pl-PL" sz="2400" dirty="0" err="1" smtClean="0">
                <a:cs typeface="Times New Roman" charset="0"/>
              </a:rPr>
              <a:t>read</a:t>
            </a:r>
            <a:r>
              <a:rPr lang="pl-PL" sz="2400" dirty="0" smtClean="0">
                <a:cs typeface="Times New Roman" charset="0"/>
              </a:rPr>
              <a:t> </a:t>
            </a:r>
            <a:r>
              <a:rPr lang="pl-PL" sz="2400" dirty="0" err="1" smtClean="0">
                <a:cs typeface="Times New Roman" charset="0"/>
              </a:rPr>
              <a:t>right</a:t>
            </a:r>
            <a:r>
              <a:rPr lang="pl-PL" sz="2400" dirty="0" smtClean="0">
                <a:cs typeface="Times New Roman" charset="0"/>
              </a:rPr>
              <a:t> set</a:t>
            </a:r>
          </a:p>
          <a:p>
            <a:pPr>
              <a:buNone/>
            </a:pPr>
            <a:r>
              <a:rPr lang="pl-PL" sz="2400" dirty="0" smtClean="0">
                <a:cs typeface="Times New Roman" charset="0"/>
              </a:rPr>
              <a:t> </a:t>
            </a:r>
            <a:r>
              <a:rPr lang="pl-PL" sz="2400" b="1" dirty="0" smtClean="0">
                <a:cs typeface="Times New Roman" charset="0"/>
              </a:rPr>
              <a:t>-w</a:t>
            </a:r>
            <a:r>
              <a:rPr lang="pl-PL" sz="2400" dirty="0" smtClean="0">
                <a:cs typeface="Times New Roman" charset="0"/>
              </a:rPr>
              <a:t> </a:t>
            </a:r>
            <a:r>
              <a:rPr lang="pl-PL" sz="2400" dirty="0" smtClean="0"/>
              <a:t>	- </a:t>
            </a:r>
            <a:r>
              <a:rPr lang="pl-PL" sz="2400" dirty="0" err="1" smtClean="0">
                <a:cs typeface="Times New Roman" charset="0"/>
              </a:rPr>
              <a:t>write</a:t>
            </a:r>
            <a:r>
              <a:rPr lang="pl-PL" sz="2400" dirty="0" smtClean="0">
                <a:cs typeface="Times New Roman" charset="0"/>
              </a:rPr>
              <a:t> </a:t>
            </a:r>
            <a:r>
              <a:rPr lang="pl-PL" sz="2400" dirty="0" err="1" smtClean="0">
                <a:cs typeface="Times New Roman" charset="0"/>
              </a:rPr>
              <a:t>right</a:t>
            </a:r>
            <a:r>
              <a:rPr lang="pl-PL" sz="2400" dirty="0" smtClean="0">
                <a:cs typeface="Times New Roman" charset="0"/>
              </a:rPr>
              <a:t> set</a:t>
            </a:r>
          </a:p>
          <a:p>
            <a:pPr>
              <a:buNone/>
            </a:pPr>
            <a:r>
              <a:rPr lang="pl-PL" sz="2400" dirty="0" smtClean="0">
                <a:cs typeface="Times New Roman" charset="0"/>
              </a:rPr>
              <a:t> </a:t>
            </a:r>
            <a:r>
              <a:rPr lang="pl-PL" sz="2400" b="1" dirty="0" smtClean="0">
                <a:cs typeface="Times New Roman" charset="0"/>
              </a:rPr>
              <a:t>-x</a:t>
            </a:r>
            <a:r>
              <a:rPr lang="pl-PL" sz="2400" b="1" dirty="0" smtClean="0"/>
              <a:t>	-</a:t>
            </a:r>
            <a:r>
              <a:rPr lang="pl-PL" sz="2400" dirty="0" smtClean="0">
                <a:cs typeface="Times New Roman" charset="0"/>
              </a:rPr>
              <a:t> </a:t>
            </a:r>
            <a:r>
              <a:rPr lang="pl-PL" sz="2400" dirty="0" err="1" smtClean="0">
                <a:cs typeface="Times New Roman" charset="0"/>
              </a:rPr>
              <a:t>execution</a:t>
            </a:r>
            <a:r>
              <a:rPr lang="pl-PL" sz="2400" dirty="0" smtClean="0">
                <a:cs typeface="Times New Roman" charset="0"/>
              </a:rPr>
              <a:t> </a:t>
            </a:r>
            <a:r>
              <a:rPr lang="pl-PL" sz="2400" dirty="0" err="1" smtClean="0">
                <a:cs typeface="Times New Roman" charset="0"/>
              </a:rPr>
              <a:t>right</a:t>
            </a:r>
            <a:r>
              <a:rPr lang="pl-PL" sz="2400" dirty="0" smtClean="0">
                <a:cs typeface="Times New Roman" charset="0"/>
              </a:rPr>
              <a:t> set</a:t>
            </a:r>
          </a:p>
          <a:p>
            <a:pPr>
              <a:buNone/>
            </a:pPr>
            <a:r>
              <a:rPr lang="pl-PL" sz="2400" dirty="0" smtClean="0">
                <a:cs typeface="Times New Roman" charset="0"/>
              </a:rPr>
              <a:t> </a:t>
            </a:r>
            <a:r>
              <a:rPr lang="pl-PL" sz="2400" b="1" dirty="0" smtClean="0">
                <a:cs typeface="Times New Roman" charset="0"/>
              </a:rPr>
              <a:t>-f</a:t>
            </a:r>
            <a:r>
              <a:rPr lang="pl-PL" sz="2400" b="1" dirty="0" smtClean="0"/>
              <a:t>	-</a:t>
            </a:r>
            <a:r>
              <a:rPr lang="pl-PL" sz="2400" dirty="0" smtClean="0">
                <a:cs typeface="Times New Roman" charset="0"/>
              </a:rPr>
              <a:t> file </a:t>
            </a:r>
            <a:r>
              <a:rPr lang="pl-PL" sz="2400" dirty="0" err="1" smtClean="0">
                <a:cs typeface="Times New Roman" charset="0"/>
              </a:rPr>
              <a:t>exists</a:t>
            </a:r>
            <a:r>
              <a:rPr lang="pl-PL" sz="2400" dirty="0" smtClean="0">
                <a:cs typeface="Times New Roman" charset="0"/>
              </a:rPr>
              <a:t> and </a:t>
            </a:r>
            <a:r>
              <a:rPr lang="pl-PL" sz="2400" dirty="0" err="1" smtClean="0">
                <a:cs typeface="Times New Roman" charset="0"/>
              </a:rPr>
              <a:t>this</a:t>
            </a:r>
            <a:r>
              <a:rPr lang="pl-PL" sz="2400" dirty="0" smtClean="0">
                <a:cs typeface="Times New Roman" charset="0"/>
              </a:rPr>
              <a:t> </a:t>
            </a:r>
            <a:r>
              <a:rPr lang="pl-PL" sz="2400" dirty="0" err="1" smtClean="0">
                <a:cs typeface="Times New Roman" charset="0"/>
              </a:rPr>
              <a:t>is</a:t>
            </a:r>
            <a:r>
              <a:rPr lang="pl-PL" sz="2400" dirty="0" smtClean="0">
                <a:cs typeface="Times New Roman" charset="0"/>
              </a:rPr>
              <a:t> an </a:t>
            </a:r>
            <a:r>
              <a:rPr lang="pl-PL" sz="2400" dirty="0" err="1" smtClean="0">
                <a:cs typeface="Times New Roman" charset="0"/>
              </a:rPr>
              <a:t>ordinary</a:t>
            </a:r>
            <a:r>
              <a:rPr lang="pl-PL" sz="2400" dirty="0" smtClean="0">
                <a:cs typeface="Times New Roman" charset="0"/>
              </a:rPr>
              <a:t> file</a:t>
            </a:r>
          </a:p>
          <a:p>
            <a:pPr>
              <a:buNone/>
            </a:pPr>
            <a:r>
              <a:rPr lang="pl-PL" sz="2400" dirty="0" smtClean="0">
                <a:cs typeface="Times New Roman" charset="0"/>
              </a:rPr>
              <a:t> </a:t>
            </a:r>
            <a:r>
              <a:rPr lang="pl-PL" sz="2400" b="1" dirty="0" smtClean="0">
                <a:cs typeface="Times New Roman" charset="0"/>
              </a:rPr>
              <a:t>-p</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r>
              <a:rPr lang="pl-PL" sz="2400" dirty="0" smtClean="0">
                <a:cs typeface="Times New Roman" charset="0"/>
              </a:rPr>
              <a:t> and </a:t>
            </a:r>
            <a:r>
              <a:rPr lang="pl-PL" sz="2400" dirty="0" err="1" smtClean="0">
                <a:cs typeface="Times New Roman" charset="0"/>
              </a:rPr>
              <a:t>this</a:t>
            </a:r>
            <a:r>
              <a:rPr lang="pl-PL" sz="2400" dirty="0" smtClean="0">
                <a:cs typeface="Times New Roman" charset="0"/>
              </a:rPr>
              <a:t> </a:t>
            </a:r>
            <a:r>
              <a:rPr lang="pl-PL" sz="2400" dirty="0" err="1" smtClean="0">
                <a:cs typeface="Times New Roman" charset="0"/>
              </a:rPr>
              <a:t>is</a:t>
            </a:r>
            <a:r>
              <a:rPr lang="pl-PL" sz="2400" dirty="0" smtClean="0">
                <a:cs typeface="Times New Roman" charset="0"/>
              </a:rPr>
              <a:t> a </a:t>
            </a:r>
            <a:r>
              <a:rPr lang="pl-PL" sz="2400" dirty="0" err="1" smtClean="0">
                <a:cs typeface="Times New Roman" charset="0"/>
              </a:rPr>
              <a:t>pipe</a:t>
            </a:r>
            <a:endParaRPr lang="pl-PL" sz="2400" dirty="0" smtClean="0">
              <a:cs typeface="Times New Roman" charset="0"/>
            </a:endParaRPr>
          </a:p>
          <a:p>
            <a:pPr>
              <a:buNone/>
            </a:pPr>
            <a:r>
              <a:rPr lang="pl-PL" sz="2400" b="1" dirty="0" smtClean="0"/>
              <a:t> </a:t>
            </a:r>
            <a:r>
              <a:rPr lang="pl-PL" sz="2400" b="1" dirty="0" smtClean="0">
                <a:cs typeface="Times New Roman" charset="0"/>
              </a:rPr>
              <a:t>-N</a:t>
            </a:r>
            <a:r>
              <a:rPr lang="pl-PL" sz="2400" dirty="0" smtClean="0">
                <a:cs typeface="Times New Roman" charset="0"/>
              </a:rPr>
              <a:t> </a:t>
            </a:r>
            <a:r>
              <a:rPr lang="pl-PL" sz="2400" dirty="0" smtClean="0"/>
              <a:t>	- </a:t>
            </a:r>
            <a:r>
              <a:rPr lang="pl-PL" sz="2400" dirty="0" smtClean="0">
                <a:cs typeface="Times New Roman" charset="0"/>
              </a:rPr>
              <a:t>file </a:t>
            </a:r>
            <a:r>
              <a:rPr lang="pl-PL" sz="2400" dirty="0" err="1" smtClean="0">
                <a:cs typeface="Times New Roman" charset="0"/>
              </a:rPr>
              <a:t>exists</a:t>
            </a:r>
            <a:r>
              <a:rPr lang="pl-PL" sz="2400" dirty="0" smtClean="0">
                <a:cs typeface="Times New Roman" charset="0"/>
              </a:rPr>
              <a:t> and was </a:t>
            </a:r>
            <a:r>
              <a:rPr lang="pl-PL" sz="2400" dirty="0" err="1" smtClean="0">
                <a:cs typeface="Times New Roman" charset="0"/>
              </a:rPr>
              <a:t>modified</a:t>
            </a:r>
            <a:r>
              <a:rPr lang="pl-PL" sz="2400" dirty="0" smtClean="0">
                <a:cs typeface="Times New Roman" charset="0"/>
              </a:rPr>
              <a:t> </a:t>
            </a:r>
            <a:r>
              <a:rPr lang="pl-PL" sz="2400" dirty="0" err="1" smtClean="0">
                <a:cs typeface="Times New Roman" charset="0"/>
              </a:rPr>
              <a:t>since</a:t>
            </a:r>
            <a:r>
              <a:rPr lang="pl-PL" sz="2400" dirty="0" smtClean="0">
                <a:cs typeface="Times New Roman" charset="0"/>
              </a:rPr>
              <a:t> </a:t>
            </a:r>
            <a:r>
              <a:rPr lang="pl-PL" sz="2400" dirty="0" err="1" smtClean="0">
                <a:cs typeface="Times New Roman" charset="0"/>
              </a:rPr>
              <a:t>its</a:t>
            </a:r>
            <a:r>
              <a:rPr lang="pl-PL" sz="2400" dirty="0" smtClean="0">
                <a:cs typeface="Times New Roman" charset="0"/>
              </a:rPr>
              <a:t> </a:t>
            </a:r>
            <a:r>
              <a:rPr lang="pl-PL" sz="2400" dirty="0" err="1" smtClean="0">
                <a:cs typeface="Times New Roman" charset="0"/>
              </a:rPr>
              <a:t>last</a:t>
            </a:r>
            <a:r>
              <a:rPr lang="pl-PL" sz="2400" dirty="0" smtClean="0">
                <a:cs typeface="Times New Roman" charset="0"/>
              </a:rPr>
              <a:t> </a:t>
            </a:r>
            <a:r>
              <a:rPr lang="pl-PL" sz="2400" dirty="0" err="1" smtClean="0">
                <a:cs typeface="Times New Roman" charset="0"/>
              </a:rPr>
              <a:t>read</a:t>
            </a:r>
            <a:endParaRPr lang="pl-PL" sz="2400" dirty="0" smtClean="0"/>
          </a:p>
          <a:p>
            <a:pPr>
              <a:buNone/>
            </a:pPr>
            <a:r>
              <a:rPr lang="pl-PL" sz="2400" dirty="0" smtClean="0"/>
              <a:t>d) </a:t>
            </a:r>
            <a:r>
              <a:rPr lang="pl-PL" sz="2400" dirty="0" err="1" smtClean="0"/>
              <a:t>combined</a:t>
            </a:r>
            <a:r>
              <a:rPr lang="pl-PL" sz="2400" dirty="0" smtClean="0"/>
              <a:t> </a:t>
            </a:r>
            <a:r>
              <a:rPr lang="pl-PL" sz="2400" dirty="0" err="1" smtClean="0"/>
              <a:t>files</a:t>
            </a:r>
            <a:r>
              <a:rPr lang="pl-PL" sz="2400" dirty="0" smtClean="0"/>
              <a:t> </a:t>
            </a:r>
            <a:r>
              <a:rPr lang="pl-PL" sz="2400" dirty="0" err="1" smtClean="0"/>
              <a:t>information</a:t>
            </a:r>
            <a:r>
              <a:rPr lang="pl-PL" sz="2400" dirty="0" smtClean="0"/>
              <a:t> </a:t>
            </a:r>
            <a:r>
              <a:rPr lang="pl-PL" sz="2400" b="1" dirty="0" smtClean="0">
                <a:latin typeface="Courier New" pitchFamily="49" charset="0"/>
                <a:cs typeface="Courier New" pitchFamily="49" charset="0"/>
              </a:rPr>
              <a:t>[ </a:t>
            </a:r>
            <a:r>
              <a:rPr lang="pl-PL" sz="2400" b="1" dirty="0" err="1" smtClean="0">
                <a:latin typeface="Courier New" pitchFamily="49" charset="0"/>
                <a:cs typeface="Courier New" pitchFamily="49" charset="0"/>
              </a:rPr>
              <a:t>path</a:t>
            </a:r>
            <a:r>
              <a:rPr lang="pl-PL" sz="2400" b="1" dirty="0" smtClean="0">
                <a:latin typeface="Courier New" pitchFamily="49" charset="0"/>
                <a:cs typeface="Courier New" pitchFamily="49" charset="0"/>
              </a:rPr>
              <a:t>/file1 -</a:t>
            </a:r>
            <a:r>
              <a:rPr lang="pl-PL" sz="2400" b="1" dirty="0" err="1" smtClean="0">
                <a:latin typeface="Courier New" pitchFamily="49" charset="0"/>
                <a:cs typeface="Courier New" pitchFamily="49" charset="0"/>
              </a:rPr>
              <a:t>option</a:t>
            </a:r>
            <a:r>
              <a:rPr lang="pl-PL" sz="2400" b="1" dirty="0" smtClean="0">
                <a:latin typeface="Courier New" pitchFamily="49" charset="0"/>
                <a:cs typeface="Courier New" pitchFamily="49" charset="0"/>
              </a:rPr>
              <a:t> </a:t>
            </a:r>
            <a:r>
              <a:rPr lang="pl-PL" sz="2400" b="1" dirty="0" err="1" smtClean="0">
                <a:latin typeface="Courier New" pitchFamily="49" charset="0"/>
                <a:cs typeface="Courier New" pitchFamily="49" charset="0"/>
              </a:rPr>
              <a:t>path</a:t>
            </a:r>
            <a:r>
              <a:rPr lang="pl-PL" sz="2400" b="1" dirty="0" smtClean="0">
                <a:latin typeface="Courier New" pitchFamily="49" charset="0"/>
                <a:cs typeface="Courier New" pitchFamily="49" charset="0"/>
              </a:rPr>
              <a:t>/file2 ]</a:t>
            </a:r>
          </a:p>
          <a:p>
            <a:pPr>
              <a:buNone/>
            </a:pPr>
            <a:r>
              <a:rPr lang="pl-PL" sz="2400" b="1" dirty="0" err="1" smtClean="0"/>
              <a:t>option</a:t>
            </a:r>
            <a:r>
              <a:rPr lang="pl-PL" sz="2400" b="1" dirty="0" smtClean="0"/>
              <a:t>:</a:t>
            </a:r>
          </a:p>
          <a:p>
            <a:pPr>
              <a:buNone/>
            </a:pPr>
            <a:r>
              <a:rPr lang="pl-PL" sz="2400" b="1" dirty="0" smtClean="0"/>
              <a:t>-nt, -ot</a:t>
            </a:r>
            <a:r>
              <a:rPr lang="pl-PL" sz="2400" dirty="0" smtClean="0"/>
              <a:t>	- file1 </a:t>
            </a:r>
            <a:r>
              <a:rPr lang="pl-PL" sz="2400" dirty="0" err="1" smtClean="0"/>
              <a:t>is</a:t>
            </a:r>
            <a:r>
              <a:rPr lang="pl-PL" sz="2400" dirty="0" smtClean="0"/>
              <a:t> </a:t>
            </a:r>
            <a:r>
              <a:rPr lang="pl-PL" sz="2400" dirty="0" err="1" smtClean="0"/>
              <a:t>newer</a:t>
            </a:r>
            <a:r>
              <a:rPr lang="pl-PL" sz="2400" dirty="0" smtClean="0"/>
              <a:t> </a:t>
            </a:r>
            <a:r>
              <a:rPr lang="pl-PL" sz="2400" dirty="0" err="1" smtClean="0"/>
              <a:t>than</a:t>
            </a:r>
            <a:r>
              <a:rPr lang="pl-PL" sz="2400" dirty="0" smtClean="0"/>
              <a:t> file2</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Linux </a:t>
            </a:r>
            <a:r>
              <a:rPr lang="pl-PL" sz="3600" dirty="0" err="1" smtClean="0"/>
              <a:t>shell</a:t>
            </a:r>
            <a:r>
              <a:rPr lang="pl-PL" sz="3600" dirty="0" smtClean="0"/>
              <a:t> scripts – </a:t>
            </a:r>
            <a:r>
              <a:rPr lang="pl-PL" sz="3600" dirty="0" err="1" smtClean="0"/>
              <a:t>control</a:t>
            </a:r>
            <a:r>
              <a:rPr lang="pl-PL" sz="3600" dirty="0" smtClean="0"/>
              <a:t> </a:t>
            </a:r>
            <a:r>
              <a:rPr lang="pl-PL" sz="3600" dirty="0" err="1" smtClean="0"/>
              <a:t>instructions</a:t>
            </a:r>
            <a:r>
              <a:rPr lang="pl-PL" sz="3600" dirty="0" smtClean="0"/>
              <a:t> - test</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85000" lnSpcReduction="20000"/>
          </a:bodyPr>
          <a:lstStyle/>
          <a:p>
            <a:pPr>
              <a:buNone/>
            </a:pPr>
            <a:r>
              <a:rPr lang="pl-PL" sz="2400" dirty="0" smtClean="0"/>
              <a:t> </a:t>
            </a:r>
            <a:r>
              <a:rPr lang="pl-PL" sz="2400" dirty="0" err="1" smtClean="0"/>
              <a:t>Complex</a:t>
            </a:r>
            <a:r>
              <a:rPr lang="pl-PL" sz="2400" dirty="0" smtClean="0"/>
              <a:t> </a:t>
            </a:r>
            <a:r>
              <a:rPr lang="pl-PL" sz="2400" dirty="0" err="1" smtClean="0"/>
              <a:t>conditions</a:t>
            </a:r>
            <a:r>
              <a:rPr lang="pl-PL" sz="2400" dirty="0" smtClean="0"/>
              <a:t> </a:t>
            </a:r>
            <a:r>
              <a:rPr lang="pl-PL" sz="2400" dirty="0" err="1" smtClean="0"/>
              <a:t>can</a:t>
            </a:r>
            <a:r>
              <a:rPr lang="pl-PL" sz="2400" dirty="0" smtClean="0"/>
              <a:t> be </a:t>
            </a:r>
            <a:r>
              <a:rPr lang="pl-PL" sz="2400" dirty="0" err="1" smtClean="0"/>
              <a:t>built</a:t>
            </a:r>
            <a:r>
              <a:rPr lang="pl-PL" sz="2400" dirty="0" smtClean="0"/>
              <a:t> </a:t>
            </a:r>
            <a:r>
              <a:rPr lang="pl-PL" sz="2400" dirty="0" err="1" smtClean="0"/>
              <a:t>using</a:t>
            </a:r>
            <a:r>
              <a:rPr lang="pl-PL" sz="2400" dirty="0" smtClean="0"/>
              <a:t> –o (</a:t>
            </a:r>
            <a:r>
              <a:rPr lang="pl-PL" sz="2400" dirty="0" err="1" smtClean="0"/>
              <a:t>logical</a:t>
            </a:r>
            <a:r>
              <a:rPr lang="pl-PL" sz="2400" dirty="0" smtClean="0"/>
              <a:t> OR) </a:t>
            </a:r>
            <a:r>
              <a:rPr lang="pl-PL" sz="2400" dirty="0" err="1" smtClean="0"/>
              <a:t>or</a:t>
            </a:r>
            <a:r>
              <a:rPr lang="pl-PL" sz="2400" dirty="0" smtClean="0"/>
              <a:t> –a (</a:t>
            </a:r>
            <a:r>
              <a:rPr lang="pl-PL" sz="2400" dirty="0" err="1" smtClean="0"/>
              <a:t>logical</a:t>
            </a:r>
            <a:r>
              <a:rPr lang="pl-PL" sz="2400" dirty="0" smtClean="0"/>
              <a:t> AND) </a:t>
            </a:r>
            <a:r>
              <a:rPr lang="pl-PL" sz="2400" dirty="0" err="1" smtClean="0"/>
              <a:t>option</a:t>
            </a:r>
            <a:r>
              <a:rPr lang="pl-PL" sz="2400" dirty="0" smtClean="0"/>
              <a:t>. </a:t>
            </a:r>
          </a:p>
          <a:p>
            <a:pPr>
              <a:buNone/>
            </a:pPr>
            <a:r>
              <a:rPr lang="pl-PL" sz="2400" dirty="0" smtClean="0">
                <a:latin typeface="Courier New" pitchFamily="49" charset="0"/>
                <a:cs typeface="Courier New" pitchFamily="49" charset="0"/>
              </a:rPr>
              <a:t>	...</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if</a:t>
            </a:r>
            <a:r>
              <a:rPr lang="pl-PL" sz="2400" dirty="0" smtClean="0">
                <a:latin typeface="Courier New" pitchFamily="49" charset="0"/>
                <a:cs typeface="Courier New" pitchFamily="49" charset="0"/>
              </a:rPr>
              <a:t> [ $# –</a:t>
            </a:r>
            <a:r>
              <a:rPr lang="pl-PL" sz="2400" dirty="0" err="1" smtClean="0">
                <a:latin typeface="Courier New" pitchFamily="49" charset="0"/>
                <a:cs typeface="Courier New" pitchFamily="49" charset="0"/>
              </a:rPr>
              <a:t>le</a:t>
            </a:r>
            <a:r>
              <a:rPr lang="pl-PL" sz="2400" dirty="0" smtClean="0">
                <a:latin typeface="Courier New" pitchFamily="49" charset="0"/>
                <a:cs typeface="Courier New" pitchFamily="49" charset="0"/>
              </a:rPr>
              <a:t> 3 –a $# –</a:t>
            </a:r>
            <a:r>
              <a:rPr lang="pl-PL" sz="2400" dirty="0" err="1" smtClean="0">
                <a:latin typeface="Courier New" pitchFamily="49" charset="0"/>
                <a:cs typeface="Courier New" pitchFamily="49" charset="0"/>
              </a:rPr>
              <a:t>ge</a:t>
            </a:r>
            <a:r>
              <a:rPr lang="pl-PL" sz="2400" dirty="0" smtClean="0">
                <a:latin typeface="Courier New" pitchFamily="49" charset="0"/>
                <a:cs typeface="Courier New" pitchFamily="49" charset="0"/>
              </a:rPr>
              <a:t> 1 ]</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then</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a:t>
            </a:r>
          </a:p>
          <a:p>
            <a:pPr>
              <a:buNone/>
            </a:pPr>
            <a:r>
              <a:rPr lang="pl-PL" sz="2400" dirty="0" smtClean="0">
                <a:latin typeface="Courier New" pitchFamily="49" charset="0"/>
                <a:cs typeface="Courier New" pitchFamily="49" charset="0"/>
              </a:rPr>
              <a:t>	fi </a:t>
            </a:r>
          </a:p>
          <a:p>
            <a:pPr>
              <a:buNone/>
            </a:pPr>
            <a:r>
              <a:rPr lang="pl-PL" sz="2400" dirty="0" smtClean="0">
                <a:latin typeface="Courier New" pitchFamily="49" charset="0"/>
                <a:cs typeface="Courier New" pitchFamily="49" charset="0"/>
              </a:rPr>
              <a:t> </a:t>
            </a:r>
            <a:r>
              <a:rPr lang="pl-PL" sz="2400" dirty="0" smtClean="0"/>
              <a:t>In </a:t>
            </a:r>
            <a:r>
              <a:rPr lang="pl-PL" sz="2400" dirty="0" err="1" smtClean="0"/>
              <a:t>the</a:t>
            </a:r>
            <a:r>
              <a:rPr lang="pl-PL" sz="2400" dirty="0" smtClean="0"/>
              <a:t> </a:t>
            </a:r>
            <a:r>
              <a:rPr lang="pl-PL" sz="2400" dirty="0" err="1" smtClean="0"/>
              <a:t>example</a:t>
            </a:r>
            <a:r>
              <a:rPr lang="pl-PL" sz="2400" dirty="0" smtClean="0"/>
              <a:t> </a:t>
            </a:r>
            <a:r>
              <a:rPr lang="pl-PL" sz="2400" dirty="0" err="1" smtClean="0"/>
              <a:t>above</a:t>
            </a:r>
            <a:r>
              <a:rPr lang="pl-PL" sz="2400" dirty="0" smtClean="0"/>
              <a:t> </a:t>
            </a:r>
            <a:r>
              <a:rPr lang="pl-PL" sz="2400" dirty="0" err="1" smtClean="0"/>
              <a:t>between</a:t>
            </a:r>
            <a:r>
              <a:rPr lang="pl-PL" sz="2400" dirty="0" smtClean="0"/>
              <a:t> 1-3 </a:t>
            </a:r>
            <a:r>
              <a:rPr lang="pl-PL" sz="2400" dirty="0" err="1" smtClean="0"/>
              <a:t>arguments</a:t>
            </a:r>
            <a:r>
              <a:rPr lang="pl-PL" sz="2400" dirty="0" smtClean="0"/>
              <a:t> </a:t>
            </a:r>
            <a:r>
              <a:rPr lang="pl-PL" sz="2400" dirty="0" err="1" smtClean="0"/>
              <a:t>are</a:t>
            </a:r>
            <a:r>
              <a:rPr lang="pl-PL" sz="2400" dirty="0" smtClean="0"/>
              <a:t> </a:t>
            </a:r>
            <a:r>
              <a:rPr lang="pl-PL" sz="2400" dirty="0" err="1" smtClean="0"/>
              <a:t>expected</a:t>
            </a:r>
            <a:r>
              <a:rPr lang="pl-PL" sz="2400" dirty="0" smtClean="0"/>
              <a:t> </a:t>
            </a:r>
            <a:r>
              <a:rPr lang="pl-PL" sz="2400" dirty="0" err="1" smtClean="0"/>
              <a:t>at</a:t>
            </a:r>
            <a:r>
              <a:rPr lang="pl-PL" sz="2400" dirty="0" smtClean="0"/>
              <a:t> </a:t>
            </a:r>
            <a:r>
              <a:rPr lang="pl-PL" sz="2400" dirty="0" err="1" smtClean="0"/>
              <a:t>the</a:t>
            </a:r>
            <a:r>
              <a:rPr lang="pl-PL" sz="2400" dirty="0" smtClean="0"/>
              <a:t> </a:t>
            </a:r>
            <a:r>
              <a:rPr lang="pl-PL" sz="2400" dirty="0" err="1" smtClean="0"/>
              <a:t>script</a:t>
            </a:r>
            <a:r>
              <a:rPr lang="pl-PL" sz="2400" dirty="0" smtClean="0"/>
              <a:t> </a:t>
            </a:r>
            <a:r>
              <a:rPr lang="pl-PL" sz="2400" dirty="0" err="1" smtClean="0"/>
              <a:t>execution</a:t>
            </a:r>
            <a:r>
              <a:rPr lang="pl-PL" sz="2400" dirty="0" smtClean="0"/>
              <a:t>. </a:t>
            </a:r>
          </a:p>
          <a:p>
            <a:pPr>
              <a:buNone/>
            </a:pPr>
            <a:r>
              <a:rPr lang="pl-PL" sz="2400" dirty="0" smtClean="0">
                <a:latin typeface="Courier New" pitchFamily="49" charset="0"/>
                <a:cs typeface="Courier New" pitchFamily="49" charset="0"/>
              </a:rPr>
              <a:t>	...</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if</a:t>
            </a:r>
            <a:r>
              <a:rPr lang="pl-PL" sz="2400" dirty="0" smtClean="0">
                <a:latin typeface="Courier New" pitchFamily="49" charset="0"/>
                <a:cs typeface="Courier New" pitchFamily="49" charset="0"/>
              </a:rPr>
              <a:t> [ -f file –o –d file]</a:t>
            </a: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then</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a:t>
            </a:r>
          </a:p>
          <a:p>
            <a:pPr>
              <a:buNone/>
            </a:pPr>
            <a:r>
              <a:rPr lang="pl-PL" sz="2400" dirty="0" smtClean="0">
                <a:latin typeface="Courier New" pitchFamily="49" charset="0"/>
                <a:cs typeface="Courier New" pitchFamily="49" charset="0"/>
              </a:rPr>
              <a:t>	fi </a:t>
            </a:r>
          </a:p>
          <a:p>
            <a:pPr>
              <a:buNone/>
            </a:pPr>
            <a:r>
              <a:rPr lang="pl-PL" sz="2400" dirty="0" smtClean="0"/>
              <a:t> In </a:t>
            </a:r>
            <a:r>
              <a:rPr lang="pl-PL" sz="2400" dirty="0" err="1" smtClean="0"/>
              <a:t>the</a:t>
            </a:r>
            <a:r>
              <a:rPr lang="pl-PL" sz="2400" dirty="0" smtClean="0"/>
              <a:t> </a:t>
            </a:r>
            <a:r>
              <a:rPr lang="pl-PL" sz="2400" dirty="0" err="1" smtClean="0"/>
              <a:t>about</a:t>
            </a:r>
            <a:r>
              <a:rPr lang="pl-PL" sz="2400" dirty="0" smtClean="0"/>
              <a:t> </a:t>
            </a:r>
            <a:r>
              <a:rPr lang="pl-PL" sz="2400" dirty="0" err="1" smtClean="0"/>
              <a:t>example</a:t>
            </a:r>
            <a:r>
              <a:rPr lang="pl-PL" sz="2400" dirty="0" smtClean="0"/>
              <a:t> </a:t>
            </a:r>
            <a:r>
              <a:rPr lang="pl-PL" sz="2400" dirty="0" err="1" smtClean="0"/>
              <a:t>the</a:t>
            </a:r>
            <a:r>
              <a:rPr lang="pl-PL" sz="2400" dirty="0" smtClean="0"/>
              <a:t> file </a:t>
            </a:r>
            <a:r>
              <a:rPr lang="pl-PL" sz="2400" dirty="0" err="1" smtClean="0"/>
              <a:t>is</a:t>
            </a:r>
            <a:r>
              <a:rPr lang="pl-PL" sz="2400" dirty="0" smtClean="0"/>
              <a:t> </a:t>
            </a:r>
            <a:r>
              <a:rPr lang="pl-PL" sz="2400" dirty="0" err="1" smtClean="0"/>
              <a:t>expected</a:t>
            </a:r>
            <a:r>
              <a:rPr lang="pl-PL" sz="2400" dirty="0" smtClean="0"/>
              <a:t> to be </a:t>
            </a:r>
            <a:r>
              <a:rPr lang="pl-PL" sz="2400" dirty="0" err="1" smtClean="0"/>
              <a:t>normal</a:t>
            </a:r>
            <a:r>
              <a:rPr lang="pl-PL" sz="2400" dirty="0" smtClean="0"/>
              <a:t> file </a:t>
            </a:r>
            <a:r>
              <a:rPr lang="pl-PL" sz="2400" dirty="0" err="1" smtClean="0"/>
              <a:t>or</a:t>
            </a:r>
            <a:r>
              <a:rPr lang="pl-PL" sz="2400" dirty="0" smtClean="0"/>
              <a:t> </a:t>
            </a:r>
            <a:r>
              <a:rPr lang="pl-PL" sz="2400" dirty="0" err="1" smtClean="0"/>
              <a:t>directory</a:t>
            </a:r>
            <a:r>
              <a:rPr lang="pl-PL" sz="2400" dirty="0" smtClean="0"/>
              <a:t>.</a:t>
            </a: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Something</a:t>
            </a:r>
            <a:r>
              <a:rPr lang="pl-PL" sz="3600" dirty="0" smtClean="0"/>
              <a:t> </a:t>
            </a:r>
            <a:r>
              <a:rPr lang="pl-PL" sz="3600" dirty="0" err="1" smtClean="0"/>
              <a:t>about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rmAutofit lnSpcReduction="10000"/>
          </a:bodyPr>
          <a:lstStyle/>
          <a:p>
            <a:pPr marL="252000" indent="-252000">
              <a:buNone/>
            </a:pPr>
            <a:endParaRPr lang="pl-PL" dirty="0" smtClean="0"/>
          </a:p>
          <a:p>
            <a:pPr marL="252000" indent="-252000">
              <a:buNone/>
            </a:pPr>
            <a:endParaRPr lang="pl-PL" dirty="0" smtClean="0"/>
          </a:p>
          <a:p>
            <a:pPr marL="252000" indent="-252000">
              <a:buNone/>
            </a:pPr>
            <a:endParaRPr lang="pl-PL" dirty="0" smtClean="0"/>
          </a:p>
          <a:p>
            <a:pPr marL="252000" indent="-252000" algn="ctr">
              <a:buNone/>
            </a:pPr>
            <a:r>
              <a:rPr lang="pl-PL" dirty="0" smtClean="0"/>
              <a:t>…Windows </a:t>
            </a:r>
            <a:r>
              <a:rPr lang="pl-PL" dirty="0" err="1" smtClean="0"/>
              <a:t>shell</a:t>
            </a:r>
            <a:r>
              <a:rPr lang="pl-PL" dirty="0" smtClean="0"/>
              <a:t> </a:t>
            </a:r>
            <a:r>
              <a:rPr lang="pl-PL" dirty="0" err="1" smtClean="0"/>
              <a:t>scripting</a:t>
            </a:r>
            <a:endParaRPr lang="pl-PL" dirty="0" smtClean="0"/>
          </a:p>
          <a:p>
            <a:pPr marL="252000" indent="-252000" algn="ctr">
              <a:buNone/>
            </a:pPr>
            <a:endParaRPr lang="pl-PL" dirty="0" smtClean="0"/>
          </a:p>
          <a:p>
            <a:pPr marL="252000" indent="-252000" algn="ctr">
              <a:buNone/>
            </a:pPr>
            <a:endParaRPr lang="pl-PL" dirty="0" smtClean="0"/>
          </a:p>
          <a:p>
            <a:pPr marL="252000" indent="-252000" algn="ctr">
              <a:buNone/>
            </a:pPr>
            <a:endParaRPr lang="pl-PL" dirty="0" smtClean="0"/>
          </a:p>
          <a:p>
            <a:pPr marL="252000" indent="-252000" algn="just">
              <a:buNone/>
            </a:pPr>
            <a:r>
              <a:rPr lang="pl-PL" dirty="0" smtClean="0"/>
              <a:t>    </a:t>
            </a:r>
            <a:r>
              <a:rPr lang="pl-PL" sz="2000" dirty="0" smtClean="0"/>
              <a:t>http://www.csie.ntu.edu.tw/~r92092/ref/win32/win32scripting.html  </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
        <p:nvSpPr>
          <p:cNvPr id="10" name="pole tekstowe 9"/>
          <p:cNvSpPr txBox="1"/>
          <p:nvPr/>
        </p:nvSpPr>
        <p:spPr>
          <a:xfrm>
            <a:off x="6715140" y="3143248"/>
            <a:ext cx="372218" cy="369332"/>
          </a:xfrm>
          <a:prstGeom prst="rect">
            <a:avLst/>
          </a:prstGeom>
          <a:noFill/>
        </p:spPr>
        <p:txBody>
          <a:bodyPr wrap="none" rtlCol="0">
            <a:spAutoFit/>
          </a:bodyPr>
          <a:lstStyle/>
          <a:p>
            <a:r>
              <a:rPr lang="pl-PL" dirty="0" smtClean="0"/>
              <a:t>1)</a:t>
            </a:r>
            <a:endParaRPr lang="en-GB" dirty="0"/>
          </a:p>
        </p:txBody>
      </p:sp>
      <p:sp>
        <p:nvSpPr>
          <p:cNvPr id="11" name="pole tekstowe 10"/>
          <p:cNvSpPr txBox="1"/>
          <p:nvPr/>
        </p:nvSpPr>
        <p:spPr>
          <a:xfrm>
            <a:off x="571472" y="5429264"/>
            <a:ext cx="372218" cy="369332"/>
          </a:xfrm>
          <a:prstGeom prst="rect">
            <a:avLst/>
          </a:prstGeom>
          <a:noFill/>
        </p:spPr>
        <p:txBody>
          <a:bodyPr wrap="none" rtlCol="0">
            <a:spAutoFit/>
          </a:bodyPr>
          <a:lstStyle/>
          <a:p>
            <a:r>
              <a:rPr lang="pl-PL" dirty="0" smtClean="0"/>
              <a:t>1)</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What</a:t>
            </a:r>
            <a:r>
              <a:rPr lang="pl-PL" sz="3600" dirty="0" smtClean="0"/>
              <a:t> </a:t>
            </a:r>
            <a:r>
              <a:rPr lang="pl-PL" sz="3600" dirty="0" err="1" smtClean="0"/>
              <a:t>is</a:t>
            </a:r>
            <a:r>
              <a:rPr lang="pl-PL" sz="3600" dirty="0" smtClean="0"/>
              <a:t> a Linux </a:t>
            </a:r>
            <a:r>
              <a:rPr lang="pl-PL" sz="3600" dirty="0" err="1" smtClean="0"/>
              <a:t>shell</a:t>
            </a:r>
            <a:r>
              <a:rPr lang="pl-PL" sz="3600" dirty="0" smtClean="0"/>
              <a:t> </a:t>
            </a:r>
            <a:r>
              <a:rPr lang="pl-PL" sz="3600" dirty="0" err="1" smtClean="0"/>
              <a:t>script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None/>
            </a:pPr>
            <a:r>
              <a:rPr lang="pl-PL" dirty="0" smtClean="0"/>
              <a:t>Linux </a:t>
            </a:r>
            <a:r>
              <a:rPr lang="pl-PL" b="1" dirty="0" err="1" smtClean="0"/>
              <a:t>shell</a:t>
            </a:r>
            <a:r>
              <a:rPr lang="pl-PL" b="1" dirty="0" smtClean="0"/>
              <a:t> </a:t>
            </a:r>
            <a:r>
              <a:rPr lang="pl-PL" b="1" dirty="0" err="1" smtClean="0"/>
              <a:t>script</a:t>
            </a:r>
            <a:r>
              <a:rPr lang="pl-PL" b="1" dirty="0" smtClean="0"/>
              <a:t> </a:t>
            </a:r>
            <a:r>
              <a:rPr lang="pl-PL" dirty="0" err="1" smtClean="0"/>
              <a:t>is</a:t>
            </a:r>
            <a:r>
              <a:rPr lang="pl-PL" dirty="0" smtClean="0"/>
              <a:t> a </a:t>
            </a:r>
            <a:r>
              <a:rPr lang="pl-PL" dirty="0" err="1" smtClean="0"/>
              <a:t>text</a:t>
            </a:r>
            <a:r>
              <a:rPr lang="pl-PL" dirty="0" smtClean="0"/>
              <a:t> file </a:t>
            </a:r>
            <a:r>
              <a:rPr lang="pl-PL" dirty="0" err="1" smtClean="0"/>
              <a:t>that</a:t>
            </a:r>
            <a:r>
              <a:rPr lang="pl-PL" dirty="0" smtClean="0"/>
              <a:t> </a:t>
            </a:r>
            <a:r>
              <a:rPr lang="pl-PL" dirty="0" err="1" smtClean="0"/>
              <a:t>has</a:t>
            </a:r>
            <a:r>
              <a:rPr lang="pl-PL" dirty="0" smtClean="0"/>
              <a:t> set </a:t>
            </a:r>
            <a:r>
              <a:rPr lang="pl-PL" dirty="0" err="1" smtClean="0"/>
              <a:t>execution</a:t>
            </a:r>
            <a:r>
              <a:rPr lang="pl-PL" dirty="0" smtClean="0"/>
              <a:t> </a:t>
            </a:r>
            <a:r>
              <a:rPr lang="pl-PL" dirty="0" err="1" smtClean="0"/>
              <a:t>rights</a:t>
            </a:r>
            <a:r>
              <a:rPr lang="pl-PL" dirty="0" smtClean="0"/>
              <a:t>. </a:t>
            </a:r>
            <a:r>
              <a:rPr lang="pl-PL" dirty="0" err="1" smtClean="0"/>
              <a:t>It</a:t>
            </a:r>
            <a:r>
              <a:rPr lang="pl-PL" dirty="0" smtClean="0"/>
              <a:t> </a:t>
            </a:r>
            <a:r>
              <a:rPr lang="pl-PL" dirty="0" err="1" smtClean="0"/>
              <a:t>may</a:t>
            </a:r>
            <a:r>
              <a:rPr lang="pl-PL" dirty="0" smtClean="0"/>
              <a:t> </a:t>
            </a:r>
            <a:r>
              <a:rPr lang="pl-PL" dirty="0" err="1" smtClean="0"/>
              <a:t>contain</a:t>
            </a:r>
            <a:r>
              <a:rPr lang="pl-PL" dirty="0" smtClean="0"/>
              <a:t> a </a:t>
            </a:r>
            <a:r>
              <a:rPr lang="pl-PL" dirty="0" err="1" smtClean="0"/>
              <a:t>sequence</a:t>
            </a:r>
            <a:r>
              <a:rPr lang="pl-PL" dirty="0" smtClean="0"/>
              <a:t> of </a:t>
            </a:r>
            <a:r>
              <a:rPr lang="pl-PL" dirty="0" err="1" smtClean="0"/>
              <a:t>shell</a:t>
            </a:r>
            <a:r>
              <a:rPr lang="pl-PL" dirty="0" smtClean="0"/>
              <a:t> </a:t>
            </a:r>
            <a:r>
              <a:rPr lang="pl-PL" dirty="0" err="1" smtClean="0"/>
              <a:t>commands</a:t>
            </a:r>
            <a:r>
              <a:rPr lang="pl-PL" dirty="0" smtClean="0"/>
              <a:t> as </a:t>
            </a:r>
            <a:r>
              <a:rPr lang="pl-PL" dirty="0" err="1" smtClean="0"/>
              <a:t>well</a:t>
            </a:r>
            <a:r>
              <a:rPr lang="pl-PL" dirty="0" smtClean="0"/>
              <a:t> as </a:t>
            </a:r>
            <a:r>
              <a:rPr lang="pl-PL" dirty="0" err="1" smtClean="0"/>
              <a:t>some</a:t>
            </a:r>
            <a:r>
              <a:rPr lang="pl-PL" dirty="0" smtClean="0"/>
              <a:t> </a:t>
            </a:r>
            <a:r>
              <a:rPr lang="pl-PL" dirty="0" err="1" smtClean="0"/>
              <a:t>control</a:t>
            </a:r>
            <a:r>
              <a:rPr lang="pl-PL" dirty="0" smtClean="0"/>
              <a:t> </a:t>
            </a:r>
            <a:r>
              <a:rPr lang="pl-PL" dirty="0" err="1" smtClean="0"/>
              <a:t>instructions</a:t>
            </a:r>
            <a:r>
              <a:rPr lang="pl-PL" dirty="0" smtClean="0"/>
              <a:t> (</a:t>
            </a:r>
            <a:r>
              <a:rPr lang="pl-PL" dirty="0" err="1" smtClean="0"/>
              <a:t>such</a:t>
            </a:r>
            <a:r>
              <a:rPr lang="pl-PL" dirty="0" smtClean="0"/>
              <a:t> as </a:t>
            </a:r>
            <a:r>
              <a:rPr lang="pl-PL" dirty="0" err="1" smtClean="0"/>
              <a:t>loops</a:t>
            </a:r>
            <a:r>
              <a:rPr lang="pl-PL" dirty="0" smtClean="0"/>
              <a:t>, </a:t>
            </a:r>
            <a:r>
              <a:rPr lang="pl-PL" dirty="0" err="1" smtClean="0"/>
              <a:t>conditional</a:t>
            </a:r>
            <a:r>
              <a:rPr lang="pl-PL" dirty="0" smtClean="0"/>
              <a:t> </a:t>
            </a:r>
            <a:r>
              <a:rPr lang="pl-PL" dirty="0" err="1" smtClean="0"/>
              <a:t>instructions</a:t>
            </a:r>
            <a:r>
              <a:rPr lang="pl-PL" dirty="0" smtClean="0"/>
              <a:t>, etc.). </a:t>
            </a:r>
          </a:p>
          <a:p>
            <a:pPr marL="252000" indent="-252000">
              <a:buNone/>
            </a:pPr>
            <a:endParaRPr lang="pl-PL" dirty="0" smtClean="0"/>
          </a:p>
          <a:p>
            <a:pPr marL="252000" indent="-252000">
              <a:buNone/>
            </a:pPr>
            <a:r>
              <a:rPr lang="pl-PL" dirty="0" smtClean="0"/>
              <a:t>Linux </a:t>
            </a:r>
            <a:r>
              <a:rPr lang="pl-PL" dirty="0" err="1" smtClean="0"/>
              <a:t>shell</a:t>
            </a:r>
            <a:r>
              <a:rPr lang="pl-PL" dirty="0" smtClean="0"/>
              <a:t> </a:t>
            </a:r>
            <a:r>
              <a:rPr lang="pl-PL" dirty="0" err="1" smtClean="0"/>
              <a:t>script</a:t>
            </a:r>
            <a:r>
              <a:rPr lang="pl-PL" dirty="0" smtClean="0"/>
              <a:t> </a:t>
            </a:r>
            <a:r>
              <a:rPr lang="pl-PL" dirty="0" err="1" smtClean="0"/>
              <a:t>is</a:t>
            </a:r>
            <a:r>
              <a:rPr lang="pl-PL" dirty="0" smtClean="0"/>
              <a:t> </a:t>
            </a:r>
            <a:r>
              <a:rPr lang="pl-PL" dirty="0" err="1" smtClean="0"/>
              <a:t>being</a:t>
            </a:r>
            <a:r>
              <a:rPr lang="pl-PL" dirty="0" smtClean="0"/>
              <a:t> </a:t>
            </a:r>
            <a:r>
              <a:rPr lang="pl-PL" dirty="0" err="1" smtClean="0"/>
              <a:t>interpreted</a:t>
            </a:r>
            <a:r>
              <a:rPr lang="pl-PL" dirty="0" smtClean="0"/>
              <a:t> by Linux </a:t>
            </a:r>
            <a:r>
              <a:rPr lang="pl-PL" dirty="0" err="1" smtClean="0"/>
              <a:t>shell</a:t>
            </a:r>
            <a:r>
              <a:rPr lang="pl-PL" dirty="0" smtClean="0"/>
              <a:t>, for </a:t>
            </a:r>
            <a:r>
              <a:rPr lang="pl-PL" dirty="0" err="1" smtClean="0"/>
              <a:t>example</a:t>
            </a:r>
            <a:r>
              <a:rPr lang="pl-PL" dirty="0" smtClean="0"/>
              <a:t> BASH </a:t>
            </a:r>
            <a:r>
              <a:rPr lang="pl-PL" dirty="0" err="1" smtClean="0"/>
              <a:t>shell</a:t>
            </a:r>
            <a:r>
              <a:rPr lang="pl-PL" dirty="0" smtClean="0"/>
              <a:t> </a:t>
            </a:r>
            <a:r>
              <a:rPr lang="pl-PL" dirty="0" err="1" smtClean="0"/>
              <a:t>or</a:t>
            </a:r>
            <a:r>
              <a:rPr lang="pl-PL" dirty="0" smtClean="0"/>
              <a:t> C </a:t>
            </a:r>
            <a:r>
              <a:rPr lang="pl-PL" dirty="0" err="1" smtClean="0"/>
              <a:t>shell</a:t>
            </a:r>
            <a:r>
              <a:rPr lang="pl-PL" dirty="0" smtClean="0"/>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batch</a:t>
            </a:r>
            <a:r>
              <a:rPr lang="pl-PL" sz="3600" dirty="0" smtClean="0"/>
              <a:t> </a:t>
            </a:r>
            <a:r>
              <a:rPr lang="pl-PL" sz="3600" dirty="0" err="1" smtClean="0"/>
              <a:t>files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marL="252000" indent="-252000">
              <a:buNone/>
            </a:pPr>
            <a:r>
              <a:rPr lang="pl-PL" dirty="0" smtClean="0"/>
              <a:t>In Windows system </a:t>
            </a:r>
            <a:r>
              <a:rPr lang="pl-PL" dirty="0" err="1" smtClean="0"/>
              <a:t>all</a:t>
            </a:r>
            <a:r>
              <a:rPr lang="pl-PL" dirty="0" smtClean="0"/>
              <a:t> </a:t>
            </a:r>
            <a:r>
              <a:rPr lang="pl-PL" dirty="0" err="1" smtClean="0"/>
              <a:t>text</a:t>
            </a:r>
            <a:r>
              <a:rPr lang="pl-PL" dirty="0" smtClean="0"/>
              <a:t> </a:t>
            </a:r>
            <a:r>
              <a:rPr lang="pl-PL" dirty="0" err="1" smtClean="0"/>
              <a:t>files</a:t>
            </a:r>
            <a:r>
              <a:rPr lang="pl-PL" dirty="0" smtClean="0"/>
              <a:t> </a:t>
            </a:r>
            <a:r>
              <a:rPr lang="pl-PL" dirty="0" err="1" smtClean="0"/>
              <a:t>with</a:t>
            </a:r>
            <a:r>
              <a:rPr lang="pl-PL" dirty="0" smtClean="0"/>
              <a:t> .bat </a:t>
            </a:r>
            <a:r>
              <a:rPr lang="pl-PL" dirty="0" err="1" smtClean="0"/>
              <a:t>extension</a:t>
            </a:r>
            <a:r>
              <a:rPr lang="pl-PL" dirty="0" smtClean="0"/>
              <a:t> </a:t>
            </a:r>
            <a:r>
              <a:rPr lang="pl-PL" dirty="0" err="1" smtClean="0"/>
              <a:t>are</a:t>
            </a:r>
            <a:r>
              <a:rPr lang="pl-PL" dirty="0" smtClean="0"/>
              <a:t> </a:t>
            </a:r>
            <a:r>
              <a:rPr lang="pl-PL" dirty="0" err="1" smtClean="0"/>
              <a:t>assumed</a:t>
            </a:r>
            <a:r>
              <a:rPr lang="pl-PL" dirty="0" smtClean="0"/>
              <a:t> to be </a:t>
            </a:r>
            <a:r>
              <a:rPr lang="pl-PL" dirty="0" err="1" smtClean="0"/>
              <a:t>script</a:t>
            </a:r>
            <a:r>
              <a:rPr lang="pl-PL" dirty="0" smtClean="0"/>
              <a:t> </a:t>
            </a:r>
            <a:r>
              <a:rPr lang="pl-PL" dirty="0" err="1" smtClean="0"/>
              <a:t>files</a:t>
            </a:r>
            <a:r>
              <a:rPr lang="pl-PL" dirty="0" smtClean="0"/>
              <a:t> and </a:t>
            </a:r>
            <a:r>
              <a:rPr lang="pl-PL" dirty="0" err="1" smtClean="0"/>
              <a:t>can</a:t>
            </a:r>
            <a:r>
              <a:rPr lang="pl-PL" dirty="0" smtClean="0"/>
              <a:t> be </a:t>
            </a:r>
            <a:r>
              <a:rPr lang="pl-PL" dirty="0" err="1" smtClean="0"/>
              <a:t>executed</a:t>
            </a:r>
            <a:r>
              <a:rPr lang="pl-PL" dirty="0" smtClean="0"/>
              <a:t>.</a:t>
            </a:r>
          </a:p>
          <a:p>
            <a:pPr marL="252000" indent="-252000">
              <a:buNone/>
            </a:pPr>
            <a:endParaRPr lang="pl-PL" dirty="0" smtClean="0"/>
          </a:p>
          <a:p>
            <a:pPr marL="252000" indent="-252000">
              <a:buNone/>
            </a:pPr>
            <a:r>
              <a:rPr lang="pl-PL" dirty="0" err="1" smtClean="0"/>
              <a:t>The</a:t>
            </a:r>
            <a:r>
              <a:rPr lang="pl-PL" dirty="0" smtClean="0"/>
              <a:t> </a:t>
            </a:r>
            <a:r>
              <a:rPr lang="pl-PL" dirty="0" err="1" smtClean="0"/>
              <a:t>batch</a:t>
            </a:r>
            <a:r>
              <a:rPr lang="pl-PL" dirty="0" smtClean="0"/>
              <a:t> </a:t>
            </a:r>
            <a:r>
              <a:rPr lang="pl-PL" dirty="0" err="1" smtClean="0"/>
              <a:t>files</a:t>
            </a:r>
            <a:r>
              <a:rPr lang="pl-PL" dirty="0" smtClean="0"/>
              <a:t> </a:t>
            </a:r>
            <a:r>
              <a:rPr lang="pl-PL" dirty="0" err="1" smtClean="0"/>
              <a:t>may</a:t>
            </a:r>
            <a:r>
              <a:rPr lang="pl-PL" dirty="0" smtClean="0"/>
              <a:t> </a:t>
            </a:r>
            <a:r>
              <a:rPr lang="pl-PL" dirty="0" err="1" smtClean="0"/>
              <a:t>contain</a:t>
            </a:r>
            <a:r>
              <a:rPr lang="pl-PL" dirty="0" smtClean="0"/>
              <a:t> (</a:t>
            </a:r>
            <a:r>
              <a:rPr lang="pl-PL" dirty="0" err="1" smtClean="0"/>
              <a:t>similar</a:t>
            </a:r>
            <a:r>
              <a:rPr lang="pl-PL" dirty="0" smtClean="0"/>
              <a:t> to Linux </a:t>
            </a:r>
            <a:r>
              <a:rPr lang="pl-PL" dirty="0" err="1" smtClean="0"/>
              <a:t>script</a:t>
            </a:r>
            <a:r>
              <a:rPr lang="pl-PL" dirty="0" smtClean="0"/>
              <a:t> </a:t>
            </a:r>
            <a:r>
              <a:rPr lang="pl-PL" dirty="0" err="1" smtClean="0"/>
              <a:t>files</a:t>
            </a:r>
            <a:r>
              <a:rPr lang="pl-PL" dirty="0" smtClean="0"/>
              <a:t>) </a:t>
            </a:r>
            <a:r>
              <a:rPr lang="pl-PL" dirty="0" err="1" smtClean="0"/>
              <a:t>definitions</a:t>
            </a:r>
            <a:r>
              <a:rPr lang="pl-PL" dirty="0" smtClean="0"/>
              <a:t> of </a:t>
            </a:r>
            <a:r>
              <a:rPr lang="pl-PL" dirty="0" err="1" smtClean="0"/>
              <a:t>variables</a:t>
            </a:r>
            <a:r>
              <a:rPr lang="pl-PL" dirty="0" smtClean="0"/>
              <a:t>, </a:t>
            </a:r>
            <a:r>
              <a:rPr lang="pl-PL" dirty="0" err="1" smtClean="0"/>
              <a:t>control</a:t>
            </a:r>
            <a:r>
              <a:rPr lang="pl-PL" dirty="0" smtClean="0"/>
              <a:t> </a:t>
            </a:r>
            <a:r>
              <a:rPr lang="pl-PL" dirty="0" err="1" smtClean="0"/>
              <a:t>instructions</a:t>
            </a:r>
            <a:r>
              <a:rPr lang="pl-PL" dirty="0" smtClean="0"/>
              <a:t> (</a:t>
            </a:r>
            <a:r>
              <a:rPr lang="pl-PL" dirty="0" err="1" smtClean="0"/>
              <a:t>loop</a:t>
            </a:r>
            <a:r>
              <a:rPr lang="pl-PL" dirty="0" smtClean="0"/>
              <a:t>, </a:t>
            </a:r>
            <a:r>
              <a:rPr lang="pl-PL" dirty="0" err="1" smtClean="0"/>
              <a:t>condition</a:t>
            </a:r>
            <a:r>
              <a:rPr lang="pl-PL" dirty="0" smtClean="0"/>
              <a:t> </a:t>
            </a:r>
            <a:r>
              <a:rPr lang="pl-PL" dirty="0" err="1" smtClean="0"/>
              <a:t>instructions</a:t>
            </a:r>
            <a:r>
              <a:rPr lang="pl-PL" dirty="0" smtClean="0"/>
              <a:t>), so </a:t>
            </a:r>
            <a:r>
              <a:rPr lang="pl-PL" dirty="0" err="1" smtClean="0"/>
              <a:t>they</a:t>
            </a:r>
            <a:r>
              <a:rPr lang="pl-PL" dirty="0" smtClean="0"/>
              <a:t> </a:t>
            </a:r>
            <a:r>
              <a:rPr lang="pl-PL" dirty="0" err="1" smtClean="0"/>
              <a:t>can</a:t>
            </a:r>
            <a:r>
              <a:rPr lang="pl-PL" dirty="0" smtClean="0"/>
              <a:t> be </a:t>
            </a:r>
            <a:r>
              <a:rPr lang="pl-PL" dirty="0" err="1" smtClean="0"/>
              <a:t>used</a:t>
            </a:r>
            <a:r>
              <a:rPr lang="pl-PL" dirty="0" smtClean="0"/>
              <a:t> for </a:t>
            </a:r>
            <a:r>
              <a:rPr lang="pl-PL" dirty="0" err="1" smtClean="0"/>
              <a:t>shell</a:t>
            </a:r>
            <a:r>
              <a:rPr lang="pl-PL" dirty="0" smtClean="0"/>
              <a:t> </a:t>
            </a:r>
            <a:r>
              <a:rPr lang="pl-PL" dirty="0" err="1" smtClean="0"/>
              <a:t>programming</a:t>
            </a:r>
            <a:r>
              <a:rPr lang="pl-PL" dirty="0" smtClean="0"/>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variables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62500" lnSpcReduction="20000"/>
          </a:bodyPr>
          <a:lstStyle/>
          <a:p>
            <a:pPr marL="252000" indent="-252000">
              <a:buNone/>
            </a:pPr>
            <a:r>
              <a:rPr lang="en-US" dirty="0" smtClean="0"/>
              <a:t>New variables can be instantiated like this:             </a:t>
            </a:r>
            <a:endParaRPr lang="pl-PL" dirty="0" smtClean="0"/>
          </a:p>
          <a:p>
            <a:pPr marL="252000" indent="-252000">
              <a:buNone/>
            </a:pPr>
            <a:endParaRPr lang="pl-PL" dirty="0" smtClean="0"/>
          </a:p>
          <a:p>
            <a:pPr marL="252000" indent="-252000">
              <a:buNone/>
            </a:pPr>
            <a:r>
              <a:rPr lang="en-US" dirty="0" smtClean="0">
                <a:latin typeface="Courier New" pitchFamily="49" charset="0"/>
                <a:cs typeface="Courier New" pitchFamily="49" charset="0"/>
              </a:rPr>
              <a:t>set name=value         </a:t>
            </a:r>
          </a:p>
          <a:p>
            <a:pPr marL="252000" indent="-252000">
              <a:buNone/>
            </a:pPr>
            <a:endParaRPr lang="en-US" dirty="0" smtClean="0"/>
          </a:p>
          <a:p>
            <a:pPr marL="252000" indent="-252000">
              <a:buNone/>
            </a:pPr>
            <a:r>
              <a:rPr lang="en-US" dirty="0" smtClean="0"/>
              <a:t>The name must only be made up of alphabetic characters, numeric characters and underscores, it cannot begin with a numeric character. You cannot use keywords like for as variable names. </a:t>
            </a:r>
          </a:p>
          <a:p>
            <a:pPr marL="252000" indent="-252000">
              <a:buNone/>
            </a:pPr>
            <a:endParaRPr lang="en-US" dirty="0" smtClean="0"/>
          </a:p>
          <a:p>
            <a:pPr marL="252000" indent="-252000">
              <a:buNone/>
            </a:pPr>
            <a:r>
              <a:rPr lang="en-US" dirty="0" smtClean="0"/>
              <a:t>Variables are referenced like this: </a:t>
            </a:r>
            <a:r>
              <a:rPr lang="en-US" dirty="0" smtClean="0">
                <a:latin typeface="Courier New" pitchFamily="49" charset="0"/>
                <a:cs typeface="Courier New" pitchFamily="49" charset="0"/>
              </a:rPr>
              <a:t>%name%</a:t>
            </a:r>
            <a:r>
              <a:rPr lang="pl-PL" dirty="0" smtClean="0"/>
              <a:t>. For </a:t>
            </a:r>
            <a:r>
              <a:rPr lang="en-US" dirty="0" smtClean="0"/>
              <a:t>example: </a:t>
            </a:r>
            <a:endParaRPr lang="pl-PL" dirty="0" smtClean="0"/>
          </a:p>
          <a:p>
            <a:pPr marL="252000" indent="-252000">
              <a:buNone/>
            </a:pPr>
            <a:r>
              <a:rPr lang="en-US" dirty="0" smtClean="0">
                <a:latin typeface="Courier New" pitchFamily="49" charset="0"/>
                <a:cs typeface="Courier New" pitchFamily="49" charset="0"/>
              </a:rPr>
              <a:t>@echo off</a:t>
            </a:r>
          </a:p>
          <a:p>
            <a:pPr marL="252000" indent="-252000">
              <a:buNone/>
            </a:pPr>
            <a:r>
              <a:rPr lang="en-US" dirty="0" smtClean="0">
                <a:latin typeface="Courier New" pitchFamily="49" charset="0"/>
                <a:cs typeface="Courier New" pitchFamily="49" charset="0"/>
              </a:rPr>
              <a:t>msg1=Hello</a:t>
            </a:r>
          </a:p>
          <a:p>
            <a:pPr marL="252000" indent="-252000">
              <a:buNone/>
            </a:pPr>
            <a:r>
              <a:rPr lang="en-US" dirty="0" smtClean="0">
                <a:latin typeface="Courier New" pitchFamily="49" charset="0"/>
                <a:cs typeface="Courier New" pitchFamily="49" charset="0"/>
              </a:rPr>
              <a:t>msg2=There!</a:t>
            </a:r>
          </a:p>
          <a:p>
            <a:pPr marL="252000" indent="-252000">
              <a:buNone/>
            </a:pPr>
            <a:r>
              <a:rPr lang="en-US" dirty="0" smtClean="0">
                <a:latin typeface="Courier New" pitchFamily="49" charset="0"/>
                <a:cs typeface="Courier New" pitchFamily="49" charset="0"/>
              </a:rPr>
              <a:t>echo %msg1% %</a:t>
            </a:r>
            <a:r>
              <a:rPr lang="en-US" dirty="0" err="1" smtClean="0">
                <a:latin typeface="Courier New" pitchFamily="49" charset="0"/>
                <a:cs typeface="Courier New" pitchFamily="49" charset="0"/>
              </a:rPr>
              <a:t>msg</a:t>
            </a:r>
            <a:r>
              <a:rPr lang="en-US" dirty="0" smtClean="0">
                <a:latin typeface="Courier New" pitchFamily="49" charset="0"/>
                <a:cs typeface="Courier New" pitchFamily="49" charset="0"/>
              </a:rPr>
              <a:t>%</a:t>
            </a:r>
            <a:endParaRPr lang="pl-PL" dirty="0" smtClean="0">
              <a:latin typeface="Courier New" pitchFamily="49" charset="0"/>
              <a:cs typeface="Courier New" pitchFamily="49" charset="0"/>
            </a:endParaRPr>
          </a:p>
          <a:p>
            <a:pPr marL="252000" indent="-252000">
              <a:buNone/>
            </a:pPr>
            <a:endParaRPr lang="pl-PL" dirty="0" smtClean="0">
              <a:latin typeface="Courier New" pitchFamily="49" charset="0"/>
              <a:cs typeface="Courier New" pitchFamily="49" charset="0"/>
            </a:endParaRPr>
          </a:p>
          <a:p>
            <a:pPr marL="252000" indent="-252000">
              <a:buNone/>
            </a:pPr>
            <a:r>
              <a:rPr lang="en-US" dirty="0" smtClean="0">
                <a:cs typeface="Courier New" pitchFamily="49" charset="0"/>
              </a:rPr>
              <a:t>This would echo </a:t>
            </a:r>
            <a:r>
              <a:rPr lang="en-US" dirty="0" smtClean="0">
                <a:latin typeface="Courier New" pitchFamily="49" charset="0"/>
                <a:cs typeface="Courier New" pitchFamily="49" charset="0"/>
              </a:rPr>
              <a:t>"Hello There!"</a:t>
            </a:r>
            <a:endParaRPr lang="pl-PL"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variables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600" dirty="0" smtClean="0">
                <a:latin typeface="Courier New" pitchFamily="49" charset="0"/>
                <a:cs typeface="Courier New" pitchFamily="49" charset="0"/>
              </a:rPr>
              <a:t>@echo off</a:t>
            </a:r>
          </a:p>
          <a:p>
            <a:pPr marL="252000" indent="-252000">
              <a:buNone/>
            </a:pPr>
            <a:r>
              <a:rPr lang="en-US" sz="1600" dirty="0" smtClean="0">
                <a:latin typeface="Courier New" pitchFamily="49" charset="0"/>
                <a:cs typeface="Courier New" pitchFamily="49" charset="0"/>
              </a:rPr>
              <a:t>set msg1=one</a:t>
            </a:r>
          </a:p>
          <a:p>
            <a:pPr marL="252000" indent="-252000">
              <a:buNone/>
            </a:pPr>
            <a:r>
              <a:rPr lang="en-US" sz="1600" dirty="0" smtClean="0">
                <a:latin typeface="Courier New" pitchFamily="49" charset="0"/>
                <a:cs typeface="Courier New" pitchFamily="49" charset="0"/>
              </a:rPr>
              <a:t>set msg2=%msg1% two</a:t>
            </a:r>
          </a:p>
          <a:p>
            <a:pPr marL="252000" indent="-252000">
              <a:buNone/>
            </a:pPr>
            <a:r>
              <a:rPr lang="en-US" sz="1600" dirty="0" smtClean="0">
                <a:latin typeface="Courier New" pitchFamily="49" charset="0"/>
                <a:cs typeface="Courier New" pitchFamily="49" charset="0"/>
              </a:rPr>
              <a:t>set msg3=%msg2% three</a:t>
            </a:r>
          </a:p>
          <a:p>
            <a:pPr marL="252000" indent="-252000">
              <a:buNone/>
            </a:pPr>
            <a:r>
              <a:rPr lang="en-US" sz="1600" dirty="0" smtClean="0">
                <a:latin typeface="Courier New" pitchFamily="49" charset="0"/>
                <a:cs typeface="Courier New" pitchFamily="49" charset="0"/>
              </a:rPr>
              <a:t>echo %msg3%</a:t>
            </a:r>
          </a:p>
          <a:p>
            <a:pPr marL="252000" indent="-252000">
              <a:buNone/>
            </a:pPr>
            <a:r>
              <a:rPr lang="en-US" sz="1600" dirty="0" smtClean="0">
                <a:latin typeface="Courier New" pitchFamily="49" charset="0"/>
                <a:cs typeface="Courier New" pitchFamily="49" charset="0"/>
              </a:rPr>
              <a:t>           </a:t>
            </a:r>
          </a:p>
          <a:p>
            <a:pPr marL="252000" indent="-252000">
              <a:buNone/>
            </a:pPr>
            <a:r>
              <a:rPr lang="en-US" sz="1600" dirty="0" smtClean="0">
                <a:cs typeface="Courier New" pitchFamily="49" charset="0"/>
              </a:rPr>
              <a:t>Would echo "</a:t>
            </a:r>
            <a:r>
              <a:rPr lang="en-US" sz="1600" dirty="0" smtClean="0">
                <a:latin typeface="Courier New" pitchFamily="49" charset="0"/>
                <a:cs typeface="Courier New" pitchFamily="49" charset="0"/>
              </a:rPr>
              <a:t>one two three</a:t>
            </a:r>
            <a:r>
              <a:rPr lang="en-US" sz="1600" dirty="0" smtClean="0">
                <a:cs typeface="Courier New" pitchFamily="49" charset="0"/>
              </a:rPr>
              <a:t>" to the screen. If you would like to echo the '</a:t>
            </a:r>
            <a:r>
              <a:rPr lang="en-US" sz="1600" dirty="0" smtClean="0">
                <a:latin typeface="Courier New" pitchFamily="49" charset="0"/>
                <a:cs typeface="Courier New" pitchFamily="49" charset="0"/>
              </a:rPr>
              <a:t>%</a:t>
            </a:r>
            <a:r>
              <a:rPr lang="en-US" sz="1600" dirty="0" smtClean="0">
                <a:cs typeface="Courier New" pitchFamily="49" charset="0"/>
              </a:rPr>
              <a:t>' character, escape it with another '</a:t>
            </a:r>
            <a:r>
              <a:rPr lang="en-US" sz="1600" dirty="0" smtClean="0">
                <a:latin typeface="Courier New" pitchFamily="49" charset="0"/>
                <a:cs typeface="Courier New" pitchFamily="49" charset="0"/>
              </a:rPr>
              <a:t>%</a:t>
            </a:r>
            <a:r>
              <a:rPr lang="en-US" sz="1600" dirty="0" smtClean="0">
                <a:cs typeface="Courier New" pitchFamily="49" charset="0"/>
              </a:rPr>
              <a:t>' like this </a:t>
            </a:r>
            <a:r>
              <a:rPr lang="en-US" sz="1600" dirty="0" smtClean="0">
                <a:latin typeface="Courier New" pitchFamily="49" charset="0"/>
                <a:cs typeface="Courier New" pitchFamily="49" charset="0"/>
              </a:rPr>
              <a:t>'%%</a:t>
            </a:r>
            <a:r>
              <a:rPr lang="en-US" sz="1600" dirty="0" smtClean="0">
                <a:cs typeface="Courier New" pitchFamily="49" charset="0"/>
              </a:rPr>
              <a:t>'. </a:t>
            </a:r>
            <a:r>
              <a:rPr lang="pl-PL" sz="1600" dirty="0" smtClean="0">
                <a:cs typeface="Courier New" pitchFamily="49" charset="0"/>
              </a:rPr>
              <a:t> Windows </a:t>
            </a:r>
            <a:r>
              <a:rPr lang="pl-PL" sz="1600" dirty="0" err="1" smtClean="0">
                <a:cs typeface="Courier New" pitchFamily="49" charset="0"/>
              </a:rPr>
              <a:t>shell</a:t>
            </a:r>
            <a:r>
              <a:rPr lang="pl-PL" sz="1600" dirty="0" smtClean="0">
                <a:cs typeface="Courier New" pitchFamily="49" charset="0"/>
              </a:rPr>
              <a:t> </a:t>
            </a:r>
            <a:r>
              <a:rPr lang="pl-PL" sz="1600" dirty="0" err="1" smtClean="0">
                <a:cs typeface="Courier New" pitchFamily="49" charset="0"/>
              </a:rPr>
              <a:t>supports</a:t>
            </a:r>
            <a:r>
              <a:rPr lang="pl-PL" sz="1600" dirty="0" smtClean="0">
                <a:cs typeface="Courier New" pitchFamily="49" charset="0"/>
              </a:rPr>
              <a:t> </a:t>
            </a:r>
            <a:r>
              <a:rPr lang="pl-PL" sz="1600" dirty="0" err="1" smtClean="0">
                <a:cs typeface="Courier New" pitchFamily="49" charset="0"/>
              </a:rPr>
              <a:t>redirections</a:t>
            </a:r>
            <a:r>
              <a:rPr lang="pl-PL" sz="1600" dirty="0" smtClean="0">
                <a:cs typeface="Courier New" pitchFamily="49" charset="0"/>
              </a:rPr>
              <a:t> of </a:t>
            </a:r>
            <a:r>
              <a:rPr lang="pl-PL" sz="1600" dirty="0" err="1" smtClean="0">
                <a:cs typeface="Courier New" pitchFamily="49" charset="0"/>
              </a:rPr>
              <a:t>streams</a:t>
            </a:r>
            <a:r>
              <a:rPr lang="pl-PL" sz="1600" dirty="0" smtClean="0">
                <a:cs typeface="Courier New" pitchFamily="49" charset="0"/>
              </a:rPr>
              <a:t>, so a </a:t>
            </a:r>
            <a:r>
              <a:rPr lang="pl-PL" sz="1600" dirty="0" err="1" smtClean="0">
                <a:cs typeface="Courier New" pitchFamily="49" charset="0"/>
              </a:rPr>
              <a:t>new</a:t>
            </a:r>
            <a:r>
              <a:rPr lang="pl-PL" sz="1600" dirty="0" smtClean="0">
                <a:cs typeface="Courier New" pitchFamily="49" charset="0"/>
              </a:rPr>
              <a:t> file </a:t>
            </a:r>
            <a:r>
              <a:rPr lang="pl-PL" sz="1600" dirty="0" err="1" smtClean="0">
                <a:cs typeface="Courier New" pitchFamily="49" charset="0"/>
              </a:rPr>
              <a:t>can</a:t>
            </a:r>
            <a:r>
              <a:rPr lang="pl-PL" sz="1600" dirty="0" smtClean="0">
                <a:cs typeface="Courier New" pitchFamily="49" charset="0"/>
              </a:rPr>
              <a:t> be </a:t>
            </a:r>
            <a:r>
              <a:rPr lang="pl-PL" sz="1600" dirty="0" err="1" smtClean="0">
                <a:cs typeface="Courier New" pitchFamily="49" charset="0"/>
              </a:rPr>
              <a:t>created</a:t>
            </a:r>
            <a:r>
              <a:rPr lang="pl-PL" sz="1600" dirty="0" smtClean="0">
                <a:cs typeface="Courier New" pitchFamily="49" charset="0"/>
              </a:rPr>
              <a:t> for </a:t>
            </a:r>
            <a:r>
              <a:rPr lang="pl-PL" sz="1600" dirty="0" err="1" smtClean="0">
                <a:cs typeface="Courier New" pitchFamily="49" charset="0"/>
              </a:rPr>
              <a:t>example</a:t>
            </a:r>
            <a:r>
              <a:rPr lang="pl-PL" sz="1600" dirty="0" smtClean="0">
                <a:cs typeface="Courier New" pitchFamily="49" charset="0"/>
              </a:rPr>
              <a:t> as:</a:t>
            </a:r>
          </a:p>
          <a:p>
            <a:pPr marL="252000" indent="-252000">
              <a:buNone/>
            </a:pPr>
            <a:endParaRPr lang="pl-PL" sz="1600" dirty="0" smtClean="0">
              <a:latin typeface="Courier New" pitchFamily="49" charset="0"/>
              <a:cs typeface="Courier New" pitchFamily="49" charset="0"/>
            </a:endParaRPr>
          </a:p>
          <a:p>
            <a:pPr marL="252000" indent="-252000">
              <a:buNone/>
            </a:pPr>
            <a:r>
              <a:rPr lang="en-US" sz="1600" dirty="0" smtClean="0">
                <a:latin typeface="Courier New" pitchFamily="49" charset="0"/>
                <a:cs typeface="Courier New" pitchFamily="49" charset="0"/>
              </a:rPr>
              <a:t>@echo off</a:t>
            </a:r>
          </a:p>
          <a:p>
            <a:pPr marL="252000" indent="-252000">
              <a:buNone/>
            </a:pPr>
            <a:r>
              <a:rPr lang="en-US" sz="1600" dirty="0" smtClean="0">
                <a:latin typeface="Courier New" pitchFamily="49" charset="0"/>
                <a:cs typeface="Courier New" pitchFamily="49" charset="0"/>
              </a:rPr>
              <a:t>echo set </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=Hello World! &gt; hello.bat </a:t>
            </a:r>
          </a:p>
          <a:p>
            <a:pPr marL="252000" indent="-252000">
              <a:buNone/>
            </a:pPr>
            <a:r>
              <a:rPr lang="en-US" sz="1600" dirty="0" smtClean="0">
                <a:latin typeface="Courier New" pitchFamily="49" charset="0"/>
                <a:cs typeface="Courier New" pitchFamily="49" charset="0"/>
              </a:rPr>
              <a:t>echo </a:t>
            </a:r>
            <a:r>
              <a:rPr lang="en-US" sz="1600" dirty="0" err="1" smtClean="0">
                <a:latin typeface="Courier New" pitchFamily="49" charset="0"/>
                <a:cs typeface="Courier New" pitchFamily="49" charset="0"/>
              </a:rPr>
              <a:t>echo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msg</a:t>
            </a:r>
            <a:r>
              <a:rPr lang="en-US" sz="1600" dirty="0" smtClean="0">
                <a:latin typeface="Courier New" pitchFamily="49" charset="0"/>
                <a:cs typeface="Courier New" pitchFamily="49" charset="0"/>
              </a:rPr>
              <a:t>%% &gt;&gt; hello.bat</a:t>
            </a:r>
          </a:p>
          <a:p>
            <a:pPr marL="252000" indent="-252000">
              <a:buNone/>
            </a:pPr>
            <a:r>
              <a:rPr lang="en-US" sz="1600" dirty="0" smtClean="0">
                <a:latin typeface="Courier New" pitchFamily="49" charset="0"/>
                <a:cs typeface="Courier New" pitchFamily="49" charset="0"/>
              </a:rPr>
              <a:t>hello.bat</a:t>
            </a:r>
            <a:endParaRPr lang="pl-PL" sz="1600" dirty="0" smtClean="0">
              <a:latin typeface="Courier New" pitchFamily="49" charset="0"/>
              <a:cs typeface="Courier New" pitchFamily="49" charset="0"/>
            </a:endParaRPr>
          </a:p>
          <a:p>
            <a:pPr marL="252000" indent="-252000">
              <a:buNone/>
            </a:pPr>
            <a:endParaRPr lang="pl-PL" sz="1600" dirty="0" smtClean="0">
              <a:cs typeface="Courier New" pitchFamily="49" charset="0"/>
            </a:endParaRPr>
          </a:p>
          <a:p>
            <a:pPr marL="252000" indent="-252000">
              <a:buNone/>
            </a:pPr>
            <a:r>
              <a:rPr lang="pl-PL" sz="1600" dirty="0" err="1" smtClean="0">
                <a:cs typeface="Courier New" pitchFamily="49" charset="0"/>
              </a:rPr>
              <a:t>What</a:t>
            </a:r>
            <a:r>
              <a:rPr lang="pl-PL" sz="1600" dirty="0" smtClean="0">
                <a:cs typeface="Courier New" pitchFamily="49" charset="0"/>
              </a:rPr>
              <a:t> </a:t>
            </a:r>
            <a:r>
              <a:rPr lang="pl-PL" sz="1600" dirty="0" err="1" smtClean="0">
                <a:cs typeface="Courier New" pitchFamily="49" charset="0"/>
              </a:rPr>
              <a:t>the</a:t>
            </a:r>
            <a:r>
              <a:rPr lang="pl-PL" sz="1600" dirty="0" smtClean="0">
                <a:cs typeface="Courier New" pitchFamily="49" charset="0"/>
              </a:rPr>
              <a:t> </a:t>
            </a:r>
            <a:r>
              <a:rPr lang="pl-PL" sz="1600" dirty="0" err="1" smtClean="0">
                <a:cs typeface="Courier New" pitchFamily="49" charset="0"/>
              </a:rPr>
              <a:t>above</a:t>
            </a:r>
            <a:r>
              <a:rPr lang="pl-PL" sz="1600" dirty="0" smtClean="0">
                <a:cs typeface="Courier New" pitchFamily="49" charset="0"/>
              </a:rPr>
              <a:t> </a:t>
            </a:r>
            <a:r>
              <a:rPr lang="pl-PL" sz="1600" dirty="0" err="1" smtClean="0">
                <a:cs typeface="Courier New" pitchFamily="49" charset="0"/>
              </a:rPr>
              <a:t>script</a:t>
            </a:r>
            <a:r>
              <a:rPr lang="pl-PL" sz="1600" dirty="0" smtClean="0">
                <a:cs typeface="Courier New" pitchFamily="49" charset="0"/>
              </a:rPr>
              <a:t> </a:t>
            </a:r>
            <a:r>
              <a:rPr lang="pl-PL" sz="1600" dirty="0" err="1" smtClean="0">
                <a:cs typeface="Courier New" pitchFamily="49" charset="0"/>
              </a:rPr>
              <a:t>is</a:t>
            </a:r>
            <a:r>
              <a:rPr lang="pl-PL" sz="1600" dirty="0" smtClean="0">
                <a:cs typeface="Courier New" pitchFamily="49" charset="0"/>
              </a:rPr>
              <a:t> </a:t>
            </a:r>
            <a:r>
              <a:rPr lang="pl-PL" sz="1600" dirty="0" err="1" smtClean="0">
                <a:cs typeface="Courier New" pitchFamily="49" charset="0"/>
              </a:rPr>
              <a:t>doing</a:t>
            </a:r>
            <a:r>
              <a:rPr lang="pl-PL" sz="1600" dirty="0" smtClean="0">
                <a:cs typeface="Courier New" pitchFamily="49" charset="0"/>
              </a:rPr>
              <a:t>?</a:t>
            </a:r>
            <a:endParaRPr lang="pl-PL" sz="16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Windows – </a:t>
            </a:r>
            <a:r>
              <a:rPr lang="pl-PL" sz="3600" dirty="0" err="1" smtClean="0"/>
              <a:t>command</a:t>
            </a:r>
            <a:r>
              <a:rPr lang="pl-PL" sz="3600" dirty="0" smtClean="0"/>
              <a:t> </a:t>
            </a:r>
            <a:r>
              <a:rPr lang="pl-PL" sz="3600" dirty="0" err="1" smtClean="0"/>
              <a:t>line</a:t>
            </a:r>
            <a:r>
              <a:rPr lang="pl-PL" sz="3600" dirty="0" smtClean="0"/>
              <a:t> </a:t>
            </a:r>
            <a:r>
              <a:rPr lang="pl-PL" sz="3600" dirty="0" err="1" smtClean="0"/>
              <a:t>arguments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800" dirty="0" smtClean="0">
                <a:cs typeface="Courier New" pitchFamily="49" charset="0"/>
              </a:rPr>
              <a:t>Command line arguments are treated as special variables within the batch script</a:t>
            </a:r>
            <a:r>
              <a:rPr lang="pl-PL" sz="2800" dirty="0" smtClean="0">
                <a:cs typeface="Courier New" pitchFamily="49" charset="0"/>
              </a:rPr>
              <a:t>.</a:t>
            </a:r>
          </a:p>
          <a:p>
            <a:pPr marL="252000" indent="-252000">
              <a:buNone/>
            </a:pPr>
            <a:r>
              <a:rPr lang="en-US" sz="2800" dirty="0" smtClean="0">
                <a:cs typeface="Courier New" pitchFamily="49" charset="0"/>
              </a:rPr>
              <a:t>The command line arguments are enumerated in the following manner </a:t>
            </a:r>
            <a:r>
              <a:rPr lang="en-US" sz="2800" dirty="0" smtClean="0">
                <a:latin typeface="Courier New" pitchFamily="49" charset="0"/>
                <a:cs typeface="Courier New" pitchFamily="49" charset="0"/>
              </a:rPr>
              <a:t>%0</a:t>
            </a:r>
            <a:r>
              <a:rPr lang="en-US" sz="2800" dirty="0" smtClean="0">
                <a:cs typeface="Courier New" pitchFamily="49" charset="0"/>
              </a:rPr>
              <a:t>, </a:t>
            </a:r>
            <a:r>
              <a:rPr lang="en-US" sz="2800" dirty="0" smtClean="0">
                <a:latin typeface="Courier New" pitchFamily="49" charset="0"/>
                <a:cs typeface="Courier New" pitchFamily="49" charset="0"/>
              </a:rPr>
              <a:t>%1</a:t>
            </a:r>
            <a:r>
              <a:rPr lang="en-US" sz="2800" dirty="0" smtClean="0">
                <a:cs typeface="Courier New" pitchFamily="49" charset="0"/>
              </a:rPr>
              <a:t>, </a:t>
            </a:r>
            <a:r>
              <a:rPr lang="en-US" sz="2800" dirty="0" smtClean="0">
                <a:latin typeface="Courier New" pitchFamily="49" charset="0"/>
                <a:cs typeface="Courier New" pitchFamily="49" charset="0"/>
              </a:rPr>
              <a:t>%2</a:t>
            </a:r>
            <a:r>
              <a:rPr lang="en-US" sz="2800" dirty="0" smtClean="0">
                <a:cs typeface="Courier New" pitchFamily="49" charset="0"/>
              </a:rPr>
              <a:t>, </a:t>
            </a:r>
            <a:r>
              <a:rPr lang="en-US" sz="2800" dirty="0" smtClean="0">
                <a:latin typeface="Courier New" pitchFamily="49" charset="0"/>
                <a:cs typeface="Courier New" pitchFamily="49" charset="0"/>
              </a:rPr>
              <a:t>%3</a:t>
            </a:r>
            <a:r>
              <a:rPr lang="en-US" sz="2800" dirty="0" smtClean="0">
                <a:cs typeface="Courier New" pitchFamily="49" charset="0"/>
              </a:rPr>
              <a:t>, </a:t>
            </a:r>
            <a:r>
              <a:rPr lang="en-US" sz="2800" dirty="0" smtClean="0">
                <a:latin typeface="Courier New" pitchFamily="49" charset="0"/>
                <a:cs typeface="Courier New" pitchFamily="49" charset="0"/>
              </a:rPr>
              <a:t>%4</a:t>
            </a:r>
            <a:r>
              <a:rPr lang="en-US" sz="2800" dirty="0" smtClean="0">
                <a:cs typeface="Courier New" pitchFamily="49" charset="0"/>
              </a:rPr>
              <a:t>, </a:t>
            </a:r>
            <a:r>
              <a:rPr lang="en-US" sz="2800" dirty="0" smtClean="0">
                <a:latin typeface="Courier New" pitchFamily="49" charset="0"/>
                <a:cs typeface="Courier New" pitchFamily="49" charset="0"/>
              </a:rPr>
              <a:t>%5</a:t>
            </a:r>
            <a:r>
              <a:rPr lang="en-US" sz="2800" dirty="0" smtClean="0">
                <a:cs typeface="Courier New" pitchFamily="49" charset="0"/>
              </a:rPr>
              <a:t>, </a:t>
            </a:r>
            <a:r>
              <a:rPr lang="en-US" sz="2800" dirty="0" smtClean="0">
                <a:latin typeface="Courier New" pitchFamily="49" charset="0"/>
                <a:cs typeface="Courier New" pitchFamily="49" charset="0"/>
              </a:rPr>
              <a:t>%6</a:t>
            </a:r>
            <a:r>
              <a:rPr lang="en-US" sz="2800" dirty="0" smtClean="0">
                <a:cs typeface="Courier New" pitchFamily="49" charset="0"/>
              </a:rPr>
              <a:t>, </a:t>
            </a:r>
            <a:r>
              <a:rPr lang="en-US" sz="2800" dirty="0" smtClean="0">
                <a:latin typeface="Courier New" pitchFamily="49" charset="0"/>
                <a:cs typeface="Courier New" pitchFamily="49" charset="0"/>
              </a:rPr>
              <a:t>%7</a:t>
            </a:r>
            <a:r>
              <a:rPr lang="en-US" sz="2800" dirty="0" smtClean="0">
                <a:cs typeface="Courier New" pitchFamily="49" charset="0"/>
              </a:rPr>
              <a:t>, </a:t>
            </a:r>
            <a:r>
              <a:rPr lang="en-US" sz="2800" dirty="0" smtClean="0">
                <a:latin typeface="Courier New" pitchFamily="49" charset="0"/>
                <a:cs typeface="Courier New" pitchFamily="49" charset="0"/>
              </a:rPr>
              <a:t>%8</a:t>
            </a:r>
            <a:r>
              <a:rPr lang="en-US" sz="2800" dirty="0" smtClean="0">
                <a:cs typeface="Courier New" pitchFamily="49" charset="0"/>
              </a:rPr>
              <a:t> and </a:t>
            </a:r>
            <a:r>
              <a:rPr lang="en-US" sz="2800" dirty="0" smtClean="0">
                <a:latin typeface="Courier New" pitchFamily="49" charset="0"/>
                <a:cs typeface="Courier New" pitchFamily="49" charset="0"/>
              </a:rPr>
              <a:t>%9</a:t>
            </a:r>
            <a:r>
              <a:rPr lang="en-US" sz="2800" dirty="0" smtClean="0">
                <a:cs typeface="Courier New" pitchFamily="49" charset="0"/>
              </a:rPr>
              <a:t>. </a:t>
            </a:r>
            <a:r>
              <a:rPr lang="en-US" sz="2800" dirty="0" smtClean="0">
                <a:latin typeface="Courier New" pitchFamily="49" charset="0"/>
                <a:cs typeface="Courier New" pitchFamily="49" charset="0"/>
              </a:rPr>
              <a:t>%0</a:t>
            </a:r>
            <a:r>
              <a:rPr lang="en-US" sz="2800" dirty="0" smtClean="0">
                <a:cs typeface="Courier New" pitchFamily="49" charset="0"/>
              </a:rPr>
              <a:t> is special in that it corresponds to the name of the batch file itself. </a:t>
            </a:r>
            <a:r>
              <a:rPr lang="en-US" sz="2800" dirty="0" smtClean="0">
                <a:latin typeface="Courier New" pitchFamily="49" charset="0"/>
                <a:cs typeface="Courier New" pitchFamily="49" charset="0"/>
              </a:rPr>
              <a:t>%1</a:t>
            </a:r>
            <a:r>
              <a:rPr lang="en-US" sz="2800" dirty="0" smtClean="0">
                <a:cs typeface="Courier New" pitchFamily="49" charset="0"/>
              </a:rPr>
              <a:t> is the first argument, </a:t>
            </a:r>
            <a:r>
              <a:rPr lang="en-US" sz="2800" dirty="0" smtClean="0">
                <a:latin typeface="Courier New" pitchFamily="49" charset="0"/>
                <a:cs typeface="Courier New" pitchFamily="49" charset="0"/>
              </a:rPr>
              <a:t>%2 </a:t>
            </a:r>
            <a:r>
              <a:rPr lang="en-US" sz="2800" dirty="0" smtClean="0">
                <a:cs typeface="Courier New" pitchFamily="49" charset="0"/>
              </a:rPr>
              <a:t>is the second argument and so on. </a:t>
            </a:r>
            <a:endParaRPr lang="pl-PL" sz="2800" dirty="0" smtClean="0">
              <a:cs typeface="Courier New" pitchFamily="49" charset="0"/>
            </a:endParaRPr>
          </a:p>
          <a:p>
            <a:pPr marL="252000" indent="-252000">
              <a:buNone/>
            </a:pPr>
            <a:r>
              <a:rPr lang="en-US" sz="2800" dirty="0" smtClean="0">
                <a:cs typeface="Courier New" pitchFamily="49" charset="0"/>
              </a:rPr>
              <a:t>To reference after the ninth argument you must use the </a:t>
            </a:r>
            <a:r>
              <a:rPr lang="en-US" sz="2800" b="1" dirty="0" smtClean="0">
                <a:latin typeface="Courier New" pitchFamily="49" charset="0"/>
                <a:cs typeface="Courier New" pitchFamily="49" charset="0"/>
              </a:rPr>
              <a:t>shift</a:t>
            </a:r>
            <a:r>
              <a:rPr lang="en-US" sz="2800" dirty="0" smtClean="0">
                <a:cs typeface="Courier New" pitchFamily="49" charset="0"/>
              </a:rPr>
              <a:t> command to shift the arguments 1 variable to the left so that </a:t>
            </a:r>
            <a:r>
              <a:rPr lang="pl-PL"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2</a:t>
            </a:r>
            <a:r>
              <a:rPr lang="en-US" sz="2800" dirty="0" smtClean="0">
                <a:cs typeface="Courier New" pitchFamily="49" charset="0"/>
              </a:rPr>
              <a:t> becomes </a:t>
            </a:r>
            <a:r>
              <a:rPr lang="pl-PL"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1</a:t>
            </a:r>
            <a:r>
              <a:rPr lang="en-US" sz="2800" dirty="0" smtClean="0">
                <a:cs typeface="Courier New" pitchFamily="49" charset="0"/>
              </a:rPr>
              <a:t>, </a:t>
            </a:r>
            <a:r>
              <a:rPr lang="pl-PL"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1</a:t>
            </a:r>
            <a:r>
              <a:rPr lang="en-US" sz="2800" dirty="0" smtClean="0">
                <a:cs typeface="Courier New" pitchFamily="49" charset="0"/>
              </a:rPr>
              <a:t> becomes </a:t>
            </a:r>
            <a:r>
              <a:rPr lang="pl-PL" sz="2800" dirty="0" smtClean="0">
                <a:latin typeface="Courier New" pitchFamily="49" charset="0"/>
                <a:cs typeface="Courier New" pitchFamily="49" charset="0"/>
              </a:rPr>
              <a:t>%</a:t>
            </a:r>
            <a:r>
              <a:rPr lang="en-US" sz="2800" dirty="0" smtClean="0">
                <a:latin typeface="Courier New" pitchFamily="49" charset="0"/>
                <a:cs typeface="Courier New" pitchFamily="49" charset="0"/>
              </a:rPr>
              <a:t>0</a:t>
            </a:r>
            <a:r>
              <a:rPr lang="en-US" sz="2800" dirty="0" smtClean="0">
                <a:cs typeface="Courier New" pitchFamily="49" charset="0"/>
              </a:rPr>
              <a:t> and so on</a:t>
            </a:r>
            <a:r>
              <a:rPr lang="pl-PL" sz="2800" dirty="0" smtClean="0">
                <a:cs typeface="Courier New" pitchFamily="49" charset="0"/>
              </a:rPr>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if</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800" dirty="0" smtClean="0">
                <a:latin typeface="Courier New" pitchFamily="49" charset="0"/>
                <a:cs typeface="Courier New" pitchFamily="49" charset="0"/>
              </a:rPr>
              <a:t>If</a:t>
            </a:r>
          </a:p>
          <a:p>
            <a:pPr marL="252000" indent="-252000">
              <a:buNone/>
            </a:pPr>
            <a:endParaRPr lang="en-US" sz="1800" dirty="0" smtClean="0">
              <a:latin typeface="Courier New" pitchFamily="49" charset="0"/>
              <a:cs typeface="Courier New" pitchFamily="49" charset="0"/>
            </a:endParaRPr>
          </a:p>
          <a:p>
            <a:pPr marL="252000" indent="-252000">
              <a:buNone/>
            </a:pPr>
            <a:r>
              <a:rPr lang="en-US" sz="1800" dirty="0" smtClean="0">
                <a:cs typeface="Courier New" pitchFamily="49" charset="0"/>
              </a:rPr>
              <a:t>This construct takes the following three generic form, the parts enclosed within '</a:t>
            </a:r>
            <a:r>
              <a:rPr lang="en-US" sz="1800" dirty="0" smtClean="0">
                <a:latin typeface="Courier New" pitchFamily="49" charset="0"/>
                <a:cs typeface="Courier New" pitchFamily="49" charset="0"/>
              </a:rPr>
              <a:t>[</a:t>
            </a:r>
            <a:r>
              <a:rPr lang="en-US" sz="1800" dirty="0" smtClean="0">
                <a:cs typeface="Courier New" pitchFamily="49" charset="0"/>
              </a:rPr>
              <a:t>' and '</a:t>
            </a:r>
            <a:r>
              <a:rPr lang="en-US" sz="1800" dirty="0" smtClean="0">
                <a:latin typeface="Courier New" pitchFamily="49" charset="0"/>
                <a:cs typeface="Courier New" pitchFamily="49" charset="0"/>
              </a:rPr>
              <a:t>]</a:t>
            </a:r>
            <a:r>
              <a:rPr lang="en-US" sz="1800" dirty="0" smtClean="0">
                <a:cs typeface="Courier New" pitchFamily="49" charset="0"/>
              </a:rPr>
              <a:t>' are optional: </a:t>
            </a:r>
            <a:endParaRPr lang="pl-PL" sz="1800" dirty="0" smtClean="0">
              <a:cs typeface="Courier New" pitchFamily="49" charset="0"/>
            </a:endParaRPr>
          </a:p>
          <a:p>
            <a:pPr marL="252000" indent="-252000">
              <a:buNone/>
            </a:pPr>
            <a:endParaRPr lang="pl-PL" sz="1800" dirty="0" smtClean="0">
              <a:cs typeface="Courier New" pitchFamily="49" charset="0"/>
            </a:endParaRPr>
          </a:p>
          <a:p>
            <a:pPr marL="252000" indent="-252000">
              <a:buNone/>
            </a:pPr>
            <a:r>
              <a:rPr lang="en-US" sz="1800" dirty="0" smtClean="0">
                <a:latin typeface="Courier New" pitchFamily="49" charset="0"/>
                <a:cs typeface="Courier New" pitchFamily="49" charset="0"/>
              </a:rPr>
              <a:t>IF [NOT] ERRORLEVEL number command</a:t>
            </a:r>
            <a:endParaRPr lang="pl-PL" sz="1800" dirty="0" smtClean="0">
              <a:latin typeface="Courier New" pitchFamily="49" charset="0"/>
              <a:cs typeface="Courier New" pitchFamily="49" charset="0"/>
            </a:endParaRPr>
          </a:p>
          <a:p>
            <a:pPr marL="252000" indent="-252000">
              <a:buNone/>
            </a:pPr>
            <a:r>
              <a:rPr lang="en-US" sz="1800" dirty="0" smtClean="0">
                <a:latin typeface="Courier New" pitchFamily="49" charset="0"/>
                <a:cs typeface="Courier New" pitchFamily="49" charset="0"/>
              </a:rPr>
              <a:t>IF [NOT] string1==string2 command</a:t>
            </a:r>
          </a:p>
          <a:p>
            <a:pPr marL="252000" indent="-252000">
              <a:buNone/>
            </a:pPr>
            <a:r>
              <a:rPr lang="en-US" sz="1800" dirty="0" smtClean="0">
                <a:latin typeface="Courier New" pitchFamily="49" charset="0"/>
                <a:cs typeface="Courier New" pitchFamily="49" charset="0"/>
              </a:rPr>
              <a:t>IF [NOT] EXIST filename command</a:t>
            </a:r>
            <a:endParaRPr lang="pl-PL" sz="1800" dirty="0" smtClean="0">
              <a:latin typeface="Courier New" pitchFamily="49" charset="0"/>
              <a:cs typeface="Courier New" pitchFamily="49" charset="0"/>
            </a:endParaRPr>
          </a:p>
          <a:p>
            <a:pPr marL="252000" indent="-252000">
              <a:buNone/>
            </a:pPr>
            <a:endParaRPr lang="pl-PL" sz="1800" dirty="0" smtClean="0">
              <a:cs typeface="Courier New" pitchFamily="49" charset="0"/>
            </a:endParaRPr>
          </a:p>
          <a:p>
            <a:pPr marL="252000" indent="-252000">
              <a:buNone/>
            </a:pPr>
            <a:r>
              <a:rPr lang="en-US" sz="1800" dirty="0" smtClean="0">
                <a:cs typeface="Courier New" pitchFamily="49" charset="0"/>
              </a:rPr>
              <a:t>When a Windows command exits it exits with what is known as an </a:t>
            </a:r>
            <a:r>
              <a:rPr lang="en-US" sz="1800" b="1" i="1" dirty="0" smtClean="0">
                <a:cs typeface="Courier New" pitchFamily="49" charset="0"/>
              </a:rPr>
              <a:t>error level</a:t>
            </a:r>
            <a:r>
              <a:rPr lang="en-US" sz="1800" dirty="0" smtClean="0">
                <a:cs typeface="Courier New" pitchFamily="49" charset="0"/>
              </a:rPr>
              <a:t>, this indicates to anyone who wants to know the degree of success the command had in performing whatever task it was supposed to do, usually when a command executes without error it terminates with an exit status of zero. An exit status of some other value would indicate that some error had occurred, the details of which would be specific to the command. This is what the error-level if is for.</a:t>
            </a:r>
            <a:endParaRPr lang="pl-PL" sz="1800" dirty="0" smtClean="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if</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200" dirty="0" smtClean="0">
                <a:latin typeface="Courier New" pitchFamily="49" charset="0"/>
                <a:cs typeface="Courier New" pitchFamily="49" charset="0"/>
              </a:rPr>
              <a:t>@echo off</a:t>
            </a:r>
          </a:p>
          <a:p>
            <a:pPr marL="252000" indent="-252000">
              <a:buNone/>
            </a:pPr>
            <a:r>
              <a:rPr lang="en-US" sz="2200" dirty="0" smtClean="0">
                <a:latin typeface="Courier New" pitchFamily="49" charset="0"/>
                <a:cs typeface="Courier New" pitchFamily="49" charset="0"/>
              </a:rPr>
              <a:t>if "%1"=="1" echo The first choice is nice</a:t>
            </a:r>
          </a:p>
          <a:p>
            <a:pPr marL="252000" indent="-252000">
              <a:buNone/>
            </a:pPr>
            <a:r>
              <a:rPr lang="en-US" sz="2200" dirty="0" smtClean="0">
                <a:latin typeface="Courier New" pitchFamily="49" charset="0"/>
                <a:cs typeface="Courier New" pitchFamily="49" charset="0"/>
              </a:rPr>
              <a:t>if "%1"=="2" echo The second choice is just as nice </a:t>
            </a:r>
          </a:p>
          <a:p>
            <a:pPr marL="252000" indent="-252000">
              <a:buNone/>
            </a:pPr>
            <a:r>
              <a:rPr lang="en-US" sz="2200" dirty="0" smtClean="0">
                <a:latin typeface="Courier New" pitchFamily="49" charset="0"/>
                <a:cs typeface="Courier New" pitchFamily="49" charset="0"/>
              </a:rPr>
              <a:t>if "%1"=="3" echo The third choice is excellent </a:t>
            </a:r>
          </a:p>
          <a:p>
            <a:pPr marL="252000" indent="-252000">
              <a:buNone/>
            </a:pPr>
            <a:r>
              <a:rPr lang="en-US" sz="2200" dirty="0" smtClean="0">
                <a:latin typeface="Courier New" pitchFamily="49" charset="0"/>
                <a:cs typeface="Courier New" pitchFamily="49" charset="0"/>
              </a:rPr>
              <a:t>if "%1"==""  echo I see you were wise enough not to choose, You Win!          </a:t>
            </a:r>
          </a:p>
          <a:p>
            <a:pPr marL="252000" indent="-252000">
              <a:buNone/>
            </a:pPr>
            <a:r>
              <a:rPr lang="en-US" sz="2200" dirty="0" smtClean="0">
                <a:cs typeface="Courier New" pitchFamily="49" charset="0"/>
              </a:rPr>
              <a:t>What this example does is compare the first command line argument with the strings "1", "2" and "3" using == which compares two strings for equality, if any of them match it prints out the corresponding message. If no argument is provided it prints out the final case</a:t>
            </a:r>
            <a:r>
              <a:rPr lang="pl-PL" sz="2200" dirty="0" smtClean="0">
                <a:cs typeface="Courier New" pitchFamily="49" charset="0"/>
              </a:rPr>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if</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2200" dirty="0" smtClean="0">
                <a:cs typeface="Courier New" pitchFamily="49" charset="0"/>
              </a:rPr>
              <a:t>If you want to include more than one command, enclose it within braces: </a:t>
            </a:r>
            <a:endParaRPr lang="pl-PL" sz="2200" dirty="0" smtClean="0">
              <a:cs typeface="Courier New" pitchFamily="49" charset="0"/>
            </a:endParaRPr>
          </a:p>
          <a:p>
            <a:pPr marL="252000" indent="-252000">
              <a:buNone/>
            </a:pPr>
            <a:r>
              <a:rPr lang="en-US" sz="2200" dirty="0" smtClean="0">
                <a:latin typeface="Courier New" pitchFamily="49" charset="0"/>
                <a:cs typeface="Courier New" pitchFamily="49" charset="0"/>
              </a:rPr>
              <a:t>@echo off                          </a:t>
            </a:r>
          </a:p>
          <a:p>
            <a:pPr marL="252000" indent="-252000">
              <a:buNone/>
            </a:pPr>
            <a:r>
              <a:rPr lang="en-US" sz="2200" dirty="0" smtClean="0">
                <a:latin typeface="Courier New" pitchFamily="49" charset="0"/>
                <a:cs typeface="Courier New" pitchFamily="49" charset="0"/>
              </a:rPr>
              <a:t>if exist hello.bat (</a:t>
            </a:r>
          </a:p>
          <a:p>
            <a:pPr marL="252000" indent="-252000">
              <a:buNone/>
            </a:pPr>
            <a:r>
              <a:rPr lang="en-US" sz="2200" dirty="0" smtClean="0">
                <a:latin typeface="Courier New" pitchFamily="49" charset="0"/>
                <a:cs typeface="Courier New" pitchFamily="49" charset="0"/>
              </a:rPr>
              <a:t>   echo Removing hello.bat...</a:t>
            </a:r>
          </a:p>
          <a:p>
            <a:pPr marL="252000" indent="-252000">
              <a:buNone/>
            </a:pPr>
            <a:r>
              <a:rPr lang="en-US" sz="2200" dirty="0" smtClean="0">
                <a:latin typeface="Courier New" pitchFamily="49" charset="0"/>
                <a:cs typeface="Courier New" pitchFamily="49" charset="0"/>
              </a:rPr>
              <a:t>   del  hello.bat</a:t>
            </a:r>
          </a:p>
          <a:p>
            <a:pPr marL="252000" indent="-252000">
              <a:buNone/>
            </a:pPr>
            <a:r>
              <a:rPr lang="en-US" sz="2200" dirty="0" smtClean="0">
                <a:latin typeface="Courier New" pitchFamily="49" charset="0"/>
                <a:cs typeface="Courier New" pitchFamily="49" charset="0"/>
              </a:rPr>
              <a:t>   echo hello.bat removed!</a:t>
            </a:r>
          </a:p>
          <a:p>
            <a:pPr marL="252000" indent="-252000">
              <a:buNone/>
            </a:pPr>
            <a:r>
              <a:rPr lang="en-US" sz="2200" dirty="0" smtClean="0">
                <a:latin typeface="Courier New" pitchFamily="49" charset="0"/>
                <a:cs typeface="Courier New" pitchFamily="49" charset="0"/>
              </a:rPr>
              <a:t>)</a:t>
            </a:r>
            <a:endParaRPr lang="pl-PL" sz="2200" dirty="0" smtClean="0">
              <a:latin typeface="Courier New" pitchFamily="49" charset="0"/>
              <a:cs typeface="Courier New" pitchFamily="49" charset="0"/>
            </a:endParaRPr>
          </a:p>
          <a:p>
            <a:pPr marL="252000" indent="-252000">
              <a:buNone/>
            </a:pPr>
            <a:endParaRPr lang="pl-PL" sz="2200" dirty="0" smtClean="0">
              <a:latin typeface="Courier New" pitchFamily="49" charset="0"/>
              <a:cs typeface="Courier New" pitchFamily="49" charset="0"/>
            </a:endParaRPr>
          </a:p>
          <a:p>
            <a:pPr marL="252000" indent="-252000">
              <a:buNone/>
            </a:pPr>
            <a:r>
              <a:rPr lang="en-US" sz="2200" dirty="0" smtClean="0">
                <a:cs typeface="Courier New" pitchFamily="49" charset="0"/>
              </a:rPr>
              <a:t>Deletes hello.bat if it exists and prints acknowledgments</a:t>
            </a:r>
            <a:r>
              <a:rPr lang="pl-PL" sz="2200" dirty="0" smtClean="0">
                <a:cs typeface="Courier New" pitchFamily="49" charset="0"/>
              </a:rPr>
              <a:t>.</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800" dirty="0" smtClean="0">
                <a:latin typeface="Courier New" pitchFamily="49" charset="0"/>
                <a:cs typeface="Courier New" pitchFamily="49" charset="0"/>
              </a:rPr>
              <a:t>For</a:t>
            </a:r>
          </a:p>
          <a:p>
            <a:pPr marL="252000" indent="-252000">
              <a:buNone/>
            </a:pPr>
            <a:endParaRPr lang="en-US" sz="1800" dirty="0" smtClean="0">
              <a:latin typeface="Courier New" pitchFamily="49" charset="0"/>
              <a:cs typeface="Courier New" pitchFamily="49" charset="0"/>
            </a:endParaRPr>
          </a:p>
          <a:p>
            <a:pPr marL="252000" indent="-252000">
              <a:buNone/>
            </a:pPr>
            <a:r>
              <a:rPr lang="en-US" sz="1800" dirty="0" smtClean="0">
                <a:cs typeface="Courier New" pitchFamily="49" charset="0"/>
              </a:rPr>
              <a:t>The syntax of the for command is: </a:t>
            </a:r>
            <a:endParaRPr lang="pl-PL" sz="1800" dirty="0" smtClean="0">
              <a:cs typeface="Courier New" pitchFamily="49" charset="0"/>
            </a:endParaRPr>
          </a:p>
          <a:p>
            <a:pPr marL="252000" indent="-252000">
              <a:buNone/>
            </a:pPr>
            <a:endParaRPr lang="pl-PL" sz="1800" dirty="0" smtClean="0">
              <a:cs typeface="Courier New" pitchFamily="49" charset="0"/>
            </a:endParaRPr>
          </a:p>
          <a:p>
            <a:pPr marL="252000" indent="-252000">
              <a:buNone/>
            </a:pPr>
            <a:r>
              <a:rPr lang="en-US" sz="1800" dirty="0" smtClean="0">
                <a:latin typeface="Courier New" pitchFamily="49" charset="0"/>
                <a:cs typeface="Courier New" pitchFamily="49" charset="0"/>
              </a:rPr>
              <a:t>FOR %%variable IN (set) DO command [command-parameters]</a:t>
            </a:r>
          </a:p>
          <a:p>
            <a:pPr marL="252000" indent="-252000">
              <a:buNone/>
            </a:pPr>
            <a:r>
              <a:rPr lang="en-US" sz="1800" dirty="0" smtClean="0">
                <a:cs typeface="Courier New" pitchFamily="49" charset="0"/>
              </a:rPr>
              <a:t>          </a:t>
            </a:r>
          </a:p>
          <a:p>
            <a:pPr marL="252000" indent="-252000">
              <a:buNone/>
            </a:pPr>
            <a:r>
              <a:rPr lang="en-US" sz="1800" dirty="0" smtClean="0">
                <a:latin typeface="Courier New" pitchFamily="49" charset="0"/>
                <a:cs typeface="Courier New" pitchFamily="49" charset="0"/>
              </a:rPr>
              <a:t>@echo off</a:t>
            </a:r>
          </a:p>
          <a:p>
            <a:pPr marL="252000" indent="-252000">
              <a:buNone/>
            </a:pPr>
            <a:r>
              <a:rPr lang="en-US" sz="1800" dirty="0" smtClean="0">
                <a:latin typeface="Courier New" pitchFamily="49" charset="0"/>
                <a:cs typeface="Courier New" pitchFamily="49" charset="0"/>
              </a:rPr>
              <a:t>if exist bigtxt.txt rename bigtxt.txt </a:t>
            </a:r>
            <a:r>
              <a:rPr lang="en-US" sz="1800" dirty="0" err="1" smtClean="0">
                <a:latin typeface="Courier New" pitchFamily="49" charset="0"/>
                <a:cs typeface="Courier New" pitchFamily="49" charset="0"/>
              </a:rPr>
              <a:t>bigtxt</a:t>
            </a:r>
            <a:endParaRPr lang="en-US" sz="1800" dirty="0" smtClean="0">
              <a:latin typeface="Courier New" pitchFamily="49" charset="0"/>
              <a:cs typeface="Courier New" pitchFamily="49" charset="0"/>
            </a:endParaRPr>
          </a:p>
          <a:p>
            <a:pPr marL="252000" indent="-252000">
              <a:buNone/>
            </a:pPr>
            <a:r>
              <a:rPr lang="en-US" sz="1800" dirty="0" smtClean="0">
                <a:latin typeface="Courier New" pitchFamily="49" charset="0"/>
                <a:cs typeface="Courier New" pitchFamily="49" charset="0"/>
              </a:rPr>
              <a:t>for %%f in (*.txt) do type %%f &gt;&gt; </a:t>
            </a:r>
            <a:r>
              <a:rPr lang="en-US" sz="1800" dirty="0" err="1" smtClean="0">
                <a:latin typeface="Courier New" pitchFamily="49" charset="0"/>
                <a:cs typeface="Courier New" pitchFamily="49" charset="0"/>
              </a:rPr>
              <a:t>bigtxt</a:t>
            </a:r>
            <a:endParaRPr lang="en-US" sz="1800" dirty="0" smtClean="0">
              <a:latin typeface="Courier New" pitchFamily="49" charset="0"/>
              <a:cs typeface="Courier New" pitchFamily="49" charset="0"/>
            </a:endParaRPr>
          </a:p>
          <a:p>
            <a:pPr marL="252000" indent="-252000">
              <a:buNone/>
            </a:pPr>
            <a:r>
              <a:rPr lang="en-US" sz="1800" dirty="0" smtClean="0">
                <a:latin typeface="Courier New" pitchFamily="49" charset="0"/>
                <a:cs typeface="Courier New" pitchFamily="49" charset="0"/>
              </a:rPr>
              <a:t>rename </a:t>
            </a:r>
            <a:r>
              <a:rPr lang="en-US" sz="1800" dirty="0" err="1" smtClean="0">
                <a:latin typeface="Courier New" pitchFamily="49" charset="0"/>
                <a:cs typeface="Courier New" pitchFamily="49" charset="0"/>
              </a:rPr>
              <a:t>bigtxt</a:t>
            </a:r>
            <a:r>
              <a:rPr lang="en-US" sz="1800" dirty="0" smtClean="0">
                <a:latin typeface="Courier New" pitchFamily="49" charset="0"/>
                <a:cs typeface="Courier New" pitchFamily="49" charset="0"/>
              </a:rPr>
              <a:t> bigtxt.txt</a:t>
            </a:r>
            <a:endParaRPr lang="pl-PL" sz="1800" dirty="0" smtClean="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for</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800" dirty="0" smtClean="0">
                <a:cs typeface="Courier New" pitchFamily="49" charset="0"/>
              </a:rPr>
              <a:t>A more useful option of the </a:t>
            </a:r>
            <a:r>
              <a:rPr lang="en-US" sz="1800" dirty="0" smtClean="0">
                <a:latin typeface="Courier New" pitchFamily="49" charset="0"/>
                <a:cs typeface="Courier New" pitchFamily="49" charset="0"/>
              </a:rPr>
              <a:t>FOR</a:t>
            </a:r>
            <a:r>
              <a:rPr lang="en-US" sz="1800" dirty="0" smtClean="0">
                <a:cs typeface="Courier New" pitchFamily="49" charset="0"/>
              </a:rPr>
              <a:t> construct is to use the option </a:t>
            </a:r>
            <a:r>
              <a:rPr lang="en-US" sz="1800" dirty="0" smtClean="0">
                <a:latin typeface="Courier New" pitchFamily="49" charset="0"/>
                <a:cs typeface="Courier New" pitchFamily="49" charset="0"/>
              </a:rPr>
              <a:t>/L</a:t>
            </a:r>
            <a:r>
              <a:rPr lang="en-US" sz="1800" dirty="0" smtClean="0">
                <a:cs typeface="Courier New" pitchFamily="49" charset="0"/>
              </a:rPr>
              <a:t> which turns in to like a numeric mode whereby the following syntax applies: </a:t>
            </a:r>
            <a:endParaRPr lang="pl-PL" sz="1800" dirty="0" smtClean="0">
              <a:cs typeface="Courier New" pitchFamily="49" charset="0"/>
            </a:endParaRPr>
          </a:p>
          <a:p>
            <a:pPr marL="252000" indent="-252000">
              <a:buNone/>
            </a:pPr>
            <a:r>
              <a:rPr lang="en-US" sz="1800" dirty="0" smtClean="0">
                <a:latin typeface="Courier New" pitchFamily="49" charset="0"/>
                <a:cs typeface="Courier New" pitchFamily="49" charset="0"/>
              </a:rPr>
              <a:t>FOR /L %%variable IN (</a:t>
            </a:r>
            <a:r>
              <a:rPr lang="en-US" sz="1800" dirty="0" err="1" smtClean="0">
                <a:latin typeface="Courier New" pitchFamily="49" charset="0"/>
                <a:cs typeface="Courier New" pitchFamily="49" charset="0"/>
              </a:rPr>
              <a:t>start,step,end</a:t>
            </a:r>
            <a:r>
              <a:rPr lang="en-US" sz="1800" dirty="0" smtClean="0">
                <a:latin typeface="Courier New" pitchFamily="49" charset="0"/>
                <a:cs typeface="Courier New" pitchFamily="49" charset="0"/>
              </a:rPr>
              <a:t>) DO command [command-parameters]</a:t>
            </a:r>
          </a:p>
          <a:p>
            <a:pPr marL="252000" indent="-252000">
              <a:buNone/>
            </a:pPr>
            <a:r>
              <a:rPr lang="en-US" sz="1800" dirty="0" smtClean="0">
                <a:cs typeface="Courier New" pitchFamily="49" charset="0"/>
              </a:rPr>
              <a:t>Here is an example:</a:t>
            </a:r>
            <a:endParaRPr lang="pl-PL" sz="1800" dirty="0" smtClean="0">
              <a:cs typeface="Courier New" pitchFamily="49" charset="0"/>
            </a:endParaRPr>
          </a:p>
          <a:p>
            <a:pPr marL="252000" indent="-252000">
              <a:buNone/>
            </a:pPr>
            <a:r>
              <a:rPr lang="en-US" sz="1800" dirty="0" smtClean="0">
                <a:latin typeface="Courier New" pitchFamily="49" charset="0"/>
                <a:cs typeface="Courier New" pitchFamily="49" charset="0"/>
              </a:rPr>
              <a:t>@echo off</a:t>
            </a:r>
          </a:p>
          <a:p>
            <a:pPr marL="252000" indent="-252000">
              <a:buNone/>
            </a:pPr>
            <a:r>
              <a:rPr lang="en-US" sz="1800" dirty="0" smtClean="0">
                <a:latin typeface="Courier New" pitchFamily="49" charset="0"/>
                <a:cs typeface="Courier New" pitchFamily="49" charset="0"/>
              </a:rPr>
              <a:t>FOR /L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IN (0 2 100) DO echo %%</a:t>
            </a:r>
            <a:r>
              <a:rPr lang="en-US" sz="1800" dirty="0" err="1" smtClean="0">
                <a:latin typeface="Courier New" pitchFamily="49" charset="0"/>
                <a:cs typeface="Courier New" pitchFamily="49" charset="0"/>
              </a:rPr>
              <a:t>i</a:t>
            </a:r>
            <a:endParaRPr lang="en-US" sz="1800" dirty="0" smtClean="0">
              <a:latin typeface="Courier New" pitchFamily="49" charset="0"/>
              <a:cs typeface="Courier New" pitchFamily="49" charset="0"/>
            </a:endParaRPr>
          </a:p>
          <a:p>
            <a:pPr marL="252000" indent="-252000">
              <a:buNone/>
            </a:pPr>
            <a:r>
              <a:rPr lang="en-US" sz="1800" dirty="0" smtClean="0">
                <a:cs typeface="Courier New" pitchFamily="49" charset="0"/>
              </a:rPr>
              <a:t>Which will simply, echo all the numbers in between zero and </a:t>
            </a:r>
            <a:r>
              <a:rPr lang="en-US" sz="1800" dirty="0" smtClean="0">
                <a:latin typeface="Courier New" pitchFamily="49" charset="0"/>
                <a:cs typeface="Courier New" pitchFamily="49" charset="0"/>
              </a:rPr>
              <a:t>100</a:t>
            </a:r>
            <a:r>
              <a:rPr lang="en-US" sz="1800" dirty="0" smtClean="0">
                <a:cs typeface="Courier New" pitchFamily="49" charset="0"/>
              </a:rPr>
              <a:t> inclusive, incrementing by 2 each time.</a:t>
            </a:r>
            <a:r>
              <a:rPr lang="pl-PL" sz="1800" dirty="0" smtClean="0">
                <a:cs typeface="Courier New" pitchFamily="49" charset="0"/>
              </a:rPr>
              <a:t> </a:t>
            </a:r>
            <a:r>
              <a:rPr lang="en-US" sz="1800" dirty="0" smtClean="0">
                <a:cs typeface="Courier New" pitchFamily="49" charset="0"/>
              </a:rPr>
              <a:t>If you want to include more than one statement, use brackets after the </a:t>
            </a:r>
            <a:r>
              <a:rPr lang="en-US" sz="1800" dirty="0" smtClean="0">
                <a:latin typeface="Courier New" pitchFamily="49" charset="0"/>
                <a:cs typeface="Courier New" pitchFamily="49" charset="0"/>
              </a:rPr>
              <a:t>DO</a:t>
            </a:r>
            <a:r>
              <a:rPr lang="en-US" sz="1800" dirty="0" smtClean="0">
                <a:cs typeface="Courier New" pitchFamily="49" charset="0"/>
              </a:rPr>
              <a:t> part: </a:t>
            </a:r>
            <a:endParaRPr lang="pl-PL" sz="1800" dirty="0" smtClean="0">
              <a:cs typeface="Courier New" pitchFamily="49" charset="0"/>
            </a:endParaRPr>
          </a:p>
          <a:p>
            <a:pPr marL="252000" indent="-252000">
              <a:buNone/>
            </a:pPr>
            <a:r>
              <a:rPr lang="en-US" sz="1800" dirty="0" smtClean="0">
                <a:cs typeface="Courier New" pitchFamily="49" charset="0"/>
              </a:rPr>
              <a:t>@echo off</a:t>
            </a:r>
          </a:p>
          <a:p>
            <a:pPr marL="252000" indent="-252000">
              <a:buNone/>
            </a:pPr>
            <a:r>
              <a:rPr lang="en-US" sz="1800" dirty="0" smtClean="0">
                <a:cs typeface="Courier New" pitchFamily="49" charset="0"/>
              </a:rPr>
              <a:t>FOR /L %%</a:t>
            </a:r>
            <a:r>
              <a:rPr lang="en-US" sz="1800" dirty="0" err="1" smtClean="0">
                <a:cs typeface="Courier New" pitchFamily="49" charset="0"/>
              </a:rPr>
              <a:t>i</a:t>
            </a:r>
            <a:r>
              <a:rPr lang="en-US" sz="1800" dirty="0" smtClean="0">
                <a:cs typeface="Courier New" pitchFamily="49" charset="0"/>
              </a:rPr>
              <a:t> IN (0 2 100) DO (</a:t>
            </a:r>
          </a:p>
          <a:p>
            <a:pPr marL="252000" indent="-252000">
              <a:buNone/>
            </a:pPr>
            <a:r>
              <a:rPr lang="en-US" sz="1800" dirty="0" smtClean="0">
                <a:cs typeface="Courier New" pitchFamily="49" charset="0"/>
              </a:rPr>
              <a:t>   echo ***</a:t>
            </a:r>
          </a:p>
          <a:p>
            <a:pPr marL="252000" indent="-252000">
              <a:buNone/>
            </a:pPr>
            <a:r>
              <a:rPr lang="en-US" sz="1800" dirty="0" smtClean="0">
                <a:cs typeface="Courier New" pitchFamily="49" charset="0"/>
              </a:rPr>
              <a:t>   echo %%</a:t>
            </a:r>
            <a:r>
              <a:rPr lang="en-US" sz="1800" dirty="0" err="1" smtClean="0">
                <a:cs typeface="Courier New" pitchFamily="49" charset="0"/>
              </a:rPr>
              <a:t>i</a:t>
            </a:r>
            <a:endParaRPr lang="en-US" sz="1800" dirty="0" smtClean="0">
              <a:cs typeface="Courier New" pitchFamily="49" charset="0"/>
            </a:endParaRPr>
          </a:p>
          <a:p>
            <a:pPr marL="252000" indent="-252000">
              <a:buNone/>
            </a:pPr>
            <a:r>
              <a:rPr lang="en-US" sz="1800" dirty="0" smtClean="0">
                <a:cs typeface="Courier New" pitchFamily="49" charset="0"/>
              </a:rPr>
              <a:t>   echo ***</a:t>
            </a:r>
          </a:p>
          <a:p>
            <a:pPr marL="252000" indent="-252000">
              <a:buNone/>
            </a:pPr>
            <a:r>
              <a:rPr lang="en-US" sz="1800" dirty="0" smtClean="0">
                <a:cs typeface="Courier New" pitchFamily="49" charset="0"/>
              </a:rPr>
              <a:t>) </a:t>
            </a:r>
            <a:endParaRPr lang="pl-PL" sz="1800" dirty="0" smtClean="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fontScale="90000"/>
          </a:bodyPr>
          <a:lstStyle/>
          <a:p>
            <a:pPr algn="l"/>
            <a:r>
              <a:rPr lang="pl-PL" sz="3600" dirty="0" smtClean="0"/>
              <a:t>Windows – </a:t>
            </a:r>
            <a:r>
              <a:rPr lang="pl-PL" sz="3600" dirty="0" err="1" smtClean="0"/>
              <a:t>control</a:t>
            </a:r>
            <a:r>
              <a:rPr lang="pl-PL" sz="3600" dirty="0" smtClean="0"/>
              <a:t> </a:t>
            </a:r>
            <a:r>
              <a:rPr lang="pl-PL" sz="3600" dirty="0" err="1" smtClean="0"/>
              <a:t>instructions</a:t>
            </a:r>
            <a:r>
              <a:rPr lang="pl-PL" sz="3600" dirty="0" smtClean="0"/>
              <a:t> - </a:t>
            </a:r>
            <a:r>
              <a:rPr lang="pl-PL" sz="3600" dirty="0" err="1" smtClean="0"/>
              <a:t>loops</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800" dirty="0" smtClean="0">
                <a:cs typeface="Courier New" pitchFamily="49" charset="0"/>
              </a:rPr>
              <a:t>Loops</a:t>
            </a:r>
          </a:p>
          <a:p>
            <a:pPr marL="252000" indent="-252000">
              <a:buNone/>
            </a:pPr>
            <a:endParaRPr lang="en-US" sz="1800" dirty="0" smtClean="0">
              <a:cs typeface="Courier New" pitchFamily="49" charset="0"/>
            </a:endParaRPr>
          </a:p>
          <a:p>
            <a:pPr marL="252000" indent="-252000">
              <a:buNone/>
            </a:pPr>
            <a:r>
              <a:rPr lang="en-US" sz="1800" dirty="0" smtClean="0">
                <a:cs typeface="Courier New" pitchFamily="49" charset="0"/>
              </a:rPr>
              <a:t>The batch language is so brain dead one has to employ ad-</a:t>
            </a:r>
            <a:r>
              <a:rPr lang="en-US" sz="1800" dirty="0" err="1" smtClean="0">
                <a:cs typeface="Courier New" pitchFamily="49" charset="0"/>
              </a:rPr>
              <a:t>hoccery</a:t>
            </a:r>
            <a:r>
              <a:rPr lang="en-US" sz="1800" dirty="0" smtClean="0">
                <a:cs typeface="Courier New" pitchFamily="49" charset="0"/>
              </a:rPr>
              <a:t> to get anything useful done, as an example I will illustrate how to create a simple counter known as a bang counter: </a:t>
            </a:r>
            <a:endParaRPr lang="pl-PL" sz="1800" dirty="0" smtClean="0">
              <a:cs typeface="Courier New" pitchFamily="49" charset="0"/>
            </a:endParaRPr>
          </a:p>
          <a:p>
            <a:pPr marL="252000" indent="-252000">
              <a:buNone/>
            </a:pPr>
            <a:r>
              <a:rPr lang="en-US" sz="1800" dirty="0" err="1" smtClean="0">
                <a:latin typeface="Courier New" pitchFamily="49" charset="0"/>
                <a:cs typeface="Courier New" pitchFamily="49" charset="0"/>
              </a:rPr>
              <a:t>rem</a:t>
            </a:r>
            <a:r>
              <a:rPr lang="en-US" sz="1800" dirty="0" smtClean="0">
                <a:latin typeface="Courier New" pitchFamily="49" charset="0"/>
                <a:cs typeface="Courier New" pitchFamily="49" charset="0"/>
              </a:rPr>
              <a:t> A Bang Counter</a:t>
            </a:r>
          </a:p>
          <a:p>
            <a:pPr marL="252000" indent="-252000">
              <a:buNone/>
            </a:pPr>
            <a:r>
              <a:rPr lang="en-US" sz="1800" dirty="0" smtClean="0">
                <a:latin typeface="Courier New" pitchFamily="49" charset="0"/>
                <a:cs typeface="Courier New" pitchFamily="49" charset="0"/>
              </a:rPr>
              <a:t>@echo off</a:t>
            </a:r>
          </a:p>
          <a:p>
            <a:pPr marL="252000" indent="-252000">
              <a:buNone/>
            </a:pPr>
            <a:r>
              <a:rPr lang="en-US" sz="1800" dirty="0" smtClean="0">
                <a:latin typeface="Courier New" pitchFamily="49" charset="0"/>
                <a:cs typeface="Courier New" pitchFamily="49" charset="0"/>
              </a:rPr>
              <a:t>set n=%1</a:t>
            </a:r>
          </a:p>
          <a:p>
            <a:pPr marL="252000" indent="-252000">
              <a:buNone/>
            </a:pPr>
            <a:r>
              <a:rPr lang="en-US" sz="1800" dirty="0" smtClean="0">
                <a:latin typeface="Courier New" pitchFamily="49" charset="0"/>
                <a:cs typeface="Courier New" pitchFamily="49" charset="0"/>
              </a:rPr>
              <a:t>set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marL="252000" indent="-252000">
              <a:buNone/>
            </a:pPr>
            <a:r>
              <a:rPr lang="en-US" sz="1800" dirty="0" smtClean="0">
                <a:latin typeface="Courier New" pitchFamily="49" charset="0"/>
                <a:cs typeface="Courier New" pitchFamily="49" charset="0"/>
              </a:rPr>
              <a:t>: loop</a:t>
            </a:r>
          </a:p>
          <a:p>
            <a:pPr marL="252000" indent="-252000">
              <a:buNone/>
            </a:pPr>
            <a:r>
              <a:rPr lang="en-US" sz="1800" dirty="0" smtClean="0">
                <a:latin typeface="Courier New" pitchFamily="49" charset="0"/>
                <a:cs typeface="Courier New" pitchFamily="49" charset="0"/>
              </a:rPr>
              <a:t>set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marL="252000" indent="-252000">
              <a:buNone/>
            </a:pPr>
            <a:r>
              <a:rPr lang="en-US" sz="1800" dirty="0" smtClean="0">
                <a:latin typeface="Courier New" pitchFamily="49" charset="0"/>
                <a:cs typeface="Courier New" pitchFamily="49" charset="0"/>
              </a:rPr>
              <a:t>  echo Bang! </a:t>
            </a:r>
          </a:p>
          <a:p>
            <a:pPr marL="252000" indent="-252000">
              <a:buNone/>
            </a:pPr>
            <a:r>
              <a:rPr lang="en-US" sz="1800" dirty="0" smtClean="0">
                <a:latin typeface="Courier New" pitchFamily="49" charset="0"/>
                <a:cs typeface="Courier New" pitchFamily="49" charset="0"/>
              </a:rPr>
              <a:t>  if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%==%n% </a:t>
            </a:r>
            <a:r>
              <a:rPr lang="en-US" sz="1800" dirty="0" err="1" smtClean="0">
                <a:latin typeface="Courier New" pitchFamily="49" charset="0"/>
                <a:cs typeface="Courier New" pitchFamily="49" charset="0"/>
              </a:rPr>
              <a:t>goto</a:t>
            </a:r>
            <a:r>
              <a:rPr lang="en-US" sz="1800" dirty="0" smtClean="0">
                <a:latin typeface="Courier New" pitchFamily="49" charset="0"/>
                <a:cs typeface="Courier New" pitchFamily="49" charset="0"/>
              </a:rPr>
              <a:t> end</a:t>
            </a:r>
          </a:p>
          <a:p>
            <a:pPr marL="252000" indent="-252000">
              <a:buNone/>
            </a:pPr>
            <a:r>
              <a:rPr lang="en-US" sz="1800" dirty="0" err="1" smtClean="0">
                <a:latin typeface="Courier New" pitchFamily="49" charset="0"/>
                <a:cs typeface="Courier New" pitchFamily="49" charset="0"/>
              </a:rPr>
              <a:t>goto</a:t>
            </a:r>
            <a:r>
              <a:rPr lang="en-US" sz="1800" dirty="0" smtClean="0">
                <a:latin typeface="Courier New" pitchFamily="49" charset="0"/>
                <a:cs typeface="Courier New" pitchFamily="49" charset="0"/>
              </a:rPr>
              <a:t> loop</a:t>
            </a:r>
          </a:p>
          <a:p>
            <a:pPr marL="252000" indent="-252000">
              <a:buNone/>
            </a:pPr>
            <a:r>
              <a:rPr lang="en-US" sz="1800" dirty="0" smtClean="0">
                <a:latin typeface="Courier New" pitchFamily="49" charset="0"/>
                <a:cs typeface="Courier New" pitchFamily="49" charset="0"/>
              </a:rPr>
              <a:t>:end</a:t>
            </a:r>
            <a:endParaRPr lang="pl-PL" sz="18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err="1" smtClean="0"/>
              <a:t>How</a:t>
            </a:r>
            <a:r>
              <a:rPr lang="pl-PL" sz="3600" dirty="0" smtClean="0"/>
              <a:t> to </a:t>
            </a:r>
            <a:r>
              <a:rPr lang="pl-PL" sz="3600" dirty="0" err="1" smtClean="0"/>
              <a:t>create</a:t>
            </a:r>
            <a:r>
              <a:rPr lang="pl-PL" sz="3600" dirty="0" smtClean="0"/>
              <a:t> a Linux </a:t>
            </a:r>
            <a:r>
              <a:rPr lang="pl-PL" sz="3600" dirty="0" err="1" smtClean="0"/>
              <a:t>shell</a:t>
            </a:r>
            <a:r>
              <a:rPr lang="pl-PL" sz="3600" dirty="0" smtClean="0"/>
              <a:t> </a:t>
            </a:r>
            <a:r>
              <a:rPr lang="pl-PL" sz="3600" dirty="0" err="1" smtClean="0"/>
              <a:t>script</a:t>
            </a:r>
            <a:r>
              <a:rPr lang="pl-PL" sz="3600" dirty="0" smtClean="0"/>
              <a:t>?</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marL="514350" indent="-514350">
              <a:buAutoNum type="arabicPeriod"/>
            </a:pPr>
            <a:r>
              <a:rPr lang="pl-PL" dirty="0" err="1" smtClean="0"/>
              <a:t>Use</a:t>
            </a:r>
            <a:r>
              <a:rPr lang="pl-PL" dirty="0" smtClean="0"/>
              <a:t> </a:t>
            </a:r>
            <a:r>
              <a:rPr lang="pl-PL" dirty="0" err="1" smtClean="0"/>
              <a:t>any</a:t>
            </a:r>
            <a:r>
              <a:rPr lang="pl-PL" dirty="0" smtClean="0"/>
              <a:t> </a:t>
            </a:r>
            <a:r>
              <a:rPr lang="pl-PL" dirty="0" err="1" smtClean="0"/>
              <a:t>text</a:t>
            </a:r>
            <a:r>
              <a:rPr lang="pl-PL" dirty="0" smtClean="0"/>
              <a:t> </a:t>
            </a:r>
            <a:r>
              <a:rPr lang="pl-PL" dirty="0" err="1" smtClean="0"/>
              <a:t>editor</a:t>
            </a:r>
            <a:r>
              <a:rPr lang="pl-PL" dirty="0" smtClean="0"/>
              <a:t> to </a:t>
            </a:r>
            <a:r>
              <a:rPr lang="pl-PL" dirty="0" err="1" smtClean="0"/>
              <a:t>edit</a:t>
            </a:r>
            <a:r>
              <a:rPr lang="pl-PL" dirty="0" smtClean="0"/>
              <a:t> </a:t>
            </a:r>
            <a:r>
              <a:rPr lang="pl-PL" dirty="0" err="1" smtClean="0"/>
              <a:t>the</a:t>
            </a:r>
            <a:r>
              <a:rPr lang="pl-PL" dirty="0" smtClean="0"/>
              <a:t> </a:t>
            </a:r>
            <a:r>
              <a:rPr lang="pl-PL" dirty="0" err="1" smtClean="0"/>
              <a:t>script</a:t>
            </a:r>
            <a:r>
              <a:rPr lang="pl-PL" dirty="0" smtClean="0"/>
              <a:t> file; </a:t>
            </a:r>
            <a:r>
              <a:rPr lang="pl-PL" dirty="0" err="1" smtClean="0"/>
              <a:t>depending</a:t>
            </a:r>
            <a:r>
              <a:rPr lang="pl-PL" dirty="0" smtClean="0"/>
              <a:t> on Linux </a:t>
            </a:r>
            <a:r>
              <a:rPr lang="pl-PL" dirty="0" err="1" smtClean="0"/>
              <a:t>distribution</a:t>
            </a:r>
            <a:r>
              <a:rPr lang="pl-PL" dirty="0" smtClean="0"/>
              <a:t> </a:t>
            </a:r>
            <a:r>
              <a:rPr lang="pl-PL" dirty="0" err="1" smtClean="0"/>
              <a:t>you</a:t>
            </a:r>
            <a:r>
              <a:rPr lang="pl-PL" dirty="0" smtClean="0"/>
              <a:t> </a:t>
            </a:r>
            <a:r>
              <a:rPr lang="pl-PL" dirty="0" err="1" smtClean="0"/>
              <a:t>may</a:t>
            </a:r>
            <a:r>
              <a:rPr lang="pl-PL" dirty="0" smtClean="0"/>
              <a:t> </a:t>
            </a:r>
            <a:r>
              <a:rPr lang="pl-PL" dirty="0" err="1" smtClean="0"/>
              <a:t>use</a:t>
            </a:r>
            <a:r>
              <a:rPr lang="pl-PL" dirty="0" smtClean="0"/>
              <a:t> </a:t>
            </a:r>
            <a:r>
              <a:rPr lang="pl-PL" sz="3000" i="1" dirty="0" smtClean="0">
                <a:latin typeface="Courier New" pitchFamily="49" charset="0"/>
                <a:cs typeface="Courier New" pitchFamily="49" charset="0"/>
              </a:rPr>
              <a:t>vi</a:t>
            </a:r>
            <a:r>
              <a:rPr lang="pl-PL" dirty="0" smtClean="0"/>
              <a:t>, </a:t>
            </a:r>
            <a:r>
              <a:rPr lang="pl-PL" sz="3000" i="1" dirty="0" err="1" smtClean="0">
                <a:latin typeface="Courier New" pitchFamily="49" charset="0"/>
                <a:cs typeface="Courier New" pitchFamily="49" charset="0"/>
              </a:rPr>
              <a:t>joe</a:t>
            </a:r>
            <a:r>
              <a:rPr lang="pl-PL" dirty="0" smtClean="0"/>
              <a:t>, </a:t>
            </a:r>
            <a:r>
              <a:rPr lang="pl-PL" sz="3000" i="1" dirty="0" err="1" smtClean="0">
                <a:latin typeface="Courier New" pitchFamily="49" charset="0"/>
                <a:cs typeface="Courier New" pitchFamily="49" charset="0"/>
              </a:rPr>
              <a:t>jed</a:t>
            </a:r>
            <a:r>
              <a:rPr lang="pl-PL" dirty="0" smtClean="0"/>
              <a:t>, </a:t>
            </a:r>
            <a:r>
              <a:rPr lang="pl-PL" sz="3000" i="1" dirty="0" smtClean="0">
                <a:latin typeface="Courier New" pitchFamily="49" charset="0"/>
                <a:cs typeface="Courier New" pitchFamily="49" charset="0"/>
              </a:rPr>
              <a:t>pico</a:t>
            </a:r>
            <a:r>
              <a:rPr lang="pl-PL" dirty="0" smtClean="0"/>
              <a:t>, </a:t>
            </a:r>
            <a:r>
              <a:rPr lang="pl-PL" sz="3000" i="1" dirty="0" err="1" smtClean="0">
                <a:latin typeface="Courier New" pitchFamily="49" charset="0"/>
                <a:cs typeface="Courier New" pitchFamily="49" charset="0"/>
              </a:rPr>
              <a:t>nano</a:t>
            </a:r>
            <a:r>
              <a:rPr lang="pl-PL" dirty="0" smtClean="0"/>
              <a:t> </a:t>
            </a:r>
            <a:r>
              <a:rPr lang="pl-PL" dirty="0" err="1" smtClean="0"/>
              <a:t>editors</a:t>
            </a:r>
            <a:r>
              <a:rPr lang="pl-PL" dirty="0" smtClean="0"/>
              <a:t>.</a:t>
            </a:r>
          </a:p>
          <a:p>
            <a:pPr marL="514350" indent="-514350">
              <a:buAutoNum type="arabicPeriod"/>
            </a:pPr>
            <a:r>
              <a:rPr lang="pl-PL" dirty="0" err="1" smtClean="0"/>
              <a:t>Change</a:t>
            </a:r>
            <a:r>
              <a:rPr lang="pl-PL" dirty="0" smtClean="0"/>
              <a:t> </a:t>
            </a:r>
            <a:r>
              <a:rPr lang="pl-PL" dirty="0" err="1" smtClean="0"/>
              <a:t>the</a:t>
            </a:r>
            <a:r>
              <a:rPr lang="pl-PL" dirty="0" smtClean="0"/>
              <a:t> </a:t>
            </a:r>
            <a:r>
              <a:rPr lang="pl-PL" dirty="0" err="1" smtClean="0"/>
              <a:t>created</a:t>
            </a:r>
            <a:r>
              <a:rPr lang="pl-PL" dirty="0" smtClean="0"/>
              <a:t> </a:t>
            </a:r>
            <a:r>
              <a:rPr lang="pl-PL" dirty="0" err="1" smtClean="0"/>
              <a:t>script</a:t>
            </a:r>
            <a:r>
              <a:rPr lang="pl-PL" dirty="0" smtClean="0"/>
              <a:t> file </a:t>
            </a:r>
            <a:r>
              <a:rPr lang="pl-PL" dirty="0" err="1" smtClean="0"/>
              <a:t>permissions</a:t>
            </a:r>
            <a:r>
              <a:rPr lang="pl-PL" dirty="0" smtClean="0"/>
              <a:t> (by </a:t>
            </a:r>
            <a:r>
              <a:rPr lang="pl-PL" dirty="0" err="1" smtClean="0"/>
              <a:t>default</a:t>
            </a:r>
            <a:r>
              <a:rPr lang="pl-PL" dirty="0" smtClean="0"/>
              <a:t> </a:t>
            </a:r>
            <a:r>
              <a:rPr lang="pl-PL" dirty="0" err="1" smtClean="0"/>
              <a:t>they</a:t>
            </a:r>
            <a:r>
              <a:rPr lang="pl-PL" dirty="0" smtClean="0"/>
              <a:t> </a:t>
            </a:r>
            <a:r>
              <a:rPr lang="pl-PL" dirty="0" err="1" smtClean="0"/>
              <a:t>are</a:t>
            </a:r>
            <a:r>
              <a:rPr lang="pl-PL" dirty="0" smtClean="0"/>
              <a:t> of </a:t>
            </a:r>
            <a:r>
              <a:rPr lang="pl-PL" i="1" dirty="0" smtClean="0"/>
              <a:t>644</a:t>
            </a:r>
            <a:r>
              <a:rPr lang="pl-PL" dirty="0" smtClean="0"/>
              <a:t> </a:t>
            </a:r>
            <a:r>
              <a:rPr lang="pl-PL" dirty="0" err="1" smtClean="0"/>
              <a:t>value</a:t>
            </a:r>
            <a:r>
              <a:rPr lang="pl-PL" dirty="0" smtClean="0"/>
              <a:t>, </a:t>
            </a:r>
            <a:r>
              <a:rPr lang="pl-PL" dirty="0" err="1" smtClean="0"/>
              <a:t>they</a:t>
            </a:r>
            <a:r>
              <a:rPr lang="pl-PL" dirty="0" smtClean="0"/>
              <a:t> </a:t>
            </a:r>
            <a:r>
              <a:rPr lang="pl-PL" dirty="0" err="1" smtClean="0"/>
              <a:t>should</a:t>
            </a:r>
            <a:r>
              <a:rPr lang="pl-PL" dirty="0" smtClean="0"/>
              <a:t> be of </a:t>
            </a:r>
            <a:r>
              <a:rPr lang="pl-PL" i="1" dirty="0" smtClean="0"/>
              <a:t>755</a:t>
            </a:r>
            <a:r>
              <a:rPr lang="pl-PL" dirty="0" smtClean="0"/>
              <a:t> </a:t>
            </a:r>
            <a:r>
              <a:rPr lang="pl-PL" dirty="0" err="1" smtClean="0"/>
              <a:t>value</a:t>
            </a:r>
            <a:r>
              <a:rPr lang="pl-PL" dirty="0" smtClean="0"/>
              <a:t>).</a:t>
            </a:r>
          </a:p>
          <a:p>
            <a:pPr marL="514350" indent="-514350">
              <a:buAutoNum type="arabicPeriod"/>
            </a:pPr>
            <a:r>
              <a:rPr lang="pl-PL" dirty="0" smtClean="0"/>
              <a:t>Place </a:t>
            </a:r>
            <a:r>
              <a:rPr lang="pl-PL" dirty="0" err="1" smtClean="0"/>
              <a:t>the</a:t>
            </a:r>
            <a:r>
              <a:rPr lang="pl-PL" dirty="0" smtClean="0"/>
              <a:t> </a:t>
            </a:r>
            <a:r>
              <a:rPr lang="pl-PL" dirty="0" err="1" smtClean="0"/>
              <a:t>script</a:t>
            </a:r>
            <a:r>
              <a:rPr lang="pl-PL" dirty="0" smtClean="0"/>
              <a:t> file </a:t>
            </a:r>
            <a:r>
              <a:rPr lang="pl-PL" dirty="0" err="1" smtClean="0"/>
              <a:t>in</a:t>
            </a:r>
            <a:r>
              <a:rPr lang="pl-PL" dirty="0" smtClean="0"/>
              <a:t> one of </a:t>
            </a:r>
            <a:r>
              <a:rPr lang="pl-PL" dirty="0" err="1" smtClean="0"/>
              <a:t>the</a:t>
            </a:r>
            <a:r>
              <a:rPr lang="pl-PL" dirty="0" smtClean="0"/>
              <a:t> </a:t>
            </a:r>
            <a:r>
              <a:rPr lang="pl-PL" dirty="0" err="1" smtClean="0"/>
              <a:t>directories</a:t>
            </a:r>
            <a:r>
              <a:rPr lang="pl-PL" dirty="0" smtClean="0"/>
              <a:t> </a:t>
            </a:r>
            <a:r>
              <a:rPr lang="pl-PL" dirty="0" err="1" smtClean="0"/>
              <a:t>listed</a:t>
            </a:r>
            <a:r>
              <a:rPr lang="pl-PL" dirty="0" smtClean="0"/>
              <a:t> on </a:t>
            </a:r>
            <a:r>
              <a:rPr lang="pl-PL" sz="3000" i="1" dirty="0" smtClean="0">
                <a:latin typeface="Courier New" pitchFamily="49" charset="0"/>
                <a:cs typeface="Courier New" pitchFamily="49" charset="0"/>
              </a:rPr>
              <a:t>PATH</a:t>
            </a:r>
            <a:r>
              <a:rPr lang="pl-PL" dirty="0" smtClean="0"/>
              <a:t> </a:t>
            </a:r>
            <a:r>
              <a:rPr lang="pl-PL" dirty="0" err="1" smtClean="0"/>
              <a:t>variable</a:t>
            </a:r>
            <a:r>
              <a:rPr lang="pl-PL" dirty="0" smtClean="0"/>
              <a:t> (</a:t>
            </a:r>
            <a:r>
              <a:rPr lang="pl-PL" dirty="0" err="1" smtClean="0"/>
              <a:t>you</a:t>
            </a:r>
            <a:r>
              <a:rPr lang="pl-PL" dirty="0" smtClean="0"/>
              <a:t> </a:t>
            </a:r>
            <a:r>
              <a:rPr lang="pl-PL" dirty="0" err="1" smtClean="0"/>
              <a:t>may</a:t>
            </a:r>
            <a:r>
              <a:rPr lang="pl-PL" dirty="0" smtClean="0"/>
              <a:t> </a:t>
            </a:r>
            <a:r>
              <a:rPr lang="pl-PL" dirty="0" err="1" smtClean="0"/>
              <a:t>check</a:t>
            </a:r>
            <a:r>
              <a:rPr lang="pl-PL" dirty="0" smtClean="0"/>
              <a:t> </a:t>
            </a:r>
            <a:r>
              <a:rPr lang="pl-PL" dirty="0" err="1" smtClean="0"/>
              <a:t>the</a:t>
            </a:r>
            <a:r>
              <a:rPr lang="pl-PL" dirty="0" smtClean="0"/>
              <a:t> </a:t>
            </a:r>
            <a:r>
              <a:rPr lang="pl-PL" dirty="0" err="1" smtClean="0"/>
              <a:t>variable</a:t>
            </a:r>
            <a:r>
              <a:rPr lang="pl-PL" dirty="0" smtClean="0"/>
              <a:t> </a:t>
            </a:r>
            <a:r>
              <a:rPr lang="pl-PL" dirty="0" err="1" smtClean="0"/>
              <a:t>content</a:t>
            </a:r>
            <a:r>
              <a:rPr lang="pl-PL" dirty="0" smtClean="0"/>
              <a:t> by </a:t>
            </a:r>
            <a:r>
              <a:rPr lang="pl-PL" dirty="0" err="1" smtClean="0"/>
              <a:t>typing</a:t>
            </a:r>
            <a:r>
              <a:rPr lang="pl-PL" dirty="0" smtClean="0"/>
              <a:t> </a:t>
            </a:r>
            <a:r>
              <a:rPr lang="pl-PL" dirty="0" err="1" smtClean="0"/>
              <a:t>in</a:t>
            </a:r>
            <a:r>
              <a:rPr lang="pl-PL" dirty="0" smtClean="0"/>
              <a:t> </a:t>
            </a:r>
            <a:r>
              <a:rPr lang="pl-PL" dirty="0" err="1" smtClean="0"/>
              <a:t>the</a:t>
            </a:r>
            <a:r>
              <a:rPr lang="pl-PL" dirty="0" smtClean="0"/>
              <a:t> </a:t>
            </a:r>
            <a:r>
              <a:rPr lang="pl-PL" dirty="0" err="1" smtClean="0"/>
              <a:t>command</a:t>
            </a:r>
            <a:r>
              <a:rPr lang="pl-PL" dirty="0" smtClean="0"/>
              <a:t> </a:t>
            </a:r>
            <a:r>
              <a:rPr lang="pl-PL" dirty="0" err="1" smtClean="0"/>
              <a:t>line</a:t>
            </a:r>
            <a:r>
              <a:rPr lang="pl-PL" dirty="0" smtClean="0"/>
              <a:t>: 	</a:t>
            </a:r>
            <a:r>
              <a:rPr lang="pl-PL" sz="3000" dirty="0" smtClean="0">
                <a:latin typeface="Courier New" pitchFamily="49" charset="0"/>
                <a:cs typeface="Courier New" pitchFamily="49" charset="0"/>
              </a:rPr>
              <a:t>	</a:t>
            </a:r>
            <a:br>
              <a:rPr lang="pl-PL" sz="3000" dirty="0" smtClean="0">
                <a:latin typeface="Courier New" pitchFamily="49" charset="0"/>
                <a:cs typeface="Courier New" pitchFamily="49" charset="0"/>
              </a:rPr>
            </a:br>
            <a:r>
              <a:rPr lang="pl-PL" sz="3000" dirty="0" smtClean="0">
                <a:latin typeface="Courier New" pitchFamily="49" charset="0"/>
                <a:cs typeface="Courier New" pitchFamily="49" charset="0"/>
              </a:rPr>
              <a:t>echo </a:t>
            </a:r>
            <a:r>
              <a:rPr lang="pl-PL" sz="3000" i="1" dirty="0" smtClean="0">
                <a:latin typeface="Courier New" pitchFamily="49" charset="0"/>
                <a:cs typeface="Courier New" pitchFamily="49" charset="0"/>
              </a:rPr>
              <a:t>$PATH</a:t>
            </a:r>
            <a:r>
              <a:rPr lang="pl-PL" dirty="0" smtClean="0"/>
              <a:t>.</a:t>
            </a:r>
          </a:p>
          <a:p>
            <a:pPr marL="514350" indent="-514350">
              <a:buAutoNum type="arabicPeriod"/>
            </a:pPr>
            <a:r>
              <a:rPr lang="pl-PL" dirty="0" smtClean="0"/>
              <a:t>Run </a:t>
            </a:r>
            <a:r>
              <a:rPr lang="pl-PL" dirty="0" err="1" smtClean="0"/>
              <a:t>the</a:t>
            </a:r>
            <a:r>
              <a:rPr lang="pl-PL" dirty="0" smtClean="0"/>
              <a:t> </a:t>
            </a:r>
            <a:r>
              <a:rPr lang="pl-PL" dirty="0" err="1" smtClean="0"/>
              <a:t>script</a:t>
            </a:r>
            <a:r>
              <a:rPr lang="pl-PL" dirty="0" smtClean="0"/>
              <a:t> file by </a:t>
            </a:r>
            <a:r>
              <a:rPr lang="pl-PL" dirty="0" err="1" smtClean="0"/>
              <a:t>typing</a:t>
            </a:r>
            <a:r>
              <a:rPr lang="pl-PL" dirty="0" smtClean="0"/>
              <a:t> </a:t>
            </a:r>
            <a:r>
              <a:rPr lang="pl-PL" dirty="0" err="1" smtClean="0"/>
              <a:t>in</a:t>
            </a:r>
            <a:r>
              <a:rPr lang="pl-PL" dirty="0" smtClean="0"/>
              <a:t> </a:t>
            </a:r>
            <a:r>
              <a:rPr lang="pl-PL" dirty="0" err="1" smtClean="0"/>
              <a:t>the</a:t>
            </a:r>
            <a:r>
              <a:rPr lang="pl-PL" dirty="0" smtClean="0"/>
              <a:t> </a:t>
            </a:r>
            <a:r>
              <a:rPr lang="pl-PL" dirty="0" err="1" smtClean="0"/>
              <a:t>command</a:t>
            </a:r>
            <a:r>
              <a:rPr lang="pl-PL" dirty="0" smtClean="0"/>
              <a:t> </a:t>
            </a:r>
            <a:r>
              <a:rPr lang="pl-PL" dirty="0" err="1" smtClean="0"/>
              <a:t>line</a:t>
            </a:r>
            <a:r>
              <a:rPr lang="pl-PL" dirty="0" smtClean="0"/>
              <a:t>:</a:t>
            </a:r>
          </a:p>
          <a:p>
            <a:pPr marL="514350" indent="-514350">
              <a:buNone/>
            </a:pPr>
            <a:r>
              <a:rPr lang="pl-PL" sz="3100" dirty="0" smtClean="0">
                <a:latin typeface="Courier New" pitchFamily="49" charset="0"/>
                <a:cs typeface="Courier New" pitchFamily="49" charset="0"/>
              </a:rPr>
              <a:t>	</a:t>
            </a:r>
            <a:r>
              <a:rPr lang="pl-PL" sz="3100" dirty="0" err="1" smtClean="0">
                <a:latin typeface="Courier New" pitchFamily="49" charset="0"/>
                <a:cs typeface="Courier New" pitchFamily="49" charset="0"/>
              </a:rPr>
              <a:t>script_file_name</a:t>
            </a:r>
            <a:endParaRPr lang="pl-PL" sz="3100" dirty="0" smtClean="0">
              <a:latin typeface="Courier New" pitchFamily="49" charset="0"/>
              <a:cs typeface="Courier New" pitchFamily="49" charset="0"/>
            </a:endParaRPr>
          </a:p>
          <a:p>
            <a:pPr marL="514350" indent="-514350">
              <a:buNone/>
            </a:pPr>
            <a:r>
              <a:rPr lang="pl-PL" dirty="0" smtClean="0"/>
              <a:t>	</a:t>
            </a:r>
            <a:r>
              <a:rPr lang="pl-PL" dirty="0" err="1" smtClean="0"/>
              <a:t>or</a:t>
            </a:r>
            <a:endParaRPr lang="pl-PL" dirty="0" smtClean="0"/>
          </a:p>
          <a:p>
            <a:pPr marL="514350" indent="-514350">
              <a:buNone/>
            </a:pPr>
            <a:r>
              <a:rPr lang="pl-PL" dirty="0" smtClean="0"/>
              <a:t>	</a:t>
            </a:r>
            <a:r>
              <a:rPr lang="pl-PL" sz="3100" dirty="0" smtClean="0">
                <a:latin typeface="Courier New" pitchFamily="49" charset="0"/>
                <a:cs typeface="Courier New" pitchFamily="49" charset="0"/>
              </a:rPr>
              <a:t>./</a:t>
            </a:r>
            <a:r>
              <a:rPr lang="pl-PL" sz="3100" dirty="0" err="1" smtClean="0">
                <a:latin typeface="Courier New" pitchFamily="49" charset="0"/>
                <a:cs typeface="Courier New" pitchFamily="49" charset="0"/>
              </a:rPr>
              <a:t>script_file_name</a:t>
            </a:r>
            <a:endParaRPr lang="pl-PL"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Windows – a </a:t>
            </a:r>
            <a:r>
              <a:rPr lang="pl-PL" sz="3600" dirty="0" err="1" smtClean="0"/>
              <a:t>batch</a:t>
            </a:r>
            <a:r>
              <a:rPr lang="pl-PL" sz="3600" dirty="0" smtClean="0"/>
              <a:t> file </a:t>
            </a:r>
            <a:r>
              <a:rPr lang="pl-PL" sz="3600" dirty="0" err="1" smtClean="0"/>
              <a:t>example</a:t>
            </a:r>
            <a:endParaRPr lang="en-GB" sz="3600" dirty="0"/>
          </a:p>
        </p:txBody>
      </p:sp>
      <p:sp>
        <p:nvSpPr>
          <p:cNvPr id="3" name="Symbol zastępczy zawartości 2"/>
          <p:cNvSpPr>
            <a:spLocks noGrp="1"/>
          </p:cNvSpPr>
          <p:nvPr>
            <p:ph idx="1"/>
          </p:nvPr>
        </p:nvSpPr>
        <p:spPr>
          <a:xfrm>
            <a:off x="468000" y="1600200"/>
            <a:ext cx="8472518" cy="4525963"/>
          </a:xfrm>
        </p:spPr>
        <p:txBody>
          <a:bodyPr>
            <a:noAutofit/>
          </a:bodyPr>
          <a:lstStyle/>
          <a:p>
            <a:pPr marL="252000" indent="-252000">
              <a:buNone/>
            </a:pPr>
            <a:r>
              <a:rPr lang="en-US" sz="1400" dirty="0" smtClean="0">
                <a:latin typeface="Courier New" pitchFamily="49" charset="0"/>
                <a:cs typeface="Courier New" pitchFamily="49" charset="0"/>
              </a:rPr>
              <a:t>@echo off </a:t>
            </a:r>
          </a:p>
          <a:p>
            <a:pPr marL="252000" indent="-252000">
              <a:buNone/>
            </a:pPr>
            <a:r>
              <a:rPr lang="en-US" sz="1400" dirty="0" smtClean="0">
                <a:latin typeface="Courier New" pitchFamily="49" charset="0"/>
                <a:cs typeface="Courier New" pitchFamily="49" charset="0"/>
              </a:rPr>
              <a:t>:: A batch file that concatenates all the files of a given extension in </a:t>
            </a:r>
          </a:p>
          <a:p>
            <a:pPr marL="252000" indent="-252000">
              <a:buNone/>
            </a:pPr>
            <a:r>
              <a:rPr lang="en-US" sz="1400" dirty="0" smtClean="0">
                <a:latin typeface="Courier New" pitchFamily="49" charset="0"/>
                <a:cs typeface="Courier New" pitchFamily="49" charset="0"/>
              </a:rPr>
              <a:t>:: the current directory to a specified file and then zips that file.</a:t>
            </a:r>
          </a:p>
          <a:p>
            <a:pPr marL="252000" indent="-252000">
              <a:buNone/>
            </a:pPr>
            <a:r>
              <a:rPr lang="en-US" sz="1400" dirty="0" smtClean="0">
                <a:latin typeface="Courier New" pitchFamily="49" charset="0"/>
                <a:cs typeface="Courier New" pitchFamily="49" charset="0"/>
              </a:rPr>
              <a:t>IF "%1"=="" GOTO USAGE  </a:t>
            </a:r>
          </a:p>
          <a:p>
            <a:pPr marL="252000" indent="-252000">
              <a:buNone/>
            </a:pPr>
            <a:r>
              <a:rPr lang="en-US" sz="1400" dirty="0" smtClean="0">
                <a:latin typeface="Courier New" pitchFamily="49" charset="0"/>
                <a:cs typeface="Courier New" pitchFamily="49" charset="0"/>
              </a:rPr>
              <a:t>IF "%2"=="" GOTO USAGE </a:t>
            </a:r>
          </a:p>
          <a:p>
            <a:pPr marL="252000" indent="-252000">
              <a:buNone/>
            </a:pPr>
            <a:r>
              <a:rPr lang="en-US" sz="1400" dirty="0" smtClean="0">
                <a:latin typeface="Courier New" pitchFamily="49" charset="0"/>
                <a:cs typeface="Courier New" pitchFamily="49" charset="0"/>
              </a:rPr>
              <a:t>FOR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IN (*.%1) DO type %%</a:t>
            </a:r>
            <a:r>
              <a:rPr lang="en-US" sz="1400" dirty="0" err="1" smtClean="0">
                <a:latin typeface="Courier New" pitchFamily="49" charset="0"/>
                <a:cs typeface="Courier New" pitchFamily="49" charset="0"/>
              </a:rPr>
              <a:t>i</a:t>
            </a:r>
            <a:r>
              <a:rPr lang="en-US" sz="1400" dirty="0" smtClean="0">
                <a:latin typeface="Courier New" pitchFamily="49" charset="0"/>
                <a:cs typeface="Courier New" pitchFamily="49" charset="0"/>
              </a:rPr>
              <a:t> &gt;&gt; %2 </a:t>
            </a:r>
          </a:p>
          <a:p>
            <a:pPr marL="252000" indent="-252000">
              <a:buNone/>
            </a:pPr>
            <a:r>
              <a:rPr lang="en-US" sz="1400" dirty="0" smtClean="0">
                <a:latin typeface="Courier New" pitchFamily="49" charset="0"/>
                <a:cs typeface="Courier New" pitchFamily="49" charset="0"/>
              </a:rPr>
              <a:t>SHIFT </a:t>
            </a:r>
          </a:p>
          <a:p>
            <a:pPr marL="252000" indent="-252000">
              <a:buNone/>
            </a:pPr>
            <a:r>
              <a:rPr lang="en-US" sz="1400" dirty="0" err="1" smtClean="0">
                <a:latin typeface="Courier New" pitchFamily="49" charset="0"/>
                <a:cs typeface="Courier New" pitchFamily="49" charset="0"/>
              </a:rPr>
              <a:t>pkzip</a:t>
            </a:r>
            <a:r>
              <a:rPr lang="en-US" sz="1400" dirty="0" smtClean="0">
                <a:latin typeface="Courier New" pitchFamily="49" charset="0"/>
                <a:cs typeface="Courier New" pitchFamily="49" charset="0"/>
              </a:rPr>
              <a:t> %~n1.zip %1 </a:t>
            </a:r>
          </a:p>
          <a:p>
            <a:pPr marL="252000" indent="-252000">
              <a:buNone/>
            </a:pPr>
            <a:r>
              <a:rPr lang="en-US" sz="1400" dirty="0" smtClean="0">
                <a:latin typeface="Courier New" pitchFamily="49" charset="0"/>
                <a:cs typeface="Courier New" pitchFamily="49" charset="0"/>
              </a:rPr>
              <a:t>GOTO END </a:t>
            </a:r>
          </a:p>
          <a:p>
            <a:pPr marL="252000" indent="-252000">
              <a:buNone/>
            </a:pPr>
            <a:r>
              <a:rPr lang="en-US" sz="1400" dirty="0" smtClean="0">
                <a:latin typeface="Courier New" pitchFamily="49" charset="0"/>
                <a:cs typeface="Courier New" pitchFamily="49" charset="0"/>
              </a:rPr>
              <a:t>:USAGE </a:t>
            </a:r>
          </a:p>
          <a:p>
            <a:pPr marL="252000" indent="-252000">
              <a:buNone/>
            </a:pPr>
            <a:r>
              <a:rPr lang="en-US" sz="1400" dirty="0" smtClean="0">
                <a:latin typeface="Courier New" pitchFamily="49" charset="0"/>
                <a:cs typeface="Courier New" pitchFamily="49" charset="0"/>
              </a:rPr>
              <a:t>echo.</a:t>
            </a:r>
          </a:p>
          <a:p>
            <a:pPr marL="252000" indent="-252000">
              <a:buNone/>
            </a:pPr>
            <a:r>
              <a:rPr lang="en-US" sz="1400" dirty="0" smtClean="0">
                <a:latin typeface="Courier New" pitchFamily="49" charset="0"/>
                <a:cs typeface="Courier New" pitchFamily="49" charset="0"/>
              </a:rPr>
              <a:t>echo USAGE: %0 extension </a:t>
            </a:r>
            <a:r>
              <a:rPr lang="en-US" sz="1400" dirty="0" err="1" smtClean="0">
                <a:latin typeface="Courier New" pitchFamily="49" charset="0"/>
                <a:cs typeface="Courier New" pitchFamily="49" charset="0"/>
              </a:rPr>
              <a:t>outputfile</a:t>
            </a:r>
            <a:r>
              <a:rPr lang="en-US" sz="1400" dirty="0" smtClean="0">
                <a:latin typeface="Courier New" pitchFamily="49" charset="0"/>
                <a:cs typeface="Courier New" pitchFamily="49" charset="0"/>
              </a:rPr>
              <a:t> </a:t>
            </a:r>
          </a:p>
          <a:p>
            <a:pPr marL="252000" indent="-252000">
              <a:buNone/>
            </a:pPr>
            <a:r>
              <a:rPr lang="en-US" sz="1400" dirty="0" smtClean="0">
                <a:latin typeface="Courier New" pitchFamily="49" charset="0"/>
                <a:cs typeface="Courier New" pitchFamily="49" charset="0"/>
              </a:rPr>
              <a:t>echo.</a:t>
            </a:r>
          </a:p>
          <a:p>
            <a:pPr marL="252000" indent="-252000">
              <a:buNone/>
            </a:pPr>
            <a:r>
              <a:rPr lang="en-US" sz="1400" dirty="0" smtClean="0">
                <a:latin typeface="Courier New" pitchFamily="49" charset="0"/>
                <a:cs typeface="Courier New" pitchFamily="49" charset="0"/>
              </a:rPr>
              <a:t>echo Concatenates all the files of the given extension in the current directory</a:t>
            </a:r>
          </a:p>
          <a:p>
            <a:pPr marL="252000" indent="-252000">
              <a:buNone/>
            </a:pPr>
            <a:r>
              <a:rPr lang="en-US" sz="1400" dirty="0" smtClean="0">
                <a:latin typeface="Courier New" pitchFamily="49" charset="0"/>
                <a:cs typeface="Courier New" pitchFamily="49" charset="0"/>
              </a:rPr>
              <a:t>echo to the specified </a:t>
            </a:r>
            <a:r>
              <a:rPr lang="en-US" sz="1400" dirty="0" err="1" smtClean="0">
                <a:latin typeface="Courier New" pitchFamily="49" charset="0"/>
                <a:cs typeface="Courier New" pitchFamily="49" charset="0"/>
              </a:rPr>
              <a:t>outputfile</a:t>
            </a:r>
            <a:r>
              <a:rPr lang="en-US" sz="1400" dirty="0" smtClean="0">
                <a:latin typeface="Courier New" pitchFamily="49" charset="0"/>
                <a:cs typeface="Courier New" pitchFamily="49" charset="0"/>
              </a:rPr>
              <a:t> and then compresses that file into a zip file.</a:t>
            </a:r>
          </a:p>
          <a:p>
            <a:pPr marL="252000" indent="-252000">
              <a:buNone/>
            </a:pPr>
            <a:r>
              <a:rPr lang="en-US" sz="1400" dirty="0" smtClean="0">
                <a:latin typeface="Courier New" pitchFamily="49" charset="0"/>
                <a:cs typeface="Courier New" pitchFamily="49" charset="0"/>
              </a:rPr>
              <a:t>echo.</a:t>
            </a:r>
          </a:p>
          <a:p>
            <a:pPr marL="252000" indent="-252000">
              <a:buNone/>
            </a:pPr>
            <a:r>
              <a:rPr lang="en-US" sz="1400" dirty="0" smtClean="0">
                <a:latin typeface="Courier New" pitchFamily="49" charset="0"/>
                <a:cs typeface="Courier New" pitchFamily="49" charset="0"/>
              </a:rPr>
              <a:t>:END</a:t>
            </a:r>
            <a:endParaRPr lang="pl-PL" sz="1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0000" lnSpcReduction="20000"/>
          </a:bodyPr>
          <a:lstStyle/>
          <a:p>
            <a:pPr>
              <a:buNone/>
            </a:pPr>
            <a:r>
              <a:rPr lang="pl-PL" b="1" dirty="0" smtClean="0"/>
              <a:t>1. </a:t>
            </a:r>
            <a:r>
              <a:rPr lang="pl-PL" b="1" dirty="0" err="1" smtClean="0"/>
              <a:t>Keywords</a:t>
            </a:r>
            <a:endParaRPr lang="pl-PL" b="1" dirty="0" smtClean="0"/>
          </a:p>
          <a:p>
            <a:pPr>
              <a:buNone/>
            </a:pPr>
            <a:r>
              <a:rPr lang="pl-PL"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r>
              <a:rPr lang="pl-PL" sz="2900" dirty="0" smtClean="0">
                <a:latin typeface="Courier New" pitchFamily="49" charset="0"/>
                <a:cs typeface="Courier New" pitchFamily="49" charset="0"/>
              </a:rPr>
              <a:t>,</a:t>
            </a:r>
            <a:r>
              <a:rPr lang="pl-PL" sz="2900" b="1"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case</a:t>
            </a:r>
            <a:r>
              <a:rPr lang="pl-PL" sz="2900" dirty="0" smtClean="0">
                <a:latin typeface="Courier New" pitchFamily="49" charset="0"/>
                <a:cs typeface="Courier New" pitchFamily="49" charset="0"/>
              </a:rPr>
              <a:t>,</a:t>
            </a:r>
            <a:r>
              <a:rPr lang="pl-PL" sz="2900" b="1" dirty="0" smtClean="0">
                <a:latin typeface="Courier New" pitchFamily="49" charset="0"/>
                <a:cs typeface="Courier New" pitchFamily="49" charset="0"/>
              </a:rPr>
              <a:t> do</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done</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elif</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else</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esac</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fi</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for</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function</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if</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in</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select</a:t>
            </a: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then</a:t>
            </a:r>
            <a:r>
              <a:rPr lang="pl-PL" sz="2900" dirty="0" smtClean="0">
                <a:latin typeface="Courier New" pitchFamily="49" charset="0"/>
                <a:cs typeface="Courier New" pitchFamily="49" charset="0"/>
              </a:rPr>
              <a:t>,</a:t>
            </a:r>
            <a:r>
              <a:rPr lang="pl-PL" sz="2900" b="1"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until</a:t>
            </a:r>
            <a:r>
              <a:rPr lang="pl-PL" sz="2900" dirty="0" smtClean="0">
                <a:latin typeface="Courier New" pitchFamily="49" charset="0"/>
                <a:cs typeface="Courier New" pitchFamily="49" charset="0"/>
              </a:rPr>
              <a:t>, </a:t>
            </a:r>
          </a:p>
          <a:p>
            <a:pPr>
              <a:buNone/>
            </a:pPr>
            <a:r>
              <a:rPr lang="pl-PL" sz="2900" dirty="0" smtClean="0">
                <a:latin typeface="Courier New" pitchFamily="49" charset="0"/>
                <a:cs typeface="Courier New" pitchFamily="49" charset="0"/>
              </a:rPr>
              <a:t>	 </a:t>
            </a:r>
            <a:r>
              <a:rPr lang="pl-PL" sz="2900" b="1" dirty="0" err="1" smtClean="0">
                <a:latin typeface="Courier New" pitchFamily="49" charset="0"/>
                <a:cs typeface="Courier New" pitchFamily="49" charset="0"/>
              </a:rPr>
              <a:t>while</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time</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r>
              <a:rPr lang="pl-PL" sz="2900" dirty="0" smtClean="0">
                <a:latin typeface="Courier New" pitchFamily="49" charset="0"/>
                <a:cs typeface="Courier New" pitchFamily="49" charset="0"/>
              </a:rPr>
              <a:t>, </a:t>
            </a:r>
            <a:r>
              <a:rPr lang="pl-PL" sz="2900" b="1" dirty="0" smtClean="0">
                <a:latin typeface="Courier New" pitchFamily="49" charset="0"/>
                <a:cs typeface="Courier New" pitchFamily="49" charset="0"/>
              </a:rPr>
              <a:t>#</a:t>
            </a:r>
          </a:p>
          <a:p>
            <a:pPr>
              <a:buNone/>
            </a:pPr>
            <a:endParaRPr lang="pl-PL" sz="2900" b="1" dirty="0" smtClean="0">
              <a:latin typeface="Courier New" pitchFamily="49" charset="0"/>
              <a:cs typeface="Courier New" pitchFamily="49" charset="0"/>
            </a:endParaRPr>
          </a:p>
          <a:p>
            <a:pPr>
              <a:buNone/>
            </a:pPr>
            <a:r>
              <a:rPr lang="pl-PL" b="1" dirty="0" smtClean="0"/>
              <a:t>2. </a:t>
            </a:r>
            <a:r>
              <a:rPr lang="pl-PL" b="1" dirty="0" err="1" smtClean="0"/>
              <a:t>Special</a:t>
            </a:r>
            <a:r>
              <a:rPr lang="pl-PL" b="1" dirty="0" smtClean="0"/>
              <a:t> </a:t>
            </a:r>
            <a:r>
              <a:rPr lang="pl-PL" b="1" dirty="0" err="1" smtClean="0"/>
              <a:t>variables</a:t>
            </a:r>
            <a:endParaRPr lang="pl-PL" b="1" dirty="0" smtClean="0"/>
          </a:p>
          <a:p>
            <a:pPr lvl="1"/>
            <a:r>
              <a:rPr lang="pl-PL" b="1" dirty="0" smtClean="0">
                <a:latin typeface="Courier New" pitchFamily="49" charset="0"/>
                <a:cs typeface="Courier New" pitchFamily="49" charset="0"/>
              </a:rPr>
              <a:t>$0</a:t>
            </a:r>
            <a:r>
              <a:rPr lang="pl-PL" dirty="0" smtClean="0"/>
              <a:t>	- </a:t>
            </a:r>
            <a:r>
              <a:rPr lang="pl-PL" dirty="0" err="1" smtClean="0"/>
              <a:t>the</a:t>
            </a:r>
            <a:r>
              <a:rPr lang="pl-PL" dirty="0" smtClean="0"/>
              <a:t> </a:t>
            </a:r>
            <a:r>
              <a:rPr lang="pl-PL" dirty="0" err="1" smtClean="0"/>
              <a:t>script</a:t>
            </a:r>
            <a:r>
              <a:rPr lang="pl-PL" dirty="0" smtClean="0"/>
              <a:t> </a:t>
            </a:r>
            <a:r>
              <a:rPr lang="pl-PL" dirty="0" err="1" smtClean="0"/>
              <a:t>name</a:t>
            </a:r>
            <a:r>
              <a:rPr lang="pl-PL" dirty="0" smtClean="0"/>
              <a:t> (</a:t>
            </a:r>
            <a:r>
              <a:rPr lang="pl-PL" dirty="0" err="1" smtClean="0"/>
              <a:t>can</a:t>
            </a:r>
            <a:r>
              <a:rPr lang="pl-PL" dirty="0" smtClean="0"/>
              <a:t> be </a:t>
            </a:r>
            <a:r>
              <a:rPr lang="pl-PL" dirty="0" err="1" smtClean="0"/>
              <a:t>displayed</a:t>
            </a:r>
            <a:r>
              <a:rPr lang="pl-PL" dirty="0" smtClean="0"/>
              <a:t>/</a:t>
            </a:r>
            <a:r>
              <a:rPr lang="pl-PL" dirty="0" err="1" smtClean="0"/>
              <a:t>accesst</a:t>
            </a:r>
            <a:r>
              <a:rPr lang="pl-PL" dirty="0" smtClean="0"/>
              <a:t> </a:t>
            </a:r>
            <a:r>
              <a:rPr lang="pl-PL" dirty="0" err="1" smtClean="0"/>
              <a:t>from</a:t>
            </a:r>
            <a:r>
              <a:rPr lang="pl-PL" dirty="0" smtClean="0"/>
              <a:t> </a:t>
            </a:r>
            <a:r>
              <a:rPr lang="pl-PL" dirty="0" err="1" smtClean="0"/>
              <a:t>the</a:t>
            </a:r>
            <a:r>
              <a:rPr lang="pl-PL" dirty="0" smtClean="0"/>
              <a:t> </a:t>
            </a:r>
            <a:r>
              <a:rPr lang="pl-PL" dirty="0" err="1" smtClean="0"/>
              <a:t>script</a:t>
            </a:r>
            <a:r>
              <a:rPr lang="pl-PL" dirty="0" smtClean="0"/>
              <a:t> </a:t>
            </a:r>
            <a:br>
              <a:rPr lang="pl-PL" dirty="0" smtClean="0"/>
            </a:br>
            <a:r>
              <a:rPr lang="pl-PL" dirty="0" smtClean="0"/>
              <a:t> 		body)</a:t>
            </a:r>
          </a:p>
          <a:p>
            <a:pPr lvl="1"/>
            <a:r>
              <a:rPr lang="pl-PL" b="1" dirty="0" smtClean="0">
                <a:latin typeface="Courier New" pitchFamily="49" charset="0"/>
                <a:cs typeface="Courier New" pitchFamily="49" charset="0"/>
              </a:rPr>
              <a:t>$1..$9</a:t>
            </a:r>
            <a:r>
              <a:rPr lang="pl-PL" b="1" dirty="0" smtClean="0"/>
              <a:t>	</a:t>
            </a:r>
            <a:r>
              <a:rPr lang="pl-PL" dirty="0" smtClean="0"/>
              <a:t>- </a:t>
            </a:r>
            <a:r>
              <a:rPr lang="pl-PL" dirty="0" err="1" smtClean="0"/>
              <a:t>the</a:t>
            </a:r>
            <a:r>
              <a:rPr lang="pl-PL" dirty="0" smtClean="0"/>
              <a:t> </a:t>
            </a:r>
            <a:r>
              <a:rPr lang="pl-PL" dirty="0" err="1" smtClean="0"/>
              <a:t>command</a:t>
            </a:r>
            <a:r>
              <a:rPr lang="pl-PL" dirty="0" smtClean="0"/>
              <a:t> </a:t>
            </a:r>
            <a:r>
              <a:rPr lang="pl-PL" dirty="0" err="1" smtClean="0"/>
              <a:t>line</a:t>
            </a:r>
            <a:r>
              <a:rPr lang="pl-PL" dirty="0" smtClean="0"/>
              <a:t> </a:t>
            </a:r>
            <a:r>
              <a:rPr lang="pl-PL" dirty="0" err="1" smtClean="0"/>
              <a:t>arguments</a:t>
            </a:r>
            <a:r>
              <a:rPr lang="pl-PL" dirty="0" smtClean="0"/>
              <a:t> (</a:t>
            </a:r>
            <a:r>
              <a:rPr lang="pl-PL" dirty="0" err="1" smtClean="0"/>
              <a:t>the</a:t>
            </a:r>
            <a:r>
              <a:rPr lang="pl-PL" dirty="0" smtClean="0"/>
              <a:t> first </a:t>
            </a:r>
            <a:r>
              <a:rPr lang="pl-PL" dirty="0" err="1" smtClean="0"/>
              <a:t>can</a:t>
            </a:r>
            <a:r>
              <a:rPr lang="pl-PL" dirty="0" smtClean="0"/>
              <a:t> be </a:t>
            </a:r>
            <a:r>
              <a:rPr lang="pl-PL" dirty="0" err="1" smtClean="0"/>
              <a:t>reffered</a:t>
            </a:r>
            <a:r>
              <a:rPr lang="pl-PL" dirty="0" smtClean="0"/>
              <a:t> as $1, </a:t>
            </a:r>
            <a:br>
              <a:rPr lang="pl-PL" dirty="0" smtClean="0"/>
            </a:br>
            <a:r>
              <a:rPr lang="pl-PL" dirty="0" smtClean="0"/>
              <a:t> 		</a:t>
            </a:r>
            <a:r>
              <a:rPr lang="pl-PL" dirty="0" err="1" smtClean="0"/>
              <a:t>the</a:t>
            </a:r>
            <a:r>
              <a:rPr lang="pl-PL" dirty="0" smtClean="0"/>
              <a:t> </a:t>
            </a:r>
            <a:r>
              <a:rPr lang="pl-PL" dirty="0" err="1" smtClean="0"/>
              <a:t>second</a:t>
            </a:r>
            <a:r>
              <a:rPr lang="pl-PL" dirty="0" smtClean="0"/>
              <a:t> as $2, etc.)</a:t>
            </a:r>
          </a:p>
          <a:p>
            <a:pPr lvl="1"/>
            <a:r>
              <a:rPr lang="pl-PL" b="1" dirty="0" smtClean="0">
                <a:latin typeface="Courier New" pitchFamily="49" charset="0"/>
                <a:cs typeface="Courier New" pitchFamily="49" charset="0"/>
              </a:rPr>
              <a:t>$*</a:t>
            </a:r>
            <a:r>
              <a:rPr lang="pl-PL" dirty="0" smtClean="0"/>
              <a:t>	- list of </a:t>
            </a:r>
            <a:r>
              <a:rPr lang="pl-PL" dirty="0" err="1" smtClean="0"/>
              <a:t>all</a:t>
            </a:r>
            <a:r>
              <a:rPr lang="pl-PL" dirty="0" smtClean="0"/>
              <a:t> </a:t>
            </a:r>
            <a:r>
              <a:rPr lang="pl-PL" dirty="0" err="1" smtClean="0"/>
              <a:t>command</a:t>
            </a:r>
            <a:r>
              <a:rPr lang="pl-PL" dirty="0" smtClean="0"/>
              <a:t> </a:t>
            </a:r>
            <a:r>
              <a:rPr lang="pl-PL" dirty="0" err="1" smtClean="0"/>
              <a:t>line</a:t>
            </a:r>
            <a:r>
              <a:rPr lang="pl-PL" dirty="0" smtClean="0"/>
              <a:t> </a:t>
            </a:r>
            <a:r>
              <a:rPr lang="pl-PL" dirty="0" err="1" smtClean="0"/>
              <a:t>arguments</a:t>
            </a:r>
            <a:endParaRPr lang="pl-PL" dirty="0" smtClean="0"/>
          </a:p>
          <a:p>
            <a:pPr lvl="1"/>
            <a:r>
              <a:rPr lang="pl-PL" b="1" dirty="0" smtClean="0">
                <a:latin typeface="Courier New" pitchFamily="49" charset="0"/>
                <a:cs typeface="Courier New" pitchFamily="49" charset="0"/>
              </a:rPr>
              <a:t>$@</a:t>
            </a:r>
            <a:r>
              <a:rPr lang="pl-PL" dirty="0" smtClean="0"/>
              <a:t>	- </a:t>
            </a:r>
            <a:r>
              <a:rPr lang="pl-PL" dirty="0" err="1" smtClean="0"/>
              <a:t>table</a:t>
            </a:r>
            <a:r>
              <a:rPr lang="pl-PL" dirty="0" smtClean="0"/>
              <a:t> of </a:t>
            </a:r>
            <a:r>
              <a:rPr lang="pl-PL" dirty="0" err="1" smtClean="0"/>
              <a:t>all</a:t>
            </a:r>
            <a:r>
              <a:rPr lang="pl-PL" dirty="0" smtClean="0"/>
              <a:t> </a:t>
            </a:r>
            <a:r>
              <a:rPr lang="pl-PL" dirty="0" err="1" smtClean="0"/>
              <a:t>command</a:t>
            </a:r>
            <a:r>
              <a:rPr lang="pl-PL" dirty="0" smtClean="0"/>
              <a:t> </a:t>
            </a:r>
            <a:r>
              <a:rPr lang="pl-PL" dirty="0" err="1" smtClean="0"/>
              <a:t>line</a:t>
            </a:r>
            <a:r>
              <a:rPr lang="pl-PL" dirty="0" smtClean="0"/>
              <a:t> </a:t>
            </a:r>
            <a:r>
              <a:rPr lang="pl-PL" dirty="0" err="1" smtClean="0"/>
              <a:t>arguments</a:t>
            </a:r>
            <a:endParaRPr lang="pl-PL" dirty="0" smtClean="0"/>
          </a:p>
          <a:p>
            <a:pPr lvl="1"/>
            <a:r>
              <a:rPr lang="pl-PL" b="1" dirty="0" smtClean="0">
                <a:latin typeface="Courier New" pitchFamily="49" charset="0"/>
                <a:cs typeface="Courier New" pitchFamily="49" charset="0"/>
              </a:rPr>
              <a:t>$?</a:t>
            </a:r>
            <a:r>
              <a:rPr lang="pl-PL" dirty="0" smtClean="0"/>
              <a:t>	- status of </a:t>
            </a:r>
            <a:r>
              <a:rPr lang="pl-PL" dirty="0" err="1" smtClean="0"/>
              <a:t>the</a:t>
            </a:r>
            <a:r>
              <a:rPr lang="pl-PL" dirty="0" smtClean="0"/>
              <a:t> </a:t>
            </a:r>
            <a:r>
              <a:rPr lang="pl-PL" dirty="0" err="1" smtClean="0"/>
              <a:t>last</a:t>
            </a:r>
            <a:r>
              <a:rPr lang="pl-PL" dirty="0" smtClean="0"/>
              <a:t> </a:t>
            </a:r>
            <a:r>
              <a:rPr lang="pl-PL" dirty="0" err="1" smtClean="0"/>
              <a:t>executed</a:t>
            </a:r>
            <a:r>
              <a:rPr lang="pl-PL" dirty="0" smtClean="0"/>
              <a:t> </a:t>
            </a:r>
            <a:r>
              <a:rPr lang="pl-PL" dirty="0" err="1" smtClean="0"/>
              <a:t>command</a:t>
            </a:r>
            <a:endParaRPr lang="pl-PL" dirty="0" smtClean="0"/>
          </a:p>
          <a:p>
            <a:pPr lvl="1"/>
            <a:r>
              <a:rPr lang="pl-PL" b="1" dirty="0" smtClean="0">
                <a:latin typeface="Courier New" pitchFamily="49" charset="0"/>
                <a:cs typeface="Courier New" pitchFamily="49" charset="0"/>
              </a:rPr>
              <a:t>$#</a:t>
            </a:r>
            <a:r>
              <a:rPr lang="pl-PL" dirty="0" smtClean="0"/>
              <a:t>	- </a:t>
            </a:r>
            <a:r>
              <a:rPr lang="pl-PL" dirty="0" err="1" smtClean="0"/>
              <a:t>number</a:t>
            </a:r>
            <a:r>
              <a:rPr lang="pl-PL" dirty="0" smtClean="0"/>
              <a:t> of </a:t>
            </a:r>
            <a:r>
              <a:rPr lang="pl-PL" dirty="0" err="1" smtClean="0"/>
              <a:t>all</a:t>
            </a:r>
            <a:r>
              <a:rPr lang="pl-PL" dirty="0" smtClean="0"/>
              <a:t> </a:t>
            </a:r>
            <a:r>
              <a:rPr lang="pl-PL" dirty="0" err="1" smtClean="0"/>
              <a:t>arguments</a:t>
            </a:r>
            <a:r>
              <a:rPr lang="pl-PL" dirty="0" smtClean="0"/>
              <a:t> </a:t>
            </a:r>
            <a:r>
              <a:rPr lang="pl-PL" dirty="0" err="1" smtClean="0"/>
              <a:t>the</a:t>
            </a:r>
            <a:r>
              <a:rPr lang="pl-PL" dirty="0" smtClean="0"/>
              <a:t> </a:t>
            </a:r>
            <a:r>
              <a:rPr lang="pl-PL" dirty="0" err="1" smtClean="0"/>
              <a:t>script</a:t>
            </a:r>
            <a:r>
              <a:rPr lang="pl-PL" dirty="0" smtClean="0"/>
              <a:t> was </a:t>
            </a:r>
            <a:r>
              <a:rPr lang="pl-PL" dirty="0" err="1" smtClean="0"/>
              <a:t>executed</a:t>
            </a:r>
            <a:r>
              <a:rPr lang="pl-PL" dirty="0" smtClean="0"/>
              <a:t> </a:t>
            </a:r>
            <a:r>
              <a:rPr lang="pl-PL" dirty="0" err="1" smtClean="0"/>
              <a:t>with</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77500" lnSpcReduction="20000"/>
          </a:bodyPr>
          <a:lstStyle/>
          <a:p>
            <a:pPr>
              <a:buNone/>
            </a:pPr>
            <a:r>
              <a:rPr lang="pl-PL" b="1" dirty="0" smtClean="0"/>
              <a:t>3. System </a:t>
            </a:r>
            <a:r>
              <a:rPr lang="pl-PL" b="1" dirty="0" err="1" smtClean="0"/>
              <a:t>variables</a:t>
            </a:r>
            <a:endParaRPr lang="pl-PL" b="1" dirty="0" smtClean="0"/>
          </a:p>
          <a:p>
            <a:pPr>
              <a:buNone/>
            </a:pPr>
            <a:r>
              <a:rPr lang="pl-PL" b="1" dirty="0" smtClean="0"/>
              <a:t>	</a:t>
            </a:r>
            <a:r>
              <a:rPr lang="pl-PL" dirty="0" err="1" smtClean="0"/>
              <a:t>The</a:t>
            </a:r>
            <a:r>
              <a:rPr lang="pl-PL" dirty="0" smtClean="0"/>
              <a:t> list of </a:t>
            </a:r>
            <a:r>
              <a:rPr lang="pl-PL" dirty="0" err="1" smtClean="0"/>
              <a:t>available</a:t>
            </a:r>
            <a:r>
              <a:rPr lang="pl-PL" dirty="0" smtClean="0"/>
              <a:t> system </a:t>
            </a:r>
            <a:r>
              <a:rPr lang="pl-PL" dirty="0" err="1" smtClean="0"/>
              <a:t>variables</a:t>
            </a:r>
            <a:r>
              <a:rPr lang="pl-PL" dirty="0" smtClean="0"/>
              <a:t> </a:t>
            </a:r>
            <a:r>
              <a:rPr lang="pl-PL" dirty="0" err="1" smtClean="0"/>
              <a:t>can</a:t>
            </a:r>
            <a:r>
              <a:rPr lang="pl-PL" dirty="0" smtClean="0"/>
              <a:t> be </a:t>
            </a:r>
            <a:r>
              <a:rPr lang="pl-PL" dirty="0" err="1" smtClean="0"/>
              <a:t>listes</a:t>
            </a:r>
            <a:r>
              <a:rPr lang="pl-PL" dirty="0" smtClean="0"/>
              <a:t> as:</a:t>
            </a:r>
          </a:p>
          <a:p>
            <a:pPr>
              <a:buNone/>
            </a:pPr>
            <a:r>
              <a:rPr lang="pl-PL" b="1" dirty="0" smtClean="0"/>
              <a:t>	</a:t>
            </a:r>
            <a:r>
              <a:rPr lang="pl-PL" sz="2800" b="1" dirty="0" err="1" smtClean="0">
                <a:latin typeface="Courier New" pitchFamily="49" charset="0"/>
                <a:cs typeface="Courier New" pitchFamily="49" charset="0"/>
              </a:rPr>
              <a:t>env</a:t>
            </a:r>
            <a:endParaRPr lang="pl-PL" sz="2800" b="1" dirty="0" smtClean="0">
              <a:latin typeface="Courier New" pitchFamily="49" charset="0"/>
              <a:cs typeface="Courier New" pitchFamily="49" charset="0"/>
            </a:endParaRPr>
          </a:p>
          <a:p>
            <a:pPr>
              <a:buNone/>
            </a:pPr>
            <a:r>
              <a:rPr lang="pl-PL" dirty="0" smtClean="0"/>
              <a:t>	</a:t>
            </a:r>
            <a:r>
              <a:rPr lang="pl-PL" dirty="0" err="1" smtClean="0"/>
              <a:t>The</a:t>
            </a:r>
            <a:r>
              <a:rPr lang="pl-PL" dirty="0" smtClean="0"/>
              <a:t> </a:t>
            </a:r>
            <a:r>
              <a:rPr lang="pl-PL" dirty="0" err="1" smtClean="0"/>
              <a:t>main</a:t>
            </a:r>
            <a:r>
              <a:rPr lang="pl-PL" dirty="0" smtClean="0"/>
              <a:t> system </a:t>
            </a:r>
            <a:r>
              <a:rPr lang="pl-PL" dirty="0" err="1" smtClean="0"/>
              <a:t>variables</a:t>
            </a:r>
            <a:r>
              <a:rPr lang="pl-PL" dirty="0" smtClean="0"/>
              <a:t> </a:t>
            </a:r>
            <a:r>
              <a:rPr lang="pl-PL" dirty="0" err="1" smtClean="0"/>
              <a:t>include</a:t>
            </a:r>
            <a:r>
              <a:rPr lang="pl-PL" dirty="0" smtClean="0"/>
              <a:t>:</a:t>
            </a:r>
          </a:p>
          <a:p>
            <a:pPr>
              <a:buNone/>
            </a:pPr>
            <a:r>
              <a:rPr lang="pl-PL" b="1" dirty="0" smtClean="0"/>
              <a:t>	</a:t>
            </a:r>
            <a:r>
              <a:rPr lang="pl-PL" dirty="0" smtClean="0">
                <a:latin typeface="Courier New" pitchFamily="49" charset="0"/>
                <a:cs typeface="Courier New" pitchFamily="49" charset="0"/>
              </a:rPr>
              <a:t>SHELL</a:t>
            </a:r>
            <a:r>
              <a:rPr lang="pl-PL" dirty="0" smtClean="0"/>
              <a:t>	- system </a:t>
            </a:r>
            <a:r>
              <a:rPr lang="pl-PL" dirty="0" err="1" smtClean="0"/>
              <a:t>shell</a:t>
            </a:r>
            <a:endParaRPr lang="pl-PL" dirty="0" smtClean="0"/>
          </a:p>
          <a:p>
            <a:pPr>
              <a:buNone/>
            </a:pPr>
            <a:r>
              <a:rPr lang="pl-PL" dirty="0" smtClean="0"/>
              <a:t>	</a:t>
            </a:r>
            <a:r>
              <a:rPr lang="pl-PL" dirty="0" smtClean="0">
                <a:latin typeface="Courier New" pitchFamily="49" charset="0"/>
                <a:cs typeface="Courier New" pitchFamily="49" charset="0"/>
              </a:rPr>
              <a:t>USER</a:t>
            </a:r>
            <a:r>
              <a:rPr lang="pl-PL" dirty="0" smtClean="0"/>
              <a:t>	- </a:t>
            </a:r>
            <a:r>
              <a:rPr lang="pl-PL" dirty="0" err="1" smtClean="0"/>
              <a:t>user</a:t>
            </a:r>
            <a:r>
              <a:rPr lang="pl-PL" dirty="0" smtClean="0"/>
              <a:t> </a:t>
            </a:r>
            <a:r>
              <a:rPr lang="pl-PL" dirty="0" err="1" smtClean="0"/>
              <a:t>name</a:t>
            </a:r>
            <a:r>
              <a:rPr lang="pl-PL" dirty="0" smtClean="0"/>
              <a:t> (</a:t>
            </a:r>
            <a:r>
              <a:rPr lang="pl-PL" dirty="0" err="1" smtClean="0"/>
              <a:t>you</a:t>
            </a:r>
            <a:r>
              <a:rPr lang="pl-PL" dirty="0" smtClean="0"/>
              <a:t>)</a:t>
            </a:r>
          </a:p>
          <a:p>
            <a:pPr>
              <a:buNone/>
            </a:pPr>
            <a:r>
              <a:rPr lang="pl-PL" dirty="0" smtClean="0"/>
              <a:t>	</a:t>
            </a:r>
            <a:r>
              <a:rPr lang="pl-PL" dirty="0" smtClean="0">
                <a:latin typeface="Courier New" pitchFamily="49" charset="0"/>
                <a:cs typeface="Courier New" pitchFamily="49" charset="0"/>
              </a:rPr>
              <a:t>HOME</a:t>
            </a:r>
            <a:r>
              <a:rPr lang="pl-PL" dirty="0" smtClean="0"/>
              <a:t>	- </a:t>
            </a:r>
            <a:r>
              <a:rPr lang="pl-PL" dirty="0" err="1" smtClean="0"/>
              <a:t>home</a:t>
            </a:r>
            <a:r>
              <a:rPr lang="pl-PL" dirty="0" smtClean="0"/>
              <a:t> </a:t>
            </a:r>
            <a:r>
              <a:rPr lang="pl-PL" dirty="0" err="1" smtClean="0"/>
              <a:t>user</a:t>
            </a:r>
            <a:r>
              <a:rPr lang="pl-PL" dirty="0" smtClean="0"/>
              <a:t> </a:t>
            </a:r>
            <a:r>
              <a:rPr lang="pl-PL" dirty="0" err="1" smtClean="0"/>
              <a:t>directory</a:t>
            </a:r>
            <a:endParaRPr lang="pl-PL" dirty="0" smtClean="0"/>
          </a:p>
          <a:p>
            <a:pPr>
              <a:buNone/>
            </a:pPr>
            <a:r>
              <a:rPr lang="pl-PL" dirty="0" smtClean="0"/>
              <a:t>	</a:t>
            </a:r>
            <a:r>
              <a:rPr lang="pl-PL" dirty="0" smtClean="0">
                <a:latin typeface="Courier New" pitchFamily="49" charset="0"/>
                <a:cs typeface="Courier New" pitchFamily="49" charset="0"/>
              </a:rPr>
              <a:t>PS1</a:t>
            </a:r>
            <a:r>
              <a:rPr lang="pl-PL" dirty="0" smtClean="0"/>
              <a:t>	- </a:t>
            </a:r>
            <a:r>
              <a:rPr lang="pl-PL" dirty="0" err="1" smtClean="0"/>
              <a:t>shell</a:t>
            </a:r>
            <a:r>
              <a:rPr lang="pl-PL" dirty="0" smtClean="0"/>
              <a:t> </a:t>
            </a:r>
            <a:r>
              <a:rPr lang="pl-PL" dirty="0" err="1" smtClean="0"/>
              <a:t>command</a:t>
            </a:r>
            <a:r>
              <a:rPr lang="pl-PL" dirty="0" smtClean="0"/>
              <a:t> </a:t>
            </a:r>
            <a:r>
              <a:rPr lang="pl-PL" dirty="0" err="1" smtClean="0"/>
              <a:t>line</a:t>
            </a:r>
            <a:r>
              <a:rPr lang="pl-PL" dirty="0" smtClean="0"/>
              <a:t> </a:t>
            </a:r>
            <a:r>
              <a:rPr lang="pl-PL" dirty="0" err="1" smtClean="0"/>
              <a:t>prompt</a:t>
            </a:r>
            <a:endParaRPr lang="pl-PL" dirty="0" smtClean="0"/>
          </a:p>
          <a:p>
            <a:pPr>
              <a:buNone/>
            </a:pPr>
            <a:r>
              <a:rPr lang="pl-PL" dirty="0" smtClean="0"/>
              <a:t>	</a:t>
            </a:r>
            <a:r>
              <a:rPr lang="pl-PL" dirty="0" smtClean="0">
                <a:latin typeface="Courier New" pitchFamily="49" charset="0"/>
                <a:cs typeface="Courier New" pitchFamily="49" charset="0"/>
              </a:rPr>
              <a:t>EDITOR</a:t>
            </a:r>
            <a:r>
              <a:rPr lang="pl-PL" dirty="0" smtClean="0"/>
              <a:t>	- </a:t>
            </a:r>
            <a:r>
              <a:rPr lang="pl-PL" dirty="0" err="1" smtClean="0"/>
              <a:t>default</a:t>
            </a:r>
            <a:r>
              <a:rPr lang="pl-PL" dirty="0" smtClean="0"/>
              <a:t> </a:t>
            </a:r>
            <a:r>
              <a:rPr lang="pl-PL" dirty="0" err="1" smtClean="0"/>
              <a:t>editor</a:t>
            </a:r>
            <a:endParaRPr lang="pl-PL" dirty="0" smtClean="0"/>
          </a:p>
          <a:p>
            <a:pPr>
              <a:buNone/>
            </a:pPr>
            <a:r>
              <a:rPr lang="pl-PL" dirty="0" smtClean="0"/>
              <a:t>	</a:t>
            </a:r>
            <a:r>
              <a:rPr lang="pl-PL" dirty="0" smtClean="0">
                <a:latin typeface="Courier New" pitchFamily="49" charset="0"/>
                <a:cs typeface="Courier New" pitchFamily="49" charset="0"/>
              </a:rPr>
              <a:t>PATH</a:t>
            </a:r>
            <a:r>
              <a:rPr lang="pl-PL" dirty="0" smtClean="0"/>
              <a:t>	- </a:t>
            </a:r>
            <a:r>
              <a:rPr lang="pl-PL" dirty="0" err="1" smtClean="0"/>
              <a:t>default</a:t>
            </a:r>
            <a:r>
              <a:rPr lang="pl-PL" dirty="0" smtClean="0"/>
              <a:t> </a:t>
            </a:r>
            <a:r>
              <a:rPr lang="pl-PL" dirty="0" err="1" smtClean="0"/>
              <a:t>diretories</a:t>
            </a:r>
            <a:r>
              <a:rPr lang="pl-PL" dirty="0" smtClean="0"/>
              <a:t> list</a:t>
            </a:r>
          </a:p>
          <a:p>
            <a:pPr>
              <a:buNone/>
            </a:pPr>
            <a:r>
              <a:rPr lang="pl-PL" dirty="0" smtClean="0"/>
              <a:t>	</a:t>
            </a:r>
            <a:r>
              <a:rPr lang="pl-PL" dirty="0" smtClean="0">
                <a:latin typeface="Courier New" pitchFamily="49" charset="0"/>
                <a:cs typeface="Courier New" pitchFamily="49" charset="0"/>
              </a:rPr>
              <a:t>MAIL</a:t>
            </a:r>
            <a:r>
              <a:rPr lang="pl-PL" dirty="0" smtClean="0"/>
              <a:t>	- </a:t>
            </a:r>
            <a:r>
              <a:rPr lang="pl-PL" dirty="0" err="1" smtClean="0"/>
              <a:t>default</a:t>
            </a:r>
            <a:r>
              <a:rPr lang="pl-PL" dirty="0" smtClean="0"/>
              <a:t> mail </a:t>
            </a:r>
            <a:r>
              <a:rPr lang="pl-PL" dirty="0" err="1" smtClean="0"/>
              <a:t>directory</a:t>
            </a:r>
            <a:endParaRPr lang="pl-PL" dirty="0" smtClean="0"/>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variables</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85000" lnSpcReduction="20000"/>
          </a:bodyPr>
          <a:lstStyle/>
          <a:p>
            <a:pPr>
              <a:buNone/>
            </a:pPr>
            <a:r>
              <a:rPr lang="pl-PL" b="1" dirty="0" smtClean="0"/>
              <a:t>5. </a:t>
            </a:r>
            <a:r>
              <a:rPr lang="pl-PL" b="1" dirty="0" err="1" smtClean="0"/>
              <a:t>Variables</a:t>
            </a:r>
            <a:endParaRPr lang="pl-PL" b="1" dirty="0" smtClean="0"/>
          </a:p>
          <a:p>
            <a:pPr>
              <a:buNone/>
            </a:pPr>
            <a:r>
              <a:rPr lang="pl-PL" sz="2800" b="1" dirty="0" smtClean="0"/>
              <a:t>	a) </a:t>
            </a:r>
            <a:r>
              <a:rPr lang="pl-PL" sz="2800" b="1" dirty="0" err="1" smtClean="0"/>
              <a:t>scalar</a:t>
            </a:r>
            <a:r>
              <a:rPr lang="pl-PL" sz="2800" b="1" dirty="0" smtClean="0"/>
              <a:t> </a:t>
            </a:r>
            <a:r>
              <a:rPr lang="pl-PL" sz="2800" b="1" dirty="0" err="1" smtClean="0"/>
              <a:t>variables</a:t>
            </a:r>
            <a:endParaRPr lang="pl-PL" sz="2800" b="1" dirty="0" smtClean="0"/>
          </a:p>
          <a:p>
            <a:pPr>
              <a:buNone/>
            </a:pPr>
            <a:r>
              <a:rPr lang="pl-PL" sz="2400" dirty="0" smtClean="0"/>
              <a:t>		- </a:t>
            </a:r>
            <a:r>
              <a:rPr lang="pl-PL" sz="2400" dirty="0" err="1" smtClean="0"/>
              <a:t>How</a:t>
            </a:r>
            <a:r>
              <a:rPr lang="pl-PL" sz="2400" dirty="0" smtClean="0"/>
              <a:t> to </a:t>
            </a:r>
            <a:r>
              <a:rPr lang="pl-PL" sz="2400" dirty="0" err="1" smtClean="0"/>
              <a:t>declare</a:t>
            </a:r>
            <a:r>
              <a:rPr lang="pl-PL" sz="2400" dirty="0" smtClean="0"/>
              <a:t>? </a:t>
            </a:r>
          </a:p>
          <a:p>
            <a:pPr>
              <a:buNone/>
            </a:pPr>
            <a:r>
              <a:rPr lang="pl-PL" sz="2400" dirty="0" smtClean="0"/>
              <a:t>			- </a:t>
            </a:r>
            <a:r>
              <a:rPr lang="pl-PL" sz="2400" dirty="0" err="1" smtClean="0"/>
              <a:t>assign</a:t>
            </a:r>
            <a:r>
              <a:rPr lang="pl-PL" sz="2400" dirty="0" smtClean="0"/>
              <a:t> a </a:t>
            </a:r>
            <a:r>
              <a:rPr lang="pl-PL" sz="2400" dirty="0" err="1" smtClean="0"/>
              <a:t>value</a:t>
            </a:r>
            <a:r>
              <a:rPr lang="pl-PL" sz="2400" dirty="0" smtClean="0"/>
              <a:t> and </a:t>
            </a:r>
            <a:r>
              <a:rPr lang="pl-PL" sz="2400" dirty="0" err="1" smtClean="0"/>
              <a:t>that’s</a:t>
            </a:r>
            <a:r>
              <a:rPr lang="pl-PL" sz="2400" dirty="0" smtClean="0"/>
              <a:t> </a:t>
            </a:r>
            <a:r>
              <a:rPr lang="pl-PL" sz="2400" dirty="0" err="1" smtClean="0"/>
              <a:t>it</a:t>
            </a:r>
            <a:endParaRPr lang="pl-PL" sz="2400" dirty="0" smtClean="0"/>
          </a:p>
          <a:p>
            <a:pPr>
              <a:buNone/>
            </a:pPr>
            <a:r>
              <a:rPr lang="pl-PL" sz="2400" dirty="0" smtClean="0"/>
              <a:t>		- </a:t>
            </a:r>
            <a:r>
              <a:rPr lang="pl-PL" sz="2400" dirty="0" err="1" smtClean="0"/>
              <a:t>What</a:t>
            </a:r>
            <a:r>
              <a:rPr lang="pl-PL" sz="2400" dirty="0" smtClean="0"/>
              <a:t> </a:t>
            </a:r>
            <a:r>
              <a:rPr lang="pl-PL" sz="2400" dirty="0" err="1" smtClean="0"/>
              <a:t>types</a:t>
            </a:r>
            <a:r>
              <a:rPr lang="pl-PL" sz="2400" dirty="0" smtClean="0"/>
              <a:t>?</a:t>
            </a:r>
          </a:p>
          <a:p>
            <a:pPr>
              <a:buNone/>
            </a:pPr>
            <a:r>
              <a:rPr lang="pl-PL" sz="2400" dirty="0" smtClean="0"/>
              <a:t>			</a:t>
            </a:r>
            <a:r>
              <a:rPr lang="pl-PL" sz="2400" b="1" dirty="0" smtClean="0"/>
              <a:t>- </a:t>
            </a:r>
            <a:r>
              <a:rPr lang="pl-PL" sz="2400" b="1" dirty="0" err="1" smtClean="0"/>
              <a:t>integer</a:t>
            </a:r>
            <a:r>
              <a:rPr lang="pl-PL" sz="2400" b="1" dirty="0" smtClean="0"/>
              <a:t> </a:t>
            </a:r>
            <a:r>
              <a:rPr lang="pl-PL" sz="2400" b="1" dirty="0" err="1" smtClean="0"/>
              <a:t>variables</a:t>
            </a:r>
            <a:endParaRPr lang="pl-PL" sz="2400" b="1" dirty="0" smtClean="0"/>
          </a:p>
          <a:p>
            <a:pPr>
              <a:buNone/>
            </a:pPr>
            <a:r>
              <a:rPr lang="pl-PL" sz="2400" dirty="0" smtClean="0"/>
              <a:t>			  </a:t>
            </a:r>
            <a:r>
              <a:rPr lang="pl-PL" sz="2400" dirty="0" smtClean="0">
                <a:latin typeface="Courier New" pitchFamily="49" charset="0"/>
                <a:cs typeface="Courier New" pitchFamily="49" charset="0"/>
              </a:rPr>
              <a:t>x=3</a:t>
            </a:r>
            <a:r>
              <a:rPr lang="pl-PL" sz="2400" dirty="0" smtClean="0">
                <a:latin typeface="Arial Narrow" pitchFamily="34" charset="0"/>
              </a:rPr>
              <a:t>			</a:t>
            </a:r>
            <a:endParaRPr lang="pl-PL" sz="2400" dirty="0" smtClean="0"/>
          </a:p>
          <a:p>
            <a:pPr>
              <a:buNone/>
            </a:pPr>
            <a:r>
              <a:rPr lang="pl-PL" sz="2400" dirty="0" smtClean="0"/>
              <a:t>			</a:t>
            </a:r>
            <a:r>
              <a:rPr lang="pl-PL" sz="2400" b="1" dirty="0" smtClean="0"/>
              <a:t>- </a:t>
            </a:r>
            <a:r>
              <a:rPr lang="pl-PL" sz="2400" b="1" dirty="0" err="1" smtClean="0"/>
              <a:t>string</a:t>
            </a:r>
            <a:r>
              <a:rPr lang="pl-PL" sz="2400" b="1" dirty="0" smtClean="0"/>
              <a:t> </a:t>
            </a:r>
            <a:r>
              <a:rPr lang="pl-PL" sz="2400" b="1" dirty="0" err="1" smtClean="0"/>
              <a:t>variables</a:t>
            </a:r>
            <a:endParaRPr lang="pl-PL" sz="2400" b="1" dirty="0" smtClean="0"/>
          </a:p>
          <a:p>
            <a:pPr>
              <a:buNone/>
            </a:pPr>
            <a:r>
              <a:rPr lang="pl-PL" sz="2400" dirty="0" smtClean="0"/>
              <a:t>			  </a:t>
            </a:r>
            <a:r>
              <a:rPr lang="pl-PL" sz="2400" dirty="0" err="1" smtClean="0">
                <a:latin typeface="Courier New" pitchFamily="49" charset="0"/>
                <a:cs typeface="Courier New" pitchFamily="49" charset="0"/>
              </a:rPr>
              <a:t>str=”a</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string</a:t>
            </a:r>
            <a:r>
              <a:rPr lang="pl-PL" sz="2400" dirty="0" smtClean="0">
                <a:latin typeface="Courier New" pitchFamily="49" charset="0"/>
                <a:cs typeface="Courier New" pitchFamily="49" charset="0"/>
              </a:rPr>
              <a:t>” </a:t>
            </a:r>
          </a:p>
          <a:p>
            <a:pPr>
              <a:buNone/>
            </a:pPr>
            <a:r>
              <a:rPr lang="pl-PL" sz="2400" dirty="0" smtClean="0">
                <a:latin typeface="Arial Narrow" pitchFamily="34" charset="0"/>
              </a:rPr>
              <a:t>			  </a:t>
            </a:r>
            <a:r>
              <a:rPr lang="pl-PL" sz="2400" dirty="0" err="1" smtClean="0"/>
              <a:t>or</a:t>
            </a:r>
            <a:r>
              <a:rPr lang="pl-PL" sz="2400" dirty="0" smtClean="0">
                <a:latin typeface="Arial Narrow" pitchFamily="34" charset="0"/>
              </a:rPr>
              <a:t> </a:t>
            </a:r>
          </a:p>
          <a:p>
            <a:pPr>
              <a:buNone/>
            </a:pPr>
            <a:r>
              <a:rPr lang="pl-PL" sz="2400" dirty="0" smtClean="0">
                <a:latin typeface="Arial Narrow" pitchFamily="34" charset="0"/>
              </a:rPr>
              <a:t>			  </a:t>
            </a:r>
            <a:r>
              <a:rPr lang="pl-PL" sz="2400" dirty="0" err="1" smtClean="0">
                <a:latin typeface="Courier New" pitchFamily="49" charset="0"/>
                <a:cs typeface="Courier New" pitchFamily="49" charset="0"/>
              </a:rPr>
              <a:t>str=‘a</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string</a:t>
            </a:r>
            <a:r>
              <a:rPr lang="pl-PL" sz="2400" dirty="0" smtClean="0">
                <a:latin typeface="Courier New" pitchFamily="49" charset="0"/>
                <a:cs typeface="Courier New" pitchFamily="49" charset="0"/>
              </a:rPr>
              <a:t>’</a:t>
            </a:r>
          </a:p>
          <a:p>
            <a:pPr>
              <a:buNone/>
            </a:pPr>
            <a:r>
              <a:rPr lang="pl-PL" sz="2400" dirty="0" smtClean="0">
                <a:latin typeface="Arial Narrow" pitchFamily="34" charset="0"/>
              </a:rPr>
              <a:t>			</a:t>
            </a:r>
            <a:r>
              <a:rPr lang="pl-PL" sz="2400" dirty="0" smtClean="0"/>
              <a:t>  for </a:t>
            </a:r>
            <a:r>
              <a:rPr lang="pl-PL" sz="2400" dirty="0" err="1" smtClean="0"/>
              <a:t>example</a:t>
            </a:r>
            <a:r>
              <a:rPr lang="pl-PL" sz="2400" dirty="0" smtClean="0"/>
              <a:t> </a:t>
            </a:r>
          </a:p>
          <a:p>
            <a:pPr>
              <a:buNone/>
            </a:pPr>
            <a:r>
              <a:rPr lang="pl-PL" sz="2400" dirty="0" smtClean="0">
                <a:latin typeface="Arial Narrow" pitchFamily="34" charset="0"/>
              </a:rPr>
              <a:t>			  </a:t>
            </a:r>
            <a:r>
              <a:rPr lang="pl-PL" sz="2400" dirty="0" err="1" smtClean="0">
                <a:latin typeface="Courier New" pitchFamily="49" charset="0"/>
                <a:cs typeface="Courier New" pitchFamily="49" charset="0"/>
              </a:rPr>
              <a:t>person=”John</a:t>
            </a:r>
            <a:r>
              <a:rPr lang="pl-PL" sz="2400" dirty="0" smtClean="0">
                <a:latin typeface="Courier New" pitchFamily="49" charset="0"/>
                <a:cs typeface="Courier New" pitchFamily="49" charset="0"/>
              </a:rPr>
              <a:t> Smith”</a:t>
            </a: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variables</a:t>
            </a:r>
            <a:r>
              <a:rPr lang="pl-PL" sz="3600" dirty="0" smtClean="0"/>
              <a:t> </a:t>
            </a:r>
            <a:endParaRPr lang="en-GB" sz="3600" dirty="0"/>
          </a:p>
        </p:txBody>
      </p:sp>
      <p:sp>
        <p:nvSpPr>
          <p:cNvPr id="3" name="Symbol zastępczy zawartości 2"/>
          <p:cNvSpPr>
            <a:spLocks noGrp="1"/>
          </p:cNvSpPr>
          <p:nvPr>
            <p:ph idx="1"/>
          </p:nvPr>
        </p:nvSpPr>
        <p:spPr>
          <a:xfrm>
            <a:off x="468000" y="1600200"/>
            <a:ext cx="8472518" cy="4525963"/>
          </a:xfrm>
        </p:spPr>
        <p:txBody>
          <a:bodyPr>
            <a:normAutofit/>
          </a:bodyPr>
          <a:lstStyle/>
          <a:p>
            <a:pPr>
              <a:buNone/>
            </a:pPr>
            <a:r>
              <a:rPr lang="pl-PL" sz="2400" dirty="0" smtClean="0"/>
              <a:t>As </a:t>
            </a:r>
            <a:r>
              <a:rPr lang="pl-PL" sz="2400" dirty="0" err="1" smtClean="0"/>
              <a:t>mentioned</a:t>
            </a:r>
            <a:r>
              <a:rPr lang="pl-PL" sz="2400" dirty="0" smtClean="0"/>
              <a:t> </a:t>
            </a:r>
            <a:r>
              <a:rPr lang="pl-PL" sz="2400" dirty="0" err="1" smtClean="0"/>
              <a:t>before</a:t>
            </a:r>
            <a:r>
              <a:rPr lang="pl-PL" sz="2400" dirty="0" smtClean="0"/>
              <a:t>, </a:t>
            </a:r>
            <a:r>
              <a:rPr lang="pl-PL" sz="2400" dirty="0" err="1" smtClean="0"/>
              <a:t>variables</a:t>
            </a:r>
            <a:r>
              <a:rPr lang="pl-PL" sz="2400" dirty="0" smtClean="0"/>
              <a:t> do not </a:t>
            </a:r>
            <a:r>
              <a:rPr lang="pl-PL" sz="2400" dirty="0" err="1" smtClean="0"/>
              <a:t>have</a:t>
            </a:r>
            <a:r>
              <a:rPr lang="pl-PL" sz="2400" dirty="0" smtClean="0"/>
              <a:t> to be </a:t>
            </a:r>
            <a:r>
              <a:rPr lang="pl-PL" sz="2400" dirty="0" err="1" smtClean="0"/>
              <a:t>declared</a:t>
            </a:r>
            <a:r>
              <a:rPr lang="pl-PL" sz="2400" dirty="0" smtClean="0"/>
              <a:t> – first </a:t>
            </a:r>
            <a:r>
              <a:rPr lang="pl-PL" sz="2400" dirty="0" err="1" smtClean="0"/>
              <a:t>assignment</a:t>
            </a:r>
            <a:r>
              <a:rPr lang="pl-PL" sz="2400" dirty="0" smtClean="0"/>
              <a:t> of a </a:t>
            </a:r>
            <a:r>
              <a:rPr lang="pl-PL" sz="2400" dirty="0" err="1" smtClean="0"/>
              <a:t>value</a:t>
            </a:r>
            <a:r>
              <a:rPr lang="pl-PL" sz="2400" dirty="0" smtClean="0"/>
              <a:t> to a </a:t>
            </a:r>
            <a:r>
              <a:rPr lang="pl-PL" sz="2400" dirty="0" err="1" smtClean="0"/>
              <a:t>variable</a:t>
            </a:r>
            <a:r>
              <a:rPr lang="pl-PL" sz="2400" dirty="0" smtClean="0"/>
              <a:t> </a:t>
            </a:r>
            <a:r>
              <a:rPr lang="pl-PL" sz="2400" dirty="0" err="1" smtClean="0"/>
              <a:t>makes</a:t>
            </a:r>
            <a:r>
              <a:rPr lang="pl-PL" sz="2400" dirty="0" smtClean="0"/>
              <a:t> </a:t>
            </a:r>
            <a:r>
              <a:rPr lang="pl-PL" sz="2400" dirty="0" err="1" smtClean="0"/>
              <a:t>it</a:t>
            </a:r>
            <a:r>
              <a:rPr lang="pl-PL" sz="2400" dirty="0" smtClean="0"/>
              <a:t> </a:t>
            </a:r>
            <a:r>
              <a:rPr lang="pl-PL" sz="2400" dirty="0" err="1" smtClean="0"/>
              <a:t>declared</a:t>
            </a:r>
            <a:r>
              <a:rPr lang="pl-PL" sz="2400" dirty="0" smtClean="0"/>
              <a:t>, for </a:t>
            </a:r>
            <a:r>
              <a:rPr lang="pl-PL" sz="2400" dirty="0" err="1" smtClean="0"/>
              <a:t>example</a:t>
            </a:r>
            <a:r>
              <a:rPr lang="pl-PL" sz="2400" dirty="0" smtClean="0"/>
              <a:t>:</a:t>
            </a:r>
          </a:p>
          <a:p>
            <a:pPr>
              <a:buNone/>
            </a:pPr>
            <a:r>
              <a:rPr lang="pl-PL" sz="2400" dirty="0" smtClean="0">
                <a:latin typeface="Courier New" pitchFamily="49" charset="0"/>
                <a:cs typeface="Courier New" pitchFamily="49" charset="0"/>
              </a:rPr>
              <a:t>X=3</a:t>
            </a:r>
          </a:p>
          <a:p>
            <a:pPr>
              <a:buNone/>
            </a:pPr>
            <a:r>
              <a:rPr lang="pl-PL" sz="2400" dirty="0" smtClean="0"/>
              <a:t>n order to </a:t>
            </a:r>
            <a:r>
              <a:rPr lang="pl-PL" sz="2400" dirty="0" err="1" smtClean="0"/>
              <a:t>refer</a:t>
            </a:r>
            <a:r>
              <a:rPr lang="pl-PL" sz="2400" dirty="0" smtClean="0"/>
              <a:t> to </a:t>
            </a:r>
            <a:r>
              <a:rPr lang="pl-PL" sz="2400" dirty="0" err="1" smtClean="0"/>
              <a:t>the</a:t>
            </a:r>
            <a:r>
              <a:rPr lang="pl-PL" sz="2400" dirty="0" smtClean="0"/>
              <a:t> </a:t>
            </a:r>
            <a:r>
              <a:rPr lang="pl-PL" sz="2400" dirty="0" err="1" smtClean="0"/>
              <a:t>variable</a:t>
            </a:r>
            <a:r>
              <a:rPr lang="pl-PL" sz="2400" dirty="0" smtClean="0"/>
              <a:t> </a:t>
            </a:r>
            <a:r>
              <a:rPr lang="pl-PL" sz="2400" dirty="0" err="1" smtClean="0"/>
              <a:t>value</a:t>
            </a:r>
            <a:r>
              <a:rPr lang="pl-PL" sz="2400" dirty="0" smtClean="0"/>
              <a:t> a </a:t>
            </a:r>
            <a:r>
              <a:rPr lang="pl-PL" sz="2400" dirty="0" smtClean="0">
                <a:latin typeface="Courier New" pitchFamily="49" charset="0"/>
                <a:cs typeface="Courier New" pitchFamily="49" charset="0"/>
              </a:rPr>
              <a:t>$</a:t>
            </a:r>
            <a:r>
              <a:rPr lang="pl-PL" sz="2400" dirty="0" smtClean="0"/>
              <a:t> </a:t>
            </a:r>
            <a:r>
              <a:rPr lang="pl-PL" sz="2400" dirty="0" err="1" smtClean="0"/>
              <a:t>character</a:t>
            </a:r>
            <a:r>
              <a:rPr lang="pl-PL" sz="2400" dirty="0" smtClean="0"/>
              <a:t> </a:t>
            </a:r>
            <a:r>
              <a:rPr lang="pl-PL" sz="2400" dirty="0" err="1" smtClean="0"/>
              <a:t>has</a:t>
            </a:r>
            <a:r>
              <a:rPr lang="pl-PL" sz="2400" dirty="0" smtClean="0"/>
              <a:t> to be </a:t>
            </a:r>
            <a:r>
              <a:rPr lang="pl-PL" sz="2400" dirty="0" err="1" smtClean="0"/>
              <a:t>added</a:t>
            </a:r>
            <a:r>
              <a:rPr lang="pl-PL" sz="2400" dirty="0" smtClean="0"/>
              <a:t> </a:t>
            </a:r>
            <a:r>
              <a:rPr lang="pl-PL" sz="2400" dirty="0" err="1" smtClean="0"/>
              <a:t>at</a:t>
            </a:r>
            <a:r>
              <a:rPr lang="pl-PL" sz="2400" dirty="0" smtClean="0"/>
              <a:t> </a:t>
            </a:r>
            <a:r>
              <a:rPr lang="pl-PL" sz="2400" dirty="0" err="1" smtClean="0"/>
              <a:t>the</a:t>
            </a:r>
            <a:r>
              <a:rPr lang="pl-PL" sz="2400" dirty="0" smtClean="0"/>
              <a:t> </a:t>
            </a:r>
            <a:r>
              <a:rPr lang="pl-PL" sz="2400" dirty="0" err="1" smtClean="0"/>
              <a:t>beginning</a:t>
            </a:r>
            <a:r>
              <a:rPr lang="pl-PL" sz="2400" dirty="0" smtClean="0"/>
              <a:t> of </a:t>
            </a:r>
            <a:r>
              <a:rPr lang="pl-PL" sz="2400" dirty="0" err="1" smtClean="0"/>
              <a:t>the</a:t>
            </a:r>
            <a:r>
              <a:rPr lang="pl-PL" sz="2400" dirty="0" smtClean="0"/>
              <a:t> </a:t>
            </a:r>
            <a:r>
              <a:rPr lang="pl-PL" sz="2400" dirty="0" err="1" smtClean="0"/>
              <a:t>variable</a:t>
            </a:r>
            <a:r>
              <a:rPr lang="pl-PL" sz="2400" dirty="0" smtClean="0"/>
              <a:t> </a:t>
            </a:r>
            <a:r>
              <a:rPr lang="pl-PL" sz="2400" dirty="0" err="1" smtClean="0"/>
              <a:t>name</a:t>
            </a:r>
            <a:r>
              <a:rPr lang="pl-PL" sz="2400" dirty="0" smtClean="0"/>
              <a:t>, for </a:t>
            </a:r>
            <a:r>
              <a:rPr lang="pl-PL" sz="2400" dirty="0" err="1" smtClean="0"/>
              <a:t>example</a:t>
            </a:r>
            <a:r>
              <a:rPr lang="pl-PL" sz="2400" dirty="0" smtClean="0"/>
              <a:t>:</a:t>
            </a:r>
          </a:p>
          <a:p>
            <a:pPr>
              <a:buNone/>
            </a:pPr>
            <a:r>
              <a:rPr lang="pl-PL" sz="2400" dirty="0" err="1" smtClean="0">
                <a:latin typeface="Courier New" pitchFamily="49" charset="0"/>
                <a:cs typeface="Courier New" pitchFamily="49" charset="0"/>
              </a:rPr>
              <a:t>Y=$X</a:t>
            </a:r>
            <a:endParaRPr lang="pl-PL" sz="2400" dirty="0" smtClean="0">
              <a:latin typeface="Courier New" pitchFamily="49" charset="0"/>
              <a:cs typeface="Courier New" pitchFamily="49" charset="0"/>
            </a:endParaRPr>
          </a:p>
          <a:p>
            <a:pPr>
              <a:buNone/>
            </a:pPr>
            <a:r>
              <a:rPr lang="pl-PL" sz="2400" dirty="0" err="1" smtClean="0"/>
              <a:t>which</a:t>
            </a:r>
            <a:r>
              <a:rPr lang="pl-PL" sz="2400" dirty="0" smtClean="0"/>
              <a:t> will </a:t>
            </a:r>
            <a:r>
              <a:rPr lang="pl-PL" sz="2400" dirty="0" err="1" smtClean="0"/>
              <a:t>assign</a:t>
            </a:r>
            <a:r>
              <a:rPr lang="pl-PL" sz="2400" dirty="0" smtClean="0"/>
              <a:t> a </a:t>
            </a:r>
            <a:r>
              <a:rPr lang="pl-PL" sz="2400" dirty="0" err="1" smtClean="0"/>
              <a:t>value</a:t>
            </a:r>
            <a:r>
              <a:rPr lang="pl-PL" sz="2400" dirty="0" smtClean="0"/>
              <a:t> </a:t>
            </a:r>
            <a:r>
              <a:rPr lang="pl-PL" sz="2400" dirty="0" err="1" smtClean="0"/>
              <a:t>fo</a:t>
            </a:r>
            <a:r>
              <a:rPr lang="pl-PL" sz="2400" dirty="0" smtClean="0"/>
              <a:t> </a:t>
            </a:r>
            <a:r>
              <a:rPr lang="pl-PL" sz="2400" dirty="0" err="1" smtClean="0"/>
              <a:t>the</a:t>
            </a:r>
            <a:r>
              <a:rPr lang="pl-PL" sz="2400" dirty="0" smtClean="0"/>
              <a:t> </a:t>
            </a:r>
            <a:r>
              <a:rPr lang="pl-PL" sz="2400" dirty="0" err="1" smtClean="0"/>
              <a:t>variable</a:t>
            </a:r>
            <a:r>
              <a:rPr lang="pl-PL" sz="2400" dirty="0" smtClean="0"/>
              <a:t> X to </a:t>
            </a:r>
            <a:r>
              <a:rPr lang="pl-PL" sz="2400" dirty="0" err="1" smtClean="0"/>
              <a:t>the</a:t>
            </a:r>
            <a:r>
              <a:rPr lang="pl-PL" sz="2400" dirty="0" smtClean="0"/>
              <a:t> </a:t>
            </a:r>
            <a:r>
              <a:rPr lang="pl-PL" sz="2400" dirty="0" err="1" smtClean="0"/>
              <a:t>variable</a:t>
            </a:r>
            <a:r>
              <a:rPr lang="pl-PL" sz="2400" dirty="0" smtClean="0"/>
              <a:t> Y. E </a:t>
            </a:r>
            <a:r>
              <a:rPr lang="pl-PL" sz="2400" dirty="0" err="1" smtClean="0"/>
              <a:t>variable</a:t>
            </a:r>
            <a:r>
              <a:rPr lang="pl-PL" sz="2400" dirty="0" smtClean="0"/>
              <a:t> </a:t>
            </a:r>
            <a:r>
              <a:rPr lang="pl-PL" sz="2400" dirty="0" err="1" smtClean="0"/>
              <a:t>value</a:t>
            </a:r>
            <a:r>
              <a:rPr lang="pl-PL" sz="2400" dirty="0" smtClean="0"/>
              <a:t> </a:t>
            </a:r>
            <a:r>
              <a:rPr lang="pl-PL" sz="2400" dirty="0" err="1" smtClean="0"/>
              <a:t>can</a:t>
            </a:r>
            <a:r>
              <a:rPr lang="pl-PL" sz="2400" dirty="0" smtClean="0"/>
              <a:t> be </a:t>
            </a:r>
            <a:r>
              <a:rPr lang="pl-PL" sz="2400" dirty="0" err="1" smtClean="0"/>
              <a:t>also</a:t>
            </a:r>
            <a:r>
              <a:rPr lang="pl-PL" sz="2400" dirty="0" smtClean="0"/>
              <a:t> </a:t>
            </a:r>
            <a:r>
              <a:rPr lang="pl-PL" sz="2400" dirty="0" err="1" smtClean="0"/>
              <a:t>displayed</a:t>
            </a:r>
            <a:r>
              <a:rPr lang="pl-PL" sz="2400" dirty="0" smtClean="0"/>
              <a:t> on </a:t>
            </a:r>
            <a:r>
              <a:rPr lang="pl-PL" sz="2400" dirty="0" err="1" smtClean="0"/>
              <a:t>the</a:t>
            </a:r>
            <a:r>
              <a:rPr lang="pl-PL" sz="2400" dirty="0" smtClean="0"/>
              <a:t> </a:t>
            </a:r>
            <a:r>
              <a:rPr lang="pl-PL" sz="2400" dirty="0" err="1" smtClean="0"/>
              <a:t>screen</a:t>
            </a:r>
            <a:r>
              <a:rPr lang="pl-PL" sz="2400" dirty="0" smtClean="0"/>
              <a:t> </a:t>
            </a:r>
            <a:r>
              <a:rPr lang="pl-PL" sz="2400" dirty="0" err="1" smtClean="0"/>
              <a:t>using</a:t>
            </a:r>
            <a:r>
              <a:rPr lang="pl-PL" sz="2400" dirty="0" smtClean="0"/>
              <a:t> </a:t>
            </a:r>
            <a:r>
              <a:rPr lang="pl-PL" sz="2400" dirty="0" smtClean="0">
                <a:latin typeface="Courier New" pitchFamily="49" charset="0"/>
                <a:cs typeface="Courier New" pitchFamily="49" charset="0"/>
              </a:rPr>
              <a:t>echo</a:t>
            </a:r>
            <a:r>
              <a:rPr lang="pl-PL" sz="2400" dirty="0" smtClean="0"/>
              <a:t> </a:t>
            </a:r>
            <a:r>
              <a:rPr lang="pl-PL" sz="2400" dirty="0" err="1" smtClean="0"/>
              <a:t>command</a:t>
            </a:r>
            <a:r>
              <a:rPr lang="pl-PL" sz="2400" dirty="0" smtClean="0"/>
              <a:t>:</a:t>
            </a:r>
          </a:p>
          <a:p>
            <a:pPr>
              <a:buNone/>
            </a:pPr>
            <a:r>
              <a:rPr lang="pl-PL" sz="2000" dirty="0" smtClean="0">
                <a:latin typeface="Courier New" pitchFamily="49" charset="0"/>
                <a:cs typeface="Courier New" pitchFamily="49" charset="0"/>
              </a:rPr>
              <a:t>echo $X</a:t>
            </a:r>
          </a:p>
          <a:p>
            <a:pPr>
              <a:buNone/>
            </a:pPr>
            <a:endParaRPr lang="pl-PL" sz="2000" dirty="0" smtClean="0">
              <a:latin typeface="Arial Narrow" pitchFamily="34" charset="0"/>
            </a:endParaRP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8000" y="274638"/>
            <a:ext cx="7000924" cy="1143000"/>
          </a:xfrm>
        </p:spPr>
        <p:txBody>
          <a:bodyPr>
            <a:normAutofit/>
          </a:bodyPr>
          <a:lstStyle/>
          <a:p>
            <a:pPr algn="l"/>
            <a:r>
              <a:rPr lang="pl-PL" sz="3600" dirty="0" smtClean="0"/>
              <a:t>Linux </a:t>
            </a:r>
            <a:r>
              <a:rPr lang="pl-PL" sz="3600" dirty="0" err="1" smtClean="0"/>
              <a:t>shell</a:t>
            </a:r>
            <a:r>
              <a:rPr lang="pl-PL" sz="3600" dirty="0" smtClean="0"/>
              <a:t> scripts – </a:t>
            </a:r>
            <a:r>
              <a:rPr lang="pl-PL" sz="3600" dirty="0" err="1" smtClean="0"/>
              <a:t>variables</a:t>
            </a:r>
            <a:r>
              <a:rPr lang="pl-PL" sz="3600" dirty="0" smtClean="0"/>
              <a:t> </a:t>
            </a:r>
            <a:endParaRPr lang="en-GB" sz="3600" dirty="0"/>
          </a:p>
        </p:txBody>
      </p:sp>
      <p:sp>
        <p:nvSpPr>
          <p:cNvPr id="3" name="Symbol zastępczy zawartości 2"/>
          <p:cNvSpPr>
            <a:spLocks noGrp="1"/>
          </p:cNvSpPr>
          <p:nvPr>
            <p:ph idx="1"/>
          </p:nvPr>
        </p:nvSpPr>
        <p:spPr>
          <a:xfrm>
            <a:off x="468000" y="1600200"/>
            <a:ext cx="8472518" cy="4525963"/>
          </a:xfrm>
        </p:spPr>
        <p:txBody>
          <a:bodyPr>
            <a:normAutofit fontScale="92500" lnSpcReduction="10000"/>
          </a:bodyPr>
          <a:lstStyle/>
          <a:p>
            <a:pPr>
              <a:buNone/>
            </a:pPr>
            <a:r>
              <a:rPr lang="pl-PL" sz="2000" b="1" u="sng" dirty="0" err="1" smtClean="0">
                <a:latin typeface="Arial Narrow" pitchFamily="34" charset="0"/>
              </a:rPr>
              <a:t>Example</a:t>
            </a:r>
            <a:endParaRPr lang="pl-PL" sz="2000" b="1" u="sng" dirty="0" smtClean="0">
              <a:latin typeface="Arial Narrow" pitchFamily="34" charset="0"/>
            </a:endParaRPr>
          </a:p>
          <a:p>
            <a:pPr>
              <a:buNone/>
            </a:pPr>
            <a:endParaRPr lang="pl-PL" sz="2400" dirty="0" smtClean="0">
              <a:latin typeface="Arial Narrow" pitchFamily="34" charset="0"/>
            </a:endParaRPr>
          </a:p>
          <a:p>
            <a:pPr>
              <a:buNone/>
            </a:pP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bin</a:t>
            </a:r>
            <a:r>
              <a:rPr lang="pl-PL" sz="2400" dirty="0" smtClean="0">
                <a:latin typeface="Courier New" pitchFamily="49" charset="0"/>
                <a:cs typeface="Courier New" pitchFamily="49" charset="0"/>
              </a:rPr>
              <a:t>/</a:t>
            </a:r>
            <a:r>
              <a:rPr lang="pl-PL" sz="2400" dirty="0" err="1" smtClean="0">
                <a:latin typeface="Courier New" pitchFamily="49" charset="0"/>
                <a:cs typeface="Courier New" pitchFamily="49" charset="0"/>
              </a:rPr>
              <a:t>bash</a:t>
            </a:r>
            <a:endParaRPr lang="pl-PL" sz="2400" dirty="0" smtClean="0">
              <a:latin typeface="Courier New" pitchFamily="49" charset="0"/>
              <a:cs typeface="Courier New" pitchFamily="49" charset="0"/>
            </a:endParaRPr>
          </a:p>
          <a:p>
            <a:pPr>
              <a:buNone/>
            </a:pPr>
            <a:r>
              <a:rPr lang="pl-PL" sz="2400" dirty="0" smtClean="0">
                <a:latin typeface="Courier New" pitchFamily="49" charset="0"/>
                <a:cs typeface="Courier New" pitchFamily="49" charset="0"/>
              </a:rPr>
              <a:t> echo ”</a:t>
            </a:r>
            <a:r>
              <a:rPr lang="pl-PL" sz="2400" dirty="0" err="1" smtClean="0">
                <a:latin typeface="Courier New" pitchFamily="49" charset="0"/>
                <a:cs typeface="Courier New" pitchFamily="49" charset="0"/>
              </a:rPr>
              <a:t>The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script</a:t>
            </a:r>
            <a:r>
              <a:rPr lang="pl-PL" sz="2400" dirty="0" smtClean="0">
                <a:latin typeface="Courier New" pitchFamily="49" charset="0"/>
                <a:cs typeface="Courier New" pitchFamily="49" charset="0"/>
              </a:rPr>
              <a:t> was </a:t>
            </a:r>
            <a:r>
              <a:rPr lang="pl-PL" sz="2400" dirty="0" err="1" smtClean="0">
                <a:latin typeface="Courier New" pitchFamily="49" charset="0"/>
                <a:cs typeface="Courier New" pitchFamily="49" charset="0"/>
              </a:rPr>
              <a:t>executed</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with</a:t>
            </a:r>
            <a:r>
              <a:rPr lang="pl-PL" sz="2400" dirty="0" smtClean="0">
                <a:latin typeface="Courier New" pitchFamily="49" charset="0"/>
                <a:cs typeface="Courier New" pitchFamily="49" charset="0"/>
              </a:rPr>
              <a:t>: $# </a:t>
            </a:r>
            <a:r>
              <a:rPr lang="pl-PL" sz="2400" dirty="0" err="1" smtClean="0">
                <a:latin typeface="Courier New" pitchFamily="49" charset="0"/>
                <a:cs typeface="Courier New" pitchFamily="49" charset="0"/>
              </a:rPr>
              <a:t>arguments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arguments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are</a:t>
            </a:r>
            <a:r>
              <a:rPr lang="pl-PL" sz="2400" dirty="0" smtClean="0">
                <a:latin typeface="Courier New" pitchFamily="49" charset="0"/>
                <a:cs typeface="Courier New" pitchFamily="49" charset="0"/>
              </a:rPr>
              <a:t>: $@”</a:t>
            </a:r>
          </a:p>
          <a:p>
            <a:pPr>
              <a:buNone/>
            </a:pPr>
            <a:endParaRPr lang="pl-PL" sz="2400" dirty="0" smtClean="0"/>
          </a:p>
          <a:p>
            <a:pPr>
              <a:buNone/>
            </a:pPr>
            <a:r>
              <a:rPr lang="pl-PL" sz="2400" dirty="0" err="1" smtClean="0"/>
              <a:t>If</a:t>
            </a:r>
            <a:r>
              <a:rPr lang="pl-PL" sz="2400" dirty="0" smtClean="0"/>
              <a:t> </a:t>
            </a:r>
            <a:r>
              <a:rPr lang="pl-PL" sz="2400" dirty="0" err="1" smtClean="0"/>
              <a:t>the</a:t>
            </a:r>
            <a:r>
              <a:rPr lang="pl-PL" sz="2400" dirty="0" smtClean="0"/>
              <a:t> </a:t>
            </a:r>
            <a:r>
              <a:rPr lang="pl-PL" sz="2400" dirty="0" err="1" smtClean="0"/>
              <a:t>above</a:t>
            </a:r>
            <a:r>
              <a:rPr lang="pl-PL" sz="2400" dirty="0" smtClean="0"/>
              <a:t> </a:t>
            </a:r>
            <a:r>
              <a:rPr lang="pl-PL" sz="2400" dirty="0" err="1" smtClean="0"/>
              <a:t>script</a:t>
            </a:r>
            <a:r>
              <a:rPr lang="pl-PL" sz="2400" dirty="0" smtClean="0"/>
              <a:t> was </a:t>
            </a:r>
            <a:r>
              <a:rPr lang="pl-PL" sz="2400" dirty="0" err="1" smtClean="0"/>
              <a:t>executed</a:t>
            </a:r>
            <a:r>
              <a:rPr lang="pl-PL" sz="2400" dirty="0" smtClean="0"/>
              <a:t> as:</a:t>
            </a:r>
          </a:p>
          <a:p>
            <a:pPr>
              <a:buNone/>
            </a:pPr>
            <a:r>
              <a:rPr lang="pl-PL" sz="2400" dirty="0" smtClean="0"/>
              <a:t>	</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script_name</a:t>
            </a:r>
            <a:r>
              <a:rPr lang="pl-PL" sz="2400" dirty="0" smtClean="0">
                <a:latin typeface="Courier New" pitchFamily="49" charset="0"/>
                <a:cs typeface="Courier New" pitchFamily="49" charset="0"/>
              </a:rPr>
              <a:t> 1 3 John</a:t>
            </a:r>
          </a:p>
          <a:p>
            <a:pPr>
              <a:buNone/>
            </a:pPr>
            <a:endParaRPr lang="pl-PL" sz="2400" dirty="0" smtClean="0"/>
          </a:p>
          <a:p>
            <a:pPr>
              <a:buNone/>
            </a:pPr>
            <a:r>
              <a:rPr lang="pl-PL" sz="2400" dirty="0" err="1" smtClean="0"/>
              <a:t>The</a:t>
            </a:r>
            <a:r>
              <a:rPr lang="pl-PL" sz="2400" dirty="0" smtClean="0"/>
              <a:t> </a:t>
            </a:r>
            <a:r>
              <a:rPr lang="pl-PL" sz="2400" dirty="0" err="1" smtClean="0"/>
              <a:t>following</a:t>
            </a:r>
            <a:r>
              <a:rPr lang="pl-PL" sz="2400" dirty="0" smtClean="0"/>
              <a:t> </a:t>
            </a:r>
            <a:r>
              <a:rPr lang="pl-PL" sz="2400" dirty="0" err="1" smtClean="0"/>
              <a:t>text</a:t>
            </a:r>
            <a:r>
              <a:rPr lang="pl-PL" sz="2400" dirty="0" smtClean="0"/>
              <a:t> </a:t>
            </a:r>
            <a:r>
              <a:rPr lang="pl-PL" sz="2400" dirty="0" err="1" smtClean="0"/>
              <a:t>would</a:t>
            </a:r>
            <a:r>
              <a:rPr lang="pl-PL" sz="2400" dirty="0" smtClean="0"/>
              <a:t> be </a:t>
            </a:r>
            <a:r>
              <a:rPr lang="pl-PL" sz="2400" dirty="0" err="1" smtClean="0"/>
              <a:t>displayed</a:t>
            </a:r>
            <a:r>
              <a:rPr lang="pl-PL" sz="2400" dirty="0" smtClean="0"/>
              <a:t> on </a:t>
            </a:r>
            <a:r>
              <a:rPr lang="pl-PL" sz="2400" dirty="0" err="1" smtClean="0"/>
              <a:t>the</a:t>
            </a:r>
            <a:r>
              <a:rPr lang="pl-PL" sz="2400" dirty="0" smtClean="0"/>
              <a:t> </a:t>
            </a:r>
            <a:r>
              <a:rPr lang="pl-PL" sz="2400" dirty="0" err="1" smtClean="0"/>
              <a:t>screen</a:t>
            </a:r>
            <a:r>
              <a:rPr lang="pl-PL" sz="2400" dirty="0" smtClean="0"/>
              <a:t>:</a:t>
            </a:r>
          </a:p>
          <a:p>
            <a:pPr>
              <a:buNone/>
            </a:pPr>
            <a:r>
              <a:rPr lang="pl-PL" sz="2400" dirty="0" smtClean="0"/>
              <a:t>	</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script</a:t>
            </a:r>
            <a:r>
              <a:rPr lang="pl-PL" sz="2400" dirty="0" smtClean="0">
                <a:latin typeface="Courier New" pitchFamily="49" charset="0"/>
                <a:cs typeface="Courier New" pitchFamily="49" charset="0"/>
              </a:rPr>
              <a:t> was </a:t>
            </a:r>
            <a:r>
              <a:rPr lang="pl-PL" sz="2400" dirty="0" err="1" smtClean="0">
                <a:latin typeface="Courier New" pitchFamily="49" charset="0"/>
                <a:cs typeface="Courier New" pitchFamily="49" charset="0"/>
              </a:rPr>
              <a:t>executed</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with</a:t>
            </a:r>
            <a:r>
              <a:rPr lang="pl-PL" sz="2400" dirty="0" smtClean="0">
                <a:latin typeface="Courier New" pitchFamily="49" charset="0"/>
                <a:cs typeface="Courier New" pitchFamily="49" charset="0"/>
              </a:rPr>
              <a:t>: 3 </a:t>
            </a:r>
            <a:r>
              <a:rPr lang="pl-PL" sz="2400" dirty="0" err="1" smtClean="0">
                <a:latin typeface="Courier New" pitchFamily="49" charset="0"/>
                <a:cs typeface="Courier New" pitchFamily="49" charset="0"/>
              </a:rPr>
              <a:t>arguments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The</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arguments</a:t>
            </a:r>
            <a:r>
              <a:rPr lang="pl-PL" sz="2400" dirty="0" smtClean="0">
                <a:latin typeface="Courier New" pitchFamily="49" charset="0"/>
                <a:cs typeface="Courier New" pitchFamily="49" charset="0"/>
              </a:rPr>
              <a:t> </a:t>
            </a:r>
            <a:r>
              <a:rPr lang="pl-PL" sz="2400" dirty="0" err="1" smtClean="0">
                <a:latin typeface="Courier New" pitchFamily="49" charset="0"/>
                <a:cs typeface="Courier New" pitchFamily="49" charset="0"/>
              </a:rPr>
              <a:t>are</a:t>
            </a:r>
            <a:r>
              <a:rPr lang="pl-PL" sz="2400" dirty="0" smtClean="0">
                <a:latin typeface="Courier New" pitchFamily="49" charset="0"/>
                <a:cs typeface="Courier New" pitchFamily="49" charset="0"/>
              </a:rPr>
              <a:t>: 1 3 John</a:t>
            </a:r>
            <a:endParaRPr lang="pl-PL" sz="2400" b="1" dirty="0" smtClean="0">
              <a:latin typeface="Arial Narrow" pitchFamily="34" charset="0"/>
            </a:endParaRPr>
          </a:p>
          <a:p>
            <a:pPr>
              <a:buNone/>
            </a:pPr>
            <a:endParaRPr lang="pl-PL" sz="2400" b="1" dirty="0" smtClean="0">
              <a:latin typeface="Arial Narrow" pitchFamily="34" charset="0"/>
            </a:endParaRPr>
          </a:p>
          <a:p>
            <a:pPr>
              <a:buNone/>
            </a:pPr>
            <a:endParaRPr lang="pl-PL" sz="2400" dirty="0" smtClean="0">
              <a:latin typeface="Courier New" pitchFamily="49" charset="0"/>
              <a:cs typeface="Courier New" pitchFamily="49" charset="0"/>
            </a:endParaRPr>
          </a:p>
        </p:txBody>
      </p:sp>
      <p:cxnSp>
        <p:nvCxnSpPr>
          <p:cNvPr id="5" name="Łącznik prosty 4"/>
          <p:cNvCxnSpPr/>
          <p:nvPr/>
        </p:nvCxnSpPr>
        <p:spPr>
          <a:xfrm rot="5400000">
            <a:off x="-2571788" y="3929054"/>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Łącznik prosty 5"/>
          <p:cNvCxnSpPr/>
          <p:nvPr/>
        </p:nvCxnSpPr>
        <p:spPr>
          <a:xfrm rot="5400000">
            <a:off x="-2500350" y="4000492"/>
            <a:ext cx="557214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a:xfrm flipV="1">
            <a:off x="71406" y="1285860"/>
            <a:ext cx="8858312"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a:xfrm flipV="1">
            <a:off x="142844" y="1357298"/>
            <a:ext cx="8715436" cy="952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Obraz 12" descr="uog-logo.gif"/>
          <p:cNvPicPr>
            <a:picLocks noChangeAspect="1"/>
          </p:cNvPicPr>
          <p:nvPr/>
        </p:nvPicPr>
        <p:blipFill>
          <a:blip r:embed="rId3" cstate="print"/>
          <a:stretch>
            <a:fillRect/>
          </a:stretch>
        </p:blipFill>
        <p:spPr>
          <a:xfrm>
            <a:off x="7572406" y="214290"/>
            <a:ext cx="1428750" cy="752475"/>
          </a:xfrm>
          <a:prstGeom prst="rect">
            <a:avLst/>
          </a:prstGeom>
        </p:spPr>
      </p:pic>
      <p:sp>
        <p:nvSpPr>
          <p:cNvPr id="18" name="pole tekstowe 17"/>
          <p:cNvSpPr txBox="1"/>
          <p:nvPr/>
        </p:nvSpPr>
        <p:spPr>
          <a:xfrm>
            <a:off x="2852038" y="6429396"/>
            <a:ext cx="3756157" cy="430887"/>
          </a:xfrm>
          <a:prstGeom prst="rect">
            <a:avLst/>
          </a:prstGeom>
          <a:noFill/>
        </p:spPr>
        <p:txBody>
          <a:bodyPr wrap="none" rtlCol="0">
            <a:spAutoFit/>
          </a:bodyPr>
          <a:lstStyle/>
          <a:p>
            <a:pPr algn="ctr"/>
            <a:r>
              <a:rPr lang="pl-PL" sz="1100" b="1" dirty="0" smtClean="0">
                <a:solidFill>
                  <a:schemeClr val="bg1">
                    <a:lumMod val="50000"/>
                  </a:schemeClr>
                </a:solidFill>
              </a:rPr>
              <a:t>Mariusz Pelc © </a:t>
            </a:r>
            <a:r>
              <a:rPr lang="pl-PL" sz="1100" b="1" dirty="0" smtClean="0">
                <a:solidFill>
                  <a:schemeClr val="bg1">
                    <a:lumMod val="50000"/>
                  </a:schemeClr>
                </a:solidFill>
              </a:rPr>
              <a:t>2012/2013</a:t>
            </a:r>
            <a:endParaRPr lang="pl-PL" sz="1100" b="1" dirty="0" smtClean="0">
              <a:solidFill>
                <a:schemeClr val="bg1">
                  <a:lumMod val="50000"/>
                </a:schemeClr>
              </a:solidFill>
            </a:endParaRPr>
          </a:p>
          <a:p>
            <a:pPr algn="ctr"/>
            <a:r>
              <a:rPr lang="pl-PL" sz="1100" b="1" dirty="0" smtClean="0">
                <a:solidFill>
                  <a:schemeClr val="bg1">
                    <a:lumMod val="50000"/>
                  </a:schemeClr>
                </a:solidFill>
              </a:rPr>
              <a:t>(with </a:t>
            </a:r>
            <a:r>
              <a:rPr lang="pl-PL" sz="1100" b="1" dirty="0" err="1" smtClean="0">
                <a:solidFill>
                  <a:schemeClr val="bg1">
                    <a:lumMod val="50000"/>
                  </a:schemeClr>
                </a:solidFill>
              </a:rPr>
              <a:t>support</a:t>
            </a:r>
            <a:r>
              <a:rPr lang="pl-PL" sz="1100" b="1" dirty="0" smtClean="0">
                <a:solidFill>
                  <a:schemeClr val="bg1">
                    <a:lumMod val="50000"/>
                  </a:schemeClr>
                </a:solidFill>
              </a:rPr>
              <a:t> from </a:t>
            </a:r>
            <a:r>
              <a:rPr lang="pl-PL" sz="1100" b="1" dirty="0" smtClean="0">
                <a:solidFill>
                  <a:schemeClr val="bg1">
                    <a:lumMod val="50000"/>
                  </a:schemeClr>
                </a:solidFill>
              </a:rPr>
              <a:t>Dr Kevin </a:t>
            </a:r>
            <a:r>
              <a:rPr lang="pl-PL" sz="1100" b="1" dirty="0" err="1" smtClean="0">
                <a:solidFill>
                  <a:schemeClr val="bg1">
                    <a:lumMod val="50000"/>
                  </a:schemeClr>
                </a:solidFill>
              </a:rPr>
              <a:t>McManus</a:t>
            </a:r>
            <a:r>
              <a:rPr lang="pl-PL" sz="1100" b="1" dirty="0" smtClean="0">
                <a:solidFill>
                  <a:schemeClr val="bg1">
                    <a:lumMod val="50000"/>
                  </a:schemeClr>
                </a:solidFill>
              </a:rPr>
              <a:t> and Dr Cos </a:t>
            </a:r>
            <a:r>
              <a:rPr lang="pl-PL" sz="1100" b="1" dirty="0" err="1" smtClean="0">
                <a:solidFill>
                  <a:schemeClr val="bg1">
                    <a:lumMod val="50000"/>
                  </a:schemeClr>
                </a:solidFill>
              </a:rPr>
              <a:t>Ierotheou</a:t>
            </a:r>
            <a:r>
              <a:rPr lang="pl-PL" sz="1100" b="1" dirty="0" smtClean="0">
                <a:solidFill>
                  <a:schemeClr val="bg1">
                    <a:lumMod val="50000"/>
                  </a:schemeClr>
                </a:solidFill>
              </a:rPr>
              <a:t>)</a:t>
            </a:r>
            <a:endParaRPr lang="en-GB" sz="1100" b="1" dirty="0">
              <a:solidFill>
                <a:schemeClr val="bg1">
                  <a:lumMod val="5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2623</Words>
  <Application>Microsoft Office PowerPoint</Application>
  <PresentationFormat>Pokaz na ekranie (4:3)</PresentationFormat>
  <Paragraphs>570</Paragraphs>
  <Slides>40</Slides>
  <Notes>40</Notes>
  <HiddenSlides>0</HiddenSlides>
  <MMClips>0</MMClips>
  <ScaleCrop>false</ScaleCrop>
  <HeadingPairs>
    <vt:vector size="4" baseType="variant">
      <vt:variant>
        <vt:lpstr>Motyw</vt:lpstr>
      </vt:variant>
      <vt:variant>
        <vt:i4>1</vt:i4>
      </vt:variant>
      <vt:variant>
        <vt:lpstr>Tytuły slajdów</vt:lpstr>
      </vt:variant>
      <vt:variant>
        <vt:i4>40</vt:i4>
      </vt:variant>
    </vt:vector>
  </HeadingPairs>
  <TitlesOfParts>
    <vt:vector size="41" baseType="lpstr">
      <vt:lpstr>Motyw pakietu Office</vt:lpstr>
      <vt:lpstr>Lecture 3</vt:lpstr>
      <vt:lpstr>Something about…</vt:lpstr>
      <vt:lpstr>What is a Linux shell script?</vt:lpstr>
      <vt:lpstr>How to create a Linux shell script?</vt:lpstr>
      <vt:lpstr>Linux shell scripts</vt:lpstr>
      <vt:lpstr>Linux shell scripts</vt:lpstr>
      <vt:lpstr>Linux shell scripts – variables</vt:lpstr>
      <vt:lpstr>Linux shell scripts – variables </vt:lpstr>
      <vt:lpstr>Linux shell scripts – variables </vt:lpstr>
      <vt:lpstr>Linux shell scripts – variables </vt:lpstr>
      <vt:lpstr>Linux shell scripts – arithmetic operations</vt:lpstr>
      <vt:lpstr>Linux shell scripts – arithmetic operations</vt:lpstr>
      <vt:lpstr>Linux shell scripts – tables</vt:lpstr>
      <vt:lpstr>Linux shell scripts - tables</vt:lpstr>
      <vt:lpstr>Linux shell scripts - tables</vt:lpstr>
      <vt:lpstr>Linux shell scripts – control instructions</vt:lpstr>
      <vt:lpstr>Linux shell scripts – control instructions - if</vt:lpstr>
      <vt:lpstr>Linux shell scripts – control instructions - if</vt:lpstr>
      <vt:lpstr>Linux shell scripts – control instructions - for</vt:lpstr>
      <vt:lpstr>Linux shell scripts – control instructions - for</vt:lpstr>
      <vt:lpstr>Linux shell scripts – control instructions - for</vt:lpstr>
      <vt:lpstr>Linux shell scripts – control instructions - for</vt:lpstr>
      <vt:lpstr>Linux shell scripts – control instructions - while</vt:lpstr>
      <vt:lpstr>Linux shell scripts – control instructions - while</vt:lpstr>
      <vt:lpstr>Linux shell scripts – control instructions - while</vt:lpstr>
      <vt:lpstr>Linux shell scripts – control instructions - test</vt:lpstr>
      <vt:lpstr>Linux shell scripts – control instructions - test</vt:lpstr>
      <vt:lpstr>Linux shell scripts – control instructions - test</vt:lpstr>
      <vt:lpstr>Something about…</vt:lpstr>
      <vt:lpstr>Windows – batch files</vt:lpstr>
      <vt:lpstr>Windows – variables</vt:lpstr>
      <vt:lpstr>Windows – variables</vt:lpstr>
      <vt:lpstr>Windows – command line arguments</vt:lpstr>
      <vt:lpstr>Windows – control instructions - if</vt:lpstr>
      <vt:lpstr>Windows – control instructions - if</vt:lpstr>
      <vt:lpstr>Windows – control instructions - if</vt:lpstr>
      <vt:lpstr>Windows – control instructions - for</vt:lpstr>
      <vt:lpstr>Windows – control instructions - for</vt:lpstr>
      <vt:lpstr>Windows – control instructions - loops</vt:lpstr>
      <vt:lpstr>Windows – a batch file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dc:creator>
  <cp:lastModifiedBy>Mariusz Pelc</cp:lastModifiedBy>
  <cp:revision>364</cp:revision>
  <dcterms:created xsi:type="dcterms:W3CDTF">2009-09-19T09:35:21Z</dcterms:created>
  <dcterms:modified xsi:type="dcterms:W3CDTF">2013-01-26T07:55:23Z</dcterms:modified>
</cp:coreProperties>
</file>