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56" r:id="rId2"/>
    <p:sldId id="270" r:id="rId3"/>
    <p:sldId id="269" r:id="rId4"/>
    <p:sldId id="272" r:id="rId5"/>
    <p:sldId id="273" r:id="rId6"/>
    <p:sldId id="274" r:id="rId7"/>
    <p:sldId id="280" r:id="rId8"/>
    <p:sldId id="275" r:id="rId9"/>
    <p:sldId id="276" r:id="rId10"/>
    <p:sldId id="283" r:id="rId11"/>
    <p:sldId id="284" r:id="rId12"/>
    <p:sldId id="277" r:id="rId13"/>
    <p:sldId id="281" r:id="rId14"/>
    <p:sldId id="282" r:id="rId15"/>
    <p:sldId id="278" r:id="rId16"/>
    <p:sldId id="285" r:id="rId17"/>
    <p:sldId id="286" r:id="rId18"/>
    <p:sldId id="287" r:id="rId19"/>
    <p:sldId id="288" r:id="rId20"/>
    <p:sldId id="289" r:id="rId21"/>
    <p:sldId id="290" r:id="rId22"/>
    <p:sldId id="291" r:id="rId23"/>
    <p:sldId id="293" r:id="rId24"/>
    <p:sldId id="294" r:id="rId25"/>
    <p:sldId id="292" r:id="rId26"/>
    <p:sldId id="295" r:id="rId27"/>
    <p:sldId id="296" r:id="rId28"/>
  </p:sldIdLst>
  <p:sldSz cx="9144000" cy="6858000" type="screen4x3"/>
  <p:notesSz cx="6858000" cy="9144000"/>
  <p:defaultText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BBF71"/>
    <a:srgbClr val="E9EC78"/>
    <a:srgbClr val="E1E547"/>
    <a:srgbClr val="6EFE7F"/>
    <a:srgbClr val="FC6D50"/>
    <a:srgbClr val="FFFFCC"/>
    <a:srgbClr val="E6EEB8"/>
    <a:srgbClr val="CDDC7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Styl pośredni 2 — Ak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5" d="100"/>
          <a:sy n="75" d="100"/>
        </p:scale>
        <p:origin x="-606" y="-66"/>
      </p:cViewPr>
      <p:guideLst>
        <p:guide orient="horz" pos="2160"/>
        <p:guide pos="2880"/>
      </p:guideLst>
    </p:cSldViewPr>
  </p:slideViewPr>
  <p:notesTextViewPr>
    <p:cViewPr>
      <p:scale>
        <a:sx n="100" d="100"/>
        <a:sy n="100" d="100"/>
      </p:scale>
      <p:origin x="0" y="0"/>
    </p:cViewPr>
  </p:notesTextViewPr>
  <p:gridSpacing cx="72010" cy="7201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ymbol zastępczy nagłówka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Symbol zastępczy daty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BED1496-651A-41B8-AB42-6698609B790D}" type="datetimeFigureOut">
              <a:rPr lang="pl-PL" smtClean="0"/>
              <a:pPr/>
              <a:t>2015-08-10</a:t>
            </a:fld>
            <a:endParaRPr lang="en-GB"/>
          </a:p>
        </p:txBody>
      </p:sp>
      <p:sp>
        <p:nvSpPr>
          <p:cNvPr id="4" name="Symbol zastępczy obrazu slajdu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Symbol zastępczy notatek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en-GB"/>
          </a:p>
        </p:txBody>
      </p:sp>
      <p:sp>
        <p:nvSpPr>
          <p:cNvPr id="6" name="Symbol zastępczy stopki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ymbol zastępczy numeru slajdu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AB5E49A-98EA-467F-B96D-B26B0F7CC2E3}" type="slidenum">
              <a:rPr lang="en-GB" smtClean="0"/>
              <a:pPr/>
              <a:t>‹#›</a:t>
            </a:fld>
            <a:endParaRPr lang="en-GB"/>
          </a:p>
        </p:txBody>
      </p:sp>
    </p:spTree>
    <p:extLst>
      <p:ext uri="{BB962C8B-B14F-4D97-AF65-F5344CB8AC3E}">
        <p14:creationId xmlns:p14="http://schemas.microsoft.com/office/powerpoint/2010/main" val="31387436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normAutofit/>
          </a:bodyPr>
          <a:lstStyle/>
          <a:p>
            <a:endParaRPr lang="en-GB"/>
          </a:p>
        </p:txBody>
      </p:sp>
      <p:sp>
        <p:nvSpPr>
          <p:cNvPr id="4" name="Symbol zastępczy numeru slajdu 3"/>
          <p:cNvSpPr>
            <a:spLocks noGrp="1"/>
          </p:cNvSpPr>
          <p:nvPr>
            <p:ph type="sldNum" sz="quarter" idx="10"/>
          </p:nvPr>
        </p:nvSpPr>
        <p:spPr/>
        <p:txBody>
          <a:bodyPr/>
          <a:lstStyle/>
          <a:p>
            <a:fld id="{3AB5E49A-98EA-467F-B96D-B26B0F7CC2E3}" type="slidenum">
              <a:rPr lang="en-GB" smtClean="0"/>
              <a:pPr/>
              <a:t>1</a:t>
            </a:fld>
            <a:endParaRPr lang="en-GB"/>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normAutofit/>
          </a:bodyPr>
          <a:lstStyle/>
          <a:p>
            <a:endParaRPr lang="en-GB"/>
          </a:p>
        </p:txBody>
      </p:sp>
      <p:sp>
        <p:nvSpPr>
          <p:cNvPr id="4" name="Symbol zastępczy numeru slajdu 3"/>
          <p:cNvSpPr>
            <a:spLocks noGrp="1"/>
          </p:cNvSpPr>
          <p:nvPr>
            <p:ph type="sldNum" sz="quarter" idx="10"/>
          </p:nvPr>
        </p:nvSpPr>
        <p:spPr/>
        <p:txBody>
          <a:bodyPr/>
          <a:lstStyle/>
          <a:p>
            <a:fld id="{3AB5E49A-98EA-467F-B96D-B26B0F7CC2E3}" type="slidenum">
              <a:rPr lang="en-GB" smtClean="0"/>
              <a:pPr/>
              <a:t>10</a:t>
            </a:fld>
            <a:endParaRPr lang="en-GB"/>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normAutofit/>
          </a:bodyPr>
          <a:lstStyle/>
          <a:p>
            <a:endParaRPr lang="en-GB"/>
          </a:p>
        </p:txBody>
      </p:sp>
      <p:sp>
        <p:nvSpPr>
          <p:cNvPr id="4" name="Symbol zastępczy numeru slajdu 3"/>
          <p:cNvSpPr>
            <a:spLocks noGrp="1"/>
          </p:cNvSpPr>
          <p:nvPr>
            <p:ph type="sldNum" sz="quarter" idx="10"/>
          </p:nvPr>
        </p:nvSpPr>
        <p:spPr/>
        <p:txBody>
          <a:bodyPr/>
          <a:lstStyle/>
          <a:p>
            <a:fld id="{3AB5E49A-98EA-467F-B96D-B26B0F7CC2E3}" type="slidenum">
              <a:rPr lang="en-GB" smtClean="0"/>
              <a:pPr/>
              <a:t>11</a:t>
            </a:fld>
            <a:endParaRPr lang="en-GB"/>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normAutofit/>
          </a:bodyPr>
          <a:lstStyle/>
          <a:p>
            <a:endParaRPr lang="en-GB"/>
          </a:p>
        </p:txBody>
      </p:sp>
      <p:sp>
        <p:nvSpPr>
          <p:cNvPr id="4" name="Symbol zastępczy numeru slajdu 3"/>
          <p:cNvSpPr>
            <a:spLocks noGrp="1"/>
          </p:cNvSpPr>
          <p:nvPr>
            <p:ph type="sldNum" sz="quarter" idx="10"/>
          </p:nvPr>
        </p:nvSpPr>
        <p:spPr/>
        <p:txBody>
          <a:bodyPr/>
          <a:lstStyle/>
          <a:p>
            <a:fld id="{3AB5E49A-98EA-467F-B96D-B26B0F7CC2E3}" type="slidenum">
              <a:rPr lang="en-GB" smtClean="0"/>
              <a:pPr/>
              <a:t>12</a:t>
            </a:fld>
            <a:endParaRPr lang="en-GB"/>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normAutofit/>
          </a:bodyPr>
          <a:lstStyle/>
          <a:p>
            <a:endParaRPr lang="en-GB"/>
          </a:p>
        </p:txBody>
      </p:sp>
      <p:sp>
        <p:nvSpPr>
          <p:cNvPr id="4" name="Symbol zastępczy numeru slajdu 3"/>
          <p:cNvSpPr>
            <a:spLocks noGrp="1"/>
          </p:cNvSpPr>
          <p:nvPr>
            <p:ph type="sldNum" sz="quarter" idx="10"/>
          </p:nvPr>
        </p:nvSpPr>
        <p:spPr/>
        <p:txBody>
          <a:bodyPr/>
          <a:lstStyle/>
          <a:p>
            <a:fld id="{3AB5E49A-98EA-467F-B96D-B26B0F7CC2E3}" type="slidenum">
              <a:rPr lang="en-GB" smtClean="0"/>
              <a:pPr/>
              <a:t>13</a:t>
            </a:fld>
            <a:endParaRPr lang="en-GB"/>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normAutofit/>
          </a:bodyPr>
          <a:lstStyle/>
          <a:p>
            <a:endParaRPr lang="en-GB"/>
          </a:p>
        </p:txBody>
      </p:sp>
      <p:sp>
        <p:nvSpPr>
          <p:cNvPr id="4" name="Symbol zastępczy numeru slajdu 3"/>
          <p:cNvSpPr>
            <a:spLocks noGrp="1"/>
          </p:cNvSpPr>
          <p:nvPr>
            <p:ph type="sldNum" sz="quarter" idx="10"/>
          </p:nvPr>
        </p:nvSpPr>
        <p:spPr/>
        <p:txBody>
          <a:bodyPr/>
          <a:lstStyle/>
          <a:p>
            <a:fld id="{3AB5E49A-98EA-467F-B96D-B26B0F7CC2E3}" type="slidenum">
              <a:rPr lang="en-GB" smtClean="0"/>
              <a:pPr/>
              <a:t>14</a:t>
            </a:fld>
            <a:endParaRPr lang="en-GB"/>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normAutofit/>
          </a:bodyPr>
          <a:lstStyle/>
          <a:p>
            <a:endParaRPr lang="en-GB"/>
          </a:p>
        </p:txBody>
      </p:sp>
      <p:sp>
        <p:nvSpPr>
          <p:cNvPr id="4" name="Symbol zastępczy numeru slajdu 3"/>
          <p:cNvSpPr>
            <a:spLocks noGrp="1"/>
          </p:cNvSpPr>
          <p:nvPr>
            <p:ph type="sldNum" sz="quarter" idx="10"/>
          </p:nvPr>
        </p:nvSpPr>
        <p:spPr/>
        <p:txBody>
          <a:bodyPr/>
          <a:lstStyle/>
          <a:p>
            <a:fld id="{3AB5E49A-98EA-467F-B96D-B26B0F7CC2E3}" type="slidenum">
              <a:rPr lang="en-GB" smtClean="0"/>
              <a:pPr/>
              <a:t>15</a:t>
            </a:fld>
            <a:endParaRPr lang="en-GB"/>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normAutofit/>
          </a:bodyPr>
          <a:lstStyle/>
          <a:p>
            <a:endParaRPr lang="en-GB"/>
          </a:p>
        </p:txBody>
      </p:sp>
      <p:sp>
        <p:nvSpPr>
          <p:cNvPr id="4" name="Symbol zastępczy numeru slajdu 3"/>
          <p:cNvSpPr>
            <a:spLocks noGrp="1"/>
          </p:cNvSpPr>
          <p:nvPr>
            <p:ph type="sldNum" sz="quarter" idx="10"/>
          </p:nvPr>
        </p:nvSpPr>
        <p:spPr/>
        <p:txBody>
          <a:bodyPr/>
          <a:lstStyle/>
          <a:p>
            <a:fld id="{3AB5E49A-98EA-467F-B96D-B26B0F7CC2E3}" type="slidenum">
              <a:rPr lang="en-GB" smtClean="0"/>
              <a:pPr/>
              <a:t>16</a:t>
            </a:fld>
            <a:endParaRPr lang="en-GB"/>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normAutofit/>
          </a:bodyPr>
          <a:lstStyle/>
          <a:p>
            <a:endParaRPr lang="en-GB"/>
          </a:p>
        </p:txBody>
      </p:sp>
      <p:sp>
        <p:nvSpPr>
          <p:cNvPr id="4" name="Symbol zastępczy numeru slajdu 3"/>
          <p:cNvSpPr>
            <a:spLocks noGrp="1"/>
          </p:cNvSpPr>
          <p:nvPr>
            <p:ph type="sldNum" sz="quarter" idx="10"/>
          </p:nvPr>
        </p:nvSpPr>
        <p:spPr/>
        <p:txBody>
          <a:bodyPr/>
          <a:lstStyle/>
          <a:p>
            <a:fld id="{3AB5E49A-98EA-467F-B96D-B26B0F7CC2E3}" type="slidenum">
              <a:rPr lang="en-GB" smtClean="0"/>
              <a:pPr/>
              <a:t>17</a:t>
            </a:fld>
            <a:endParaRPr lang="en-GB"/>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normAutofit/>
          </a:bodyPr>
          <a:lstStyle/>
          <a:p>
            <a:endParaRPr lang="en-GB"/>
          </a:p>
        </p:txBody>
      </p:sp>
      <p:sp>
        <p:nvSpPr>
          <p:cNvPr id="4" name="Symbol zastępczy numeru slajdu 3"/>
          <p:cNvSpPr>
            <a:spLocks noGrp="1"/>
          </p:cNvSpPr>
          <p:nvPr>
            <p:ph type="sldNum" sz="quarter" idx="10"/>
          </p:nvPr>
        </p:nvSpPr>
        <p:spPr/>
        <p:txBody>
          <a:bodyPr/>
          <a:lstStyle/>
          <a:p>
            <a:fld id="{3AB5E49A-98EA-467F-B96D-B26B0F7CC2E3}" type="slidenum">
              <a:rPr lang="en-GB" smtClean="0"/>
              <a:pPr/>
              <a:t>18</a:t>
            </a:fld>
            <a:endParaRPr lang="en-GB"/>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normAutofit/>
          </a:bodyPr>
          <a:lstStyle/>
          <a:p>
            <a:endParaRPr lang="en-GB"/>
          </a:p>
        </p:txBody>
      </p:sp>
      <p:sp>
        <p:nvSpPr>
          <p:cNvPr id="4" name="Symbol zastępczy numeru slajdu 3"/>
          <p:cNvSpPr>
            <a:spLocks noGrp="1"/>
          </p:cNvSpPr>
          <p:nvPr>
            <p:ph type="sldNum" sz="quarter" idx="10"/>
          </p:nvPr>
        </p:nvSpPr>
        <p:spPr/>
        <p:txBody>
          <a:bodyPr/>
          <a:lstStyle/>
          <a:p>
            <a:fld id="{3AB5E49A-98EA-467F-B96D-B26B0F7CC2E3}" type="slidenum">
              <a:rPr lang="en-GB" smtClean="0"/>
              <a:pPr/>
              <a:t>19</a:t>
            </a:fld>
            <a:endParaRPr lang="en-GB"/>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normAutofit/>
          </a:bodyPr>
          <a:lstStyle/>
          <a:p>
            <a:endParaRPr lang="en-GB"/>
          </a:p>
        </p:txBody>
      </p:sp>
      <p:sp>
        <p:nvSpPr>
          <p:cNvPr id="4" name="Symbol zastępczy numeru slajdu 3"/>
          <p:cNvSpPr>
            <a:spLocks noGrp="1"/>
          </p:cNvSpPr>
          <p:nvPr>
            <p:ph type="sldNum" sz="quarter" idx="10"/>
          </p:nvPr>
        </p:nvSpPr>
        <p:spPr/>
        <p:txBody>
          <a:bodyPr/>
          <a:lstStyle/>
          <a:p>
            <a:fld id="{3AB5E49A-98EA-467F-B96D-B26B0F7CC2E3}" type="slidenum">
              <a:rPr lang="en-GB" smtClean="0"/>
              <a:pPr/>
              <a:t>2</a:t>
            </a:fld>
            <a:endParaRPr lang="en-GB"/>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normAutofit/>
          </a:bodyPr>
          <a:lstStyle/>
          <a:p>
            <a:endParaRPr lang="en-GB"/>
          </a:p>
        </p:txBody>
      </p:sp>
      <p:sp>
        <p:nvSpPr>
          <p:cNvPr id="4" name="Symbol zastępczy numeru slajdu 3"/>
          <p:cNvSpPr>
            <a:spLocks noGrp="1"/>
          </p:cNvSpPr>
          <p:nvPr>
            <p:ph type="sldNum" sz="quarter" idx="10"/>
          </p:nvPr>
        </p:nvSpPr>
        <p:spPr/>
        <p:txBody>
          <a:bodyPr/>
          <a:lstStyle/>
          <a:p>
            <a:fld id="{3AB5E49A-98EA-467F-B96D-B26B0F7CC2E3}" type="slidenum">
              <a:rPr lang="en-GB" smtClean="0"/>
              <a:pPr/>
              <a:t>20</a:t>
            </a:fld>
            <a:endParaRPr lang="en-GB"/>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normAutofit/>
          </a:bodyPr>
          <a:lstStyle/>
          <a:p>
            <a:endParaRPr lang="en-GB"/>
          </a:p>
        </p:txBody>
      </p:sp>
      <p:sp>
        <p:nvSpPr>
          <p:cNvPr id="4" name="Symbol zastępczy numeru slajdu 3"/>
          <p:cNvSpPr>
            <a:spLocks noGrp="1"/>
          </p:cNvSpPr>
          <p:nvPr>
            <p:ph type="sldNum" sz="quarter" idx="10"/>
          </p:nvPr>
        </p:nvSpPr>
        <p:spPr/>
        <p:txBody>
          <a:bodyPr/>
          <a:lstStyle/>
          <a:p>
            <a:fld id="{3AB5E49A-98EA-467F-B96D-B26B0F7CC2E3}" type="slidenum">
              <a:rPr lang="en-GB" smtClean="0"/>
              <a:pPr/>
              <a:t>21</a:t>
            </a:fld>
            <a:endParaRPr lang="en-GB"/>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normAutofit/>
          </a:bodyPr>
          <a:lstStyle/>
          <a:p>
            <a:endParaRPr lang="en-GB"/>
          </a:p>
        </p:txBody>
      </p:sp>
      <p:sp>
        <p:nvSpPr>
          <p:cNvPr id="4" name="Symbol zastępczy numeru slajdu 3"/>
          <p:cNvSpPr>
            <a:spLocks noGrp="1"/>
          </p:cNvSpPr>
          <p:nvPr>
            <p:ph type="sldNum" sz="quarter" idx="10"/>
          </p:nvPr>
        </p:nvSpPr>
        <p:spPr/>
        <p:txBody>
          <a:bodyPr/>
          <a:lstStyle/>
          <a:p>
            <a:fld id="{3AB5E49A-98EA-467F-B96D-B26B0F7CC2E3}" type="slidenum">
              <a:rPr lang="en-GB" smtClean="0"/>
              <a:pPr/>
              <a:t>22</a:t>
            </a:fld>
            <a:endParaRPr lang="en-GB"/>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normAutofit/>
          </a:bodyPr>
          <a:lstStyle/>
          <a:p>
            <a:endParaRPr lang="en-GB"/>
          </a:p>
        </p:txBody>
      </p:sp>
      <p:sp>
        <p:nvSpPr>
          <p:cNvPr id="4" name="Symbol zastępczy numeru slajdu 3"/>
          <p:cNvSpPr>
            <a:spLocks noGrp="1"/>
          </p:cNvSpPr>
          <p:nvPr>
            <p:ph type="sldNum" sz="quarter" idx="10"/>
          </p:nvPr>
        </p:nvSpPr>
        <p:spPr/>
        <p:txBody>
          <a:bodyPr/>
          <a:lstStyle/>
          <a:p>
            <a:fld id="{3AB5E49A-98EA-467F-B96D-B26B0F7CC2E3}" type="slidenum">
              <a:rPr lang="en-GB" smtClean="0"/>
              <a:pPr/>
              <a:t>23</a:t>
            </a:fld>
            <a:endParaRPr lang="en-GB"/>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normAutofit/>
          </a:bodyPr>
          <a:lstStyle/>
          <a:p>
            <a:endParaRPr lang="en-GB"/>
          </a:p>
        </p:txBody>
      </p:sp>
      <p:sp>
        <p:nvSpPr>
          <p:cNvPr id="4" name="Symbol zastępczy numeru slajdu 3"/>
          <p:cNvSpPr>
            <a:spLocks noGrp="1"/>
          </p:cNvSpPr>
          <p:nvPr>
            <p:ph type="sldNum" sz="quarter" idx="10"/>
          </p:nvPr>
        </p:nvSpPr>
        <p:spPr/>
        <p:txBody>
          <a:bodyPr/>
          <a:lstStyle/>
          <a:p>
            <a:fld id="{3AB5E49A-98EA-467F-B96D-B26B0F7CC2E3}" type="slidenum">
              <a:rPr lang="en-GB" smtClean="0"/>
              <a:pPr/>
              <a:t>24</a:t>
            </a:fld>
            <a:endParaRPr lang="en-GB"/>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normAutofit/>
          </a:bodyPr>
          <a:lstStyle/>
          <a:p>
            <a:endParaRPr lang="en-GB"/>
          </a:p>
        </p:txBody>
      </p:sp>
      <p:sp>
        <p:nvSpPr>
          <p:cNvPr id="4" name="Symbol zastępczy numeru slajdu 3"/>
          <p:cNvSpPr>
            <a:spLocks noGrp="1"/>
          </p:cNvSpPr>
          <p:nvPr>
            <p:ph type="sldNum" sz="quarter" idx="10"/>
          </p:nvPr>
        </p:nvSpPr>
        <p:spPr/>
        <p:txBody>
          <a:bodyPr/>
          <a:lstStyle/>
          <a:p>
            <a:fld id="{3AB5E49A-98EA-467F-B96D-B26B0F7CC2E3}" type="slidenum">
              <a:rPr lang="en-GB" smtClean="0"/>
              <a:pPr/>
              <a:t>25</a:t>
            </a:fld>
            <a:endParaRPr lang="en-GB"/>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normAutofit/>
          </a:bodyPr>
          <a:lstStyle/>
          <a:p>
            <a:endParaRPr lang="en-GB"/>
          </a:p>
        </p:txBody>
      </p:sp>
      <p:sp>
        <p:nvSpPr>
          <p:cNvPr id="4" name="Symbol zastępczy numeru slajdu 3"/>
          <p:cNvSpPr>
            <a:spLocks noGrp="1"/>
          </p:cNvSpPr>
          <p:nvPr>
            <p:ph type="sldNum" sz="quarter" idx="10"/>
          </p:nvPr>
        </p:nvSpPr>
        <p:spPr/>
        <p:txBody>
          <a:bodyPr/>
          <a:lstStyle/>
          <a:p>
            <a:fld id="{3AB5E49A-98EA-467F-B96D-B26B0F7CC2E3}" type="slidenum">
              <a:rPr lang="en-GB" smtClean="0"/>
              <a:pPr/>
              <a:t>26</a:t>
            </a:fld>
            <a:endParaRPr lang="en-GB"/>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normAutofit/>
          </a:bodyPr>
          <a:lstStyle/>
          <a:p>
            <a:endParaRPr lang="en-GB"/>
          </a:p>
        </p:txBody>
      </p:sp>
      <p:sp>
        <p:nvSpPr>
          <p:cNvPr id="4" name="Symbol zastępczy numeru slajdu 3"/>
          <p:cNvSpPr>
            <a:spLocks noGrp="1"/>
          </p:cNvSpPr>
          <p:nvPr>
            <p:ph type="sldNum" sz="quarter" idx="10"/>
          </p:nvPr>
        </p:nvSpPr>
        <p:spPr/>
        <p:txBody>
          <a:bodyPr/>
          <a:lstStyle/>
          <a:p>
            <a:fld id="{3AB5E49A-98EA-467F-B96D-B26B0F7CC2E3}" type="slidenum">
              <a:rPr lang="en-GB" smtClean="0"/>
              <a:pPr/>
              <a:t>27</a:t>
            </a:fld>
            <a:endParaRPr lang="en-GB"/>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normAutofit/>
          </a:bodyPr>
          <a:lstStyle/>
          <a:p>
            <a:endParaRPr lang="en-GB"/>
          </a:p>
        </p:txBody>
      </p:sp>
      <p:sp>
        <p:nvSpPr>
          <p:cNvPr id="4" name="Symbol zastępczy numeru slajdu 3"/>
          <p:cNvSpPr>
            <a:spLocks noGrp="1"/>
          </p:cNvSpPr>
          <p:nvPr>
            <p:ph type="sldNum" sz="quarter" idx="10"/>
          </p:nvPr>
        </p:nvSpPr>
        <p:spPr/>
        <p:txBody>
          <a:bodyPr/>
          <a:lstStyle/>
          <a:p>
            <a:fld id="{3AB5E49A-98EA-467F-B96D-B26B0F7CC2E3}" type="slidenum">
              <a:rPr lang="en-GB" smtClean="0"/>
              <a:pPr/>
              <a:t>3</a:t>
            </a:fld>
            <a:endParaRPr lang="en-GB"/>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normAutofit/>
          </a:bodyPr>
          <a:lstStyle/>
          <a:p>
            <a:endParaRPr lang="en-GB"/>
          </a:p>
        </p:txBody>
      </p:sp>
      <p:sp>
        <p:nvSpPr>
          <p:cNvPr id="4" name="Symbol zastępczy numeru slajdu 3"/>
          <p:cNvSpPr>
            <a:spLocks noGrp="1"/>
          </p:cNvSpPr>
          <p:nvPr>
            <p:ph type="sldNum" sz="quarter" idx="10"/>
          </p:nvPr>
        </p:nvSpPr>
        <p:spPr/>
        <p:txBody>
          <a:bodyPr/>
          <a:lstStyle/>
          <a:p>
            <a:fld id="{3AB5E49A-98EA-467F-B96D-B26B0F7CC2E3}" type="slidenum">
              <a:rPr lang="en-GB" smtClean="0"/>
              <a:pPr/>
              <a:t>4</a:t>
            </a:fld>
            <a:endParaRPr lang="en-GB"/>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normAutofit/>
          </a:bodyPr>
          <a:lstStyle/>
          <a:p>
            <a:endParaRPr lang="en-GB"/>
          </a:p>
        </p:txBody>
      </p:sp>
      <p:sp>
        <p:nvSpPr>
          <p:cNvPr id="4" name="Symbol zastępczy numeru slajdu 3"/>
          <p:cNvSpPr>
            <a:spLocks noGrp="1"/>
          </p:cNvSpPr>
          <p:nvPr>
            <p:ph type="sldNum" sz="quarter" idx="10"/>
          </p:nvPr>
        </p:nvSpPr>
        <p:spPr/>
        <p:txBody>
          <a:bodyPr/>
          <a:lstStyle/>
          <a:p>
            <a:fld id="{3AB5E49A-98EA-467F-B96D-B26B0F7CC2E3}" type="slidenum">
              <a:rPr lang="en-GB" smtClean="0"/>
              <a:pPr/>
              <a:t>5</a:t>
            </a:fld>
            <a:endParaRPr lang="en-GB"/>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normAutofit/>
          </a:bodyPr>
          <a:lstStyle/>
          <a:p>
            <a:endParaRPr lang="en-GB"/>
          </a:p>
        </p:txBody>
      </p:sp>
      <p:sp>
        <p:nvSpPr>
          <p:cNvPr id="4" name="Symbol zastępczy numeru slajdu 3"/>
          <p:cNvSpPr>
            <a:spLocks noGrp="1"/>
          </p:cNvSpPr>
          <p:nvPr>
            <p:ph type="sldNum" sz="quarter" idx="10"/>
          </p:nvPr>
        </p:nvSpPr>
        <p:spPr/>
        <p:txBody>
          <a:bodyPr/>
          <a:lstStyle/>
          <a:p>
            <a:fld id="{3AB5E49A-98EA-467F-B96D-B26B0F7CC2E3}" type="slidenum">
              <a:rPr lang="en-GB" smtClean="0"/>
              <a:pPr/>
              <a:t>6</a:t>
            </a:fld>
            <a:endParaRPr lang="en-GB"/>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normAutofit/>
          </a:bodyPr>
          <a:lstStyle/>
          <a:p>
            <a:endParaRPr lang="en-GB"/>
          </a:p>
        </p:txBody>
      </p:sp>
      <p:sp>
        <p:nvSpPr>
          <p:cNvPr id="4" name="Symbol zastępczy numeru slajdu 3"/>
          <p:cNvSpPr>
            <a:spLocks noGrp="1"/>
          </p:cNvSpPr>
          <p:nvPr>
            <p:ph type="sldNum" sz="quarter" idx="10"/>
          </p:nvPr>
        </p:nvSpPr>
        <p:spPr/>
        <p:txBody>
          <a:bodyPr/>
          <a:lstStyle/>
          <a:p>
            <a:fld id="{3AB5E49A-98EA-467F-B96D-B26B0F7CC2E3}" type="slidenum">
              <a:rPr lang="en-GB" smtClean="0"/>
              <a:pPr/>
              <a:t>7</a:t>
            </a:fld>
            <a:endParaRPr lang="en-GB"/>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normAutofit/>
          </a:bodyPr>
          <a:lstStyle/>
          <a:p>
            <a:endParaRPr lang="en-GB"/>
          </a:p>
        </p:txBody>
      </p:sp>
      <p:sp>
        <p:nvSpPr>
          <p:cNvPr id="4" name="Symbol zastępczy numeru slajdu 3"/>
          <p:cNvSpPr>
            <a:spLocks noGrp="1"/>
          </p:cNvSpPr>
          <p:nvPr>
            <p:ph type="sldNum" sz="quarter" idx="10"/>
          </p:nvPr>
        </p:nvSpPr>
        <p:spPr/>
        <p:txBody>
          <a:bodyPr/>
          <a:lstStyle/>
          <a:p>
            <a:fld id="{3AB5E49A-98EA-467F-B96D-B26B0F7CC2E3}" type="slidenum">
              <a:rPr lang="en-GB" smtClean="0"/>
              <a:pPr/>
              <a:t>8</a:t>
            </a:fld>
            <a:endParaRPr lang="en-GB"/>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normAutofit/>
          </a:bodyPr>
          <a:lstStyle/>
          <a:p>
            <a:endParaRPr lang="en-GB"/>
          </a:p>
        </p:txBody>
      </p:sp>
      <p:sp>
        <p:nvSpPr>
          <p:cNvPr id="4" name="Symbol zastępczy numeru slajdu 3"/>
          <p:cNvSpPr>
            <a:spLocks noGrp="1"/>
          </p:cNvSpPr>
          <p:nvPr>
            <p:ph type="sldNum" sz="quarter" idx="10"/>
          </p:nvPr>
        </p:nvSpPr>
        <p:spPr/>
        <p:txBody>
          <a:bodyPr/>
          <a:lstStyle/>
          <a:p>
            <a:fld id="{3AB5E49A-98EA-467F-B96D-B26B0F7CC2E3}" type="slidenum">
              <a:rPr lang="en-GB" smtClean="0"/>
              <a:pPr/>
              <a:t>9</a:t>
            </a:fld>
            <a:endParaRPr lang="en-GB"/>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ajd tytułowy">
    <p:spTree>
      <p:nvGrpSpPr>
        <p:cNvPr id="1" name=""/>
        <p:cNvGrpSpPr/>
        <p:nvPr/>
      </p:nvGrpSpPr>
      <p:grpSpPr>
        <a:xfrm>
          <a:off x="0" y="0"/>
          <a:ext cx="0" cy="0"/>
          <a:chOff x="0" y="0"/>
          <a:chExt cx="0" cy="0"/>
        </a:xfrm>
      </p:grpSpPr>
      <p:sp>
        <p:nvSpPr>
          <p:cNvPr id="2" name="Tytuł 1"/>
          <p:cNvSpPr>
            <a:spLocks noGrp="1"/>
          </p:cNvSpPr>
          <p:nvPr>
            <p:ph type="ctrTitle"/>
          </p:nvPr>
        </p:nvSpPr>
        <p:spPr>
          <a:xfrm>
            <a:off x="685800" y="2130425"/>
            <a:ext cx="7772400" cy="1470025"/>
          </a:xfrm>
        </p:spPr>
        <p:txBody>
          <a:bodyPr/>
          <a:lstStyle/>
          <a:p>
            <a:r>
              <a:rPr lang="pl-PL" smtClean="0"/>
              <a:t>Kliknij, aby edytować styl</a:t>
            </a:r>
            <a:endParaRPr lang="en-GB"/>
          </a:p>
        </p:txBody>
      </p:sp>
      <p:sp>
        <p:nvSpPr>
          <p:cNvPr id="3" name="Podtytuł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l-PL" smtClean="0"/>
              <a:t>Kliknij, aby edytować styl wzorca podtytułu</a:t>
            </a:r>
            <a:endParaRPr lang="en-GB"/>
          </a:p>
        </p:txBody>
      </p:sp>
      <p:sp>
        <p:nvSpPr>
          <p:cNvPr id="4" name="Symbol zastępczy daty 3"/>
          <p:cNvSpPr>
            <a:spLocks noGrp="1"/>
          </p:cNvSpPr>
          <p:nvPr>
            <p:ph type="dt" sz="half" idx="10"/>
          </p:nvPr>
        </p:nvSpPr>
        <p:spPr/>
        <p:txBody>
          <a:bodyPr/>
          <a:lstStyle/>
          <a:p>
            <a:fld id="{1EB25A13-91DB-4AB3-9B3D-E151E6AF5A68}" type="datetimeFigureOut">
              <a:rPr lang="pl-PL" smtClean="0"/>
              <a:pPr/>
              <a:t>2015-08-10</a:t>
            </a:fld>
            <a:endParaRPr lang="en-GB"/>
          </a:p>
        </p:txBody>
      </p:sp>
      <p:sp>
        <p:nvSpPr>
          <p:cNvPr id="5" name="Symbol zastępczy stopki 4"/>
          <p:cNvSpPr>
            <a:spLocks noGrp="1"/>
          </p:cNvSpPr>
          <p:nvPr>
            <p:ph type="ftr" sz="quarter" idx="11"/>
          </p:nvPr>
        </p:nvSpPr>
        <p:spPr/>
        <p:txBody>
          <a:bodyPr/>
          <a:lstStyle/>
          <a:p>
            <a:endParaRPr lang="en-GB"/>
          </a:p>
        </p:txBody>
      </p:sp>
      <p:sp>
        <p:nvSpPr>
          <p:cNvPr id="6" name="Symbol zastępczy numeru slajdu 5"/>
          <p:cNvSpPr>
            <a:spLocks noGrp="1"/>
          </p:cNvSpPr>
          <p:nvPr>
            <p:ph type="sldNum" sz="quarter" idx="12"/>
          </p:nvPr>
        </p:nvSpPr>
        <p:spPr/>
        <p:txBody>
          <a:bodyPr/>
          <a:lstStyle/>
          <a:p>
            <a:fld id="{42A9CC6C-F6A8-4F1D-B43F-6BA2E8C759C9}" type="slidenum">
              <a:rPr lang="en-GB" smtClean="0"/>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ytuł i tekst pionowy">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smtClean="0"/>
              <a:t>Kliknij, aby edytować styl</a:t>
            </a:r>
            <a:endParaRPr lang="en-GB"/>
          </a:p>
        </p:txBody>
      </p:sp>
      <p:sp>
        <p:nvSpPr>
          <p:cNvPr id="3" name="Symbol zastępczy tytułu pionowego 2"/>
          <p:cNvSpPr>
            <a:spLocks noGrp="1"/>
          </p:cNvSpPr>
          <p:nvPr>
            <p:ph type="body" orient="vert" idx="1"/>
          </p:nvPr>
        </p:nvSpPr>
        <p:spPr/>
        <p:txBody>
          <a:bodyPr vert="eaVert"/>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en-GB"/>
          </a:p>
        </p:txBody>
      </p:sp>
      <p:sp>
        <p:nvSpPr>
          <p:cNvPr id="4" name="Symbol zastępczy daty 3"/>
          <p:cNvSpPr>
            <a:spLocks noGrp="1"/>
          </p:cNvSpPr>
          <p:nvPr>
            <p:ph type="dt" sz="half" idx="10"/>
          </p:nvPr>
        </p:nvSpPr>
        <p:spPr/>
        <p:txBody>
          <a:bodyPr/>
          <a:lstStyle/>
          <a:p>
            <a:fld id="{1EB25A13-91DB-4AB3-9B3D-E151E6AF5A68}" type="datetimeFigureOut">
              <a:rPr lang="pl-PL" smtClean="0"/>
              <a:pPr/>
              <a:t>2015-08-10</a:t>
            </a:fld>
            <a:endParaRPr lang="en-GB"/>
          </a:p>
        </p:txBody>
      </p:sp>
      <p:sp>
        <p:nvSpPr>
          <p:cNvPr id="5" name="Symbol zastępczy stopki 4"/>
          <p:cNvSpPr>
            <a:spLocks noGrp="1"/>
          </p:cNvSpPr>
          <p:nvPr>
            <p:ph type="ftr" sz="quarter" idx="11"/>
          </p:nvPr>
        </p:nvSpPr>
        <p:spPr/>
        <p:txBody>
          <a:bodyPr/>
          <a:lstStyle/>
          <a:p>
            <a:endParaRPr lang="en-GB"/>
          </a:p>
        </p:txBody>
      </p:sp>
      <p:sp>
        <p:nvSpPr>
          <p:cNvPr id="6" name="Symbol zastępczy numeru slajdu 5"/>
          <p:cNvSpPr>
            <a:spLocks noGrp="1"/>
          </p:cNvSpPr>
          <p:nvPr>
            <p:ph type="sldNum" sz="quarter" idx="12"/>
          </p:nvPr>
        </p:nvSpPr>
        <p:spPr/>
        <p:txBody>
          <a:bodyPr/>
          <a:lstStyle/>
          <a:p>
            <a:fld id="{42A9CC6C-F6A8-4F1D-B43F-6BA2E8C759C9}" type="slidenum">
              <a:rPr lang="en-GB" smtClean="0"/>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ytuł pionowy i tekst">
    <p:spTree>
      <p:nvGrpSpPr>
        <p:cNvPr id="1" name=""/>
        <p:cNvGrpSpPr/>
        <p:nvPr/>
      </p:nvGrpSpPr>
      <p:grpSpPr>
        <a:xfrm>
          <a:off x="0" y="0"/>
          <a:ext cx="0" cy="0"/>
          <a:chOff x="0" y="0"/>
          <a:chExt cx="0" cy="0"/>
        </a:xfrm>
      </p:grpSpPr>
      <p:sp>
        <p:nvSpPr>
          <p:cNvPr id="2" name="Tytuł pionowy 1"/>
          <p:cNvSpPr>
            <a:spLocks noGrp="1"/>
          </p:cNvSpPr>
          <p:nvPr>
            <p:ph type="title" orient="vert"/>
          </p:nvPr>
        </p:nvSpPr>
        <p:spPr>
          <a:xfrm>
            <a:off x="6629400" y="274638"/>
            <a:ext cx="2057400" cy="5851525"/>
          </a:xfrm>
        </p:spPr>
        <p:txBody>
          <a:bodyPr vert="eaVert"/>
          <a:lstStyle/>
          <a:p>
            <a:r>
              <a:rPr lang="pl-PL" smtClean="0"/>
              <a:t>Kliknij, aby edytować styl</a:t>
            </a:r>
            <a:endParaRPr lang="en-GB"/>
          </a:p>
        </p:txBody>
      </p:sp>
      <p:sp>
        <p:nvSpPr>
          <p:cNvPr id="3" name="Symbol zastępczy tytułu pionowego 2"/>
          <p:cNvSpPr>
            <a:spLocks noGrp="1"/>
          </p:cNvSpPr>
          <p:nvPr>
            <p:ph type="body" orient="vert" idx="1"/>
          </p:nvPr>
        </p:nvSpPr>
        <p:spPr>
          <a:xfrm>
            <a:off x="457200" y="274638"/>
            <a:ext cx="6019800" cy="5851525"/>
          </a:xfrm>
        </p:spPr>
        <p:txBody>
          <a:bodyPr vert="eaVert"/>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en-GB"/>
          </a:p>
        </p:txBody>
      </p:sp>
      <p:sp>
        <p:nvSpPr>
          <p:cNvPr id="4" name="Symbol zastępczy daty 3"/>
          <p:cNvSpPr>
            <a:spLocks noGrp="1"/>
          </p:cNvSpPr>
          <p:nvPr>
            <p:ph type="dt" sz="half" idx="10"/>
          </p:nvPr>
        </p:nvSpPr>
        <p:spPr/>
        <p:txBody>
          <a:bodyPr/>
          <a:lstStyle/>
          <a:p>
            <a:fld id="{1EB25A13-91DB-4AB3-9B3D-E151E6AF5A68}" type="datetimeFigureOut">
              <a:rPr lang="pl-PL" smtClean="0"/>
              <a:pPr/>
              <a:t>2015-08-10</a:t>
            </a:fld>
            <a:endParaRPr lang="en-GB"/>
          </a:p>
        </p:txBody>
      </p:sp>
      <p:sp>
        <p:nvSpPr>
          <p:cNvPr id="5" name="Symbol zastępczy stopki 4"/>
          <p:cNvSpPr>
            <a:spLocks noGrp="1"/>
          </p:cNvSpPr>
          <p:nvPr>
            <p:ph type="ftr" sz="quarter" idx="11"/>
          </p:nvPr>
        </p:nvSpPr>
        <p:spPr/>
        <p:txBody>
          <a:bodyPr/>
          <a:lstStyle/>
          <a:p>
            <a:endParaRPr lang="en-GB"/>
          </a:p>
        </p:txBody>
      </p:sp>
      <p:sp>
        <p:nvSpPr>
          <p:cNvPr id="6" name="Symbol zastępczy numeru slajdu 5"/>
          <p:cNvSpPr>
            <a:spLocks noGrp="1"/>
          </p:cNvSpPr>
          <p:nvPr>
            <p:ph type="sldNum" sz="quarter" idx="12"/>
          </p:nvPr>
        </p:nvSpPr>
        <p:spPr/>
        <p:txBody>
          <a:bodyPr/>
          <a:lstStyle/>
          <a:p>
            <a:fld id="{42A9CC6C-F6A8-4F1D-B43F-6BA2E8C759C9}" type="slidenum">
              <a:rPr lang="en-GB" smtClean="0"/>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ytuł i zawartość">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smtClean="0"/>
              <a:t>Kliknij, aby edytować styl</a:t>
            </a:r>
            <a:endParaRPr lang="en-GB"/>
          </a:p>
        </p:txBody>
      </p:sp>
      <p:sp>
        <p:nvSpPr>
          <p:cNvPr id="3" name="Symbol zastępczy zawartości 2"/>
          <p:cNvSpPr>
            <a:spLocks noGrp="1"/>
          </p:cNvSpPr>
          <p:nvPr>
            <p:ph idx="1"/>
          </p:nvPr>
        </p:nvSpPr>
        <p:spPr/>
        <p:txBody>
          <a:body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en-GB"/>
          </a:p>
        </p:txBody>
      </p:sp>
      <p:sp>
        <p:nvSpPr>
          <p:cNvPr id="4" name="Symbol zastępczy daty 3"/>
          <p:cNvSpPr>
            <a:spLocks noGrp="1"/>
          </p:cNvSpPr>
          <p:nvPr>
            <p:ph type="dt" sz="half" idx="10"/>
          </p:nvPr>
        </p:nvSpPr>
        <p:spPr/>
        <p:txBody>
          <a:bodyPr/>
          <a:lstStyle/>
          <a:p>
            <a:fld id="{1EB25A13-91DB-4AB3-9B3D-E151E6AF5A68}" type="datetimeFigureOut">
              <a:rPr lang="pl-PL" smtClean="0"/>
              <a:pPr/>
              <a:t>2015-08-10</a:t>
            </a:fld>
            <a:endParaRPr lang="en-GB"/>
          </a:p>
        </p:txBody>
      </p:sp>
      <p:sp>
        <p:nvSpPr>
          <p:cNvPr id="5" name="Symbol zastępczy stopki 4"/>
          <p:cNvSpPr>
            <a:spLocks noGrp="1"/>
          </p:cNvSpPr>
          <p:nvPr>
            <p:ph type="ftr" sz="quarter" idx="11"/>
          </p:nvPr>
        </p:nvSpPr>
        <p:spPr/>
        <p:txBody>
          <a:bodyPr/>
          <a:lstStyle/>
          <a:p>
            <a:endParaRPr lang="en-GB"/>
          </a:p>
        </p:txBody>
      </p:sp>
      <p:sp>
        <p:nvSpPr>
          <p:cNvPr id="6" name="Symbol zastępczy numeru slajdu 5"/>
          <p:cNvSpPr>
            <a:spLocks noGrp="1"/>
          </p:cNvSpPr>
          <p:nvPr>
            <p:ph type="sldNum" sz="quarter" idx="12"/>
          </p:nvPr>
        </p:nvSpPr>
        <p:spPr/>
        <p:txBody>
          <a:bodyPr/>
          <a:lstStyle/>
          <a:p>
            <a:fld id="{42A9CC6C-F6A8-4F1D-B43F-6BA2E8C759C9}" type="slidenum">
              <a:rPr lang="en-GB" smtClean="0"/>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Nagłówek sekcji">
    <p:spTree>
      <p:nvGrpSpPr>
        <p:cNvPr id="1" name=""/>
        <p:cNvGrpSpPr/>
        <p:nvPr/>
      </p:nvGrpSpPr>
      <p:grpSpPr>
        <a:xfrm>
          <a:off x="0" y="0"/>
          <a:ext cx="0" cy="0"/>
          <a:chOff x="0" y="0"/>
          <a:chExt cx="0" cy="0"/>
        </a:xfrm>
      </p:grpSpPr>
      <p:sp>
        <p:nvSpPr>
          <p:cNvPr id="2" name="Tytuł 1"/>
          <p:cNvSpPr>
            <a:spLocks noGrp="1"/>
          </p:cNvSpPr>
          <p:nvPr>
            <p:ph type="title"/>
          </p:nvPr>
        </p:nvSpPr>
        <p:spPr>
          <a:xfrm>
            <a:off x="722313" y="4406900"/>
            <a:ext cx="7772400" cy="1362075"/>
          </a:xfrm>
        </p:spPr>
        <p:txBody>
          <a:bodyPr anchor="t"/>
          <a:lstStyle>
            <a:lvl1pPr algn="l">
              <a:defRPr sz="4000" b="1" cap="all"/>
            </a:lvl1pPr>
          </a:lstStyle>
          <a:p>
            <a:r>
              <a:rPr lang="pl-PL" smtClean="0"/>
              <a:t>Kliknij, aby edytować styl</a:t>
            </a:r>
            <a:endParaRPr lang="en-GB"/>
          </a:p>
        </p:txBody>
      </p:sp>
      <p:sp>
        <p:nvSpPr>
          <p:cNvPr id="3" name="Symbol zastępczy tekstu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l-PL" smtClean="0"/>
              <a:t>Kliknij, aby edytować style wzorca tekstu</a:t>
            </a:r>
          </a:p>
        </p:txBody>
      </p:sp>
      <p:sp>
        <p:nvSpPr>
          <p:cNvPr id="4" name="Symbol zastępczy daty 3"/>
          <p:cNvSpPr>
            <a:spLocks noGrp="1"/>
          </p:cNvSpPr>
          <p:nvPr>
            <p:ph type="dt" sz="half" idx="10"/>
          </p:nvPr>
        </p:nvSpPr>
        <p:spPr/>
        <p:txBody>
          <a:bodyPr/>
          <a:lstStyle/>
          <a:p>
            <a:fld id="{1EB25A13-91DB-4AB3-9B3D-E151E6AF5A68}" type="datetimeFigureOut">
              <a:rPr lang="pl-PL" smtClean="0"/>
              <a:pPr/>
              <a:t>2015-08-10</a:t>
            </a:fld>
            <a:endParaRPr lang="en-GB"/>
          </a:p>
        </p:txBody>
      </p:sp>
      <p:sp>
        <p:nvSpPr>
          <p:cNvPr id="5" name="Symbol zastępczy stopki 4"/>
          <p:cNvSpPr>
            <a:spLocks noGrp="1"/>
          </p:cNvSpPr>
          <p:nvPr>
            <p:ph type="ftr" sz="quarter" idx="11"/>
          </p:nvPr>
        </p:nvSpPr>
        <p:spPr/>
        <p:txBody>
          <a:bodyPr/>
          <a:lstStyle/>
          <a:p>
            <a:endParaRPr lang="en-GB"/>
          </a:p>
        </p:txBody>
      </p:sp>
      <p:sp>
        <p:nvSpPr>
          <p:cNvPr id="6" name="Symbol zastępczy numeru slajdu 5"/>
          <p:cNvSpPr>
            <a:spLocks noGrp="1"/>
          </p:cNvSpPr>
          <p:nvPr>
            <p:ph type="sldNum" sz="quarter" idx="12"/>
          </p:nvPr>
        </p:nvSpPr>
        <p:spPr/>
        <p:txBody>
          <a:bodyPr/>
          <a:lstStyle/>
          <a:p>
            <a:fld id="{42A9CC6C-F6A8-4F1D-B43F-6BA2E8C759C9}" type="slidenum">
              <a:rPr lang="en-GB" smtClean="0"/>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wa elementy zawartości">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smtClean="0"/>
              <a:t>Kliknij, aby edytować styl</a:t>
            </a:r>
            <a:endParaRPr lang="en-GB"/>
          </a:p>
        </p:txBody>
      </p:sp>
      <p:sp>
        <p:nvSpPr>
          <p:cNvPr id="3" name="Symbol zastępczy zawartości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en-GB"/>
          </a:p>
        </p:txBody>
      </p:sp>
      <p:sp>
        <p:nvSpPr>
          <p:cNvPr id="4" name="Symbol zastępczy zawartości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en-GB"/>
          </a:p>
        </p:txBody>
      </p:sp>
      <p:sp>
        <p:nvSpPr>
          <p:cNvPr id="5" name="Symbol zastępczy daty 4"/>
          <p:cNvSpPr>
            <a:spLocks noGrp="1"/>
          </p:cNvSpPr>
          <p:nvPr>
            <p:ph type="dt" sz="half" idx="10"/>
          </p:nvPr>
        </p:nvSpPr>
        <p:spPr/>
        <p:txBody>
          <a:bodyPr/>
          <a:lstStyle/>
          <a:p>
            <a:fld id="{1EB25A13-91DB-4AB3-9B3D-E151E6AF5A68}" type="datetimeFigureOut">
              <a:rPr lang="pl-PL" smtClean="0"/>
              <a:pPr/>
              <a:t>2015-08-10</a:t>
            </a:fld>
            <a:endParaRPr lang="en-GB"/>
          </a:p>
        </p:txBody>
      </p:sp>
      <p:sp>
        <p:nvSpPr>
          <p:cNvPr id="6" name="Symbol zastępczy stopki 5"/>
          <p:cNvSpPr>
            <a:spLocks noGrp="1"/>
          </p:cNvSpPr>
          <p:nvPr>
            <p:ph type="ftr" sz="quarter" idx="11"/>
          </p:nvPr>
        </p:nvSpPr>
        <p:spPr/>
        <p:txBody>
          <a:bodyPr/>
          <a:lstStyle/>
          <a:p>
            <a:endParaRPr lang="en-GB"/>
          </a:p>
        </p:txBody>
      </p:sp>
      <p:sp>
        <p:nvSpPr>
          <p:cNvPr id="7" name="Symbol zastępczy numeru slajdu 6"/>
          <p:cNvSpPr>
            <a:spLocks noGrp="1"/>
          </p:cNvSpPr>
          <p:nvPr>
            <p:ph type="sldNum" sz="quarter" idx="12"/>
          </p:nvPr>
        </p:nvSpPr>
        <p:spPr/>
        <p:txBody>
          <a:bodyPr/>
          <a:lstStyle/>
          <a:p>
            <a:fld id="{42A9CC6C-F6A8-4F1D-B43F-6BA2E8C759C9}" type="slidenum">
              <a:rPr lang="en-GB" smtClean="0"/>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ównanie">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lvl1pPr>
              <a:defRPr/>
            </a:lvl1pPr>
          </a:lstStyle>
          <a:p>
            <a:r>
              <a:rPr lang="pl-PL" smtClean="0"/>
              <a:t>Kliknij, aby edytować styl</a:t>
            </a:r>
            <a:endParaRPr lang="en-GB"/>
          </a:p>
        </p:txBody>
      </p:sp>
      <p:sp>
        <p:nvSpPr>
          <p:cNvPr id="3" name="Symbol zastępczy tekstu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smtClean="0"/>
              <a:t>Kliknij, aby edytować style wzorca tekstu</a:t>
            </a:r>
          </a:p>
        </p:txBody>
      </p:sp>
      <p:sp>
        <p:nvSpPr>
          <p:cNvPr id="4" name="Symbol zastępczy zawartości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en-GB"/>
          </a:p>
        </p:txBody>
      </p:sp>
      <p:sp>
        <p:nvSpPr>
          <p:cNvPr id="5" name="Symbol zastępczy tekstu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smtClean="0"/>
              <a:t>Kliknij, aby edytować style wzorca tekstu</a:t>
            </a:r>
          </a:p>
        </p:txBody>
      </p:sp>
      <p:sp>
        <p:nvSpPr>
          <p:cNvPr id="6" name="Symbol zastępczy zawartości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en-GB"/>
          </a:p>
        </p:txBody>
      </p:sp>
      <p:sp>
        <p:nvSpPr>
          <p:cNvPr id="7" name="Symbol zastępczy daty 6"/>
          <p:cNvSpPr>
            <a:spLocks noGrp="1"/>
          </p:cNvSpPr>
          <p:nvPr>
            <p:ph type="dt" sz="half" idx="10"/>
          </p:nvPr>
        </p:nvSpPr>
        <p:spPr/>
        <p:txBody>
          <a:bodyPr/>
          <a:lstStyle/>
          <a:p>
            <a:fld id="{1EB25A13-91DB-4AB3-9B3D-E151E6AF5A68}" type="datetimeFigureOut">
              <a:rPr lang="pl-PL" smtClean="0"/>
              <a:pPr/>
              <a:t>2015-08-10</a:t>
            </a:fld>
            <a:endParaRPr lang="en-GB"/>
          </a:p>
        </p:txBody>
      </p:sp>
      <p:sp>
        <p:nvSpPr>
          <p:cNvPr id="8" name="Symbol zastępczy stopki 7"/>
          <p:cNvSpPr>
            <a:spLocks noGrp="1"/>
          </p:cNvSpPr>
          <p:nvPr>
            <p:ph type="ftr" sz="quarter" idx="11"/>
          </p:nvPr>
        </p:nvSpPr>
        <p:spPr/>
        <p:txBody>
          <a:bodyPr/>
          <a:lstStyle/>
          <a:p>
            <a:endParaRPr lang="en-GB"/>
          </a:p>
        </p:txBody>
      </p:sp>
      <p:sp>
        <p:nvSpPr>
          <p:cNvPr id="9" name="Symbol zastępczy numeru slajdu 8"/>
          <p:cNvSpPr>
            <a:spLocks noGrp="1"/>
          </p:cNvSpPr>
          <p:nvPr>
            <p:ph type="sldNum" sz="quarter" idx="12"/>
          </p:nvPr>
        </p:nvSpPr>
        <p:spPr/>
        <p:txBody>
          <a:bodyPr/>
          <a:lstStyle/>
          <a:p>
            <a:fld id="{42A9CC6C-F6A8-4F1D-B43F-6BA2E8C759C9}" type="slidenum">
              <a:rPr lang="en-GB" smtClean="0"/>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ylko tytuł">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smtClean="0"/>
              <a:t>Kliknij, aby edytować styl</a:t>
            </a:r>
            <a:endParaRPr lang="en-GB"/>
          </a:p>
        </p:txBody>
      </p:sp>
      <p:sp>
        <p:nvSpPr>
          <p:cNvPr id="3" name="Symbol zastępczy daty 2"/>
          <p:cNvSpPr>
            <a:spLocks noGrp="1"/>
          </p:cNvSpPr>
          <p:nvPr>
            <p:ph type="dt" sz="half" idx="10"/>
          </p:nvPr>
        </p:nvSpPr>
        <p:spPr/>
        <p:txBody>
          <a:bodyPr/>
          <a:lstStyle/>
          <a:p>
            <a:fld id="{1EB25A13-91DB-4AB3-9B3D-E151E6AF5A68}" type="datetimeFigureOut">
              <a:rPr lang="pl-PL" smtClean="0"/>
              <a:pPr/>
              <a:t>2015-08-10</a:t>
            </a:fld>
            <a:endParaRPr lang="en-GB"/>
          </a:p>
        </p:txBody>
      </p:sp>
      <p:sp>
        <p:nvSpPr>
          <p:cNvPr id="4" name="Symbol zastępczy stopki 3"/>
          <p:cNvSpPr>
            <a:spLocks noGrp="1"/>
          </p:cNvSpPr>
          <p:nvPr>
            <p:ph type="ftr" sz="quarter" idx="11"/>
          </p:nvPr>
        </p:nvSpPr>
        <p:spPr/>
        <p:txBody>
          <a:bodyPr/>
          <a:lstStyle/>
          <a:p>
            <a:endParaRPr lang="en-GB"/>
          </a:p>
        </p:txBody>
      </p:sp>
      <p:sp>
        <p:nvSpPr>
          <p:cNvPr id="5" name="Symbol zastępczy numeru slajdu 4"/>
          <p:cNvSpPr>
            <a:spLocks noGrp="1"/>
          </p:cNvSpPr>
          <p:nvPr>
            <p:ph type="sldNum" sz="quarter" idx="12"/>
          </p:nvPr>
        </p:nvSpPr>
        <p:spPr/>
        <p:txBody>
          <a:bodyPr/>
          <a:lstStyle/>
          <a:p>
            <a:fld id="{42A9CC6C-F6A8-4F1D-B43F-6BA2E8C759C9}" type="slidenum">
              <a:rPr lang="en-GB" smtClean="0"/>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usty">
    <p:spTree>
      <p:nvGrpSpPr>
        <p:cNvPr id="1" name=""/>
        <p:cNvGrpSpPr/>
        <p:nvPr/>
      </p:nvGrpSpPr>
      <p:grpSpPr>
        <a:xfrm>
          <a:off x="0" y="0"/>
          <a:ext cx="0" cy="0"/>
          <a:chOff x="0" y="0"/>
          <a:chExt cx="0" cy="0"/>
        </a:xfrm>
      </p:grpSpPr>
      <p:sp>
        <p:nvSpPr>
          <p:cNvPr id="2" name="Symbol zastępczy daty 1"/>
          <p:cNvSpPr>
            <a:spLocks noGrp="1"/>
          </p:cNvSpPr>
          <p:nvPr>
            <p:ph type="dt" sz="half" idx="10"/>
          </p:nvPr>
        </p:nvSpPr>
        <p:spPr/>
        <p:txBody>
          <a:bodyPr/>
          <a:lstStyle/>
          <a:p>
            <a:fld id="{1EB25A13-91DB-4AB3-9B3D-E151E6AF5A68}" type="datetimeFigureOut">
              <a:rPr lang="pl-PL" smtClean="0"/>
              <a:pPr/>
              <a:t>2015-08-10</a:t>
            </a:fld>
            <a:endParaRPr lang="en-GB"/>
          </a:p>
        </p:txBody>
      </p:sp>
      <p:sp>
        <p:nvSpPr>
          <p:cNvPr id="3" name="Symbol zastępczy stopki 2"/>
          <p:cNvSpPr>
            <a:spLocks noGrp="1"/>
          </p:cNvSpPr>
          <p:nvPr>
            <p:ph type="ftr" sz="quarter" idx="11"/>
          </p:nvPr>
        </p:nvSpPr>
        <p:spPr/>
        <p:txBody>
          <a:bodyPr/>
          <a:lstStyle/>
          <a:p>
            <a:endParaRPr lang="en-GB"/>
          </a:p>
        </p:txBody>
      </p:sp>
      <p:sp>
        <p:nvSpPr>
          <p:cNvPr id="4" name="Symbol zastępczy numeru slajdu 3"/>
          <p:cNvSpPr>
            <a:spLocks noGrp="1"/>
          </p:cNvSpPr>
          <p:nvPr>
            <p:ph type="sldNum" sz="quarter" idx="12"/>
          </p:nvPr>
        </p:nvSpPr>
        <p:spPr/>
        <p:txBody>
          <a:bodyPr/>
          <a:lstStyle/>
          <a:p>
            <a:fld id="{42A9CC6C-F6A8-4F1D-B43F-6BA2E8C759C9}" type="slidenum">
              <a:rPr lang="en-GB" smtClean="0"/>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Zawartość z podpisem">
    <p:spTree>
      <p:nvGrpSpPr>
        <p:cNvPr id="1" name=""/>
        <p:cNvGrpSpPr/>
        <p:nvPr/>
      </p:nvGrpSpPr>
      <p:grpSpPr>
        <a:xfrm>
          <a:off x="0" y="0"/>
          <a:ext cx="0" cy="0"/>
          <a:chOff x="0" y="0"/>
          <a:chExt cx="0" cy="0"/>
        </a:xfrm>
      </p:grpSpPr>
      <p:sp>
        <p:nvSpPr>
          <p:cNvPr id="2" name="Tytuł 1"/>
          <p:cNvSpPr>
            <a:spLocks noGrp="1"/>
          </p:cNvSpPr>
          <p:nvPr>
            <p:ph type="title"/>
          </p:nvPr>
        </p:nvSpPr>
        <p:spPr>
          <a:xfrm>
            <a:off x="457200" y="273050"/>
            <a:ext cx="3008313" cy="1162050"/>
          </a:xfrm>
        </p:spPr>
        <p:txBody>
          <a:bodyPr anchor="b"/>
          <a:lstStyle>
            <a:lvl1pPr algn="l">
              <a:defRPr sz="2000" b="1"/>
            </a:lvl1pPr>
          </a:lstStyle>
          <a:p>
            <a:r>
              <a:rPr lang="pl-PL" smtClean="0"/>
              <a:t>Kliknij, aby edytować styl</a:t>
            </a:r>
            <a:endParaRPr lang="en-GB"/>
          </a:p>
        </p:txBody>
      </p:sp>
      <p:sp>
        <p:nvSpPr>
          <p:cNvPr id="3" name="Symbol zastępczy zawartości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en-GB"/>
          </a:p>
        </p:txBody>
      </p:sp>
      <p:sp>
        <p:nvSpPr>
          <p:cNvPr id="4" name="Symbol zastępczy tekstu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smtClean="0"/>
              <a:t>Kliknij, aby edytować style wzorca tekstu</a:t>
            </a:r>
          </a:p>
        </p:txBody>
      </p:sp>
      <p:sp>
        <p:nvSpPr>
          <p:cNvPr id="5" name="Symbol zastępczy daty 4"/>
          <p:cNvSpPr>
            <a:spLocks noGrp="1"/>
          </p:cNvSpPr>
          <p:nvPr>
            <p:ph type="dt" sz="half" idx="10"/>
          </p:nvPr>
        </p:nvSpPr>
        <p:spPr/>
        <p:txBody>
          <a:bodyPr/>
          <a:lstStyle/>
          <a:p>
            <a:fld id="{1EB25A13-91DB-4AB3-9B3D-E151E6AF5A68}" type="datetimeFigureOut">
              <a:rPr lang="pl-PL" smtClean="0"/>
              <a:pPr/>
              <a:t>2015-08-10</a:t>
            </a:fld>
            <a:endParaRPr lang="en-GB"/>
          </a:p>
        </p:txBody>
      </p:sp>
      <p:sp>
        <p:nvSpPr>
          <p:cNvPr id="6" name="Symbol zastępczy stopki 5"/>
          <p:cNvSpPr>
            <a:spLocks noGrp="1"/>
          </p:cNvSpPr>
          <p:nvPr>
            <p:ph type="ftr" sz="quarter" idx="11"/>
          </p:nvPr>
        </p:nvSpPr>
        <p:spPr/>
        <p:txBody>
          <a:bodyPr/>
          <a:lstStyle/>
          <a:p>
            <a:endParaRPr lang="en-GB"/>
          </a:p>
        </p:txBody>
      </p:sp>
      <p:sp>
        <p:nvSpPr>
          <p:cNvPr id="7" name="Symbol zastępczy numeru slajdu 6"/>
          <p:cNvSpPr>
            <a:spLocks noGrp="1"/>
          </p:cNvSpPr>
          <p:nvPr>
            <p:ph type="sldNum" sz="quarter" idx="12"/>
          </p:nvPr>
        </p:nvSpPr>
        <p:spPr/>
        <p:txBody>
          <a:bodyPr/>
          <a:lstStyle/>
          <a:p>
            <a:fld id="{42A9CC6C-F6A8-4F1D-B43F-6BA2E8C759C9}" type="slidenum">
              <a:rPr lang="en-GB" smtClean="0"/>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az z podpisem">
    <p:spTree>
      <p:nvGrpSpPr>
        <p:cNvPr id="1" name=""/>
        <p:cNvGrpSpPr/>
        <p:nvPr/>
      </p:nvGrpSpPr>
      <p:grpSpPr>
        <a:xfrm>
          <a:off x="0" y="0"/>
          <a:ext cx="0" cy="0"/>
          <a:chOff x="0" y="0"/>
          <a:chExt cx="0" cy="0"/>
        </a:xfrm>
      </p:grpSpPr>
      <p:sp>
        <p:nvSpPr>
          <p:cNvPr id="2" name="Tytuł 1"/>
          <p:cNvSpPr>
            <a:spLocks noGrp="1"/>
          </p:cNvSpPr>
          <p:nvPr>
            <p:ph type="title"/>
          </p:nvPr>
        </p:nvSpPr>
        <p:spPr>
          <a:xfrm>
            <a:off x="1792288" y="4800600"/>
            <a:ext cx="5486400" cy="566738"/>
          </a:xfrm>
        </p:spPr>
        <p:txBody>
          <a:bodyPr anchor="b"/>
          <a:lstStyle>
            <a:lvl1pPr algn="l">
              <a:defRPr sz="2000" b="1"/>
            </a:lvl1pPr>
          </a:lstStyle>
          <a:p>
            <a:r>
              <a:rPr lang="pl-PL" smtClean="0"/>
              <a:t>Kliknij, aby edytować styl</a:t>
            </a:r>
            <a:endParaRPr lang="en-GB"/>
          </a:p>
        </p:txBody>
      </p:sp>
      <p:sp>
        <p:nvSpPr>
          <p:cNvPr id="3" name="Symbol zastępczy obrazu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Symbol zastępczy tekstu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smtClean="0"/>
              <a:t>Kliknij, aby edytować style wzorca tekstu</a:t>
            </a:r>
          </a:p>
        </p:txBody>
      </p:sp>
      <p:sp>
        <p:nvSpPr>
          <p:cNvPr id="5" name="Symbol zastępczy daty 4"/>
          <p:cNvSpPr>
            <a:spLocks noGrp="1"/>
          </p:cNvSpPr>
          <p:nvPr>
            <p:ph type="dt" sz="half" idx="10"/>
          </p:nvPr>
        </p:nvSpPr>
        <p:spPr/>
        <p:txBody>
          <a:bodyPr/>
          <a:lstStyle/>
          <a:p>
            <a:fld id="{1EB25A13-91DB-4AB3-9B3D-E151E6AF5A68}" type="datetimeFigureOut">
              <a:rPr lang="pl-PL" smtClean="0"/>
              <a:pPr/>
              <a:t>2015-08-10</a:t>
            </a:fld>
            <a:endParaRPr lang="en-GB"/>
          </a:p>
        </p:txBody>
      </p:sp>
      <p:sp>
        <p:nvSpPr>
          <p:cNvPr id="6" name="Symbol zastępczy stopki 5"/>
          <p:cNvSpPr>
            <a:spLocks noGrp="1"/>
          </p:cNvSpPr>
          <p:nvPr>
            <p:ph type="ftr" sz="quarter" idx="11"/>
          </p:nvPr>
        </p:nvSpPr>
        <p:spPr/>
        <p:txBody>
          <a:bodyPr/>
          <a:lstStyle/>
          <a:p>
            <a:endParaRPr lang="en-GB"/>
          </a:p>
        </p:txBody>
      </p:sp>
      <p:sp>
        <p:nvSpPr>
          <p:cNvPr id="7" name="Symbol zastępczy numeru slajdu 6"/>
          <p:cNvSpPr>
            <a:spLocks noGrp="1"/>
          </p:cNvSpPr>
          <p:nvPr>
            <p:ph type="sldNum" sz="quarter" idx="12"/>
          </p:nvPr>
        </p:nvSpPr>
        <p:spPr/>
        <p:txBody>
          <a:bodyPr/>
          <a:lstStyle/>
          <a:p>
            <a:fld id="{42A9CC6C-F6A8-4F1D-B43F-6BA2E8C759C9}" type="slidenum">
              <a:rPr lang="en-GB" smtClean="0"/>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ymbol zastępczy tytułu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pl-PL" smtClean="0"/>
              <a:t>Kliknij, aby edytować styl</a:t>
            </a:r>
            <a:endParaRPr lang="en-GB"/>
          </a:p>
        </p:txBody>
      </p:sp>
      <p:sp>
        <p:nvSpPr>
          <p:cNvPr id="3" name="Symbol zastępczy tekstu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en-GB"/>
          </a:p>
        </p:txBody>
      </p:sp>
      <p:sp>
        <p:nvSpPr>
          <p:cNvPr id="4" name="Symbol zastępczy daty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EB25A13-91DB-4AB3-9B3D-E151E6AF5A68}" type="datetimeFigureOut">
              <a:rPr lang="pl-PL" smtClean="0"/>
              <a:pPr/>
              <a:t>2015-08-10</a:t>
            </a:fld>
            <a:endParaRPr lang="en-GB"/>
          </a:p>
        </p:txBody>
      </p:sp>
      <p:sp>
        <p:nvSpPr>
          <p:cNvPr id="5" name="Symbol zastępczy stopki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ymbol zastępczy numeru slajdu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2A9CC6C-F6A8-4F1D-B43F-6BA2E8C759C9}" type="slidenum">
              <a:rPr lang="en-GB" smtClean="0"/>
              <a:pPr/>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1.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2.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4.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5.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6.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7.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3.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ctrTitle"/>
          </p:nvPr>
        </p:nvSpPr>
        <p:spPr/>
        <p:txBody>
          <a:bodyPr/>
          <a:lstStyle/>
          <a:p>
            <a:r>
              <a:rPr lang="en-GB" dirty="0" smtClean="0"/>
              <a:t>Lecture</a:t>
            </a:r>
            <a:r>
              <a:rPr lang="pl-PL" smtClean="0"/>
              <a:t> </a:t>
            </a:r>
            <a:r>
              <a:rPr lang="pl-PL" smtClean="0"/>
              <a:t>9</a:t>
            </a:r>
            <a:endParaRPr lang="en-GB" dirty="0"/>
          </a:p>
        </p:txBody>
      </p:sp>
      <p:sp>
        <p:nvSpPr>
          <p:cNvPr id="3" name="Podtytuł 2"/>
          <p:cNvSpPr>
            <a:spLocks noGrp="1"/>
          </p:cNvSpPr>
          <p:nvPr>
            <p:ph type="subTitle" idx="1"/>
          </p:nvPr>
        </p:nvSpPr>
        <p:spPr/>
        <p:txBody>
          <a:bodyPr/>
          <a:lstStyle/>
          <a:p>
            <a:r>
              <a:rPr lang="en-GB" dirty="0" smtClean="0">
                <a:solidFill>
                  <a:schemeClr val="tx1"/>
                </a:solidFill>
              </a:rPr>
              <a:t>Operating</a:t>
            </a:r>
            <a:r>
              <a:rPr lang="pl-PL" dirty="0" smtClean="0">
                <a:solidFill>
                  <a:schemeClr val="tx1"/>
                </a:solidFill>
              </a:rPr>
              <a:t> Systems (COMP1562)</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468000" y="274638"/>
            <a:ext cx="7000924" cy="1143000"/>
          </a:xfrm>
        </p:spPr>
        <p:txBody>
          <a:bodyPr>
            <a:normAutofit fontScale="90000"/>
          </a:bodyPr>
          <a:lstStyle/>
          <a:p>
            <a:pPr algn="l"/>
            <a:r>
              <a:rPr lang="pl-PL" sz="3600" dirty="0" err="1" smtClean="0"/>
              <a:t>Kernel</a:t>
            </a:r>
            <a:r>
              <a:rPr lang="pl-PL" sz="3600" dirty="0" smtClean="0"/>
              <a:t> design – </a:t>
            </a:r>
            <a:r>
              <a:rPr lang="pl-PL" sz="3600" dirty="0" err="1" smtClean="0"/>
              <a:t>microkernels</a:t>
            </a:r>
            <a:r>
              <a:rPr lang="pl-PL" sz="3600" dirty="0" smtClean="0"/>
              <a:t> - </a:t>
            </a:r>
            <a:r>
              <a:rPr lang="pl-PL" sz="3600" dirty="0" err="1" smtClean="0"/>
              <a:t>benefits</a:t>
            </a:r>
            <a:endParaRPr lang="en-GB" sz="3600" dirty="0"/>
          </a:p>
        </p:txBody>
      </p:sp>
      <p:sp>
        <p:nvSpPr>
          <p:cNvPr id="3" name="Symbol zastępczy zawartości 2"/>
          <p:cNvSpPr>
            <a:spLocks noGrp="1"/>
          </p:cNvSpPr>
          <p:nvPr>
            <p:ph idx="1"/>
          </p:nvPr>
        </p:nvSpPr>
        <p:spPr>
          <a:xfrm>
            <a:off x="468000" y="1600200"/>
            <a:ext cx="8472518" cy="4525963"/>
          </a:xfrm>
        </p:spPr>
        <p:txBody>
          <a:bodyPr>
            <a:noAutofit/>
          </a:bodyPr>
          <a:lstStyle/>
          <a:p>
            <a:r>
              <a:rPr lang="en-US" sz="2800" dirty="0" smtClean="0"/>
              <a:t>Small operating system core</a:t>
            </a:r>
          </a:p>
          <a:p>
            <a:r>
              <a:rPr lang="en-US" sz="2800" dirty="0" smtClean="0"/>
              <a:t>Contains only essential operating systems functions</a:t>
            </a:r>
          </a:p>
          <a:p>
            <a:r>
              <a:rPr lang="en-US" sz="2800" dirty="0" smtClean="0"/>
              <a:t>Many services traditionally included in the operating system are now external subsystems</a:t>
            </a:r>
          </a:p>
          <a:p>
            <a:pPr lvl="1"/>
            <a:r>
              <a:rPr lang="en-US" sz="2400" dirty="0" smtClean="0"/>
              <a:t>device drivers</a:t>
            </a:r>
          </a:p>
          <a:p>
            <a:pPr lvl="1"/>
            <a:r>
              <a:rPr lang="en-US" sz="2400" dirty="0" smtClean="0"/>
              <a:t>file systems</a:t>
            </a:r>
          </a:p>
          <a:p>
            <a:pPr lvl="1"/>
            <a:r>
              <a:rPr lang="en-US" sz="2400" dirty="0" smtClean="0"/>
              <a:t>virtual memory manager</a:t>
            </a:r>
          </a:p>
          <a:p>
            <a:pPr lvl="1"/>
            <a:r>
              <a:rPr lang="en-US" sz="2400" dirty="0" smtClean="0"/>
              <a:t>windowing system</a:t>
            </a:r>
          </a:p>
          <a:p>
            <a:pPr lvl="1"/>
            <a:r>
              <a:rPr lang="en-US" sz="2400" dirty="0" smtClean="0"/>
              <a:t>security services</a:t>
            </a:r>
          </a:p>
          <a:p>
            <a:pPr marL="252000" indent="-252000">
              <a:buNone/>
            </a:pPr>
            <a:endParaRPr lang="pl-PL" sz="2400" dirty="0" smtClean="0"/>
          </a:p>
        </p:txBody>
      </p:sp>
      <p:cxnSp>
        <p:nvCxnSpPr>
          <p:cNvPr id="5" name="Łącznik prosty 4"/>
          <p:cNvCxnSpPr/>
          <p:nvPr/>
        </p:nvCxnSpPr>
        <p:spPr>
          <a:xfrm rot="5400000">
            <a:off x="-2571788" y="3929054"/>
            <a:ext cx="5572140" cy="0"/>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6" name="Łącznik prosty 5"/>
          <p:cNvCxnSpPr/>
          <p:nvPr/>
        </p:nvCxnSpPr>
        <p:spPr>
          <a:xfrm rot="5400000">
            <a:off x="-2500350" y="4000492"/>
            <a:ext cx="5572140" cy="0"/>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7" name="Łącznik prosty 6"/>
          <p:cNvCxnSpPr/>
          <p:nvPr/>
        </p:nvCxnSpPr>
        <p:spPr>
          <a:xfrm flipV="1">
            <a:off x="71406" y="1285860"/>
            <a:ext cx="8858312" cy="9524"/>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Łącznik prosty 8"/>
          <p:cNvCxnSpPr/>
          <p:nvPr/>
        </p:nvCxnSpPr>
        <p:spPr>
          <a:xfrm flipV="1">
            <a:off x="142844" y="1357298"/>
            <a:ext cx="8715436" cy="9524"/>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pic>
        <p:nvPicPr>
          <p:cNvPr id="13" name="Obraz 12" descr="uog-logo.gif"/>
          <p:cNvPicPr>
            <a:picLocks noChangeAspect="1"/>
          </p:cNvPicPr>
          <p:nvPr/>
        </p:nvPicPr>
        <p:blipFill>
          <a:blip r:embed="rId3" cstate="print"/>
          <a:stretch>
            <a:fillRect/>
          </a:stretch>
        </p:blipFill>
        <p:spPr>
          <a:xfrm>
            <a:off x="7572406" y="214290"/>
            <a:ext cx="1428750" cy="752475"/>
          </a:xfrm>
          <a:prstGeom prst="rect">
            <a:avLst/>
          </a:prstGeom>
        </p:spPr>
      </p:pic>
      <p:sp>
        <p:nvSpPr>
          <p:cNvPr id="18" name="pole tekstowe 17"/>
          <p:cNvSpPr txBox="1"/>
          <p:nvPr/>
        </p:nvSpPr>
        <p:spPr>
          <a:xfrm>
            <a:off x="3487628" y="6429396"/>
            <a:ext cx="2484976" cy="430887"/>
          </a:xfrm>
          <a:prstGeom prst="rect">
            <a:avLst/>
          </a:prstGeom>
          <a:noFill/>
        </p:spPr>
        <p:txBody>
          <a:bodyPr wrap="none" rtlCol="0">
            <a:spAutoFit/>
          </a:bodyPr>
          <a:lstStyle/>
          <a:p>
            <a:pPr algn="ctr"/>
            <a:r>
              <a:rPr lang="pl-PL" sz="1100" b="1" dirty="0" smtClean="0">
                <a:solidFill>
                  <a:schemeClr val="bg1">
                    <a:lumMod val="50000"/>
                  </a:schemeClr>
                </a:solidFill>
              </a:rPr>
              <a:t>Mariusz Pelc © 2009/2010</a:t>
            </a:r>
          </a:p>
          <a:p>
            <a:pPr algn="ctr"/>
            <a:r>
              <a:rPr lang="pl-PL" sz="1100" b="1" dirty="0" smtClean="0">
                <a:solidFill>
                  <a:schemeClr val="bg1">
                    <a:lumMod val="50000"/>
                  </a:schemeClr>
                </a:solidFill>
              </a:rPr>
              <a:t>(</a:t>
            </a:r>
            <a:r>
              <a:rPr lang="pl-PL" sz="1100" b="1" dirty="0" err="1" smtClean="0">
                <a:solidFill>
                  <a:schemeClr val="bg1">
                    <a:lumMod val="50000"/>
                  </a:schemeClr>
                </a:solidFill>
              </a:rPr>
              <a:t>with</a:t>
            </a:r>
            <a:r>
              <a:rPr lang="pl-PL" sz="1100" b="1" dirty="0" smtClean="0">
                <a:solidFill>
                  <a:schemeClr val="bg1">
                    <a:lumMod val="50000"/>
                  </a:schemeClr>
                </a:solidFill>
              </a:rPr>
              <a:t> </a:t>
            </a:r>
            <a:r>
              <a:rPr lang="pl-PL" sz="1100" b="1" dirty="0" err="1" smtClean="0">
                <a:solidFill>
                  <a:schemeClr val="bg1">
                    <a:lumMod val="50000"/>
                  </a:schemeClr>
                </a:solidFill>
              </a:rPr>
              <a:t>support</a:t>
            </a:r>
            <a:r>
              <a:rPr lang="pl-PL" sz="1100" b="1" dirty="0" smtClean="0">
                <a:solidFill>
                  <a:schemeClr val="bg1">
                    <a:lumMod val="50000"/>
                  </a:schemeClr>
                </a:solidFill>
              </a:rPr>
              <a:t> </a:t>
            </a:r>
            <a:r>
              <a:rPr lang="pl-PL" sz="1100" b="1" dirty="0" err="1" smtClean="0">
                <a:solidFill>
                  <a:schemeClr val="bg1">
                    <a:lumMod val="50000"/>
                  </a:schemeClr>
                </a:solidFill>
              </a:rPr>
              <a:t>from</a:t>
            </a:r>
            <a:r>
              <a:rPr lang="pl-PL" sz="1100" b="1" dirty="0" smtClean="0">
                <a:solidFill>
                  <a:schemeClr val="bg1">
                    <a:lumMod val="50000"/>
                  </a:schemeClr>
                </a:solidFill>
              </a:rPr>
              <a:t> Dr Kevin </a:t>
            </a:r>
            <a:r>
              <a:rPr lang="pl-PL" sz="1100" b="1" dirty="0" err="1" smtClean="0">
                <a:solidFill>
                  <a:schemeClr val="bg1">
                    <a:lumMod val="50000"/>
                  </a:schemeClr>
                </a:solidFill>
              </a:rPr>
              <a:t>McManus</a:t>
            </a:r>
            <a:r>
              <a:rPr lang="pl-PL" sz="1100" b="1" dirty="0" smtClean="0">
                <a:solidFill>
                  <a:schemeClr val="bg1">
                    <a:lumMod val="50000"/>
                  </a:schemeClr>
                </a:solidFill>
              </a:rPr>
              <a:t>)</a:t>
            </a:r>
            <a:endParaRPr lang="en-GB" sz="1100" b="1" dirty="0">
              <a:solidFill>
                <a:schemeClr val="bg1">
                  <a:lumMod val="50000"/>
                </a:schemeClr>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468000" y="274638"/>
            <a:ext cx="7000924" cy="1143000"/>
          </a:xfrm>
        </p:spPr>
        <p:txBody>
          <a:bodyPr>
            <a:normAutofit fontScale="90000"/>
          </a:bodyPr>
          <a:lstStyle/>
          <a:p>
            <a:pPr algn="l"/>
            <a:r>
              <a:rPr lang="pl-PL" sz="3600" dirty="0" err="1" smtClean="0"/>
              <a:t>Kernel</a:t>
            </a:r>
            <a:r>
              <a:rPr lang="pl-PL" sz="3600" dirty="0" smtClean="0"/>
              <a:t> design – </a:t>
            </a:r>
            <a:r>
              <a:rPr lang="pl-PL" sz="3600" dirty="0" err="1" smtClean="0"/>
              <a:t>microkernels</a:t>
            </a:r>
            <a:r>
              <a:rPr lang="pl-PL" sz="3600" dirty="0" smtClean="0"/>
              <a:t> - </a:t>
            </a:r>
            <a:r>
              <a:rPr lang="pl-PL" sz="3600" dirty="0" err="1" smtClean="0"/>
              <a:t>benefits</a:t>
            </a:r>
            <a:endParaRPr lang="en-GB" sz="3600" dirty="0"/>
          </a:p>
        </p:txBody>
      </p:sp>
      <p:sp>
        <p:nvSpPr>
          <p:cNvPr id="3" name="Symbol zastępczy zawartości 2"/>
          <p:cNvSpPr>
            <a:spLocks noGrp="1"/>
          </p:cNvSpPr>
          <p:nvPr>
            <p:ph idx="1"/>
          </p:nvPr>
        </p:nvSpPr>
        <p:spPr>
          <a:xfrm>
            <a:off x="468000" y="1600200"/>
            <a:ext cx="8472518" cy="4525963"/>
          </a:xfrm>
        </p:spPr>
        <p:txBody>
          <a:bodyPr>
            <a:noAutofit/>
          </a:bodyPr>
          <a:lstStyle/>
          <a:p>
            <a:pPr>
              <a:lnSpc>
                <a:spcPct val="90000"/>
              </a:lnSpc>
            </a:pPr>
            <a:r>
              <a:rPr lang="en-US" sz="2800" dirty="0" smtClean="0"/>
              <a:t>Portability</a:t>
            </a:r>
          </a:p>
          <a:p>
            <a:pPr lvl="1">
              <a:lnSpc>
                <a:spcPct val="90000"/>
              </a:lnSpc>
            </a:pPr>
            <a:r>
              <a:rPr lang="en-US" sz="2000" dirty="0" smtClean="0"/>
              <a:t>changes needed to port the system to a new processor is changed in the microkernel</a:t>
            </a:r>
          </a:p>
          <a:p>
            <a:pPr lvl="2">
              <a:lnSpc>
                <a:spcPct val="90000"/>
              </a:lnSpc>
            </a:pPr>
            <a:r>
              <a:rPr lang="en-US" sz="1800" dirty="0" smtClean="0"/>
              <a:t>not in the other services</a:t>
            </a:r>
            <a:endParaRPr lang="en-US" sz="2000" dirty="0" smtClean="0"/>
          </a:p>
          <a:p>
            <a:pPr>
              <a:lnSpc>
                <a:spcPct val="90000"/>
              </a:lnSpc>
            </a:pPr>
            <a:r>
              <a:rPr lang="en-US" sz="2800" dirty="0" smtClean="0"/>
              <a:t>Distributed system support</a:t>
            </a:r>
          </a:p>
          <a:p>
            <a:pPr lvl="1">
              <a:lnSpc>
                <a:spcPct val="90000"/>
              </a:lnSpc>
            </a:pPr>
            <a:r>
              <a:rPr lang="en-US" sz="2000" dirty="0" smtClean="0"/>
              <a:t>messages are sent without knowing what the target machine is</a:t>
            </a:r>
          </a:p>
          <a:p>
            <a:pPr>
              <a:lnSpc>
                <a:spcPct val="90000"/>
              </a:lnSpc>
            </a:pPr>
            <a:r>
              <a:rPr lang="en-US" sz="2800" dirty="0" smtClean="0"/>
              <a:t>Object-oriented operating system</a:t>
            </a:r>
          </a:p>
          <a:p>
            <a:pPr lvl="1">
              <a:lnSpc>
                <a:spcPct val="90000"/>
              </a:lnSpc>
            </a:pPr>
            <a:r>
              <a:rPr lang="en-US" sz="2000" dirty="0" smtClean="0"/>
              <a:t>components are objects with clearly defined interfaces</a:t>
            </a:r>
            <a:endParaRPr lang="en-US" sz="2400" dirty="0" smtClean="0"/>
          </a:p>
          <a:p>
            <a:pPr marL="252000" indent="-252000">
              <a:buNone/>
            </a:pPr>
            <a:endParaRPr lang="pl-PL" sz="1800" dirty="0" smtClean="0"/>
          </a:p>
        </p:txBody>
      </p:sp>
      <p:cxnSp>
        <p:nvCxnSpPr>
          <p:cNvPr id="5" name="Łącznik prosty 4"/>
          <p:cNvCxnSpPr/>
          <p:nvPr/>
        </p:nvCxnSpPr>
        <p:spPr>
          <a:xfrm rot="5400000">
            <a:off x="-2571788" y="3929054"/>
            <a:ext cx="5572140" cy="0"/>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6" name="Łącznik prosty 5"/>
          <p:cNvCxnSpPr/>
          <p:nvPr/>
        </p:nvCxnSpPr>
        <p:spPr>
          <a:xfrm rot="5400000">
            <a:off x="-2500350" y="4000492"/>
            <a:ext cx="5572140" cy="0"/>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7" name="Łącznik prosty 6"/>
          <p:cNvCxnSpPr/>
          <p:nvPr/>
        </p:nvCxnSpPr>
        <p:spPr>
          <a:xfrm flipV="1">
            <a:off x="71406" y="1285860"/>
            <a:ext cx="8858312" cy="9524"/>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Łącznik prosty 8"/>
          <p:cNvCxnSpPr/>
          <p:nvPr/>
        </p:nvCxnSpPr>
        <p:spPr>
          <a:xfrm flipV="1">
            <a:off x="142844" y="1357298"/>
            <a:ext cx="8715436" cy="9524"/>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pic>
        <p:nvPicPr>
          <p:cNvPr id="13" name="Obraz 12" descr="uog-logo.gif"/>
          <p:cNvPicPr>
            <a:picLocks noChangeAspect="1"/>
          </p:cNvPicPr>
          <p:nvPr/>
        </p:nvPicPr>
        <p:blipFill>
          <a:blip r:embed="rId3" cstate="print"/>
          <a:stretch>
            <a:fillRect/>
          </a:stretch>
        </p:blipFill>
        <p:spPr>
          <a:xfrm>
            <a:off x="7572406" y="214290"/>
            <a:ext cx="1428750" cy="752475"/>
          </a:xfrm>
          <a:prstGeom prst="rect">
            <a:avLst/>
          </a:prstGeom>
        </p:spPr>
      </p:pic>
      <p:sp>
        <p:nvSpPr>
          <p:cNvPr id="18" name="pole tekstowe 17"/>
          <p:cNvSpPr txBox="1"/>
          <p:nvPr/>
        </p:nvSpPr>
        <p:spPr>
          <a:xfrm>
            <a:off x="3487628" y="6429396"/>
            <a:ext cx="2484976" cy="430887"/>
          </a:xfrm>
          <a:prstGeom prst="rect">
            <a:avLst/>
          </a:prstGeom>
          <a:noFill/>
        </p:spPr>
        <p:txBody>
          <a:bodyPr wrap="none" rtlCol="0">
            <a:spAutoFit/>
          </a:bodyPr>
          <a:lstStyle/>
          <a:p>
            <a:pPr algn="ctr"/>
            <a:r>
              <a:rPr lang="pl-PL" sz="1100" b="1" dirty="0" smtClean="0">
                <a:solidFill>
                  <a:schemeClr val="bg1">
                    <a:lumMod val="50000"/>
                  </a:schemeClr>
                </a:solidFill>
              </a:rPr>
              <a:t>Mariusz Pelc © 2009/2010</a:t>
            </a:r>
          </a:p>
          <a:p>
            <a:pPr algn="ctr"/>
            <a:r>
              <a:rPr lang="pl-PL" sz="1100" b="1" dirty="0" smtClean="0">
                <a:solidFill>
                  <a:schemeClr val="bg1">
                    <a:lumMod val="50000"/>
                  </a:schemeClr>
                </a:solidFill>
              </a:rPr>
              <a:t>(</a:t>
            </a:r>
            <a:r>
              <a:rPr lang="pl-PL" sz="1100" b="1" dirty="0" err="1" smtClean="0">
                <a:solidFill>
                  <a:schemeClr val="bg1">
                    <a:lumMod val="50000"/>
                  </a:schemeClr>
                </a:solidFill>
              </a:rPr>
              <a:t>with</a:t>
            </a:r>
            <a:r>
              <a:rPr lang="pl-PL" sz="1100" b="1" dirty="0" smtClean="0">
                <a:solidFill>
                  <a:schemeClr val="bg1">
                    <a:lumMod val="50000"/>
                  </a:schemeClr>
                </a:solidFill>
              </a:rPr>
              <a:t> </a:t>
            </a:r>
            <a:r>
              <a:rPr lang="pl-PL" sz="1100" b="1" dirty="0" err="1" smtClean="0">
                <a:solidFill>
                  <a:schemeClr val="bg1">
                    <a:lumMod val="50000"/>
                  </a:schemeClr>
                </a:solidFill>
              </a:rPr>
              <a:t>support</a:t>
            </a:r>
            <a:r>
              <a:rPr lang="pl-PL" sz="1100" b="1" dirty="0" smtClean="0">
                <a:solidFill>
                  <a:schemeClr val="bg1">
                    <a:lumMod val="50000"/>
                  </a:schemeClr>
                </a:solidFill>
              </a:rPr>
              <a:t> </a:t>
            </a:r>
            <a:r>
              <a:rPr lang="pl-PL" sz="1100" b="1" dirty="0" err="1" smtClean="0">
                <a:solidFill>
                  <a:schemeClr val="bg1">
                    <a:lumMod val="50000"/>
                  </a:schemeClr>
                </a:solidFill>
              </a:rPr>
              <a:t>from</a:t>
            </a:r>
            <a:r>
              <a:rPr lang="pl-PL" sz="1100" b="1" dirty="0" smtClean="0">
                <a:solidFill>
                  <a:schemeClr val="bg1">
                    <a:lumMod val="50000"/>
                  </a:schemeClr>
                </a:solidFill>
              </a:rPr>
              <a:t> Dr Kevin </a:t>
            </a:r>
            <a:r>
              <a:rPr lang="pl-PL" sz="1100" b="1" dirty="0" err="1" smtClean="0">
                <a:solidFill>
                  <a:schemeClr val="bg1">
                    <a:lumMod val="50000"/>
                  </a:schemeClr>
                </a:solidFill>
              </a:rPr>
              <a:t>McManus</a:t>
            </a:r>
            <a:r>
              <a:rPr lang="pl-PL" sz="1100" b="1" dirty="0" smtClean="0">
                <a:solidFill>
                  <a:schemeClr val="bg1">
                    <a:lumMod val="50000"/>
                  </a:schemeClr>
                </a:solidFill>
              </a:rPr>
              <a:t>)</a:t>
            </a:r>
            <a:endParaRPr lang="en-GB" sz="1100" b="1" dirty="0">
              <a:solidFill>
                <a:schemeClr val="bg1">
                  <a:lumMod val="50000"/>
                </a:schemeClr>
              </a:solidFil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468000" y="274638"/>
            <a:ext cx="7000924" cy="1143000"/>
          </a:xfrm>
        </p:spPr>
        <p:txBody>
          <a:bodyPr>
            <a:normAutofit/>
          </a:bodyPr>
          <a:lstStyle/>
          <a:p>
            <a:pPr algn="l"/>
            <a:r>
              <a:rPr lang="pl-PL" sz="3600" dirty="0" err="1" smtClean="0"/>
              <a:t>Kernel</a:t>
            </a:r>
            <a:r>
              <a:rPr lang="pl-PL" sz="3600" dirty="0" smtClean="0"/>
              <a:t> design – </a:t>
            </a:r>
            <a:r>
              <a:rPr lang="pl-PL" sz="3600" dirty="0" err="1" smtClean="0"/>
              <a:t>hybrid</a:t>
            </a:r>
            <a:r>
              <a:rPr lang="pl-PL" sz="3600" dirty="0" smtClean="0"/>
              <a:t> </a:t>
            </a:r>
            <a:r>
              <a:rPr lang="pl-PL" sz="3600" dirty="0" err="1" smtClean="0"/>
              <a:t>kernels</a:t>
            </a:r>
            <a:endParaRPr lang="en-GB" sz="3600" dirty="0"/>
          </a:p>
        </p:txBody>
      </p:sp>
      <p:sp>
        <p:nvSpPr>
          <p:cNvPr id="3" name="Symbol zastępczy zawartości 2"/>
          <p:cNvSpPr>
            <a:spLocks noGrp="1"/>
          </p:cNvSpPr>
          <p:nvPr>
            <p:ph idx="1"/>
          </p:nvPr>
        </p:nvSpPr>
        <p:spPr>
          <a:xfrm>
            <a:off x="468000" y="1600200"/>
            <a:ext cx="8472518" cy="4525963"/>
          </a:xfrm>
        </p:spPr>
        <p:txBody>
          <a:bodyPr>
            <a:noAutofit/>
          </a:bodyPr>
          <a:lstStyle/>
          <a:p>
            <a:pPr marL="252000" indent="-252000">
              <a:buNone/>
            </a:pPr>
            <a:r>
              <a:rPr lang="en-US" sz="2400" dirty="0" smtClean="0"/>
              <a:t>Hybrid kernels are a compromise between the monolithic and microkernel designs. This implies running some services (such as the network stack or the </a:t>
            </a:r>
            <a:r>
              <a:rPr lang="en-US" sz="2400" dirty="0" err="1" smtClean="0"/>
              <a:t>filesystem</a:t>
            </a:r>
            <a:r>
              <a:rPr lang="en-US" sz="2400" dirty="0" smtClean="0"/>
              <a:t>) in kernel space to reduce the performance overhead</a:t>
            </a:r>
            <a:r>
              <a:rPr lang="pl-PL" sz="2400" dirty="0" smtClean="0"/>
              <a:t> </a:t>
            </a:r>
            <a:r>
              <a:rPr lang="en-US" sz="2400" dirty="0" smtClean="0"/>
              <a:t>of a traditional microkernel, but still running kernel code (such as device drivers) as servers in user space.</a:t>
            </a:r>
            <a:r>
              <a:rPr lang="pl-PL" sz="2400" dirty="0" smtClean="0"/>
              <a:t> </a:t>
            </a:r>
            <a:r>
              <a:rPr lang="pl-PL" sz="2400" dirty="0" err="1" smtClean="0"/>
              <a:t>Basically</a:t>
            </a:r>
            <a:r>
              <a:rPr lang="pl-PL" sz="2400" dirty="0" smtClean="0"/>
              <a:t>, </a:t>
            </a:r>
            <a:r>
              <a:rPr lang="pl-PL" sz="2400" dirty="0" err="1" smtClean="0"/>
              <a:t>these</a:t>
            </a:r>
            <a:r>
              <a:rPr lang="pl-PL" sz="2400" dirty="0" smtClean="0"/>
              <a:t> </a:t>
            </a:r>
            <a:r>
              <a:rPr lang="pl-PL" sz="2400" dirty="0" err="1" smtClean="0"/>
              <a:t>kernels</a:t>
            </a:r>
            <a:r>
              <a:rPr lang="pl-PL" sz="2400" dirty="0" smtClean="0"/>
              <a:t> </a:t>
            </a:r>
            <a:r>
              <a:rPr lang="pl-PL" sz="2400" dirty="0" err="1" smtClean="0"/>
              <a:t>are</a:t>
            </a:r>
            <a:r>
              <a:rPr lang="pl-PL" sz="2400" dirty="0" smtClean="0"/>
              <a:t> of </a:t>
            </a:r>
            <a:r>
              <a:rPr lang="pl-PL" sz="2400" dirty="0" err="1" smtClean="0"/>
              <a:t>structure</a:t>
            </a:r>
            <a:r>
              <a:rPr lang="pl-PL" sz="2400" dirty="0" smtClean="0"/>
              <a:t> of </a:t>
            </a:r>
            <a:r>
              <a:rPr lang="pl-PL" sz="2400" dirty="0" err="1" smtClean="0"/>
              <a:t>microkernel</a:t>
            </a:r>
            <a:r>
              <a:rPr lang="pl-PL" sz="2400" dirty="0" smtClean="0"/>
              <a:t> but </a:t>
            </a:r>
            <a:r>
              <a:rPr lang="pl-PL" sz="2400" dirty="0" err="1" smtClean="0"/>
              <a:t>are</a:t>
            </a:r>
            <a:r>
              <a:rPr lang="pl-PL" sz="2400" dirty="0" smtClean="0"/>
              <a:t> </a:t>
            </a:r>
            <a:r>
              <a:rPr lang="pl-PL" sz="2400" dirty="0" err="1" smtClean="0"/>
              <a:t>implemented</a:t>
            </a:r>
            <a:r>
              <a:rPr lang="pl-PL" sz="2400" dirty="0" smtClean="0"/>
              <a:t> </a:t>
            </a:r>
            <a:br>
              <a:rPr lang="pl-PL" sz="2400" dirty="0" smtClean="0"/>
            </a:br>
            <a:r>
              <a:rPr lang="pl-PL" sz="2400" dirty="0" smtClean="0"/>
              <a:t>as </a:t>
            </a:r>
            <a:r>
              <a:rPr lang="pl-PL" sz="2400" dirty="0" err="1" smtClean="0"/>
              <a:t>monolythic</a:t>
            </a:r>
            <a:endParaRPr lang="pl-PL" sz="2400" dirty="0" smtClean="0"/>
          </a:p>
        </p:txBody>
      </p:sp>
      <p:cxnSp>
        <p:nvCxnSpPr>
          <p:cNvPr id="5" name="Łącznik prosty 4"/>
          <p:cNvCxnSpPr/>
          <p:nvPr/>
        </p:nvCxnSpPr>
        <p:spPr>
          <a:xfrm rot="5400000">
            <a:off x="-2571788" y="3929054"/>
            <a:ext cx="5572140" cy="0"/>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6" name="Łącznik prosty 5"/>
          <p:cNvCxnSpPr/>
          <p:nvPr/>
        </p:nvCxnSpPr>
        <p:spPr>
          <a:xfrm rot="5400000">
            <a:off x="-2500350" y="4000492"/>
            <a:ext cx="5572140" cy="0"/>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7" name="Łącznik prosty 6"/>
          <p:cNvCxnSpPr/>
          <p:nvPr/>
        </p:nvCxnSpPr>
        <p:spPr>
          <a:xfrm flipV="1">
            <a:off x="71406" y="1285860"/>
            <a:ext cx="8858312" cy="9524"/>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Łącznik prosty 8"/>
          <p:cNvCxnSpPr/>
          <p:nvPr/>
        </p:nvCxnSpPr>
        <p:spPr>
          <a:xfrm flipV="1">
            <a:off x="142844" y="1357298"/>
            <a:ext cx="8715436" cy="9524"/>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pic>
        <p:nvPicPr>
          <p:cNvPr id="13" name="Obraz 12" descr="uog-logo.gif"/>
          <p:cNvPicPr>
            <a:picLocks noChangeAspect="1"/>
          </p:cNvPicPr>
          <p:nvPr/>
        </p:nvPicPr>
        <p:blipFill>
          <a:blip r:embed="rId3" cstate="print"/>
          <a:stretch>
            <a:fillRect/>
          </a:stretch>
        </p:blipFill>
        <p:spPr>
          <a:xfrm>
            <a:off x="7572406" y="214290"/>
            <a:ext cx="1428750" cy="752475"/>
          </a:xfrm>
          <a:prstGeom prst="rect">
            <a:avLst/>
          </a:prstGeom>
        </p:spPr>
      </p:pic>
      <p:sp>
        <p:nvSpPr>
          <p:cNvPr id="18" name="pole tekstowe 17"/>
          <p:cNvSpPr txBox="1"/>
          <p:nvPr/>
        </p:nvSpPr>
        <p:spPr>
          <a:xfrm>
            <a:off x="3487628" y="6429396"/>
            <a:ext cx="2484976" cy="430887"/>
          </a:xfrm>
          <a:prstGeom prst="rect">
            <a:avLst/>
          </a:prstGeom>
          <a:noFill/>
        </p:spPr>
        <p:txBody>
          <a:bodyPr wrap="none" rtlCol="0">
            <a:spAutoFit/>
          </a:bodyPr>
          <a:lstStyle/>
          <a:p>
            <a:pPr algn="ctr"/>
            <a:r>
              <a:rPr lang="pl-PL" sz="1100" b="1" dirty="0" smtClean="0">
                <a:solidFill>
                  <a:schemeClr val="bg1">
                    <a:lumMod val="50000"/>
                  </a:schemeClr>
                </a:solidFill>
              </a:rPr>
              <a:t>Mariusz Pelc © 2009/2010</a:t>
            </a:r>
          </a:p>
          <a:p>
            <a:pPr algn="ctr"/>
            <a:r>
              <a:rPr lang="pl-PL" sz="1100" b="1" dirty="0" smtClean="0">
                <a:solidFill>
                  <a:schemeClr val="bg1">
                    <a:lumMod val="50000"/>
                  </a:schemeClr>
                </a:solidFill>
              </a:rPr>
              <a:t>(</a:t>
            </a:r>
            <a:r>
              <a:rPr lang="pl-PL" sz="1100" b="1" dirty="0" err="1" smtClean="0">
                <a:solidFill>
                  <a:schemeClr val="bg1">
                    <a:lumMod val="50000"/>
                  </a:schemeClr>
                </a:solidFill>
              </a:rPr>
              <a:t>with</a:t>
            </a:r>
            <a:r>
              <a:rPr lang="pl-PL" sz="1100" b="1" dirty="0" smtClean="0">
                <a:solidFill>
                  <a:schemeClr val="bg1">
                    <a:lumMod val="50000"/>
                  </a:schemeClr>
                </a:solidFill>
              </a:rPr>
              <a:t> </a:t>
            </a:r>
            <a:r>
              <a:rPr lang="pl-PL" sz="1100" b="1" dirty="0" err="1" smtClean="0">
                <a:solidFill>
                  <a:schemeClr val="bg1">
                    <a:lumMod val="50000"/>
                  </a:schemeClr>
                </a:solidFill>
              </a:rPr>
              <a:t>support</a:t>
            </a:r>
            <a:r>
              <a:rPr lang="pl-PL" sz="1100" b="1" dirty="0" smtClean="0">
                <a:solidFill>
                  <a:schemeClr val="bg1">
                    <a:lumMod val="50000"/>
                  </a:schemeClr>
                </a:solidFill>
              </a:rPr>
              <a:t> </a:t>
            </a:r>
            <a:r>
              <a:rPr lang="pl-PL" sz="1100" b="1" dirty="0" err="1" smtClean="0">
                <a:solidFill>
                  <a:schemeClr val="bg1">
                    <a:lumMod val="50000"/>
                  </a:schemeClr>
                </a:solidFill>
              </a:rPr>
              <a:t>from</a:t>
            </a:r>
            <a:r>
              <a:rPr lang="pl-PL" sz="1100" b="1" dirty="0" smtClean="0">
                <a:solidFill>
                  <a:schemeClr val="bg1">
                    <a:lumMod val="50000"/>
                  </a:schemeClr>
                </a:solidFill>
              </a:rPr>
              <a:t> Dr Kevin </a:t>
            </a:r>
            <a:r>
              <a:rPr lang="pl-PL" sz="1100" b="1" dirty="0" err="1" smtClean="0">
                <a:solidFill>
                  <a:schemeClr val="bg1">
                    <a:lumMod val="50000"/>
                  </a:schemeClr>
                </a:solidFill>
              </a:rPr>
              <a:t>McManus</a:t>
            </a:r>
            <a:r>
              <a:rPr lang="pl-PL" sz="1100" b="1" dirty="0" smtClean="0">
                <a:solidFill>
                  <a:schemeClr val="bg1">
                    <a:lumMod val="50000"/>
                  </a:schemeClr>
                </a:solidFill>
              </a:rPr>
              <a:t>)</a:t>
            </a:r>
            <a:endParaRPr lang="en-GB" sz="1100" b="1" dirty="0">
              <a:solidFill>
                <a:schemeClr val="bg1">
                  <a:lumMod val="50000"/>
                </a:schemeClr>
              </a:solidFill>
            </a:endParaRPr>
          </a:p>
        </p:txBody>
      </p:sp>
      <p:pic>
        <p:nvPicPr>
          <p:cNvPr id="63490" name="Picture 2"/>
          <p:cNvPicPr>
            <a:picLocks noChangeAspect="1" noChangeArrowheads="1"/>
          </p:cNvPicPr>
          <p:nvPr/>
        </p:nvPicPr>
        <p:blipFill>
          <a:blip r:embed="rId4" cstate="print"/>
          <a:srcRect/>
          <a:stretch>
            <a:fillRect/>
          </a:stretch>
        </p:blipFill>
        <p:spPr bwMode="auto">
          <a:xfrm>
            <a:off x="3143240" y="3929066"/>
            <a:ext cx="3447425" cy="250033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468000" y="274638"/>
            <a:ext cx="7000924" cy="1143000"/>
          </a:xfrm>
        </p:spPr>
        <p:txBody>
          <a:bodyPr>
            <a:normAutofit/>
          </a:bodyPr>
          <a:lstStyle/>
          <a:p>
            <a:pPr algn="l"/>
            <a:r>
              <a:rPr lang="pl-PL" sz="3600" dirty="0" err="1" smtClean="0"/>
              <a:t>Kernel</a:t>
            </a:r>
            <a:r>
              <a:rPr lang="pl-PL" sz="3600" dirty="0" smtClean="0"/>
              <a:t> design – </a:t>
            </a:r>
            <a:r>
              <a:rPr lang="pl-PL" sz="3600" dirty="0" err="1" smtClean="0"/>
              <a:t>hybrid</a:t>
            </a:r>
            <a:r>
              <a:rPr lang="pl-PL" sz="3600" dirty="0" smtClean="0"/>
              <a:t> </a:t>
            </a:r>
            <a:r>
              <a:rPr lang="pl-PL" sz="3600" dirty="0" err="1" smtClean="0"/>
              <a:t>kernels</a:t>
            </a:r>
            <a:endParaRPr lang="en-GB" sz="3600" dirty="0"/>
          </a:p>
        </p:txBody>
      </p:sp>
      <p:sp>
        <p:nvSpPr>
          <p:cNvPr id="3" name="Symbol zastępczy zawartości 2"/>
          <p:cNvSpPr>
            <a:spLocks noGrp="1"/>
          </p:cNvSpPr>
          <p:nvPr>
            <p:ph idx="1"/>
          </p:nvPr>
        </p:nvSpPr>
        <p:spPr>
          <a:xfrm>
            <a:off x="468000" y="1600200"/>
            <a:ext cx="4604066" cy="4525963"/>
          </a:xfrm>
        </p:spPr>
        <p:txBody>
          <a:bodyPr>
            <a:noAutofit/>
          </a:bodyPr>
          <a:lstStyle/>
          <a:p>
            <a:pPr marL="252000" indent="-252000">
              <a:buNone/>
            </a:pPr>
            <a:r>
              <a:rPr lang="pl-PL" sz="2000" dirty="0" err="1" smtClean="0"/>
              <a:t>This</a:t>
            </a:r>
            <a:r>
              <a:rPr lang="pl-PL" sz="2000" dirty="0" smtClean="0"/>
              <a:t> </a:t>
            </a:r>
            <a:r>
              <a:rPr lang="pl-PL" sz="2000" dirty="0" err="1" smtClean="0"/>
              <a:t>is</a:t>
            </a:r>
            <a:r>
              <a:rPr lang="pl-PL" sz="2000" dirty="0" smtClean="0"/>
              <a:t> Windows NT/2000 </a:t>
            </a:r>
            <a:r>
              <a:rPr lang="pl-PL" sz="2000" dirty="0" err="1" smtClean="0"/>
              <a:t>kernel</a:t>
            </a:r>
            <a:r>
              <a:rPr lang="pl-PL" sz="2000" dirty="0" smtClean="0"/>
              <a:t> </a:t>
            </a:r>
            <a:r>
              <a:rPr lang="pl-PL" sz="2000" dirty="0" err="1" smtClean="0"/>
              <a:t>architecture</a:t>
            </a:r>
            <a:r>
              <a:rPr lang="pl-PL" sz="2000" dirty="0" smtClean="0"/>
              <a:t>. </a:t>
            </a:r>
            <a:r>
              <a:rPr lang="pl-PL" sz="2000" dirty="0" err="1" smtClean="0"/>
              <a:t>It</a:t>
            </a:r>
            <a:r>
              <a:rPr lang="pl-PL" sz="2000" dirty="0" smtClean="0"/>
              <a:t> </a:t>
            </a:r>
            <a:r>
              <a:rPr lang="pl-PL" sz="2000" dirty="0" err="1" smtClean="0"/>
              <a:t>consists</a:t>
            </a:r>
            <a:r>
              <a:rPr lang="pl-PL" sz="2000" dirty="0" smtClean="0"/>
              <a:t> of </a:t>
            </a:r>
            <a:r>
              <a:rPr lang="pl-PL" sz="2000" dirty="0" err="1" smtClean="0"/>
              <a:t>two</a:t>
            </a:r>
            <a:r>
              <a:rPr lang="pl-PL" sz="2000" dirty="0" smtClean="0"/>
              <a:t> </a:t>
            </a:r>
            <a:r>
              <a:rPr lang="pl-PL" sz="2000" dirty="0" err="1" smtClean="0"/>
              <a:t>main</a:t>
            </a:r>
            <a:r>
              <a:rPr lang="pl-PL" sz="2000" dirty="0" smtClean="0"/>
              <a:t> </a:t>
            </a:r>
            <a:r>
              <a:rPr lang="pl-PL" sz="2000" dirty="0" err="1" smtClean="0"/>
              <a:t>components</a:t>
            </a:r>
            <a:r>
              <a:rPr lang="pl-PL" sz="2000" dirty="0" smtClean="0"/>
              <a:t>: </a:t>
            </a:r>
            <a:r>
              <a:rPr lang="pl-PL" sz="2000" i="1" dirty="0" err="1" smtClean="0"/>
              <a:t>user</a:t>
            </a:r>
            <a:r>
              <a:rPr lang="pl-PL" sz="2000" i="1" dirty="0" smtClean="0"/>
              <a:t> </a:t>
            </a:r>
            <a:r>
              <a:rPr lang="pl-PL" sz="2000" i="1" dirty="0" err="1" smtClean="0"/>
              <a:t>mode</a:t>
            </a:r>
            <a:r>
              <a:rPr lang="pl-PL" sz="2000" i="1" dirty="0" smtClean="0"/>
              <a:t> </a:t>
            </a:r>
            <a:r>
              <a:rPr lang="pl-PL" sz="2000" dirty="0" smtClean="0"/>
              <a:t>and </a:t>
            </a:r>
            <a:r>
              <a:rPr lang="pl-PL" sz="2000" i="1" dirty="0" err="1" smtClean="0"/>
              <a:t>kernel</a:t>
            </a:r>
            <a:r>
              <a:rPr lang="pl-PL" sz="2000" i="1" dirty="0" smtClean="0"/>
              <a:t> </a:t>
            </a:r>
            <a:r>
              <a:rPr lang="pl-PL" sz="2000" i="1" dirty="0" err="1" smtClean="0"/>
              <a:t>mode</a:t>
            </a:r>
            <a:r>
              <a:rPr lang="pl-PL" sz="2000" dirty="0" smtClean="0"/>
              <a:t>.</a:t>
            </a:r>
          </a:p>
          <a:p>
            <a:pPr marL="252000" indent="-252000">
              <a:buNone/>
            </a:pPr>
            <a:r>
              <a:rPr lang="en-US" sz="2000" dirty="0" smtClean="0"/>
              <a:t>The architecture comprises a simple kernel, hardware abstraction layer (HAL), drivers, and a range of services (collectively named Executive), which all exist in </a:t>
            </a:r>
            <a:r>
              <a:rPr lang="en-US" sz="2000" dirty="0" smtClean="0">
                <a:solidFill>
                  <a:srgbClr val="C00000"/>
                </a:solidFill>
              </a:rPr>
              <a:t>kernel mode</a:t>
            </a:r>
            <a:r>
              <a:rPr lang="en-US" sz="2000" dirty="0" smtClean="0"/>
              <a:t>.</a:t>
            </a:r>
            <a:endParaRPr lang="pl-PL" sz="2000" dirty="0" smtClean="0"/>
          </a:p>
          <a:p>
            <a:pPr marL="252000" indent="-252000">
              <a:buNone/>
            </a:pPr>
            <a:r>
              <a:rPr lang="en-US" sz="2000" dirty="0" smtClean="0">
                <a:solidFill>
                  <a:srgbClr val="C00000"/>
                </a:solidFill>
              </a:rPr>
              <a:t>User mode </a:t>
            </a:r>
            <a:r>
              <a:rPr lang="en-US" sz="2000" dirty="0" smtClean="0"/>
              <a:t>in Windows NT is made of subsystems capable of passing I/O requests to the appropriate kernel mode software drivers by using the I/O manager.</a:t>
            </a:r>
            <a:endParaRPr lang="pl-PL" sz="2000" dirty="0" smtClean="0"/>
          </a:p>
          <a:p>
            <a:pPr marL="252000" indent="-252000">
              <a:buNone/>
            </a:pPr>
            <a:endParaRPr lang="pl-PL" sz="2000" dirty="0" smtClean="0"/>
          </a:p>
          <a:p>
            <a:pPr marL="252000" indent="-252000">
              <a:buNone/>
            </a:pPr>
            <a:endParaRPr lang="pl-PL" sz="2000" dirty="0" smtClean="0"/>
          </a:p>
        </p:txBody>
      </p:sp>
      <p:cxnSp>
        <p:nvCxnSpPr>
          <p:cNvPr id="5" name="Łącznik prosty 4"/>
          <p:cNvCxnSpPr/>
          <p:nvPr/>
        </p:nvCxnSpPr>
        <p:spPr>
          <a:xfrm rot="5400000">
            <a:off x="-2571788" y="3929054"/>
            <a:ext cx="5572140" cy="0"/>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6" name="Łącznik prosty 5"/>
          <p:cNvCxnSpPr/>
          <p:nvPr/>
        </p:nvCxnSpPr>
        <p:spPr>
          <a:xfrm rot="5400000">
            <a:off x="-2500350" y="4000492"/>
            <a:ext cx="5572140" cy="0"/>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7" name="Łącznik prosty 6"/>
          <p:cNvCxnSpPr/>
          <p:nvPr/>
        </p:nvCxnSpPr>
        <p:spPr>
          <a:xfrm flipV="1">
            <a:off x="71406" y="1285860"/>
            <a:ext cx="8858312" cy="9524"/>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Łącznik prosty 8"/>
          <p:cNvCxnSpPr/>
          <p:nvPr/>
        </p:nvCxnSpPr>
        <p:spPr>
          <a:xfrm flipV="1">
            <a:off x="142844" y="1357298"/>
            <a:ext cx="8715436" cy="9524"/>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pic>
        <p:nvPicPr>
          <p:cNvPr id="13" name="Obraz 12" descr="uog-logo.gif"/>
          <p:cNvPicPr>
            <a:picLocks noChangeAspect="1"/>
          </p:cNvPicPr>
          <p:nvPr/>
        </p:nvPicPr>
        <p:blipFill>
          <a:blip r:embed="rId3" cstate="print"/>
          <a:stretch>
            <a:fillRect/>
          </a:stretch>
        </p:blipFill>
        <p:spPr>
          <a:xfrm>
            <a:off x="7572406" y="214290"/>
            <a:ext cx="1428750" cy="752475"/>
          </a:xfrm>
          <a:prstGeom prst="rect">
            <a:avLst/>
          </a:prstGeom>
        </p:spPr>
      </p:pic>
      <p:sp>
        <p:nvSpPr>
          <p:cNvPr id="18" name="pole tekstowe 17"/>
          <p:cNvSpPr txBox="1"/>
          <p:nvPr/>
        </p:nvSpPr>
        <p:spPr>
          <a:xfrm>
            <a:off x="3487628" y="6429396"/>
            <a:ext cx="2484976" cy="430887"/>
          </a:xfrm>
          <a:prstGeom prst="rect">
            <a:avLst/>
          </a:prstGeom>
          <a:noFill/>
        </p:spPr>
        <p:txBody>
          <a:bodyPr wrap="none" rtlCol="0">
            <a:spAutoFit/>
          </a:bodyPr>
          <a:lstStyle/>
          <a:p>
            <a:pPr algn="ctr"/>
            <a:r>
              <a:rPr lang="pl-PL" sz="1100" b="1" dirty="0" smtClean="0">
                <a:solidFill>
                  <a:schemeClr val="bg1">
                    <a:lumMod val="50000"/>
                  </a:schemeClr>
                </a:solidFill>
              </a:rPr>
              <a:t>Mariusz Pelc © 2009/2010</a:t>
            </a:r>
          </a:p>
          <a:p>
            <a:pPr algn="ctr"/>
            <a:r>
              <a:rPr lang="pl-PL" sz="1100" b="1" dirty="0" smtClean="0">
                <a:solidFill>
                  <a:schemeClr val="bg1">
                    <a:lumMod val="50000"/>
                  </a:schemeClr>
                </a:solidFill>
              </a:rPr>
              <a:t>(</a:t>
            </a:r>
            <a:r>
              <a:rPr lang="pl-PL" sz="1100" b="1" dirty="0" err="1" smtClean="0">
                <a:solidFill>
                  <a:schemeClr val="bg1">
                    <a:lumMod val="50000"/>
                  </a:schemeClr>
                </a:solidFill>
              </a:rPr>
              <a:t>with</a:t>
            </a:r>
            <a:r>
              <a:rPr lang="pl-PL" sz="1100" b="1" dirty="0" smtClean="0">
                <a:solidFill>
                  <a:schemeClr val="bg1">
                    <a:lumMod val="50000"/>
                  </a:schemeClr>
                </a:solidFill>
              </a:rPr>
              <a:t> </a:t>
            </a:r>
            <a:r>
              <a:rPr lang="pl-PL" sz="1100" b="1" dirty="0" err="1" smtClean="0">
                <a:solidFill>
                  <a:schemeClr val="bg1">
                    <a:lumMod val="50000"/>
                  </a:schemeClr>
                </a:solidFill>
              </a:rPr>
              <a:t>support</a:t>
            </a:r>
            <a:r>
              <a:rPr lang="pl-PL" sz="1100" b="1" dirty="0" smtClean="0">
                <a:solidFill>
                  <a:schemeClr val="bg1">
                    <a:lumMod val="50000"/>
                  </a:schemeClr>
                </a:solidFill>
              </a:rPr>
              <a:t> </a:t>
            </a:r>
            <a:r>
              <a:rPr lang="pl-PL" sz="1100" b="1" dirty="0" err="1" smtClean="0">
                <a:solidFill>
                  <a:schemeClr val="bg1">
                    <a:lumMod val="50000"/>
                  </a:schemeClr>
                </a:solidFill>
              </a:rPr>
              <a:t>from</a:t>
            </a:r>
            <a:r>
              <a:rPr lang="pl-PL" sz="1100" b="1" dirty="0" smtClean="0">
                <a:solidFill>
                  <a:schemeClr val="bg1">
                    <a:lumMod val="50000"/>
                  </a:schemeClr>
                </a:solidFill>
              </a:rPr>
              <a:t> Dr Kevin </a:t>
            </a:r>
            <a:r>
              <a:rPr lang="pl-PL" sz="1100" b="1" dirty="0" err="1" smtClean="0">
                <a:solidFill>
                  <a:schemeClr val="bg1">
                    <a:lumMod val="50000"/>
                  </a:schemeClr>
                </a:solidFill>
              </a:rPr>
              <a:t>McManus</a:t>
            </a:r>
            <a:r>
              <a:rPr lang="pl-PL" sz="1100" b="1" dirty="0" smtClean="0">
                <a:solidFill>
                  <a:schemeClr val="bg1">
                    <a:lumMod val="50000"/>
                  </a:schemeClr>
                </a:solidFill>
              </a:rPr>
              <a:t>)</a:t>
            </a:r>
            <a:endParaRPr lang="en-GB" sz="1100" b="1" dirty="0">
              <a:solidFill>
                <a:schemeClr val="bg1">
                  <a:lumMod val="50000"/>
                </a:schemeClr>
              </a:solidFill>
            </a:endParaRPr>
          </a:p>
        </p:txBody>
      </p:sp>
      <p:pic>
        <p:nvPicPr>
          <p:cNvPr id="62467" name="Picture 3"/>
          <p:cNvPicPr>
            <a:picLocks noChangeAspect="1" noChangeArrowheads="1"/>
          </p:cNvPicPr>
          <p:nvPr/>
        </p:nvPicPr>
        <p:blipFill>
          <a:blip r:embed="rId4" cstate="print"/>
          <a:srcRect/>
          <a:stretch>
            <a:fillRect/>
          </a:stretch>
        </p:blipFill>
        <p:spPr bwMode="auto">
          <a:xfrm>
            <a:off x="5072066" y="1428736"/>
            <a:ext cx="3929090" cy="504669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468000" y="274638"/>
            <a:ext cx="7000924" cy="1143000"/>
          </a:xfrm>
        </p:spPr>
        <p:txBody>
          <a:bodyPr>
            <a:normAutofit/>
          </a:bodyPr>
          <a:lstStyle/>
          <a:p>
            <a:pPr algn="l"/>
            <a:r>
              <a:rPr lang="pl-PL" sz="3600" dirty="0" err="1" smtClean="0"/>
              <a:t>Kernel</a:t>
            </a:r>
            <a:r>
              <a:rPr lang="pl-PL" sz="3600" dirty="0" smtClean="0"/>
              <a:t> design - </a:t>
            </a:r>
            <a:r>
              <a:rPr lang="pl-PL" sz="3600" dirty="0" err="1" smtClean="0"/>
              <a:t>nanokernels</a:t>
            </a:r>
            <a:endParaRPr lang="en-GB" sz="3600" dirty="0"/>
          </a:p>
        </p:txBody>
      </p:sp>
      <p:sp>
        <p:nvSpPr>
          <p:cNvPr id="3" name="Symbol zastępczy zawartości 2"/>
          <p:cNvSpPr>
            <a:spLocks noGrp="1"/>
          </p:cNvSpPr>
          <p:nvPr>
            <p:ph idx="1"/>
          </p:nvPr>
        </p:nvSpPr>
        <p:spPr>
          <a:xfrm>
            <a:off x="468000" y="1600200"/>
            <a:ext cx="8472518" cy="4525963"/>
          </a:xfrm>
        </p:spPr>
        <p:txBody>
          <a:bodyPr>
            <a:noAutofit/>
          </a:bodyPr>
          <a:lstStyle/>
          <a:p>
            <a:pPr marL="252000" indent="-252000">
              <a:buNone/>
            </a:pPr>
            <a:r>
              <a:rPr lang="en-US" sz="2800" dirty="0" smtClean="0"/>
              <a:t>A </a:t>
            </a:r>
            <a:r>
              <a:rPr lang="en-US" sz="2800" dirty="0" err="1" smtClean="0"/>
              <a:t>nanokernel</a:t>
            </a:r>
            <a:r>
              <a:rPr lang="en-US" sz="2800" dirty="0" smtClean="0"/>
              <a:t> </a:t>
            </a:r>
            <a:r>
              <a:rPr lang="pl-PL" sz="2800" dirty="0" err="1" smtClean="0"/>
              <a:t>(or</a:t>
            </a:r>
            <a:r>
              <a:rPr lang="pl-PL" sz="2800" dirty="0" smtClean="0"/>
              <a:t> </a:t>
            </a:r>
            <a:r>
              <a:rPr lang="pl-PL" sz="2800" dirty="0" err="1" smtClean="0"/>
              <a:t>picokernel</a:t>
            </a:r>
            <a:r>
              <a:rPr lang="pl-PL" sz="2800" dirty="0" smtClean="0"/>
              <a:t>) </a:t>
            </a:r>
            <a:r>
              <a:rPr lang="en-US" sz="2800" dirty="0" smtClean="0"/>
              <a:t>delegates virtually all services — including even the most basic ones like interrupt controllers or the timer — to device drivers to make the kernel memory requirement even smaller than a traditional microkernel.</a:t>
            </a:r>
            <a:endParaRPr lang="pl-PL" sz="2800" dirty="0" smtClean="0"/>
          </a:p>
          <a:p>
            <a:pPr marL="252000" indent="-252000">
              <a:buNone/>
            </a:pPr>
            <a:r>
              <a:rPr lang="en-US" sz="2800" dirty="0" smtClean="0"/>
              <a:t>The term </a:t>
            </a:r>
            <a:r>
              <a:rPr lang="en-US" sz="2800" dirty="0" err="1" smtClean="0"/>
              <a:t>picokernel</a:t>
            </a:r>
            <a:r>
              <a:rPr lang="en-US" sz="2800" dirty="0" smtClean="0"/>
              <a:t> was sometimes used to further emphasize small size</a:t>
            </a:r>
            <a:r>
              <a:rPr lang="pl-PL" sz="2800" dirty="0" smtClean="0"/>
              <a:t> of </a:t>
            </a:r>
            <a:r>
              <a:rPr lang="pl-PL" sz="2800" dirty="0" err="1" smtClean="0"/>
              <a:t>this</a:t>
            </a:r>
            <a:r>
              <a:rPr lang="pl-PL" sz="2800" dirty="0" smtClean="0"/>
              <a:t> </a:t>
            </a:r>
            <a:r>
              <a:rPr lang="pl-PL" sz="2800" dirty="0" err="1" smtClean="0"/>
              <a:t>kernel</a:t>
            </a:r>
            <a:r>
              <a:rPr lang="en-US" sz="2800" dirty="0" smtClean="0"/>
              <a:t>.</a:t>
            </a:r>
            <a:endParaRPr lang="pl-PL" sz="2800" dirty="0" smtClean="0"/>
          </a:p>
        </p:txBody>
      </p:sp>
      <p:cxnSp>
        <p:nvCxnSpPr>
          <p:cNvPr id="5" name="Łącznik prosty 4"/>
          <p:cNvCxnSpPr/>
          <p:nvPr/>
        </p:nvCxnSpPr>
        <p:spPr>
          <a:xfrm rot="5400000">
            <a:off x="-2571788" y="3929054"/>
            <a:ext cx="5572140" cy="0"/>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6" name="Łącznik prosty 5"/>
          <p:cNvCxnSpPr/>
          <p:nvPr/>
        </p:nvCxnSpPr>
        <p:spPr>
          <a:xfrm rot="5400000">
            <a:off x="-2500350" y="4000492"/>
            <a:ext cx="5572140" cy="0"/>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7" name="Łącznik prosty 6"/>
          <p:cNvCxnSpPr/>
          <p:nvPr/>
        </p:nvCxnSpPr>
        <p:spPr>
          <a:xfrm flipV="1">
            <a:off x="71406" y="1285860"/>
            <a:ext cx="8858312" cy="9524"/>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Łącznik prosty 8"/>
          <p:cNvCxnSpPr/>
          <p:nvPr/>
        </p:nvCxnSpPr>
        <p:spPr>
          <a:xfrm flipV="1">
            <a:off x="142844" y="1357298"/>
            <a:ext cx="8715436" cy="9524"/>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pic>
        <p:nvPicPr>
          <p:cNvPr id="13" name="Obraz 12" descr="uog-logo.gif"/>
          <p:cNvPicPr>
            <a:picLocks noChangeAspect="1"/>
          </p:cNvPicPr>
          <p:nvPr/>
        </p:nvPicPr>
        <p:blipFill>
          <a:blip r:embed="rId3" cstate="print"/>
          <a:stretch>
            <a:fillRect/>
          </a:stretch>
        </p:blipFill>
        <p:spPr>
          <a:xfrm>
            <a:off x="7572406" y="214290"/>
            <a:ext cx="1428750" cy="752475"/>
          </a:xfrm>
          <a:prstGeom prst="rect">
            <a:avLst/>
          </a:prstGeom>
        </p:spPr>
      </p:pic>
      <p:sp>
        <p:nvSpPr>
          <p:cNvPr id="18" name="pole tekstowe 17"/>
          <p:cNvSpPr txBox="1"/>
          <p:nvPr/>
        </p:nvSpPr>
        <p:spPr>
          <a:xfrm>
            <a:off x="3487628" y="6429396"/>
            <a:ext cx="2484976" cy="430887"/>
          </a:xfrm>
          <a:prstGeom prst="rect">
            <a:avLst/>
          </a:prstGeom>
          <a:noFill/>
        </p:spPr>
        <p:txBody>
          <a:bodyPr wrap="none" rtlCol="0">
            <a:spAutoFit/>
          </a:bodyPr>
          <a:lstStyle/>
          <a:p>
            <a:pPr algn="ctr"/>
            <a:r>
              <a:rPr lang="pl-PL" sz="1100" b="1" dirty="0" smtClean="0">
                <a:solidFill>
                  <a:schemeClr val="bg1">
                    <a:lumMod val="50000"/>
                  </a:schemeClr>
                </a:solidFill>
              </a:rPr>
              <a:t>Mariusz Pelc © 2009/2010</a:t>
            </a:r>
          </a:p>
          <a:p>
            <a:pPr algn="ctr"/>
            <a:r>
              <a:rPr lang="pl-PL" sz="1100" b="1" dirty="0" smtClean="0">
                <a:solidFill>
                  <a:schemeClr val="bg1">
                    <a:lumMod val="50000"/>
                  </a:schemeClr>
                </a:solidFill>
              </a:rPr>
              <a:t>(</a:t>
            </a:r>
            <a:r>
              <a:rPr lang="pl-PL" sz="1100" b="1" dirty="0" err="1" smtClean="0">
                <a:solidFill>
                  <a:schemeClr val="bg1">
                    <a:lumMod val="50000"/>
                  </a:schemeClr>
                </a:solidFill>
              </a:rPr>
              <a:t>with</a:t>
            </a:r>
            <a:r>
              <a:rPr lang="pl-PL" sz="1100" b="1" dirty="0" smtClean="0">
                <a:solidFill>
                  <a:schemeClr val="bg1">
                    <a:lumMod val="50000"/>
                  </a:schemeClr>
                </a:solidFill>
              </a:rPr>
              <a:t> </a:t>
            </a:r>
            <a:r>
              <a:rPr lang="pl-PL" sz="1100" b="1" dirty="0" err="1" smtClean="0">
                <a:solidFill>
                  <a:schemeClr val="bg1">
                    <a:lumMod val="50000"/>
                  </a:schemeClr>
                </a:solidFill>
              </a:rPr>
              <a:t>support</a:t>
            </a:r>
            <a:r>
              <a:rPr lang="pl-PL" sz="1100" b="1" dirty="0" smtClean="0">
                <a:solidFill>
                  <a:schemeClr val="bg1">
                    <a:lumMod val="50000"/>
                  </a:schemeClr>
                </a:solidFill>
              </a:rPr>
              <a:t> </a:t>
            </a:r>
            <a:r>
              <a:rPr lang="pl-PL" sz="1100" b="1" dirty="0" err="1" smtClean="0">
                <a:solidFill>
                  <a:schemeClr val="bg1">
                    <a:lumMod val="50000"/>
                  </a:schemeClr>
                </a:solidFill>
              </a:rPr>
              <a:t>from</a:t>
            </a:r>
            <a:r>
              <a:rPr lang="pl-PL" sz="1100" b="1" dirty="0" smtClean="0">
                <a:solidFill>
                  <a:schemeClr val="bg1">
                    <a:lumMod val="50000"/>
                  </a:schemeClr>
                </a:solidFill>
              </a:rPr>
              <a:t> Dr Kevin </a:t>
            </a:r>
            <a:r>
              <a:rPr lang="pl-PL" sz="1100" b="1" dirty="0" err="1" smtClean="0">
                <a:solidFill>
                  <a:schemeClr val="bg1">
                    <a:lumMod val="50000"/>
                  </a:schemeClr>
                </a:solidFill>
              </a:rPr>
              <a:t>McManus</a:t>
            </a:r>
            <a:r>
              <a:rPr lang="pl-PL" sz="1100" b="1" dirty="0" smtClean="0">
                <a:solidFill>
                  <a:schemeClr val="bg1">
                    <a:lumMod val="50000"/>
                  </a:schemeClr>
                </a:solidFill>
              </a:rPr>
              <a:t>)</a:t>
            </a:r>
            <a:endParaRPr lang="en-GB" sz="1100" b="1" dirty="0">
              <a:solidFill>
                <a:schemeClr val="bg1">
                  <a:lumMod val="50000"/>
                </a:schemeClr>
              </a:solidFill>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468000" y="274638"/>
            <a:ext cx="7000924" cy="1143000"/>
          </a:xfrm>
        </p:spPr>
        <p:txBody>
          <a:bodyPr>
            <a:normAutofit/>
          </a:bodyPr>
          <a:lstStyle/>
          <a:p>
            <a:pPr algn="l"/>
            <a:r>
              <a:rPr lang="pl-PL" sz="3600" dirty="0" err="1" smtClean="0"/>
              <a:t>Kernel</a:t>
            </a:r>
            <a:r>
              <a:rPr lang="pl-PL" sz="3600" dirty="0" smtClean="0"/>
              <a:t> design - </a:t>
            </a:r>
            <a:r>
              <a:rPr lang="pl-PL" sz="3600" dirty="0" err="1" smtClean="0"/>
              <a:t>exokernels</a:t>
            </a:r>
            <a:endParaRPr lang="en-GB" sz="3600" dirty="0"/>
          </a:p>
        </p:txBody>
      </p:sp>
      <p:sp>
        <p:nvSpPr>
          <p:cNvPr id="3" name="Symbol zastępczy zawartości 2"/>
          <p:cNvSpPr>
            <a:spLocks noGrp="1"/>
          </p:cNvSpPr>
          <p:nvPr>
            <p:ph idx="1"/>
          </p:nvPr>
        </p:nvSpPr>
        <p:spPr>
          <a:xfrm>
            <a:off x="468000" y="1600200"/>
            <a:ext cx="8472518" cy="4525963"/>
          </a:xfrm>
        </p:spPr>
        <p:txBody>
          <a:bodyPr>
            <a:noAutofit/>
          </a:bodyPr>
          <a:lstStyle/>
          <a:p>
            <a:pPr marL="252000" indent="-252000">
              <a:buNone/>
            </a:pPr>
            <a:r>
              <a:rPr lang="en-US" sz="2400" dirty="0" smtClean="0"/>
              <a:t>An </a:t>
            </a:r>
            <a:r>
              <a:rPr lang="en-US" sz="2400" dirty="0" err="1" smtClean="0"/>
              <a:t>exokernel</a:t>
            </a:r>
            <a:r>
              <a:rPr lang="en-US" sz="2400" dirty="0" smtClean="0"/>
              <a:t> is a type of kernel that does not abstract hardware into theoretical models. Instead it allocates physical hardware resources, such as processor time, memory pages, and disk blocks, to different programs. A program running on an </a:t>
            </a:r>
            <a:r>
              <a:rPr lang="en-US" sz="2400" dirty="0" err="1" smtClean="0"/>
              <a:t>exokernel</a:t>
            </a:r>
            <a:r>
              <a:rPr lang="en-US" sz="2400" dirty="0" smtClean="0"/>
              <a:t> can link to a library operating system that uses the </a:t>
            </a:r>
            <a:r>
              <a:rPr lang="en-US" sz="2400" dirty="0" err="1" smtClean="0"/>
              <a:t>exokernel</a:t>
            </a:r>
            <a:r>
              <a:rPr lang="en-US" sz="2400" dirty="0" smtClean="0"/>
              <a:t> to simulate the abstractions of a well-known OS, or it can develop application-specific abstractions for better performance.</a:t>
            </a:r>
            <a:endParaRPr lang="pl-PL" sz="2400" dirty="0" smtClean="0"/>
          </a:p>
        </p:txBody>
      </p:sp>
      <p:cxnSp>
        <p:nvCxnSpPr>
          <p:cNvPr id="5" name="Łącznik prosty 4"/>
          <p:cNvCxnSpPr/>
          <p:nvPr/>
        </p:nvCxnSpPr>
        <p:spPr>
          <a:xfrm rot="5400000">
            <a:off x="-2571788" y="3929054"/>
            <a:ext cx="5572140" cy="0"/>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6" name="Łącznik prosty 5"/>
          <p:cNvCxnSpPr/>
          <p:nvPr/>
        </p:nvCxnSpPr>
        <p:spPr>
          <a:xfrm rot="5400000">
            <a:off x="-2500350" y="4000492"/>
            <a:ext cx="5572140" cy="0"/>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7" name="Łącznik prosty 6"/>
          <p:cNvCxnSpPr/>
          <p:nvPr/>
        </p:nvCxnSpPr>
        <p:spPr>
          <a:xfrm flipV="1">
            <a:off x="71406" y="1285860"/>
            <a:ext cx="8858312" cy="9524"/>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Łącznik prosty 8"/>
          <p:cNvCxnSpPr/>
          <p:nvPr/>
        </p:nvCxnSpPr>
        <p:spPr>
          <a:xfrm flipV="1">
            <a:off x="142844" y="1357298"/>
            <a:ext cx="8715436" cy="9524"/>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pic>
        <p:nvPicPr>
          <p:cNvPr id="13" name="Obraz 12" descr="uog-logo.gif"/>
          <p:cNvPicPr>
            <a:picLocks noChangeAspect="1"/>
          </p:cNvPicPr>
          <p:nvPr/>
        </p:nvPicPr>
        <p:blipFill>
          <a:blip r:embed="rId3" cstate="print"/>
          <a:stretch>
            <a:fillRect/>
          </a:stretch>
        </p:blipFill>
        <p:spPr>
          <a:xfrm>
            <a:off x="7572406" y="214290"/>
            <a:ext cx="1428750" cy="752475"/>
          </a:xfrm>
          <a:prstGeom prst="rect">
            <a:avLst/>
          </a:prstGeom>
        </p:spPr>
      </p:pic>
      <p:sp>
        <p:nvSpPr>
          <p:cNvPr id="18" name="pole tekstowe 17"/>
          <p:cNvSpPr txBox="1"/>
          <p:nvPr/>
        </p:nvSpPr>
        <p:spPr>
          <a:xfrm>
            <a:off x="3487628" y="6429396"/>
            <a:ext cx="2484976" cy="430887"/>
          </a:xfrm>
          <a:prstGeom prst="rect">
            <a:avLst/>
          </a:prstGeom>
          <a:noFill/>
        </p:spPr>
        <p:txBody>
          <a:bodyPr wrap="none" rtlCol="0">
            <a:spAutoFit/>
          </a:bodyPr>
          <a:lstStyle/>
          <a:p>
            <a:pPr algn="ctr"/>
            <a:r>
              <a:rPr lang="pl-PL" sz="1100" b="1" dirty="0" smtClean="0">
                <a:solidFill>
                  <a:schemeClr val="bg1">
                    <a:lumMod val="50000"/>
                  </a:schemeClr>
                </a:solidFill>
              </a:rPr>
              <a:t>Mariusz Pelc © 2009/2010</a:t>
            </a:r>
          </a:p>
          <a:p>
            <a:pPr algn="ctr"/>
            <a:r>
              <a:rPr lang="pl-PL" sz="1100" b="1" dirty="0" smtClean="0">
                <a:solidFill>
                  <a:schemeClr val="bg1">
                    <a:lumMod val="50000"/>
                  </a:schemeClr>
                </a:solidFill>
              </a:rPr>
              <a:t>(</a:t>
            </a:r>
            <a:r>
              <a:rPr lang="pl-PL" sz="1100" b="1" dirty="0" err="1" smtClean="0">
                <a:solidFill>
                  <a:schemeClr val="bg1">
                    <a:lumMod val="50000"/>
                  </a:schemeClr>
                </a:solidFill>
              </a:rPr>
              <a:t>with</a:t>
            </a:r>
            <a:r>
              <a:rPr lang="pl-PL" sz="1100" b="1" dirty="0" smtClean="0">
                <a:solidFill>
                  <a:schemeClr val="bg1">
                    <a:lumMod val="50000"/>
                  </a:schemeClr>
                </a:solidFill>
              </a:rPr>
              <a:t> </a:t>
            </a:r>
            <a:r>
              <a:rPr lang="pl-PL" sz="1100" b="1" dirty="0" err="1" smtClean="0">
                <a:solidFill>
                  <a:schemeClr val="bg1">
                    <a:lumMod val="50000"/>
                  </a:schemeClr>
                </a:solidFill>
              </a:rPr>
              <a:t>support</a:t>
            </a:r>
            <a:r>
              <a:rPr lang="pl-PL" sz="1100" b="1" dirty="0" smtClean="0">
                <a:solidFill>
                  <a:schemeClr val="bg1">
                    <a:lumMod val="50000"/>
                  </a:schemeClr>
                </a:solidFill>
              </a:rPr>
              <a:t> </a:t>
            </a:r>
            <a:r>
              <a:rPr lang="pl-PL" sz="1100" b="1" dirty="0" err="1" smtClean="0">
                <a:solidFill>
                  <a:schemeClr val="bg1">
                    <a:lumMod val="50000"/>
                  </a:schemeClr>
                </a:solidFill>
              </a:rPr>
              <a:t>from</a:t>
            </a:r>
            <a:r>
              <a:rPr lang="pl-PL" sz="1100" b="1" dirty="0" smtClean="0">
                <a:solidFill>
                  <a:schemeClr val="bg1">
                    <a:lumMod val="50000"/>
                  </a:schemeClr>
                </a:solidFill>
              </a:rPr>
              <a:t> Dr Kevin </a:t>
            </a:r>
            <a:r>
              <a:rPr lang="pl-PL" sz="1100" b="1" dirty="0" err="1" smtClean="0">
                <a:solidFill>
                  <a:schemeClr val="bg1">
                    <a:lumMod val="50000"/>
                  </a:schemeClr>
                </a:solidFill>
              </a:rPr>
              <a:t>McManus</a:t>
            </a:r>
            <a:r>
              <a:rPr lang="pl-PL" sz="1100" b="1" dirty="0" smtClean="0">
                <a:solidFill>
                  <a:schemeClr val="bg1">
                    <a:lumMod val="50000"/>
                  </a:schemeClr>
                </a:solidFill>
              </a:rPr>
              <a:t>)</a:t>
            </a:r>
            <a:endParaRPr lang="en-GB" sz="1100" b="1" dirty="0">
              <a:solidFill>
                <a:schemeClr val="bg1">
                  <a:lumMod val="50000"/>
                </a:schemeClr>
              </a:solidFill>
            </a:endParaRPr>
          </a:p>
        </p:txBody>
      </p:sp>
      <p:pic>
        <p:nvPicPr>
          <p:cNvPr id="64514" name="Picture 2"/>
          <p:cNvPicPr>
            <a:picLocks noChangeAspect="1" noChangeArrowheads="1"/>
          </p:cNvPicPr>
          <p:nvPr/>
        </p:nvPicPr>
        <p:blipFill>
          <a:blip r:embed="rId4" cstate="print"/>
          <a:srcRect/>
          <a:stretch>
            <a:fillRect/>
          </a:stretch>
        </p:blipFill>
        <p:spPr bwMode="auto">
          <a:xfrm>
            <a:off x="2857488" y="4143380"/>
            <a:ext cx="3460943" cy="235745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468000" y="274638"/>
            <a:ext cx="7000924" cy="1143000"/>
          </a:xfrm>
        </p:spPr>
        <p:txBody>
          <a:bodyPr>
            <a:normAutofit/>
          </a:bodyPr>
          <a:lstStyle/>
          <a:p>
            <a:pPr algn="l"/>
            <a:r>
              <a:rPr lang="pl-PL" sz="3600" dirty="0" err="1" smtClean="0"/>
              <a:t>Kernel</a:t>
            </a:r>
            <a:r>
              <a:rPr lang="pl-PL" sz="3600" dirty="0" smtClean="0"/>
              <a:t> - Windows </a:t>
            </a:r>
            <a:r>
              <a:rPr lang="pl-PL" sz="3600" dirty="0" err="1" smtClean="0"/>
              <a:t>Operating</a:t>
            </a:r>
            <a:r>
              <a:rPr lang="pl-PL" sz="3600" dirty="0" smtClean="0"/>
              <a:t> System</a:t>
            </a:r>
            <a:endParaRPr lang="en-GB" sz="3600" dirty="0"/>
          </a:p>
        </p:txBody>
      </p:sp>
      <p:sp>
        <p:nvSpPr>
          <p:cNvPr id="3" name="Symbol zastępczy zawartości 2"/>
          <p:cNvSpPr>
            <a:spLocks noGrp="1"/>
          </p:cNvSpPr>
          <p:nvPr>
            <p:ph idx="1"/>
          </p:nvPr>
        </p:nvSpPr>
        <p:spPr>
          <a:xfrm>
            <a:off x="468000" y="1600200"/>
            <a:ext cx="8472518" cy="4525963"/>
          </a:xfrm>
        </p:spPr>
        <p:txBody>
          <a:bodyPr>
            <a:noAutofit/>
          </a:bodyPr>
          <a:lstStyle/>
          <a:p>
            <a:pPr marL="252000" indent="-252000">
              <a:buNone/>
            </a:pPr>
            <a:r>
              <a:rPr lang="pl-PL" sz="2000" dirty="0" smtClean="0"/>
              <a:t>System </a:t>
            </a:r>
            <a:r>
              <a:rPr lang="pl-PL" sz="2000" dirty="0" err="1" smtClean="0"/>
              <a:t>kernel</a:t>
            </a:r>
            <a:r>
              <a:rPr lang="pl-PL" sz="2000" dirty="0" smtClean="0"/>
              <a:t> </a:t>
            </a:r>
            <a:r>
              <a:rPr lang="pl-PL" sz="2000" dirty="0" err="1" smtClean="0"/>
              <a:t>is</a:t>
            </a:r>
            <a:r>
              <a:rPr lang="pl-PL" sz="2000" dirty="0" smtClean="0"/>
              <a:t> </a:t>
            </a:r>
            <a:r>
              <a:rPr lang="pl-PL" sz="2000" dirty="0" err="1" smtClean="0"/>
              <a:t>usually</a:t>
            </a:r>
            <a:r>
              <a:rPr lang="pl-PL" sz="2000" dirty="0" smtClean="0"/>
              <a:t> </a:t>
            </a:r>
            <a:r>
              <a:rPr lang="pl-PL" sz="2000" dirty="0" err="1" smtClean="0"/>
              <a:t>implemented</a:t>
            </a:r>
            <a:r>
              <a:rPr lang="pl-PL" sz="2000" dirty="0" smtClean="0"/>
              <a:t> as a file </a:t>
            </a:r>
            <a:r>
              <a:rPr lang="pl-PL" sz="2000" dirty="0" err="1" smtClean="0"/>
              <a:t>(or</a:t>
            </a:r>
            <a:r>
              <a:rPr lang="pl-PL" sz="2000" dirty="0" smtClean="0"/>
              <a:t> a </a:t>
            </a:r>
            <a:r>
              <a:rPr lang="pl-PL" sz="2000" dirty="0" err="1" smtClean="0"/>
              <a:t>number</a:t>
            </a:r>
            <a:r>
              <a:rPr lang="pl-PL" sz="2000" dirty="0" smtClean="0"/>
              <a:t> of </a:t>
            </a:r>
            <a:r>
              <a:rPr lang="pl-PL" sz="2000" dirty="0" err="1" smtClean="0"/>
              <a:t>files</a:t>
            </a:r>
            <a:r>
              <a:rPr lang="pl-PL" sz="2000" dirty="0" smtClean="0"/>
              <a:t>), </a:t>
            </a:r>
            <a:r>
              <a:rPr lang="pl-PL" sz="2000" dirty="0" err="1" smtClean="0"/>
              <a:t>which</a:t>
            </a:r>
            <a:r>
              <a:rPr lang="pl-PL" sz="2000" dirty="0" smtClean="0"/>
              <a:t> </a:t>
            </a:r>
            <a:r>
              <a:rPr lang="pl-PL" sz="2000" dirty="0" err="1" smtClean="0"/>
              <a:t>is</a:t>
            </a:r>
            <a:r>
              <a:rPr lang="pl-PL" sz="2000" dirty="0" smtClean="0"/>
              <a:t> </a:t>
            </a:r>
            <a:r>
              <a:rPr lang="pl-PL" sz="2000" dirty="0" err="1" smtClean="0"/>
              <a:t>being</a:t>
            </a:r>
            <a:r>
              <a:rPr lang="pl-PL" sz="2000" dirty="0" smtClean="0"/>
              <a:t> </a:t>
            </a:r>
            <a:r>
              <a:rPr lang="pl-PL" sz="2000" dirty="0" err="1" smtClean="0"/>
              <a:t>executed</a:t>
            </a:r>
            <a:r>
              <a:rPr lang="pl-PL" sz="2000" dirty="0" smtClean="0"/>
              <a:t> </a:t>
            </a:r>
            <a:r>
              <a:rPr lang="pl-PL" sz="2000" dirty="0" err="1" smtClean="0"/>
              <a:t>(or</a:t>
            </a:r>
            <a:r>
              <a:rPr lang="pl-PL" sz="2000" dirty="0" smtClean="0"/>
              <a:t> </a:t>
            </a:r>
            <a:r>
              <a:rPr lang="pl-PL" sz="2000" dirty="0" err="1" smtClean="0"/>
              <a:t>loaded</a:t>
            </a:r>
            <a:r>
              <a:rPr lang="pl-PL" sz="2000" dirty="0" smtClean="0"/>
              <a:t> </a:t>
            </a:r>
            <a:r>
              <a:rPr lang="pl-PL" sz="2000" dirty="0" err="1" smtClean="0"/>
              <a:t>into</a:t>
            </a:r>
            <a:r>
              <a:rPr lang="pl-PL" sz="2000" dirty="0" smtClean="0"/>
              <a:t> </a:t>
            </a:r>
            <a:r>
              <a:rPr lang="pl-PL" sz="2000" dirty="0" err="1" smtClean="0"/>
              <a:t>the</a:t>
            </a:r>
            <a:r>
              <a:rPr lang="pl-PL" sz="2000" dirty="0" smtClean="0"/>
              <a:t> </a:t>
            </a:r>
            <a:r>
              <a:rPr lang="pl-PL" sz="2000" dirty="0" err="1" smtClean="0"/>
              <a:t>memory</a:t>
            </a:r>
            <a:r>
              <a:rPr lang="pl-PL" sz="2000" dirty="0" smtClean="0"/>
              <a:t>) </a:t>
            </a:r>
            <a:r>
              <a:rPr lang="pl-PL" sz="2000" dirty="0" err="1" smtClean="0"/>
              <a:t>during</a:t>
            </a:r>
            <a:r>
              <a:rPr lang="pl-PL" sz="2000" dirty="0" smtClean="0"/>
              <a:t> </a:t>
            </a:r>
            <a:r>
              <a:rPr lang="pl-PL" sz="2000" dirty="0" err="1" smtClean="0"/>
              <a:t>the</a:t>
            </a:r>
            <a:r>
              <a:rPr lang="pl-PL" sz="2000" dirty="0" smtClean="0"/>
              <a:t> system </a:t>
            </a:r>
            <a:r>
              <a:rPr lang="pl-PL" sz="2000" dirty="0" err="1" smtClean="0"/>
              <a:t>startup</a:t>
            </a:r>
            <a:r>
              <a:rPr lang="pl-PL" sz="2000" dirty="0" smtClean="0"/>
              <a:t>.</a:t>
            </a:r>
          </a:p>
          <a:p>
            <a:pPr marL="252000" indent="-252000">
              <a:buNone/>
            </a:pPr>
            <a:r>
              <a:rPr lang="pl-PL" sz="2000" dirty="0" smtClean="0"/>
              <a:t>In </a:t>
            </a:r>
            <a:r>
              <a:rPr lang="pl-PL" sz="2000" dirty="0" err="1" smtClean="0"/>
              <a:t>case</a:t>
            </a:r>
            <a:r>
              <a:rPr lang="pl-PL" sz="2000" dirty="0" smtClean="0"/>
              <a:t> of Windows system </a:t>
            </a:r>
            <a:r>
              <a:rPr lang="pl-PL" sz="2000" dirty="0" err="1" smtClean="0"/>
              <a:t>the</a:t>
            </a:r>
            <a:r>
              <a:rPr lang="pl-PL" sz="2000" dirty="0" smtClean="0"/>
              <a:t> </a:t>
            </a:r>
            <a:r>
              <a:rPr lang="pl-PL" sz="2000" dirty="0" err="1" smtClean="0"/>
              <a:t>core</a:t>
            </a:r>
            <a:r>
              <a:rPr lang="pl-PL" sz="2000" dirty="0" smtClean="0"/>
              <a:t> </a:t>
            </a:r>
            <a:r>
              <a:rPr lang="pl-PL" sz="2000" dirty="0" err="1" smtClean="0"/>
              <a:t>kernel</a:t>
            </a:r>
            <a:r>
              <a:rPr lang="pl-PL" sz="2000" dirty="0" smtClean="0"/>
              <a:t> </a:t>
            </a:r>
            <a:r>
              <a:rPr lang="pl-PL" sz="2000" dirty="0" err="1" smtClean="0"/>
              <a:t>files</a:t>
            </a:r>
            <a:r>
              <a:rPr lang="pl-PL" sz="2000" dirty="0" smtClean="0"/>
              <a:t> </a:t>
            </a:r>
            <a:r>
              <a:rPr lang="pl-PL" sz="2000" dirty="0" err="1" smtClean="0"/>
              <a:t>are</a:t>
            </a:r>
            <a:r>
              <a:rPr lang="pl-PL" sz="2000" dirty="0" smtClean="0"/>
              <a:t>:</a:t>
            </a:r>
          </a:p>
          <a:p>
            <a:pPr marL="252000" indent="-252000"/>
            <a:r>
              <a:rPr lang="pl-PL" sz="2000" b="1" dirty="0" smtClean="0">
                <a:solidFill>
                  <a:srgbClr val="C00000"/>
                </a:solidFill>
              </a:rPr>
              <a:t> </a:t>
            </a:r>
            <a:r>
              <a:rPr lang="pl-PL" sz="2000" b="1" dirty="0" err="1" smtClean="0">
                <a:solidFill>
                  <a:srgbClr val="C00000"/>
                </a:solidFill>
              </a:rPr>
              <a:t>ntkrnlpa.exe</a:t>
            </a:r>
            <a:r>
              <a:rPr lang="pl-PL" sz="2000" b="1" dirty="0" smtClean="0">
                <a:solidFill>
                  <a:srgbClr val="C00000"/>
                </a:solidFill>
              </a:rPr>
              <a:t> </a:t>
            </a:r>
            <a:r>
              <a:rPr lang="pl-PL" sz="2000" dirty="0" smtClean="0"/>
              <a:t>- t</a:t>
            </a:r>
            <a:r>
              <a:rPr lang="en-US" sz="2000" dirty="0" smtClean="0"/>
              <a:t>h</a:t>
            </a:r>
            <a:r>
              <a:rPr lang="pl-PL" sz="2000" dirty="0" err="1" smtClean="0"/>
              <a:t>is</a:t>
            </a:r>
            <a:r>
              <a:rPr lang="en-US" sz="2000" dirty="0" smtClean="0"/>
              <a:t> kernel image file</a:t>
            </a:r>
            <a:r>
              <a:rPr lang="pl-PL" sz="2000" dirty="0" smtClean="0"/>
              <a:t> </a:t>
            </a:r>
            <a:r>
              <a:rPr lang="en-US" sz="2000" dirty="0" smtClean="0"/>
              <a:t>in system32 folder for all Windows systems, which supports PAE (Physical Address Extension</a:t>
            </a:r>
            <a:r>
              <a:rPr lang="pl-PL" sz="2000" dirty="0" smtClean="0"/>
              <a:t> - </a:t>
            </a:r>
            <a:r>
              <a:rPr lang="en-US" sz="2000" dirty="0" smtClean="0"/>
              <a:t>the memory extension feature of 32 and 64-bit</a:t>
            </a:r>
            <a:r>
              <a:rPr lang="pl-PL" sz="2000" dirty="0" smtClean="0"/>
              <a:t>, </a:t>
            </a:r>
            <a:r>
              <a:rPr lang="en-US" sz="2000" dirty="0" smtClean="0"/>
              <a:t>the system makes use of its physical memory and the system performance increases). This process is the root program of Windows Kernel, which provides various essential components and system services to the system, without which the system cannot boot.</a:t>
            </a:r>
            <a:endParaRPr lang="pl-PL" sz="2000" dirty="0" smtClean="0"/>
          </a:p>
          <a:p>
            <a:pPr marL="252000" indent="-252000"/>
            <a:r>
              <a:rPr lang="pl-PL" sz="2000" dirty="0" smtClean="0"/>
              <a:t> </a:t>
            </a:r>
            <a:r>
              <a:rPr lang="pl-PL" sz="2000" b="1" dirty="0" err="1" smtClean="0">
                <a:solidFill>
                  <a:srgbClr val="C00000"/>
                </a:solidFill>
              </a:rPr>
              <a:t>ntoskrnl.exe</a:t>
            </a:r>
            <a:r>
              <a:rPr lang="pl-PL" sz="2000" dirty="0" smtClean="0"/>
              <a:t>  -</a:t>
            </a:r>
            <a:r>
              <a:rPr lang="pl-PL" sz="2000" dirty="0" err="1" smtClean="0"/>
              <a:t>this</a:t>
            </a:r>
            <a:r>
              <a:rPr lang="pl-PL" sz="2000" dirty="0" smtClean="0"/>
              <a:t> </a:t>
            </a:r>
            <a:r>
              <a:rPr lang="pl-PL" sz="2000" dirty="0" err="1" smtClean="0"/>
              <a:t>is</a:t>
            </a:r>
            <a:r>
              <a:rPr lang="pl-PL" sz="2000" dirty="0" smtClean="0"/>
              <a:t> </a:t>
            </a:r>
            <a:r>
              <a:rPr lang="pl-PL" sz="2000" dirty="0" err="1" smtClean="0"/>
              <a:t>the</a:t>
            </a:r>
            <a:r>
              <a:rPr lang="pl-PL" sz="2000" dirty="0" smtClean="0"/>
              <a:t> </a:t>
            </a:r>
            <a:r>
              <a:rPr lang="en-US" sz="2000" dirty="0" smtClean="0"/>
              <a:t>kernel image. Since it provides Executive and Kernel layers of Windows NT kernel space, the file serves as the critical component of Windows NT boot process. Its functions also include providing several fundamental system services. </a:t>
            </a:r>
            <a:endParaRPr lang="pl-PL" sz="2000" dirty="0" smtClean="0"/>
          </a:p>
        </p:txBody>
      </p:sp>
      <p:cxnSp>
        <p:nvCxnSpPr>
          <p:cNvPr id="5" name="Łącznik prosty 4"/>
          <p:cNvCxnSpPr/>
          <p:nvPr/>
        </p:nvCxnSpPr>
        <p:spPr>
          <a:xfrm rot="5400000">
            <a:off x="-2571788" y="3929054"/>
            <a:ext cx="5572140" cy="0"/>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6" name="Łącznik prosty 5"/>
          <p:cNvCxnSpPr/>
          <p:nvPr/>
        </p:nvCxnSpPr>
        <p:spPr>
          <a:xfrm rot="5400000">
            <a:off x="-2500350" y="4000492"/>
            <a:ext cx="5572140" cy="0"/>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7" name="Łącznik prosty 6"/>
          <p:cNvCxnSpPr/>
          <p:nvPr/>
        </p:nvCxnSpPr>
        <p:spPr>
          <a:xfrm flipV="1">
            <a:off x="71406" y="1285860"/>
            <a:ext cx="8858312" cy="9524"/>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Łącznik prosty 8"/>
          <p:cNvCxnSpPr/>
          <p:nvPr/>
        </p:nvCxnSpPr>
        <p:spPr>
          <a:xfrm flipV="1">
            <a:off x="142844" y="1357298"/>
            <a:ext cx="8715436" cy="9524"/>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pic>
        <p:nvPicPr>
          <p:cNvPr id="13" name="Obraz 12" descr="uog-logo.gif"/>
          <p:cNvPicPr>
            <a:picLocks noChangeAspect="1"/>
          </p:cNvPicPr>
          <p:nvPr/>
        </p:nvPicPr>
        <p:blipFill>
          <a:blip r:embed="rId3" cstate="print"/>
          <a:stretch>
            <a:fillRect/>
          </a:stretch>
        </p:blipFill>
        <p:spPr>
          <a:xfrm>
            <a:off x="7572406" y="214290"/>
            <a:ext cx="1428750" cy="752475"/>
          </a:xfrm>
          <a:prstGeom prst="rect">
            <a:avLst/>
          </a:prstGeom>
        </p:spPr>
      </p:pic>
      <p:sp>
        <p:nvSpPr>
          <p:cNvPr id="18" name="pole tekstowe 17"/>
          <p:cNvSpPr txBox="1"/>
          <p:nvPr/>
        </p:nvSpPr>
        <p:spPr>
          <a:xfrm>
            <a:off x="3487628" y="6429396"/>
            <a:ext cx="2484976" cy="430887"/>
          </a:xfrm>
          <a:prstGeom prst="rect">
            <a:avLst/>
          </a:prstGeom>
          <a:noFill/>
        </p:spPr>
        <p:txBody>
          <a:bodyPr wrap="none" rtlCol="0">
            <a:spAutoFit/>
          </a:bodyPr>
          <a:lstStyle/>
          <a:p>
            <a:pPr algn="ctr"/>
            <a:r>
              <a:rPr lang="pl-PL" sz="1100" b="1" dirty="0" smtClean="0">
                <a:solidFill>
                  <a:schemeClr val="bg1">
                    <a:lumMod val="50000"/>
                  </a:schemeClr>
                </a:solidFill>
              </a:rPr>
              <a:t>Mariusz Pelc © 2009/2010</a:t>
            </a:r>
          </a:p>
          <a:p>
            <a:pPr algn="ctr"/>
            <a:r>
              <a:rPr lang="pl-PL" sz="1100" b="1" dirty="0" smtClean="0">
                <a:solidFill>
                  <a:schemeClr val="bg1">
                    <a:lumMod val="50000"/>
                  </a:schemeClr>
                </a:solidFill>
              </a:rPr>
              <a:t>(</a:t>
            </a:r>
            <a:r>
              <a:rPr lang="pl-PL" sz="1100" b="1" dirty="0" err="1" smtClean="0">
                <a:solidFill>
                  <a:schemeClr val="bg1">
                    <a:lumMod val="50000"/>
                  </a:schemeClr>
                </a:solidFill>
              </a:rPr>
              <a:t>with</a:t>
            </a:r>
            <a:r>
              <a:rPr lang="pl-PL" sz="1100" b="1" dirty="0" smtClean="0">
                <a:solidFill>
                  <a:schemeClr val="bg1">
                    <a:lumMod val="50000"/>
                  </a:schemeClr>
                </a:solidFill>
              </a:rPr>
              <a:t> </a:t>
            </a:r>
            <a:r>
              <a:rPr lang="pl-PL" sz="1100" b="1" dirty="0" err="1" smtClean="0">
                <a:solidFill>
                  <a:schemeClr val="bg1">
                    <a:lumMod val="50000"/>
                  </a:schemeClr>
                </a:solidFill>
              </a:rPr>
              <a:t>support</a:t>
            </a:r>
            <a:r>
              <a:rPr lang="pl-PL" sz="1100" b="1" dirty="0" smtClean="0">
                <a:solidFill>
                  <a:schemeClr val="bg1">
                    <a:lumMod val="50000"/>
                  </a:schemeClr>
                </a:solidFill>
              </a:rPr>
              <a:t> </a:t>
            </a:r>
            <a:r>
              <a:rPr lang="pl-PL" sz="1100" b="1" dirty="0" err="1" smtClean="0">
                <a:solidFill>
                  <a:schemeClr val="bg1">
                    <a:lumMod val="50000"/>
                  </a:schemeClr>
                </a:solidFill>
              </a:rPr>
              <a:t>from</a:t>
            </a:r>
            <a:r>
              <a:rPr lang="pl-PL" sz="1100" b="1" dirty="0" smtClean="0">
                <a:solidFill>
                  <a:schemeClr val="bg1">
                    <a:lumMod val="50000"/>
                  </a:schemeClr>
                </a:solidFill>
              </a:rPr>
              <a:t> Dr Kevin </a:t>
            </a:r>
            <a:r>
              <a:rPr lang="pl-PL" sz="1100" b="1" dirty="0" err="1" smtClean="0">
                <a:solidFill>
                  <a:schemeClr val="bg1">
                    <a:lumMod val="50000"/>
                  </a:schemeClr>
                </a:solidFill>
              </a:rPr>
              <a:t>McManus</a:t>
            </a:r>
            <a:r>
              <a:rPr lang="pl-PL" sz="1100" b="1" dirty="0" smtClean="0">
                <a:solidFill>
                  <a:schemeClr val="bg1">
                    <a:lumMod val="50000"/>
                  </a:schemeClr>
                </a:solidFill>
              </a:rPr>
              <a:t>)</a:t>
            </a:r>
            <a:endParaRPr lang="en-GB" sz="1100" b="1" dirty="0">
              <a:solidFill>
                <a:schemeClr val="bg1">
                  <a:lumMod val="50000"/>
                </a:schemeClr>
              </a:solidFill>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468000" y="274638"/>
            <a:ext cx="7000924" cy="1143000"/>
          </a:xfrm>
        </p:spPr>
        <p:txBody>
          <a:bodyPr>
            <a:normAutofit/>
          </a:bodyPr>
          <a:lstStyle/>
          <a:p>
            <a:pPr algn="l"/>
            <a:r>
              <a:rPr lang="pl-PL" sz="3600" dirty="0" err="1" smtClean="0"/>
              <a:t>Kernel</a:t>
            </a:r>
            <a:r>
              <a:rPr lang="pl-PL" sz="3600" dirty="0" smtClean="0"/>
              <a:t> - Linux </a:t>
            </a:r>
            <a:r>
              <a:rPr lang="pl-PL" sz="3600" dirty="0" err="1" smtClean="0"/>
              <a:t>Operating</a:t>
            </a:r>
            <a:r>
              <a:rPr lang="pl-PL" sz="3600" dirty="0" smtClean="0"/>
              <a:t> System</a:t>
            </a:r>
            <a:endParaRPr lang="en-GB" sz="3600" dirty="0"/>
          </a:p>
        </p:txBody>
      </p:sp>
      <p:sp>
        <p:nvSpPr>
          <p:cNvPr id="3" name="Symbol zastępczy zawartości 2"/>
          <p:cNvSpPr>
            <a:spLocks noGrp="1"/>
          </p:cNvSpPr>
          <p:nvPr>
            <p:ph idx="1"/>
          </p:nvPr>
        </p:nvSpPr>
        <p:spPr>
          <a:xfrm>
            <a:off x="468000" y="1600200"/>
            <a:ext cx="8472518" cy="4525963"/>
          </a:xfrm>
        </p:spPr>
        <p:txBody>
          <a:bodyPr>
            <a:noAutofit/>
          </a:bodyPr>
          <a:lstStyle/>
          <a:p>
            <a:pPr marL="252000" indent="-252000">
              <a:buNone/>
            </a:pPr>
            <a:r>
              <a:rPr lang="pl-PL" sz="2200" dirty="0" smtClean="0"/>
              <a:t>Linux system </a:t>
            </a:r>
            <a:r>
              <a:rPr lang="pl-PL" sz="2200" dirty="0" err="1" smtClean="0"/>
              <a:t>is</a:t>
            </a:r>
            <a:r>
              <a:rPr lang="pl-PL" sz="2200" dirty="0" smtClean="0"/>
              <a:t> an </a:t>
            </a:r>
            <a:r>
              <a:rPr lang="pl-PL" sz="2200" dirty="0" err="1" smtClean="0"/>
              <a:t>operating</a:t>
            </a:r>
            <a:r>
              <a:rPr lang="pl-PL" sz="2200" dirty="0" smtClean="0"/>
              <a:t> system of </a:t>
            </a:r>
            <a:r>
              <a:rPr lang="pl-PL" sz="2200" dirty="0" err="1" smtClean="0"/>
              <a:t>Open</a:t>
            </a:r>
            <a:r>
              <a:rPr lang="pl-PL" sz="2200" dirty="0" smtClean="0"/>
              <a:t> </a:t>
            </a:r>
            <a:r>
              <a:rPr lang="pl-PL" sz="2200" dirty="0" err="1" smtClean="0"/>
              <a:t>Kernel</a:t>
            </a:r>
            <a:r>
              <a:rPr lang="pl-PL" sz="2200" dirty="0" smtClean="0"/>
              <a:t>. </a:t>
            </a:r>
            <a:r>
              <a:rPr lang="pl-PL" sz="2200" dirty="0" err="1" smtClean="0"/>
              <a:t>This</a:t>
            </a:r>
            <a:r>
              <a:rPr lang="pl-PL" sz="2200" dirty="0" smtClean="0"/>
              <a:t> </a:t>
            </a:r>
            <a:r>
              <a:rPr lang="pl-PL" sz="2200" dirty="0" err="1" smtClean="0"/>
              <a:t>means</a:t>
            </a:r>
            <a:r>
              <a:rPr lang="pl-PL" sz="2200" dirty="0" smtClean="0"/>
              <a:t>, </a:t>
            </a:r>
            <a:r>
              <a:rPr lang="pl-PL" sz="2200" dirty="0" err="1" smtClean="0"/>
              <a:t>that</a:t>
            </a:r>
            <a:r>
              <a:rPr lang="pl-PL" sz="2200" dirty="0" smtClean="0"/>
              <a:t> </a:t>
            </a:r>
            <a:r>
              <a:rPr lang="pl-PL" sz="2200" dirty="0" err="1" smtClean="0"/>
              <a:t>everyone</a:t>
            </a:r>
            <a:r>
              <a:rPr lang="pl-PL" sz="2200" dirty="0" smtClean="0"/>
              <a:t> </a:t>
            </a:r>
            <a:r>
              <a:rPr lang="pl-PL" sz="2200" dirty="0" err="1" smtClean="0"/>
              <a:t>can</a:t>
            </a:r>
            <a:r>
              <a:rPr lang="pl-PL" sz="2200" dirty="0" smtClean="0"/>
              <a:t> </a:t>
            </a:r>
            <a:r>
              <a:rPr lang="pl-PL" sz="2200" dirty="0" err="1" smtClean="0"/>
              <a:t>access</a:t>
            </a:r>
            <a:r>
              <a:rPr lang="pl-PL" sz="2200" dirty="0" smtClean="0"/>
              <a:t> </a:t>
            </a:r>
            <a:r>
              <a:rPr lang="pl-PL" sz="2200" dirty="0" err="1" smtClean="0"/>
              <a:t>the</a:t>
            </a:r>
            <a:r>
              <a:rPr lang="pl-PL" sz="2200" dirty="0" smtClean="0"/>
              <a:t> </a:t>
            </a:r>
            <a:r>
              <a:rPr lang="pl-PL" sz="2200" dirty="0" err="1" smtClean="0"/>
              <a:t>kernel</a:t>
            </a:r>
            <a:r>
              <a:rPr lang="pl-PL" sz="2200" dirty="0" smtClean="0"/>
              <a:t> </a:t>
            </a:r>
            <a:r>
              <a:rPr lang="pl-PL" sz="2200" dirty="0" err="1" smtClean="0"/>
              <a:t>sources</a:t>
            </a:r>
            <a:r>
              <a:rPr lang="pl-PL" sz="2200" dirty="0" smtClean="0"/>
              <a:t>. To make </a:t>
            </a:r>
            <a:r>
              <a:rPr lang="pl-PL" sz="2200" dirty="0" err="1" smtClean="0"/>
              <a:t>the</a:t>
            </a:r>
            <a:r>
              <a:rPr lang="pl-PL" sz="2200" dirty="0" smtClean="0"/>
              <a:t> </a:t>
            </a:r>
            <a:r>
              <a:rPr lang="pl-PL" sz="2200" dirty="0" err="1" smtClean="0"/>
              <a:t>matters</a:t>
            </a:r>
            <a:r>
              <a:rPr lang="pl-PL" sz="2200" dirty="0" smtClean="0"/>
              <a:t> </a:t>
            </a:r>
            <a:r>
              <a:rPr lang="pl-PL" sz="2200" dirty="0" err="1" smtClean="0"/>
              <a:t>more</a:t>
            </a:r>
            <a:r>
              <a:rPr lang="pl-PL" sz="2200" dirty="0" smtClean="0"/>
              <a:t> </a:t>
            </a:r>
            <a:r>
              <a:rPr lang="pl-PL" sz="2200" dirty="0" err="1" smtClean="0"/>
              <a:t>interresting</a:t>
            </a:r>
            <a:r>
              <a:rPr lang="pl-PL" sz="2200" dirty="0" smtClean="0"/>
              <a:t>, </a:t>
            </a:r>
            <a:r>
              <a:rPr lang="pl-PL" sz="2200" dirty="0" err="1" smtClean="0"/>
              <a:t>everyone</a:t>
            </a:r>
            <a:r>
              <a:rPr lang="pl-PL" sz="2200" dirty="0" smtClean="0"/>
              <a:t> </a:t>
            </a:r>
            <a:r>
              <a:rPr lang="pl-PL" sz="2200" dirty="0" err="1" smtClean="0"/>
              <a:t>can</a:t>
            </a:r>
            <a:r>
              <a:rPr lang="pl-PL" sz="2200" dirty="0" smtClean="0"/>
              <a:t> </a:t>
            </a:r>
            <a:r>
              <a:rPr lang="pl-PL" sz="2200" dirty="0" err="1" smtClean="0"/>
              <a:t>configure</a:t>
            </a:r>
            <a:r>
              <a:rPr lang="pl-PL" sz="2200" dirty="0" smtClean="0"/>
              <a:t> and </a:t>
            </a:r>
            <a:r>
              <a:rPr lang="pl-PL" sz="2200" dirty="0" err="1" smtClean="0"/>
              <a:t>kompile</a:t>
            </a:r>
            <a:r>
              <a:rPr lang="pl-PL" sz="2200" dirty="0" smtClean="0"/>
              <a:t> </a:t>
            </a:r>
            <a:r>
              <a:rPr lang="pl-PL" sz="2200" dirty="0" err="1" smtClean="0"/>
              <a:t>the</a:t>
            </a:r>
            <a:r>
              <a:rPr lang="pl-PL" sz="2200" dirty="0" smtClean="0"/>
              <a:t> system </a:t>
            </a:r>
            <a:r>
              <a:rPr lang="pl-PL" sz="2200" dirty="0" err="1" smtClean="0"/>
              <a:t>kernel</a:t>
            </a:r>
            <a:r>
              <a:rPr lang="pl-PL" sz="2200" dirty="0" smtClean="0"/>
              <a:t> to make </a:t>
            </a:r>
            <a:r>
              <a:rPr lang="pl-PL" sz="2200" dirty="0" err="1" smtClean="0"/>
              <a:t>it</a:t>
            </a:r>
            <a:r>
              <a:rPr lang="pl-PL" sz="2200" dirty="0" smtClean="0"/>
              <a:t> fit his </a:t>
            </a:r>
            <a:r>
              <a:rPr lang="pl-PL" sz="2200" dirty="0" err="1" smtClean="0"/>
              <a:t>needs</a:t>
            </a:r>
            <a:r>
              <a:rPr lang="pl-PL" sz="2200" dirty="0" smtClean="0"/>
              <a:t>. </a:t>
            </a:r>
          </a:p>
          <a:p>
            <a:pPr marL="252000" indent="-252000">
              <a:buNone/>
            </a:pPr>
            <a:r>
              <a:rPr lang="pl-PL" sz="2200" dirty="0" smtClean="0"/>
              <a:t>In </a:t>
            </a:r>
            <a:r>
              <a:rPr lang="pl-PL" sz="2200" dirty="0" err="1" smtClean="0"/>
              <a:t>case</a:t>
            </a:r>
            <a:r>
              <a:rPr lang="pl-PL" sz="2200" dirty="0" smtClean="0"/>
              <a:t> of Linux system </a:t>
            </a:r>
            <a:r>
              <a:rPr lang="pl-PL" sz="2200" dirty="0" err="1" smtClean="0"/>
              <a:t>the</a:t>
            </a:r>
            <a:r>
              <a:rPr lang="pl-PL" sz="2200" dirty="0" smtClean="0"/>
              <a:t> </a:t>
            </a:r>
            <a:r>
              <a:rPr lang="pl-PL" sz="2200" dirty="0" err="1" smtClean="0"/>
              <a:t>core</a:t>
            </a:r>
            <a:r>
              <a:rPr lang="pl-PL" sz="2200" dirty="0" smtClean="0"/>
              <a:t> </a:t>
            </a:r>
            <a:r>
              <a:rPr lang="pl-PL" sz="2200" dirty="0" err="1" smtClean="0"/>
              <a:t>kernel</a:t>
            </a:r>
            <a:r>
              <a:rPr lang="pl-PL" sz="2200" dirty="0" smtClean="0"/>
              <a:t> </a:t>
            </a:r>
            <a:r>
              <a:rPr lang="pl-PL" sz="2200" dirty="0" err="1" smtClean="0"/>
              <a:t>files</a:t>
            </a:r>
            <a:r>
              <a:rPr lang="pl-PL" sz="2200" dirty="0" smtClean="0"/>
              <a:t> </a:t>
            </a:r>
            <a:r>
              <a:rPr lang="pl-PL" sz="2200" dirty="0" err="1" smtClean="0"/>
              <a:t>are</a:t>
            </a:r>
            <a:r>
              <a:rPr lang="pl-PL" sz="2200" dirty="0" smtClean="0"/>
              <a:t>:</a:t>
            </a:r>
          </a:p>
          <a:p>
            <a:pPr marL="252000" indent="-252000"/>
            <a:r>
              <a:rPr lang="pl-PL" sz="2200" b="1" dirty="0" smtClean="0">
                <a:solidFill>
                  <a:srgbClr val="C00000"/>
                </a:solidFill>
              </a:rPr>
              <a:t> </a:t>
            </a:r>
            <a:r>
              <a:rPr lang="pl-PL" sz="2200" b="1" dirty="0" err="1" smtClean="0">
                <a:solidFill>
                  <a:srgbClr val="C00000"/>
                </a:solidFill>
              </a:rPr>
              <a:t>/boo</a:t>
            </a:r>
            <a:r>
              <a:rPr lang="pl-PL" sz="2200" b="1" dirty="0" smtClean="0">
                <a:solidFill>
                  <a:srgbClr val="C00000"/>
                </a:solidFill>
              </a:rPr>
              <a:t>t/</a:t>
            </a:r>
            <a:r>
              <a:rPr lang="pl-PL" sz="2200" b="1" dirty="0" err="1" smtClean="0">
                <a:solidFill>
                  <a:srgbClr val="C00000"/>
                </a:solidFill>
              </a:rPr>
              <a:t>vmlinuz-</a:t>
            </a:r>
            <a:r>
              <a:rPr lang="pl-PL" sz="2200" b="1" i="1" dirty="0" err="1" smtClean="0">
                <a:solidFill>
                  <a:srgbClr val="C00000"/>
                </a:solidFill>
              </a:rPr>
              <a:t>kernel_version</a:t>
            </a:r>
            <a:r>
              <a:rPr lang="pl-PL" sz="2200" b="1" dirty="0" smtClean="0">
                <a:solidFill>
                  <a:srgbClr val="C00000"/>
                </a:solidFill>
              </a:rPr>
              <a:t> </a:t>
            </a:r>
            <a:r>
              <a:rPr lang="pl-PL" sz="2200" dirty="0" smtClean="0"/>
              <a:t>- t</a:t>
            </a:r>
            <a:r>
              <a:rPr lang="en-US" sz="2200" dirty="0" smtClean="0"/>
              <a:t>h</a:t>
            </a:r>
            <a:r>
              <a:rPr lang="pl-PL" sz="2200" dirty="0" err="1" smtClean="0"/>
              <a:t>is</a:t>
            </a:r>
            <a:r>
              <a:rPr lang="en-US" sz="2200" dirty="0" smtClean="0"/>
              <a:t> </a:t>
            </a:r>
            <a:r>
              <a:rPr lang="pl-PL" sz="2200" dirty="0" err="1" smtClean="0"/>
              <a:t>the</a:t>
            </a:r>
            <a:r>
              <a:rPr lang="pl-PL" sz="2200" dirty="0" smtClean="0"/>
              <a:t> Linux system </a:t>
            </a:r>
            <a:r>
              <a:rPr lang="en-US" sz="2200" dirty="0" smtClean="0"/>
              <a:t>kernel </a:t>
            </a:r>
            <a:r>
              <a:rPr lang="en-US" sz="2200" dirty="0" err="1" smtClean="0"/>
              <a:t>imag</a:t>
            </a:r>
            <a:r>
              <a:rPr lang="pl-PL" sz="2200" dirty="0" smtClean="0"/>
              <a:t>e; </a:t>
            </a:r>
            <a:r>
              <a:rPr lang="pl-PL" sz="2200" dirty="0" err="1" smtClean="0"/>
              <a:t>actually</a:t>
            </a:r>
            <a:r>
              <a:rPr lang="pl-PL" sz="2200" dirty="0" smtClean="0"/>
              <a:t>, </a:t>
            </a:r>
            <a:r>
              <a:rPr lang="pl-PL" sz="2200" dirty="0" err="1" smtClean="0"/>
              <a:t>in</a:t>
            </a:r>
            <a:r>
              <a:rPr lang="pl-PL" sz="2200" dirty="0" smtClean="0"/>
              <a:t> </a:t>
            </a:r>
            <a:r>
              <a:rPr lang="pl-PL" sz="2200" dirty="0" err="1" smtClean="0"/>
              <a:t>the</a:t>
            </a:r>
            <a:r>
              <a:rPr lang="pl-PL" sz="2200" dirty="0" smtClean="0"/>
              <a:t> Linux system </a:t>
            </a:r>
            <a:r>
              <a:rPr lang="pl-PL" sz="2200" dirty="0" err="1" smtClean="0"/>
              <a:t>in</a:t>
            </a:r>
            <a:r>
              <a:rPr lang="pl-PL" sz="2200" dirty="0" smtClean="0"/>
              <a:t> </a:t>
            </a:r>
            <a:r>
              <a:rPr lang="pl-PL" sz="2200" dirty="0" err="1" smtClean="0"/>
              <a:t>the</a:t>
            </a:r>
            <a:r>
              <a:rPr lang="pl-PL" sz="2200" dirty="0" smtClean="0"/>
              <a:t> </a:t>
            </a:r>
            <a:r>
              <a:rPr lang="pl-PL" sz="2200" dirty="0" err="1" smtClean="0"/>
              <a:t>/boo</a:t>
            </a:r>
            <a:r>
              <a:rPr lang="pl-PL" sz="2200" dirty="0" smtClean="0"/>
              <a:t>t </a:t>
            </a:r>
            <a:r>
              <a:rPr lang="pl-PL" sz="2200" dirty="0" err="1" smtClean="0"/>
              <a:t>directory</a:t>
            </a:r>
            <a:r>
              <a:rPr lang="pl-PL" sz="2200" dirty="0" smtClean="0"/>
              <a:t> </a:t>
            </a:r>
            <a:r>
              <a:rPr lang="pl-PL" sz="2200" dirty="0" err="1" smtClean="0"/>
              <a:t>there</a:t>
            </a:r>
            <a:r>
              <a:rPr lang="pl-PL" sz="2200" dirty="0" smtClean="0"/>
              <a:t> </a:t>
            </a:r>
            <a:r>
              <a:rPr lang="pl-PL" sz="2200" dirty="0" err="1" smtClean="0"/>
              <a:t>may</a:t>
            </a:r>
            <a:r>
              <a:rPr lang="pl-PL" sz="2200" dirty="0" smtClean="0"/>
              <a:t> be many </a:t>
            </a:r>
            <a:r>
              <a:rPr lang="pl-PL" sz="2200" dirty="0" err="1" smtClean="0"/>
              <a:t>kernels</a:t>
            </a:r>
            <a:r>
              <a:rPr lang="pl-PL" sz="2200" dirty="0" smtClean="0"/>
              <a:t> and </a:t>
            </a:r>
            <a:r>
              <a:rPr lang="pl-PL" sz="2200" dirty="0" err="1" smtClean="0"/>
              <a:t>after</a:t>
            </a:r>
            <a:r>
              <a:rPr lang="pl-PL" sz="2200" dirty="0" smtClean="0"/>
              <a:t> </a:t>
            </a:r>
            <a:r>
              <a:rPr lang="pl-PL" sz="2200" dirty="0" err="1" smtClean="0"/>
              <a:t>prior</a:t>
            </a:r>
            <a:r>
              <a:rPr lang="pl-PL" sz="2200" dirty="0" smtClean="0"/>
              <a:t> </a:t>
            </a:r>
            <a:r>
              <a:rPr lang="pl-PL" sz="2200" dirty="0" err="1" smtClean="0"/>
              <a:t>configuration</a:t>
            </a:r>
            <a:r>
              <a:rPr lang="pl-PL" sz="2200" dirty="0" smtClean="0"/>
              <a:t> of </a:t>
            </a:r>
            <a:r>
              <a:rPr lang="pl-PL" sz="2200" dirty="0" err="1" smtClean="0"/>
              <a:t>boot</a:t>
            </a:r>
            <a:r>
              <a:rPr lang="pl-PL" sz="2200" dirty="0" smtClean="0"/>
              <a:t> </a:t>
            </a:r>
            <a:r>
              <a:rPr lang="pl-PL" sz="2200" dirty="0" err="1" smtClean="0"/>
              <a:t>loader</a:t>
            </a:r>
            <a:r>
              <a:rPr lang="pl-PL" sz="2200" dirty="0" smtClean="0"/>
              <a:t> (</a:t>
            </a:r>
            <a:r>
              <a:rPr lang="pl-PL" sz="2200" dirty="0" err="1" smtClean="0"/>
              <a:t>later</a:t>
            </a:r>
            <a:r>
              <a:rPr lang="pl-PL" sz="2200" dirty="0" smtClean="0"/>
              <a:t> </a:t>
            </a:r>
            <a:r>
              <a:rPr lang="pl-PL" sz="2200" dirty="0" err="1" smtClean="0"/>
              <a:t>this</a:t>
            </a:r>
            <a:r>
              <a:rPr lang="pl-PL" sz="2200" dirty="0" smtClean="0"/>
              <a:t> was LILO program, </a:t>
            </a:r>
            <a:r>
              <a:rPr lang="pl-PL" sz="2200" dirty="0" err="1" smtClean="0"/>
              <a:t>currently</a:t>
            </a:r>
            <a:r>
              <a:rPr lang="pl-PL" sz="2200" dirty="0" smtClean="0"/>
              <a:t> GRUB program </a:t>
            </a:r>
            <a:r>
              <a:rPr lang="pl-PL" sz="2200" dirty="0" err="1" smtClean="0"/>
              <a:t>is</a:t>
            </a:r>
            <a:r>
              <a:rPr lang="pl-PL" sz="2200" dirty="0" smtClean="0"/>
              <a:t> </a:t>
            </a:r>
            <a:r>
              <a:rPr lang="pl-PL" sz="2200" dirty="0" err="1" smtClean="0"/>
              <a:t>used</a:t>
            </a:r>
            <a:r>
              <a:rPr lang="pl-PL" sz="2200" dirty="0" smtClean="0"/>
              <a:t>) </a:t>
            </a:r>
            <a:r>
              <a:rPr lang="pl-PL" sz="2200" dirty="0" err="1" smtClean="0"/>
              <a:t>any</a:t>
            </a:r>
            <a:r>
              <a:rPr lang="pl-PL" sz="2200" dirty="0" smtClean="0"/>
              <a:t> of </a:t>
            </a:r>
            <a:r>
              <a:rPr lang="pl-PL" sz="2200" dirty="0" err="1" smtClean="0"/>
              <a:t>them</a:t>
            </a:r>
            <a:r>
              <a:rPr lang="pl-PL" sz="2200" dirty="0" smtClean="0"/>
              <a:t> </a:t>
            </a:r>
            <a:r>
              <a:rPr lang="pl-PL" sz="2200" dirty="0" err="1" smtClean="0"/>
              <a:t>can</a:t>
            </a:r>
            <a:r>
              <a:rPr lang="pl-PL" sz="2200" dirty="0" smtClean="0"/>
              <a:t> be </a:t>
            </a:r>
            <a:r>
              <a:rPr lang="pl-PL" sz="2200" dirty="0" err="1" smtClean="0"/>
              <a:t>used</a:t>
            </a:r>
            <a:r>
              <a:rPr lang="pl-PL" sz="2200" dirty="0" smtClean="0"/>
              <a:t> </a:t>
            </a:r>
            <a:r>
              <a:rPr lang="pl-PL" sz="2200" dirty="0" err="1" smtClean="0"/>
              <a:t>at</a:t>
            </a:r>
            <a:r>
              <a:rPr lang="pl-PL" sz="2200" dirty="0" smtClean="0"/>
              <a:t> </a:t>
            </a:r>
            <a:r>
              <a:rPr lang="pl-PL" sz="2200" dirty="0" err="1" smtClean="0"/>
              <a:t>boot-time</a:t>
            </a:r>
            <a:r>
              <a:rPr lang="pl-PL" sz="2200" dirty="0" smtClean="0"/>
              <a:t>, so </a:t>
            </a:r>
            <a:r>
              <a:rPr lang="pl-PL" sz="2200" dirty="0" err="1" smtClean="0"/>
              <a:t>that</a:t>
            </a:r>
            <a:r>
              <a:rPr lang="pl-PL" sz="2200" dirty="0" smtClean="0"/>
              <a:t> </a:t>
            </a:r>
            <a:r>
              <a:rPr lang="pl-PL" sz="2200" dirty="0" err="1" smtClean="0"/>
              <a:t>the</a:t>
            </a:r>
            <a:r>
              <a:rPr lang="pl-PL" sz="2200" dirty="0" smtClean="0"/>
              <a:t> system </a:t>
            </a:r>
            <a:r>
              <a:rPr lang="pl-PL" sz="2200" dirty="0" err="1" smtClean="0"/>
              <a:t>might</a:t>
            </a:r>
            <a:r>
              <a:rPr lang="pl-PL" sz="2200" dirty="0" smtClean="0"/>
              <a:t> be </a:t>
            </a:r>
            <a:r>
              <a:rPr lang="pl-PL" sz="2200" dirty="0" err="1" smtClean="0"/>
              <a:t>booted</a:t>
            </a:r>
            <a:r>
              <a:rPr lang="pl-PL" sz="2200" dirty="0" smtClean="0"/>
              <a:t> to </a:t>
            </a:r>
            <a:r>
              <a:rPr lang="pl-PL" sz="2200" dirty="0" err="1" smtClean="0"/>
              <a:t>satisfy</a:t>
            </a:r>
            <a:r>
              <a:rPr lang="pl-PL" sz="2200" dirty="0" smtClean="0"/>
              <a:t> </a:t>
            </a:r>
            <a:r>
              <a:rPr lang="pl-PL" sz="2200" dirty="0" err="1" smtClean="0"/>
              <a:t>some</a:t>
            </a:r>
            <a:r>
              <a:rPr lang="pl-PL" sz="2200" dirty="0" smtClean="0"/>
              <a:t> </a:t>
            </a:r>
            <a:r>
              <a:rPr lang="pl-PL" sz="2200" dirty="0" err="1" smtClean="0"/>
              <a:t>very</a:t>
            </a:r>
            <a:r>
              <a:rPr lang="pl-PL" sz="2200" dirty="0" smtClean="0"/>
              <a:t> </a:t>
            </a:r>
            <a:r>
              <a:rPr lang="pl-PL" sz="2200" dirty="0" err="1" smtClean="0"/>
              <a:t>specific</a:t>
            </a:r>
            <a:r>
              <a:rPr lang="pl-PL" sz="2200" dirty="0" smtClean="0"/>
              <a:t> </a:t>
            </a:r>
            <a:r>
              <a:rPr lang="pl-PL" sz="2200" dirty="0" err="1" smtClean="0"/>
              <a:t>requirements</a:t>
            </a:r>
            <a:r>
              <a:rPr lang="pl-PL" sz="2200" dirty="0" smtClean="0"/>
              <a:t> (for </a:t>
            </a:r>
            <a:r>
              <a:rPr lang="pl-PL" sz="2200" dirty="0" err="1" smtClean="0"/>
              <a:t>example</a:t>
            </a:r>
            <a:r>
              <a:rPr lang="pl-PL" sz="2200" dirty="0" smtClean="0"/>
              <a:t> </a:t>
            </a:r>
            <a:r>
              <a:rPr lang="pl-PL" sz="2200" dirty="0" err="1" smtClean="0"/>
              <a:t>some</a:t>
            </a:r>
            <a:r>
              <a:rPr lang="pl-PL" sz="2200" dirty="0" smtClean="0"/>
              <a:t> </a:t>
            </a:r>
            <a:r>
              <a:rPr lang="pl-PL" sz="2200" dirty="0" err="1" smtClean="0"/>
              <a:t>kernel</a:t>
            </a:r>
            <a:r>
              <a:rPr lang="pl-PL" sz="2200" dirty="0" smtClean="0"/>
              <a:t> </a:t>
            </a:r>
            <a:r>
              <a:rPr lang="pl-PL" sz="2200" dirty="0" err="1" smtClean="0"/>
              <a:t>configuration</a:t>
            </a:r>
            <a:r>
              <a:rPr lang="pl-PL" sz="2200" dirty="0" smtClean="0"/>
              <a:t> </a:t>
            </a:r>
            <a:r>
              <a:rPr lang="pl-PL" sz="2200" dirty="0" err="1" smtClean="0"/>
              <a:t>may</a:t>
            </a:r>
            <a:r>
              <a:rPr lang="pl-PL" sz="2200" dirty="0" smtClean="0"/>
              <a:t> </a:t>
            </a:r>
            <a:r>
              <a:rPr lang="pl-PL" sz="2200" dirty="0" err="1" smtClean="0"/>
              <a:t>increase</a:t>
            </a:r>
            <a:r>
              <a:rPr lang="pl-PL" sz="2200" dirty="0" smtClean="0"/>
              <a:t> system performance, </a:t>
            </a:r>
            <a:r>
              <a:rPr lang="pl-PL" sz="2200" dirty="0" err="1" smtClean="0"/>
              <a:t>the</a:t>
            </a:r>
            <a:r>
              <a:rPr lang="pl-PL" sz="2200" dirty="0" smtClean="0"/>
              <a:t> </a:t>
            </a:r>
            <a:r>
              <a:rPr lang="pl-PL" sz="2200" dirty="0" err="1" smtClean="0"/>
              <a:t>other</a:t>
            </a:r>
            <a:r>
              <a:rPr lang="pl-PL" sz="2200" dirty="0" smtClean="0"/>
              <a:t> </a:t>
            </a:r>
            <a:r>
              <a:rPr lang="pl-PL" sz="2200" dirty="0" err="1" smtClean="0"/>
              <a:t>ones</a:t>
            </a:r>
            <a:r>
              <a:rPr lang="pl-PL" sz="2200" dirty="0" smtClean="0"/>
              <a:t> </a:t>
            </a:r>
            <a:r>
              <a:rPr lang="pl-PL" sz="2200" dirty="0" err="1" smtClean="0"/>
              <a:t>may</a:t>
            </a:r>
            <a:r>
              <a:rPr lang="pl-PL" sz="2200" dirty="0" smtClean="0"/>
              <a:t> </a:t>
            </a:r>
            <a:r>
              <a:rPr lang="pl-PL" sz="2200" dirty="0" err="1" smtClean="0"/>
              <a:t>increase</a:t>
            </a:r>
            <a:r>
              <a:rPr lang="pl-PL" sz="2200" dirty="0" smtClean="0"/>
              <a:t> </a:t>
            </a:r>
            <a:r>
              <a:rPr lang="pl-PL" sz="2200" dirty="0" err="1" smtClean="0"/>
              <a:t>its</a:t>
            </a:r>
            <a:r>
              <a:rPr lang="pl-PL" sz="2200" dirty="0" smtClean="0"/>
              <a:t> </a:t>
            </a:r>
            <a:r>
              <a:rPr lang="pl-PL" sz="2200" dirty="0" err="1" smtClean="0"/>
              <a:t>efficiency</a:t>
            </a:r>
            <a:r>
              <a:rPr lang="pl-PL" sz="2200" dirty="0" smtClean="0"/>
              <a:t> </a:t>
            </a:r>
            <a:r>
              <a:rPr lang="pl-PL" sz="2200" dirty="0" err="1" smtClean="0"/>
              <a:t>regarding</a:t>
            </a:r>
            <a:r>
              <a:rPr lang="pl-PL" sz="2200" dirty="0" smtClean="0"/>
              <a:t> resources </a:t>
            </a:r>
            <a:r>
              <a:rPr lang="pl-PL" sz="2200" dirty="0" err="1" smtClean="0"/>
              <a:t>usage</a:t>
            </a:r>
            <a:r>
              <a:rPr lang="pl-PL" sz="2200" dirty="0" smtClean="0"/>
              <a:t>).</a:t>
            </a:r>
          </a:p>
        </p:txBody>
      </p:sp>
      <p:cxnSp>
        <p:nvCxnSpPr>
          <p:cNvPr id="5" name="Łącznik prosty 4"/>
          <p:cNvCxnSpPr/>
          <p:nvPr/>
        </p:nvCxnSpPr>
        <p:spPr>
          <a:xfrm rot="5400000">
            <a:off x="-2571788" y="3929054"/>
            <a:ext cx="5572140" cy="0"/>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6" name="Łącznik prosty 5"/>
          <p:cNvCxnSpPr/>
          <p:nvPr/>
        </p:nvCxnSpPr>
        <p:spPr>
          <a:xfrm rot="5400000">
            <a:off x="-2500350" y="4000492"/>
            <a:ext cx="5572140" cy="0"/>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7" name="Łącznik prosty 6"/>
          <p:cNvCxnSpPr/>
          <p:nvPr/>
        </p:nvCxnSpPr>
        <p:spPr>
          <a:xfrm flipV="1">
            <a:off x="71406" y="1285860"/>
            <a:ext cx="8858312" cy="9524"/>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Łącznik prosty 8"/>
          <p:cNvCxnSpPr/>
          <p:nvPr/>
        </p:nvCxnSpPr>
        <p:spPr>
          <a:xfrm flipV="1">
            <a:off x="142844" y="1357298"/>
            <a:ext cx="8715436" cy="9524"/>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pic>
        <p:nvPicPr>
          <p:cNvPr id="13" name="Obraz 12" descr="uog-logo.gif"/>
          <p:cNvPicPr>
            <a:picLocks noChangeAspect="1"/>
          </p:cNvPicPr>
          <p:nvPr/>
        </p:nvPicPr>
        <p:blipFill>
          <a:blip r:embed="rId3" cstate="print"/>
          <a:stretch>
            <a:fillRect/>
          </a:stretch>
        </p:blipFill>
        <p:spPr>
          <a:xfrm>
            <a:off x="7572406" y="214290"/>
            <a:ext cx="1428750" cy="752475"/>
          </a:xfrm>
          <a:prstGeom prst="rect">
            <a:avLst/>
          </a:prstGeom>
        </p:spPr>
      </p:pic>
      <p:sp>
        <p:nvSpPr>
          <p:cNvPr id="18" name="pole tekstowe 17"/>
          <p:cNvSpPr txBox="1"/>
          <p:nvPr/>
        </p:nvSpPr>
        <p:spPr>
          <a:xfrm>
            <a:off x="3487628" y="6429396"/>
            <a:ext cx="2484976" cy="430887"/>
          </a:xfrm>
          <a:prstGeom prst="rect">
            <a:avLst/>
          </a:prstGeom>
          <a:noFill/>
        </p:spPr>
        <p:txBody>
          <a:bodyPr wrap="none" rtlCol="0">
            <a:spAutoFit/>
          </a:bodyPr>
          <a:lstStyle/>
          <a:p>
            <a:pPr algn="ctr"/>
            <a:r>
              <a:rPr lang="pl-PL" sz="1100" b="1" dirty="0" smtClean="0">
                <a:solidFill>
                  <a:schemeClr val="bg1">
                    <a:lumMod val="50000"/>
                  </a:schemeClr>
                </a:solidFill>
              </a:rPr>
              <a:t>Mariusz Pelc © 2009/2010</a:t>
            </a:r>
          </a:p>
          <a:p>
            <a:pPr algn="ctr"/>
            <a:r>
              <a:rPr lang="pl-PL" sz="1100" b="1" dirty="0" smtClean="0">
                <a:solidFill>
                  <a:schemeClr val="bg1">
                    <a:lumMod val="50000"/>
                  </a:schemeClr>
                </a:solidFill>
              </a:rPr>
              <a:t>(</a:t>
            </a:r>
            <a:r>
              <a:rPr lang="pl-PL" sz="1100" b="1" dirty="0" err="1" smtClean="0">
                <a:solidFill>
                  <a:schemeClr val="bg1">
                    <a:lumMod val="50000"/>
                  </a:schemeClr>
                </a:solidFill>
              </a:rPr>
              <a:t>with</a:t>
            </a:r>
            <a:r>
              <a:rPr lang="pl-PL" sz="1100" b="1" dirty="0" smtClean="0">
                <a:solidFill>
                  <a:schemeClr val="bg1">
                    <a:lumMod val="50000"/>
                  </a:schemeClr>
                </a:solidFill>
              </a:rPr>
              <a:t> </a:t>
            </a:r>
            <a:r>
              <a:rPr lang="pl-PL" sz="1100" b="1" dirty="0" err="1" smtClean="0">
                <a:solidFill>
                  <a:schemeClr val="bg1">
                    <a:lumMod val="50000"/>
                  </a:schemeClr>
                </a:solidFill>
              </a:rPr>
              <a:t>support</a:t>
            </a:r>
            <a:r>
              <a:rPr lang="pl-PL" sz="1100" b="1" dirty="0" smtClean="0">
                <a:solidFill>
                  <a:schemeClr val="bg1">
                    <a:lumMod val="50000"/>
                  </a:schemeClr>
                </a:solidFill>
              </a:rPr>
              <a:t> </a:t>
            </a:r>
            <a:r>
              <a:rPr lang="pl-PL" sz="1100" b="1" dirty="0" err="1" smtClean="0">
                <a:solidFill>
                  <a:schemeClr val="bg1">
                    <a:lumMod val="50000"/>
                  </a:schemeClr>
                </a:solidFill>
              </a:rPr>
              <a:t>from</a:t>
            </a:r>
            <a:r>
              <a:rPr lang="pl-PL" sz="1100" b="1" dirty="0" smtClean="0">
                <a:solidFill>
                  <a:schemeClr val="bg1">
                    <a:lumMod val="50000"/>
                  </a:schemeClr>
                </a:solidFill>
              </a:rPr>
              <a:t> Dr Kevin </a:t>
            </a:r>
            <a:r>
              <a:rPr lang="pl-PL" sz="1100" b="1" dirty="0" err="1" smtClean="0">
                <a:solidFill>
                  <a:schemeClr val="bg1">
                    <a:lumMod val="50000"/>
                  </a:schemeClr>
                </a:solidFill>
              </a:rPr>
              <a:t>McManus</a:t>
            </a:r>
            <a:r>
              <a:rPr lang="pl-PL" sz="1100" b="1" dirty="0" smtClean="0">
                <a:solidFill>
                  <a:schemeClr val="bg1">
                    <a:lumMod val="50000"/>
                  </a:schemeClr>
                </a:solidFill>
              </a:rPr>
              <a:t>)</a:t>
            </a:r>
            <a:endParaRPr lang="en-GB" sz="1100" b="1" dirty="0">
              <a:solidFill>
                <a:schemeClr val="bg1">
                  <a:lumMod val="50000"/>
                </a:schemeClr>
              </a:solidFill>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468000" y="274638"/>
            <a:ext cx="7000924" cy="1143000"/>
          </a:xfrm>
        </p:spPr>
        <p:txBody>
          <a:bodyPr>
            <a:normAutofit/>
          </a:bodyPr>
          <a:lstStyle/>
          <a:p>
            <a:pPr algn="l"/>
            <a:r>
              <a:rPr lang="pl-PL" sz="3600" dirty="0" err="1" smtClean="0"/>
              <a:t>Kernel</a:t>
            </a:r>
            <a:r>
              <a:rPr lang="pl-PL" sz="3600" dirty="0" smtClean="0"/>
              <a:t> - Linux </a:t>
            </a:r>
            <a:r>
              <a:rPr lang="pl-PL" sz="3600" dirty="0" err="1" smtClean="0"/>
              <a:t>Operating</a:t>
            </a:r>
            <a:r>
              <a:rPr lang="pl-PL" sz="3600" dirty="0" smtClean="0"/>
              <a:t> System</a:t>
            </a:r>
            <a:endParaRPr lang="en-GB" sz="3600" dirty="0"/>
          </a:p>
        </p:txBody>
      </p:sp>
      <p:sp>
        <p:nvSpPr>
          <p:cNvPr id="3" name="Symbol zastępczy zawartości 2"/>
          <p:cNvSpPr>
            <a:spLocks noGrp="1"/>
          </p:cNvSpPr>
          <p:nvPr>
            <p:ph idx="1"/>
          </p:nvPr>
        </p:nvSpPr>
        <p:spPr>
          <a:xfrm>
            <a:off x="468000" y="1600200"/>
            <a:ext cx="8472518" cy="4525963"/>
          </a:xfrm>
        </p:spPr>
        <p:txBody>
          <a:bodyPr>
            <a:noAutofit/>
          </a:bodyPr>
          <a:lstStyle/>
          <a:p>
            <a:pPr marL="252000" indent="-252000">
              <a:buNone/>
            </a:pPr>
            <a:r>
              <a:rPr lang="pl-PL" sz="2200" b="1" dirty="0" err="1" smtClean="0">
                <a:solidFill>
                  <a:srgbClr val="C00000"/>
                </a:solidFill>
              </a:rPr>
              <a:t>/boo</a:t>
            </a:r>
            <a:r>
              <a:rPr lang="pl-PL" sz="2200" b="1" dirty="0" smtClean="0">
                <a:solidFill>
                  <a:srgbClr val="C00000"/>
                </a:solidFill>
              </a:rPr>
              <a:t>t/</a:t>
            </a:r>
            <a:r>
              <a:rPr lang="pl-PL" sz="2200" b="1" dirty="0" err="1" smtClean="0">
                <a:solidFill>
                  <a:srgbClr val="C00000"/>
                </a:solidFill>
              </a:rPr>
              <a:t>System.map</a:t>
            </a:r>
            <a:r>
              <a:rPr lang="pl-PL" sz="2200" b="1" dirty="0" smtClean="0">
                <a:solidFill>
                  <a:srgbClr val="C00000"/>
                </a:solidFill>
              </a:rPr>
              <a:t>  </a:t>
            </a:r>
            <a:r>
              <a:rPr lang="pl-PL" sz="2200" dirty="0" smtClean="0"/>
              <a:t>-</a:t>
            </a:r>
            <a:r>
              <a:rPr lang="pl-PL" sz="2200" dirty="0" err="1" smtClean="0"/>
              <a:t>this</a:t>
            </a:r>
            <a:r>
              <a:rPr lang="pl-PL" sz="2200" dirty="0" smtClean="0"/>
              <a:t> </a:t>
            </a:r>
            <a:r>
              <a:rPr lang="pl-PL" sz="2200" dirty="0" err="1" smtClean="0"/>
              <a:t>is</a:t>
            </a:r>
            <a:r>
              <a:rPr lang="pl-PL" sz="2200" dirty="0" smtClean="0"/>
              <a:t> </a:t>
            </a:r>
            <a:r>
              <a:rPr lang="pl-PL" sz="2200" dirty="0" err="1" smtClean="0"/>
              <a:t>the</a:t>
            </a:r>
            <a:r>
              <a:rPr lang="pl-PL" sz="2200" dirty="0" smtClean="0"/>
              <a:t> </a:t>
            </a:r>
            <a:r>
              <a:rPr lang="en-US" sz="2200" dirty="0" smtClean="0"/>
              <a:t>kernel</a:t>
            </a:r>
            <a:r>
              <a:rPr lang="pl-PL" sz="2200" dirty="0" smtClean="0"/>
              <a:t> map file. In </a:t>
            </a:r>
            <a:r>
              <a:rPr lang="pl-PL" sz="2200" dirty="0" err="1" smtClean="0"/>
              <a:t>simple</a:t>
            </a:r>
            <a:r>
              <a:rPr lang="pl-PL" sz="2200" dirty="0" smtClean="0"/>
              <a:t> </a:t>
            </a:r>
            <a:r>
              <a:rPr lang="pl-PL" sz="2200" dirty="0" err="1" smtClean="0"/>
              <a:t>words</a:t>
            </a:r>
            <a:r>
              <a:rPr lang="pl-PL" sz="2200" dirty="0" smtClean="0"/>
              <a:t> – </a:t>
            </a:r>
            <a:r>
              <a:rPr lang="pl-PL" sz="2200" dirty="0" err="1" smtClean="0"/>
              <a:t>this</a:t>
            </a:r>
            <a:r>
              <a:rPr lang="pl-PL" sz="2200" dirty="0" smtClean="0"/>
              <a:t> file </a:t>
            </a:r>
            <a:r>
              <a:rPr lang="pl-PL" sz="2200" dirty="0" err="1" smtClean="0"/>
              <a:t>maps</a:t>
            </a:r>
            <a:r>
              <a:rPr lang="pl-PL" sz="2200" dirty="0" smtClean="0"/>
              <a:t> </a:t>
            </a:r>
            <a:r>
              <a:rPr lang="pl-PL" sz="2200" dirty="0" err="1" smtClean="0"/>
              <a:t>kernel</a:t>
            </a:r>
            <a:r>
              <a:rPr lang="pl-PL" sz="2200" dirty="0" smtClean="0"/>
              <a:t> </a:t>
            </a:r>
            <a:r>
              <a:rPr lang="pl-PL" sz="2200" dirty="0" err="1" smtClean="0"/>
              <a:t>symbols</a:t>
            </a:r>
            <a:r>
              <a:rPr lang="pl-PL" sz="2200" dirty="0" smtClean="0"/>
              <a:t> (</a:t>
            </a:r>
            <a:r>
              <a:rPr lang="pl-PL" sz="2200" dirty="0" err="1" smtClean="0"/>
              <a:t>functions</a:t>
            </a:r>
            <a:r>
              <a:rPr lang="pl-PL" sz="2200" dirty="0" smtClean="0"/>
              <a:t>, </a:t>
            </a:r>
            <a:r>
              <a:rPr lang="pl-PL" sz="2200" dirty="0" err="1" smtClean="0"/>
              <a:t>constants</a:t>
            </a:r>
            <a:r>
              <a:rPr lang="pl-PL" sz="2200" dirty="0" smtClean="0"/>
              <a:t>, etc.) so </a:t>
            </a:r>
            <a:r>
              <a:rPr lang="pl-PL" sz="2200" dirty="0" err="1" smtClean="0"/>
              <a:t>that</a:t>
            </a:r>
            <a:r>
              <a:rPr lang="pl-PL" sz="2200" dirty="0" smtClean="0"/>
              <a:t> </a:t>
            </a:r>
            <a:r>
              <a:rPr lang="pl-PL" sz="2200" dirty="0" err="1" smtClean="0"/>
              <a:t>the</a:t>
            </a:r>
            <a:r>
              <a:rPr lang="pl-PL" sz="2200" dirty="0" smtClean="0"/>
              <a:t> </a:t>
            </a:r>
            <a:r>
              <a:rPr lang="pl-PL" sz="2200" dirty="0" err="1" smtClean="0"/>
              <a:t>in</a:t>
            </a:r>
            <a:r>
              <a:rPr lang="pl-PL" sz="2200" dirty="0" smtClean="0"/>
              <a:t> </a:t>
            </a:r>
            <a:r>
              <a:rPr lang="pl-PL" sz="2200" dirty="0" err="1" smtClean="0"/>
              <a:t>case</a:t>
            </a:r>
            <a:r>
              <a:rPr lang="pl-PL" sz="2200" dirty="0" smtClean="0"/>
              <a:t> of </a:t>
            </a:r>
            <a:r>
              <a:rPr lang="pl-PL" sz="2200" dirty="0" err="1" smtClean="0"/>
              <a:t>any</a:t>
            </a:r>
            <a:r>
              <a:rPr lang="pl-PL" sz="2200" dirty="0" smtClean="0"/>
              <a:t> problem </a:t>
            </a:r>
            <a:r>
              <a:rPr lang="pl-PL" sz="2200" dirty="0" err="1" smtClean="0"/>
              <a:t>it</a:t>
            </a:r>
            <a:r>
              <a:rPr lang="pl-PL" sz="2200" dirty="0" smtClean="0"/>
              <a:t> was clear </a:t>
            </a:r>
            <a:r>
              <a:rPr lang="pl-PL" sz="2200" dirty="0" err="1" smtClean="0"/>
              <a:t>where</a:t>
            </a:r>
            <a:r>
              <a:rPr lang="pl-PL" sz="2200" dirty="0" smtClean="0"/>
              <a:t> </a:t>
            </a:r>
            <a:r>
              <a:rPr lang="pl-PL" sz="2200" dirty="0" err="1" smtClean="0"/>
              <a:t>exactly</a:t>
            </a:r>
            <a:r>
              <a:rPr lang="pl-PL" sz="2200" dirty="0" smtClean="0"/>
              <a:t> </a:t>
            </a:r>
            <a:r>
              <a:rPr lang="pl-PL" sz="2200" dirty="0" err="1" smtClean="0"/>
              <a:t>the</a:t>
            </a:r>
            <a:r>
              <a:rPr lang="pl-PL" sz="2200" dirty="0" smtClean="0"/>
              <a:t> problem was.</a:t>
            </a:r>
          </a:p>
        </p:txBody>
      </p:sp>
      <p:cxnSp>
        <p:nvCxnSpPr>
          <p:cNvPr id="5" name="Łącznik prosty 4"/>
          <p:cNvCxnSpPr/>
          <p:nvPr/>
        </p:nvCxnSpPr>
        <p:spPr>
          <a:xfrm rot="5400000">
            <a:off x="-2571788" y="3929054"/>
            <a:ext cx="5572140" cy="0"/>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6" name="Łącznik prosty 5"/>
          <p:cNvCxnSpPr/>
          <p:nvPr/>
        </p:nvCxnSpPr>
        <p:spPr>
          <a:xfrm rot="5400000">
            <a:off x="-2500350" y="4000492"/>
            <a:ext cx="5572140" cy="0"/>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7" name="Łącznik prosty 6"/>
          <p:cNvCxnSpPr/>
          <p:nvPr/>
        </p:nvCxnSpPr>
        <p:spPr>
          <a:xfrm flipV="1">
            <a:off x="71406" y="1285860"/>
            <a:ext cx="8858312" cy="9524"/>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Łącznik prosty 8"/>
          <p:cNvCxnSpPr/>
          <p:nvPr/>
        </p:nvCxnSpPr>
        <p:spPr>
          <a:xfrm flipV="1">
            <a:off x="142844" y="1357298"/>
            <a:ext cx="8715436" cy="9524"/>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pic>
        <p:nvPicPr>
          <p:cNvPr id="13" name="Obraz 12" descr="uog-logo.gif"/>
          <p:cNvPicPr>
            <a:picLocks noChangeAspect="1"/>
          </p:cNvPicPr>
          <p:nvPr/>
        </p:nvPicPr>
        <p:blipFill>
          <a:blip r:embed="rId3" cstate="print"/>
          <a:stretch>
            <a:fillRect/>
          </a:stretch>
        </p:blipFill>
        <p:spPr>
          <a:xfrm>
            <a:off x="7572406" y="214290"/>
            <a:ext cx="1428750" cy="752475"/>
          </a:xfrm>
          <a:prstGeom prst="rect">
            <a:avLst/>
          </a:prstGeom>
        </p:spPr>
      </p:pic>
      <p:sp>
        <p:nvSpPr>
          <p:cNvPr id="18" name="pole tekstowe 17"/>
          <p:cNvSpPr txBox="1"/>
          <p:nvPr/>
        </p:nvSpPr>
        <p:spPr>
          <a:xfrm>
            <a:off x="3487628" y="6429396"/>
            <a:ext cx="2484976" cy="430887"/>
          </a:xfrm>
          <a:prstGeom prst="rect">
            <a:avLst/>
          </a:prstGeom>
          <a:noFill/>
        </p:spPr>
        <p:txBody>
          <a:bodyPr wrap="none" rtlCol="0">
            <a:spAutoFit/>
          </a:bodyPr>
          <a:lstStyle/>
          <a:p>
            <a:pPr algn="ctr"/>
            <a:r>
              <a:rPr lang="pl-PL" sz="1100" b="1" dirty="0" smtClean="0">
                <a:solidFill>
                  <a:schemeClr val="bg1">
                    <a:lumMod val="50000"/>
                  </a:schemeClr>
                </a:solidFill>
              </a:rPr>
              <a:t>Mariusz Pelc © 2009/2010</a:t>
            </a:r>
          </a:p>
          <a:p>
            <a:pPr algn="ctr"/>
            <a:r>
              <a:rPr lang="pl-PL" sz="1100" b="1" dirty="0" smtClean="0">
                <a:solidFill>
                  <a:schemeClr val="bg1">
                    <a:lumMod val="50000"/>
                  </a:schemeClr>
                </a:solidFill>
              </a:rPr>
              <a:t>(</a:t>
            </a:r>
            <a:r>
              <a:rPr lang="pl-PL" sz="1100" b="1" dirty="0" err="1" smtClean="0">
                <a:solidFill>
                  <a:schemeClr val="bg1">
                    <a:lumMod val="50000"/>
                  </a:schemeClr>
                </a:solidFill>
              </a:rPr>
              <a:t>with</a:t>
            </a:r>
            <a:r>
              <a:rPr lang="pl-PL" sz="1100" b="1" dirty="0" smtClean="0">
                <a:solidFill>
                  <a:schemeClr val="bg1">
                    <a:lumMod val="50000"/>
                  </a:schemeClr>
                </a:solidFill>
              </a:rPr>
              <a:t> </a:t>
            </a:r>
            <a:r>
              <a:rPr lang="pl-PL" sz="1100" b="1" dirty="0" err="1" smtClean="0">
                <a:solidFill>
                  <a:schemeClr val="bg1">
                    <a:lumMod val="50000"/>
                  </a:schemeClr>
                </a:solidFill>
              </a:rPr>
              <a:t>support</a:t>
            </a:r>
            <a:r>
              <a:rPr lang="pl-PL" sz="1100" b="1" dirty="0" smtClean="0">
                <a:solidFill>
                  <a:schemeClr val="bg1">
                    <a:lumMod val="50000"/>
                  </a:schemeClr>
                </a:solidFill>
              </a:rPr>
              <a:t> </a:t>
            </a:r>
            <a:r>
              <a:rPr lang="pl-PL" sz="1100" b="1" dirty="0" err="1" smtClean="0">
                <a:solidFill>
                  <a:schemeClr val="bg1">
                    <a:lumMod val="50000"/>
                  </a:schemeClr>
                </a:solidFill>
              </a:rPr>
              <a:t>from</a:t>
            </a:r>
            <a:r>
              <a:rPr lang="pl-PL" sz="1100" b="1" dirty="0" smtClean="0">
                <a:solidFill>
                  <a:schemeClr val="bg1">
                    <a:lumMod val="50000"/>
                  </a:schemeClr>
                </a:solidFill>
              </a:rPr>
              <a:t> Dr Kevin </a:t>
            </a:r>
            <a:r>
              <a:rPr lang="pl-PL" sz="1100" b="1" dirty="0" err="1" smtClean="0">
                <a:solidFill>
                  <a:schemeClr val="bg1">
                    <a:lumMod val="50000"/>
                  </a:schemeClr>
                </a:solidFill>
              </a:rPr>
              <a:t>McManus</a:t>
            </a:r>
            <a:r>
              <a:rPr lang="pl-PL" sz="1100" b="1" dirty="0" smtClean="0">
                <a:solidFill>
                  <a:schemeClr val="bg1">
                    <a:lumMod val="50000"/>
                  </a:schemeClr>
                </a:solidFill>
              </a:rPr>
              <a:t>)</a:t>
            </a:r>
            <a:endParaRPr lang="en-GB" sz="1100" b="1" dirty="0">
              <a:solidFill>
                <a:schemeClr val="bg1">
                  <a:lumMod val="50000"/>
                </a:schemeClr>
              </a:solidFill>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468000" y="274638"/>
            <a:ext cx="7000924" cy="1143000"/>
          </a:xfrm>
        </p:spPr>
        <p:txBody>
          <a:bodyPr>
            <a:normAutofit/>
          </a:bodyPr>
          <a:lstStyle/>
          <a:p>
            <a:pPr algn="l"/>
            <a:r>
              <a:rPr lang="pl-PL" sz="3600" dirty="0" err="1" smtClean="0"/>
              <a:t>Kernel</a:t>
            </a:r>
            <a:r>
              <a:rPr lang="pl-PL" sz="3600" dirty="0" smtClean="0"/>
              <a:t> - Linux </a:t>
            </a:r>
            <a:r>
              <a:rPr lang="pl-PL" sz="3600" dirty="0" err="1" smtClean="0"/>
              <a:t>Operating</a:t>
            </a:r>
            <a:r>
              <a:rPr lang="pl-PL" sz="3600" dirty="0" smtClean="0"/>
              <a:t> System</a:t>
            </a:r>
            <a:endParaRPr lang="en-GB" sz="3600" dirty="0"/>
          </a:p>
        </p:txBody>
      </p:sp>
      <p:sp>
        <p:nvSpPr>
          <p:cNvPr id="3" name="Symbol zastępczy zawartości 2"/>
          <p:cNvSpPr>
            <a:spLocks noGrp="1"/>
          </p:cNvSpPr>
          <p:nvPr>
            <p:ph idx="1"/>
          </p:nvPr>
        </p:nvSpPr>
        <p:spPr>
          <a:xfrm>
            <a:off x="468000" y="1600200"/>
            <a:ext cx="8472518" cy="4525963"/>
          </a:xfrm>
        </p:spPr>
        <p:txBody>
          <a:bodyPr>
            <a:noAutofit/>
          </a:bodyPr>
          <a:lstStyle/>
          <a:p>
            <a:pPr marL="252000" indent="-252000">
              <a:buNone/>
            </a:pPr>
            <a:r>
              <a:rPr lang="pl-PL" sz="2200" dirty="0" smtClean="0"/>
              <a:t>For </a:t>
            </a:r>
            <a:r>
              <a:rPr lang="pl-PL" sz="2200" dirty="0" err="1" smtClean="0"/>
              <a:t>example</a:t>
            </a:r>
            <a:r>
              <a:rPr lang="pl-PL" sz="2200" dirty="0" smtClean="0"/>
              <a:t>, </a:t>
            </a:r>
            <a:r>
              <a:rPr lang="pl-PL" sz="2200" dirty="0" err="1" smtClean="0"/>
              <a:t>in</a:t>
            </a:r>
            <a:r>
              <a:rPr lang="pl-PL" sz="2200" dirty="0" smtClean="0"/>
              <a:t> </a:t>
            </a:r>
            <a:r>
              <a:rPr lang="pl-PL" sz="2200" dirty="0" err="1" smtClean="0"/>
              <a:t>case</a:t>
            </a:r>
            <a:r>
              <a:rPr lang="pl-PL" sz="2200" dirty="0" smtClean="0"/>
              <a:t> of a service </a:t>
            </a:r>
            <a:r>
              <a:rPr lang="pl-PL" sz="2200" dirty="0" err="1" smtClean="0"/>
              <a:t>fails</a:t>
            </a:r>
            <a:r>
              <a:rPr lang="pl-PL" sz="2200" dirty="0" smtClean="0"/>
              <a:t>, </a:t>
            </a:r>
            <a:r>
              <a:rPr lang="pl-PL" sz="2200" dirty="0" err="1" smtClean="0"/>
              <a:t>there</a:t>
            </a:r>
            <a:r>
              <a:rPr lang="pl-PL" sz="2200" dirty="0" smtClean="0"/>
              <a:t> </a:t>
            </a:r>
            <a:r>
              <a:rPr lang="pl-PL" sz="2200" dirty="0" err="1" smtClean="0"/>
              <a:t>is</a:t>
            </a:r>
            <a:r>
              <a:rPr lang="pl-PL" sz="2200" dirty="0" smtClean="0"/>
              <a:t> </a:t>
            </a:r>
            <a:r>
              <a:rPr lang="pl-PL" sz="2200" dirty="0" err="1" smtClean="0"/>
              <a:t>dropped</a:t>
            </a:r>
            <a:r>
              <a:rPr lang="pl-PL" sz="2200" dirty="0" smtClean="0"/>
              <a:t> </a:t>
            </a:r>
            <a:r>
              <a:rPr lang="pl-PL" sz="2200" dirty="0" err="1" smtClean="0"/>
              <a:t>current</a:t>
            </a:r>
            <a:r>
              <a:rPr lang="pl-PL" sz="2200" dirty="0" smtClean="0"/>
              <a:t> </a:t>
            </a:r>
            <a:r>
              <a:rPr lang="pl-PL" sz="2200" dirty="0" err="1" smtClean="0"/>
              <a:t>content</a:t>
            </a:r>
            <a:r>
              <a:rPr lang="pl-PL" sz="2200" dirty="0" smtClean="0"/>
              <a:t> of </a:t>
            </a:r>
            <a:r>
              <a:rPr lang="pl-PL" sz="2200" dirty="0" err="1" smtClean="0"/>
              <a:t>processsor</a:t>
            </a:r>
            <a:r>
              <a:rPr lang="pl-PL" sz="2200" dirty="0" smtClean="0"/>
              <a:t> </a:t>
            </a:r>
            <a:r>
              <a:rPr lang="pl-PL" sz="2200" dirty="0" err="1" smtClean="0"/>
              <a:t>registers</a:t>
            </a:r>
            <a:r>
              <a:rPr lang="pl-PL" sz="2200" dirty="0" smtClean="0"/>
              <a:t>. In </a:t>
            </a:r>
            <a:r>
              <a:rPr lang="pl-PL" sz="2200" dirty="0" err="1" smtClean="0"/>
              <a:t>particular</a:t>
            </a:r>
            <a:r>
              <a:rPr lang="pl-PL" sz="2200" dirty="0" smtClean="0"/>
              <a:t> </a:t>
            </a:r>
            <a:r>
              <a:rPr lang="en-US" sz="2200" dirty="0" smtClean="0"/>
              <a:t>the contents of the EIP (instruction pointer) is printed. Like this:</a:t>
            </a:r>
          </a:p>
          <a:p>
            <a:pPr marL="252000" indent="-252000">
              <a:buNone/>
            </a:pPr>
            <a:r>
              <a:rPr lang="en-US" sz="2200" dirty="0" smtClean="0"/>
              <a:t>   EIP: 0010:[&lt;00000000&gt;]</a:t>
            </a:r>
          </a:p>
          <a:p>
            <a:pPr marL="252000" indent="-252000">
              <a:buNone/>
            </a:pPr>
            <a:r>
              <a:rPr lang="en-US" sz="2200" dirty="0" smtClean="0"/>
              <a:t>   Call Trace: [&lt;c010b860&gt;]</a:t>
            </a:r>
            <a:endParaRPr lang="pl-PL" sz="2200" dirty="0" smtClean="0"/>
          </a:p>
          <a:p>
            <a:pPr marL="252000" indent="-252000">
              <a:buNone/>
            </a:pPr>
            <a:r>
              <a:rPr lang="pl-PL" sz="2200" dirty="0" smtClean="0"/>
              <a:t>So </a:t>
            </a:r>
            <a:r>
              <a:rPr lang="pl-PL" sz="2200" dirty="0" err="1" smtClean="0"/>
              <a:t>the</a:t>
            </a:r>
            <a:r>
              <a:rPr lang="pl-PL" sz="2200" dirty="0" smtClean="0"/>
              <a:t> problem </a:t>
            </a:r>
            <a:r>
              <a:rPr lang="pl-PL" sz="2200" dirty="0" err="1" smtClean="0"/>
              <a:t>occured</a:t>
            </a:r>
            <a:r>
              <a:rPr lang="pl-PL" sz="2200" dirty="0" smtClean="0"/>
              <a:t> </a:t>
            </a:r>
            <a:r>
              <a:rPr lang="pl-PL" sz="2200" dirty="0" err="1" smtClean="0"/>
              <a:t>with</a:t>
            </a:r>
            <a:r>
              <a:rPr lang="pl-PL" sz="2200" dirty="0" smtClean="0"/>
              <a:t> a symbol c010b860. </a:t>
            </a:r>
            <a:r>
              <a:rPr lang="pl-PL" sz="2200" dirty="0" err="1" smtClean="0"/>
              <a:t>What</a:t>
            </a:r>
            <a:r>
              <a:rPr lang="pl-PL" sz="2200" dirty="0" smtClean="0"/>
              <a:t> </a:t>
            </a:r>
            <a:r>
              <a:rPr lang="pl-PL" sz="2200" dirty="0" err="1" smtClean="0"/>
              <a:t>does</a:t>
            </a:r>
            <a:r>
              <a:rPr lang="pl-PL" sz="2200" dirty="0" smtClean="0"/>
              <a:t> </a:t>
            </a:r>
            <a:r>
              <a:rPr lang="pl-PL" sz="2200" dirty="0" err="1" smtClean="0"/>
              <a:t>it</a:t>
            </a:r>
            <a:r>
              <a:rPr lang="pl-PL" sz="2200" dirty="0" smtClean="0"/>
              <a:t> </a:t>
            </a:r>
            <a:r>
              <a:rPr lang="pl-PL" sz="2200" dirty="0" err="1" smtClean="0"/>
              <a:t>mean</a:t>
            </a:r>
            <a:r>
              <a:rPr lang="pl-PL" sz="2200" dirty="0" smtClean="0"/>
              <a:t>? </a:t>
            </a:r>
            <a:r>
              <a:rPr lang="pl-PL" sz="2200" dirty="0" err="1" smtClean="0"/>
              <a:t>Thank’s</a:t>
            </a:r>
            <a:r>
              <a:rPr lang="pl-PL" sz="2200" dirty="0" smtClean="0"/>
              <a:t> to </a:t>
            </a:r>
            <a:r>
              <a:rPr lang="pl-PL" sz="2200" dirty="0" err="1" smtClean="0"/>
              <a:t>System.map</a:t>
            </a:r>
            <a:r>
              <a:rPr lang="pl-PL" sz="2200" dirty="0" smtClean="0"/>
              <a:t> file </a:t>
            </a:r>
            <a:r>
              <a:rPr lang="pl-PL" sz="2200" dirty="0" err="1" smtClean="0"/>
              <a:t>the</a:t>
            </a:r>
            <a:r>
              <a:rPr lang="pl-PL" sz="2200" dirty="0" smtClean="0"/>
              <a:t> </a:t>
            </a:r>
            <a:r>
              <a:rPr lang="pl-PL" sz="2200" b="1" dirty="0" err="1" smtClean="0"/>
              <a:t>klogd</a:t>
            </a:r>
            <a:r>
              <a:rPr lang="pl-PL" sz="2200" dirty="0" smtClean="0"/>
              <a:t> (</a:t>
            </a:r>
            <a:r>
              <a:rPr lang="pl-PL" sz="2200" dirty="0" err="1" smtClean="0"/>
              <a:t>kernel</a:t>
            </a:r>
            <a:r>
              <a:rPr lang="pl-PL" sz="2200" dirty="0" smtClean="0"/>
              <a:t> </a:t>
            </a:r>
            <a:r>
              <a:rPr lang="pl-PL" sz="2200" dirty="0" err="1" smtClean="0"/>
              <a:t>logs</a:t>
            </a:r>
            <a:r>
              <a:rPr lang="pl-PL" sz="2200" dirty="0" smtClean="0"/>
              <a:t> </a:t>
            </a:r>
            <a:r>
              <a:rPr lang="pl-PL" sz="2200" dirty="0" err="1" smtClean="0"/>
              <a:t>daemon</a:t>
            </a:r>
            <a:r>
              <a:rPr lang="pl-PL" sz="2200" dirty="0" smtClean="0"/>
              <a:t>) </a:t>
            </a:r>
            <a:r>
              <a:rPr lang="pl-PL" sz="2200" dirty="0" err="1" smtClean="0"/>
              <a:t>intercepts</a:t>
            </a:r>
            <a:r>
              <a:rPr lang="pl-PL" sz="2200" dirty="0" smtClean="0"/>
              <a:t> </a:t>
            </a:r>
            <a:r>
              <a:rPr lang="pl-PL" sz="2200" dirty="0" err="1" smtClean="0"/>
              <a:t>the</a:t>
            </a:r>
            <a:r>
              <a:rPr lang="pl-PL" sz="2200" dirty="0" smtClean="0"/>
              <a:t> </a:t>
            </a:r>
            <a:r>
              <a:rPr lang="pl-PL" sz="2200" dirty="0" err="1" smtClean="0"/>
              <a:t>error</a:t>
            </a:r>
            <a:r>
              <a:rPr lang="pl-PL" sz="2200" dirty="0" smtClean="0"/>
              <a:t> report and </a:t>
            </a:r>
            <a:r>
              <a:rPr lang="pl-PL" sz="2200" dirty="0" err="1" smtClean="0"/>
              <a:t>can</a:t>
            </a:r>
            <a:r>
              <a:rPr lang="pl-PL" sz="2200" dirty="0" smtClean="0"/>
              <a:t> </a:t>
            </a:r>
            <a:r>
              <a:rPr lang="pl-PL" sz="2200" dirty="0" err="1" smtClean="0"/>
              <a:t>translate</a:t>
            </a:r>
            <a:r>
              <a:rPr lang="pl-PL" sz="2200" dirty="0" smtClean="0"/>
              <a:t> </a:t>
            </a:r>
            <a:r>
              <a:rPr lang="pl-PL" sz="2200" dirty="0" err="1" smtClean="0"/>
              <a:t>the</a:t>
            </a:r>
            <a:r>
              <a:rPr lang="pl-PL" sz="2200" dirty="0" smtClean="0"/>
              <a:t> symbol </a:t>
            </a:r>
            <a:r>
              <a:rPr lang="pl-PL" sz="2200" dirty="0" err="1" smtClean="0"/>
              <a:t>into</a:t>
            </a:r>
            <a:r>
              <a:rPr lang="pl-PL" sz="2200" dirty="0" smtClean="0"/>
              <a:t> </a:t>
            </a:r>
            <a:r>
              <a:rPr lang="pl-PL" sz="2200" dirty="0" err="1" smtClean="0"/>
              <a:t>the</a:t>
            </a:r>
            <a:r>
              <a:rPr lang="pl-PL" sz="2200" dirty="0" smtClean="0"/>
              <a:t> </a:t>
            </a:r>
            <a:r>
              <a:rPr lang="pl-PL" sz="2200" dirty="0" err="1" smtClean="0"/>
              <a:t>right</a:t>
            </a:r>
            <a:r>
              <a:rPr lang="pl-PL" sz="2200" dirty="0" smtClean="0"/>
              <a:t> </a:t>
            </a:r>
            <a:r>
              <a:rPr lang="pl-PL" sz="2200" dirty="0" err="1" smtClean="0"/>
              <a:t>name</a:t>
            </a:r>
            <a:r>
              <a:rPr lang="pl-PL" sz="2200" dirty="0" smtClean="0"/>
              <a:t> </a:t>
            </a:r>
            <a:r>
              <a:rPr lang="pl-PL" sz="2200" dirty="0" err="1" smtClean="0"/>
              <a:t>before</a:t>
            </a:r>
            <a:r>
              <a:rPr lang="pl-PL" sz="2200" dirty="0" smtClean="0"/>
              <a:t> </a:t>
            </a:r>
            <a:r>
              <a:rPr lang="pl-PL" sz="2200" dirty="0" err="1" smtClean="0"/>
              <a:t>the</a:t>
            </a:r>
            <a:r>
              <a:rPr lang="pl-PL" sz="2200" dirty="0" smtClean="0"/>
              <a:t> </a:t>
            </a:r>
            <a:r>
              <a:rPr lang="pl-PL" sz="2200" dirty="0" err="1" smtClean="0"/>
              <a:t>error</a:t>
            </a:r>
            <a:r>
              <a:rPr lang="pl-PL" sz="2200" dirty="0" smtClean="0"/>
              <a:t> </a:t>
            </a:r>
            <a:r>
              <a:rPr lang="pl-PL" sz="2200" dirty="0" err="1" smtClean="0"/>
              <a:t>information</a:t>
            </a:r>
            <a:r>
              <a:rPr lang="pl-PL" sz="2200" dirty="0" smtClean="0"/>
              <a:t> </a:t>
            </a:r>
            <a:r>
              <a:rPr lang="pl-PL" sz="2200" dirty="0" err="1" smtClean="0"/>
              <a:t>is</a:t>
            </a:r>
            <a:r>
              <a:rPr lang="pl-PL" sz="2200" dirty="0" smtClean="0"/>
              <a:t> </a:t>
            </a:r>
            <a:r>
              <a:rPr lang="pl-PL" sz="2200" dirty="0" err="1" smtClean="0"/>
              <a:t>logged</a:t>
            </a:r>
            <a:r>
              <a:rPr lang="pl-PL" sz="2200" dirty="0" smtClean="0"/>
              <a:t>. In </a:t>
            </a:r>
            <a:r>
              <a:rPr lang="pl-PL" sz="2200" dirty="0" err="1" smtClean="0"/>
              <a:t>the</a:t>
            </a:r>
            <a:r>
              <a:rPr lang="pl-PL" sz="2200" dirty="0" smtClean="0"/>
              <a:t> </a:t>
            </a:r>
            <a:r>
              <a:rPr lang="pl-PL" sz="2200" dirty="0" err="1" smtClean="0"/>
              <a:t>example</a:t>
            </a:r>
            <a:r>
              <a:rPr lang="pl-PL" sz="2200" dirty="0" smtClean="0"/>
              <a:t> </a:t>
            </a:r>
            <a:r>
              <a:rPr lang="pl-PL" sz="2200" dirty="0" err="1" smtClean="0"/>
              <a:t>the</a:t>
            </a:r>
            <a:r>
              <a:rPr lang="pl-PL" sz="2200" dirty="0" smtClean="0"/>
              <a:t> symbol c010b860 </a:t>
            </a:r>
            <a:r>
              <a:rPr lang="pl-PL" sz="2200" dirty="0" err="1" smtClean="0"/>
              <a:t>is</a:t>
            </a:r>
            <a:r>
              <a:rPr lang="pl-PL" sz="2200" dirty="0" smtClean="0"/>
              <a:t> </a:t>
            </a:r>
            <a:r>
              <a:rPr lang="pl-PL" sz="2200" dirty="0" err="1" smtClean="0"/>
              <a:t>translated</a:t>
            </a:r>
            <a:r>
              <a:rPr lang="pl-PL" sz="2200" dirty="0" smtClean="0"/>
              <a:t> </a:t>
            </a:r>
            <a:r>
              <a:rPr lang="pl-PL" sz="2200" dirty="0" err="1" smtClean="0"/>
              <a:t>into</a:t>
            </a:r>
            <a:r>
              <a:rPr lang="pl-PL" sz="2200" dirty="0" smtClean="0"/>
              <a:t> </a:t>
            </a:r>
            <a:r>
              <a:rPr lang="pl-PL" sz="2200" dirty="0" err="1" smtClean="0"/>
              <a:t>BytesRead</a:t>
            </a:r>
            <a:r>
              <a:rPr lang="pl-PL" sz="2200" dirty="0" smtClean="0"/>
              <a:t>() symbol. </a:t>
            </a:r>
            <a:r>
              <a:rPr lang="pl-PL" sz="2200" dirty="0" err="1" smtClean="0"/>
              <a:t>It</a:t>
            </a:r>
            <a:r>
              <a:rPr lang="pl-PL" sz="2200" dirty="0" smtClean="0"/>
              <a:t> </a:t>
            </a:r>
            <a:r>
              <a:rPr lang="pl-PL" sz="2200" dirty="0" err="1" smtClean="0"/>
              <a:t>is</a:t>
            </a:r>
            <a:r>
              <a:rPr lang="pl-PL" sz="2200" dirty="0" smtClean="0"/>
              <a:t> </a:t>
            </a:r>
            <a:r>
              <a:rPr lang="pl-PL" sz="2200" dirty="0" err="1" smtClean="0"/>
              <a:t>important</a:t>
            </a:r>
            <a:r>
              <a:rPr lang="pl-PL" sz="2200" dirty="0" smtClean="0"/>
              <a:t> to </a:t>
            </a:r>
            <a:r>
              <a:rPr lang="pl-PL" sz="2200" dirty="0" err="1" smtClean="0"/>
              <a:t>have</a:t>
            </a:r>
            <a:r>
              <a:rPr lang="pl-PL" sz="2200" dirty="0" smtClean="0"/>
              <a:t> </a:t>
            </a:r>
            <a:r>
              <a:rPr lang="pl-PL" sz="2200" dirty="0" err="1" smtClean="0"/>
              <a:t>the</a:t>
            </a:r>
            <a:r>
              <a:rPr lang="pl-PL" sz="2200" dirty="0" smtClean="0"/>
              <a:t> </a:t>
            </a:r>
            <a:r>
              <a:rPr lang="pl-PL" sz="2200" dirty="0" err="1" smtClean="0"/>
              <a:t>System.map</a:t>
            </a:r>
            <a:r>
              <a:rPr lang="pl-PL" sz="2200" dirty="0" smtClean="0"/>
              <a:t> file </a:t>
            </a:r>
            <a:r>
              <a:rPr lang="pl-PL" sz="2200" dirty="0" err="1" smtClean="0"/>
              <a:t>adequate</a:t>
            </a:r>
            <a:r>
              <a:rPr lang="pl-PL" sz="2200" dirty="0" smtClean="0"/>
              <a:t> for </a:t>
            </a:r>
            <a:r>
              <a:rPr lang="pl-PL" sz="2200" dirty="0" err="1" smtClean="0"/>
              <a:t>the</a:t>
            </a:r>
            <a:r>
              <a:rPr lang="pl-PL" sz="2200" dirty="0" smtClean="0"/>
              <a:t> </a:t>
            </a:r>
            <a:r>
              <a:rPr lang="pl-PL" sz="2200" dirty="0" err="1" smtClean="0"/>
              <a:t>currently</a:t>
            </a:r>
            <a:r>
              <a:rPr lang="pl-PL" sz="2200" dirty="0" smtClean="0"/>
              <a:t> </a:t>
            </a:r>
            <a:r>
              <a:rPr lang="pl-PL" sz="2200" dirty="0" err="1" smtClean="0"/>
              <a:t>used</a:t>
            </a:r>
            <a:r>
              <a:rPr lang="pl-PL" sz="2200" dirty="0" smtClean="0"/>
              <a:t> </a:t>
            </a:r>
            <a:r>
              <a:rPr lang="pl-PL" sz="2200" dirty="0" err="1" smtClean="0"/>
              <a:t>kernel</a:t>
            </a:r>
            <a:r>
              <a:rPr lang="pl-PL" sz="2200" dirty="0" smtClean="0"/>
              <a:t> </a:t>
            </a:r>
            <a:r>
              <a:rPr lang="pl-PL" sz="2200" dirty="0" err="1" smtClean="0"/>
              <a:t>version</a:t>
            </a:r>
            <a:r>
              <a:rPr lang="pl-PL" sz="2200" dirty="0" smtClean="0"/>
              <a:t>, </a:t>
            </a:r>
            <a:r>
              <a:rPr lang="pl-PL" sz="2200" dirty="0" err="1" smtClean="0"/>
              <a:t>otherwise</a:t>
            </a:r>
            <a:r>
              <a:rPr lang="pl-PL" sz="2200" dirty="0" smtClean="0"/>
              <a:t> </a:t>
            </a:r>
            <a:r>
              <a:rPr lang="pl-PL" sz="2200" dirty="0" err="1" smtClean="0"/>
              <a:t>the</a:t>
            </a:r>
            <a:r>
              <a:rPr lang="pl-PL" sz="2200" dirty="0" smtClean="0"/>
              <a:t> </a:t>
            </a:r>
            <a:r>
              <a:rPr lang="pl-PL" sz="2200" dirty="0" err="1" smtClean="0"/>
              <a:t>translation</a:t>
            </a:r>
            <a:r>
              <a:rPr lang="pl-PL" sz="2200" dirty="0" smtClean="0"/>
              <a:t> will be </a:t>
            </a:r>
            <a:r>
              <a:rPr lang="pl-PL" sz="2200" dirty="0" err="1" smtClean="0"/>
              <a:t>misleading</a:t>
            </a:r>
            <a:r>
              <a:rPr lang="pl-PL" sz="2200" dirty="0" smtClean="0"/>
              <a:t> (as </a:t>
            </a:r>
            <a:r>
              <a:rPr lang="pl-PL" sz="2200" dirty="0" err="1" smtClean="0"/>
              <a:t>in</a:t>
            </a:r>
            <a:r>
              <a:rPr lang="pl-PL" sz="2200" dirty="0" smtClean="0"/>
              <a:t> </a:t>
            </a:r>
            <a:r>
              <a:rPr lang="pl-PL" sz="2200" dirty="0" err="1" smtClean="0"/>
              <a:t>the</a:t>
            </a:r>
            <a:r>
              <a:rPr lang="pl-PL" sz="2200" dirty="0" smtClean="0"/>
              <a:t> „</a:t>
            </a:r>
            <a:r>
              <a:rPr lang="pl-PL" sz="2200" dirty="0" err="1" smtClean="0"/>
              <a:t>wrong</a:t>
            </a:r>
            <a:r>
              <a:rPr lang="pl-PL" sz="2200" dirty="0" smtClean="0"/>
              <a:t>” map file </a:t>
            </a:r>
            <a:r>
              <a:rPr lang="pl-PL" sz="2200" dirty="0" err="1" smtClean="0"/>
              <a:t>the</a:t>
            </a:r>
            <a:r>
              <a:rPr lang="pl-PL" sz="2200" dirty="0" smtClean="0"/>
              <a:t> symbol will </a:t>
            </a:r>
            <a:r>
              <a:rPr lang="pl-PL" sz="2200" dirty="0" err="1" smtClean="0"/>
              <a:t>have</a:t>
            </a:r>
            <a:r>
              <a:rPr lang="pl-PL" sz="2200" dirty="0" smtClean="0"/>
              <a:t> </a:t>
            </a:r>
            <a:r>
              <a:rPr lang="pl-PL" sz="2200" dirty="0" err="1" smtClean="0"/>
              <a:t>different</a:t>
            </a:r>
            <a:r>
              <a:rPr lang="pl-PL" sz="2200" dirty="0" smtClean="0"/>
              <a:t> </a:t>
            </a:r>
            <a:r>
              <a:rPr lang="pl-PL" sz="2200" dirty="0" err="1" smtClean="0"/>
              <a:t>meaning</a:t>
            </a:r>
            <a:r>
              <a:rPr lang="pl-PL" sz="2200" dirty="0" smtClean="0"/>
              <a:t>).</a:t>
            </a:r>
          </a:p>
        </p:txBody>
      </p:sp>
      <p:cxnSp>
        <p:nvCxnSpPr>
          <p:cNvPr id="5" name="Łącznik prosty 4"/>
          <p:cNvCxnSpPr/>
          <p:nvPr/>
        </p:nvCxnSpPr>
        <p:spPr>
          <a:xfrm rot="5400000">
            <a:off x="-2571788" y="3929054"/>
            <a:ext cx="5572140" cy="0"/>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6" name="Łącznik prosty 5"/>
          <p:cNvCxnSpPr/>
          <p:nvPr/>
        </p:nvCxnSpPr>
        <p:spPr>
          <a:xfrm rot="5400000">
            <a:off x="-2500350" y="4000492"/>
            <a:ext cx="5572140" cy="0"/>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7" name="Łącznik prosty 6"/>
          <p:cNvCxnSpPr/>
          <p:nvPr/>
        </p:nvCxnSpPr>
        <p:spPr>
          <a:xfrm flipV="1">
            <a:off x="71406" y="1285860"/>
            <a:ext cx="8858312" cy="9524"/>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Łącznik prosty 8"/>
          <p:cNvCxnSpPr/>
          <p:nvPr/>
        </p:nvCxnSpPr>
        <p:spPr>
          <a:xfrm flipV="1">
            <a:off x="142844" y="1357298"/>
            <a:ext cx="8715436" cy="9524"/>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pic>
        <p:nvPicPr>
          <p:cNvPr id="13" name="Obraz 12" descr="uog-logo.gif"/>
          <p:cNvPicPr>
            <a:picLocks noChangeAspect="1"/>
          </p:cNvPicPr>
          <p:nvPr/>
        </p:nvPicPr>
        <p:blipFill>
          <a:blip r:embed="rId3" cstate="print"/>
          <a:stretch>
            <a:fillRect/>
          </a:stretch>
        </p:blipFill>
        <p:spPr>
          <a:xfrm>
            <a:off x="7572406" y="214290"/>
            <a:ext cx="1428750" cy="752475"/>
          </a:xfrm>
          <a:prstGeom prst="rect">
            <a:avLst/>
          </a:prstGeom>
        </p:spPr>
      </p:pic>
      <p:sp>
        <p:nvSpPr>
          <p:cNvPr id="18" name="pole tekstowe 17"/>
          <p:cNvSpPr txBox="1"/>
          <p:nvPr/>
        </p:nvSpPr>
        <p:spPr>
          <a:xfrm>
            <a:off x="3487628" y="6429396"/>
            <a:ext cx="2484976" cy="430887"/>
          </a:xfrm>
          <a:prstGeom prst="rect">
            <a:avLst/>
          </a:prstGeom>
          <a:noFill/>
        </p:spPr>
        <p:txBody>
          <a:bodyPr wrap="none" rtlCol="0">
            <a:spAutoFit/>
          </a:bodyPr>
          <a:lstStyle/>
          <a:p>
            <a:pPr algn="ctr"/>
            <a:r>
              <a:rPr lang="pl-PL" sz="1100" b="1" dirty="0" smtClean="0">
                <a:solidFill>
                  <a:schemeClr val="bg1">
                    <a:lumMod val="50000"/>
                  </a:schemeClr>
                </a:solidFill>
              </a:rPr>
              <a:t>Mariusz Pelc © 2009/2010</a:t>
            </a:r>
          </a:p>
          <a:p>
            <a:pPr algn="ctr"/>
            <a:r>
              <a:rPr lang="pl-PL" sz="1100" b="1" dirty="0" smtClean="0">
                <a:solidFill>
                  <a:schemeClr val="bg1">
                    <a:lumMod val="50000"/>
                  </a:schemeClr>
                </a:solidFill>
              </a:rPr>
              <a:t>(</a:t>
            </a:r>
            <a:r>
              <a:rPr lang="pl-PL" sz="1100" b="1" dirty="0" err="1" smtClean="0">
                <a:solidFill>
                  <a:schemeClr val="bg1">
                    <a:lumMod val="50000"/>
                  </a:schemeClr>
                </a:solidFill>
              </a:rPr>
              <a:t>with</a:t>
            </a:r>
            <a:r>
              <a:rPr lang="pl-PL" sz="1100" b="1" dirty="0" smtClean="0">
                <a:solidFill>
                  <a:schemeClr val="bg1">
                    <a:lumMod val="50000"/>
                  </a:schemeClr>
                </a:solidFill>
              </a:rPr>
              <a:t> </a:t>
            </a:r>
            <a:r>
              <a:rPr lang="pl-PL" sz="1100" b="1" dirty="0" err="1" smtClean="0">
                <a:solidFill>
                  <a:schemeClr val="bg1">
                    <a:lumMod val="50000"/>
                  </a:schemeClr>
                </a:solidFill>
              </a:rPr>
              <a:t>support</a:t>
            </a:r>
            <a:r>
              <a:rPr lang="pl-PL" sz="1100" b="1" dirty="0" smtClean="0">
                <a:solidFill>
                  <a:schemeClr val="bg1">
                    <a:lumMod val="50000"/>
                  </a:schemeClr>
                </a:solidFill>
              </a:rPr>
              <a:t> </a:t>
            </a:r>
            <a:r>
              <a:rPr lang="pl-PL" sz="1100" b="1" dirty="0" err="1" smtClean="0">
                <a:solidFill>
                  <a:schemeClr val="bg1">
                    <a:lumMod val="50000"/>
                  </a:schemeClr>
                </a:solidFill>
              </a:rPr>
              <a:t>from</a:t>
            </a:r>
            <a:r>
              <a:rPr lang="pl-PL" sz="1100" b="1" dirty="0" smtClean="0">
                <a:solidFill>
                  <a:schemeClr val="bg1">
                    <a:lumMod val="50000"/>
                  </a:schemeClr>
                </a:solidFill>
              </a:rPr>
              <a:t> Dr Kevin </a:t>
            </a:r>
            <a:r>
              <a:rPr lang="pl-PL" sz="1100" b="1" dirty="0" err="1" smtClean="0">
                <a:solidFill>
                  <a:schemeClr val="bg1">
                    <a:lumMod val="50000"/>
                  </a:schemeClr>
                </a:solidFill>
              </a:rPr>
              <a:t>McManus</a:t>
            </a:r>
            <a:r>
              <a:rPr lang="pl-PL" sz="1100" b="1" dirty="0" smtClean="0">
                <a:solidFill>
                  <a:schemeClr val="bg1">
                    <a:lumMod val="50000"/>
                  </a:schemeClr>
                </a:solidFill>
              </a:rPr>
              <a:t>)</a:t>
            </a:r>
            <a:endParaRPr lang="en-GB" sz="1100" b="1" dirty="0">
              <a:solidFill>
                <a:schemeClr val="bg1">
                  <a:lumMod val="50000"/>
                </a:schemeClr>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468000" y="274638"/>
            <a:ext cx="7000924" cy="1143000"/>
          </a:xfrm>
        </p:spPr>
        <p:txBody>
          <a:bodyPr>
            <a:normAutofit/>
          </a:bodyPr>
          <a:lstStyle/>
          <a:p>
            <a:pPr algn="l"/>
            <a:r>
              <a:rPr lang="pl-PL" sz="3600" dirty="0" smtClean="0"/>
              <a:t>Just talk </a:t>
            </a:r>
            <a:r>
              <a:rPr lang="pl-PL" sz="3600" dirty="0" err="1" smtClean="0"/>
              <a:t>about</a:t>
            </a:r>
            <a:r>
              <a:rPr lang="pl-PL" sz="3600" dirty="0" smtClean="0"/>
              <a:t>…</a:t>
            </a:r>
            <a:endParaRPr lang="en-GB" sz="3600" dirty="0"/>
          </a:p>
        </p:txBody>
      </p:sp>
      <p:sp>
        <p:nvSpPr>
          <p:cNvPr id="3" name="Symbol zastępczy zawartości 2"/>
          <p:cNvSpPr>
            <a:spLocks noGrp="1"/>
          </p:cNvSpPr>
          <p:nvPr>
            <p:ph idx="1"/>
          </p:nvPr>
        </p:nvSpPr>
        <p:spPr>
          <a:xfrm>
            <a:off x="468000" y="1600200"/>
            <a:ext cx="8472518" cy="4525963"/>
          </a:xfrm>
        </p:spPr>
        <p:txBody>
          <a:bodyPr>
            <a:normAutofit/>
          </a:bodyPr>
          <a:lstStyle/>
          <a:p>
            <a:pPr marL="252000" indent="-252000">
              <a:buNone/>
            </a:pPr>
            <a:endParaRPr lang="pl-PL" dirty="0" smtClean="0"/>
          </a:p>
          <a:p>
            <a:pPr marL="252000" indent="-252000">
              <a:buNone/>
            </a:pPr>
            <a:endParaRPr lang="pl-PL" dirty="0" smtClean="0"/>
          </a:p>
          <a:p>
            <a:pPr marL="252000" indent="-252000">
              <a:buNone/>
            </a:pPr>
            <a:endParaRPr lang="pl-PL" dirty="0" smtClean="0"/>
          </a:p>
          <a:p>
            <a:pPr marL="252000" indent="-252000" algn="ctr">
              <a:buNone/>
            </a:pPr>
            <a:r>
              <a:rPr lang="pl-PL" dirty="0" smtClean="0"/>
              <a:t>…</a:t>
            </a:r>
            <a:r>
              <a:rPr lang="pl-PL" dirty="0" err="1" smtClean="0"/>
              <a:t>kernels</a:t>
            </a:r>
            <a:endParaRPr lang="pl-PL" dirty="0" smtClean="0"/>
          </a:p>
        </p:txBody>
      </p:sp>
      <p:cxnSp>
        <p:nvCxnSpPr>
          <p:cNvPr id="5" name="Łącznik prosty 4"/>
          <p:cNvCxnSpPr/>
          <p:nvPr/>
        </p:nvCxnSpPr>
        <p:spPr>
          <a:xfrm rot="5400000">
            <a:off x="-2571788" y="3929054"/>
            <a:ext cx="5572140" cy="0"/>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6" name="Łącznik prosty 5"/>
          <p:cNvCxnSpPr/>
          <p:nvPr/>
        </p:nvCxnSpPr>
        <p:spPr>
          <a:xfrm rot="5400000">
            <a:off x="-2500350" y="4000492"/>
            <a:ext cx="5572140" cy="0"/>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7" name="Łącznik prosty 6"/>
          <p:cNvCxnSpPr/>
          <p:nvPr/>
        </p:nvCxnSpPr>
        <p:spPr>
          <a:xfrm flipV="1">
            <a:off x="71406" y="1285860"/>
            <a:ext cx="8858312" cy="9524"/>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Łącznik prosty 8"/>
          <p:cNvCxnSpPr/>
          <p:nvPr/>
        </p:nvCxnSpPr>
        <p:spPr>
          <a:xfrm flipV="1">
            <a:off x="142844" y="1357298"/>
            <a:ext cx="8715436" cy="9524"/>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pic>
        <p:nvPicPr>
          <p:cNvPr id="13" name="Obraz 12" descr="uog-logo.gif"/>
          <p:cNvPicPr>
            <a:picLocks noChangeAspect="1"/>
          </p:cNvPicPr>
          <p:nvPr/>
        </p:nvPicPr>
        <p:blipFill>
          <a:blip r:embed="rId3" cstate="print"/>
          <a:stretch>
            <a:fillRect/>
          </a:stretch>
        </p:blipFill>
        <p:spPr>
          <a:xfrm>
            <a:off x="7572406" y="214290"/>
            <a:ext cx="1428750" cy="752475"/>
          </a:xfrm>
          <a:prstGeom prst="rect">
            <a:avLst/>
          </a:prstGeom>
        </p:spPr>
      </p:pic>
      <p:sp>
        <p:nvSpPr>
          <p:cNvPr id="18" name="pole tekstowe 17"/>
          <p:cNvSpPr txBox="1"/>
          <p:nvPr/>
        </p:nvSpPr>
        <p:spPr>
          <a:xfrm>
            <a:off x="3487628" y="6429396"/>
            <a:ext cx="2484976" cy="430887"/>
          </a:xfrm>
          <a:prstGeom prst="rect">
            <a:avLst/>
          </a:prstGeom>
          <a:noFill/>
        </p:spPr>
        <p:txBody>
          <a:bodyPr wrap="none" rtlCol="0">
            <a:spAutoFit/>
          </a:bodyPr>
          <a:lstStyle/>
          <a:p>
            <a:pPr algn="ctr"/>
            <a:r>
              <a:rPr lang="pl-PL" sz="1100" b="1" dirty="0" smtClean="0">
                <a:solidFill>
                  <a:schemeClr val="bg1">
                    <a:lumMod val="50000"/>
                  </a:schemeClr>
                </a:solidFill>
              </a:rPr>
              <a:t>Mariusz Pelc © 2009/2010</a:t>
            </a:r>
          </a:p>
          <a:p>
            <a:pPr algn="ctr"/>
            <a:r>
              <a:rPr lang="pl-PL" sz="1100" b="1" dirty="0" smtClean="0">
                <a:solidFill>
                  <a:schemeClr val="bg1">
                    <a:lumMod val="50000"/>
                  </a:schemeClr>
                </a:solidFill>
              </a:rPr>
              <a:t>(</a:t>
            </a:r>
            <a:r>
              <a:rPr lang="pl-PL" sz="1100" b="1" dirty="0" err="1" smtClean="0">
                <a:solidFill>
                  <a:schemeClr val="bg1">
                    <a:lumMod val="50000"/>
                  </a:schemeClr>
                </a:solidFill>
              </a:rPr>
              <a:t>with</a:t>
            </a:r>
            <a:r>
              <a:rPr lang="pl-PL" sz="1100" b="1" dirty="0" smtClean="0">
                <a:solidFill>
                  <a:schemeClr val="bg1">
                    <a:lumMod val="50000"/>
                  </a:schemeClr>
                </a:solidFill>
              </a:rPr>
              <a:t> </a:t>
            </a:r>
            <a:r>
              <a:rPr lang="pl-PL" sz="1100" b="1" dirty="0" err="1" smtClean="0">
                <a:solidFill>
                  <a:schemeClr val="bg1">
                    <a:lumMod val="50000"/>
                  </a:schemeClr>
                </a:solidFill>
              </a:rPr>
              <a:t>support</a:t>
            </a:r>
            <a:r>
              <a:rPr lang="pl-PL" sz="1100" b="1" dirty="0" smtClean="0">
                <a:solidFill>
                  <a:schemeClr val="bg1">
                    <a:lumMod val="50000"/>
                  </a:schemeClr>
                </a:solidFill>
              </a:rPr>
              <a:t> </a:t>
            </a:r>
            <a:r>
              <a:rPr lang="pl-PL" sz="1100" b="1" dirty="0" err="1" smtClean="0">
                <a:solidFill>
                  <a:schemeClr val="bg1">
                    <a:lumMod val="50000"/>
                  </a:schemeClr>
                </a:solidFill>
              </a:rPr>
              <a:t>from</a:t>
            </a:r>
            <a:r>
              <a:rPr lang="pl-PL" sz="1100" b="1" dirty="0" smtClean="0">
                <a:solidFill>
                  <a:schemeClr val="bg1">
                    <a:lumMod val="50000"/>
                  </a:schemeClr>
                </a:solidFill>
              </a:rPr>
              <a:t> Dr Kevin </a:t>
            </a:r>
            <a:r>
              <a:rPr lang="pl-PL" sz="1100" b="1" dirty="0" err="1" smtClean="0">
                <a:solidFill>
                  <a:schemeClr val="bg1">
                    <a:lumMod val="50000"/>
                  </a:schemeClr>
                </a:solidFill>
              </a:rPr>
              <a:t>McManus</a:t>
            </a:r>
            <a:r>
              <a:rPr lang="pl-PL" sz="1100" b="1" dirty="0" smtClean="0">
                <a:solidFill>
                  <a:schemeClr val="bg1">
                    <a:lumMod val="50000"/>
                  </a:schemeClr>
                </a:solidFill>
              </a:rPr>
              <a:t>)</a:t>
            </a:r>
            <a:endParaRPr lang="en-GB" sz="1100" b="1" dirty="0">
              <a:solidFill>
                <a:schemeClr val="bg1">
                  <a:lumMod val="50000"/>
                </a:schemeClr>
              </a:soli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468000" y="274638"/>
            <a:ext cx="7000924" cy="1143000"/>
          </a:xfrm>
        </p:spPr>
        <p:txBody>
          <a:bodyPr>
            <a:normAutofit fontScale="90000"/>
          </a:bodyPr>
          <a:lstStyle/>
          <a:p>
            <a:pPr algn="l"/>
            <a:r>
              <a:rPr lang="pl-PL" sz="3600" dirty="0" err="1" smtClean="0"/>
              <a:t>Kernel</a:t>
            </a:r>
            <a:r>
              <a:rPr lang="pl-PL" sz="3600" dirty="0" smtClean="0"/>
              <a:t> - Linux </a:t>
            </a:r>
            <a:r>
              <a:rPr lang="pl-PL" sz="3600" dirty="0" err="1" smtClean="0"/>
              <a:t>Operating</a:t>
            </a:r>
            <a:r>
              <a:rPr lang="pl-PL" sz="3600" dirty="0" smtClean="0"/>
              <a:t> System – </a:t>
            </a:r>
            <a:r>
              <a:rPr lang="pl-PL" sz="3600" dirty="0" err="1" smtClean="0"/>
              <a:t>kernel</a:t>
            </a:r>
            <a:r>
              <a:rPr lang="pl-PL" sz="3600" dirty="0" smtClean="0"/>
              <a:t> </a:t>
            </a:r>
            <a:r>
              <a:rPr lang="pl-PL" sz="3600" dirty="0" err="1" smtClean="0"/>
              <a:t>sources</a:t>
            </a:r>
            <a:endParaRPr lang="en-GB" sz="3600" dirty="0"/>
          </a:p>
        </p:txBody>
      </p:sp>
      <p:sp>
        <p:nvSpPr>
          <p:cNvPr id="3" name="Symbol zastępczy zawartości 2"/>
          <p:cNvSpPr>
            <a:spLocks noGrp="1"/>
          </p:cNvSpPr>
          <p:nvPr>
            <p:ph idx="1"/>
          </p:nvPr>
        </p:nvSpPr>
        <p:spPr>
          <a:xfrm>
            <a:off x="468000" y="1600200"/>
            <a:ext cx="8472518" cy="4525963"/>
          </a:xfrm>
        </p:spPr>
        <p:txBody>
          <a:bodyPr>
            <a:noAutofit/>
          </a:bodyPr>
          <a:lstStyle/>
          <a:p>
            <a:pPr marL="252000" indent="-252000">
              <a:buNone/>
            </a:pPr>
            <a:endParaRPr lang="pl-PL" sz="2200" dirty="0" smtClean="0"/>
          </a:p>
        </p:txBody>
      </p:sp>
      <p:cxnSp>
        <p:nvCxnSpPr>
          <p:cNvPr id="5" name="Łącznik prosty 4"/>
          <p:cNvCxnSpPr/>
          <p:nvPr/>
        </p:nvCxnSpPr>
        <p:spPr>
          <a:xfrm rot="5400000">
            <a:off x="-2571788" y="3929054"/>
            <a:ext cx="5572140" cy="0"/>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6" name="Łącznik prosty 5"/>
          <p:cNvCxnSpPr/>
          <p:nvPr/>
        </p:nvCxnSpPr>
        <p:spPr>
          <a:xfrm rot="5400000">
            <a:off x="-2500350" y="4000492"/>
            <a:ext cx="5572140" cy="0"/>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7" name="Łącznik prosty 6"/>
          <p:cNvCxnSpPr/>
          <p:nvPr/>
        </p:nvCxnSpPr>
        <p:spPr>
          <a:xfrm flipV="1">
            <a:off x="71406" y="1285860"/>
            <a:ext cx="8858312" cy="9524"/>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Łącznik prosty 8"/>
          <p:cNvCxnSpPr/>
          <p:nvPr/>
        </p:nvCxnSpPr>
        <p:spPr>
          <a:xfrm flipV="1">
            <a:off x="142844" y="1357298"/>
            <a:ext cx="8715436" cy="9524"/>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pic>
        <p:nvPicPr>
          <p:cNvPr id="13" name="Obraz 12" descr="uog-logo.gif"/>
          <p:cNvPicPr>
            <a:picLocks noChangeAspect="1"/>
          </p:cNvPicPr>
          <p:nvPr/>
        </p:nvPicPr>
        <p:blipFill>
          <a:blip r:embed="rId3" cstate="print"/>
          <a:stretch>
            <a:fillRect/>
          </a:stretch>
        </p:blipFill>
        <p:spPr>
          <a:xfrm>
            <a:off x="7572406" y="214290"/>
            <a:ext cx="1428750" cy="752475"/>
          </a:xfrm>
          <a:prstGeom prst="rect">
            <a:avLst/>
          </a:prstGeom>
        </p:spPr>
      </p:pic>
      <p:sp>
        <p:nvSpPr>
          <p:cNvPr id="18" name="pole tekstowe 17"/>
          <p:cNvSpPr txBox="1"/>
          <p:nvPr/>
        </p:nvSpPr>
        <p:spPr>
          <a:xfrm>
            <a:off x="3487628" y="6429396"/>
            <a:ext cx="2484976" cy="430887"/>
          </a:xfrm>
          <a:prstGeom prst="rect">
            <a:avLst/>
          </a:prstGeom>
          <a:noFill/>
        </p:spPr>
        <p:txBody>
          <a:bodyPr wrap="none" rtlCol="0">
            <a:spAutoFit/>
          </a:bodyPr>
          <a:lstStyle/>
          <a:p>
            <a:pPr algn="ctr"/>
            <a:r>
              <a:rPr lang="pl-PL" sz="1100" b="1" dirty="0" smtClean="0">
                <a:solidFill>
                  <a:schemeClr val="bg1">
                    <a:lumMod val="50000"/>
                  </a:schemeClr>
                </a:solidFill>
              </a:rPr>
              <a:t>Mariusz Pelc © 2009/2010</a:t>
            </a:r>
          </a:p>
          <a:p>
            <a:pPr algn="ctr"/>
            <a:r>
              <a:rPr lang="pl-PL" sz="1100" b="1" dirty="0" smtClean="0">
                <a:solidFill>
                  <a:schemeClr val="bg1">
                    <a:lumMod val="50000"/>
                  </a:schemeClr>
                </a:solidFill>
              </a:rPr>
              <a:t>(</a:t>
            </a:r>
            <a:r>
              <a:rPr lang="pl-PL" sz="1100" b="1" dirty="0" err="1" smtClean="0">
                <a:solidFill>
                  <a:schemeClr val="bg1">
                    <a:lumMod val="50000"/>
                  </a:schemeClr>
                </a:solidFill>
              </a:rPr>
              <a:t>with</a:t>
            </a:r>
            <a:r>
              <a:rPr lang="pl-PL" sz="1100" b="1" dirty="0" smtClean="0">
                <a:solidFill>
                  <a:schemeClr val="bg1">
                    <a:lumMod val="50000"/>
                  </a:schemeClr>
                </a:solidFill>
              </a:rPr>
              <a:t> </a:t>
            </a:r>
            <a:r>
              <a:rPr lang="pl-PL" sz="1100" b="1" dirty="0" err="1" smtClean="0">
                <a:solidFill>
                  <a:schemeClr val="bg1">
                    <a:lumMod val="50000"/>
                  </a:schemeClr>
                </a:solidFill>
              </a:rPr>
              <a:t>support</a:t>
            </a:r>
            <a:r>
              <a:rPr lang="pl-PL" sz="1100" b="1" dirty="0" smtClean="0">
                <a:solidFill>
                  <a:schemeClr val="bg1">
                    <a:lumMod val="50000"/>
                  </a:schemeClr>
                </a:solidFill>
              </a:rPr>
              <a:t> </a:t>
            </a:r>
            <a:r>
              <a:rPr lang="pl-PL" sz="1100" b="1" dirty="0" err="1" smtClean="0">
                <a:solidFill>
                  <a:schemeClr val="bg1">
                    <a:lumMod val="50000"/>
                  </a:schemeClr>
                </a:solidFill>
              </a:rPr>
              <a:t>from</a:t>
            </a:r>
            <a:r>
              <a:rPr lang="pl-PL" sz="1100" b="1" dirty="0" smtClean="0">
                <a:solidFill>
                  <a:schemeClr val="bg1">
                    <a:lumMod val="50000"/>
                  </a:schemeClr>
                </a:solidFill>
              </a:rPr>
              <a:t> Dr Kevin </a:t>
            </a:r>
            <a:r>
              <a:rPr lang="pl-PL" sz="1100" b="1" dirty="0" err="1" smtClean="0">
                <a:solidFill>
                  <a:schemeClr val="bg1">
                    <a:lumMod val="50000"/>
                  </a:schemeClr>
                </a:solidFill>
              </a:rPr>
              <a:t>McManus</a:t>
            </a:r>
            <a:r>
              <a:rPr lang="pl-PL" sz="1100" b="1" dirty="0" smtClean="0">
                <a:solidFill>
                  <a:schemeClr val="bg1">
                    <a:lumMod val="50000"/>
                  </a:schemeClr>
                </a:solidFill>
              </a:rPr>
              <a:t>)</a:t>
            </a:r>
            <a:endParaRPr lang="en-GB" sz="1100" b="1" dirty="0">
              <a:solidFill>
                <a:schemeClr val="bg1">
                  <a:lumMod val="50000"/>
                </a:schemeClr>
              </a:solidFill>
            </a:endParaRPr>
          </a:p>
        </p:txBody>
      </p:sp>
      <p:pic>
        <p:nvPicPr>
          <p:cNvPr id="1026" name="Picture 2"/>
          <p:cNvPicPr>
            <a:picLocks noChangeAspect="1" noChangeArrowheads="1"/>
          </p:cNvPicPr>
          <p:nvPr/>
        </p:nvPicPr>
        <p:blipFill>
          <a:blip r:embed="rId4" cstate="print"/>
          <a:srcRect/>
          <a:stretch>
            <a:fillRect/>
          </a:stretch>
        </p:blipFill>
        <p:spPr bwMode="auto">
          <a:xfrm>
            <a:off x="1142976" y="1428736"/>
            <a:ext cx="7196602" cy="500066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468000" y="274638"/>
            <a:ext cx="7000924" cy="1143000"/>
          </a:xfrm>
        </p:spPr>
        <p:txBody>
          <a:bodyPr>
            <a:normAutofit fontScale="90000"/>
          </a:bodyPr>
          <a:lstStyle/>
          <a:p>
            <a:pPr algn="l"/>
            <a:r>
              <a:rPr lang="pl-PL" sz="3600" dirty="0" err="1" smtClean="0"/>
              <a:t>Kernel</a:t>
            </a:r>
            <a:r>
              <a:rPr lang="pl-PL" sz="3600" dirty="0" smtClean="0"/>
              <a:t> - Linux </a:t>
            </a:r>
            <a:r>
              <a:rPr lang="pl-PL" sz="3600" dirty="0" err="1" smtClean="0"/>
              <a:t>Operating</a:t>
            </a:r>
            <a:r>
              <a:rPr lang="pl-PL" sz="3600" dirty="0" smtClean="0"/>
              <a:t> System – </a:t>
            </a:r>
            <a:r>
              <a:rPr lang="pl-PL" sz="3600" dirty="0" err="1" smtClean="0"/>
              <a:t>kernel</a:t>
            </a:r>
            <a:r>
              <a:rPr lang="pl-PL" sz="3600" dirty="0" smtClean="0"/>
              <a:t> </a:t>
            </a:r>
            <a:r>
              <a:rPr lang="pl-PL" sz="3600" dirty="0" err="1" smtClean="0"/>
              <a:t>sources</a:t>
            </a:r>
            <a:endParaRPr lang="en-GB" sz="3600" dirty="0"/>
          </a:p>
        </p:txBody>
      </p:sp>
      <p:sp>
        <p:nvSpPr>
          <p:cNvPr id="3" name="Symbol zastępczy zawartości 2"/>
          <p:cNvSpPr>
            <a:spLocks noGrp="1"/>
          </p:cNvSpPr>
          <p:nvPr>
            <p:ph idx="1"/>
          </p:nvPr>
        </p:nvSpPr>
        <p:spPr>
          <a:xfrm>
            <a:off x="468000" y="1600200"/>
            <a:ext cx="8472518" cy="4525963"/>
          </a:xfrm>
        </p:spPr>
        <p:txBody>
          <a:bodyPr>
            <a:noAutofit/>
          </a:bodyPr>
          <a:lstStyle/>
          <a:p>
            <a:pPr marL="252000" indent="-252000">
              <a:buNone/>
            </a:pPr>
            <a:endParaRPr lang="pl-PL" sz="2200" dirty="0" smtClean="0"/>
          </a:p>
        </p:txBody>
      </p:sp>
      <p:cxnSp>
        <p:nvCxnSpPr>
          <p:cNvPr id="5" name="Łącznik prosty 4"/>
          <p:cNvCxnSpPr/>
          <p:nvPr/>
        </p:nvCxnSpPr>
        <p:spPr>
          <a:xfrm rot="5400000">
            <a:off x="-2571788" y="3929054"/>
            <a:ext cx="5572140" cy="0"/>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6" name="Łącznik prosty 5"/>
          <p:cNvCxnSpPr/>
          <p:nvPr/>
        </p:nvCxnSpPr>
        <p:spPr>
          <a:xfrm rot="5400000">
            <a:off x="-2500350" y="4000492"/>
            <a:ext cx="5572140" cy="0"/>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7" name="Łącznik prosty 6"/>
          <p:cNvCxnSpPr/>
          <p:nvPr/>
        </p:nvCxnSpPr>
        <p:spPr>
          <a:xfrm flipV="1">
            <a:off x="71406" y="1285860"/>
            <a:ext cx="8858312" cy="9524"/>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Łącznik prosty 8"/>
          <p:cNvCxnSpPr/>
          <p:nvPr/>
        </p:nvCxnSpPr>
        <p:spPr>
          <a:xfrm flipV="1">
            <a:off x="142844" y="1357298"/>
            <a:ext cx="8715436" cy="9524"/>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pic>
        <p:nvPicPr>
          <p:cNvPr id="13" name="Obraz 12" descr="uog-logo.gif"/>
          <p:cNvPicPr>
            <a:picLocks noChangeAspect="1"/>
          </p:cNvPicPr>
          <p:nvPr/>
        </p:nvPicPr>
        <p:blipFill>
          <a:blip r:embed="rId3" cstate="print"/>
          <a:stretch>
            <a:fillRect/>
          </a:stretch>
        </p:blipFill>
        <p:spPr>
          <a:xfrm>
            <a:off x="7572406" y="214290"/>
            <a:ext cx="1428750" cy="752475"/>
          </a:xfrm>
          <a:prstGeom prst="rect">
            <a:avLst/>
          </a:prstGeom>
        </p:spPr>
      </p:pic>
      <p:sp>
        <p:nvSpPr>
          <p:cNvPr id="18" name="pole tekstowe 17"/>
          <p:cNvSpPr txBox="1"/>
          <p:nvPr/>
        </p:nvSpPr>
        <p:spPr>
          <a:xfrm>
            <a:off x="3487628" y="6429396"/>
            <a:ext cx="2484976" cy="430887"/>
          </a:xfrm>
          <a:prstGeom prst="rect">
            <a:avLst/>
          </a:prstGeom>
          <a:noFill/>
        </p:spPr>
        <p:txBody>
          <a:bodyPr wrap="none" rtlCol="0">
            <a:spAutoFit/>
          </a:bodyPr>
          <a:lstStyle/>
          <a:p>
            <a:pPr algn="ctr"/>
            <a:r>
              <a:rPr lang="pl-PL" sz="1100" b="1" dirty="0" smtClean="0">
                <a:solidFill>
                  <a:schemeClr val="bg1">
                    <a:lumMod val="50000"/>
                  </a:schemeClr>
                </a:solidFill>
              </a:rPr>
              <a:t>Mariusz Pelc © 2009/2010</a:t>
            </a:r>
          </a:p>
          <a:p>
            <a:pPr algn="ctr"/>
            <a:r>
              <a:rPr lang="pl-PL" sz="1100" b="1" dirty="0" smtClean="0">
                <a:solidFill>
                  <a:schemeClr val="bg1">
                    <a:lumMod val="50000"/>
                  </a:schemeClr>
                </a:solidFill>
              </a:rPr>
              <a:t>(</a:t>
            </a:r>
            <a:r>
              <a:rPr lang="pl-PL" sz="1100" b="1" dirty="0" err="1" smtClean="0">
                <a:solidFill>
                  <a:schemeClr val="bg1">
                    <a:lumMod val="50000"/>
                  </a:schemeClr>
                </a:solidFill>
              </a:rPr>
              <a:t>with</a:t>
            </a:r>
            <a:r>
              <a:rPr lang="pl-PL" sz="1100" b="1" dirty="0" smtClean="0">
                <a:solidFill>
                  <a:schemeClr val="bg1">
                    <a:lumMod val="50000"/>
                  </a:schemeClr>
                </a:solidFill>
              </a:rPr>
              <a:t> </a:t>
            </a:r>
            <a:r>
              <a:rPr lang="pl-PL" sz="1100" b="1" dirty="0" err="1" smtClean="0">
                <a:solidFill>
                  <a:schemeClr val="bg1">
                    <a:lumMod val="50000"/>
                  </a:schemeClr>
                </a:solidFill>
              </a:rPr>
              <a:t>support</a:t>
            </a:r>
            <a:r>
              <a:rPr lang="pl-PL" sz="1100" b="1" dirty="0" smtClean="0">
                <a:solidFill>
                  <a:schemeClr val="bg1">
                    <a:lumMod val="50000"/>
                  </a:schemeClr>
                </a:solidFill>
              </a:rPr>
              <a:t> </a:t>
            </a:r>
            <a:r>
              <a:rPr lang="pl-PL" sz="1100" b="1" dirty="0" err="1" smtClean="0">
                <a:solidFill>
                  <a:schemeClr val="bg1">
                    <a:lumMod val="50000"/>
                  </a:schemeClr>
                </a:solidFill>
              </a:rPr>
              <a:t>from</a:t>
            </a:r>
            <a:r>
              <a:rPr lang="pl-PL" sz="1100" b="1" dirty="0" smtClean="0">
                <a:solidFill>
                  <a:schemeClr val="bg1">
                    <a:lumMod val="50000"/>
                  </a:schemeClr>
                </a:solidFill>
              </a:rPr>
              <a:t> Dr Kevin </a:t>
            </a:r>
            <a:r>
              <a:rPr lang="pl-PL" sz="1100" b="1" dirty="0" err="1" smtClean="0">
                <a:solidFill>
                  <a:schemeClr val="bg1">
                    <a:lumMod val="50000"/>
                  </a:schemeClr>
                </a:solidFill>
              </a:rPr>
              <a:t>McManus</a:t>
            </a:r>
            <a:r>
              <a:rPr lang="pl-PL" sz="1100" b="1" dirty="0" smtClean="0">
                <a:solidFill>
                  <a:schemeClr val="bg1">
                    <a:lumMod val="50000"/>
                  </a:schemeClr>
                </a:solidFill>
              </a:rPr>
              <a:t>)</a:t>
            </a:r>
            <a:endParaRPr lang="en-GB" sz="1100" b="1" dirty="0">
              <a:solidFill>
                <a:schemeClr val="bg1">
                  <a:lumMod val="50000"/>
                </a:schemeClr>
              </a:solidFill>
            </a:endParaRPr>
          </a:p>
        </p:txBody>
      </p:sp>
      <p:pic>
        <p:nvPicPr>
          <p:cNvPr id="2050" name="Picture 2"/>
          <p:cNvPicPr>
            <a:picLocks noChangeAspect="1" noChangeArrowheads="1"/>
          </p:cNvPicPr>
          <p:nvPr/>
        </p:nvPicPr>
        <p:blipFill>
          <a:blip r:embed="rId4" cstate="print"/>
          <a:srcRect/>
          <a:stretch>
            <a:fillRect/>
          </a:stretch>
        </p:blipFill>
        <p:spPr bwMode="auto">
          <a:xfrm>
            <a:off x="1571604" y="1428736"/>
            <a:ext cx="6315075" cy="5029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468000" y="274638"/>
            <a:ext cx="7000924" cy="1143000"/>
          </a:xfrm>
        </p:spPr>
        <p:txBody>
          <a:bodyPr>
            <a:normAutofit fontScale="90000"/>
          </a:bodyPr>
          <a:lstStyle/>
          <a:p>
            <a:pPr algn="l"/>
            <a:r>
              <a:rPr lang="pl-PL" sz="3600" dirty="0" err="1" smtClean="0"/>
              <a:t>Kernel</a:t>
            </a:r>
            <a:r>
              <a:rPr lang="pl-PL" sz="3600" dirty="0" smtClean="0"/>
              <a:t> - Linux </a:t>
            </a:r>
            <a:r>
              <a:rPr lang="pl-PL" sz="3600" dirty="0" err="1" smtClean="0"/>
              <a:t>Operating</a:t>
            </a:r>
            <a:r>
              <a:rPr lang="pl-PL" sz="3600" dirty="0" smtClean="0"/>
              <a:t> System – </a:t>
            </a:r>
            <a:r>
              <a:rPr lang="pl-PL" sz="3600" dirty="0" err="1" smtClean="0"/>
              <a:t>kernel</a:t>
            </a:r>
            <a:r>
              <a:rPr lang="pl-PL" sz="3600" dirty="0" smtClean="0"/>
              <a:t> </a:t>
            </a:r>
            <a:r>
              <a:rPr lang="pl-PL" sz="3600" dirty="0" err="1" smtClean="0"/>
              <a:t>sources</a:t>
            </a:r>
            <a:endParaRPr lang="en-GB" sz="3600" dirty="0"/>
          </a:p>
        </p:txBody>
      </p:sp>
      <p:sp>
        <p:nvSpPr>
          <p:cNvPr id="3" name="Symbol zastępczy zawartości 2"/>
          <p:cNvSpPr>
            <a:spLocks noGrp="1"/>
          </p:cNvSpPr>
          <p:nvPr>
            <p:ph idx="1"/>
          </p:nvPr>
        </p:nvSpPr>
        <p:spPr>
          <a:xfrm>
            <a:off x="468000" y="1600200"/>
            <a:ext cx="8472518" cy="4525963"/>
          </a:xfrm>
        </p:spPr>
        <p:txBody>
          <a:bodyPr>
            <a:noAutofit/>
          </a:bodyPr>
          <a:lstStyle/>
          <a:p>
            <a:pPr marL="252000" indent="-252000">
              <a:buNone/>
            </a:pPr>
            <a:r>
              <a:rPr lang="pl-PL" sz="2200" dirty="0" err="1" smtClean="0"/>
              <a:t>Makefile</a:t>
            </a:r>
            <a:r>
              <a:rPr lang="pl-PL" sz="2200" dirty="0" smtClean="0"/>
              <a:t> </a:t>
            </a:r>
            <a:r>
              <a:rPr lang="pl-PL" sz="2200" dirty="0" err="1" smtClean="0"/>
              <a:t>rules</a:t>
            </a:r>
            <a:r>
              <a:rPr lang="pl-PL" sz="2200" dirty="0" smtClean="0"/>
              <a:t>:</a:t>
            </a:r>
          </a:p>
          <a:p>
            <a:pPr marL="252000" indent="-252000">
              <a:buNone/>
            </a:pPr>
            <a:r>
              <a:rPr lang="pl-PL" sz="2200" i="1" dirty="0" smtClean="0">
                <a:solidFill>
                  <a:srgbClr val="C00000"/>
                </a:solidFill>
              </a:rPr>
              <a:t>make config</a:t>
            </a:r>
            <a:r>
              <a:rPr lang="pl-PL" sz="2200" dirty="0" smtClean="0"/>
              <a:t>		- </a:t>
            </a:r>
            <a:r>
              <a:rPr lang="pl-PL" sz="2200" dirty="0" err="1" smtClean="0"/>
              <a:t>kernel</a:t>
            </a:r>
            <a:r>
              <a:rPr lang="pl-PL" sz="2200" dirty="0" smtClean="0"/>
              <a:t> </a:t>
            </a:r>
            <a:r>
              <a:rPr lang="pl-PL" sz="2200" dirty="0" err="1" smtClean="0"/>
              <a:t>configuration</a:t>
            </a:r>
            <a:r>
              <a:rPr lang="pl-PL" sz="2200" dirty="0" smtClean="0"/>
              <a:t> </a:t>
            </a:r>
            <a:r>
              <a:rPr lang="pl-PL" sz="2200" dirty="0" err="1" smtClean="0"/>
              <a:t>in</a:t>
            </a:r>
            <a:r>
              <a:rPr lang="pl-PL" sz="2200" dirty="0" smtClean="0"/>
              <a:t> </a:t>
            </a:r>
            <a:r>
              <a:rPr lang="pl-PL" sz="2200" dirty="0" err="1" smtClean="0"/>
              <a:t>pure</a:t>
            </a:r>
            <a:r>
              <a:rPr lang="pl-PL" sz="2200" dirty="0" smtClean="0"/>
              <a:t> </a:t>
            </a:r>
            <a:r>
              <a:rPr lang="pl-PL" sz="2200" dirty="0" err="1" smtClean="0"/>
              <a:t>text</a:t>
            </a:r>
            <a:r>
              <a:rPr lang="pl-PL" sz="2200" dirty="0" smtClean="0"/>
              <a:t> </a:t>
            </a:r>
            <a:r>
              <a:rPr lang="pl-PL" sz="2200" dirty="0" err="1" smtClean="0"/>
              <a:t>mode</a:t>
            </a:r>
            <a:r>
              <a:rPr lang="pl-PL" sz="2200" dirty="0" smtClean="0"/>
              <a:t> (</a:t>
            </a:r>
            <a:r>
              <a:rPr lang="pl-PL" sz="2200" dirty="0" err="1" smtClean="0"/>
              <a:t>takes</a:t>
            </a:r>
            <a:r>
              <a:rPr lang="pl-PL" sz="2200" dirty="0" smtClean="0"/>
              <a:t> 				</a:t>
            </a:r>
            <a:r>
              <a:rPr lang="pl-PL" sz="2200" dirty="0" err="1" smtClean="0"/>
              <a:t>ages</a:t>
            </a:r>
            <a:r>
              <a:rPr lang="pl-PL" sz="2200" dirty="0" smtClean="0"/>
              <a:t>, </a:t>
            </a:r>
            <a:r>
              <a:rPr lang="pl-PL" sz="2200" dirty="0" err="1" smtClean="0"/>
              <a:t>avoid</a:t>
            </a:r>
            <a:r>
              <a:rPr lang="pl-PL" sz="2200" dirty="0" smtClean="0"/>
              <a:t> </a:t>
            </a:r>
            <a:r>
              <a:rPr lang="pl-PL" sz="2200" dirty="0" err="1" smtClean="0"/>
              <a:t>if</a:t>
            </a:r>
            <a:r>
              <a:rPr lang="pl-PL" sz="2200" dirty="0" smtClean="0"/>
              <a:t> </a:t>
            </a:r>
            <a:r>
              <a:rPr lang="pl-PL" sz="2200" dirty="0" err="1" smtClean="0"/>
              <a:t>you</a:t>
            </a:r>
            <a:r>
              <a:rPr lang="pl-PL" sz="2200" dirty="0" smtClean="0"/>
              <a:t> </a:t>
            </a:r>
            <a:r>
              <a:rPr lang="pl-PL" sz="2200" dirty="0" err="1" smtClean="0"/>
              <a:t>can</a:t>
            </a:r>
            <a:r>
              <a:rPr lang="pl-PL" sz="2200" dirty="0" smtClean="0"/>
              <a:t>)</a:t>
            </a:r>
          </a:p>
          <a:p>
            <a:pPr marL="252000" indent="-252000">
              <a:buNone/>
            </a:pPr>
            <a:r>
              <a:rPr lang="pl-PL" sz="2200" i="1" dirty="0" smtClean="0">
                <a:solidFill>
                  <a:srgbClr val="C00000"/>
                </a:solidFill>
              </a:rPr>
              <a:t>make </a:t>
            </a:r>
            <a:r>
              <a:rPr lang="pl-PL" sz="2200" i="1" dirty="0" err="1" smtClean="0">
                <a:solidFill>
                  <a:srgbClr val="C00000"/>
                </a:solidFill>
              </a:rPr>
              <a:t>menuconfig</a:t>
            </a:r>
            <a:r>
              <a:rPr lang="pl-PL" sz="2200" dirty="0" smtClean="0"/>
              <a:t>	- </a:t>
            </a:r>
            <a:r>
              <a:rPr lang="pl-PL" sz="2200" dirty="0" err="1" smtClean="0"/>
              <a:t>kernel</a:t>
            </a:r>
            <a:r>
              <a:rPr lang="pl-PL" sz="2200" dirty="0" smtClean="0"/>
              <a:t> </a:t>
            </a:r>
            <a:r>
              <a:rPr lang="pl-PL" sz="2200" dirty="0" err="1" smtClean="0"/>
              <a:t>configuraiton</a:t>
            </a:r>
            <a:r>
              <a:rPr lang="pl-PL" sz="2200" dirty="0" smtClean="0"/>
              <a:t> </a:t>
            </a:r>
            <a:r>
              <a:rPr lang="pl-PL" sz="2200" dirty="0" err="1" smtClean="0"/>
              <a:t>in</a:t>
            </a:r>
            <a:r>
              <a:rPr lang="pl-PL" sz="2200" dirty="0" smtClean="0"/>
              <a:t> </a:t>
            </a:r>
            <a:r>
              <a:rPr lang="pl-PL" sz="2200" dirty="0" err="1" smtClean="0"/>
              <a:t>window</a:t>
            </a:r>
            <a:r>
              <a:rPr lang="pl-PL" sz="2200" dirty="0" smtClean="0"/>
              <a:t> </a:t>
            </a:r>
            <a:r>
              <a:rPr lang="pl-PL" sz="2200" dirty="0" err="1" smtClean="0"/>
              <a:t>text</a:t>
            </a:r>
            <a:r>
              <a:rPr lang="pl-PL" sz="2200" dirty="0" smtClean="0"/>
              <a:t> </a:t>
            </a:r>
            <a:r>
              <a:rPr lang="pl-PL" sz="2200" dirty="0" err="1" smtClean="0"/>
              <a:t>mode</a:t>
            </a:r>
            <a:endParaRPr lang="pl-PL" sz="2200" dirty="0" smtClean="0"/>
          </a:p>
          <a:p>
            <a:pPr marL="252000" indent="-252000">
              <a:buNone/>
            </a:pPr>
            <a:r>
              <a:rPr lang="pl-PL" sz="2200" i="1" dirty="0" smtClean="0">
                <a:solidFill>
                  <a:srgbClr val="C00000"/>
                </a:solidFill>
              </a:rPr>
              <a:t>make </a:t>
            </a:r>
            <a:r>
              <a:rPr lang="pl-PL" sz="2200" i="1" dirty="0" err="1" smtClean="0">
                <a:solidFill>
                  <a:srgbClr val="C00000"/>
                </a:solidFill>
              </a:rPr>
              <a:t>xconfig</a:t>
            </a:r>
            <a:r>
              <a:rPr lang="pl-PL" sz="2200" i="1" dirty="0" smtClean="0"/>
              <a:t>		</a:t>
            </a:r>
            <a:r>
              <a:rPr lang="pl-PL" sz="2200" dirty="0" smtClean="0"/>
              <a:t>- </a:t>
            </a:r>
            <a:r>
              <a:rPr lang="pl-PL" sz="2200" dirty="0" err="1" smtClean="0"/>
              <a:t>kernel</a:t>
            </a:r>
            <a:r>
              <a:rPr lang="pl-PL" sz="2200" dirty="0" smtClean="0"/>
              <a:t> </a:t>
            </a:r>
            <a:r>
              <a:rPr lang="pl-PL" sz="2200" dirty="0" err="1" smtClean="0"/>
              <a:t>configuration</a:t>
            </a:r>
            <a:r>
              <a:rPr lang="pl-PL" sz="2200" dirty="0" smtClean="0"/>
              <a:t> </a:t>
            </a:r>
            <a:r>
              <a:rPr lang="pl-PL" sz="2200" dirty="0" err="1" smtClean="0"/>
              <a:t>in</a:t>
            </a:r>
            <a:r>
              <a:rPr lang="pl-PL" sz="2200" dirty="0" smtClean="0"/>
              <a:t> </a:t>
            </a:r>
            <a:r>
              <a:rPr lang="pl-PL" sz="2200" dirty="0" err="1" smtClean="0"/>
              <a:t>window</a:t>
            </a:r>
            <a:r>
              <a:rPr lang="pl-PL" sz="2200" dirty="0" smtClean="0"/>
              <a:t> </a:t>
            </a:r>
            <a:r>
              <a:rPr lang="pl-PL" sz="2200" dirty="0" err="1" smtClean="0"/>
              <a:t>graphical</a:t>
            </a:r>
            <a:r>
              <a:rPr lang="pl-PL" sz="2200" dirty="0" smtClean="0"/>
              <a:t> </a:t>
            </a:r>
            <a:r>
              <a:rPr lang="pl-PL" sz="2200" dirty="0" err="1" smtClean="0"/>
              <a:t>mode</a:t>
            </a:r>
            <a:endParaRPr lang="pl-PL" sz="2200" dirty="0" smtClean="0"/>
          </a:p>
          <a:p>
            <a:pPr marL="252000" indent="-252000">
              <a:buNone/>
            </a:pPr>
            <a:r>
              <a:rPr lang="pl-PL" sz="2200" i="1" dirty="0" smtClean="0">
                <a:solidFill>
                  <a:srgbClr val="C00000"/>
                </a:solidFill>
              </a:rPr>
              <a:t>make </a:t>
            </a:r>
            <a:r>
              <a:rPr lang="pl-PL" sz="2200" i="1" dirty="0" err="1" smtClean="0">
                <a:solidFill>
                  <a:srgbClr val="C00000"/>
                </a:solidFill>
              </a:rPr>
              <a:t>clean</a:t>
            </a:r>
            <a:r>
              <a:rPr lang="pl-PL" sz="2200" i="1" dirty="0" smtClean="0"/>
              <a:t>		</a:t>
            </a:r>
            <a:r>
              <a:rPr lang="pl-PL" sz="2200" dirty="0" smtClean="0"/>
              <a:t>- </a:t>
            </a:r>
            <a:r>
              <a:rPr lang="pl-PL" sz="2200" dirty="0" err="1" smtClean="0"/>
              <a:t>clenup</a:t>
            </a:r>
            <a:r>
              <a:rPr lang="pl-PL" sz="2200" dirty="0" smtClean="0"/>
              <a:t> </a:t>
            </a:r>
            <a:r>
              <a:rPr lang="pl-PL" sz="2200" dirty="0" err="1" smtClean="0"/>
              <a:t>after</a:t>
            </a:r>
            <a:r>
              <a:rPr lang="pl-PL" sz="2200" dirty="0" smtClean="0"/>
              <a:t> </a:t>
            </a:r>
            <a:r>
              <a:rPr lang="pl-PL" sz="2200" dirty="0" err="1" smtClean="0"/>
              <a:t>previous</a:t>
            </a:r>
            <a:r>
              <a:rPr lang="pl-PL" sz="2200" dirty="0" smtClean="0"/>
              <a:t> </a:t>
            </a:r>
            <a:r>
              <a:rPr lang="pl-PL" sz="2200" dirty="0" err="1" smtClean="0"/>
              <a:t>configuration</a:t>
            </a:r>
            <a:r>
              <a:rPr lang="pl-PL" sz="2200" dirty="0" smtClean="0"/>
              <a:t> /					</a:t>
            </a:r>
            <a:r>
              <a:rPr lang="pl-PL" sz="2200" dirty="0" err="1" smtClean="0"/>
              <a:t>compilation</a:t>
            </a:r>
            <a:endParaRPr lang="pl-PL" sz="2200" dirty="0" smtClean="0"/>
          </a:p>
          <a:p>
            <a:pPr marL="252000" indent="-252000">
              <a:buNone/>
            </a:pPr>
            <a:r>
              <a:rPr lang="pl-PL" sz="2200" i="1" dirty="0" smtClean="0">
                <a:solidFill>
                  <a:srgbClr val="C00000"/>
                </a:solidFill>
              </a:rPr>
              <a:t>make 	</a:t>
            </a:r>
            <a:r>
              <a:rPr lang="pl-PL" sz="2200" i="1" dirty="0" smtClean="0"/>
              <a:t>		</a:t>
            </a:r>
            <a:r>
              <a:rPr lang="pl-PL" sz="2200" dirty="0" smtClean="0"/>
              <a:t>- </a:t>
            </a:r>
            <a:r>
              <a:rPr lang="pl-PL" sz="2200" dirty="0" err="1" smtClean="0"/>
              <a:t>kernel</a:t>
            </a:r>
            <a:r>
              <a:rPr lang="pl-PL" sz="2200" dirty="0" smtClean="0"/>
              <a:t> </a:t>
            </a:r>
            <a:r>
              <a:rPr lang="pl-PL" sz="2200" dirty="0" err="1" smtClean="0"/>
              <a:t>compilation</a:t>
            </a:r>
            <a:endParaRPr lang="pl-PL" sz="2200" dirty="0" smtClean="0"/>
          </a:p>
          <a:p>
            <a:pPr marL="252000" indent="-252000">
              <a:buNone/>
            </a:pPr>
            <a:r>
              <a:rPr lang="pl-PL" sz="2200" i="1" dirty="0" smtClean="0">
                <a:solidFill>
                  <a:srgbClr val="C00000"/>
                </a:solidFill>
              </a:rPr>
              <a:t>make </a:t>
            </a:r>
            <a:r>
              <a:rPr lang="pl-PL" sz="2200" i="1" dirty="0" err="1" smtClean="0">
                <a:solidFill>
                  <a:srgbClr val="C00000"/>
                </a:solidFill>
              </a:rPr>
              <a:t>image</a:t>
            </a:r>
            <a:r>
              <a:rPr lang="pl-PL" sz="2200" i="1" dirty="0" smtClean="0">
                <a:solidFill>
                  <a:srgbClr val="C00000"/>
                </a:solidFill>
              </a:rPr>
              <a:t>/</a:t>
            </a:r>
            <a:r>
              <a:rPr lang="pl-PL" sz="2200" i="1" dirty="0" err="1" smtClean="0">
                <a:solidFill>
                  <a:srgbClr val="C00000"/>
                </a:solidFill>
              </a:rPr>
              <a:t>zImage</a:t>
            </a:r>
            <a:r>
              <a:rPr lang="pl-PL" sz="2200" dirty="0" smtClean="0"/>
              <a:t>	- </a:t>
            </a:r>
            <a:r>
              <a:rPr lang="pl-PL" sz="2200" dirty="0" err="1" smtClean="0"/>
              <a:t>creation</a:t>
            </a:r>
            <a:r>
              <a:rPr lang="pl-PL" sz="2200" dirty="0" smtClean="0"/>
              <a:t> of </a:t>
            </a:r>
            <a:r>
              <a:rPr lang="pl-PL" sz="2200" dirty="0" err="1" smtClean="0"/>
              <a:t>the</a:t>
            </a:r>
            <a:r>
              <a:rPr lang="pl-PL" sz="2200" dirty="0" smtClean="0"/>
              <a:t> </a:t>
            </a:r>
            <a:r>
              <a:rPr lang="pl-PL" sz="2200" dirty="0" err="1" smtClean="0"/>
              <a:t>kernel</a:t>
            </a:r>
            <a:r>
              <a:rPr lang="pl-PL" sz="2200" dirty="0" smtClean="0"/>
              <a:t> file</a:t>
            </a:r>
          </a:p>
          <a:p>
            <a:pPr marL="252000" indent="-252000">
              <a:buNone/>
            </a:pPr>
            <a:r>
              <a:rPr lang="pl-PL" sz="2200" i="1" dirty="0" smtClean="0">
                <a:solidFill>
                  <a:srgbClr val="C00000"/>
                </a:solidFill>
              </a:rPr>
              <a:t>make </a:t>
            </a:r>
            <a:r>
              <a:rPr lang="pl-PL" sz="2200" i="1" dirty="0" err="1" smtClean="0">
                <a:solidFill>
                  <a:srgbClr val="C00000"/>
                </a:solidFill>
              </a:rPr>
              <a:t>install</a:t>
            </a:r>
            <a:r>
              <a:rPr lang="pl-PL" sz="2200" dirty="0" smtClean="0"/>
              <a:t>		- </a:t>
            </a:r>
            <a:r>
              <a:rPr lang="pl-PL" sz="2200" dirty="0" err="1" smtClean="0"/>
              <a:t>installation</a:t>
            </a:r>
            <a:r>
              <a:rPr lang="pl-PL" sz="2200" dirty="0" smtClean="0"/>
              <a:t> of </a:t>
            </a:r>
            <a:r>
              <a:rPr lang="pl-PL" sz="2200" dirty="0" err="1" smtClean="0"/>
              <a:t>the</a:t>
            </a:r>
            <a:r>
              <a:rPr lang="pl-PL" sz="2200" dirty="0" smtClean="0"/>
              <a:t> </a:t>
            </a:r>
            <a:r>
              <a:rPr lang="pl-PL" sz="2200" dirty="0" err="1" smtClean="0"/>
              <a:t>compiled</a:t>
            </a:r>
            <a:r>
              <a:rPr lang="pl-PL" sz="2200" dirty="0" smtClean="0"/>
              <a:t> </a:t>
            </a:r>
            <a:r>
              <a:rPr lang="pl-PL" sz="2200" dirty="0" err="1" smtClean="0"/>
              <a:t>kernel</a:t>
            </a:r>
            <a:endParaRPr lang="pl-PL" sz="2200" dirty="0" smtClean="0"/>
          </a:p>
          <a:p>
            <a:pPr marL="252000" indent="-252000">
              <a:buNone/>
            </a:pPr>
            <a:r>
              <a:rPr lang="pl-PL" sz="2200" i="1" dirty="0" smtClean="0">
                <a:solidFill>
                  <a:srgbClr val="C00000"/>
                </a:solidFill>
              </a:rPr>
              <a:t>make </a:t>
            </a:r>
            <a:r>
              <a:rPr lang="pl-PL" sz="2200" i="1" dirty="0" err="1" smtClean="0">
                <a:solidFill>
                  <a:srgbClr val="C00000"/>
                </a:solidFill>
              </a:rPr>
              <a:t>modules</a:t>
            </a:r>
            <a:r>
              <a:rPr lang="pl-PL" sz="2200" dirty="0" smtClean="0">
                <a:solidFill>
                  <a:srgbClr val="C00000"/>
                </a:solidFill>
              </a:rPr>
              <a:t>	</a:t>
            </a:r>
            <a:r>
              <a:rPr lang="pl-PL" sz="2200" dirty="0" smtClean="0"/>
              <a:t>	- </a:t>
            </a:r>
            <a:r>
              <a:rPr lang="pl-PL" sz="2200" dirty="0" err="1" smtClean="0"/>
              <a:t>compilation</a:t>
            </a:r>
            <a:r>
              <a:rPr lang="pl-PL" sz="2200" dirty="0" smtClean="0"/>
              <a:t> of </a:t>
            </a:r>
            <a:r>
              <a:rPr lang="pl-PL" sz="2200" dirty="0" err="1" smtClean="0"/>
              <a:t>loadable</a:t>
            </a:r>
            <a:r>
              <a:rPr lang="pl-PL" sz="2200" dirty="0" smtClean="0"/>
              <a:t> </a:t>
            </a:r>
            <a:r>
              <a:rPr lang="pl-PL" sz="2200" dirty="0" err="1" smtClean="0"/>
              <a:t>modules</a:t>
            </a:r>
            <a:endParaRPr lang="pl-PL" sz="2200" dirty="0" smtClean="0"/>
          </a:p>
          <a:p>
            <a:pPr marL="252000" indent="-252000">
              <a:buNone/>
            </a:pPr>
            <a:r>
              <a:rPr lang="pl-PL" sz="2200" i="1" dirty="0" smtClean="0">
                <a:solidFill>
                  <a:srgbClr val="C00000"/>
                </a:solidFill>
              </a:rPr>
              <a:t>make </a:t>
            </a:r>
            <a:r>
              <a:rPr lang="pl-PL" sz="2200" i="1" dirty="0" err="1" smtClean="0">
                <a:solidFill>
                  <a:srgbClr val="C00000"/>
                </a:solidFill>
              </a:rPr>
              <a:t>modules</a:t>
            </a:r>
            <a:r>
              <a:rPr lang="pl-PL" sz="2200" i="1" dirty="0" smtClean="0">
                <a:solidFill>
                  <a:srgbClr val="C00000"/>
                </a:solidFill>
              </a:rPr>
              <a:t> </a:t>
            </a:r>
            <a:r>
              <a:rPr lang="pl-PL" sz="2200" i="1" dirty="0" err="1" smtClean="0">
                <a:solidFill>
                  <a:srgbClr val="C00000"/>
                </a:solidFill>
              </a:rPr>
              <a:t>install</a:t>
            </a:r>
            <a:r>
              <a:rPr lang="pl-PL" sz="2200" dirty="0" smtClean="0">
                <a:solidFill>
                  <a:srgbClr val="C00000"/>
                </a:solidFill>
              </a:rPr>
              <a:t>	</a:t>
            </a:r>
            <a:r>
              <a:rPr lang="pl-PL" sz="2200" dirty="0" smtClean="0"/>
              <a:t>- </a:t>
            </a:r>
            <a:r>
              <a:rPr lang="pl-PL" sz="2200" dirty="0" err="1" smtClean="0"/>
              <a:t>installation</a:t>
            </a:r>
            <a:r>
              <a:rPr lang="pl-PL" sz="2200" dirty="0" smtClean="0"/>
              <a:t> of </a:t>
            </a:r>
            <a:r>
              <a:rPr lang="pl-PL" sz="2200" dirty="0" err="1" smtClean="0"/>
              <a:t>the</a:t>
            </a:r>
            <a:r>
              <a:rPr lang="pl-PL" sz="2200" dirty="0" smtClean="0"/>
              <a:t> </a:t>
            </a:r>
            <a:r>
              <a:rPr lang="pl-PL" sz="2200" dirty="0" err="1" smtClean="0"/>
              <a:t>loadable</a:t>
            </a:r>
            <a:r>
              <a:rPr lang="pl-PL" sz="2200" dirty="0" smtClean="0"/>
              <a:t> </a:t>
            </a:r>
            <a:r>
              <a:rPr lang="pl-PL" sz="2200" dirty="0" err="1" smtClean="0"/>
              <a:t>modules</a:t>
            </a:r>
            <a:endParaRPr lang="pl-PL" sz="2200" i="1" dirty="0" smtClean="0"/>
          </a:p>
          <a:p>
            <a:pPr marL="252000" indent="-252000">
              <a:buNone/>
            </a:pPr>
            <a:endParaRPr lang="pl-PL" sz="2200" i="1" dirty="0" smtClean="0"/>
          </a:p>
          <a:p>
            <a:pPr marL="252000" indent="-252000">
              <a:buNone/>
            </a:pPr>
            <a:endParaRPr lang="pl-PL" sz="2200" i="1" dirty="0" smtClean="0"/>
          </a:p>
        </p:txBody>
      </p:sp>
      <p:cxnSp>
        <p:nvCxnSpPr>
          <p:cNvPr id="5" name="Łącznik prosty 4"/>
          <p:cNvCxnSpPr/>
          <p:nvPr/>
        </p:nvCxnSpPr>
        <p:spPr>
          <a:xfrm rot="5400000">
            <a:off x="-2571788" y="3929054"/>
            <a:ext cx="5572140" cy="0"/>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6" name="Łącznik prosty 5"/>
          <p:cNvCxnSpPr/>
          <p:nvPr/>
        </p:nvCxnSpPr>
        <p:spPr>
          <a:xfrm rot="5400000">
            <a:off x="-2500350" y="4000492"/>
            <a:ext cx="5572140" cy="0"/>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7" name="Łącznik prosty 6"/>
          <p:cNvCxnSpPr/>
          <p:nvPr/>
        </p:nvCxnSpPr>
        <p:spPr>
          <a:xfrm flipV="1">
            <a:off x="71406" y="1285860"/>
            <a:ext cx="8858312" cy="9524"/>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Łącznik prosty 8"/>
          <p:cNvCxnSpPr/>
          <p:nvPr/>
        </p:nvCxnSpPr>
        <p:spPr>
          <a:xfrm flipV="1">
            <a:off x="142844" y="1357298"/>
            <a:ext cx="8715436" cy="9524"/>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pic>
        <p:nvPicPr>
          <p:cNvPr id="13" name="Obraz 12" descr="uog-logo.gif"/>
          <p:cNvPicPr>
            <a:picLocks noChangeAspect="1"/>
          </p:cNvPicPr>
          <p:nvPr/>
        </p:nvPicPr>
        <p:blipFill>
          <a:blip r:embed="rId3" cstate="print"/>
          <a:stretch>
            <a:fillRect/>
          </a:stretch>
        </p:blipFill>
        <p:spPr>
          <a:xfrm>
            <a:off x="7572406" y="214290"/>
            <a:ext cx="1428750" cy="752475"/>
          </a:xfrm>
          <a:prstGeom prst="rect">
            <a:avLst/>
          </a:prstGeom>
        </p:spPr>
      </p:pic>
      <p:sp>
        <p:nvSpPr>
          <p:cNvPr id="18" name="pole tekstowe 17"/>
          <p:cNvSpPr txBox="1"/>
          <p:nvPr/>
        </p:nvSpPr>
        <p:spPr>
          <a:xfrm>
            <a:off x="3487628" y="6429396"/>
            <a:ext cx="2484976" cy="430887"/>
          </a:xfrm>
          <a:prstGeom prst="rect">
            <a:avLst/>
          </a:prstGeom>
          <a:noFill/>
        </p:spPr>
        <p:txBody>
          <a:bodyPr wrap="none" rtlCol="0">
            <a:spAutoFit/>
          </a:bodyPr>
          <a:lstStyle/>
          <a:p>
            <a:pPr algn="ctr"/>
            <a:r>
              <a:rPr lang="pl-PL" sz="1100" b="1" dirty="0" smtClean="0">
                <a:solidFill>
                  <a:schemeClr val="bg1">
                    <a:lumMod val="50000"/>
                  </a:schemeClr>
                </a:solidFill>
              </a:rPr>
              <a:t>Mariusz Pelc © 2009/2010</a:t>
            </a:r>
          </a:p>
          <a:p>
            <a:pPr algn="ctr"/>
            <a:r>
              <a:rPr lang="pl-PL" sz="1100" b="1" dirty="0" smtClean="0">
                <a:solidFill>
                  <a:schemeClr val="bg1">
                    <a:lumMod val="50000"/>
                  </a:schemeClr>
                </a:solidFill>
              </a:rPr>
              <a:t>(</a:t>
            </a:r>
            <a:r>
              <a:rPr lang="pl-PL" sz="1100" b="1" dirty="0" err="1" smtClean="0">
                <a:solidFill>
                  <a:schemeClr val="bg1">
                    <a:lumMod val="50000"/>
                  </a:schemeClr>
                </a:solidFill>
              </a:rPr>
              <a:t>with</a:t>
            </a:r>
            <a:r>
              <a:rPr lang="pl-PL" sz="1100" b="1" dirty="0" smtClean="0">
                <a:solidFill>
                  <a:schemeClr val="bg1">
                    <a:lumMod val="50000"/>
                  </a:schemeClr>
                </a:solidFill>
              </a:rPr>
              <a:t> </a:t>
            </a:r>
            <a:r>
              <a:rPr lang="pl-PL" sz="1100" b="1" dirty="0" err="1" smtClean="0">
                <a:solidFill>
                  <a:schemeClr val="bg1">
                    <a:lumMod val="50000"/>
                  </a:schemeClr>
                </a:solidFill>
              </a:rPr>
              <a:t>support</a:t>
            </a:r>
            <a:r>
              <a:rPr lang="pl-PL" sz="1100" b="1" dirty="0" smtClean="0">
                <a:solidFill>
                  <a:schemeClr val="bg1">
                    <a:lumMod val="50000"/>
                  </a:schemeClr>
                </a:solidFill>
              </a:rPr>
              <a:t> </a:t>
            </a:r>
            <a:r>
              <a:rPr lang="pl-PL" sz="1100" b="1" dirty="0" err="1" smtClean="0">
                <a:solidFill>
                  <a:schemeClr val="bg1">
                    <a:lumMod val="50000"/>
                  </a:schemeClr>
                </a:solidFill>
              </a:rPr>
              <a:t>from</a:t>
            </a:r>
            <a:r>
              <a:rPr lang="pl-PL" sz="1100" b="1" dirty="0" smtClean="0">
                <a:solidFill>
                  <a:schemeClr val="bg1">
                    <a:lumMod val="50000"/>
                  </a:schemeClr>
                </a:solidFill>
              </a:rPr>
              <a:t> Dr Kevin </a:t>
            </a:r>
            <a:r>
              <a:rPr lang="pl-PL" sz="1100" b="1" dirty="0" err="1" smtClean="0">
                <a:solidFill>
                  <a:schemeClr val="bg1">
                    <a:lumMod val="50000"/>
                  </a:schemeClr>
                </a:solidFill>
              </a:rPr>
              <a:t>McManus</a:t>
            </a:r>
            <a:r>
              <a:rPr lang="pl-PL" sz="1100" b="1" dirty="0" smtClean="0">
                <a:solidFill>
                  <a:schemeClr val="bg1">
                    <a:lumMod val="50000"/>
                  </a:schemeClr>
                </a:solidFill>
              </a:rPr>
              <a:t>)</a:t>
            </a:r>
            <a:endParaRPr lang="en-GB" sz="1100" b="1" dirty="0">
              <a:solidFill>
                <a:schemeClr val="bg1">
                  <a:lumMod val="50000"/>
                </a:schemeClr>
              </a:solidFill>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468000" y="274638"/>
            <a:ext cx="7000924" cy="1143000"/>
          </a:xfrm>
        </p:spPr>
        <p:txBody>
          <a:bodyPr>
            <a:normAutofit fontScale="90000"/>
          </a:bodyPr>
          <a:lstStyle/>
          <a:p>
            <a:pPr algn="l"/>
            <a:r>
              <a:rPr lang="pl-PL" sz="3600" dirty="0" err="1" smtClean="0"/>
              <a:t>Kernel</a:t>
            </a:r>
            <a:r>
              <a:rPr lang="pl-PL" sz="3600" dirty="0" smtClean="0"/>
              <a:t> - Linux </a:t>
            </a:r>
            <a:r>
              <a:rPr lang="pl-PL" sz="3600" dirty="0" err="1" smtClean="0"/>
              <a:t>Operating</a:t>
            </a:r>
            <a:r>
              <a:rPr lang="pl-PL" sz="3600" dirty="0" smtClean="0"/>
              <a:t> System – </a:t>
            </a:r>
            <a:r>
              <a:rPr lang="pl-PL" sz="3600" dirty="0" err="1" smtClean="0"/>
              <a:t>kernel</a:t>
            </a:r>
            <a:r>
              <a:rPr lang="pl-PL" sz="3600" dirty="0" smtClean="0"/>
              <a:t> </a:t>
            </a:r>
            <a:r>
              <a:rPr lang="pl-PL" sz="3600" dirty="0" err="1" smtClean="0"/>
              <a:t>sources</a:t>
            </a:r>
            <a:endParaRPr lang="en-GB" sz="3600" dirty="0"/>
          </a:p>
        </p:txBody>
      </p:sp>
      <p:sp>
        <p:nvSpPr>
          <p:cNvPr id="3" name="Symbol zastępczy zawartości 2"/>
          <p:cNvSpPr>
            <a:spLocks noGrp="1"/>
          </p:cNvSpPr>
          <p:nvPr>
            <p:ph idx="1"/>
          </p:nvPr>
        </p:nvSpPr>
        <p:spPr>
          <a:xfrm>
            <a:off x="468000" y="1600200"/>
            <a:ext cx="8472518" cy="4525963"/>
          </a:xfrm>
        </p:spPr>
        <p:txBody>
          <a:bodyPr>
            <a:noAutofit/>
          </a:bodyPr>
          <a:lstStyle/>
          <a:p>
            <a:pPr marL="252000" indent="-252000">
              <a:buNone/>
            </a:pPr>
            <a:endParaRPr lang="pl-PL" sz="2200" dirty="0" smtClean="0"/>
          </a:p>
        </p:txBody>
      </p:sp>
      <p:cxnSp>
        <p:nvCxnSpPr>
          <p:cNvPr id="5" name="Łącznik prosty 4"/>
          <p:cNvCxnSpPr/>
          <p:nvPr/>
        </p:nvCxnSpPr>
        <p:spPr>
          <a:xfrm rot="5400000">
            <a:off x="-2571788" y="3929054"/>
            <a:ext cx="5572140" cy="0"/>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6" name="Łącznik prosty 5"/>
          <p:cNvCxnSpPr/>
          <p:nvPr/>
        </p:nvCxnSpPr>
        <p:spPr>
          <a:xfrm rot="5400000">
            <a:off x="-2500350" y="4000492"/>
            <a:ext cx="5572140" cy="0"/>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7" name="Łącznik prosty 6"/>
          <p:cNvCxnSpPr/>
          <p:nvPr/>
        </p:nvCxnSpPr>
        <p:spPr>
          <a:xfrm flipV="1">
            <a:off x="71406" y="1285860"/>
            <a:ext cx="8858312" cy="9524"/>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Łącznik prosty 8"/>
          <p:cNvCxnSpPr/>
          <p:nvPr/>
        </p:nvCxnSpPr>
        <p:spPr>
          <a:xfrm flipV="1">
            <a:off x="142844" y="1357298"/>
            <a:ext cx="8715436" cy="9524"/>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pic>
        <p:nvPicPr>
          <p:cNvPr id="13" name="Obraz 12" descr="uog-logo.gif"/>
          <p:cNvPicPr>
            <a:picLocks noChangeAspect="1"/>
          </p:cNvPicPr>
          <p:nvPr/>
        </p:nvPicPr>
        <p:blipFill>
          <a:blip r:embed="rId3" cstate="print"/>
          <a:stretch>
            <a:fillRect/>
          </a:stretch>
        </p:blipFill>
        <p:spPr>
          <a:xfrm>
            <a:off x="7572406" y="214290"/>
            <a:ext cx="1428750" cy="752475"/>
          </a:xfrm>
          <a:prstGeom prst="rect">
            <a:avLst/>
          </a:prstGeom>
        </p:spPr>
      </p:pic>
      <p:sp>
        <p:nvSpPr>
          <p:cNvPr id="18" name="pole tekstowe 17"/>
          <p:cNvSpPr txBox="1"/>
          <p:nvPr/>
        </p:nvSpPr>
        <p:spPr>
          <a:xfrm>
            <a:off x="3487628" y="6429396"/>
            <a:ext cx="2484976" cy="430887"/>
          </a:xfrm>
          <a:prstGeom prst="rect">
            <a:avLst/>
          </a:prstGeom>
          <a:noFill/>
        </p:spPr>
        <p:txBody>
          <a:bodyPr wrap="none" rtlCol="0">
            <a:spAutoFit/>
          </a:bodyPr>
          <a:lstStyle/>
          <a:p>
            <a:pPr algn="ctr"/>
            <a:r>
              <a:rPr lang="pl-PL" sz="1100" b="1" dirty="0" smtClean="0">
                <a:solidFill>
                  <a:schemeClr val="bg1">
                    <a:lumMod val="50000"/>
                  </a:schemeClr>
                </a:solidFill>
              </a:rPr>
              <a:t>Mariusz Pelc © 2009/2010</a:t>
            </a:r>
          </a:p>
          <a:p>
            <a:pPr algn="ctr"/>
            <a:r>
              <a:rPr lang="pl-PL" sz="1100" b="1" dirty="0" smtClean="0">
                <a:solidFill>
                  <a:schemeClr val="bg1">
                    <a:lumMod val="50000"/>
                  </a:schemeClr>
                </a:solidFill>
              </a:rPr>
              <a:t>(</a:t>
            </a:r>
            <a:r>
              <a:rPr lang="pl-PL" sz="1100" b="1" dirty="0" err="1" smtClean="0">
                <a:solidFill>
                  <a:schemeClr val="bg1">
                    <a:lumMod val="50000"/>
                  </a:schemeClr>
                </a:solidFill>
              </a:rPr>
              <a:t>with</a:t>
            </a:r>
            <a:r>
              <a:rPr lang="pl-PL" sz="1100" b="1" dirty="0" smtClean="0">
                <a:solidFill>
                  <a:schemeClr val="bg1">
                    <a:lumMod val="50000"/>
                  </a:schemeClr>
                </a:solidFill>
              </a:rPr>
              <a:t> </a:t>
            </a:r>
            <a:r>
              <a:rPr lang="pl-PL" sz="1100" b="1" dirty="0" err="1" smtClean="0">
                <a:solidFill>
                  <a:schemeClr val="bg1">
                    <a:lumMod val="50000"/>
                  </a:schemeClr>
                </a:solidFill>
              </a:rPr>
              <a:t>support</a:t>
            </a:r>
            <a:r>
              <a:rPr lang="pl-PL" sz="1100" b="1" dirty="0" smtClean="0">
                <a:solidFill>
                  <a:schemeClr val="bg1">
                    <a:lumMod val="50000"/>
                  </a:schemeClr>
                </a:solidFill>
              </a:rPr>
              <a:t> </a:t>
            </a:r>
            <a:r>
              <a:rPr lang="pl-PL" sz="1100" b="1" dirty="0" err="1" smtClean="0">
                <a:solidFill>
                  <a:schemeClr val="bg1">
                    <a:lumMod val="50000"/>
                  </a:schemeClr>
                </a:solidFill>
              </a:rPr>
              <a:t>from</a:t>
            </a:r>
            <a:r>
              <a:rPr lang="pl-PL" sz="1100" b="1" dirty="0" smtClean="0">
                <a:solidFill>
                  <a:schemeClr val="bg1">
                    <a:lumMod val="50000"/>
                  </a:schemeClr>
                </a:solidFill>
              </a:rPr>
              <a:t> Dr Kevin </a:t>
            </a:r>
            <a:r>
              <a:rPr lang="pl-PL" sz="1100" b="1" dirty="0" err="1" smtClean="0">
                <a:solidFill>
                  <a:schemeClr val="bg1">
                    <a:lumMod val="50000"/>
                  </a:schemeClr>
                </a:solidFill>
              </a:rPr>
              <a:t>McManus</a:t>
            </a:r>
            <a:r>
              <a:rPr lang="pl-PL" sz="1100" b="1" dirty="0" smtClean="0">
                <a:solidFill>
                  <a:schemeClr val="bg1">
                    <a:lumMod val="50000"/>
                  </a:schemeClr>
                </a:solidFill>
              </a:rPr>
              <a:t>)</a:t>
            </a:r>
            <a:endParaRPr lang="en-GB" sz="1100" b="1" dirty="0">
              <a:solidFill>
                <a:schemeClr val="bg1">
                  <a:lumMod val="50000"/>
                </a:schemeClr>
              </a:solidFill>
            </a:endParaRPr>
          </a:p>
        </p:txBody>
      </p:sp>
      <p:pic>
        <p:nvPicPr>
          <p:cNvPr id="4098" name="Picture 2"/>
          <p:cNvPicPr>
            <a:picLocks noChangeAspect="1" noChangeArrowheads="1"/>
          </p:cNvPicPr>
          <p:nvPr/>
        </p:nvPicPr>
        <p:blipFill>
          <a:blip r:embed="rId4" cstate="print"/>
          <a:srcRect/>
          <a:stretch>
            <a:fillRect/>
          </a:stretch>
        </p:blipFill>
        <p:spPr bwMode="auto">
          <a:xfrm>
            <a:off x="1562123" y="1428736"/>
            <a:ext cx="6296025" cy="50196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468000" y="274638"/>
            <a:ext cx="7000924" cy="1143000"/>
          </a:xfrm>
        </p:spPr>
        <p:txBody>
          <a:bodyPr>
            <a:normAutofit fontScale="90000"/>
          </a:bodyPr>
          <a:lstStyle/>
          <a:p>
            <a:pPr algn="l"/>
            <a:r>
              <a:rPr lang="pl-PL" sz="3600" dirty="0" err="1" smtClean="0"/>
              <a:t>Kernel</a:t>
            </a:r>
            <a:r>
              <a:rPr lang="pl-PL" sz="3600" dirty="0" smtClean="0"/>
              <a:t> - Linux </a:t>
            </a:r>
            <a:r>
              <a:rPr lang="pl-PL" sz="3600" dirty="0" err="1" smtClean="0"/>
              <a:t>Operating</a:t>
            </a:r>
            <a:r>
              <a:rPr lang="pl-PL" sz="3600" dirty="0" smtClean="0"/>
              <a:t> System – </a:t>
            </a:r>
            <a:r>
              <a:rPr lang="pl-PL" sz="3600" dirty="0" err="1" smtClean="0"/>
              <a:t>kernel</a:t>
            </a:r>
            <a:r>
              <a:rPr lang="pl-PL" sz="3600" dirty="0" smtClean="0"/>
              <a:t> </a:t>
            </a:r>
            <a:r>
              <a:rPr lang="pl-PL" sz="3600" dirty="0" err="1" smtClean="0"/>
              <a:t>sources</a:t>
            </a:r>
            <a:endParaRPr lang="en-GB" sz="3600" dirty="0"/>
          </a:p>
        </p:txBody>
      </p:sp>
      <p:sp>
        <p:nvSpPr>
          <p:cNvPr id="3" name="Symbol zastępczy zawartości 2"/>
          <p:cNvSpPr>
            <a:spLocks noGrp="1"/>
          </p:cNvSpPr>
          <p:nvPr>
            <p:ph idx="1"/>
          </p:nvPr>
        </p:nvSpPr>
        <p:spPr>
          <a:xfrm>
            <a:off x="468000" y="1600200"/>
            <a:ext cx="8472518" cy="4525963"/>
          </a:xfrm>
        </p:spPr>
        <p:txBody>
          <a:bodyPr>
            <a:noAutofit/>
          </a:bodyPr>
          <a:lstStyle/>
          <a:p>
            <a:pPr marL="252000" indent="-252000">
              <a:buNone/>
            </a:pPr>
            <a:endParaRPr lang="pl-PL" sz="2200" dirty="0" smtClean="0"/>
          </a:p>
        </p:txBody>
      </p:sp>
      <p:cxnSp>
        <p:nvCxnSpPr>
          <p:cNvPr id="5" name="Łącznik prosty 4"/>
          <p:cNvCxnSpPr/>
          <p:nvPr/>
        </p:nvCxnSpPr>
        <p:spPr>
          <a:xfrm rot="5400000">
            <a:off x="-2571788" y="3929054"/>
            <a:ext cx="5572140" cy="0"/>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6" name="Łącznik prosty 5"/>
          <p:cNvCxnSpPr/>
          <p:nvPr/>
        </p:nvCxnSpPr>
        <p:spPr>
          <a:xfrm rot="5400000">
            <a:off x="-2500350" y="4000492"/>
            <a:ext cx="5572140" cy="0"/>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7" name="Łącznik prosty 6"/>
          <p:cNvCxnSpPr/>
          <p:nvPr/>
        </p:nvCxnSpPr>
        <p:spPr>
          <a:xfrm flipV="1">
            <a:off x="71406" y="1285860"/>
            <a:ext cx="8858312" cy="9524"/>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Łącznik prosty 8"/>
          <p:cNvCxnSpPr/>
          <p:nvPr/>
        </p:nvCxnSpPr>
        <p:spPr>
          <a:xfrm flipV="1">
            <a:off x="142844" y="1357298"/>
            <a:ext cx="8715436" cy="9524"/>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pic>
        <p:nvPicPr>
          <p:cNvPr id="13" name="Obraz 12" descr="uog-logo.gif"/>
          <p:cNvPicPr>
            <a:picLocks noChangeAspect="1"/>
          </p:cNvPicPr>
          <p:nvPr/>
        </p:nvPicPr>
        <p:blipFill>
          <a:blip r:embed="rId3" cstate="print"/>
          <a:stretch>
            <a:fillRect/>
          </a:stretch>
        </p:blipFill>
        <p:spPr>
          <a:xfrm>
            <a:off x="7572406" y="214290"/>
            <a:ext cx="1428750" cy="752475"/>
          </a:xfrm>
          <a:prstGeom prst="rect">
            <a:avLst/>
          </a:prstGeom>
        </p:spPr>
      </p:pic>
      <p:sp>
        <p:nvSpPr>
          <p:cNvPr id="18" name="pole tekstowe 17"/>
          <p:cNvSpPr txBox="1"/>
          <p:nvPr/>
        </p:nvSpPr>
        <p:spPr>
          <a:xfrm>
            <a:off x="3487628" y="6429396"/>
            <a:ext cx="2484976" cy="430887"/>
          </a:xfrm>
          <a:prstGeom prst="rect">
            <a:avLst/>
          </a:prstGeom>
          <a:noFill/>
        </p:spPr>
        <p:txBody>
          <a:bodyPr wrap="none" rtlCol="0">
            <a:spAutoFit/>
          </a:bodyPr>
          <a:lstStyle/>
          <a:p>
            <a:pPr algn="ctr"/>
            <a:r>
              <a:rPr lang="pl-PL" sz="1100" b="1" dirty="0" smtClean="0">
                <a:solidFill>
                  <a:schemeClr val="bg1">
                    <a:lumMod val="50000"/>
                  </a:schemeClr>
                </a:solidFill>
              </a:rPr>
              <a:t>Mariusz Pelc © 2009/2010</a:t>
            </a:r>
          </a:p>
          <a:p>
            <a:pPr algn="ctr"/>
            <a:r>
              <a:rPr lang="pl-PL" sz="1100" b="1" dirty="0" smtClean="0">
                <a:solidFill>
                  <a:schemeClr val="bg1">
                    <a:lumMod val="50000"/>
                  </a:schemeClr>
                </a:solidFill>
              </a:rPr>
              <a:t>(</a:t>
            </a:r>
            <a:r>
              <a:rPr lang="pl-PL" sz="1100" b="1" dirty="0" err="1" smtClean="0">
                <a:solidFill>
                  <a:schemeClr val="bg1">
                    <a:lumMod val="50000"/>
                  </a:schemeClr>
                </a:solidFill>
              </a:rPr>
              <a:t>with</a:t>
            </a:r>
            <a:r>
              <a:rPr lang="pl-PL" sz="1100" b="1" dirty="0" smtClean="0">
                <a:solidFill>
                  <a:schemeClr val="bg1">
                    <a:lumMod val="50000"/>
                  </a:schemeClr>
                </a:solidFill>
              </a:rPr>
              <a:t> </a:t>
            </a:r>
            <a:r>
              <a:rPr lang="pl-PL" sz="1100" b="1" dirty="0" err="1" smtClean="0">
                <a:solidFill>
                  <a:schemeClr val="bg1">
                    <a:lumMod val="50000"/>
                  </a:schemeClr>
                </a:solidFill>
              </a:rPr>
              <a:t>support</a:t>
            </a:r>
            <a:r>
              <a:rPr lang="pl-PL" sz="1100" b="1" dirty="0" smtClean="0">
                <a:solidFill>
                  <a:schemeClr val="bg1">
                    <a:lumMod val="50000"/>
                  </a:schemeClr>
                </a:solidFill>
              </a:rPr>
              <a:t> </a:t>
            </a:r>
            <a:r>
              <a:rPr lang="pl-PL" sz="1100" b="1" dirty="0" err="1" smtClean="0">
                <a:solidFill>
                  <a:schemeClr val="bg1">
                    <a:lumMod val="50000"/>
                  </a:schemeClr>
                </a:solidFill>
              </a:rPr>
              <a:t>from</a:t>
            </a:r>
            <a:r>
              <a:rPr lang="pl-PL" sz="1100" b="1" dirty="0" smtClean="0">
                <a:solidFill>
                  <a:schemeClr val="bg1">
                    <a:lumMod val="50000"/>
                  </a:schemeClr>
                </a:solidFill>
              </a:rPr>
              <a:t> Dr Kevin </a:t>
            </a:r>
            <a:r>
              <a:rPr lang="pl-PL" sz="1100" b="1" dirty="0" err="1" smtClean="0">
                <a:solidFill>
                  <a:schemeClr val="bg1">
                    <a:lumMod val="50000"/>
                  </a:schemeClr>
                </a:solidFill>
              </a:rPr>
              <a:t>McManus</a:t>
            </a:r>
            <a:r>
              <a:rPr lang="pl-PL" sz="1100" b="1" dirty="0" smtClean="0">
                <a:solidFill>
                  <a:schemeClr val="bg1">
                    <a:lumMod val="50000"/>
                  </a:schemeClr>
                </a:solidFill>
              </a:rPr>
              <a:t>)</a:t>
            </a:r>
            <a:endParaRPr lang="en-GB" sz="1100" b="1" dirty="0">
              <a:solidFill>
                <a:schemeClr val="bg1">
                  <a:lumMod val="50000"/>
                </a:schemeClr>
              </a:solidFill>
            </a:endParaRPr>
          </a:p>
        </p:txBody>
      </p:sp>
      <p:pic>
        <p:nvPicPr>
          <p:cNvPr id="5122" name="Picture 2"/>
          <p:cNvPicPr>
            <a:picLocks noChangeAspect="1" noChangeArrowheads="1"/>
          </p:cNvPicPr>
          <p:nvPr/>
        </p:nvPicPr>
        <p:blipFill>
          <a:blip r:embed="rId4" cstate="print"/>
          <a:srcRect/>
          <a:stretch>
            <a:fillRect/>
          </a:stretch>
        </p:blipFill>
        <p:spPr bwMode="auto">
          <a:xfrm>
            <a:off x="1562123" y="1409721"/>
            <a:ext cx="6296025" cy="50196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468000" y="274638"/>
            <a:ext cx="7000924" cy="1143000"/>
          </a:xfrm>
        </p:spPr>
        <p:txBody>
          <a:bodyPr>
            <a:normAutofit fontScale="90000"/>
          </a:bodyPr>
          <a:lstStyle/>
          <a:p>
            <a:pPr algn="l"/>
            <a:r>
              <a:rPr lang="pl-PL" sz="3600" dirty="0" err="1" smtClean="0"/>
              <a:t>Kernel</a:t>
            </a:r>
            <a:r>
              <a:rPr lang="pl-PL" sz="3600" dirty="0" smtClean="0"/>
              <a:t> - Linux </a:t>
            </a:r>
            <a:r>
              <a:rPr lang="pl-PL" sz="3600" dirty="0" err="1" smtClean="0"/>
              <a:t>Operating</a:t>
            </a:r>
            <a:r>
              <a:rPr lang="pl-PL" sz="3600" dirty="0" smtClean="0"/>
              <a:t> System – </a:t>
            </a:r>
            <a:r>
              <a:rPr lang="pl-PL" sz="3600" dirty="0" err="1" smtClean="0"/>
              <a:t>kernel</a:t>
            </a:r>
            <a:r>
              <a:rPr lang="pl-PL" sz="3600" dirty="0" smtClean="0"/>
              <a:t> </a:t>
            </a:r>
            <a:r>
              <a:rPr lang="pl-PL" sz="3600" dirty="0" err="1" smtClean="0"/>
              <a:t>sources</a:t>
            </a:r>
            <a:endParaRPr lang="en-GB" sz="3600" dirty="0"/>
          </a:p>
        </p:txBody>
      </p:sp>
      <p:sp>
        <p:nvSpPr>
          <p:cNvPr id="3" name="Symbol zastępczy zawartości 2"/>
          <p:cNvSpPr>
            <a:spLocks noGrp="1"/>
          </p:cNvSpPr>
          <p:nvPr>
            <p:ph idx="1"/>
          </p:nvPr>
        </p:nvSpPr>
        <p:spPr>
          <a:xfrm>
            <a:off x="468000" y="1600200"/>
            <a:ext cx="8472518" cy="4525963"/>
          </a:xfrm>
        </p:spPr>
        <p:txBody>
          <a:bodyPr>
            <a:noAutofit/>
          </a:bodyPr>
          <a:lstStyle/>
          <a:p>
            <a:pPr marL="252000" indent="-252000">
              <a:buNone/>
            </a:pPr>
            <a:endParaRPr lang="pl-PL" sz="2200" dirty="0" smtClean="0"/>
          </a:p>
        </p:txBody>
      </p:sp>
      <p:cxnSp>
        <p:nvCxnSpPr>
          <p:cNvPr id="5" name="Łącznik prosty 4"/>
          <p:cNvCxnSpPr/>
          <p:nvPr/>
        </p:nvCxnSpPr>
        <p:spPr>
          <a:xfrm rot="5400000">
            <a:off x="-2571788" y="3929054"/>
            <a:ext cx="5572140" cy="0"/>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6" name="Łącznik prosty 5"/>
          <p:cNvCxnSpPr/>
          <p:nvPr/>
        </p:nvCxnSpPr>
        <p:spPr>
          <a:xfrm rot="5400000">
            <a:off x="-2500350" y="4000492"/>
            <a:ext cx="5572140" cy="0"/>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7" name="Łącznik prosty 6"/>
          <p:cNvCxnSpPr/>
          <p:nvPr/>
        </p:nvCxnSpPr>
        <p:spPr>
          <a:xfrm flipV="1">
            <a:off x="71406" y="1285860"/>
            <a:ext cx="8858312" cy="9524"/>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Łącznik prosty 8"/>
          <p:cNvCxnSpPr/>
          <p:nvPr/>
        </p:nvCxnSpPr>
        <p:spPr>
          <a:xfrm flipV="1">
            <a:off x="142844" y="1357298"/>
            <a:ext cx="8715436" cy="9524"/>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pic>
        <p:nvPicPr>
          <p:cNvPr id="13" name="Obraz 12" descr="uog-logo.gif"/>
          <p:cNvPicPr>
            <a:picLocks noChangeAspect="1"/>
          </p:cNvPicPr>
          <p:nvPr/>
        </p:nvPicPr>
        <p:blipFill>
          <a:blip r:embed="rId3" cstate="print"/>
          <a:stretch>
            <a:fillRect/>
          </a:stretch>
        </p:blipFill>
        <p:spPr>
          <a:xfrm>
            <a:off x="7572406" y="214290"/>
            <a:ext cx="1428750" cy="752475"/>
          </a:xfrm>
          <a:prstGeom prst="rect">
            <a:avLst/>
          </a:prstGeom>
        </p:spPr>
      </p:pic>
      <p:sp>
        <p:nvSpPr>
          <p:cNvPr id="18" name="pole tekstowe 17"/>
          <p:cNvSpPr txBox="1"/>
          <p:nvPr/>
        </p:nvSpPr>
        <p:spPr>
          <a:xfrm>
            <a:off x="3487628" y="6429396"/>
            <a:ext cx="2484976" cy="430887"/>
          </a:xfrm>
          <a:prstGeom prst="rect">
            <a:avLst/>
          </a:prstGeom>
          <a:noFill/>
        </p:spPr>
        <p:txBody>
          <a:bodyPr wrap="none" rtlCol="0">
            <a:spAutoFit/>
          </a:bodyPr>
          <a:lstStyle/>
          <a:p>
            <a:pPr algn="ctr"/>
            <a:r>
              <a:rPr lang="pl-PL" sz="1100" b="1" dirty="0" smtClean="0">
                <a:solidFill>
                  <a:schemeClr val="bg1">
                    <a:lumMod val="50000"/>
                  </a:schemeClr>
                </a:solidFill>
              </a:rPr>
              <a:t>Mariusz Pelc © 2009/2010</a:t>
            </a:r>
          </a:p>
          <a:p>
            <a:pPr algn="ctr"/>
            <a:r>
              <a:rPr lang="pl-PL" sz="1100" b="1" dirty="0" smtClean="0">
                <a:solidFill>
                  <a:schemeClr val="bg1">
                    <a:lumMod val="50000"/>
                  </a:schemeClr>
                </a:solidFill>
              </a:rPr>
              <a:t>(</a:t>
            </a:r>
            <a:r>
              <a:rPr lang="pl-PL" sz="1100" b="1" dirty="0" err="1" smtClean="0">
                <a:solidFill>
                  <a:schemeClr val="bg1">
                    <a:lumMod val="50000"/>
                  </a:schemeClr>
                </a:solidFill>
              </a:rPr>
              <a:t>with</a:t>
            </a:r>
            <a:r>
              <a:rPr lang="pl-PL" sz="1100" b="1" dirty="0" smtClean="0">
                <a:solidFill>
                  <a:schemeClr val="bg1">
                    <a:lumMod val="50000"/>
                  </a:schemeClr>
                </a:solidFill>
              </a:rPr>
              <a:t> </a:t>
            </a:r>
            <a:r>
              <a:rPr lang="pl-PL" sz="1100" b="1" dirty="0" err="1" smtClean="0">
                <a:solidFill>
                  <a:schemeClr val="bg1">
                    <a:lumMod val="50000"/>
                  </a:schemeClr>
                </a:solidFill>
              </a:rPr>
              <a:t>support</a:t>
            </a:r>
            <a:r>
              <a:rPr lang="pl-PL" sz="1100" b="1" dirty="0" smtClean="0">
                <a:solidFill>
                  <a:schemeClr val="bg1">
                    <a:lumMod val="50000"/>
                  </a:schemeClr>
                </a:solidFill>
              </a:rPr>
              <a:t> </a:t>
            </a:r>
            <a:r>
              <a:rPr lang="pl-PL" sz="1100" b="1" dirty="0" err="1" smtClean="0">
                <a:solidFill>
                  <a:schemeClr val="bg1">
                    <a:lumMod val="50000"/>
                  </a:schemeClr>
                </a:solidFill>
              </a:rPr>
              <a:t>from</a:t>
            </a:r>
            <a:r>
              <a:rPr lang="pl-PL" sz="1100" b="1" dirty="0" smtClean="0">
                <a:solidFill>
                  <a:schemeClr val="bg1">
                    <a:lumMod val="50000"/>
                  </a:schemeClr>
                </a:solidFill>
              </a:rPr>
              <a:t> Dr Kevin </a:t>
            </a:r>
            <a:r>
              <a:rPr lang="pl-PL" sz="1100" b="1" dirty="0" err="1" smtClean="0">
                <a:solidFill>
                  <a:schemeClr val="bg1">
                    <a:lumMod val="50000"/>
                  </a:schemeClr>
                </a:solidFill>
              </a:rPr>
              <a:t>McManus</a:t>
            </a:r>
            <a:r>
              <a:rPr lang="pl-PL" sz="1100" b="1" dirty="0" smtClean="0">
                <a:solidFill>
                  <a:schemeClr val="bg1">
                    <a:lumMod val="50000"/>
                  </a:schemeClr>
                </a:solidFill>
              </a:rPr>
              <a:t>)</a:t>
            </a:r>
            <a:endParaRPr lang="en-GB" sz="1100" b="1" dirty="0">
              <a:solidFill>
                <a:schemeClr val="bg1">
                  <a:lumMod val="50000"/>
                </a:schemeClr>
              </a:solidFill>
            </a:endParaRPr>
          </a:p>
        </p:txBody>
      </p:sp>
      <p:pic>
        <p:nvPicPr>
          <p:cNvPr id="3074" name="Picture 2"/>
          <p:cNvPicPr>
            <a:picLocks noChangeAspect="1" noChangeArrowheads="1"/>
          </p:cNvPicPr>
          <p:nvPr/>
        </p:nvPicPr>
        <p:blipFill>
          <a:blip r:embed="rId4" cstate="print"/>
          <a:srcRect/>
          <a:stretch>
            <a:fillRect/>
          </a:stretch>
        </p:blipFill>
        <p:spPr bwMode="auto">
          <a:xfrm>
            <a:off x="344608" y="1500174"/>
            <a:ext cx="8727986" cy="464821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468000" y="274638"/>
            <a:ext cx="7000924" cy="1143000"/>
          </a:xfrm>
        </p:spPr>
        <p:txBody>
          <a:bodyPr>
            <a:normAutofit fontScale="90000"/>
          </a:bodyPr>
          <a:lstStyle/>
          <a:p>
            <a:pPr algn="l"/>
            <a:r>
              <a:rPr lang="pl-PL" sz="3600" dirty="0" err="1" smtClean="0"/>
              <a:t>Kernel</a:t>
            </a:r>
            <a:r>
              <a:rPr lang="pl-PL" sz="3600" dirty="0" smtClean="0"/>
              <a:t> - Linux </a:t>
            </a:r>
            <a:r>
              <a:rPr lang="pl-PL" sz="3600" dirty="0" err="1" smtClean="0"/>
              <a:t>Operating</a:t>
            </a:r>
            <a:r>
              <a:rPr lang="pl-PL" sz="3600" dirty="0" smtClean="0"/>
              <a:t> System – </a:t>
            </a:r>
            <a:r>
              <a:rPr lang="pl-PL" sz="3600" dirty="0" err="1" smtClean="0"/>
              <a:t>kernel</a:t>
            </a:r>
            <a:r>
              <a:rPr lang="pl-PL" sz="3600" dirty="0" smtClean="0"/>
              <a:t> </a:t>
            </a:r>
            <a:r>
              <a:rPr lang="pl-PL" sz="3600" dirty="0" err="1" smtClean="0"/>
              <a:t>sources</a:t>
            </a:r>
            <a:endParaRPr lang="en-GB" sz="3600" dirty="0"/>
          </a:p>
        </p:txBody>
      </p:sp>
      <p:sp>
        <p:nvSpPr>
          <p:cNvPr id="3" name="Symbol zastępczy zawartości 2"/>
          <p:cNvSpPr>
            <a:spLocks noGrp="1"/>
          </p:cNvSpPr>
          <p:nvPr>
            <p:ph idx="1"/>
          </p:nvPr>
        </p:nvSpPr>
        <p:spPr>
          <a:xfrm>
            <a:off x="468000" y="1600200"/>
            <a:ext cx="8472518" cy="4525963"/>
          </a:xfrm>
        </p:spPr>
        <p:txBody>
          <a:bodyPr>
            <a:noAutofit/>
          </a:bodyPr>
          <a:lstStyle/>
          <a:p>
            <a:pPr marL="252000" indent="-252000">
              <a:buNone/>
            </a:pPr>
            <a:endParaRPr lang="pl-PL" sz="2200" dirty="0" smtClean="0"/>
          </a:p>
        </p:txBody>
      </p:sp>
      <p:cxnSp>
        <p:nvCxnSpPr>
          <p:cNvPr id="5" name="Łącznik prosty 4"/>
          <p:cNvCxnSpPr/>
          <p:nvPr/>
        </p:nvCxnSpPr>
        <p:spPr>
          <a:xfrm rot="5400000">
            <a:off x="-2571788" y="3929054"/>
            <a:ext cx="5572140" cy="0"/>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6" name="Łącznik prosty 5"/>
          <p:cNvCxnSpPr/>
          <p:nvPr/>
        </p:nvCxnSpPr>
        <p:spPr>
          <a:xfrm rot="5400000">
            <a:off x="-2500350" y="4000492"/>
            <a:ext cx="5572140" cy="0"/>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7" name="Łącznik prosty 6"/>
          <p:cNvCxnSpPr/>
          <p:nvPr/>
        </p:nvCxnSpPr>
        <p:spPr>
          <a:xfrm flipV="1">
            <a:off x="71406" y="1285860"/>
            <a:ext cx="8858312" cy="9524"/>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Łącznik prosty 8"/>
          <p:cNvCxnSpPr/>
          <p:nvPr/>
        </p:nvCxnSpPr>
        <p:spPr>
          <a:xfrm flipV="1">
            <a:off x="142844" y="1357298"/>
            <a:ext cx="8715436" cy="9524"/>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pic>
        <p:nvPicPr>
          <p:cNvPr id="13" name="Obraz 12" descr="uog-logo.gif"/>
          <p:cNvPicPr>
            <a:picLocks noChangeAspect="1"/>
          </p:cNvPicPr>
          <p:nvPr/>
        </p:nvPicPr>
        <p:blipFill>
          <a:blip r:embed="rId3" cstate="print"/>
          <a:stretch>
            <a:fillRect/>
          </a:stretch>
        </p:blipFill>
        <p:spPr>
          <a:xfrm>
            <a:off x="7572406" y="214290"/>
            <a:ext cx="1428750" cy="752475"/>
          </a:xfrm>
          <a:prstGeom prst="rect">
            <a:avLst/>
          </a:prstGeom>
        </p:spPr>
      </p:pic>
      <p:sp>
        <p:nvSpPr>
          <p:cNvPr id="18" name="pole tekstowe 17"/>
          <p:cNvSpPr txBox="1"/>
          <p:nvPr/>
        </p:nvSpPr>
        <p:spPr>
          <a:xfrm>
            <a:off x="3487628" y="6429396"/>
            <a:ext cx="2484976" cy="430887"/>
          </a:xfrm>
          <a:prstGeom prst="rect">
            <a:avLst/>
          </a:prstGeom>
          <a:noFill/>
        </p:spPr>
        <p:txBody>
          <a:bodyPr wrap="none" rtlCol="0">
            <a:spAutoFit/>
          </a:bodyPr>
          <a:lstStyle/>
          <a:p>
            <a:pPr algn="ctr"/>
            <a:r>
              <a:rPr lang="pl-PL" sz="1100" b="1" dirty="0" smtClean="0">
                <a:solidFill>
                  <a:schemeClr val="bg1">
                    <a:lumMod val="50000"/>
                  </a:schemeClr>
                </a:solidFill>
              </a:rPr>
              <a:t>Mariusz Pelc © 2009/2010</a:t>
            </a:r>
          </a:p>
          <a:p>
            <a:pPr algn="ctr"/>
            <a:r>
              <a:rPr lang="pl-PL" sz="1100" b="1" dirty="0" smtClean="0">
                <a:solidFill>
                  <a:schemeClr val="bg1">
                    <a:lumMod val="50000"/>
                  </a:schemeClr>
                </a:solidFill>
              </a:rPr>
              <a:t>(</a:t>
            </a:r>
            <a:r>
              <a:rPr lang="pl-PL" sz="1100" b="1" dirty="0" err="1" smtClean="0">
                <a:solidFill>
                  <a:schemeClr val="bg1">
                    <a:lumMod val="50000"/>
                  </a:schemeClr>
                </a:solidFill>
              </a:rPr>
              <a:t>with</a:t>
            </a:r>
            <a:r>
              <a:rPr lang="pl-PL" sz="1100" b="1" dirty="0" smtClean="0">
                <a:solidFill>
                  <a:schemeClr val="bg1">
                    <a:lumMod val="50000"/>
                  </a:schemeClr>
                </a:solidFill>
              </a:rPr>
              <a:t> </a:t>
            </a:r>
            <a:r>
              <a:rPr lang="pl-PL" sz="1100" b="1" dirty="0" err="1" smtClean="0">
                <a:solidFill>
                  <a:schemeClr val="bg1">
                    <a:lumMod val="50000"/>
                  </a:schemeClr>
                </a:solidFill>
              </a:rPr>
              <a:t>support</a:t>
            </a:r>
            <a:r>
              <a:rPr lang="pl-PL" sz="1100" b="1" dirty="0" smtClean="0">
                <a:solidFill>
                  <a:schemeClr val="bg1">
                    <a:lumMod val="50000"/>
                  </a:schemeClr>
                </a:solidFill>
              </a:rPr>
              <a:t> </a:t>
            </a:r>
            <a:r>
              <a:rPr lang="pl-PL" sz="1100" b="1" dirty="0" err="1" smtClean="0">
                <a:solidFill>
                  <a:schemeClr val="bg1">
                    <a:lumMod val="50000"/>
                  </a:schemeClr>
                </a:solidFill>
              </a:rPr>
              <a:t>from</a:t>
            </a:r>
            <a:r>
              <a:rPr lang="pl-PL" sz="1100" b="1" dirty="0" smtClean="0">
                <a:solidFill>
                  <a:schemeClr val="bg1">
                    <a:lumMod val="50000"/>
                  </a:schemeClr>
                </a:solidFill>
              </a:rPr>
              <a:t> Dr Kevin </a:t>
            </a:r>
            <a:r>
              <a:rPr lang="pl-PL" sz="1100" b="1" dirty="0" err="1" smtClean="0">
                <a:solidFill>
                  <a:schemeClr val="bg1">
                    <a:lumMod val="50000"/>
                  </a:schemeClr>
                </a:solidFill>
              </a:rPr>
              <a:t>McManus</a:t>
            </a:r>
            <a:r>
              <a:rPr lang="pl-PL" sz="1100" b="1" dirty="0" smtClean="0">
                <a:solidFill>
                  <a:schemeClr val="bg1">
                    <a:lumMod val="50000"/>
                  </a:schemeClr>
                </a:solidFill>
              </a:rPr>
              <a:t>)</a:t>
            </a:r>
            <a:endParaRPr lang="en-GB" sz="1100" b="1" dirty="0">
              <a:solidFill>
                <a:schemeClr val="bg1">
                  <a:lumMod val="50000"/>
                </a:schemeClr>
              </a:solidFill>
            </a:endParaRPr>
          </a:p>
        </p:txBody>
      </p:sp>
      <p:pic>
        <p:nvPicPr>
          <p:cNvPr id="6146" name="Picture 2"/>
          <p:cNvPicPr>
            <a:picLocks noChangeAspect="1" noChangeArrowheads="1"/>
          </p:cNvPicPr>
          <p:nvPr/>
        </p:nvPicPr>
        <p:blipFill>
          <a:blip r:embed="rId4" cstate="print"/>
          <a:srcRect/>
          <a:stretch>
            <a:fillRect/>
          </a:stretch>
        </p:blipFill>
        <p:spPr bwMode="auto">
          <a:xfrm>
            <a:off x="1562123" y="1428736"/>
            <a:ext cx="6296025" cy="50101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468000" y="274638"/>
            <a:ext cx="7000924" cy="1143000"/>
          </a:xfrm>
        </p:spPr>
        <p:txBody>
          <a:bodyPr>
            <a:normAutofit fontScale="90000"/>
          </a:bodyPr>
          <a:lstStyle/>
          <a:p>
            <a:pPr algn="l"/>
            <a:r>
              <a:rPr lang="pl-PL" sz="3600" dirty="0" err="1" smtClean="0"/>
              <a:t>Kernel</a:t>
            </a:r>
            <a:r>
              <a:rPr lang="pl-PL" sz="3600" dirty="0" smtClean="0"/>
              <a:t> - Linux </a:t>
            </a:r>
            <a:r>
              <a:rPr lang="pl-PL" sz="3600" dirty="0" err="1" smtClean="0"/>
              <a:t>Operating</a:t>
            </a:r>
            <a:r>
              <a:rPr lang="pl-PL" sz="3600" dirty="0" smtClean="0"/>
              <a:t> System – </a:t>
            </a:r>
            <a:r>
              <a:rPr lang="pl-PL" sz="3600" dirty="0" err="1" smtClean="0"/>
              <a:t>kernel</a:t>
            </a:r>
            <a:r>
              <a:rPr lang="pl-PL" sz="3600" dirty="0" smtClean="0"/>
              <a:t> </a:t>
            </a:r>
            <a:r>
              <a:rPr lang="pl-PL" sz="3600" dirty="0" err="1" smtClean="0"/>
              <a:t>sources</a:t>
            </a:r>
            <a:endParaRPr lang="en-GB" sz="3600" dirty="0"/>
          </a:p>
        </p:txBody>
      </p:sp>
      <p:sp>
        <p:nvSpPr>
          <p:cNvPr id="3" name="Symbol zastępczy zawartości 2"/>
          <p:cNvSpPr>
            <a:spLocks noGrp="1"/>
          </p:cNvSpPr>
          <p:nvPr>
            <p:ph idx="1"/>
          </p:nvPr>
        </p:nvSpPr>
        <p:spPr>
          <a:xfrm>
            <a:off x="468000" y="1600200"/>
            <a:ext cx="8472518" cy="4525963"/>
          </a:xfrm>
        </p:spPr>
        <p:txBody>
          <a:bodyPr>
            <a:noAutofit/>
          </a:bodyPr>
          <a:lstStyle/>
          <a:p>
            <a:pPr marL="252000" indent="-252000">
              <a:buNone/>
            </a:pPr>
            <a:endParaRPr lang="pl-PL" sz="2200" dirty="0" smtClean="0"/>
          </a:p>
        </p:txBody>
      </p:sp>
      <p:cxnSp>
        <p:nvCxnSpPr>
          <p:cNvPr id="5" name="Łącznik prosty 4"/>
          <p:cNvCxnSpPr/>
          <p:nvPr/>
        </p:nvCxnSpPr>
        <p:spPr>
          <a:xfrm rot="5400000">
            <a:off x="-2571788" y="3929054"/>
            <a:ext cx="5572140" cy="0"/>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6" name="Łącznik prosty 5"/>
          <p:cNvCxnSpPr/>
          <p:nvPr/>
        </p:nvCxnSpPr>
        <p:spPr>
          <a:xfrm rot="5400000">
            <a:off x="-2500350" y="4000492"/>
            <a:ext cx="5572140" cy="0"/>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7" name="Łącznik prosty 6"/>
          <p:cNvCxnSpPr/>
          <p:nvPr/>
        </p:nvCxnSpPr>
        <p:spPr>
          <a:xfrm flipV="1">
            <a:off x="71406" y="1285860"/>
            <a:ext cx="8858312" cy="9524"/>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Łącznik prosty 8"/>
          <p:cNvCxnSpPr/>
          <p:nvPr/>
        </p:nvCxnSpPr>
        <p:spPr>
          <a:xfrm flipV="1">
            <a:off x="142844" y="1357298"/>
            <a:ext cx="8715436" cy="9524"/>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pic>
        <p:nvPicPr>
          <p:cNvPr id="13" name="Obraz 12" descr="uog-logo.gif"/>
          <p:cNvPicPr>
            <a:picLocks noChangeAspect="1"/>
          </p:cNvPicPr>
          <p:nvPr/>
        </p:nvPicPr>
        <p:blipFill>
          <a:blip r:embed="rId3" cstate="print"/>
          <a:stretch>
            <a:fillRect/>
          </a:stretch>
        </p:blipFill>
        <p:spPr>
          <a:xfrm>
            <a:off x="7572406" y="214290"/>
            <a:ext cx="1428750" cy="752475"/>
          </a:xfrm>
          <a:prstGeom prst="rect">
            <a:avLst/>
          </a:prstGeom>
        </p:spPr>
      </p:pic>
      <p:sp>
        <p:nvSpPr>
          <p:cNvPr id="18" name="pole tekstowe 17"/>
          <p:cNvSpPr txBox="1"/>
          <p:nvPr/>
        </p:nvSpPr>
        <p:spPr>
          <a:xfrm>
            <a:off x="3487628" y="6429396"/>
            <a:ext cx="2484976" cy="430887"/>
          </a:xfrm>
          <a:prstGeom prst="rect">
            <a:avLst/>
          </a:prstGeom>
          <a:noFill/>
        </p:spPr>
        <p:txBody>
          <a:bodyPr wrap="none" rtlCol="0">
            <a:spAutoFit/>
          </a:bodyPr>
          <a:lstStyle/>
          <a:p>
            <a:pPr algn="ctr"/>
            <a:r>
              <a:rPr lang="pl-PL" sz="1100" b="1" dirty="0" smtClean="0">
                <a:solidFill>
                  <a:schemeClr val="bg1">
                    <a:lumMod val="50000"/>
                  </a:schemeClr>
                </a:solidFill>
              </a:rPr>
              <a:t>Mariusz Pelc © 2009/2010</a:t>
            </a:r>
          </a:p>
          <a:p>
            <a:pPr algn="ctr"/>
            <a:r>
              <a:rPr lang="pl-PL" sz="1100" b="1" dirty="0" smtClean="0">
                <a:solidFill>
                  <a:schemeClr val="bg1">
                    <a:lumMod val="50000"/>
                  </a:schemeClr>
                </a:solidFill>
              </a:rPr>
              <a:t>(</a:t>
            </a:r>
            <a:r>
              <a:rPr lang="pl-PL" sz="1100" b="1" dirty="0" err="1" smtClean="0">
                <a:solidFill>
                  <a:schemeClr val="bg1">
                    <a:lumMod val="50000"/>
                  </a:schemeClr>
                </a:solidFill>
              </a:rPr>
              <a:t>with</a:t>
            </a:r>
            <a:r>
              <a:rPr lang="pl-PL" sz="1100" b="1" dirty="0" smtClean="0">
                <a:solidFill>
                  <a:schemeClr val="bg1">
                    <a:lumMod val="50000"/>
                  </a:schemeClr>
                </a:solidFill>
              </a:rPr>
              <a:t> </a:t>
            </a:r>
            <a:r>
              <a:rPr lang="pl-PL" sz="1100" b="1" dirty="0" err="1" smtClean="0">
                <a:solidFill>
                  <a:schemeClr val="bg1">
                    <a:lumMod val="50000"/>
                  </a:schemeClr>
                </a:solidFill>
              </a:rPr>
              <a:t>support</a:t>
            </a:r>
            <a:r>
              <a:rPr lang="pl-PL" sz="1100" b="1" dirty="0" smtClean="0">
                <a:solidFill>
                  <a:schemeClr val="bg1">
                    <a:lumMod val="50000"/>
                  </a:schemeClr>
                </a:solidFill>
              </a:rPr>
              <a:t> </a:t>
            </a:r>
            <a:r>
              <a:rPr lang="pl-PL" sz="1100" b="1" dirty="0" err="1" smtClean="0">
                <a:solidFill>
                  <a:schemeClr val="bg1">
                    <a:lumMod val="50000"/>
                  </a:schemeClr>
                </a:solidFill>
              </a:rPr>
              <a:t>from</a:t>
            </a:r>
            <a:r>
              <a:rPr lang="pl-PL" sz="1100" b="1" dirty="0" smtClean="0">
                <a:solidFill>
                  <a:schemeClr val="bg1">
                    <a:lumMod val="50000"/>
                  </a:schemeClr>
                </a:solidFill>
              </a:rPr>
              <a:t> Dr Kevin </a:t>
            </a:r>
            <a:r>
              <a:rPr lang="pl-PL" sz="1100" b="1" dirty="0" err="1" smtClean="0">
                <a:solidFill>
                  <a:schemeClr val="bg1">
                    <a:lumMod val="50000"/>
                  </a:schemeClr>
                </a:solidFill>
              </a:rPr>
              <a:t>McManus</a:t>
            </a:r>
            <a:r>
              <a:rPr lang="pl-PL" sz="1100" b="1" dirty="0" smtClean="0">
                <a:solidFill>
                  <a:schemeClr val="bg1">
                    <a:lumMod val="50000"/>
                  </a:schemeClr>
                </a:solidFill>
              </a:rPr>
              <a:t>)</a:t>
            </a:r>
            <a:endParaRPr lang="en-GB" sz="1100" b="1" dirty="0">
              <a:solidFill>
                <a:schemeClr val="bg1">
                  <a:lumMod val="50000"/>
                </a:schemeClr>
              </a:solidFill>
            </a:endParaRPr>
          </a:p>
        </p:txBody>
      </p:sp>
      <p:pic>
        <p:nvPicPr>
          <p:cNvPr id="7171" name="Picture 3"/>
          <p:cNvPicPr>
            <a:picLocks noChangeAspect="1" noChangeArrowheads="1"/>
          </p:cNvPicPr>
          <p:nvPr/>
        </p:nvPicPr>
        <p:blipFill>
          <a:blip r:embed="rId4" cstate="print"/>
          <a:srcRect/>
          <a:stretch>
            <a:fillRect/>
          </a:stretch>
        </p:blipFill>
        <p:spPr bwMode="auto">
          <a:xfrm>
            <a:off x="1571604" y="1428736"/>
            <a:ext cx="6305550" cy="50101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468000" y="274638"/>
            <a:ext cx="7000924" cy="1143000"/>
          </a:xfrm>
        </p:spPr>
        <p:txBody>
          <a:bodyPr>
            <a:normAutofit/>
          </a:bodyPr>
          <a:lstStyle/>
          <a:p>
            <a:pPr algn="l"/>
            <a:r>
              <a:rPr lang="pl-PL" sz="3600" dirty="0" err="1" smtClean="0"/>
              <a:t>Kernel</a:t>
            </a:r>
            <a:r>
              <a:rPr lang="pl-PL" sz="3600" dirty="0" smtClean="0"/>
              <a:t> – </a:t>
            </a:r>
            <a:r>
              <a:rPr lang="pl-PL" sz="3600" dirty="0" err="1" smtClean="0"/>
              <a:t>what</a:t>
            </a:r>
            <a:r>
              <a:rPr lang="pl-PL" sz="3600" dirty="0" smtClean="0"/>
              <a:t> </a:t>
            </a:r>
            <a:r>
              <a:rPr lang="pl-PL" sz="3600" dirty="0" err="1" smtClean="0"/>
              <a:t>is</a:t>
            </a:r>
            <a:r>
              <a:rPr lang="pl-PL" sz="3600" dirty="0" smtClean="0"/>
              <a:t> </a:t>
            </a:r>
            <a:r>
              <a:rPr lang="pl-PL" sz="3600" dirty="0" err="1" smtClean="0"/>
              <a:t>it</a:t>
            </a:r>
            <a:r>
              <a:rPr lang="pl-PL" sz="3600" dirty="0" smtClean="0"/>
              <a:t>?</a:t>
            </a:r>
            <a:endParaRPr lang="en-GB" sz="3600" dirty="0"/>
          </a:p>
        </p:txBody>
      </p:sp>
      <p:sp>
        <p:nvSpPr>
          <p:cNvPr id="3" name="Symbol zastępczy zawartości 2"/>
          <p:cNvSpPr>
            <a:spLocks noGrp="1"/>
          </p:cNvSpPr>
          <p:nvPr>
            <p:ph idx="1"/>
          </p:nvPr>
        </p:nvSpPr>
        <p:spPr>
          <a:xfrm>
            <a:off x="468000" y="1600200"/>
            <a:ext cx="8472518" cy="4525963"/>
          </a:xfrm>
        </p:spPr>
        <p:txBody>
          <a:bodyPr>
            <a:noAutofit/>
          </a:bodyPr>
          <a:lstStyle/>
          <a:p>
            <a:pPr marL="252000" indent="-252000">
              <a:buNone/>
            </a:pPr>
            <a:r>
              <a:rPr lang="en-US" sz="2300" dirty="0" smtClean="0"/>
              <a:t>In computing, the </a:t>
            </a:r>
            <a:r>
              <a:rPr lang="en-US" sz="2300" b="1" dirty="0" smtClean="0">
                <a:solidFill>
                  <a:srgbClr val="C00000"/>
                </a:solidFill>
              </a:rPr>
              <a:t>kernel</a:t>
            </a:r>
            <a:r>
              <a:rPr lang="en-US" sz="2300" dirty="0" smtClean="0"/>
              <a:t> is the central component of most computer operating systems. Its responsibilities include managing the system's resources (the communication between hardware and software components)</a:t>
            </a:r>
            <a:r>
              <a:rPr lang="pl-PL" sz="2300" dirty="0" smtClean="0"/>
              <a:t>.</a:t>
            </a:r>
          </a:p>
          <a:p>
            <a:pPr marL="252000" indent="-252000">
              <a:buNone/>
            </a:pPr>
            <a:endParaRPr lang="pl-PL" sz="2300" dirty="0" smtClean="0"/>
          </a:p>
          <a:p>
            <a:pPr marL="252000" indent="-252000">
              <a:buNone/>
            </a:pPr>
            <a:endParaRPr lang="pl-PL" sz="2300" dirty="0" smtClean="0"/>
          </a:p>
        </p:txBody>
      </p:sp>
      <p:cxnSp>
        <p:nvCxnSpPr>
          <p:cNvPr id="5" name="Łącznik prosty 4"/>
          <p:cNvCxnSpPr/>
          <p:nvPr/>
        </p:nvCxnSpPr>
        <p:spPr>
          <a:xfrm rot="5400000">
            <a:off x="-2571788" y="3929054"/>
            <a:ext cx="5572140" cy="0"/>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6" name="Łącznik prosty 5"/>
          <p:cNvCxnSpPr/>
          <p:nvPr/>
        </p:nvCxnSpPr>
        <p:spPr>
          <a:xfrm rot="5400000">
            <a:off x="-2500350" y="4000492"/>
            <a:ext cx="5572140" cy="0"/>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7" name="Łącznik prosty 6"/>
          <p:cNvCxnSpPr/>
          <p:nvPr/>
        </p:nvCxnSpPr>
        <p:spPr>
          <a:xfrm flipV="1">
            <a:off x="71406" y="1285860"/>
            <a:ext cx="8858312" cy="9524"/>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Łącznik prosty 8"/>
          <p:cNvCxnSpPr/>
          <p:nvPr/>
        </p:nvCxnSpPr>
        <p:spPr>
          <a:xfrm flipV="1">
            <a:off x="142844" y="1357298"/>
            <a:ext cx="8715436" cy="9524"/>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pic>
        <p:nvPicPr>
          <p:cNvPr id="13" name="Obraz 12" descr="uog-logo.gif"/>
          <p:cNvPicPr>
            <a:picLocks noChangeAspect="1"/>
          </p:cNvPicPr>
          <p:nvPr/>
        </p:nvPicPr>
        <p:blipFill>
          <a:blip r:embed="rId3" cstate="print"/>
          <a:stretch>
            <a:fillRect/>
          </a:stretch>
        </p:blipFill>
        <p:spPr>
          <a:xfrm>
            <a:off x="7572406" y="214290"/>
            <a:ext cx="1428750" cy="752475"/>
          </a:xfrm>
          <a:prstGeom prst="rect">
            <a:avLst/>
          </a:prstGeom>
        </p:spPr>
      </p:pic>
      <p:sp>
        <p:nvSpPr>
          <p:cNvPr id="18" name="pole tekstowe 17"/>
          <p:cNvSpPr txBox="1"/>
          <p:nvPr/>
        </p:nvSpPr>
        <p:spPr>
          <a:xfrm>
            <a:off x="3487628" y="6429396"/>
            <a:ext cx="2484976" cy="430887"/>
          </a:xfrm>
          <a:prstGeom prst="rect">
            <a:avLst/>
          </a:prstGeom>
          <a:noFill/>
        </p:spPr>
        <p:txBody>
          <a:bodyPr wrap="none" rtlCol="0">
            <a:spAutoFit/>
          </a:bodyPr>
          <a:lstStyle/>
          <a:p>
            <a:pPr algn="ctr"/>
            <a:r>
              <a:rPr lang="pl-PL" sz="1100" b="1" dirty="0" smtClean="0">
                <a:solidFill>
                  <a:schemeClr val="bg1">
                    <a:lumMod val="50000"/>
                  </a:schemeClr>
                </a:solidFill>
              </a:rPr>
              <a:t>Mariusz Pelc © 2009/2010</a:t>
            </a:r>
          </a:p>
          <a:p>
            <a:pPr algn="ctr"/>
            <a:r>
              <a:rPr lang="pl-PL" sz="1100" b="1" dirty="0" smtClean="0">
                <a:solidFill>
                  <a:schemeClr val="bg1">
                    <a:lumMod val="50000"/>
                  </a:schemeClr>
                </a:solidFill>
              </a:rPr>
              <a:t>(</a:t>
            </a:r>
            <a:r>
              <a:rPr lang="pl-PL" sz="1100" b="1" dirty="0" err="1" smtClean="0">
                <a:solidFill>
                  <a:schemeClr val="bg1">
                    <a:lumMod val="50000"/>
                  </a:schemeClr>
                </a:solidFill>
              </a:rPr>
              <a:t>with</a:t>
            </a:r>
            <a:r>
              <a:rPr lang="pl-PL" sz="1100" b="1" dirty="0" smtClean="0">
                <a:solidFill>
                  <a:schemeClr val="bg1">
                    <a:lumMod val="50000"/>
                  </a:schemeClr>
                </a:solidFill>
              </a:rPr>
              <a:t> </a:t>
            </a:r>
            <a:r>
              <a:rPr lang="pl-PL" sz="1100" b="1" dirty="0" err="1" smtClean="0">
                <a:solidFill>
                  <a:schemeClr val="bg1">
                    <a:lumMod val="50000"/>
                  </a:schemeClr>
                </a:solidFill>
              </a:rPr>
              <a:t>support</a:t>
            </a:r>
            <a:r>
              <a:rPr lang="pl-PL" sz="1100" b="1" dirty="0" smtClean="0">
                <a:solidFill>
                  <a:schemeClr val="bg1">
                    <a:lumMod val="50000"/>
                  </a:schemeClr>
                </a:solidFill>
              </a:rPr>
              <a:t> </a:t>
            </a:r>
            <a:r>
              <a:rPr lang="pl-PL" sz="1100" b="1" dirty="0" err="1" smtClean="0">
                <a:solidFill>
                  <a:schemeClr val="bg1">
                    <a:lumMod val="50000"/>
                  </a:schemeClr>
                </a:solidFill>
              </a:rPr>
              <a:t>from</a:t>
            </a:r>
            <a:r>
              <a:rPr lang="pl-PL" sz="1100" b="1" dirty="0" smtClean="0">
                <a:solidFill>
                  <a:schemeClr val="bg1">
                    <a:lumMod val="50000"/>
                  </a:schemeClr>
                </a:solidFill>
              </a:rPr>
              <a:t> Dr Kevin </a:t>
            </a:r>
            <a:r>
              <a:rPr lang="pl-PL" sz="1100" b="1" dirty="0" err="1" smtClean="0">
                <a:solidFill>
                  <a:schemeClr val="bg1">
                    <a:lumMod val="50000"/>
                  </a:schemeClr>
                </a:solidFill>
              </a:rPr>
              <a:t>McManus</a:t>
            </a:r>
            <a:r>
              <a:rPr lang="pl-PL" sz="1100" b="1" dirty="0" smtClean="0">
                <a:solidFill>
                  <a:schemeClr val="bg1">
                    <a:lumMod val="50000"/>
                  </a:schemeClr>
                </a:solidFill>
              </a:rPr>
              <a:t>)</a:t>
            </a:r>
            <a:endParaRPr lang="en-GB" sz="1100" b="1" dirty="0">
              <a:solidFill>
                <a:schemeClr val="bg1">
                  <a:lumMod val="50000"/>
                </a:schemeClr>
              </a:solidFill>
            </a:endParaRPr>
          </a:p>
        </p:txBody>
      </p:sp>
      <p:pic>
        <p:nvPicPr>
          <p:cNvPr id="23553" name="Picture 1"/>
          <p:cNvPicPr>
            <a:picLocks noChangeAspect="1" noChangeArrowheads="1"/>
          </p:cNvPicPr>
          <p:nvPr/>
        </p:nvPicPr>
        <p:blipFill>
          <a:blip r:embed="rId4" cstate="print"/>
          <a:srcRect/>
          <a:stretch>
            <a:fillRect/>
          </a:stretch>
        </p:blipFill>
        <p:spPr bwMode="auto">
          <a:xfrm>
            <a:off x="2714612" y="3071810"/>
            <a:ext cx="3975927" cy="314327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468000" y="274638"/>
            <a:ext cx="7000924" cy="1143000"/>
          </a:xfrm>
        </p:spPr>
        <p:txBody>
          <a:bodyPr>
            <a:normAutofit/>
          </a:bodyPr>
          <a:lstStyle/>
          <a:p>
            <a:pPr algn="l"/>
            <a:r>
              <a:rPr lang="pl-PL" sz="3600" dirty="0" err="1" smtClean="0"/>
              <a:t>Kernel</a:t>
            </a:r>
            <a:r>
              <a:rPr lang="pl-PL" sz="3600" dirty="0" smtClean="0"/>
              <a:t> – </a:t>
            </a:r>
            <a:r>
              <a:rPr lang="pl-PL" sz="3600" dirty="0" err="1" smtClean="0"/>
              <a:t>basic</a:t>
            </a:r>
            <a:r>
              <a:rPr lang="pl-PL" sz="3600" dirty="0" smtClean="0"/>
              <a:t> </a:t>
            </a:r>
            <a:r>
              <a:rPr lang="pl-PL" sz="3600" dirty="0" err="1" smtClean="0"/>
              <a:t>facilities</a:t>
            </a:r>
            <a:endParaRPr lang="en-GB" sz="3600" dirty="0"/>
          </a:p>
        </p:txBody>
      </p:sp>
      <p:sp>
        <p:nvSpPr>
          <p:cNvPr id="3" name="Symbol zastępczy zawartości 2"/>
          <p:cNvSpPr>
            <a:spLocks noGrp="1"/>
          </p:cNvSpPr>
          <p:nvPr>
            <p:ph idx="1"/>
          </p:nvPr>
        </p:nvSpPr>
        <p:spPr>
          <a:xfrm>
            <a:off x="468000" y="1600200"/>
            <a:ext cx="8472518" cy="4525963"/>
          </a:xfrm>
        </p:spPr>
        <p:txBody>
          <a:bodyPr>
            <a:noAutofit/>
          </a:bodyPr>
          <a:lstStyle/>
          <a:p>
            <a:pPr marL="252000" indent="-252000">
              <a:buNone/>
            </a:pPr>
            <a:r>
              <a:rPr lang="pl-PL" sz="2300" dirty="0" err="1" smtClean="0"/>
              <a:t>The</a:t>
            </a:r>
            <a:r>
              <a:rPr lang="pl-PL" sz="2300" dirty="0" smtClean="0"/>
              <a:t> system </a:t>
            </a:r>
            <a:r>
              <a:rPr lang="pl-PL" sz="2300" dirty="0" err="1" smtClean="0"/>
              <a:t>kernel</a:t>
            </a:r>
            <a:r>
              <a:rPr lang="pl-PL" sz="2300" dirty="0" smtClean="0"/>
              <a:t> </a:t>
            </a:r>
            <a:r>
              <a:rPr lang="pl-PL" sz="2300" dirty="0" err="1" smtClean="0"/>
              <a:t>is</a:t>
            </a:r>
            <a:r>
              <a:rPr lang="pl-PL" sz="2300" dirty="0" smtClean="0"/>
              <a:t> </a:t>
            </a:r>
            <a:r>
              <a:rPr lang="pl-PL" sz="2300" dirty="0" err="1" smtClean="0"/>
              <a:t>responsible</a:t>
            </a:r>
            <a:r>
              <a:rPr lang="pl-PL" sz="2300" dirty="0" smtClean="0"/>
              <a:t> for </a:t>
            </a:r>
            <a:r>
              <a:rPr lang="pl-PL" sz="2300" dirty="0" err="1" smtClean="0"/>
              <a:t>managing</a:t>
            </a:r>
            <a:r>
              <a:rPr lang="pl-PL" sz="2300" dirty="0" smtClean="0"/>
              <a:t> of computer resources and </a:t>
            </a:r>
            <a:r>
              <a:rPr lang="pl-PL" sz="2300" dirty="0" err="1" smtClean="0"/>
              <a:t>allowing</a:t>
            </a:r>
            <a:r>
              <a:rPr lang="pl-PL" sz="2300" dirty="0" smtClean="0"/>
              <a:t> </a:t>
            </a:r>
            <a:r>
              <a:rPr lang="pl-PL" sz="2300" dirty="0" err="1" smtClean="0"/>
              <a:t>other</a:t>
            </a:r>
            <a:r>
              <a:rPr lang="pl-PL" sz="2300" dirty="0" smtClean="0"/>
              <a:t> </a:t>
            </a:r>
            <a:r>
              <a:rPr lang="pl-PL" sz="2300" dirty="0" err="1" smtClean="0"/>
              <a:t>processes</a:t>
            </a:r>
            <a:r>
              <a:rPr lang="pl-PL" sz="2300" dirty="0" smtClean="0"/>
              <a:t> and </a:t>
            </a:r>
            <a:r>
              <a:rPr lang="pl-PL" sz="2300" dirty="0" err="1" smtClean="0"/>
              <a:t>programs</a:t>
            </a:r>
            <a:r>
              <a:rPr lang="pl-PL" sz="2300" dirty="0" smtClean="0"/>
              <a:t> to run and </a:t>
            </a:r>
            <a:r>
              <a:rPr lang="pl-PL" sz="2300" dirty="0" err="1" smtClean="0"/>
              <a:t>use</a:t>
            </a:r>
            <a:r>
              <a:rPr lang="pl-PL" sz="2300" dirty="0" smtClean="0"/>
              <a:t> </a:t>
            </a:r>
            <a:r>
              <a:rPr lang="pl-PL" sz="2300" dirty="0" err="1" smtClean="0"/>
              <a:t>these</a:t>
            </a:r>
            <a:r>
              <a:rPr lang="pl-PL" sz="2300" dirty="0" smtClean="0"/>
              <a:t> resources. </a:t>
            </a:r>
            <a:r>
              <a:rPr lang="pl-PL" sz="2300" dirty="0" err="1" smtClean="0"/>
              <a:t>The</a:t>
            </a:r>
            <a:r>
              <a:rPr lang="pl-PL" sz="2300" dirty="0" smtClean="0"/>
              <a:t> </a:t>
            </a:r>
            <a:r>
              <a:rPr lang="pl-PL" sz="2300" dirty="0" err="1" smtClean="0"/>
              <a:t>resource</a:t>
            </a:r>
            <a:r>
              <a:rPr lang="pl-PL" sz="2300" dirty="0" smtClean="0"/>
              <a:t> </a:t>
            </a:r>
            <a:r>
              <a:rPr lang="pl-PL" sz="2300" dirty="0" err="1" smtClean="0"/>
              <a:t>in</a:t>
            </a:r>
            <a:r>
              <a:rPr lang="pl-PL" sz="2300" dirty="0" smtClean="0"/>
              <a:t> </a:t>
            </a:r>
            <a:r>
              <a:rPr lang="pl-PL" sz="2300" dirty="0" err="1" smtClean="0"/>
              <a:t>this</a:t>
            </a:r>
            <a:r>
              <a:rPr lang="pl-PL" sz="2300" dirty="0" smtClean="0"/>
              <a:t> </a:t>
            </a:r>
            <a:r>
              <a:rPr lang="pl-PL" sz="2300" dirty="0" err="1" smtClean="0"/>
              <a:t>case</a:t>
            </a:r>
            <a:r>
              <a:rPr lang="pl-PL" sz="2300" dirty="0" smtClean="0"/>
              <a:t> </a:t>
            </a:r>
            <a:r>
              <a:rPr lang="pl-PL" sz="2300" dirty="0" err="1" smtClean="0"/>
              <a:t>means</a:t>
            </a:r>
            <a:r>
              <a:rPr lang="pl-PL" sz="2300" dirty="0" smtClean="0"/>
              <a:t>:</a:t>
            </a:r>
          </a:p>
          <a:p>
            <a:pPr marL="252000" indent="-252000"/>
            <a:r>
              <a:rPr lang="pl-PL" sz="2300" dirty="0" err="1" smtClean="0">
                <a:solidFill>
                  <a:srgbClr val="C00000"/>
                </a:solidFill>
              </a:rPr>
              <a:t>The</a:t>
            </a:r>
            <a:r>
              <a:rPr lang="pl-PL" sz="2300" dirty="0" smtClean="0">
                <a:solidFill>
                  <a:srgbClr val="C00000"/>
                </a:solidFill>
              </a:rPr>
              <a:t> CPU </a:t>
            </a:r>
            <a:r>
              <a:rPr lang="pl-PL" sz="2300" dirty="0" smtClean="0"/>
              <a:t>	- </a:t>
            </a:r>
            <a:r>
              <a:rPr lang="pl-PL" sz="2300" dirty="0" err="1" smtClean="0"/>
              <a:t>kernel</a:t>
            </a:r>
            <a:r>
              <a:rPr lang="pl-PL" sz="2300" dirty="0" smtClean="0"/>
              <a:t> </a:t>
            </a:r>
            <a:r>
              <a:rPr lang="pl-PL" sz="2300" dirty="0" err="1" smtClean="0"/>
              <a:t>decides</a:t>
            </a:r>
            <a:r>
              <a:rPr lang="pl-PL" sz="2300" dirty="0" smtClean="0"/>
              <a:t> </a:t>
            </a:r>
            <a:r>
              <a:rPr lang="pl-PL" sz="2300" dirty="0" err="1" smtClean="0"/>
              <a:t>at</a:t>
            </a:r>
            <a:r>
              <a:rPr lang="pl-PL" sz="2300" dirty="0" smtClean="0"/>
              <a:t> </a:t>
            </a:r>
            <a:r>
              <a:rPr lang="pl-PL" sz="2300" dirty="0" err="1" smtClean="0"/>
              <a:t>what</a:t>
            </a:r>
            <a:r>
              <a:rPr lang="pl-PL" sz="2300" dirty="0" smtClean="0"/>
              <a:t> time (and for </a:t>
            </a:r>
            <a:r>
              <a:rPr lang="pl-PL" sz="2300" dirty="0" err="1" smtClean="0"/>
              <a:t>how</a:t>
            </a:r>
            <a:r>
              <a:rPr lang="pl-PL" sz="2300" dirty="0" smtClean="0"/>
              <a:t> long) </a:t>
            </a:r>
            <a:r>
              <a:rPr lang="pl-PL" sz="2300" dirty="0" err="1" smtClean="0"/>
              <a:t>the</a:t>
            </a:r>
            <a:r>
              <a:rPr lang="pl-PL" sz="2300" dirty="0" smtClean="0"/>
              <a:t> </a:t>
            </a:r>
            <a:r>
              <a:rPr lang="pl-PL" sz="2300" dirty="0" err="1" smtClean="0"/>
              <a:t>running</a:t>
            </a:r>
            <a:r>
              <a:rPr lang="pl-PL" sz="2300" dirty="0" smtClean="0"/>
              <a:t> </a:t>
            </a:r>
            <a:r>
              <a:rPr lang="pl-PL" sz="2300" dirty="0" err="1" smtClean="0"/>
              <a:t>processes</a:t>
            </a:r>
            <a:r>
              <a:rPr lang="pl-PL" sz="2300" dirty="0" smtClean="0"/>
              <a:t>/</a:t>
            </a:r>
            <a:r>
              <a:rPr lang="pl-PL" sz="2300" dirty="0" err="1" smtClean="0"/>
              <a:t>programs</a:t>
            </a:r>
            <a:r>
              <a:rPr lang="pl-PL" sz="2300" dirty="0" smtClean="0"/>
              <a:t> </a:t>
            </a:r>
            <a:r>
              <a:rPr lang="pl-PL" sz="2300" dirty="0" err="1" smtClean="0"/>
              <a:t>should</a:t>
            </a:r>
            <a:r>
              <a:rPr lang="pl-PL" sz="2300" dirty="0" smtClean="0"/>
              <a:t> be </a:t>
            </a:r>
            <a:r>
              <a:rPr lang="pl-PL" sz="2300" dirty="0" err="1" smtClean="0"/>
              <a:t>allocated</a:t>
            </a:r>
            <a:r>
              <a:rPr lang="pl-PL" sz="2300" dirty="0" smtClean="0"/>
              <a:t> to </a:t>
            </a:r>
            <a:r>
              <a:rPr lang="pl-PL" sz="2300" dirty="0" err="1" smtClean="0"/>
              <a:t>the</a:t>
            </a:r>
            <a:r>
              <a:rPr lang="pl-PL" sz="2300" dirty="0" smtClean="0"/>
              <a:t> </a:t>
            </a:r>
            <a:r>
              <a:rPr lang="pl-PL" sz="2300" dirty="0" err="1" smtClean="0"/>
              <a:t>processor</a:t>
            </a:r>
            <a:r>
              <a:rPr lang="pl-PL" sz="2300" dirty="0" smtClean="0"/>
              <a:t> </a:t>
            </a:r>
            <a:r>
              <a:rPr lang="pl-PL" sz="2300" dirty="0" err="1" smtClean="0"/>
              <a:t>(or</a:t>
            </a:r>
            <a:r>
              <a:rPr lang="pl-PL" sz="2300" dirty="0" smtClean="0"/>
              <a:t> </a:t>
            </a:r>
            <a:r>
              <a:rPr lang="pl-PL" sz="2300" dirty="0" err="1" smtClean="0"/>
              <a:t>porcessors</a:t>
            </a:r>
            <a:r>
              <a:rPr lang="pl-PL" sz="2300" dirty="0" smtClean="0"/>
              <a:t> </a:t>
            </a:r>
            <a:r>
              <a:rPr lang="pl-PL" sz="2300" dirty="0" err="1" smtClean="0"/>
              <a:t>in</a:t>
            </a:r>
            <a:r>
              <a:rPr lang="pl-PL" sz="2300" dirty="0" smtClean="0"/>
              <a:t> </a:t>
            </a:r>
            <a:r>
              <a:rPr lang="pl-PL" sz="2300" dirty="0" err="1" smtClean="0"/>
              <a:t>multiprocessor</a:t>
            </a:r>
            <a:r>
              <a:rPr lang="pl-PL" sz="2300" dirty="0" smtClean="0"/>
              <a:t> systems)</a:t>
            </a:r>
          </a:p>
          <a:p>
            <a:pPr marL="252000" indent="-252000"/>
            <a:r>
              <a:rPr lang="pl-PL" sz="2300" dirty="0" err="1" smtClean="0">
                <a:solidFill>
                  <a:srgbClr val="C00000"/>
                </a:solidFill>
              </a:rPr>
              <a:t>The</a:t>
            </a:r>
            <a:r>
              <a:rPr lang="pl-PL" sz="2300" dirty="0" smtClean="0">
                <a:solidFill>
                  <a:srgbClr val="C00000"/>
                </a:solidFill>
              </a:rPr>
              <a:t> </a:t>
            </a:r>
            <a:r>
              <a:rPr lang="pl-PL" sz="2300" dirty="0" err="1" smtClean="0">
                <a:solidFill>
                  <a:srgbClr val="C00000"/>
                </a:solidFill>
              </a:rPr>
              <a:t>memory</a:t>
            </a:r>
            <a:r>
              <a:rPr lang="pl-PL" sz="2300" dirty="0" smtClean="0"/>
              <a:t>	- </a:t>
            </a:r>
            <a:r>
              <a:rPr lang="pl-PL" sz="2300" dirty="0" err="1" smtClean="0"/>
              <a:t>kernel</a:t>
            </a:r>
            <a:r>
              <a:rPr lang="pl-PL" sz="2300" dirty="0" smtClean="0"/>
              <a:t> </a:t>
            </a:r>
            <a:r>
              <a:rPr lang="pl-PL" sz="2300" dirty="0" err="1" smtClean="0"/>
              <a:t>decides</a:t>
            </a:r>
            <a:r>
              <a:rPr lang="pl-PL" sz="2300" dirty="0" smtClean="0"/>
              <a:t> of </a:t>
            </a:r>
            <a:r>
              <a:rPr lang="pl-PL" sz="2300" dirty="0" err="1" smtClean="0"/>
              <a:t>which</a:t>
            </a:r>
            <a:r>
              <a:rPr lang="pl-PL" sz="2300" dirty="0" smtClean="0"/>
              <a:t> </a:t>
            </a:r>
            <a:r>
              <a:rPr lang="pl-PL" sz="2300" dirty="0" err="1" smtClean="0"/>
              <a:t>memory</a:t>
            </a:r>
            <a:r>
              <a:rPr lang="pl-PL" sz="2300" dirty="0" smtClean="0"/>
              <a:t> </a:t>
            </a:r>
            <a:r>
              <a:rPr lang="en-US" sz="2300" dirty="0" smtClean="0"/>
              <a:t>each process can use, and </a:t>
            </a:r>
            <a:r>
              <a:rPr lang="en-US" sz="2300" dirty="0" err="1" smtClean="0"/>
              <a:t>determin</a:t>
            </a:r>
            <a:r>
              <a:rPr lang="pl-PL" sz="2300" dirty="0" smtClean="0"/>
              <a:t>es</a:t>
            </a:r>
            <a:r>
              <a:rPr lang="en-US" sz="2300" dirty="0" smtClean="0"/>
              <a:t> what to do when not enough </a:t>
            </a:r>
            <a:r>
              <a:rPr lang="pl-PL" sz="2300" dirty="0" err="1" smtClean="0"/>
              <a:t>memory</a:t>
            </a:r>
            <a:r>
              <a:rPr lang="pl-PL" sz="2300" dirty="0" smtClean="0"/>
              <a:t> </a:t>
            </a:r>
            <a:r>
              <a:rPr lang="en-US" sz="2300" dirty="0" smtClean="0"/>
              <a:t>is available</a:t>
            </a:r>
            <a:endParaRPr lang="pl-PL" sz="2300" dirty="0" smtClean="0"/>
          </a:p>
          <a:p>
            <a:pPr marL="252000" indent="-252000"/>
            <a:r>
              <a:rPr lang="pl-PL" sz="2300" dirty="0" smtClean="0">
                <a:solidFill>
                  <a:srgbClr val="C00000"/>
                </a:solidFill>
              </a:rPr>
              <a:t>I/O devices</a:t>
            </a:r>
            <a:r>
              <a:rPr lang="pl-PL" sz="2300" dirty="0" smtClean="0"/>
              <a:t>	- </a:t>
            </a:r>
            <a:r>
              <a:rPr lang="en-US" sz="2300" dirty="0" smtClean="0"/>
              <a:t>kernel allocates requests from applications to perform I/O to an appropriate device and provides convenient methods for using the device (</a:t>
            </a:r>
            <a:r>
              <a:rPr lang="pl-PL" sz="2300" dirty="0" err="1" smtClean="0"/>
              <a:t>hides</a:t>
            </a:r>
            <a:r>
              <a:rPr lang="pl-PL" sz="2300" dirty="0" smtClean="0"/>
              <a:t> </a:t>
            </a:r>
            <a:r>
              <a:rPr lang="pl-PL" sz="2300" dirty="0" err="1" smtClean="0"/>
              <a:t>details</a:t>
            </a:r>
            <a:r>
              <a:rPr lang="pl-PL" sz="2300" dirty="0" smtClean="0"/>
              <a:t> of </a:t>
            </a:r>
            <a:r>
              <a:rPr lang="pl-PL" sz="2300" dirty="0" err="1" smtClean="0"/>
              <a:t>the</a:t>
            </a:r>
            <a:r>
              <a:rPr lang="pl-PL" sz="2300" dirty="0" smtClean="0"/>
              <a:t> </a:t>
            </a:r>
            <a:r>
              <a:rPr lang="pl-PL" sz="2300" dirty="0" err="1" smtClean="0"/>
              <a:t>device</a:t>
            </a:r>
            <a:r>
              <a:rPr lang="pl-PL" sz="2300" dirty="0" smtClean="0"/>
              <a:t>/</a:t>
            </a:r>
            <a:r>
              <a:rPr lang="pl-PL" sz="2300" dirty="0" err="1" smtClean="0"/>
              <a:t>access</a:t>
            </a:r>
            <a:r>
              <a:rPr lang="pl-PL" sz="2300" dirty="0" smtClean="0"/>
              <a:t> </a:t>
            </a:r>
            <a:r>
              <a:rPr lang="pl-PL" sz="2300" dirty="0" err="1" smtClean="0"/>
              <a:t>implementation</a:t>
            </a:r>
            <a:r>
              <a:rPr lang="pl-PL" sz="2300" dirty="0" smtClean="0"/>
              <a:t>, </a:t>
            </a:r>
            <a:r>
              <a:rPr lang="pl-PL" sz="2300" dirty="0" err="1" smtClean="0"/>
              <a:t>only</a:t>
            </a:r>
            <a:r>
              <a:rPr lang="pl-PL" sz="2300" dirty="0" smtClean="0"/>
              <a:t> </a:t>
            </a:r>
            <a:r>
              <a:rPr lang="pl-PL" sz="2300" dirty="0" err="1" smtClean="0"/>
              <a:t>convenient</a:t>
            </a:r>
            <a:r>
              <a:rPr lang="pl-PL" sz="2300" dirty="0" smtClean="0"/>
              <a:t> </a:t>
            </a:r>
            <a:r>
              <a:rPr lang="pl-PL" sz="2300" dirty="0" err="1" smtClean="0"/>
              <a:t>interfaces</a:t>
            </a:r>
            <a:r>
              <a:rPr lang="pl-PL" sz="2300" dirty="0" smtClean="0"/>
              <a:t> </a:t>
            </a:r>
            <a:r>
              <a:rPr lang="pl-PL" sz="2300" dirty="0" err="1" smtClean="0"/>
              <a:t>are</a:t>
            </a:r>
            <a:r>
              <a:rPr lang="pl-PL" sz="2300" dirty="0" smtClean="0"/>
              <a:t> </a:t>
            </a:r>
            <a:r>
              <a:rPr lang="pl-PL" sz="2300" dirty="0" err="1" smtClean="0"/>
              <a:t>provided</a:t>
            </a:r>
            <a:r>
              <a:rPr lang="en-US" sz="2300" dirty="0" smtClean="0"/>
              <a:t>)</a:t>
            </a:r>
            <a:endParaRPr lang="pl-PL" sz="2300" dirty="0" smtClean="0"/>
          </a:p>
        </p:txBody>
      </p:sp>
      <p:cxnSp>
        <p:nvCxnSpPr>
          <p:cNvPr id="5" name="Łącznik prosty 4"/>
          <p:cNvCxnSpPr/>
          <p:nvPr/>
        </p:nvCxnSpPr>
        <p:spPr>
          <a:xfrm rot="5400000">
            <a:off x="-2571788" y="3929054"/>
            <a:ext cx="5572140" cy="0"/>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6" name="Łącznik prosty 5"/>
          <p:cNvCxnSpPr/>
          <p:nvPr/>
        </p:nvCxnSpPr>
        <p:spPr>
          <a:xfrm rot="5400000">
            <a:off x="-2500350" y="4000492"/>
            <a:ext cx="5572140" cy="0"/>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7" name="Łącznik prosty 6"/>
          <p:cNvCxnSpPr/>
          <p:nvPr/>
        </p:nvCxnSpPr>
        <p:spPr>
          <a:xfrm flipV="1">
            <a:off x="71406" y="1285860"/>
            <a:ext cx="8858312" cy="9524"/>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Łącznik prosty 8"/>
          <p:cNvCxnSpPr/>
          <p:nvPr/>
        </p:nvCxnSpPr>
        <p:spPr>
          <a:xfrm flipV="1">
            <a:off x="142844" y="1357298"/>
            <a:ext cx="8715436" cy="9524"/>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pic>
        <p:nvPicPr>
          <p:cNvPr id="13" name="Obraz 12" descr="uog-logo.gif"/>
          <p:cNvPicPr>
            <a:picLocks noChangeAspect="1"/>
          </p:cNvPicPr>
          <p:nvPr/>
        </p:nvPicPr>
        <p:blipFill>
          <a:blip r:embed="rId3" cstate="print"/>
          <a:stretch>
            <a:fillRect/>
          </a:stretch>
        </p:blipFill>
        <p:spPr>
          <a:xfrm>
            <a:off x="7572406" y="214290"/>
            <a:ext cx="1428750" cy="752475"/>
          </a:xfrm>
          <a:prstGeom prst="rect">
            <a:avLst/>
          </a:prstGeom>
        </p:spPr>
      </p:pic>
      <p:sp>
        <p:nvSpPr>
          <p:cNvPr id="18" name="pole tekstowe 17"/>
          <p:cNvSpPr txBox="1"/>
          <p:nvPr/>
        </p:nvSpPr>
        <p:spPr>
          <a:xfrm>
            <a:off x="3487628" y="6429396"/>
            <a:ext cx="2484976" cy="430887"/>
          </a:xfrm>
          <a:prstGeom prst="rect">
            <a:avLst/>
          </a:prstGeom>
          <a:noFill/>
        </p:spPr>
        <p:txBody>
          <a:bodyPr wrap="none" rtlCol="0">
            <a:spAutoFit/>
          </a:bodyPr>
          <a:lstStyle/>
          <a:p>
            <a:pPr algn="ctr"/>
            <a:r>
              <a:rPr lang="pl-PL" sz="1100" b="1" dirty="0" smtClean="0">
                <a:solidFill>
                  <a:schemeClr val="bg1">
                    <a:lumMod val="50000"/>
                  </a:schemeClr>
                </a:solidFill>
              </a:rPr>
              <a:t>Mariusz Pelc © 2009/2010</a:t>
            </a:r>
          </a:p>
          <a:p>
            <a:pPr algn="ctr"/>
            <a:r>
              <a:rPr lang="pl-PL" sz="1100" b="1" dirty="0" smtClean="0">
                <a:solidFill>
                  <a:schemeClr val="bg1">
                    <a:lumMod val="50000"/>
                  </a:schemeClr>
                </a:solidFill>
              </a:rPr>
              <a:t>(</a:t>
            </a:r>
            <a:r>
              <a:rPr lang="pl-PL" sz="1100" b="1" dirty="0" err="1" smtClean="0">
                <a:solidFill>
                  <a:schemeClr val="bg1">
                    <a:lumMod val="50000"/>
                  </a:schemeClr>
                </a:solidFill>
              </a:rPr>
              <a:t>with</a:t>
            </a:r>
            <a:r>
              <a:rPr lang="pl-PL" sz="1100" b="1" dirty="0" smtClean="0">
                <a:solidFill>
                  <a:schemeClr val="bg1">
                    <a:lumMod val="50000"/>
                  </a:schemeClr>
                </a:solidFill>
              </a:rPr>
              <a:t> </a:t>
            </a:r>
            <a:r>
              <a:rPr lang="pl-PL" sz="1100" b="1" dirty="0" err="1" smtClean="0">
                <a:solidFill>
                  <a:schemeClr val="bg1">
                    <a:lumMod val="50000"/>
                  </a:schemeClr>
                </a:solidFill>
              </a:rPr>
              <a:t>support</a:t>
            </a:r>
            <a:r>
              <a:rPr lang="pl-PL" sz="1100" b="1" dirty="0" smtClean="0">
                <a:solidFill>
                  <a:schemeClr val="bg1">
                    <a:lumMod val="50000"/>
                  </a:schemeClr>
                </a:solidFill>
              </a:rPr>
              <a:t> </a:t>
            </a:r>
            <a:r>
              <a:rPr lang="pl-PL" sz="1100" b="1" dirty="0" err="1" smtClean="0">
                <a:solidFill>
                  <a:schemeClr val="bg1">
                    <a:lumMod val="50000"/>
                  </a:schemeClr>
                </a:solidFill>
              </a:rPr>
              <a:t>from</a:t>
            </a:r>
            <a:r>
              <a:rPr lang="pl-PL" sz="1100" b="1" dirty="0" smtClean="0">
                <a:solidFill>
                  <a:schemeClr val="bg1">
                    <a:lumMod val="50000"/>
                  </a:schemeClr>
                </a:solidFill>
              </a:rPr>
              <a:t> Dr Kevin </a:t>
            </a:r>
            <a:r>
              <a:rPr lang="pl-PL" sz="1100" b="1" dirty="0" err="1" smtClean="0">
                <a:solidFill>
                  <a:schemeClr val="bg1">
                    <a:lumMod val="50000"/>
                  </a:schemeClr>
                </a:solidFill>
              </a:rPr>
              <a:t>McManus</a:t>
            </a:r>
            <a:r>
              <a:rPr lang="pl-PL" sz="1100" b="1" dirty="0" smtClean="0">
                <a:solidFill>
                  <a:schemeClr val="bg1">
                    <a:lumMod val="50000"/>
                  </a:schemeClr>
                </a:solidFill>
              </a:rPr>
              <a:t>)</a:t>
            </a:r>
            <a:endParaRPr lang="en-GB" sz="1100" b="1" dirty="0">
              <a:solidFill>
                <a:schemeClr val="bg1">
                  <a:lumMod val="50000"/>
                </a:schemeClr>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468000" y="274638"/>
            <a:ext cx="7000924" cy="1143000"/>
          </a:xfrm>
        </p:spPr>
        <p:txBody>
          <a:bodyPr>
            <a:normAutofit/>
          </a:bodyPr>
          <a:lstStyle/>
          <a:p>
            <a:pPr algn="l"/>
            <a:r>
              <a:rPr lang="pl-PL" sz="3600" dirty="0" err="1" smtClean="0"/>
              <a:t>Kernel</a:t>
            </a:r>
            <a:r>
              <a:rPr lang="pl-PL" sz="3600" dirty="0" smtClean="0"/>
              <a:t> design</a:t>
            </a:r>
            <a:endParaRPr lang="en-GB" sz="3600" dirty="0"/>
          </a:p>
        </p:txBody>
      </p:sp>
      <p:sp>
        <p:nvSpPr>
          <p:cNvPr id="3" name="Symbol zastępczy zawartości 2"/>
          <p:cNvSpPr>
            <a:spLocks noGrp="1"/>
          </p:cNvSpPr>
          <p:nvPr>
            <p:ph idx="1"/>
          </p:nvPr>
        </p:nvSpPr>
        <p:spPr>
          <a:xfrm>
            <a:off x="468000" y="1600200"/>
            <a:ext cx="8472518" cy="4525963"/>
          </a:xfrm>
        </p:spPr>
        <p:txBody>
          <a:bodyPr>
            <a:noAutofit/>
          </a:bodyPr>
          <a:lstStyle/>
          <a:p>
            <a:pPr marL="252000" indent="-252000">
              <a:buNone/>
            </a:pPr>
            <a:r>
              <a:rPr lang="pl-PL" sz="2800" dirty="0" err="1" smtClean="0"/>
              <a:t>Kernel</a:t>
            </a:r>
            <a:r>
              <a:rPr lang="pl-PL" sz="2800" dirty="0" smtClean="0"/>
              <a:t> design </a:t>
            </a:r>
            <a:r>
              <a:rPr lang="pl-PL" sz="2800" dirty="0" err="1" smtClean="0"/>
              <a:t>approaches</a:t>
            </a:r>
            <a:r>
              <a:rPr lang="pl-PL" sz="2800" dirty="0" smtClean="0"/>
              <a:t> :</a:t>
            </a:r>
          </a:p>
          <a:p>
            <a:pPr marL="252000" indent="-252000"/>
            <a:r>
              <a:rPr lang="pl-PL" sz="2800" dirty="0" err="1" smtClean="0"/>
              <a:t>Monolithic</a:t>
            </a:r>
            <a:r>
              <a:rPr lang="pl-PL" sz="2800" dirty="0" smtClean="0"/>
              <a:t> </a:t>
            </a:r>
            <a:r>
              <a:rPr lang="pl-PL" sz="2800" dirty="0" err="1" smtClean="0"/>
              <a:t>kernels</a:t>
            </a:r>
            <a:endParaRPr lang="pl-PL" sz="2800" dirty="0" smtClean="0"/>
          </a:p>
          <a:p>
            <a:pPr marL="252000" indent="-252000"/>
            <a:r>
              <a:rPr lang="pl-PL" sz="2800" dirty="0" err="1" smtClean="0"/>
              <a:t>Microkernels</a:t>
            </a:r>
            <a:endParaRPr lang="pl-PL" sz="2800" dirty="0" smtClean="0"/>
          </a:p>
          <a:p>
            <a:pPr marL="252000" indent="-252000"/>
            <a:r>
              <a:rPr lang="pl-PL" sz="2800" dirty="0" err="1" smtClean="0"/>
              <a:t>Monolithic</a:t>
            </a:r>
            <a:r>
              <a:rPr lang="pl-PL" sz="2800" dirty="0" smtClean="0"/>
              <a:t> </a:t>
            </a:r>
            <a:r>
              <a:rPr lang="pl-PL" sz="2800" dirty="0" err="1" smtClean="0"/>
              <a:t>kernels</a:t>
            </a:r>
            <a:r>
              <a:rPr lang="pl-PL" sz="2800" dirty="0" smtClean="0"/>
              <a:t> </a:t>
            </a:r>
            <a:r>
              <a:rPr lang="pl-PL" sz="2800" dirty="0" err="1" smtClean="0"/>
              <a:t>vs</a:t>
            </a:r>
            <a:r>
              <a:rPr lang="pl-PL" sz="2800" dirty="0" smtClean="0"/>
              <a:t> </a:t>
            </a:r>
            <a:r>
              <a:rPr lang="pl-PL" sz="2800" dirty="0" err="1" smtClean="0"/>
              <a:t>microkernels</a:t>
            </a:r>
            <a:r>
              <a:rPr lang="pl-PL" sz="2800" dirty="0" smtClean="0"/>
              <a:t> </a:t>
            </a:r>
          </a:p>
          <a:p>
            <a:pPr marL="652050" lvl="1" indent="-252000"/>
            <a:r>
              <a:rPr lang="pl-PL" sz="2400" dirty="0" err="1" smtClean="0"/>
              <a:t>Performances</a:t>
            </a:r>
            <a:endParaRPr lang="pl-PL" sz="2400" dirty="0" smtClean="0"/>
          </a:p>
          <a:p>
            <a:pPr marL="252000" indent="-252000"/>
            <a:r>
              <a:rPr lang="pl-PL" sz="2800" dirty="0" err="1" smtClean="0"/>
              <a:t>Hybrid</a:t>
            </a:r>
            <a:r>
              <a:rPr lang="pl-PL" sz="2800" dirty="0" smtClean="0"/>
              <a:t> </a:t>
            </a:r>
            <a:r>
              <a:rPr lang="pl-PL" sz="2800" dirty="0" err="1" smtClean="0"/>
              <a:t>kernels</a:t>
            </a:r>
            <a:endParaRPr lang="pl-PL" sz="2800" dirty="0" smtClean="0"/>
          </a:p>
          <a:p>
            <a:pPr marL="252000" indent="-252000"/>
            <a:r>
              <a:rPr lang="pl-PL" sz="2800" dirty="0" err="1" smtClean="0"/>
              <a:t>Nanokernels</a:t>
            </a:r>
            <a:endParaRPr lang="pl-PL" sz="2800" dirty="0" smtClean="0"/>
          </a:p>
          <a:p>
            <a:pPr marL="252000" indent="-252000"/>
            <a:r>
              <a:rPr lang="pl-PL" sz="2800" dirty="0" err="1" smtClean="0"/>
              <a:t>Exokernels</a:t>
            </a:r>
            <a:endParaRPr lang="pl-PL" sz="2800" dirty="0" smtClean="0"/>
          </a:p>
        </p:txBody>
      </p:sp>
      <p:cxnSp>
        <p:nvCxnSpPr>
          <p:cNvPr id="5" name="Łącznik prosty 4"/>
          <p:cNvCxnSpPr/>
          <p:nvPr/>
        </p:nvCxnSpPr>
        <p:spPr>
          <a:xfrm rot="5400000">
            <a:off x="-2571788" y="3929054"/>
            <a:ext cx="5572140" cy="0"/>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6" name="Łącznik prosty 5"/>
          <p:cNvCxnSpPr/>
          <p:nvPr/>
        </p:nvCxnSpPr>
        <p:spPr>
          <a:xfrm rot="5400000">
            <a:off x="-2500350" y="4000492"/>
            <a:ext cx="5572140" cy="0"/>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7" name="Łącznik prosty 6"/>
          <p:cNvCxnSpPr/>
          <p:nvPr/>
        </p:nvCxnSpPr>
        <p:spPr>
          <a:xfrm flipV="1">
            <a:off x="71406" y="1285860"/>
            <a:ext cx="8858312" cy="9524"/>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Łącznik prosty 8"/>
          <p:cNvCxnSpPr/>
          <p:nvPr/>
        </p:nvCxnSpPr>
        <p:spPr>
          <a:xfrm flipV="1">
            <a:off x="142844" y="1357298"/>
            <a:ext cx="8715436" cy="9524"/>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pic>
        <p:nvPicPr>
          <p:cNvPr id="13" name="Obraz 12" descr="uog-logo.gif"/>
          <p:cNvPicPr>
            <a:picLocks noChangeAspect="1"/>
          </p:cNvPicPr>
          <p:nvPr/>
        </p:nvPicPr>
        <p:blipFill>
          <a:blip r:embed="rId3" cstate="print"/>
          <a:stretch>
            <a:fillRect/>
          </a:stretch>
        </p:blipFill>
        <p:spPr>
          <a:xfrm>
            <a:off x="7572406" y="214290"/>
            <a:ext cx="1428750" cy="752475"/>
          </a:xfrm>
          <a:prstGeom prst="rect">
            <a:avLst/>
          </a:prstGeom>
        </p:spPr>
      </p:pic>
      <p:sp>
        <p:nvSpPr>
          <p:cNvPr id="18" name="pole tekstowe 17"/>
          <p:cNvSpPr txBox="1"/>
          <p:nvPr/>
        </p:nvSpPr>
        <p:spPr>
          <a:xfrm>
            <a:off x="3487628" y="6429396"/>
            <a:ext cx="2484976" cy="430887"/>
          </a:xfrm>
          <a:prstGeom prst="rect">
            <a:avLst/>
          </a:prstGeom>
          <a:noFill/>
        </p:spPr>
        <p:txBody>
          <a:bodyPr wrap="none" rtlCol="0">
            <a:spAutoFit/>
          </a:bodyPr>
          <a:lstStyle/>
          <a:p>
            <a:pPr algn="ctr"/>
            <a:r>
              <a:rPr lang="pl-PL" sz="1100" b="1" dirty="0" smtClean="0">
                <a:solidFill>
                  <a:schemeClr val="bg1">
                    <a:lumMod val="50000"/>
                  </a:schemeClr>
                </a:solidFill>
              </a:rPr>
              <a:t>Mariusz Pelc © 2009/2010</a:t>
            </a:r>
          </a:p>
          <a:p>
            <a:pPr algn="ctr"/>
            <a:r>
              <a:rPr lang="pl-PL" sz="1100" b="1" dirty="0" smtClean="0">
                <a:solidFill>
                  <a:schemeClr val="bg1">
                    <a:lumMod val="50000"/>
                  </a:schemeClr>
                </a:solidFill>
              </a:rPr>
              <a:t>(</a:t>
            </a:r>
            <a:r>
              <a:rPr lang="pl-PL" sz="1100" b="1" dirty="0" err="1" smtClean="0">
                <a:solidFill>
                  <a:schemeClr val="bg1">
                    <a:lumMod val="50000"/>
                  </a:schemeClr>
                </a:solidFill>
              </a:rPr>
              <a:t>with</a:t>
            </a:r>
            <a:r>
              <a:rPr lang="pl-PL" sz="1100" b="1" dirty="0" smtClean="0">
                <a:solidFill>
                  <a:schemeClr val="bg1">
                    <a:lumMod val="50000"/>
                  </a:schemeClr>
                </a:solidFill>
              </a:rPr>
              <a:t> </a:t>
            </a:r>
            <a:r>
              <a:rPr lang="pl-PL" sz="1100" b="1" dirty="0" err="1" smtClean="0">
                <a:solidFill>
                  <a:schemeClr val="bg1">
                    <a:lumMod val="50000"/>
                  </a:schemeClr>
                </a:solidFill>
              </a:rPr>
              <a:t>support</a:t>
            </a:r>
            <a:r>
              <a:rPr lang="pl-PL" sz="1100" b="1" dirty="0" smtClean="0">
                <a:solidFill>
                  <a:schemeClr val="bg1">
                    <a:lumMod val="50000"/>
                  </a:schemeClr>
                </a:solidFill>
              </a:rPr>
              <a:t> </a:t>
            </a:r>
            <a:r>
              <a:rPr lang="pl-PL" sz="1100" b="1" dirty="0" err="1" smtClean="0">
                <a:solidFill>
                  <a:schemeClr val="bg1">
                    <a:lumMod val="50000"/>
                  </a:schemeClr>
                </a:solidFill>
              </a:rPr>
              <a:t>from</a:t>
            </a:r>
            <a:r>
              <a:rPr lang="pl-PL" sz="1100" b="1" dirty="0" smtClean="0">
                <a:solidFill>
                  <a:schemeClr val="bg1">
                    <a:lumMod val="50000"/>
                  </a:schemeClr>
                </a:solidFill>
              </a:rPr>
              <a:t> Dr Kevin </a:t>
            </a:r>
            <a:r>
              <a:rPr lang="pl-PL" sz="1100" b="1" dirty="0" err="1" smtClean="0">
                <a:solidFill>
                  <a:schemeClr val="bg1">
                    <a:lumMod val="50000"/>
                  </a:schemeClr>
                </a:solidFill>
              </a:rPr>
              <a:t>McManus</a:t>
            </a:r>
            <a:r>
              <a:rPr lang="pl-PL" sz="1100" b="1" dirty="0" smtClean="0">
                <a:solidFill>
                  <a:schemeClr val="bg1">
                    <a:lumMod val="50000"/>
                  </a:schemeClr>
                </a:solidFill>
              </a:rPr>
              <a:t>)</a:t>
            </a:r>
            <a:endParaRPr lang="en-GB" sz="1100" b="1" dirty="0">
              <a:solidFill>
                <a:schemeClr val="bg1">
                  <a:lumMod val="50000"/>
                </a:schemeClr>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468000" y="274638"/>
            <a:ext cx="7000924" cy="1143000"/>
          </a:xfrm>
        </p:spPr>
        <p:txBody>
          <a:bodyPr>
            <a:normAutofit/>
          </a:bodyPr>
          <a:lstStyle/>
          <a:p>
            <a:pPr algn="l"/>
            <a:r>
              <a:rPr lang="pl-PL" sz="3600" dirty="0" err="1" smtClean="0"/>
              <a:t>Kernel</a:t>
            </a:r>
            <a:r>
              <a:rPr lang="pl-PL" sz="3600" dirty="0" smtClean="0"/>
              <a:t> design – </a:t>
            </a:r>
            <a:r>
              <a:rPr lang="pl-PL" sz="3600" dirty="0" err="1" smtClean="0"/>
              <a:t>monolytic</a:t>
            </a:r>
            <a:r>
              <a:rPr lang="pl-PL" sz="3600" dirty="0" smtClean="0"/>
              <a:t> </a:t>
            </a:r>
            <a:r>
              <a:rPr lang="pl-PL" sz="3600" dirty="0" err="1" smtClean="0"/>
              <a:t>kernels</a:t>
            </a:r>
            <a:endParaRPr lang="en-GB" sz="3600" dirty="0"/>
          </a:p>
        </p:txBody>
      </p:sp>
      <p:sp>
        <p:nvSpPr>
          <p:cNvPr id="3" name="Symbol zastępczy zawartości 2"/>
          <p:cNvSpPr>
            <a:spLocks noGrp="1"/>
          </p:cNvSpPr>
          <p:nvPr>
            <p:ph idx="1"/>
          </p:nvPr>
        </p:nvSpPr>
        <p:spPr>
          <a:xfrm>
            <a:off x="468000" y="1600200"/>
            <a:ext cx="8472518" cy="4525963"/>
          </a:xfrm>
        </p:spPr>
        <p:txBody>
          <a:bodyPr>
            <a:noAutofit/>
          </a:bodyPr>
          <a:lstStyle/>
          <a:p>
            <a:pPr marL="252000" indent="-252000">
              <a:buNone/>
            </a:pPr>
            <a:r>
              <a:rPr lang="en-US" sz="2800" dirty="0" smtClean="0"/>
              <a:t>In a monolithic kernel, all OS services run along with the main kernel thread, thus also residing in the same memory area. This approach provides rich and powerful hardware access.</a:t>
            </a:r>
            <a:endParaRPr lang="pl-PL" sz="2800" dirty="0" smtClean="0"/>
          </a:p>
          <a:p>
            <a:pPr marL="252000" indent="-252000">
              <a:buNone/>
            </a:pPr>
            <a:r>
              <a:rPr lang="en-US" sz="2800" dirty="0" smtClean="0"/>
              <a:t>The main disadvantages of monolithic kernels are the dependencies between system components — a bug in a device driver might crash the entire system — and the fact that large kernels can become very difficult to maintain.</a:t>
            </a:r>
            <a:endParaRPr lang="pl-PL" sz="2800" dirty="0" smtClean="0"/>
          </a:p>
        </p:txBody>
      </p:sp>
      <p:cxnSp>
        <p:nvCxnSpPr>
          <p:cNvPr id="5" name="Łącznik prosty 4"/>
          <p:cNvCxnSpPr/>
          <p:nvPr/>
        </p:nvCxnSpPr>
        <p:spPr>
          <a:xfrm rot="5400000">
            <a:off x="-2571788" y="3929054"/>
            <a:ext cx="5572140" cy="0"/>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6" name="Łącznik prosty 5"/>
          <p:cNvCxnSpPr/>
          <p:nvPr/>
        </p:nvCxnSpPr>
        <p:spPr>
          <a:xfrm rot="5400000">
            <a:off x="-2500350" y="4000492"/>
            <a:ext cx="5572140" cy="0"/>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7" name="Łącznik prosty 6"/>
          <p:cNvCxnSpPr/>
          <p:nvPr/>
        </p:nvCxnSpPr>
        <p:spPr>
          <a:xfrm flipV="1">
            <a:off x="71406" y="1285860"/>
            <a:ext cx="8858312" cy="9524"/>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Łącznik prosty 8"/>
          <p:cNvCxnSpPr/>
          <p:nvPr/>
        </p:nvCxnSpPr>
        <p:spPr>
          <a:xfrm flipV="1">
            <a:off x="142844" y="1357298"/>
            <a:ext cx="8715436" cy="9524"/>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pic>
        <p:nvPicPr>
          <p:cNvPr id="13" name="Obraz 12" descr="uog-logo.gif"/>
          <p:cNvPicPr>
            <a:picLocks noChangeAspect="1"/>
          </p:cNvPicPr>
          <p:nvPr/>
        </p:nvPicPr>
        <p:blipFill>
          <a:blip r:embed="rId3" cstate="print"/>
          <a:stretch>
            <a:fillRect/>
          </a:stretch>
        </p:blipFill>
        <p:spPr>
          <a:xfrm>
            <a:off x="7572406" y="214290"/>
            <a:ext cx="1428750" cy="752475"/>
          </a:xfrm>
          <a:prstGeom prst="rect">
            <a:avLst/>
          </a:prstGeom>
        </p:spPr>
      </p:pic>
      <p:sp>
        <p:nvSpPr>
          <p:cNvPr id="18" name="pole tekstowe 17"/>
          <p:cNvSpPr txBox="1"/>
          <p:nvPr/>
        </p:nvSpPr>
        <p:spPr>
          <a:xfrm>
            <a:off x="3487628" y="6429396"/>
            <a:ext cx="2484976" cy="430887"/>
          </a:xfrm>
          <a:prstGeom prst="rect">
            <a:avLst/>
          </a:prstGeom>
          <a:noFill/>
        </p:spPr>
        <p:txBody>
          <a:bodyPr wrap="none" rtlCol="0">
            <a:spAutoFit/>
          </a:bodyPr>
          <a:lstStyle/>
          <a:p>
            <a:pPr algn="ctr"/>
            <a:r>
              <a:rPr lang="pl-PL" sz="1100" b="1" dirty="0" smtClean="0">
                <a:solidFill>
                  <a:schemeClr val="bg1">
                    <a:lumMod val="50000"/>
                  </a:schemeClr>
                </a:solidFill>
              </a:rPr>
              <a:t>Mariusz Pelc © 2009/2010</a:t>
            </a:r>
          </a:p>
          <a:p>
            <a:pPr algn="ctr"/>
            <a:r>
              <a:rPr lang="pl-PL" sz="1100" b="1" dirty="0" smtClean="0">
                <a:solidFill>
                  <a:schemeClr val="bg1">
                    <a:lumMod val="50000"/>
                  </a:schemeClr>
                </a:solidFill>
              </a:rPr>
              <a:t>(</a:t>
            </a:r>
            <a:r>
              <a:rPr lang="pl-PL" sz="1100" b="1" dirty="0" err="1" smtClean="0">
                <a:solidFill>
                  <a:schemeClr val="bg1">
                    <a:lumMod val="50000"/>
                  </a:schemeClr>
                </a:solidFill>
              </a:rPr>
              <a:t>with</a:t>
            </a:r>
            <a:r>
              <a:rPr lang="pl-PL" sz="1100" b="1" dirty="0" smtClean="0">
                <a:solidFill>
                  <a:schemeClr val="bg1">
                    <a:lumMod val="50000"/>
                  </a:schemeClr>
                </a:solidFill>
              </a:rPr>
              <a:t> </a:t>
            </a:r>
            <a:r>
              <a:rPr lang="pl-PL" sz="1100" b="1" dirty="0" err="1" smtClean="0">
                <a:solidFill>
                  <a:schemeClr val="bg1">
                    <a:lumMod val="50000"/>
                  </a:schemeClr>
                </a:solidFill>
              </a:rPr>
              <a:t>support</a:t>
            </a:r>
            <a:r>
              <a:rPr lang="pl-PL" sz="1100" b="1" dirty="0" smtClean="0">
                <a:solidFill>
                  <a:schemeClr val="bg1">
                    <a:lumMod val="50000"/>
                  </a:schemeClr>
                </a:solidFill>
              </a:rPr>
              <a:t> </a:t>
            </a:r>
            <a:r>
              <a:rPr lang="pl-PL" sz="1100" b="1" dirty="0" err="1" smtClean="0">
                <a:solidFill>
                  <a:schemeClr val="bg1">
                    <a:lumMod val="50000"/>
                  </a:schemeClr>
                </a:solidFill>
              </a:rPr>
              <a:t>from</a:t>
            </a:r>
            <a:r>
              <a:rPr lang="pl-PL" sz="1100" b="1" dirty="0" smtClean="0">
                <a:solidFill>
                  <a:schemeClr val="bg1">
                    <a:lumMod val="50000"/>
                  </a:schemeClr>
                </a:solidFill>
              </a:rPr>
              <a:t> Dr Kevin </a:t>
            </a:r>
            <a:r>
              <a:rPr lang="pl-PL" sz="1100" b="1" dirty="0" err="1" smtClean="0">
                <a:solidFill>
                  <a:schemeClr val="bg1">
                    <a:lumMod val="50000"/>
                  </a:schemeClr>
                </a:solidFill>
              </a:rPr>
              <a:t>McManus</a:t>
            </a:r>
            <a:r>
              <a:rPr lang="pl-PL" sz="1100" b="1" dirty="0" smtClean="0">
                <a:solidFill>
                  <a:schemeClr val="bg1">
                    <a:lumMod val="50000"/>
                  </a:schemeClr>
                </a:solidFill>
              </a:rPr>
              <a:t>)</a:t>
            </a:r>
            <a:endParaRPr lang="en-GB" sz="1100" b="1" dirty="0">
              <a:solidFill>
                <a:schemeClr val="bg1">
                  <a:lumMod val="50000"/>
                </a:schemeClr>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468000" y="274638"/>
            <a:ext cx="7000924" cy="1143000"/>
          </a:xfrm>
        </p:spPr>
        <p:txBody>
          <a:bodyPr>
            <a:normAutofit/>
          </a:bodyPr>
          <a:lstStyle/>
          <a:p>
            <a:pPr algn="l"/>
            <a:r>
              <a:rPr lang="pl-PL" sz="3600" dirty="0" err="1" smtClean="0"/>
              <a:t>Kernel</a:t>
            </a:r>
            <a:r>
              <a:rPr lang="pl-PL" sz="3600" dirty="0" smtClean="0"/>
              <a:t> design – </a:t>
            </a:r>
            <a:r>
              <a:rPr lang="pl-PL" sz="3600" dirty="0" err="1" smtClean="0"/>
              <a:t>monolytic</a:t>
            </a:r>
            <a:r>
              <a:rPr lang="pl-PL" sz="3600" dirty="0" smtClean="0"/>
              <a:t> </a:t>
            </a:r>
            <a:r>
              <a:rPr lang="pl-PL" sz="3600" dirty="0" err="1" smtClean="0"/>
              <a:t>kernels</a:t>
            </a:r>
            <a:endParaRPr lang="en-GB" sz="3600" dirty="0"/>
          </a:p>
        </p:txBody>
      </p:sp>
      <p:sp>
        <p:nvSpPr>
          <p:cNvPr id="3" name="Symbol zastępczy zawartości 2"/>
          <p:cNvSpPr>
            <a:spLocks noGrp="1"/>
          </p:cNvSpPr>
          <p:nvPr>
            <p:ph idx="1"/>
          </p:nvPr>
        </p:nvSpPr>
        <p:spPr>
          <a:xfrm>
            <a:off x="468000" y="2386018"/>
            <a:ext cx="3889686" cy="3400436"/>
          </a:xfrm>
        </p:spPr>
        <p:txBody>
          <a:bodyPr>
            <a:noAutofit/>
          </a:bodyPr>
          <a:lstStyle/>
          <a:p>
            <a:pPr marL="252000" indent="-252000">
              <a:buNone/>
            </a:pPr>
            <a:r>
              <a:rPr lang="pl-PL" sz="2800" dirty="0" err="1" smtClean="0"/>
              <a:t>Some</a:t>
            </a:r>
            <a:r>
              <a:rPr lang="pl-PL" sz="2800" dirty="0" smtClean="0"/>
              <a:t>  </a:t>
            </a:r>
            <a:r>
              <a:rPr lang="pl-PL" sz="2800" dirty="0" err="1" smtClean="0"/>
              <a:t>example</a:t>
            </a:r>
            <a:r>
              <a:rPr lang="pl-PL" sz="2800" dirty="0" smtClean="0"/>
              <a:t> systems </a:t>
            </a:r>
            <a:r>
              <a:rPr lang="pl-PL" sz="2800" dirty="0" err="1" smtClean="0"/>
              <a:t>with</a:t>
            </a:r>
            <a:r>
              <a:rPr lang="pl-PL" sz="2800" dirty="0" smtClean="0"/>
              <a:t> </a:t>
            </a:r>
            <a:r>
              <a:rPr lang="pl-PL" sz="2800" dirty="0" err="1" smtClean="0"/>
              <a:t>monolytic</a:t>
            </a:r>
            <a:r>
              <a:rPr lang="pl-PL" sz="2800" dirty="0" smtClean="0"/>
              <a:t> </a:t>
            </a:r>
            <a:r>
              <a:rPr lang="pl-PL" sz="2800" dirty="0" err="1" smtClean="0"/>
              <a:t>kernels</a:t>
            </a:r>
            <a:r>
              <a:rPr lang="pl-PL" sz="2800" dirty="0" smtClean="0"/>
              <a:t>:</a:t>
            </a:r>
          </a:p>
          <a:p>
            <a:pPr marL="252000" indent="-252000">
              <a:buFont typeface="Wingdings" pitchFamily="2" charset="2"/>
              <a:buChar char="q"/>
            </a:pPr>
            <a:r>
              <a:rPr lang="pl-PL" sz="2800" dirty="0" smtClean="0"/>
              <a:t> </a:t>
            </a:r>
            <a:r>
              <a:rPr lang="pl-PL" sz="2800" dirty="0" err="1" smtClean="0"/>
              <a:t>FreeBSD</a:t>
            </a:r>
            <a:endParaRPr lang="pl-PL" sz="2800" dirty="0" smtClean="0"/>
          </a:p>
          <a:p>
            <a:pPr marL="252000" indent="-252000">
              <a:buFont typeface="Wingdings" pitchFamily="2" charset="2"/>
              <a:buChar char="q"/>
            </a:pPr>
            <a:r>
              <a:rPr lang="pl-PL" sz="2800" dirty="0" smtClean="0"/>
              <a:t> Linux</a:t>
            </a:r>
          </a:p>
          <a:p>
            <a:pPr marL="252000" indent="-252000">
              <a:buFont typeface="Wingdings" pitchFamily="2" charset="2"/>
              <a:buChar char="q"/>
            </a:pPr>
            <a:r>
              <a:rPr lang="pl-PL" sz="2800" dirty="0" smtClean="0"/>
              <a:t> Microsoft Windows (</a:t>
            </a:r>
            <a:r>
              <a:rPr lang="pl-PL" sz="2800" dirty="0" err="1" smtClean="0"/>
              <a:t>except</a:t>
            </a:r>
            <a:r>
              <a:rPr lang="pl-PL" sz="2800" dirty="0" smtClean="0"/>
              <a:t> NT/2000)</a:t>
            </a:r>
          </a:p>
          <a:p>
            <a:pPr marL="252000" indent="-252000">
              <a:buFont typeface="Wingdings" pitchFamily="2" charset="2"/>
              <a:buChar char="q"/>
            </a:pPr>
            <a:r>
              <a:rPr lang="pl-PL" sz="2800" dirty="0" smtClean="0"/>
              <a:t> Mac OS X</a:t>
            </a:r>
          </a:p>
        </p:txBody>
      </p:sp>
      <p:cxnSp>
        <p:nvCxnSpPr>
          <p:cNvPr id="5" name="Łącznik prosty 4"/>
          <p:cNvCxnSpPr/>
          <p:nvPr/>
        </p:nvCxnSpPr>
        <p:spPr>
          <a:xfrm rot="5400000">
            <a:off x="-2571788" y="3929054"/>
            <a:ext cx="5572140" cy="0"/>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6" name="Łącznik prosty 5"/>
          <p:cNvCxnSpPr/>
          <p:nvPr/>
        </p:nvCxnSpPr>
        <p:spPr>
          <a:xfrm rot="5400000">
            <a:off x="-2500350" y="4000492"/>
            <a:ext cx="5572140" cy="0"/>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7" name="Łącznik prosty 6"/>
          <p:cNvCxnSpPr/>
          <p:nvPr/>
        </p:nvCxnSpPr>
        <p:spPr>
          <a:xfrm flipV="1">
            <a:off x="71406" y="1285860"/>
            <a:ext cx="8858312" cy="9524"/>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Łącznik prosty 8"/>
          <p:cNvCxnSpPr/>
          <p:nvPr/>
        </p:nvCxnSpPr>
        <p:spPr>
          <a:xfrm flipV="1">
            <a:off x="142844" y="1357298"/>
            <a:ext cx="8715436" cy="9524"/>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pic>
        <p:nvPicPr>
          <p:cNvPr id="13" name="Obraz 12" descr="uog-logo.gif"/>
          <p:cNvPicPr>
            <a:picLocks noChangeAspect="1"/>
          </p:cNvPicPr>
          <p:nvPr/>
        </p:nvPicPr>
        <p:blipFill>
          <a:blip r:embed="rId3" cstate="print"/>
          <a:stretch>
            <a:fillRect/>
          </a:stretch>
        </p:blipFill>
        <p:spPr>
          <a:xfrm>
            <a:off x="7572406" y="214290"/>
            <a:ext cx="1428750" cy="752475"/>
          </a:xfrm>
          <a:prstGeom prst="rect">
            <a:avLst/>
          </a:prstGeom>
        </p:spPr>
      </p:pic>
      <p:sp>
        <p:nvSpPr>
          <p:cNvPr id="18" name="pole tekstowe 17"/>
          <p:cNvSpPr txBox="1"/>
          <p:nvPr/>
        </p:nvSpPr>
        <p:spPr>
          <a:xfrm>
            <a:off x="3487628" y="6429396"/>
            <a:ext cx="2484976" cy="430887"/>
          </a:xfrm>
          <a:prstGeom prst="rect">
            <a:avLst/>
          </a:prstGeom>
          <a:noFill/>
        </p:spPr>
        <p:txBody>
          <a:bodyPr wrap="none" rtlCol="0">
            <a:spAutoFit/>
          </a:bodyPr>
          <a:lstStyle/>
          <a:p>
            <a:pPr algn="ctr"/>
            <a:r>
              <a:rPr lang="pl-PL" sz="1100" b="1" dirty="0" smtClean="0">
                <a:solidFill>
                  <a:schemeClr val="bg1">
                    <a:lumMod val="50000"/>
                  </a:schemeClr>
                </a:solidFill>
              </a:rPr>
              <a:t>Mariusz Pelc © 2009/2010</a:t>
            </a:r>
          </a:p>
          <a:p>
            <a:pPr algn="ctr"/>
            <a:r>
              <a:rPr lang="pl-PL" sz="1100" b="1" dirty="0" smtClean="0">
                <a:solidFill>
                  <a:schemeClr val="bg1">
                    <a:lumMod val="50000"/>
                  </a:schemeClr>
                </a:solidFill>
              </a:rPr>
              <a:t>(</a:t>
            </a:r>
            <a:r>
              <a:rPr lang="pl-PL" sz="1100" b="1" dirty="0" err="1" smtClean="0">
                <a:solidFill>
                  <a:schemeClr val="bg1">
                    <a:lumMod val="50000"/>
                  </a:schemeClr>
                </a:solidFill>
              </a:rPr>
              <a:t>with</a:t>
            </a:r>
            <a:r>
              <a:rPr lang="pl-PL" sz="1100" b="1" dirty="0" smtClean="0">
                <a:solidFill>
                  <a:schemeClr val="bg1">
                    <a:lumMod val="50000"/>
                  </a:schemeClr>
                </a:solidFill>
              </a:rPr>
              <a:t> </a:t>
            </a:r>
            <a:r>
              <a:rPr lang="pl-PL" sz="1100" b="1" dirty="0" err="1" smtClean="0">
                <a:solidFill>
                  <a:schemeClr val="bg1">
                    <a:lumMod val="50000"/>
                  </a:schemeClr>
                </a:solidFill>
              </a:rPr>
              <a:t>support</a:t>
            </a:r>
            <a:r>
              <a:rPr lang="pl-PL" sz="1100" b="1" dirty="0" smtClean="0">
                <a:solidFill>
                  <a:schemeClr val="bg1">
                    <a:lumMod val="50000"/>
                  </a:schemeClr>
                </a:solidFill>
              </a:rPr>
              <a:t> </a:t>
            </a:r>
            <a:r>
              <a:rPr lang="pl-PL" sz="1100" b="1" dirty="0" err="1" smtClean="0">
                <a:solidFill>
                  <a:schemeClr val="bg1">
                    <a:lumMod val="50000"/>
                  </a:schemeClr>
                </a:solidFill>
              </a:rPr>
              <a:t>from</a:t>
            </a:r>
            <a:r>
              <a:rPr lang="pl-PL" sz="1100" b="1" dirty="0" smtClean="0">
                <a:solidFill>
                  <a:schemeClr val="bg1">
                    <a:lumMod val="50000"/>
                  </a:schemeClr>
                </a:solidFill>
              </a:rPr>
              <a:t> Dr Kevin </a:t>
            </a:r>
            <a:r>
              <a:rPr lang="pl-PL" sz="1100" b="1" dirty="0" err="1" smtClean="0">
                <a:solidFill>
                  <a:schemeClr val="bg1">
                    <a:lumMod val="50000"/>
                  </a:schemeClr>
                </a:solidFill>
              </a:rPr>
              <a:t>McManus</a:t>
            </a:r>
            <a:r>
              <a:rPr lang="pl-PL" sz="1100" b="1" dirty="0" smtClean="0">
                <a:solidFill>
                  <a:schemeClr val="bg1">
                    <a:lumMod val="50000"/>
                  </a:schemeClr>
                </a:solidFill>
              </a:rPr>
              <a:t>)</a:t>
            </a:r>
            <a:endParaRPr lang="en-GB" sz="1100" b="1" dirty="0">
              <a:solidFill>
                <a:schemeClr val="bg1">
                  <a:lumMod val="50000"/>
                </a:schemeClr>
              </a:solidFill>
            </a:endParaRPr>
          </a:p>
        </p:txBody>
      </p:sp>
      <p:pic>
        <p:nvPicPr>
          <p:cNvPr id="60418" name="Picture 2"/>
          <p:cNvPicPr>
            <a:picLocks noChangeAspect="1" noChangeArrowheads="1"/>
          </p:cNvPicPr>
          <p:nvPr/>
        </p:nvPicPr>
        <p:blipFill>
          <a:blip r:embed="rId4" cstate="print"/>
          <a:srcRect/>
          <a:stretch>
            <a:fillRect/>
          </a:stretch>
        </p:blipFill>
        <p:spPr bwMode="auto">
          <a:xfrm>
            <a:off x="4426129" y="1528763"/>
            <a:ext cx="4575027" cy="482919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468000" y="274638"/>
            <a:ext cx="7000924" cy="1143000"/>
          </a:xfrm>
        </p:spPr>
        <p:txBody>
          <a:bodyPr>
            <a:normAutofit/>
          </a:bodyPr>
          <a:lstStyle/>
          <a:p>
            <a:pPr algn="l"/>
            <a:r>
              <a:rPr lang="pl-PL" sz="3600" dirty="0" err="1" smtClean="0"/>
              <a:t>Kernel</a:t>
            </a:r>
            <a:r>
              <a:rPr lang="pl-PL" sz="3600" dirty="0" smtClean="0"/>
              <a:t> design - </a:t>
            </a:r>
            <a:r>
              <a:rPr lang="pl-PL" sz="3600" dirty="0" err="1" smtClean="0"/>
              <a:t>microkernels</a:t>
            </a:r>
            <a:endParaRPr lang="en-GB" sz="3600" dirty="0"/>
          </a:p>
        </p:txBody>
      </p:sp>
      <p:sp>
        <p:nvSpPr>
          <p:cNvPr id="3" name="Symbol zastępczy zawartości 2"/>
          <p:cNvSpPr>
            <a:spLocks noGrp="1"/>
          </p:cNvSpPr>
          <p:nvPr>
            <p:ph idx="1"/>
          </p:nvPr>
        </p:nvSpPr>
        <p:spPr>
          <a:xfrm>
            <a:off x="468000" y="1600200"/>
            <a:ext cx="8472518" cy="4525963"/>
          </a:xfrm>
        </p:spPr>
        <p:txBody>
          <a:bodyPr>
            <a:noAutofit/>
          </a:bodyPr>
          <a:lstStyle/>
          <a:p>
            <a:pPr marL="252000" indent="-252000">
              <a:buNone/>
            </a:pPr>
            <a:r>
              <a:rPr lang="en-US" sz="2400" dirty="0" smtClean="0"/>
              <a:t>The microkernel approach consists of defining a simple abstraction over the hardware, with a set of primitives or system calls to implement minimal OS services such as memory management, multitasking, and inter-process communication. Other services, including those normally provided by the kernel such as networking, are implemented in user-space programs, referred to as </a:t>
            </a:r>
            <a:r>
              <a:rPr lang="en-US" sz="2400" i="1" dirty="0" smtClean="0"/>
              <a:t>servers</a:t>
            </a:r>
            <a:r>
              <a:rPr lang="en-US" sz="2400" dirty="0" smtClean="0"/>
              <a:t>.</a:t>
            </a:r>
            <a:endParaRPr lang="pl-PL" sz="2400" dirty="0" smtClean="0"/>
          </a:p>
          <a:p>
            <a:pPr marL="252000" indent="-252000">
              <a:buNone/>
            </a:pPr>
            <a:r>
              <a:rPr lang="en-US" sz="2400" dirty="0" err="1" smtClean="0"/>
              <a:t>Microkernels</a:t>
            </a:r>
            <a:r>
              <a:rPr lang="en-US" sz="2400" dirty="0" smtClean="0"/>
              <a:t> are easier to maintain than monolithic kernels, but the large number of system calls and context switches might slow down the system because they typically generate more overhead than plain function calls.</a:t>
            </a:r>
            <a:endParaRPr lang="pl-PL" sz="2400" dirty="0" smtClean="0"/>
          </a:p>
        </p:txBody>
      </p:sp>
      <p:cxnSp>
        <p:nvCxnSpPr>
          <p:cNvPr id="5" name="Łącznik prosty 4"/>
          <p:cNvCxnSpPr/>
          <p:nvPr/>
        </p:nvCxnSpPr>
        <p:spPr>
          <a:xfrm rot="5400000">
            <a:off x="-2571788" y="3929054"/>
            <a:ext cx="5572140" cy="0"/>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6" name="Łącznik prosty 5"/>
          <p:cNvCxnSpPr/>
          <p:nvPr/>
        </p:nvCxnSpPr>
        <p:spPr>
          <a:xfrm rot="5400000">
            <a:off x="-2500350" y="4000492"/>
            <a:ext cx="5572140" cy="0"/>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7" name="Łącznik prosty 6"/>
          <p:cNvCxnSpPr/>
          <p:nvPr/>
        </p:nvCxnSpPr>
        <p:spPr>
          <a:xfrm flipV="1">
            <a:off x="71406" y="1285860"/>
            <a:ext cx="8858312" cy="9524"/>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Łącznik prosty 8"/>
          <p:cNvCxnSpPr/>
          <p:nvPr/>
        </p:nvCxnSpPr>
        <p:spPr>
          <a:xfrm flipV="1">
            <a:off x="142844" y="1357298"/>
            <a:ext cx="8715436" cy="9524"/>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pic>
        <p:nvPicPr>
          <p:cNvPr id="13" name="Obraz 12" descr="uog-logo.gif"/>
          <p:cNvPicPr>
            <a:picLocks noChangeAspect="1"/>
          </p:cNvPicPr>
          <p:nvPr/>
        </p:nvPicPr>
        <p:blipFill>
          <a:blip r:embed="rId3" cstate="print"/>
          <a:stretch>
            <a:fillRect/>
          </a:stretch>
        </p:blipFill>
        <p:spPr>
          <a:xfrm>
            <a:off x="7572406" y="214290"/>
            <a:ext cx="1428750" cy="752475"/>
          </a:xfrm>
          <a:prstGeom prst="rect">
            <a:avLst/>
          </a:prstGeom>
        </p:spPr>
      </p:pic>
      <p:sp>
        <p:nvSpPr>
          <p:cNvPr id="18" name="pole tekstowe 17"/>
          <p:cNvSpPr txBox="1"/>
          <p:nvPr/>
        </p:nvSpPr>
        <p:spPr>
          <a:xfrm>
            <a:off x="3487628" y="6429396"/>
            <a:ext cx="2484976" cy="430887"/>
          </a:xfrm>
          <a:prstGeom prst="rect">
            <a:avLst/>
          </a:prstGeom>
          <a:noFill/>
        </p:spPr>
        <p:txBody>
          <a:bodyPr wrap="none" rtlCol="0">
            <a:spAutoFit/>
          </a:bodyPr>
          <a:lstStyle/>
          <a:p>
            <a:pPr algn="ctr"/>
            <a:r>
              <a:rPr lang="pl-PL" sz="1100" b="1" dirty="0" smtClean="0">
                <a:solidFill>
                  <a:schemeClr val="bg1">
                    <a:lumMod val="50000"/>
                  </a:schemeClr>
                </a:solidFill>
              </a:rPr>
              <a:t>Mariusz Pelc © 2009/2010</a:t>
            </a:r>
          </a:p>
          <a:p>
            <a:pPr algn="ctr"/>
            <a:r>
              <a:rPr lang="pl-PL" sz="1100" b="1" dirty="0" smtClean="0">
                <a:solidFill>
                  <a:schemeClr val="bg1">
                    <a:lumMod val="50000"/>
                  </a:schemeClr>
                </a:solidFill>
              </a:rPr>
              <a:t>(</a:t>
            </a:r>
            <a:r>
              <a:rPr lang="pl-PL" sz="1100" b="1" dirty="0" err="1" smtClean="0">
                <a:solidFill>
                  <a:schemeClr val="bg1">
                    <a:lumMod val="50000"/>
                  </a:schemeClr>
                </a:solidFill>
              </a:rPr>
              <a:t>with</a:t>
            </a:r>
            <a:r>
              <a:rPr lang="pl-PL" sz="1100" b="1" dirty="0" smtClean="0">
                <a:solidFill>
                  <a:schemeClr val="bg1">
                    <a:lumMod val="50000"/>
                  </a:schemeClr>
                </a:solidFill>
              </a:rPr>
              <a:t> </a:t>
            </a:r>
            <a:r>
              <a:rPr lang="pl-PL" sz="1100" b="1" dirty="0" err="1" smtClean="0">
                <a:solidFill>
                  <a:schemeClr val="bg1">
                    <a:lumMod val="50000"/>
                  </a:schemeClr>
                </a:solidFill>
              </a:rPr>
              <a:t>support</a:t>
            </a:r>
            <a:r>
              <a:rPr lang="pl-PL" sz="1100" b="1" dirty="0" smtClean="0">
                <a:solidFill>
                  <a:schemeClr val="bg1">
                    <a:lumMod val="50000"/>
                  </a:schemeClr>
                </a:solidFill>
              </a:rPr>
              <a:t> </a:t>
            </a:r>
            <a:r>
              <a:rPr lang="pl-PL" sz="1100" b="1" dirty="0" err="1" smtClean="0">
                <a:solidFill>
                  <a:schemeClr val="bg1">
                    <a:lumMod val="50000"/>
                  </a:schemeClr>
                </a:solidFill>
              </a:rPr>
              <a:t>from</a:t>
            </a:r>
            <a:r>
              <a:rPr lang="pl-PL" sz="1100" b="1" dirty="0" smtClean="0">
                <a:solidFill>
                  <a:schemeClr val="bg1">
                    <a:lumMod val="50000"/>
                  </a:schemeClr>
                </a:solidFill>
              </a:rPr>
              <a:t> Dr Kevin </a:t>
            </a:r>
            <a:r>
              <a:rPr lang="pl-PL" sz="1100" b="1" dirty="0" err="1" smtClean="0">
                <a:solidFill>
                  <a:schemeClr val="bg1">
                    <a:lumMod val="50000"/>
                  </a:schemeClr>
                </a:solidFill>
              </a:rPr>
              <a:t>McManus</a:t>
            </a:r>
            <a:r>
              <a:rPr lang="pl-PL" sz="1100" b="1" dirty="0" smtClean="0">
                <a:solidFill>
                  <a:schemeClr val="bg1">
                    <a:lumMod val="50000"/>
                  </a:schemeClr>
                </a:solidFill>
              </a:rPr>
              <a:t>)</a:t>
            </a:r>
            <a:endParaRPr lang="en-GB" sz="1100" b="1" dirty="0">
              <a:solidFill>
                <a:schemeClr val="bg1">
                  <a:lumMod val="50000"/>
                </a:schemeClr>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468000" y="274638"/>
            <a:ext cx="7000924" cy="1143000"/>
          </a:xfrm>
        </p:spPr>
        <p:txBody>
          <a:bodyPr>
            <a:normAutofit/>
          </a:bodyPr>
          <a:lstStyle/>
          <a:p>
            <a:pPr algn="l"/>
            <a:r>
              <a:rPr lang="pl-PL" sz="3600" dirty="0" err="1" smtClean="0"/>
              <a:t>Kernel</a:t>
            </a:r>
            <a:r>
              <a:rPr lang="pl-PL" sz="3600" dirty="0" smtClean="0"/>
              <a:t> design - </a:t>
            </a:r>
            <a:r>
              <a:rPr lang="pl-PL" sz="3600" dirty="0" err="1" smtClean="0"/>
              <a:t>microkernels</a:t>
            </a:r>
            <a:endParaRPr lang="en-GB" sz="3600" dirty="0"/>
          </a:p>
        </p:txBody>
      </p:sp>
      <p:cxnSp>
        <p:nvCxnSpPr>
          <p:cNvPr id="5" name="Łącznik prosty 4"/>
          <p:cNvCxnSpPr/>
          <p:nvPr/>
        </p:nvCxnSpPr>
        <p:spPr>
          <a:xfrm rot="5400000">
            <a:off x="-2571788" y="3929054"/>
            <a:ext cx="5572140" cy="0"/>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6" name="Łącznik prosty 5"/>
          <p:cNvCxnSpPr/>
          <p:nvPr/>
        </p:nvCxnSpPr>
        <p:spPr>
          <a:xfrm rot="5400000">
            <a:off x="-2500350" y="4000492"/>
            <a:ext cx="5572140" cy="0"/>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7" name="Łącznik prosty 6"/>
          <p:cNvCxnSpPr/>
          <p:nvPr/>
        </p:nvCxnSpPr>
        <p:spPr>
          <a:xfrm flipV="1">
            <a:off x="71406" y="1285860"/>
            <a:ext cx="8858312" cy="9524"/>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Łącznik prosty 8"/>
          <p:cNvCxnSpPr/>
          <p:nvPr/>
        </p:nvCxnSpPr>
        <p:spPr>
          <a:xfrm flipV="1">
            <a:off x="142844" y="1357298"/>
            <a:ext cx="8715436" cy="9524"/>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pic>
        <p:nvPicPr>
          <p:cNvPr id="13" name="Obraz 12" descr="uog-logo.gif"/>
          <p:cNvPicPr>
            <a:picLocks noChangeAspect="1"/>
          </p:cNvPicPr>
          <p:nvPr/>
        </p:nvPicPr>
        <p:blipFill>
          <a:blip r:embed="rId3" cstate="print"/>
          <a:stretch>
            <a:fillRect/>
          </a:stretch>
        </p:blipFill>
        <p:spPr>
          <a:xfrm>
            <a:off x="7572406" y="214290"/>
            <a:ext cx="1428750" cy="752475"/>
          </a:xfrm>
          <a:prstGeom prst="rect">
            <a:avLst/>
          </a:prstGeom>
        </p:spPr>
      </p:pic>
      <p:sp>
        <p:nvSpPr>
          <p:cNvPr id="18" name="pole tekstowe 17"/>
          <p:cNvSpPr txBox="1"/>
          <p:nvPr/>
        </p:nvSpPr>
        <p:spPr>
          <a:xfrm>
            <a:off x="3487628" y="6429396"/>
            <a:ext cx="2484976" cy="430887"/>
          </a:xfrm>
          <a:prstGeom prst="rect">
            <a:avLst/>
          </a:prstGeom>
          <a:noFill/>
        </p:spPr>
        <p:txBody>
          <a:bodyPr wrap="none" rtlCol="0">
            <a:spAutoFit/>
          </a:bodyPr>
          <a:lstStyle/>
          <a:p>
            <a:pPr algn="ctr"/>
            <a:r>
              <a:rPr lang="pl-PL" sz="1100" b="1" dirty="0" smtClean="0">
                <a:solidFill>
                  <a:schemeClr val="bg1">
                    <a:lumMod val="50000"/>
                  </a:schemeClr>
                </a:solidFill>
              </a:rPr>
              <a:t>Mariusz Pelc © 2009/2010</a:t>
            </a:r>
          </a:p>
          <a:p>
            <a:pPr algn="ctr"/>
            <a:r>
              <a:rPr lang="pl-PL" sz="1100" b="1" dirty="0" smtClean="0">
                <a:solidFill>
                  <a:schemeClr val="bg1">
                    <a:lumMod val="50000"/>
                  </a:schemeClr>
                </a:solidFill>
              </a:rPr>
              <a:t>(</a:t>
            </a:r>
            <a:r>
              <a:rPr lang="pl-PL" sz="1100" b="1" dirty="0" err="1" smtClean="0">
                <a:solidFill>
                  <a:schemeClr val="bg1">
                    <a:lumMod val="50000"/>
                  </a:schemeClr>
                </a:solidFill>
              </a:rPr>
              <a:t>with</a:t>
            </a:r>
            <a:r>
              <a:rPr lang="pl-PL" sz="1100" b="1" dirty="0" smtClean="0">
                <a:solidFill>
                  <a:schemeClr val="bg1">
                    <a:lumMod val="50000"/>
                  </a:schemeClr>
                </a:solidFill>
              </a:rPr>
              <a:t> </a:t>
            </a:r>
            <a:r>
              <a:rPr lang="pl-PL" sz="1100" b="1" dirty="0" err="1" smtClean="0">
                <a:solidFill>
                  <a:schemeClr val="bg1">
                    <a:lumMod val="50000"/>
                  </a:schemeClr>
                </a:solidFill>
              </a:rPr>
              <a:t>support</a:t>
            </a:r>
            <a:r>
              <a:rPr lang="pl-PL" sz="1100" b="1" dirty="0" smtClean="0">
                <a:solidFill>
                  <a:schemeClr val="bg1">
                    <a:lumMod val="50000"/>
                  </a:schemeClr>
                </a:solidFill>
              </a:rPr>
              <a:t> </a:t>
            </a:r>
            <a:r>
              <a:rPr lang="pl-PL" sz="1100" b="1" dirty="0" err="1" smtClean="0">
                <a:solidFill>
                  <a:schemeClr val="bg1">
                    <a:lumMod val="50000"/>
                  </a:schemeClr>
                </a:solidFill>
              </a:rPr>
              <a:t>from</a:t>
            </a:r>
            <a:r>
              <a:rPr lang="pl-PL" sz="1100" b="1" dirty="0" smtClean="0">
                <a:solidFill>
                  <a:schemeClr val="bg1">
                    <a:lumMod val="50000"/>
                  </a:schemeClr>
                </a:solidFill>
              </a:rPr>
              <a:t> Dr Kevin </a:t>
            </a:r>
            <a:r>
              <a:rPr lang="pl-PL" sz="1100" b="1" dirty="0" err="1" smtClean="0">
                <a:solidFill>
                  <a:schemeClr val="bg1">
                    <a:lumMod val="50000"/>
                  </a:schemeClr>
                </a:solidFill>
              </a:rPr>
              <a:t>McManus</a:t>
            </a:r>
            <a:r>
              <a:rPr lang="pl-PL" sz="1100" b="1" dirty="0" smtClean="0">
                <a:solidFill>
                  <a:schemeClr val="bg1">
                    <a:lumMod val="50000"/>
                  </a:schemeClr>
                </a:solidFill>
              </a:rPr>
              <a:t>)</a:t>
            </a:r>
            <a:endParaRPr lang="en-GB" sz="1100" b="1" dirty="0">
              <a:solidFill>
                <a:schemeClr val="bg1">
                  <a:lumMod val="50000"/>
                </a:schemeClr>
              </a:solidFill>
            </a:endParaRPr>
          </a:p>
        </p:txBody>
      </p:sp>
      <p:sp>
        <p:nvSpPr>
          <p:cNvPr id="11" name="Symbol zastępczy zawartości 2"/>
          <p:cNvSpPr txBox="1">
            <a:spLocks/>
          </p:cNvSpPr>
          <p:nvPr/>
        </p:nvSpPr>
        <p:spPr>
          <a:xfrm>
            <a:off x="468000" y="1571612"/>
            <a:ext cx="3889686" cy="3400436"/>
          </a:xfrm>
          <a:prstGeom prst="rect">
            <a:avLst/>
          </a:prstGeom>
        </p:spPr>
        <p:txBody>
          <a:bodyPr vert="horz" lIns="91440" tIns="45720" rIns="91440" bIns="45720" rtlCol="0">
            <a:noAutofit/>
          </a:bodyPr>
          <a:lstStyle/>
          <a:p>
            <a:pPr marL="252000" marR="0" lvl="0" indent="-2520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pl-PL" sz="2800" b="0" i="0" u="none" strike="noStrike" kern="1200" cap="none" spc="0" normalizeH="0" baseline="0" noProof="0" dirty="0" err="1" smtClean="0">
                <a:ln>
                  <a:noFill/>
                </a:ln>
                <a:solidFill>
                  <a:schemeClr val="tx1"/>
                </a:solidFill>
                <a:effectLst/>
                <a:uLnTx/>
                <a:uFillTx/>
                <a:latin typeface="+mn-lt"/>
                <a:ea typeface="+mn-ea"/>
                <a:cs typeface="+mn-cs"/>
              </a:rPr>
              <a:t>Some</a:t>
            </a:r>
            <a:r>
              <a:rPr kumimoji="0" lang="pl-PL" sz="2800" b="0" i="0" u="none" strike="noStrike" kern="1200" cap="none" spc="0" normalizeH="0" baseline="0" noProof="0" dirty="0" smtClean="0">
                <a:ln>
                  <a:noFill/>
                </a:ln>
                <a:solidFill>
                  <a:schemeClr val="tx1"/>
                </a:solidFill>
                <a:effectLst/>
                <a:uLnTx/>
                <a:uFillTx/>
                <a:latin typeface="+mn-lt"/>
                <a:ea typeface="+mn-ea"/>
                <a:cs typeface="+mn-cs"/>
              </a:rPr>
              <a:t>  </a:t>
            </a:r>
            <a:r>
              <a:rPr kumimoji="0" lang="pl-PL" sz="2800" b="0" i="0" u="none" strike="noStrike" kern="1200" cap="none" spc="0" normalizeH="0" baseline="0" noProof="0" dirty="0" err="1" smtClean="0">
                <a:ln>
                  <a:noFill/>
                </a:ln>
                <a:solidFill>
                  <a:schemeClr val="tx1"/>
                </a:solidFill>
                <a:effectLst/>
                <a:uLnTx/>
                <a:uFillTx/>
                <a:latin typeface="+mn-lt"/>
                <a:ea typeface="+mn-ea"/>
                <a:cs typeface="+mn-cs"/>
              </a:rPr>
              <a:t>example</a:t>
            </a:r>
            <a:r>
              <a:rPr kumimoji="0" lang="pl-PL" sz="2800" b="0" i="0" u="none" strike="noStrike" kern="1200" cap="none" spc="0" normalizeH="0" baseline="0" noProof="0" dirty="0" smtClean="0">
                <a:ln>
                  <a:noFill/>
                </a:ln>
                <a:solidFill>
                  <a:schemeClr val="tx1"/>
                </a:solidFill>
                <a:effectLst/>
                <a:uLnTx/>
                <a:uFillTx/>
                <a:latin typeface="+mn-lt"/>
                <a:ea typeface="+mn-ea"/>
                <a:cs typeface="+mn-cs"/>
              </a:rPr>
              <a:t> systems </a:t>
            </a:r>
            <a:r>
              <a:rPr kumimoji="0" lang="pl-PL" sz="2800" b="0" i="0" u="none" strike="noStrike" kern="1200" cap="none" spc="0" normalizeH="0" baseline="0" noProof="0" dirty="0" err="1" smtClean="0">
                <a:ln>
                  <a:noFill/>
                </a:ln>
                <a:solidFill>
                  <a:schemeClr val="tx1"/>
                </a:solidFill>
                <a:effectLst/>
                <a:uLnTx/>
                <a:uFillTx/>
                <a:latin typeface="+mn-lt"/>
                <a:ea typeface="+mn-ea"/>
                <a:cs typeface="+mn-cs"/>
              </a:rPr>
              <a:t>with</a:t>
            </a:r>
            <a:r>
              <a:rPr kumimoji="0" lang="pl-PL" sz="2800" b="0" i="0" u="none" strike="noStrike" kern="1200" cap="none" spc="0" normalizeH="0" baseline="0" noProof="0" dirty="0" smtClean="0">
                <a:ln>
                  <a:noFill/>
                </a:ln>
                <a:solidFill>
                  <a:schemeClr val="tx1"/>
                </a:solidFill>
                <a:effectLst/>
                <a:uLnTx/>
                <a:uFillTx/>
                <a:latin typeface="+mn-lt"/>
                <a:ea typeface="+mn-ea"/>
                <a:cs typeface="+mn-cs"/>
              </a:rPr>
              <a:t> </a:t>
            </a:r>
            <a:r>
              <a:rPr kumimoji="0" lang="pl-PL" sz="2800" b="0" i="0" u="none" strike="noStrike" kern="1200" cap="none" spc="0" normalizeH="0" baseline="0" noProof="0" dirty="0" err="1" smtClean="0">
                <a:ln>
                  <a:noFill/>
                </a:ln>
                <a:solidFill>
                  <a:schemeClr val="tx1"/>
                </a:solidFill>
                <a:effectLst/>
                <a:uLnTx/>
                <a:uFillTx/>
                <a:latin typeface="+mn-lt"/>
                <a:ea typeface="+mn-ea"/>
                <a:cs typeface="+mn-cs"/>
              </a:rPr>
              <a:t>monolytic</a:t>
            </a:r>
            <a:r>
              <a:rPr kumimoji="0" lang="pl-PL" sz="2800" b="0" i="0" u="none" strike="noStrike" kern="1200" cap="none" spc="0" normalizeH="0" baseline="0" noProof="0" dirty="0" smtClean="0">
                <a:ln>
                  <a:noFill/>
                </a:ln>
                <a:solidFill>
                  <a:schemeClr val="tx1"/>
                </a:solidFill>
                <a:effectLst/>
                <a:uLnTx/>
                <a:uFillTx/>
                <a:latin typeface="+mn-lt"/>
                <a:ea typeface="+mn-ea"/>
                <a:cs typeface="+mn-cs"/>
              </a:rPr>
              <a:t> </a:t>
            </a:r>
            <a:r>
              <a:rPr kumimoji="0" lang="pl-PL" sz="2800" b="0" i="0" u="none" strike="noStrike" kern="1200" cap="none" spc="0" normalizeH="0" baseline="0" noProof="0" dirty="0" err="1" smtClean="0">
                <a:ln>
                  <a:noFill/>
                </a:ln>
                <a:solidFill>
                  <a:schemeClr val="tx1"/>
                </a:solidFill>
                <a:effectLst/>
                <a:uLnTx/>
                <a:uFillTx/>
                <a:latin typeface="+mn-lt"/>
                <a:ea typeface="+mn-ea"/>
                <a:cs typeface="+mn-cs"/>
              </a:rPr>
              <a:t>kernels</a:t>
            </a:r>
            <a:r>
              <a:rPr kumimoji="0" lang="pl-PL" sz="2800" b="0" i="0" u="none" strike="noStrike" kern="1200" cap="none" spc="0" normalizeH="0" baseline="0" noProof="0" dirty="0" smtClean="0">
                <a:ln>
                  <a:noFill/>
                </a:ln>
                <a:solidFill>
                  <a:schemeClr val="tx1"/>
                </a:solidFill>
                <a:effectLst/>
                <a:uLnTx/>
                <a:uFillTx/>
                <a:latin typeface="+mn-lt"/>
                <a:ea typeface="+mn-ea"/>
                <a:cs typeface="+mn-cs"/>
              </a:rPr>
              <a:t>:</a:t>
            </a:r>
          </a:p>
          <a:p>
            <a:pPr marL="252000" lvl="0" indent="-252000">
              <a:spcBef>
                <a:spcPct val="20000"/>
              </a:spcBef>
              <a:buFont typeface="Wingdings" pitchFamily="2" charset="2"/>
              <a:buChar char="q"/>
            </a:pPr>
            <a:r>
              <a:rPr lang="pl-PL" sz="2800" dirty="0" smtClean="0"/>
              <a:t> </a:t>
            </a:r>
            <a:r>
              <a:rPr lang="pl-PL" sz="2800" dirty="0" err="1" smtClean="0"/>
              <a:t>Amoeba</a:t>
            </a:r>
            <a:endParaRPr lang="pl-PL" sz="2800" dirty="0" smtClean="0"/>
          </a:p>
          <a:p>
            <a:pPr marL="252000" lvl="0" indent="-252000">
              <a:spcBef>
                <a:spcPct val="20000"/>
              </a:spcBef>
              <a:buFont typeface="Wingdings" pitchFamily="2" charset="2"/>
              <a:buChar char="q"/>
            </a:pPr>
            <a:r>
              <a:rPr lang="pl-PL" sz="2800" dirty="0" smtClean="0"/>
              <a:t> MINIX</a:t>
            </a:r>
          </a:p>
          <a:p>
            <a:pPr marL="252000" lvl="0" indent="-252000">
              <a:spcBef>
                <a:spcPct val="20000"/>
              </a:spcBef>
              <a:buFont typeface="Wingdings" pitchFamily="2" charset="2"/>
              <a:buChar char="q"/>
            </a:pPr>
            <a:r>
              <a:rPr lang="pl-PL" sz="2800" dirty="0" smtClean="0"/>
              <a:t> QNX </a:t>
            </a:r>
          </a:p>
          <a:p>
            <a:pPr marL="252000" lvl="0" indent="-252000">
              <a:spcBef>
                <a:spcPct val="20000"/>
              </a:spcBef>
              <a:buFont typeface="Wingdings" pitchFamily="2" charset="2"/>
              <a:buChar char="q"/>
            </a:pPr>
            <a:r>
              <a:rPr lang="pl-PL" sz="2800" dirty="0" smtClean="0"/>
              <a:t> </a:t>
            </a:r>
            <a:r>
              <a:rPr lang="pl-PL" sz="2800" dirty="0" err="1" smtClean="0"/>
              <a:t>BeOS</a:t>
            </a:r>
            <a:r>
              <a:rPr lang="pl-PL" sz="2800" dirty="0" smtClean="0"/>
              <a:t> </a:t>
            </a:r>
          </a:p>
          <a:p>
            <a:pPr marL="252000" lvl="0" indent="-252000">
              <a:spcBef>
                <a:spcPct val="20000"/>
              </a:spcBef>
              <a:buFont typeface="Wingdings" pitchFamily="2" charset="2"/>
              <a:buChar char="q"/>
            </a:pPr>
            <a:r>
              <a:rPr lang="pl-PL" sz="2800" dirty="0" smtClean="0"/>
              <a:t> Haiku</a:t>
            </a:r>
          </a:p>
          <a:p>
            <a:pPr marL="252000" lvl="0" indent="-252000">
              <a:spcBef>
                <a:spcPct val="20000"/>
              </a:spcBef>
              <a:buFont typeface="Wingdings" pitchFamily="2" charset="2"/>
              <a:buChar char="q"/>
            </a:pPr>
            <a:r>
              <a:rPr lang="pl-PL" sz="2800" dirty="0" smtClean="0"/>
              <a:t> </a:t>
            </a:r>
            <a:r>
              <a:rPr lang="pl-PL" sz="2800" dirty="0" err="1" smtClean="0"/>
              <a:t>Hurd</a:t>
            </a:r>
            <a:endParaRPr kumimoji="0" lang="pl-PL" sz="2800" b="0" i="0" u="none" strike="noStrike" kern="1200" cap="none" spc="0" normalizeH="0" baseline="0" noProof="0" dirty="0" smtClean="0">
              <a:ln>
                <a:noFill/>
              </a:ln>
              <a:solidFill>
                <a:schemeClr val="tx1"/>
              </a:solidFill>
              <a:effectLst/>
              <a:uLnTx/>
              <a:uFillTx/>
              <a:latin typeface="+mn-lt"/>
              <a:ea typeface="+mn-ea"/>
              <a:cs typeface="+mn-cs"/>
            </a:endParaRPr>
          </a:p>
        </p:txBody>
      </p:sp>
      <p:pic>
        <p:nvPicPr>
          <p:cNvPr id="61442" name="Picture 2"/>
          <p:cNvPicPr>
            <a:picLocks noChangeAspect="1" noChangeArrowheads="1"/>
          </p:cNvPicPr>
          <p:nvPr/>
        </p:nvPicPr>
        <p:blipFill>
          <a:blip r:embed="rId4" cstate="print"/>
          <a:srcRect/>
          <a:stretch>
            <a:fillRect/>
          </a:stretch>
        </p:blipFill>
        <p:spPr bwMode="auto">
          <a:xfrm>
            <a:off x="4429124" y="1428737"/>
            <a:ext cx="4498043" cy="495847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Motyw pakietu Office">
  <a:themeElements>
    <a:clrScheme name="Pakiet 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Pakiet 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Pakiet 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Motyw pakietu Office">
  <a:themeElements>
    <a:clrScheme name="Pakiet 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Pakiet 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Pakiet 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13929</TotalTime>
  <Words>1647</Words>
  <Application>Microsoft Office PowerPoint</Application>
  <PresentationFormat>On-screen Show (4:3)</PresentationFormat>
  <Paragraphs>184</Paragraphs>
  <Slides>27</Slides>
  <Notes>27</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Motyw pakietu Office</vt:lpstr>
      <vt:lpstr>Lecture 9</vt:lpstr>
      <vt:lpstr>Just talk about…</vt:lpstr>
      <vt:lpstr>Kernel – what is it?</vt:lpstr>
      <vt:lpstr>Kernel – basic facilities</vt:lpstr>
      <vt:lpstr>Kernel design</vt:lpstr>
      <vt:lpstr>Kernel design – monolytic kernels</vt:lpstr>
      <vt:lpstr>Kernel design – monolytic kernels</vt:lpstr>
      <vt:lpstr>Kernel design - microkernels</vt:lpstr>
      <vt:lpstr>Kernel design - microkernels</vt:lpstr>
      <vt:lpstr>Kernel design – microkernels - benefits</vt:lpstr>
      <vt:lpstr>Kernel design – microkernels - benefits</vt:lpstr>
      <vt:lpstr>Kernel design – hybrid kernels</vt:lpstr>
      <vt:lpstr>Kernel design – hybrid kernels</vt:lpstr>
      <vt:lpstr>Kernel design - nanokernels</vt:lpstr>
      <vt:lpstr>Kernel design - exokernels</vt:lpstr>
      <vt:lpstr>Kernel - Windows Operating System</vt:lpstr>
      <vt:lpstr>Kernel - Linux Operating System</vt:lpstr>
      <vt:lpstr>Kernel - Linux Operating System</vt:lpstr>
      <vt:lpstr>Kernel - Linux Operating System</vt:lpstr>
      <vt:lpstr>Kernel - Linux Operating System – kernel sources</vt:lpstr>
      <vt:lpstr>Kernel - Linux Operating System – kernel sources</vt:lpstr>
      <vt:lpstr>Kernel - Linux Operating System – kernel sources</vt:lpstr>
      <vt:lpstr>Kernel - Linux Operating System – kernel sources</vt:lpstr>
      <vt:lpstr>Kernel - Linux Operating System – kernel sources</vt:lpstr>
      <vt:lpstr>Kernel - Linux Operating System – kernel sources</vt:lpstr>
      <vt:lpstr>Kernel - Linux Operating System – kernel sources</vt:lpstr>
      <vt:lpstr>Kernel - Linux Operating System – kernel sources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Slajd 1</dc:title>
  <dc:creator>Mariusz</dc:creator>
  <cp:lastModifiedBy>Mariusz Pelc</cp:lastModifiedBy>
  <cp:revision>303</cp:revision>
  <dcterms:created xsi:type="dcterms:W3CDTF">2009-09-19T09:35:21Z</dcterms:created>
  <dcterms:modified xsi:type="dcterms:W3CDTF">2015-08-10T07:27:01Z</dcterms:modified>
</cp:coreProperties>
</file>