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0"/>
  </p:notesMasterIdLst>
  <p:sldIdLst>
    <p:sldId id="256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3" r:id="rId12"/>
    <p:sldId id="274" r:id="rId13"/>
    <p:sldId id="275" r:id="rId14"/>
    <p:sldId id="276" r:id="rId15"/>
    <p:sldId id="277" r:id="rId16"/>
    <p:sldId id="278" r:id="rId17"/>
    <p:sldId id="280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9FBFD"/>
    <a:srgbClr val="EDE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7" autoAdjust="0"/>
    <p:restoredTop sz="94660"/>
  </p:normalViewPr>
  <p:slideViewPr>
    <p:cSldViewPr>
      <p:cViewPr varScale="1">
        <p:scale>
          <a:sx n="93" d="100"/>
          <a:sy n="93" d="100"/>
        </p:scale>
        <p:origin x="6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image" Target="../media/image19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image" Target="../media/image1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61EB2A-92DB-471A-B413-6C64ADC9C58F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0F8513D1-4433-4BA3-ADE1-E5AA750AF5BF}">
      <dgm:prSet phldrT="[Text]"/>
      <dgm:spPr/>
      <dgm:t>
        <a:bodyPr/>
        <a:lstStyle/>
        <a:p>
          <a:r>
            <a:rPr lang="en-GB" dirty="0" smtClean="0"/>
            <a:t>Simple – no loops, no multiple edges</a:t>
          </a:r>
          <a:endParaRPr lang="en-GB" dirty="0"/>
        </a:p>
      </dgm:t>
    </dgm:pt>
    <dgm:pt modelId="{4539B932-ED85-468C-9F17-727FF29638E3}" type="parTrans" cxnId="{54857EA6-5F70-429F-80B2-02D45AB23F68}">
      <dgm:prSet/>
      <dgm:spPr/>
      <dgm:t>
        <a:bodyPr/>
        <a:lstStyle/>
        <a:p>
          <a:endParaRPr lang="en-GB"/>
        </a:p>
      </dgm:t>
    </dgm:pt>
    <dgm:pt modelId="{865631B2-1330-4588-9F0C-A07C959FEAB1}" type="sibTrans" cxnId="{54857EA6-5F70-429F-80B2-02D45AB23F68}">
      <dgm:prSet/>
      <dgm:spPr/>
      <dgm:t>
        <a:bodyPr/>
        <a:lstStyle/>
        <a:p>
          <a:endParaRPr lang="en-GB"/>
        </a:p>
      </dgm:t>
    </dgm:pt>
    <dgm:pt modelId="{A4648D59-898C-4CDD-A744-C660BDF674F1}">
      <dgm:prSet phldrT="[Text]"/>
      <dgm:spPr/>
      <dgm:t>
        <a:bodyPr/>
        <a:lstStyle/>
        <a:p>
          <a:r>
            <a:rPr lang="en-GB" dirty="0" smtClean="0"/>
            <a:t>Not simple (loop)</a:t>
          </a:r>
          <a:endParaRPr lang="en-GB" dirty="0"/>
        </a:p>
      </dgm:t>
    </dgm:pt>
    <dgm:pt modelId="{128BFF63-44B6-45D5-9A40-3AF20808601C}" type="parTrans" cxnId="{7624288E-103F-4B80-826B-6BC9A977C7B6}">
      <dgm:prSet/>
      <dgm:spPr/>
      <dgm:t>
        <a:bodyPr/>
        <a:lstStyle/>
        <a:p>
          <a:endParaRPr lang="en-GB"/>
        </a:p>
      </dgm:t>
    </dgm:pt>
    <dgm:pt modelId="{F276456E-E391-43A6-BC78-F9FE25419191}" type="sibTrans" cxnId="{7624288E-103F-4B80-826B-6BC9A977C7B6}">
      <dgm:prSet/>
      <dgm:spPr/>
      <dgm:t>
        <a:bodyPr/>
        <a:lstStyle/>
        <a:p>
          <a:endParaRPr lang="en-GB"/>
        </a:p>
      </dgm:t>
    </dgm:pt>
    <dgm:pt modelId="{872D0D4B-5EB9-4704-8CAF-51E54403168E}">
      <dgm:prSet phldrT="[Text]"/>
      <dgm:spPr/>
      <dgm:t>
        <a:bodyPr/>
        <a:lstStyle/>
        <a:p>
          <a:r>
            <a:rPr lang="en-GB" dirty="0" smtClean="0"/>
            <a:t>Not simple (multiple edge)</a:t>
          </a:r>
          <a:endParaRPr lang="en-GB" dirty="0"/>
        </a:p>
      </dgm:t>
    </dgm:pt>
    <dgm:pt modelId="{AA0B1D2E-97FE-4F85-95D0-84C6D1ED7661}" type="parTrans" cxnId="{5A15330F-C695-4956-9E30-0283F8EBB598}">
      <dgm:prSet/>
      <dgm:spPr/>
      <dgm:t>
        <a:bodyPr/>
        <a:lstStyle/>
        <a:p>
          <a:endParaRPr lang="en-GB"/>
        </a:p>
      </dgm:t>
    </dgm:pt>
    <dgm:pt modelId="{CCD0FE8B-7604-4EC8-BE53-396430355780}" type="sibTrans" cxnId="{5A15330F-C695-4956-9E30-0283F8EBB598}">
      <dgm:prSet/>
      <dgm:spPr/>
      <dgm:t>
        <a:bodyPr/>
        <a:lstStyle/>
        <a:p>
          <a:endParaRPr lang="en-GB"/>
        </a:p>
      </dgm:t>
    </dgm:pt>
    <dgm:pt modelId="{E579514B-A25D-4F56-9100-67D4B85F1E18}" type="pres">
      <dgm:prSet presAssocID="{9761EB2A-92DB-471A-B413-6C64ADC9C58F}" presName="Name0" presStyleCnt="0">
        <dgm:presLayoutVars>
          <dgm:dir/>
          <dgm:resizeHandles val="exact"/>
        </dgm:presLayoutVars>
      </dgm:prSet>
      <dgm:spPr/>
    </dgm:pt>
    <dgm:pt modelId="{D0C7C4B2-7BD8-4C75-8753-16D3D139BFC9}" type="pres">
      <dgm:prSet presAssocID="{9761EB2A-92DB-471A-B413-6C64ADC9C58F}" presName="bkgdShp" presStyleLbl="alignAccFollowNode1" presStyleIdx="0" presStyleCnt="1"/>
      <dgm:spPr/>
    </dgm:pt>
    <dgm:pt modelId="{5BB87201-94D9-47B5-B9BF-CF2FF534F257}" type="pres">
      <dgm:prSet presAssocID="{9761EB2A-92DB-471A-B413-6C64ADC9C58F}" presName="linComp" presStyleCnt="0"/>
      <dgm:spPr/>
    </dgm:pt>
    <dgm:pt modelId="{CE60BB67-5C4A-4E92-ABC6-9CD4D75BE5F6}" type="pres">
      <dgm:prSet presAssocID="{0F8513D1-4433-4BA3-ADE1-E5AA750AF5BF}" presName="compNode" presStyleCnt="0"/>
      <dgm:spPr/>
    </dgm:pt>
    <dgm:pt modelId="{739A04BC-9621-4243-B6CA-8501DB6FF605}" type="pres">
      <dgm:prSet presAssocID="{0F8513D1-4433-4BA3-ADE1-E5AA750AF5B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DCEC4A2-0852-4D40-9372-7FF71600F88E}" type="pres">
      <dgm:prSet presAssocID="{0F8513D1-4433-4BA3-ADE1-E5AA750AF5BF}" presName="invisiNode" presStyleLbl="node1" presStyleIdx="0" presStyleCnt="3"/>
      <dgm:spPr/>
    </dgm:pt>
    <dgm:pt modelId="{5DF96821-6B0A-4A8C-BA8C-5EF0A3BDAE54}" type="pres">
      <dgm:prSet presAssocID="{0F8513D1-4433-4BA3-ADE1-E5AA750AF5BF}" presName="imagNode" presStyleLbl="fgImgPlace1" presStyleIdx="0" presStyleCnt="3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9970" t="3020" r="18272" b="2751"/>
          </a:stretch>
        </a:blipFill>
      </dgm:spPr>
    </dgm:pt>
    <dgm:pt modelId="{6160D931-EB18-4646-857A-EF5874C01480}" type="pres">
      <dgm:prSet presAssocID="{865631B2-1330-4588-9F0C-A07C959FEAB1}" presName="sibTrans" presStyleLbl="sibTrans2D1" presStyleIdx="0" presStyleCnt="0"/>
      <dgm:spPr/>
      <dgm:t>
        <a:bodyPr/>
        <a:lstStyle/>
        <a:p>
          <a:endParaRPr lang="en-GB"/>
        </a:p>
      </dgm:t>
    </dgm:pt>
    <dgm:pt modelId="{A6BE2FCC-37B8-412F-9DFA-6A63CB7AC19D}" type="pres">
      <dgm:prSet presAssocID="{A4648D59-898C-4CDD-A744-C660BDF674F1}" presName="compNode" presStyleCnt="0"/>
      <dgm:spPr/>
    </dgm:pt>
    <dgm:pt modelId="{767D7850-48AE-4901-8BC6-33D85FCCE5A6}" type="pres">
      <dgm:prSet presAssocID="{A4648D59-898C-4CDD-A744-C660BDF674F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90C5A3A-A573-4EEC-880B-48A1ABF096C5}" type="pres">
      <dgm:prSet presAssocID="{A4648D59-898C-4CDD-A744-C660BDF674F1}" presName="invisiNode" presStyleLbl="node1" presStyleIdx="1" presStyleCnt="3"/>
      <dgm:spPr/>
    </dgm:pt>
    <dgm:pt modelId="{4E03A80F-6C64-4138-B16A-DA885A645905}" type="pres">
      <dgm:prSet presAssocID="{A4648D59-898C-4CDD-A744-C660BDF674F1}" presName="imagNode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97" t="-20385" r="1497" b="-65615"/>
          </a:stretch>
        </a:blipFill>
      </dgm:spPr>
    </dgm:pt>
    <dgm:pt modelId="{123C37AB-4890-435C-BF61-C2AB63D0CE60}" type="pres">
      <dgm:prSet presAssocID="{F276456E-E391-43A6-BC78-F9FE25419191}" presName="sibTrans" presStyleLbl="sibTrans2D1" presStyleIdx="0" presStyleCnt="0"/>
      <dgm:spPr/>
      <dgm:t>
        <a:bodyPr/>
        <a:lstStyle/>
        <a:p>
          <a:endParaRPr lang="en-GB"/>
        </a:p>
      </dgm:t>
    </dgm:pt>
    <dgm:pt modelId="{6DA54F55-7D09-47B1-AC2B-389052099BAB}" type="pres">
      <dgm:prSet presAssocID="{872D0D4B-5EB9-4704-8CAF-51E54403168E}" presName="compNode" presStyleCnt="0"/>
      <dgm:spPr/>
    </dgm:pt>
    <dgm:pt modelId="{4435C3E6-6C3F-4838-AFF1-2790A53BA882}" type="pres">
      <dgm:prSet presAssocID="{872D0D4B-5EB9-4704-8CAF-51E54403168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C8A016C-0931-4A18-806E-674A0F727562}" type="pres">
      <dgm:prSet presAssocID="{872D0D4B-5EB9-4704-8CAF-51E54403168E}" presName="invisiNode" presStyleLbl="node1" presStyleIdx="2" presStyleCnt="3"/>
      <dgm:spPr/>
    </dgm:pt>
    <dgm:pt modelId="{C0DA6784-4AD4-4A4B-A47F-64F2D957C64A}" type="pres">
      <dgm:prSet presAssocID="{872D0D4B-5EB9-4704-8CAF-51E54403168E}" presName="imagNode" presStyleLbl="fgImgPlace1" presStyleIdx="2" presStyleCnt="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240" t="-15600" r="5240" b="-74400"/>
          </a:stretch>
        </a:blipFill>
      </dgm:spPr>
    </dgm:pt>
  </dgm:ptLst>
  <dgm:cxnLst>
    <dgm:cxn modelId="{898CED0B-DBAD-4E15-A101-80D892676420}" type="presOf" srcId="{F276456E-E391-43A6-BC78-F9FE25419191}" destId="{123C37AB-4890-435C-BF61-C2AB63D0CE60}" srcOrd="0" destOrd="0" presId="urn:microsoft.com/office/officeart/2005/8/layout/pList2"/>
    <dgm:cxn modelId="{54857EA6-5F70-429F-80B2-02D45AB23F68}" srcId="{9761EB2A-92DB-471A-B413-6C64ADC9C58F}" destId="{0F8513D1-4433-4BA3-ADE1-E5AA750AF5BF}" srcOrd="0" destOrd="0" parTransId="{4539B932-ED85-468C-9F17-727FF29638E3}" sibTransId="{865631B2-1330-4588-9F0C-A07C959FEAB1}"/>
    <dgm:cxn modelId="{E852C671-F25F-4CF5-BF8E-350A35EFABF3}" type="presOf" srcId="{872D0D4B-5EB9-4704-8CAF-51E54403168E}" destId="{4435C3E6-6C3F-4838-AFF1-2790A53BA882}" srcOrd="0" destOrd="0" presId="urn:microsoft.com/office/officeart/2005/8/layout/pList2"/>
    <dgm:cxn modelId="{9216693E-157F-42C6-9814-51C2A9401DE8}" type="presOf" srcId="{9761EB2A-92DB-471A-B413-6C64ADC9C58F}" destId="{E579514B-A25D-4F56-9100-67D4B85F1E18}" srcOrd="0" destOrd="0" presId="urn:microsoft.com/office/officeart/2005/8/layout/pList2"/>
    <dgm:cxn modelId="{88C0C93B-213D-47F8-9DEA-5F6826A9A9C9}" type="presOf" srcId="{865631B2-1330-4588-9F0C-A07C959FEAB1}" destId="{6160D931-EB18-4646-857A-EF5874C01480}" srcOrd="0" destOrd="0" presId="urn:microsoft.com/office/officeart/2005/8/layout/pList2"/>
    <dgm:cxn modelId="{92ED6280-BD7B-47AC-8D29-0319574397C7}" type="presOf" srcId="{0F8513D1-4433-4BA3-ADE1-E5AA750AF5BF}" destId="{739A04BC-9621-4243-B6CA-8501DB6FF605}" srcOrd="0" destOrd="0" presId="urn:microsoft.com/office/officeart/2005/8/layout/pList2"/>
    <dgm:cxn modelId="{5A15330F-C695-4956-9E30-0283F8EBB598}" srcId="{9761EB2A-92DB-471A-B413-6C64ADC9C58F}" destId="{872D0D4B-5EB9-4704-8CAF-51E54403168E}" srcOrd="2" destOrd="0" parTransId="{AA0B1D2E-97FE-4F85-95D0-84C6D1ED7661}" sibTransId="{CCD0FE8B-7604-4EC8-BE53-396430355780}"/>
    <dgm:cxn modelId="{7624288E-103F-4B80-826B-6BC9A977C7B6}" srcId="{9761EB2A-92DB-471A-B413-6C64ADC9C58F}" destId="{A4648D59-898C-4CDD-A744-C660BDF674F1}" srcOrd="1" destOrd="0" parTransId="{128BFF63-44B6-45D5-9A40-3AF20808601C}" sibTransId="{F276456E-E391-43A6-BC78-F9FE25419191}"/>
    <dgm:cxn modelId="{3F4CE64A-2057-4589-8219-913516CC75D6}" type="presOf" srcId="{A4648D59-898C-4CDD-A744-C660BDF674F1}" destId="{767D7850-48AE-4901-8BC6-33D85FCCE5A6}" srcOrd="0" destOrd="0" presId="urn:microsoft.com/office/officeart/2005/8/layout/pList2"/>
    <dgm:cxn modelId="{51BD0125-B47F-4A68-994C-248BF0F16676}" type="presParOf" srcId="{E579514B-A25D-4F56-9100-67D4B85F1E18}" destId="{D0C7C4B2-7BD8-4C75-8753-16D3D139BFC9}" srcOrd="0" destOrd="0" presId="urn:microsoft.com/office/officeart/2005/8/layout/pList2"/>
    <dgm:cxn modelId="{5004CEED-1909-4961-BF71-5D2106321888}" type="presParOf" srcId="{E579514B-A25D-4F56-9100-67D4B85F1E18}" destId="{5BB87201-94D9-47B5-B9BF-CF2FF534F257}" srcOrd="1" destOrd="0" presId="urn:microsoft.com/office/officeart/2005/8/layout/pList2"/>
    <dgm:cxn modelId="{94597F47-EAD4-4C20-95D3-94533A123261}" type="presParOf" srcId="{5BB87201-94D9-47B5-B9BF-CF2FF534F257}" destId="{CE60BB67-5C4A-4E92-ABC6-9CD4D75BE5F6}" srcOrd="0" destOrd="0" presId="urn:microsoft.com/office/officeart/2005/8/layout/pList2"/>
    <dgm:cxn modelId="{EF3D59CA-3170-4B29-BA70-5319E5437701}" type="presParOf" srcId="{CE60BB67-5C4A-4E92-ABC6-9CD4D75BE5F6}" destId="{739A04BC-9621-4243-B6CA-8501DB6FF605}" srcOrd="0" destOrd="0" presId="urn:microsoft.com/office/officeart/2005/8/layout/pList2"/>
    <dgm:cxn modelId="{73FEA47D-E04A-4556-BB5B-AACB754DD89A}" type="presParOf" srcId="{CE60BB67-5C4A-4E92-ABC6-9CD4D75BE5F6}" destId="{6DCEC4A2-0852-4D40-9372-7FF71600F88E}" srcOrd="1" destOrd="0" presId="urn:microsoft.com/office/officeart/2005/8/layout/pList2"/>
    <dgm:cxn modelId="{31A35EA1-DADA-4BEA-AE59-7958BACC1DB6}" type="presParOf" srcId="{CE60BB67-5C4A-4E92-ABC6-9CD4D75BE5F6}" destId="{5DF96821-6B0A-4A8C-BA8C-5EF0A3BDAE54}" srcOrd="2" destOrd="0" presId="urn:microsoft.com/office/officeart/2005/8/layout/pList2"/>
    <dgm:cxn modelId="{87528EF0-C256-4BC2-8D48-2B99C5141765}" type="presParOf" srcId="{5BB87201-94D9-47B5-B9BF-CF2FF534F257}" destId="{6160D931-EB18-4646-857A-EF5874C01480}" srcOrd="1" destOrd="0" presId="urn:microsoft.com/office/officeart/2005/8/layout/pList2"/>
    <dgm:cxn modelId="{9D6AA642-0F61-4841-ACB9-FC3E531CD96B}" type="presParOf" srcId="{5BB87201-94D9-47B5-B9BF-CF2FF534F257}" destId="{A6BE2FCC-37B8-412F-9DFA-6A63CB7AC19D}" srcOrd="2" destOrd="0" presId="urn:microsoft.com/office/officeart/2005/8/layout/pList2"/>
    <dgm:cxn modelId="{F6A52CE4-6AC8-495E-AAFC-8902B0547F00}" type="presParOf" srcId="{A6BE2FCC-37B8-412F-9DFA-6A63CB7AC19D}" destId="{767D7850-48AE-4901-8BC6-33D85FCCE5A6}" srcOrd="0" destOrd="0" presId="urn:microsoft.com/office/officeart/2005/8/layout/pList2"/>
    <dgm:cxn modelId="{ED53A686-5112-4317-B4AB-B58414CDDD7F}" type="presParOf" srcId="{A6BE2FCC-37B8-412F-9DFA-6A63CB7AC19D}" destId="{E90C5A3A-A573-4EEC-880B-48A1ABF096C5}" srcOrd="1" destOrd="0" presId="urn:microsoft.com/office/officeart/2005/8/layout/pList2"/>
    <dgm:cxn modelId="{E35BD727-6C28-4CBD-AC41-78FCD979C581}" type="presParOf" srcId="{A6BE2FCC-37B8-412F-9DFA-6A63CB7AC19D}" destId="{4E03A80F-6C64-4138-B16A-DA885A645905}" srcOrd="2" destOrd="0" presId="urn:microsoft.com/office/officeart/2005/8/layout/pList2"/>
    <dgm:cxn modelId="{C774BDCF-AE19-4437-898D-063FACB9A3E9}" type="presParOf" srcId="{5BB87201-94D9-47B5-B9BF-CF2FF534F257}" destId="{123C37AB-4890-435C-BF61-C2AB63D0CE60}" srcOrd="3" destOrd="0" presId="urn:microsoft.com/office/officeart/2005/8/layout/pList2"/>
    <dgm:cxn modelId="{3E5A8CFD-B60D-4DD0-AACC-6684DC31F74A}" type="presParOf" srcId="{5BB87201-94D9-47B5-B9BF-CF2FF534F257}" destId="{6DA54F55-7D09-47B1-AC2B-389052099BAB}" srcOrd="4" destOrd="0" presId="urn:microsoft.com/office/officeart/2005/8/layout/pList2"/>
    <dgm:cxn modelId="{DF602FD9-0FEF-4137-BE1E-F22AC56D3E58}" type="presParOf" srcId="{6DA54F55-7D09-47B1-AC2B-389052099BAB}" destId="{4435C3E6-6C3F-4838-AFF1-2790A53BA882}" srcOrd="0" destOrd="0" presId="urn:microsoft.com/office/officeart/2005/8/layout/pList2"/>
    <dgm:cxn modelId="{01E9E707-5D35-4C03-9BB4-29469A02055A}" type="presParOf" srcId="{6DA54F55-7D09-47B1-AC2B-389052099BAB}" destId="{4C8A016C-0931-4A18-806E-674A0F727562}" srcOrd="1" destOrd="0" presId="urn:microsoft.com/office/officeart/2005/8/layout/pList2"/>
    <dgm:cxn modelId="{247110CC-E5EA-412D-B52D-75EDA8884AAD}" type="presParOf" srcId="{6DA54F55-7D09-47B1-AC2B-389052099BAB}" destId="{C0DA6784-4AD4-4A4B-A47F-64F2D957C64A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7C4B2-7BD8-4C75-8753-16D3D139BFC9}">
      <dsp:nvSpPr>
        <dsp:cNvPr id="0" name=""/>
        <dsp:cNvSpPr/>
      </dsp:nvSpPr>
      <dsp:spPr>
        <a:xfrm>
          <a:off x="0" y="0"/>
          <a:ext cx="8153400" cy="16216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F96821-6B0A-4A8C-BA8C-5EF0A3BDAE54}">
      <dsp:nvSpPr>
        <dsp:cNvPr id="0" name=""/>
        <dsp:cNvSpPr/>
      </dsp:nvSpPr>
      <dsp:spPr>
        <a:xfrm>
          <a:off x="244602" y="216217"/>
          <a:ext cx="2395061" cy="1189196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9970" t="3020" r="18272" b="2751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9A04BC-9621-4243-B6CA-8501DB6FF605}">
      <dsp:nvSpPr>
        <dsp:cNvPr id="0" name=""/>
        <dsp:cNvSpPr/>
      </dsp:nvSpPr>
      <dsp:spPr>
        <a:xfrm rot="10800000">
          <a:off x="244602" y="1621631"/>
          <a:ext cx="2395061" cy="1981993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Simple – no loops, no multiple edges</a:t>
          </a:r>
          <a:endParaRPr lang="en-GB" sz="3000" kern="1200" dirty="0"/>
        </a:p>
      </dsp:txBody>
      <dsp:txXfrm rot="10800000">
        <a:off x="305555" y="1621631"/>
        <a:ext cx="2273155" cy="1921040"/>
      </dsp:txXfrm>
    </dsp:sp>
    <dsp:sp modelId="{4E03A80F-6C64-4138-B16A-DA885A645905}">
      <dsp:nvSpPr>
        <dsp:cNvPr id="0" name=""/>
        <dsp:cNvSpPr/>
      </dsp:nvSpPr>
      <dsp:spPr>
        <a:xfrm>
          <a:off x="2879169" y="216217"/>
          <a:ext cx="2395061" cy="1189196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97" t="-20385" r="1497" b="-65615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7D7850-48AE-4901-8BC6-33D85FCCE5A6}">
      <dsp:nvSpPr>
        <dsp:cNvPr id="0" name=""/>
        <dsp:cNvSpPr/>
      </dsp:nvSpPr>
      <dsp:spPr>
        <a:xfrm rot="10800000">
          <a:off x="2879169" y="1621631"/>
          <a:ext cx="2395061" cy="1981993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Not simple (loop)</a:t>
          </a:r>
          <a:endParaRPr lang="en-GB" sz="3000" kern="1200" dirty="0"/>
        </a:p>
      </dsp:txBody>
      <dsp:txXfrm rot="10800000">
        <a:off x="2940122" y="1621631"/>
        <a:ext cx="2273155" cy="1921040"/>
      </dsp:txXfrm>
    </dsp:sp>
    <dsp:sp modelId="{C0DA6784-4AD4-4A4B-A47F-64F2D957C64A}">
      <dsp:nvSpPr>
        <dsp:cNvPr id="0" name=""/>
        <dsp:cNvSpPr/>
      </dsp:nvSpPr>
      <dsp:spPr>
        <a:xfrm>
          <a:off x="5513736" y="216217"/>
          <a:ext cx="2395061" cy="1189196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240" t="-15600" r="5240" b="-744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5C3E6-6C3F-4838-AFF1-2790A53BA882}">
      <dsp:nvSpPr>
        <dsp:cNvPr id="0" name=""/>
        <dsp:cNvSpPr/>
      </dsp:nvSpPr>
      <dsp:spPr>
        <a:xfrm rot="10800000">
          <a:off x="5513736" y="1621631"/>
          <a:ext cx="2395061" cy="1981993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Not simple (multiple edge)</a:t>
          </a:r>
          <a:endParaRPr lang="en-GB" sz="3000" kern="1200" dirty="0"/>
        </a:p>
      </dsp:txBody>
      <dsp:txXfrm rot="10800000">
        <a:off x="5574689" y="1621631"/>
        <a:ext cx="2273155" cy="1921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74854-8231-456B-9999-2948A879CB3E}" type="datetimeFigureOut">
              <a:rPr lang="en-GB" smtClean="0"/>
              <a:t>21/03/2016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F0535-79B7-4460-80FE-3C2E5D59F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836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F0535-79B7-4460-80FE-3C2E5D59F54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554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F0535-79B7-4460-80FE-3C2E5D59F54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789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F0535-79B7-4460-80FE-3C2E5D59F54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31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3028950"/>
            <a:ext cx="6477000" cy="13716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FBF770B-FA1D-4887-9265-F7AE54D10694}" type="datetime1">
              <a:rPr lang="en-GB" smtClean="0"/>
              <a:t>21/03/2016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YDF 2015/16 Lecture 5 AMC</a:t>
            </a:r>
            <a:endParaRPr lang="en-GB" dirty="0" smtClean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FB0677-7FE7-4CFC-BC8B-00F27F9BE52C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5980-81C1-484B-934D-60B88A5549FE}" type="datetime1">
              <a:rPr lang="en-GB" smtClean="0"/>
              <a:t>21/03/2016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YDF 2015/16 Lecture 4 AMC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0677-7FE7-4CFC-BC8B-00F27F9BE52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457201"/>
            <a:ext cx="2057400" cy="41374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5562600" cy="413742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4890194"/>
            <a:ext cx="2209800" cy="273844"/>
          </a:xfrm>
        </p:spPr>
        <p:txBody>
          <a:bodyPr/>
          <a:lstStyle/>
          <a:p>
            <a:fld id="{E2E6AF22-140B-426B-8EDD-04C3B26477B1}" type="datetime1">
              <a:rPr lang="en-GB" smtClean="0"/>
              <a:t>21/03/2016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4890194"/>
            <a:ext cx="5573483" cy="273844"/>
          </a:xfrm>
        </p:spPr>
        <p:txBody>
          <a:bodyPr/>
          <a:lstStyle/>
          <a:p>
            <a:r>
              <a:rPr lang="fr-FR" smtClean="0"/>
              <a:t>YDF 2015/16 Lecture 4 AMC</a:t>
            </a:r>
            <a:endParaRPr lang="en-GB" dirty="0" smtClean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51435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457200"/>
            <a:ext cx="228600" cy="46863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40005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056313" y="77787"/>
            <a:ext cx="400050" cy="244476"/>
          </a:xfrm>
        </p:spPr>
        <p:txBody>
          <a:bodyPr/>
          <a:lstStyle/>
          <a:p>
            <a:fld id="{00FB0677-7FE7-4CFC-BC8B-00F27F9BE52C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8FB3-8699-41E1-B008-DCF243F4745D}" type="datetime1">
              <a:rPr lang="en-GB" smtClean="0"/>
              <a:t>21/03/2016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YDF 2015/16 Lecture 5 AMC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0FB0677-7FE7-4CFC-BC8B-00F27F9BE52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6038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057400"/>
            <a:ext cx="7123113" cy="1254919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C237-3C8D-4680-A801-E3BEF1E6DCAD}" type="datetime1">
              <a:rPr lang="en-GB" smtClean="0"/>
              <a:t>21/03/2016</a:t>
            </a:fld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0FB0677-7FE7-4CFC-BC8B-00F27F9BE52C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YDF 2015/16 Lecture 5 AMC</a:t>
            </a:r>
            <a:endParaRPr lang="en-GB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192174"/>
            <a:ext cx="3886200" cy="361182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192174"/>
            <a:ext cx="3886200" cy="361182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BBB351F-163C-4F1E-AB32-84616AFAB9E8}" type="datetime1">
              <a:rPr lang="en-GB" smtClean="0"/>
              <a:t>21/03/2016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0FB0677-7FE7-4CFC-BC8B-00F27F9BE52C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fr-FR" dirty="0" smtClean="0"/>
              <a:t>YDF 2015/16 Lecture 5 AMC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4787"/>
            <a:ext cx="8153400" cy="652463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F51FA3D-5A9C-4E43-B3A6-B503EDC0025C}" type="datetime1">
              <a:rPr lang="en-GB" smtClean="0"/>
              <a:t>21/03/2016</a:t>
            </a:fld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0FB0677-7FE7-4CFC-BC8B-00F27F9BE52C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fr-FR" dirty="0" smtClean="0"/>
              <a:t>YDF 2015/16 Lecture 5 AMC</a:t>
            </a:r>
            <a:endParaRPr lang="en-GB" dirty="0" smtClean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314450"/>
            <a:ext cx="3886200" cy="48006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314450"/>
            <a:ext cx="3886200" cy="48006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7C724-23BA-4620-96A6-8ABC9F178AFF}" type="datetime1">
              <a:rPr lang="en-GB" smtClean="0"/>
              <a:t>21/03/2016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YDF 2015/16 Lecture 5 AMC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0FB0677-7FE7-4CFC-BC8B-00F27F9BE52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3324-3C00-4C90-A2AD-4815B8504894}" type="datetime1">
              <a:rPr lang="en-GB" smtClean="0"/>
              <a:t>21/03/2016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YDF 2015/16 Lecture 5 AMC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FB0677-7FE7-4CFC-BC8B-00F27F9BE52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4787"/>
            <a:ext cx="8077200" cy="652463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61DF-AF78-4D99-BFDB-AF93EEBF8498}" type="datetime1">
              <a:rPr lang="en-GB" smtClean="0"/>
              <a:t>21/03/2016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YDF 2015/16 Lecture 4 AMC</a:t>
            </a:r>
            <a:endParaRPr lang="en-GB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0FB0677-7FE7-4CFC-BC8B-00F27F9BE52C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314450"/>
            <a:ext cx="1600200" cy="325755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314450"/>
            <a:ext cx="6400800" cy="33147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98664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890194"/>
            <a:ext cx="2667000" cy="273844"/>
          </a:xfrm>
        </p:spPr>
        <p:txBody>
          <a:bodyPr rtlCol="0"/>
          <a:lstStyle/>
          <a:p>
            <a:fld id="{ECC519C9-8010-4D6C-823B-F39A37042C3A}" type="datetime1">
              <a:rPr lang="en-GB" smtClean="0"/>
              <a:t>21/03/2016</a:t>
            </a:fld>
            <a:endParaRPr lang="en-GB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fld id="{00FB0677-7FE7-4CFC-BC8B-00F27F9BE52C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876006"/>
            <a:ext cx="4572000" cy="273844"/>
          </a:xfrm>
        </p:spPr>
        <p:txBody>
          <a:bodyPr rtlCol="0"/>
          <a:lstStyle/>
          <a:p>
            <a:r>
              <a:rPr lang="fr-FR" dirty="0" smtClean="0"/>
              <a:t>YDF 2015/16 Lecture 5 AMC</a:t>
            </a:r>
            <a:endParaRPr lang="en-GB" dirty="0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426714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200150"/>
            <a:ext cx="8153400" cy="360384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890194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8FFF38C-25C0-4FD2-AC16-AEA2D23FC823}" type="datetime1">
              <a:rPr lang="en-GB" smtClean="0"/>
              <a:t>21/03/2016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890194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YDF 2015/16 Lecture 5 AMC</a:t>
            </a:r>
            <a:endParaRPr lang="en-GB" dirty="0" smtClean="0"/>
          </a:p>
        </p:txBody>
      </p:sp>
      <p:sp>
        <p:nvSpPr>
          <p:cNvPr id="7" name="Rectangle 6"/>
          <p:cNvSpPr/>
          <p:nvPr/>
        </p:nvSpPr>
        <p:spPr bwMode="white">
          <a:xfrm>
            <a:off x="0" y="92583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96012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96012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0FB0677-7FE7-4CFC-BC8B-00F27F9BE52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5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8.wmf"/><Relationship Id="rId4" Type="http://schemas.openxmlformats.org/officeDocument/2006/relationships/image" Target="../media/image32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8.bin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8.wmf"/><Relationship Id="rId4" Type="http://schemas.openxmlformats.org/officeDocument/2006/relationships/image" Target="../media/image32.wmf"/><Relationship Id="rId9" Type="http://schemas.openxmlformats.org/officeDocument/2006/relationships/image" Target="../media/image36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9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Networks</a:t>
            </a:r>
            <a:br>
              <a:rPr lang="en-GB" smtClean="0"/>
            </a:br>
            <a:r>
              <a:rPr lang="en-GB" smtClean="0"/>
              <a:t>graph theory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Getting connected</a:t>
            </a:r>
            <a:endParaRPr lang="en-GB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1520607" y="555526"/>
            <a:ext cx="6075729" cy="1392689"/>
          </a:xfrm>
          <a:custGeom>
            <a:avLst/>
            <a:gdLst>
              <a:gd name="T0" fmla="*/ 0 w 4590"/>
              <a:gd name="T1" fmla="*/ 1378858 h 634"/>
              <a:gd name="T2" fmla="*/ 1561098 w 4590"/>
              <a:gd name="T3" fmla="*/ 443670 h 634"/>
              <a:gd name="T4" fmla="*/ 3235572 w 4590"/>
              <a:gd name="T5" fmla="*/ 145715 h 634"/>
              <a:gd name="T6" fmla="*/ 5718628 w 4590"/>
              <a:gd name="T7" fmla="*/ 1320137 h 634"/>
              <a:gd name="T8" fmla="*/ 0 60000 65536"/>
              <a:gd name="T9" fmla="*/ 0 60000 65536"/>
              <a:gd name="T10" fmla="*/ 0 60000 65536"/>
              <a:gd name="T11" fmla="*/ 0 60000 65536"/>
              <a:gd name="T12" fmla="*/ 0 w 4590"/>
              <a:gd name="T13" fmla="*/ 0 h 634"/>
              <a:gd name="T14" fmla="*/ 4590 w 4590"/>
              <a:gd name="T15" fmla="*/ 634 h 6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90" h="634">
                <a:moveTo>
                  <a:pt x="0" y="634"/>
                </a:moveTo>
                <a:cubicBezTo>
                  <a:pt x="410" y="466"/>
                  <a:pt x="820" y="298"/>
                  <a:pt x="1253" y="204"/>
                </a:cubicBezTo>
                <a:cubicBezTo>
                  <a:pt x="1686" y="110"/>
                  <a:pt x="2041" y="0"/>
                  <a:pt x="2597" y="67"/>
                </a:cubicBezTo>
                <a:cubicBezTo>
                  <a:pt x="3153" y="134"/>
                  <a:pt x="4258" y="517"/>
                  <a:pt x="4590" y="607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110384" y="1453075"/>
            <a:ext cx="8774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blah</a:t>
            </a:r>
          </a:p>
        </p:txBody>
      </p:sp>
      <p:pic>
        <p:nvPicPr>
          <p:cNvPr id="9" name="Picture 9" descr="Iphon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52320" y="1030800"/>
            <a:ext cx="1437965" cy="1916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 descr="HTC Desir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345" y="983176"/>
            <a:ext cx="1107262" cy="193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312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4" presetClass="path" presetSubtype="0" accel="50000" decel="5000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66667E-6 4.9711E-6 L 0.14913 -0.11399 C 0.18038 -0.13989 0.22743 -0.15399 0.27622 -0.15399 C 0.33195 -0.15399 0.37639 -0.13989 0.40781 -0.11399 L 0.55764 4.9711E-6 " pathEditMode="relative" rAng="0" ptsTypes="FffFF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00" y="-7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" presetID="4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764 4.21965E-6 L 0.40608 -0.11792 C 0.37448 -0.14428 0.32743 -0.15862 0.2783 -0.15862 C 0.2217 -0.15862 0.17726 -0.14428 0.14566 -0.11792 L -0.00503 4.21965E-6 " pathEditMode="relative" rAng="0" ptsTypes="FffFF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00" y="-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utoUpdateAnimBg="0"/>
      <p:bldP spid="8" grpId="1"/>
      <p:bldP spid="8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Sat </a:t>
            </a:r>
            <a:r>
              <a:rPr lang="en-GB" dirty="0" err="1" smtClean="0"/>
              <a:t>Nav</a:t>
            </a:r>
            <a:r>
              <a:rPr lang="en-GB" dirty="0" smtClean="0"/>
              <a:t> and alternative version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YDF 2015/16 Lecture 5 AMC</a:t>
            </a:r>
            <a:endParaRPr lang="en-GB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88657" y="1230071"/>
            <a:ext cx="2483143" cy="3603848"/>
          </a:xfrm>
        </p:spPr>
        <p:txBody>
          <a:bodyPr/>
          <a:lstStyle/>
          <a:p>
            <a:r>
              <a:rPr lang="en-GB" dirty="0"/>
              <a:t>Does it show direction?</a:t>
            </a:r>
          </a:p>
          <a:p>
            <a:r>
              <a:rPr lang="en-GB" dirty="0"/>
              <a:t>Does it show junctions?</a:t>
            </a:r>
          </a:p>
          <a:p>
            <a:r>
              <a:rPr lang="en-GB" dirty="0"/>
              <a:t>Does it give distances?</a:t>
            </a:r>
          </a:p>
          <a:p>
            <a:endParaRPr lang="en-GB" dirty="0"/>
          </a:p>
        </p:txBody>
      </p: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2891144" y="1592888"/>
            <a:ext cx="6115050" cy="2963863"/>
            <a:chOff x="477" y="1323"/>
            <a:chExt cx="4867" cy="2630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>
              <a:off x="477" y="1323"/>
              <a:ext cx="4867" cy="2554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50000"/>
                <a:lumOff val="50000"/>
              </a:schemeClr>
            </a:solidFill>
            <a:ln w="76200">
              <a:solidFill>
                <a:schemeClr val="accent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915" y="1470"/>
              <a:ext cx="4170" cy="2171"/>
            </a:xfrm>
            <a:prstGeom prst="roundRect">
              <a:avLst>
                <a:gd name="adj" fmla="val 16667"/>
              </a:avLst>
            </a:prstGeom>
            <a:solidFill>
              <a:srgbClr val="EAF7A7"/>
            </a:solidFill>
            <a:ln w="76200">
              <a:solidFill>
                <a:schemeClr val="accent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866" y="3628"/>
              <a:ext cx="1020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GRENAV</a:t>
              </a: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007" y="2993"/>
              <a:ext cx="1948" cy="1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FINANCE  (Dead end)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943" y="2109"/>
              <a:ext cx="1919" cy="1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TIMETABLE ALLEY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3008" y="2158"/>
              <a:ext cx="1558" cy="34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REGISTRATION </a:t>
              </a:r>
            </a:p>
            <a:p>
              <a:pPr algn="ctr"/>
              <a:r>
                <a:rPr lang="en-US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ROUNDABOUT</a:t>
              </a:r>
            </a:p>
          </p:txBody>
        </p:sp>
        <p:sp>
          <p:nvSpPr>
            <p:cNvPr id="15" name="AutoShape 10"/>
            <p:cNvSpPr>
              <a:spLocks noChangeArrowheads="1"/>
            </p:cNvSpPr>
            <p:nvPr/>
          </p:nvSpPr>
          <p:spPr bwMode="auto">
            <a:xfrm rot="16256999" flipH="1">
              <a:off x="1348" y="2110"/>
              <a:ext cx="1081" cy="1947"/>
            </a:xfrm>
            <a:custGeom>
              <a:avLst/>
              <a:gdLst>
                <a:gd name="T0" fmla="*/ 23 w 21600"/>
                <a:gd name="T1" fmla="*/ 0 h 21600"/>
                <a:gd name="T2" fmla="*/ 8 w 21600"/>
                <a:gd name="T3" fmla="*/ 176 h 21600"/>
                <a:gd name="T4" fmla="*/ 24 w 21600"/>
                <a:gd name="T5" fmla="*/ 68 h 21600"/>
                <a:gd name="T6" fmla="*/ 39 w 21600"/>
                <a:gd name="T7" fmla="*/ 116 h 21600"/>
                <a:gd name="T8" fmla="*/ 54 w 21600"/>
                <a:gd name="T9" fmla="*/ 68 h 21600"/>
                <a:gd name="T10" fmla="*/ 17694720 60000 65536"/>
                <a:gd name="T11" fmla="*/ 5898240 60000 65536"/>
                <a:gd name="T12" fmla="*/ 5898240 60000 65536"/>
                <a:gd name="T13" fmla="*/ 5898240 60000 65536"/>
                <a:gd name="T14" fmla="*/ 0 60000 65536"/>
                <a:gd name="T15" fmla="*/ 0 w 21600"/>
                <a:gd name="T16" fmla="*/ 8309 h 21600"/>
                <a:gd name="T17" fmla="*/ 6114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15662" y="14285"/>
                  </a:moveTo>
                  <a:lnTo>
                    <a:pt x="21600" y="8310"/>
                  </a:lnTo>
                  <a:lnTo>
                    <a:pt x="18630" y="8310"/>
                  </a:lnTo>
                  <a:cubicBezTo>
                    <a:pt x="18630" y="3721"/>
                    <a:pt x="14430" y="0"/>
                    <a:pt x="9250" y="0"/>
                  </a:cubicBezTo>
                  <a:cubicBezTo>
                    <a:pt x="4141" y="0"/>
                    <a:pt x="0" y="3799"/>
                    <a:pt x="0" y="8485"/>
                  </a:cubicBezTo>
                  <a:lnTo>
                    <a:pt x="0" y="21600"/>
                  </a:lnTo>
                  <a:lnTo>
                    <a:pt x="6110" y="21600"/>
                  </a:lnTo>
                  <a:lnTo>
                    <a:pt x="6110" y="8310"/>
                  </a:lnTo>
                  <a:cubicBezTo>
                    <a:pt x="6110" y="6947"/>
                    <a:pt x="7362" y="5842"/>
                    <a:pt x="8907" y="5842"/>
                  </a:cubicBezTo>
                  <a:lnTo>
                    <a:pt x="9725" y="5842"/>
                  </a:lnTo>
                  <a:cubicBezTo>
                    <a:pt x="11269" y="5842"/>
                    <a:pt x="12520" y="6947"/>
                    <a:pt x="12520" y="8310"/>
                  </a:cubicBezTo>
                  <a:lnTo>
                    <a:pt x="9725" y="831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r"/>
              <a:r>
                <a:rPr lang="en-US" b="1" dirty="0">
                  <a:solidFill>
                    <a:schemeClr val="bg1"/>
                  </a:solidFill>
                </a:rPr>
                <a:t>COURSES CRESCENT</a:t>
              </a: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4906" y="2797"/>
              <a:ext cx="146" cy="4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3008" y="2503"/>
              <a:ext cx="681" cy="49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free</a:t>
              </a:r>
            </a:p>
            <a:p>
              <a:pPr algn="ctr"/>
              <a:r>
                <a:rPr lang="en-US"/>
                <a:t>time</a:t>
              </a:r>
            </a:p>
          </p:txBody>
        </p:sp>
        <p:sp>
          <p:nvSpPr>
            <p:cNvPr id="18" name="AutoShape 13"/>
            <p:cNvSpPr>
              <a:spLocks noChangeArrowheads="1"/>
            </p:cNvSpPr>
            <p:nvPr/>
          </p:nvSpPr>
          <p:spPr bwMode="auto">
            <a:xfrm>
              <a:off x="4517" y="1912"/>
              <a:ext cx="535" cy="835"/>
            </a:xfrm>
            <a:custGeom>
              <a:avLst/>
              <a:gdLst>
                <a:gd name="T0" fmla="*/ 13 w 21600"/>
                <a:gd name="T1" fmla="*/ 16 h 21600"/>
                <a:gd name="T2" fmla="*/ 7 w 21600"/>
                <a:gd name="T3" fmla="*/ 32 h 21600"/>
                <a:gd name="T4" fmla="*/ 0 w 21600"/>
                <a:gd name="T5" fmla="*/ 16 h 21600"/>
                <a:gd name="T6" fmla="*/ 7 w 21600"/>
                <a:gd name="T7" fmla="*/ 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5410 w 21600"/>
                <a:gd name="T13" fmla="*/ 5406 h 21600"/>
                <a:gd name="T14" fmla="*/ 16190 w 21600"/>
                <a:gd name="T15" fmla="*/ 1619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5400"/>
                  </a:moveTo>
                  <a:lnTo>
                    <a:pt x="9450" y="5400"/>
                  </a:lnTo>
                  <a:lnTo>
                    <a:pt x="9450" y="2700"/>
                  </a:lnTo>
                  <a:lnTo>
                    <a:pt x="8100" y="2700"/>
                  </a:lnTo>
                  <a:lnTo>
                    <a:pt x="10800" y="0"/>
                  </a:lnTo>
                  <a:lnTo>
                    <a:pt x="13500" y="2700"/>
                  </a:lnTo>
                  <a:lnTo>
                    <a:pt x="12150" y="2700"/>
                  </a:lnTo>
                  <a:lnTo>
                    <a:pt x="12150" y="5400"/>
                  </a:lnTo>
                  <a:lnTo>
                    <a:pt x="16200" y="5400"/>
                  </a:lnTo>
                  <a:lnTo>
                    <a:pt x="16200" y="9450"/>
                  </a:lnTo>
                  <a:lnTo>
                    <a:pt x="18900" y="9450"/>
                  </a:lnTo>
                  <a:lnTo>
                    <a:pt x="18900" y="8100"/>
                  </a:lnTo>
                  <a:lnTo>
                    <a:pt x="21600" y="10800"/>
                  </a:lnTo>
                  <a:lnTo>
                    <a:pt x="18900" y="13500"/>
                  </a:lnTo>
                  <a:lnTo>
                    <a:pt x="18900" y="12150"/>
                  </a:lnTo>
                  <a:lnTo>
                    <a:pt x="16200" y="12150"/>
                  </a:lnTo>
                  <a:lnTo>
                    <a:pt x="16200" y="16200"/>
                  </a:lnTo>
                  <a:lnTo>
                    <a:pt x="12150" y="16200"/>
                  </a:lnTo>
                  <a:lnTo>
                    <a:pt x="12150" y="18900"/>
                  </a:lnTo>
                  <a:lnTo>
                    <a:pt x="13500" y="18900"/>
                  </a:lnTo>
                  <a:lnTo>
                    <a:pt x="10800" y="21600"/>
                  </a:lnTo>
                  <a:lnTo>
                    <a:pt x="8100" y="18900"/>
                  </a:lnTo>
                  <a:lnTo>
                    <a:pt x="9450" y="18900"/>
                  </a:lnTo>
                  <a:lnTo>
                    <a:pt x="9450" y="16200"/>
                  </a:lnTo>
                  <a:lnTo>
                    <a:pt x="5400" y="16200"/>
                  </a:lnTo>
                  <a:lnTo>
                    <a:pt x="5400" y="12150"/>
                  </a:lnTo>
                  <a:lnTo>
                    <a:pt x="2700" y="12150"/>
                  </a:lnTo>
                  <a:lnTo>
                    <a:pt x="2700" y="13500"/>
                  </a:lnTo>
                  <a:lnTo>
                    <a:pt x="0" y="10800"/>
                  </a:lnTo>
                  <a:lnTo>
                    <a:pt x="2700" y="8100"/>
                  </a:lnTo>
                  <a:lnTo>
                    <a:pt x="2700" y="9450"/>
                  </a:lnTo>
                  <a:lnTo>
                    <a:pt x="5400" y="945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3018" y="3485"/>
              <a:ext cx="779" cy="14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friends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2844" y="1514"/>
              <a:ext cx="159" cy="21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2216" y="2862"/>
              <a:ext cx="622" cy="14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work</a:t>
              </a: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3019" y="1894"/>
              <a:ext cx="1174" cy="14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studying</a:t>
              </a:r>
            </a:p>
          </p:txBody>
        </p:sp>
        <p:sp>
          <p:nvSpPr>
            <p:cNvPr id="23" name="AutoShape 18"/>
            <p:cNvSpPr>
              <a:spLocks noChangeArrowheads="1"/>
            </p:cNvSpPr>
            <p:nvPr/>
          </p:nvSpPr>
          <p:spPr bwMode="auto">
            <a:xfrm>
              <a:off x="1149" y="1500"/>
              <a:ext cx="3746" cy="199"/>
            </a:xfrm>
            <a:prstGeom prst="roundRect">
              <a:avLst>
                <a:gd name="adj" fmla="val 16667"/>
              </a:avLst>
            </a:prstGeom>
            <a:solidFill>
              <a:srgbClr val="42764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YOUR ROUTE TO GRADUATION</a:t>
              </a:r>
            </a:p>
          </p:txBody>
        </p:sp>
        <p:grpSp>
          <p:nvGrpSpPr>
            <p:cNvPr id="24" name="Group 19"/>
            <p:cNvGrpSpPr>
              <a:grpSpLocks/>
            </p:cNvGrpSpPr>
            <p:nvPr/>
          </p:nvGrpSpPr>
          <p:grpSpPr bwMode="auto">
            <a:xfrm>
              <a:off x="2662" y="3106"/>
              <a:ext cx="479" cy="346"/>
              <a:chOff x="-7" y="1125"/>
              <a:chExt cx="4932" cy="2495"/>
            </a:xfrm>
          </p:grpSpPr>
          <p:sp>
            <p:nvSpPr>
              <p:cNvPr id="25" name="AutoShape 20"/>
              <p:cNvSpPr>
                <a:spLocks noChangeAspect="1" noChangeArrowheads="1" noTextEdit="1"/>
              </p:cNvSpPr>
              <p:nvPr/>
            </p:nvSpPr>
            <p:spPr bwMode="auto">
              <a:xfrm>
                <a:off x="-7" y="1125"/>
                <a:ext cx="4932" cy="2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" name="Freeform 21"/>
              <p:cNvSpPr>
                <a:spLocks/>
              </p:cNvSpPr>
              <p:nvPr/>
            </p:nvSpPr>
            <p:spPr bwMode="auto">
              <a:xfrm>
                <a:off x="-5" y="1127"/>
                <a:ext cx="4923" cy="2365"/>
              </a:xfrm>
              <a:custGeom>
                <a:avLst/>
                <a:gdLst>
                  <a:gd name="T0" fmla="*/ 3046 w 4923"/>
                  <a:gd name="T1" fmla="*/ 2363 h 2365"/>
                  <a:gd name="T2" fmla="*/ 3577 w 4923"/>
                  <a:gd name="T3" fmla="*/ 2358 h 2365"/>
                  <a:gd name="T4" fmla="*/ 4089 w 4923"/>
                  <a:gd name="T5" fmla="*/ 2352 h 2365"/>
                  <a:gd name="T6" fmla="*/ 4451 w 4923"/>
                  <a:gd name="T7" fmla="*/ 2339 h 2365"/>
                  <a:gd name="T8" fmla="*/ 4684 w 4923"/>
                  <a:gd name="T9" fmla="*/ 2299 h 2365"/>
                  <a:gd name="T10" fmla="*/ 4859 w 4923"/>
                  <a:gd name="T11" fmla="*/ 2224 h 2365"/>
                  <a:gd name="T12" fmla="*/ 4923 w 4923"/>
                  <a:gd name="T13" fmla="*/ 2116 h 2365"/>
                  <a:gd name="T14" fmla="*/ 4840 w 4923"/>
                  <a:gd name="T15" fmla="*/ 1970 h 2365"/>
                  <a:gd name="T16" fmla="*/ 4797 w 4923"/>
                  <a:gd name="T17" fmla="*/ 1492 h 2365"/>
                  <a:gd name="T18" fmla="*/ 4656 w 4923"/>
                  <a:gd name="T19" fmla="*/ 830 h 2365"/>
                  <a:gd name="T20" fmla="*/ 4394 w 4923"/>
                  <a:gd name="T21" fmla="*/ 529 h 2365"/>
                  <a:gd name="T22" fmla="*/ 4361 w 4923"/>
                  <a:gd name="T23" fmla="*/ 444 h 2365"/>
                  <a:gd name="T24" fmla="*/ 4446 w 4923"/>
                  <a:gd name="T25" fmla="*/ 415 h 2365"/>
                  <a:gd name="T26" fmla="*/ 4440 w 4923"/>
                  <a:gd name="T27" fmla="*/ 256 h 2365"/>
                  <a:gd name="T28" fmla="*/ 4143 w 4923"/>
                  <a:gd name="T29" fmla="*/ 262 h 2365"/>
                  <a:gd name="T30" fmla="*/ 4143 w 4923"/>
                  <a:gd name="T31" fmla="*/ 424 h 2365"/>
                  <a:gd name="T32" fmla="*/ 4181 w 4923"/>
                  <a:gd name="T33" fmla="*/ 444 h 2365"/>
                  <a:gd name="T34" fmla="*/ 3892 w 4923"/>
                  <a:gd name="T35" fmla="*/ 500 h 2365"/>
                  <a:gd name="T36" fmla="*/ 3863 w 4923"/>
                  <a:gd name="T37" fmla="*/ 523 h 2365"/>
                  <a:gd name="T38" fmla="*/ 3822 w 4923"/>
                  <a:gd name="T39" fmla="*/ 513 h 2365"/>
                  <a:gd name="T40" fmla="*/ 3766 w 4923"/>
                  <a:gd name="T41" fmla="*/ 469 h 2365"/>
                  <a:gd name="T42" fmla="*/ 3694 w 4923"/>
                  <a:gd name="T43" fmla="*/ 418 h 2365"/>
                  <a:gd name="T44" fmla="*/ 3590 w 4923"/>
                  <a:gd name="T45" fmla="*/ 379 h 2365"/>
                  <a:gd name="T46" fmla="*/ 3361 w 4923"/>
                  <a:gd name="T47" fmla="*/ 367 h 2365"/>
                  <a:gd name="T48" fmla="*/ 3661 w 4923"/>
                  <a:gd name="T49" fmla="*/ 316 h 2365"/>
                  <a:gd name="T50" fmla="*/ 3633 w 4923"/>
                  <a:gd name="T51" fmla="*/ 169 h 2365"/>
                  <a:gd name="T52" fmla="*/ 3581 w 4923"/>
                  <a:gd name="T53" fmla="*/ 93 h 2365"/>
                  <a:gd name="T54" fmla="*/ 3199 w 4923"/>
                  <a:gd name="T55" fmla="*/ 159 h 2365"/>
                  <a:gd name="T56" fmla="*/ 3005 w 4923"/>
                  <a:gd name="T57" fmla="*/ 67 h 2365"/>
                  <a:gd name="T58" fmla="*/ 2717 w 4923"/>
                  <a:gd name="T59" fmla="*/ 11 h 2365"/>
                  <a:gd name="T60" fmla="*/ 2326 w 4923"/>
                  <a:gd name="T61" fmla="*/ 1 h 2365"/>
                  <a:gd name="T62" fmla="*/ 2002 w 4923"/>
                  <a:gd name="T63" fmla="*/ 44 h 2365"/>
                  <a:gd name="T64" fmla="*/ 1780 w 4923"/>
                  <a:gd name="T65" fmla="*/ 124 h 2365"/>
                  <a:gd name="T66" fmla="*/ 1351 w 4923"/>
                  <a:gd name="T67" fmla="*/ 159 h 2365"/>
                  <a:gd name="T68" fmla="*/ 1328 w 4923"/>
                  <a:gd name="T69" fmla="*/ 101 h 2365"/>
                  <a:gd name="T70" fmla="*/ 1270 w 4923"/>
                  <a:gd name="T71" fmla="*/ 215 h 2365"/>
                  <a:gd name="T72" fmla="*/ 1274 w 4923"/>
                  <a:gd name="T73" fmla="*/ 352 h 2365"/>
                  <a:gd name="T74" fmla="*/ 1557 w 4923"/>
                  <a:gd name="T75" fmla="*/ 377 h 2365"/>
                  <a:gd name="T76" fmla="*/ 1295 w 4923"/>
                  <a:gd name="T77" fmla="*/ 388 h 2365"/>
                  <a:gd name="T78" fmla="*/ 1201 w 4923"/>
                  <a:gd name="T79" fmla="*/ 434 h 2365"/>
                  <a:gd name="T80" fmla="*/ 1141 w 4923"/>
                  <a:gd name="T81" fmla="*/ 480 h 2365"/>
                  <a:gd name="T82" fmla="*/ 1087 w 4923"/>
                  <a:gd name="T83" fmla="*/ 525 h 2365"/>
                  <a:gd name="T84" fmla="*/ 1042 w 4923"/>
                  <a:gd name="T85" fmla="*/ 503 h 2365"/>
                  <a:gd name="T86" fmla="*/ 654 w 4923"/>
                  <a:gd name="T87" fmla="*/ 444 h 2365"/>
                  <a:gd name="T88" fmla="*/ 772 w 4923"/>
                  <a:gd name="T89" fmla="*/ 434 h 2365"/>
                  <a:gd name="T90" fmla="*/ 785 w 4923"/>
                  <a:gd name="T91" fmla="*/ 288 h 2365"/>
                  <a:gd name="T92" fmla="*/ 505 w 4923"/>
                  <a:gd name="T93" fmla="*/ 249 h 2365"/>
                  <a:gd name="T94" fmla="*/ 475 w 4923"/>
                  <a:gd name="T95" fmla="*/ 405 h 2365"/>
                  <a:gd name="T96" fmla="*/ 518 w 4923"/>
                  <a:gd name="T97" fmla="*/ 439 h 2365"/>
                  <a:gd name="T98" fmla="*/ 626 w 4923"/>
                  <a:gd name="T99" fmla="*/ 498 h 2365"/>
                  <a:gd name="T100" fmla="*/ 341 w 4923"/>
                  <a:gd name="T101" fmla="*/ 672 h 2365"/>
                  <a:gd name="T102" fmla="*/ 159 w 4923"/>
                  <a:gd name="T103" fmla="*/ 1251 h 2365"/>
                  <a:gd name="T104" fmla="*/ 98 w 4923"/>
                  <a:gd name="T105" fmla="*/ 1962 h 2365"/>
                  <a:gd name="T106" fmla="*/ 16 w 4923"/>
                  <a:gd name="T107" fmla="*/ 2047 h 2365"/>
                  <a:gd name="T108" fmla="*/ 29 w 4923"/>
                  <a:gd name="T109" fmla="*/ 2191 h 2365"/>
                  <a:gd name="T110" fmla="*/ 170 w 4923"/>
                  <a:gd name="T111" fmla="*/ 2280 h 2365"/>
                  <a:gd name="T112" fmla="*/ 408 w 4923"/>
                  <a:gd name="T113" fmla="*/ 2334 h 2365"/>
                  <a:gd name="T114" fmla="*/ 688 w 4923"/>
                  <a:gd name="T115" fmla="*/ 2347 h 2365"/>
                  <a:gd name="T116" fmla="*/ 1165 w 4923"/>
                  <a:gd name="T117" fmla="*/ 2358 h 2365"/>
                  <a:gd name="T118" fmla="*/ 1705 w 4923"/>
                  <a:gd name="T119" fmla="*/ 2363 h 2365"/>
                  <a:gd name="T120" fmla="*/ 2462 w 4923"/>
                  <a:gd name="T121" fmla="*/ 2365 h 236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4923"/>
                  <a:gd name="T184" fmla="*/ 0 h 2365"/>
                  <a:gd name="T185" fmla="*/ 4923 w 4923"/>
                  <a:gd name="T186" fmla="*/ 2365 h 2365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4923" h="2365">
                    <a:moveTo>
                      <a:pt x="2461" y="2365"/>
                    </a:moveTo>
                    <a:lnTo>
                      <a:pt x="2887" y="2365"/>
                    </a:lnTo>
                    <a:lnTo>
                      <a:pt x="3046" y="2363"/>
                    </a:lnTo>
                    <a:lnTo>
                      <a:pt x="3217" y="2363"/>
                    </a:lnTo>
                    <a:lnTo>
                      <a:pt x="3395" y="2362"/>
                    </a:lnTo>
                    <a:lnTo>
                      <a:pt x="3577" y="2358"/>
                    </a:lnTo>
                    <a:lnTo>
                      <a:pt x="3758" y="2358"/>
                    </a:lnTo>
                    <a:lnTo>
                      <a:pt x="3930" y="2355"/>
                    </a:lnTo>
                    <a:lnTo>
                      <a:pt x="4089" y="2352"/>
                    </a:lnTo>
                    <a:lnTo>
                      <a:pt x="4235" y="2347"/>
                    </a:lnTo>
                    <a:lnTo>
                      <a:pt x="4356" y="2345"/>
                    </a:lnTo>
                    <a:lnTo>
                      <a:pt x="4451" y="2339"/>
                    </a:lnTo>
                    <a:lnTo>
                      <a:pt x="4515" y="2334"/>
                    </a:lnTo>
                    <a:lnTo>
                      <a:pt x="4602" y="2317"/>
                    </a:lnTo>
                    <a:lnTo>
                      <a:pt x="4684" y="2299"/>
                    </a:lnTo>
                    <a:lnTo>
                      <a:pt x="4753" y="2280"/>
                    </a:lnTo>
                    <a:lnTo>
                      <a:pt x="4812" y="2254"/>
                    </a:lnTo>
                    <a:lnTo>
                      <a:pt x="4859" y="2224"/>
                    </a:lnTo>
                    <a:lnTo>
                      <a:pt x="4894" y="2191"/>
                    </a:lnTo>
                    <a:lnTo>
                      <a:pt x="4917" y="2155"/>
                    </a:lnTo>
                    <a:lnTo>
                      <a:pt x="4923" y="2116"/>
                    </a:lnTo>
                    <a:lnTo>
                      <a:pt x="4909" y="2047"/>
                    </a:lnTo>
                    <a:lnTo>
                      <a:pt x="4874" y="1998"/>
                    </a:lnTo>
                    <a:lnTo>
                      <a:pt x="4840" y="1970"/>
                    </a:lnTo>
                    <a:lnTo>
                      <a:pt x="4825" y="1962"/>
                    </a:lnTo>
                    <a:lnTo>
                      <a:pt x="4819" y="1732"/>
                    </a:lnTo>
                    <a:lnTo>
                      <a:pt x="4797" y="1492"/>
                    </a:lnTo>
                    <a:lnTo>
                      <a:pt x="4764" y="1251"/>
                    </a:lnTo>
                    <a:lnTo>
                      <a:pt x="4717" y="1028"/>
                    </a:lnTo>
                    <a:lnTo>
                      <a:pt x="4656" y="830"/>
                    </a:lnTo>
                    <a:lnTo>
                      <a:pt x="4582" y="672"/>
                    </a:lnTo>
                    <a:lnTo>
                      <a:pt x="4495" y="567"/>
                    </a:lnTo>
                    <a:lnTo>
                      <a:pt x="4394" y="529"/>
                    </a:lnTo>
                    <a:lnTo>
                      <a:pt x="4297" y="497"/>
                    </a:lnTo>
                    <a:lnTo>
                      <a:pt x="4297" y="444"/>
                    </a:lnTo>
                    <a:lnTo>
                      <a:pt x="4361" y="444"/>
                    </a:lnTo>
                    <a:lnTo>
                      <a:pt x="4405" y="439"/>
                    </a:lnTo>
                    <a:lnTo>
                      <a:pt x="4432" y="434"/>
                    </a:lnTo>
                    <a:lnTo>
                      <a:pt x="4446" y="415"/>
                    </a:lnTo>
                    <a:lnTo>
                      <a:pt x="4448" y="405"/>
                    </a:lnTo>
                    <a:lnTo>
                      <a:pt x="4448" y="274"/>
                    </a:lnTo>
                    <a:lnTo>
                      <a:pt x="4440" y="256"/>
                    </a:lnTo>
                    <a:lnTo>
                      <a:pt x="4418" y="249"/>
                    </a:lnTo>
                    <a:lnTo>
                      <a:pt x="4174" y="249"/>
                    </a:lnTo>
                    <a:lnTo>
                      <a:pt x="4143" y="262"/>
                    </a:lnTo>
                    <a:lnTo>
                      <a:pt x="4140" y="288"/>
                    </a:lnTo>
                    <a:lnTo>
                      <a:pt x="4140" y="410"/>
                    </a:lnTo>
                    <a:lnTo>
                      <a:pt x="4143" y="424"/>
                    </a:lnTo>
                    <a:lnTo>
                      <a:pt x="4153" y="434"/>
                    </a:lnTo>
                    <a:lnTo>
                      <a:pt x="4166" y="441"/>
                    </a:lnTo>
                    <a:lnTo>
                      <a:pt x="4181" y="444"/>
                    </a:lnTo>
                    <a:lnTo>
                      <a:pt x="4269" y="444"/>
                    </a:lnTo>
                    <a:lnTo>
                      <a:pt x="4269" y="500"/>
                    </a:lnTo>
                    <a:lnTo>
                      <a:pt x="3892" y="500"/>
                    </a:lnTo>
                    <a:lnTo>
                      <a:pt x="3881" y="503"/>
                    </a:lnTo>
                    <a:lnTo>
                      <a:pt x="3871" y="513"/>
                    </a:lnTo>
                    <a:lnTo>
                      <a:pt x="3863" y="523"/>
                    </a:lnTo>
                    <a:lnTo>
                      <a:pt x="3851" y="526"/>
                    </a:lnTo>
                    <a:lnTo>
                      <a:pt x="3838" y="525"/>
                    </a:lnTo>
                    <a:lnTo>
                      <a:pt x="3822" y="513"/>
                    </a:lnTo>
                    <a:lnTo>
                      <a:pt x="3804" y="500"/>
                    </a:lnTo>
                    <a:lnTo>
                      <a:pt x="3782" y="480"/>
                    </a:lnTo>
                    <a:lnTo>
                      <a:pt x="3766" y="469"/>
                    </a:lnTo>
                    <a:lnTo>
                      <a:pt x="3748" y="452"/>
                    </a:lnTo>
                    <a:lnTo>
                      <a:pt x="3722" y="434"/>
                    </a:lnTo>
                    <a:lnTo>
                      <a:pt x="3694" y="418"/>
                    </a:lnTo>
                    <a:lnTo>
                      <a:pt x="3663" y="402"/>
                    </a:lnTo>
                    <a:lnTo>
                      <a:pt x="3628" y="388"/>
                    </a:lnTo>
                    <a:lnTo>
                      <a:pt x="3590" y="379"/>
                    </a:lnTo>
                    <a:lnTo>
                      <a:pt x="3553" y="377"/>
                    </a:lnTo>
                    <a:lnTo>
                      <a:pt x="3364" y="377"/>
                    </a:lnTo>
                    <a:lnTo>
                      <a:pt x="3361" y="367"/>
                    </a:lnTo>
                    <a:lnTo>
                      <a:pt x="3631" y="367"/>
                    </a:lnTo>
                    <a:lnTo>
                      <a:pt x="3649" y="352"/>
                    </a:lnTo>
                    <a:lnTo>
                      <a:pt x="3661" y="316"/>
                    </a:lnTo>
                    <a:lnTo>
                      <a:pt x="3663" y="267"/>
                    </a:lnTo>
                    <a:lnTo>
                      <a:pt x="3651" y="215"/>
                    </a:lnTo>
                    <a:lnTo>
                      <a:pt x="3633" y="169"/>
                    </a:lnTo>
                    <a:lnTo>
                      <a:pt x="3613" y="128"/>
                    </a:lnTo>
                    <a:lnTo>
                      <a:pt x="3595" y="101"/>
                    </a:lnTo>
                    <a:lnTo>
                      <a:pt x="3581" y="93"/>
                    </a:lnTo>
                    <a:lnTo>
                      <a:pt x="3572" y="128"/>
                    </a:lnTo>
                    <a:lnTo>
                      <a:pt x="3572" y="159"/>
                    </a:lnTo>
                    <a:lnTo>
                      <a:pt x="3199" y="159"/>
                    </a:lnTo>
                    <a:lnTo>
                      <a:pt x="3144" y="126"/>
                    </a:lnTo>
                    <a:lnTo>
                      <a:pt x="3079" y="95"/>
                    </a:lnTo>
                    <a:lnTo>
                      <a:pt x="3005" y="67"/>
                    </a:lnTo>
                    <a:lnTo>
                      <a:pt x="2921" y="44"/>
                    </a:lnTo>
                    <a:lnTo>
                      <a:pt x="2826" y="26"/>
                    </a:lnTo>
                    <a:lnTo>
                      <a:pt x="2717" y="11"/>
                    </a:lnTo>
                    <a:lnTo>
                      <a:pt x="2597" y="1"/>
                    </a:lnTo>
                    <a:lnTo>
                      <a:pt x="2461" y="0"/>
                    </a:lnTo>
                    <a:lnTo>
                      <a:pt x="2326" y="1"/>
                    </a:lnTo>
                    <a:lnTo>
                      <a:pt x="2205" y="11"/>
                    </a:lnTo>
                    <a:lnTo>
                      <a:pt x="2097" y="26"/>
                    </a:lnTo>
                    <a:lnTo>
                      <a:pt x="2002" y="44"/>
                    </a:lnTo>
                    <a:lnTo>
                      <a:pt x="1918" y="67"/>
                    </a:lnTo>
                    <a:lnTo>
                      <a:pt x="1846" y="93"/>
                    </a:lnTo>
                    <a:lnTo>
                      <a:pt x="1780" y="124"/>
                    </a:lnTo>
                    <a:lnTo>
                      <a:pt x="1726" y="157"/>
                    </a:lnTo>
                    <a:lnTo>
                      <a:pt x="1726" y="159"/>
                    </a:lnTo>
                    <a:lnTo>
                      <a:pt x="1351" y="159"/>
                    </a:lnTo>
                    <a:lnTo>
                      <a:pt x="1351" y="128"/>
                    </a:lnTo>
                    <a:lnTo>
                      <a:pt x="1342" y="93"/>
                    </a:lnTo>
                    <a:lnTo>
                      <a:pt x="1328" y="101"/>
                    </a:lnTo>
                    <a:lnTo>
                      <a:pt x="1310" y="128"/>
                    </a:lnTo>
                    <a:lnTo>
                      <a:pt x="1288" y="169"/>
                    </a:lnTo>
                    <a:lnTo>
                      <a:pt x="1270" y="215"/>
                    </a:lnTo>
                    <a:lnTo>
                      <a:pt x="1261" y="267"/>
                    </a:lnTo>
                    <a:lnTo>
                      <a:pt x="1262" y="316"/>
                    </a:lnTo>
                    <a:lnTo>
                      <a:pt x="1274" y="352"/>
                    </a:lnTo>
                    <a:lnTo>
                      <a:pt x="1292" y="367"/>
                    </a:lnTo>
                    <a:lnTo>
                      <a:pt x="1564" y="367"/>
                    </a:lnTo>
                    <a:lnTo>
                      <a:pt x="1557" y="377"/>
                    </a:lnTo>
                    <a:lnTo>
                      <a:pt x="1370" y="377"/>
                    </a:lnTo>
                    <a:lnTo>
                      <a:pt x="1333" y="379"/>
                    </a:lnTo>
                    <a:lnTo>
                      <a:pt x="1295" y="388"/>
                    </a:lnTo>
                    <a:lnTo>
                      <a:pt x="1261" y="402"/>
                    </a:lnTo>
                    <a:lnTo>
                      <a:pt x="1229" y="418"/>
                    </a:lnTo>
                    <a:lnTo>
                      <a:pt x="1201" y="434"/>
                    </a:lnTo>
                    <a:lnTo>
                      <a:pt x="1177" y="452"/>
                    </a:lnTo>
                    <a:lnTo>
                      <a:pt x="1157" y="469"/>
                    </a:lnTo>
                    <a:lnTo>
                      <a:pt x="1141" y="480"/>
                    </a:lnTo>
                    <a:lnTo>
                      <a:pt x="1120" y="500"/>
                    </a:lnTo>
                    <a:lnTo>
                      <a:pt x="1101" y="513"/>
                    </a:lnTo>
                    <a:lnTo>
                      <a:pt x="1087" y="525"/>
                    </a:lnTo>
                    <a:lnTo>
                      <a:pt x="1072" y="526"/>
                    </a:lnTo>
                    <a:lnTo>
                      <a:pt x="1062" y="523"/>
                    </a:lnTo>
                    <a:lnTo>
                      <a:pt x="1042" y="503"/>
                    </a:lnTo>
                    <a:lnTo>
                      <a:pt x="1031" y="500"/>
                    </a:lnTo>
                    <a:lnTo>
                      <a:pt x="654" y="500"/>
                    </a:lnTo>
                    <a:lnTo>
                      <a:pt x="654" y="444"/>
                    </a:lnTo>
                    <a:lnTo>
                      <a:pt x="744" y="444"/>
                    </a:lnTo>
                    <a:lnTo>
                      <a:pt x="757" y="441"/>
                    </a:lnTo>
                    <a:lnTo>
                      <a:pt x="772" y="434"/>
                    </a:lnTo>
                    <a:lnTo>
                      <a:pt x="780" y="424"/>
                    </a:lnTo>
                    <a:lnTo>
                      <a:pt x="785" y="410"/>
                    </a:lnTo>
                    <a:lnTo>
                      <a:pt x="785" y="288"/>
                    </a:lnTo>
                    <a:lnTo>
                      <a:pt x="780" y="262"/>
                    </a:lnTo>
                    <a:lnTo>
                      <a:pt x="749" y="249"/>
                    </a:lnTo>
                    <a:lnTo>
                      <a:pt x="505" y="249"/>
                    </a:lnTo>
                    <a:lnTo>
                      <a:pt x="483" y="256"/>
                    </a:lnTo>
                    <a:lnTo>
                      <a:pt x="475" y="274"/>
                    </a:lnTo>
                    <a:lnTo>
                      <a:pt x="475" y="405"/>
                    </a:lnTo>
                    <a:lnTo>
                      <a:pt x="477" y="415"/>
                    </a:lnTo>
                    <a:lnTo>
                      <a:pt x="488" y="434"/>
                    </a:lnTo>
                    <a:lnTo>
                      <a:pt x="518" y="439"/>
                    </a:lnTo>
                    <a:lnTo>
                      <a:pt x="562" y="444"/>
                    </a:lnTo>
                    <a:lnTo>
                      <a:pt x="626" y="444"/>
                    </a:lnTo>
                    <a:lnTo>
                      <a:pt x="626" y="498"/>
                    </a:lnTo>
                    <a:lnTo>
                      <a:pt x="528" y="529"/>
                    </a:lnTo>
                    <a:lnTo>
                      <a:pt x="428" y="567"/>
                    </a:lnTo>
                    <a:lnTo>
                      <a:pt x="341" y="672"/>
                    </a:lnTo>
                    <a:lnTo>
                      <a:pt x="267" y="830"/>
                    </a:lnTo>
                    <a:lnTo>
                      <a:pt x="206" y="1028"/>
                    </a:lnTo>
                    <a:lnTo>
                      <a:pt x="159" y="1251"/>
                    </a:lnTo>
                    <a:lnTo>
                      <a:pt x="126" y="1492"/>
                    </a:lnTo>
                    <a:lnTo>
                      <a:pt x="105" y="1732"/>
                    </a:lnTo>
                    <a:lnTo>
                      <a:pt x="98" y="1962"/>
                    </a:lnTo>
                    <a:lnTo>
                      <a:pt x="83" y="1970"/>
                    </a:lnTo>
                    <a:lnTo>
                      <a:pt x="49" y="1998"/>
                    </a:lnTo>
                    <a:lnTo>
                      <a:pt x="16" y="2047"/>
                    </a:lnTo>
                    <a:lnTo>
                      <a:pt x="0" y="2116"/>
                    </a:lnTo>
                    <a:lnTo>
                      <a:pt x="6" y="2155"/>
                    </a:lnTo>
                    <a:lnTo>
                      <a:pt x="29" y="2191"/>
                    </a:lnTo>
                    <a:lnTo>
                      <a:pt x="64" y="2224"/>
                    </a:lnTo>
                    <a:lnTo>
                      <a:pt x="111" y="2254"/>
                    </a:lnTo>
                    <a:lnTo>
                      <a:pt x="170" y="2280"/>
                    </a:lnTo>
                    <a:lnTo>
                      <a:pt x="239" y="2299"/>
                    </a:lnTo>
                    <a:lnTo>
                      <a:pt x="321" y="2317"/>
                    </a:lnTo>
                    <a:lnTo>
                      <a:pt x="408" y="2334"/>
                    </a:lnTo>
                    <a:lnTo>
                      <a:pt x="472" y="2339"/>
                    </a:lnTo>
                    <a:lnTo>
                      <a:pt x="567" y="2345"/>
                    </a:lnTo>
                    <a:lnTo>
                      <a:pt x="688" y="2347"/>
                    </a:lnTo>
                    <a:lnTo>
                      <a:pt x="834" y="2352"/>
                    </a:lnTo>
                    <a:lnTo>
                      <a:pt x="993" y="2355"/>
                    </a:lnTo>
                    <a:lnTo>
                      <a:pt x="1165" y="2358"/>
                    </a:lnTo>
                    <a:lnTo>
                      <a:pt x="1346" y="2358"/>
                    </a:lnTo>
                    <a:lnTo>
                      <a:pt x="1528" y="2362"/>
                    </a:lnTo>
                    <a:lnTo>
                      <a:pt x="1705" y="2363"/>
                    </a:lnTo>
                    <a:lnTo>
                      <a:pt x="1877" y="2363"/>
                    </a:lnTo>
                    <a:lnTo>
                      <a:pt x="2034" y="2365"/>
                    </a:lnTo>
                    <a:lnTo>
                      <a:pt x="2462" y="2365"/>
                    </a:lnTo>
                    <a:lnTo>
                      <a:pt x="2461" y="2365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22"/>
              <p:cNvSpPr>
                <a:spLocks/>
              </p:cNvSpPr>
              <p:nvPr/>
            </p:nvSpPr>
            <p:spPr bwMode="auto">
              <a:xfrm>
                <a:off x="1039" y="2485"/>
                <a:ext cx="310" cy="421"/>
              </a:xfrm>
              <a:custGeom>
                <a:avLst/>
                <a:gdLst>
                  <a:gd name="T0" fmla="*/ 23 w 310"/>
                  <a:gd name="T1" fmla="*/ 0 h 421"/>
                  <a:gd name="T2" fmla="*/ 0 w 310"/>
                  <a:gd name="T3" fmla="*/ 100 h 421"/>
                  <a:gd name="T4" fmla="*/ 20 w 310"/>
                  <a:gd name="T5" fmla="*/ 277 h 421"/>
                  <a:gd name="T6" fmla="*/ 35 w 310"/>
                  <a:gd name="T7" fmla="*/ 421 h 421"/>
                  <a:gd name="T8" fmla="*/ 51 w 310"/>
                  <a:gd name="T9" fmla="*/ 410 h 421"/>
                  <a:gd name="T10" fmla="*/ 76 w 310"/>
                  <a:gd name="T11" fmla="*/ 377 h 421"/>
                  <a:gd name="T12" fmla="*/ 103 w 310"/>
                  <a:gd name="T13" fmla="*/ 330 h 421"/>
                  <a:gd name="T14" fmla="*/ 138 w 310"/>
                  <a:gd name="T15" fmla="*/ 274 h 421"/>
                  <a:gd name="T16" fmla="*/ 174 w 310"/>
                  <a:gd name="T17" fmla="*/ 216 h 421"/>
                  <a:gd name="T18" fmla="*/ 210 w 310"/>
                  <a:gd name="T19" fmla="*/ 166 h 421"/>
                  <a:gd name="T20" fmla="*/ 246 w 310"/>
                  <a:gd name="T21" fmla="*/ 125 h 421"/>
                  <a:gd name="T22" fmla="*/ 277 w 310"/>
                  <a:gd name="T23" fmla="*/ 102 h 421"/>
                  <a:gd name="T24" fmla="*/ 310 w 310"/>
                  <a:gd name="T25" fmla="*/ 15 h 421"/>
                  <a:gd name="T26" fmla="*/ 23 w 310"/>
                  <a:gd name="T27" fmla="*/ 0 h 42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10"/>
                  <a:gd name="T43" fmla="*/ 0 h 421"/>
                  <a:gd name="T44" fmla="*/ 310 w 310"/>
                  <a:gd name="T45" fmla="*/ 421 h 42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10" h="421">
                    <a:moveTo>
                      <a:pt x="23" y="0"/>
                    </a:moveTo>
                    <a:lnTo>
                      <a:pt x="0" y="100"/>
                    </a:lnTo>
                    <a:lnTo>
                      <a:pt x="20" y="277"/>
                    </a:lnTo>
                    <a:lnTo>
                      <a:pt x="35" y="421"/>
                    </a:lnTo>
                    <a:lnTo>
                      <a:pt x="51" y="410"/>
                    </a:lnTo>
                    <a:lnTo>
                      <a:pt x="76" y="377"/>
                    </a:lnTo>
                    <a:lnTo>
                      <a:pt x="103" y="330"/>
                    </a:lnTo>
                    <a:lnTo>
                      <a:pt x="138" y="274"/>
                    </a:lnTo>
                    <a:lnTo>
                      <a:pt x="174" y="216"/>
                    </a:lnTo>
                    <a:lnTo>
                      <a:pt x="210" y="166"/>
                    </a:lnTo>
                    <a:lnTo>
                      <a:pt x="246" y="125"/>
                    </a:lnTo>
                    <a:lnTo>
                      <a:pt x="277" y="102"/>
                    </a:lnTo>
                    <a:lnTo>
                      <a:pt x="310" y="1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23"/>
              <p:cNvSpPr>
                <a:spLocks/>
              </p:cNvSpPr>
              <p:nvPr/>
            </p:nvSpPr>
            <p:spPr bwMode="auto">
              <a:xfrm>
                <a:off x="378" y="2375"/>
                <a:ext cx="474" cy="459"/>
              </a:xfrm>
              <a:custGeom>
                <a:avLst/>
                <a:gdLst>
                  <a:gd name="T0" fmla="*/ 133 w 474"/>
                  <a:gd name="T1" fmla="*/ 15 h 459"/>
                  <a:gd name="T2" fmla="*/ 84 w 474"/>
                  <a:gd name="T3" fmla="*/ 33 h 459"/>
                  <a:gd name="T4" fmla="*/ 38 w 474"/>
                  <a:gd name="T5" fmla="*/ 69 h 459"/>
                  <a:gd name="T6" fmla="*/ 9 w 474"/>
                  <a:gd name="T7" fmla="*/ 118 h 459"/>
                  <a:gd name="T8" fmla="*/ 0 w 474"/>
                  <a:gd name="T9" fmla="*/ 184 h 459"/>
                  <a:gd name="T10" fmla="*/ 15 w 474"/>
                  <a:gd name="T11" fmla="*/ 269 h 459"/>
                  <a:gd name="T12" fmla="*/ 51 w 474"/>
                  <a:gd name="T13" fmla="*/ 359 h 459"/>
                  <a:gd name="T14" fmla="*/ 112 w 474"/>
                  <a:gd name="T15" fmla="*/ 430 h 459"/>
                  <a:gd name="T16" fmla="*/ 195 w 474"/>
                  <a:gd name="T17" fmla="*/ 459 h 459"/>
                  <a:gd name="T18" fmla="*/ 243 w 474"/>
                  <a:gd name="T19" fmla="*/ 454 h 459"/>
                  <a:gd name="T20" fmla="*/ 284 w 474"/>
                  <a:gd name="T21" fmla="*/ 440 h 459"/>
                  <a:gd name="T22" fmla="*/ 322 w 474"/>
                  <a:gd name="T23" fmla="*/ 417 h 459"/>
                  <a:gd name="T24" fmla="*/ 354 w 474"/>
                  <a:gd name="T25" fmla="*/ 385 h 459"/>
                  <a:gd name="T26" fmla="*/ 384 w 474"/>
                  <a:gd name="T27" fmla="*/ 348 h 459"/>
                  <a:gd name="T28" fmla="*/ 410 w 474"/>
                  <a:gd name="T29" fmla="*/ 302 h 459"/>
                  <a:gd name="T30" fmla="*/ 435 w 474"/>
                  <a:gd name="T31" fmla="*/ 253 h 459"/>
                  <a:gd name="T32" fmla="*/ 456 w 474"/>
                  <a:gd name="T33" fmla="*/ 198 h 459"/>
                  <a:gd name="T34" fmla="*/ 474 w 474"/>
                  <a:gd name="T35" fmla="*/ 107 h 459"/>
                  <a:gd name="T36" fmla="*/ 451 w 474"/>
                  <a:gd name="T37" fmla="*/ 48 h 459"/>
                  <a:gd name="T38" fmla="*/ 405 w 474"/>
                  <a:gd name="T39" fmla="*/ 16 h 459"/>
                  <a:gd name="T40" fmla="*/ 350 w 474"/>
                  <a:gd name="T41" fmla="*/ 3 h 459"/>
                  <a:gd name="T42" fmla="*/ 322 w 474"/>
                  <a:gd name="T43" fmla="*/ 0 h 459"/>
                  <a:gd name="T44" fmla="*/ 236 w 474"/>
                  <a:gd name="T45" fmla="*/ 0 h 459"/>
                  <a:gd name="T46" fmla="*/ 209 w 474"/>
                  <a:gd name="T47" fmla="*/ 2 h 459"/>
                  <a:gd name="T48" fmla="*/ 182 w 474"/>
                  <a:gd name="T49" fmla="*/ 7 h 459"/>
                  <a:gd name="T50" fmla="*/ 158 w 474"/>
                  <a:gd name="T51" fmla="*/ 8 h 459"/>
                  <a:gd name="T52" fmla="*/ 133 w 474"/>
                  <a:gd name="T53" fmla="*/ 15 h 45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474"/>
                  <a:gd name="T82" fmla="*/ 0 h 459"/>
                  <a:gd name="T83" fmla="*/ 474 w 474"/>
                  <a:gd name="T84" fmla="*/ 459 h 459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474" h="459">
                    <a:moveTo>
                      <a:pt x="133" y="15"/>
                    </a:moveTo>
                    <a:lnTo>
                      <a:pt x="84" y="33"/>
                    </a:lnTo>
                    <a:lnTo>
                      <a:pt x="38" y="69"/>
                    </a:lnTo>
                    <a:lnTo>
                      <a:pt x="9" y="118"/>
                    </a:lnTo>
                    <a:lnTo>
                      <a:pt x="0" y="184"/>
                    </a:lnTo>
                    <a:lnTo>
                      <a:pt x="15" y="269"/>
                    </a:lnTo>
                    <a:lnTo>
                      <a:pt x="51" y="359"/>
                    </a:lnTo>
                    <a:lnTo>
                      <a:pt x="112" y="430"/>
                    </a:lnTo>
                    <a:lnTo>
                      <a:pt x="195" y="459"/>
                    </a:lnTo>
                    <a:lnTo>
                      <a:pt x="243" y="454"/>
                    </a:lnTo>
                    <a:lnTo>
                      <a:pt x="284" y="440"/>
                    </a:lnTo>
                    <a:lnTo>
                      <a:pt x="322" y="417"/>
                    </a:lnTo>
                    <a:lnTo>
                      <a:pt x="354" y="385"/>
                    </a:lnTo>
                    <a:lnTo>
                      <a:pt x="384" y="348"/>
                    </a:lnTo>
                    <a:lnTo>
                      <a:pt x="410" y="302"/>
                    </a:lnTo>
                    <a:lnTo>
                      <a:pt x="435" y="253"/>
                    </a:lnTo>
                    <a:lnTo>
                      <a:pt x="456" y="198"/>
                    </a:lnTo>
                    <a:lnTo>
                      <a:pt x="474" y="107"/>
                    </a:lnTo>
                    <a:lnTo>
                      <a:pt x="451" y="48"/>
                    </a:lnTo>
                    <a:lnTo>
                      <a:pt x="405" y="16"/>
                    </a:lnTo>
                    <a:lnTo>
                      <a:pt x="350" y="3"/>
                    </a:lnTo>
                    <a:lnTo>
                      <a:pt x="322" y="0"/>
                    </a:lnTo>
                    <a:lnTo>
                      <a:pt x="236" y="0"/>
                    </a:lnTo>
                    <a:lnTo>
                      <a:pt x="209" y="2"/>
                    </a:lnTo>
                    <a:lnTo>
                      <a:pt x="182" y="7"/>
                    </a:lnTo>
                    <a:lnTo>
                      <a:pt x="158" y="8"/>
                    </a:lnTo>
                    <a:lnTo>
                      <a:pt x="133" y="15"/>
                    </a:lnTo>
                    <a:close/>
                  </a:path>
                </a:pathLst>
              </a:custGeom>
              <a:solidFill>
                <a:srgbClr val="C0C0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24"/>
              <p:cNvSpPr>
                <a:spLocks/>
              </p:cNvSpPr>
              <p:nvPr/>
            </p:nvSpPr>
            <p:spPr bwMode="auto">
              <a:xfrm>
                <a:off x="1067" y="1655"/>
                <a:ext cx="315" cy="643"/>
              </a:xfrm>
              <a:custGeom>
                <a:avLst/>
                <a:gdLst>
                  <a:gd name="T0" fmla="*/ 44 w 315"/>
                  <a:gd name="T1" fmla="*/ 643 h 643"/>
                  <a:gd name="T2" fmla="*/ 97 w 315"/>
                  <a:gd name="T3" fmla="*/ 594 h 643"/>
                  <a:gd name="T4" fmla="*/ 152 w 315"/>
                  <a:gd name="T5" fmla="*/ 540 h 643"/>
                  <a:gd name="T6" fmla="*/ 207 w 315"/>
                  <a:gd name="T7" fmla="*/ 484 h 643"/>
                  <a:gd name="T8" fmla="*/ 256 w 315"/>
                  <a:gd name="T9" fmla="*/ 423 h 643"/>
                  <a:gd name="T10" fmla="*/ 292 w 315"/>
                  <a:gd name="T11" fmla="*/ 359 h 643"/>
                  <a:gd name="T12" fmla="*/ 313 w 315"/>
                  <a:gd name="T13" fmla="*/ 290 h 643"/>
                  <a:gd name="T14" fmla="*/ 315 w 315"/>
                  <a:gd name="T15" fmla="*/ 221 h 643"/>
                  <a:gd name="T16" fmla="*/ 289 w 315"/>
                  <a:gd name="T17" fmla="*/ 147 h 643"/>
                  <a:gd name="T18" fmla="*/ 270 w 315"/>
                  <a:gd name="T19" fmla="*/ 129 h 643"/>
                  <a:gd name="T20" fmla="*/ 241 w 315"/>
                  <a:gd name="T21" fmla="*/ 111 h 643"/>
                  <a:gd name="T22" fmla="*/ 202 w 315"/>
                  <a:gd name="T23" fmla="*/ 92 h 643"/>
                  <a:gd name="T24" fmla="*/ 159 w 315"/>
                  <a:gd name="T25" fmla="*/ 74 h 643"/>
                  <a:gd name="T26" fmla="*/ 118 w 315"/>
                  <a:gd name="T27" fmla="*/ 57 h 643"/>
                  <a:gd name="T28" fmla="*/ 82 w 315"/>
                  <a:gd name="T29" fmla="*/ 44 h 643"/>
                  <a:gd name="T30" fmla="*/ 57 w 315"/>
                  <a:gd name="T31" fmla="*/ 34 h 643"/>
                  <a:gd name="T32" fmla="*/ 48 w 315"/>
                  <a:gd name="T33" fmla="*/ 33 h 643"/>
                  <a:gd name="T34" fmla="*/ 0 w 315"/>
                  <a:gd name="T35" fmla="*/ 0 h 64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15"/>
                  <a:gd name="T55" fmla="*/ 0 h 643"/>
                  <a:gd name="T56" fmla="*/ 315 w 315"/>
                  <a:gd name="T57" fmla="*/ 643 h 64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15" h="643">
                    <a:moveTo>
                      <a:pt x="44" y="643"/>
                    </a:moveTo>
                    <a:lnTo>
                      <a:pt x="97" y="594"/>
                    </a:lnTo>
                    <a:lnTo>
                      <a:pt x="152" y="540"/>
                    </a:lnTo>
                    <a:lnTo>
                      <a:pt x="207" y="484"/>
                    </a:lnTo>
                    <a:lnTo>
                      <a:pt x="256" y="423"/>
                    </a:lnTo>
                    <a:lnTo>
                      <a:pt x="292" y="359"/>
                    </a:lnTo>
                    <a:lnTo>
                      <a:pt x="313" y="290"/>
                    </a:lnTo>
                    <a:lnTo>
                      <a:pt x="315" y="221"/>
                    </a:lnTo>
                    <a:lnTo>
                      <a:pt x="289" y="147"/>
                    </a:lnTo>
                    <a:lnTo>
                      <a:pt x="270" y="129"/>
                    </a:lnTo>
                    <a:lnTo>
                      <a:pt x="241" y="111"/>
                    </a:lnTo>
                    <a:lnTo>
                      <a:pt x="202" y="92"/>
                    </a:lnTo>
                    <a:lnTo>
                      <a:pt x="159" y="74"/>
                    </a:lnTo>
                    <a:lnTo>
                      <a:pt x="118" y="57"/>
                    </a:lnTo>
                    <a:lnTo>
                      <a:pt x="82" y="44"/>
                    </a:lnTo>
                    <a:lnTo>
                      <a:pt x="57" y="34"/>
                    </a:lnTo>
                    <a:lnTo>
                      <a:pt x="48" y="33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25"/>
              <p:cNvSpPr>
                <a:spLocks/>
              </p:cNvSpPr>
              <p:nvPr/>
            </p:nvSpPr>
            <p:spPr bwMode="auto">
              <a:xfrm>
                <a:off x="531" y="1640"/>
                <a:ext cx="536" cy="49"/>
              </a:xfrm>
              <a:custGeom>
                <a:avLst/>
                <a:gdLst>
                  <a:gd name="T0" fmla="*/ 42 w 536"/>
                  <a:gd name="T1" fmla="*/ 49 h 49"/>
                  <a:gd name="T2" fmla="*/ 506 w 536"/>
                  <a:gd name="T3" fmla="*/ 49 h 49"/>
                  <a:gd name="T4" fmla="*/ 536 w 536"/>
                  <a:gd name="T5" fmla="*/ 41 h 49"/>
                  <a:gd name="T6" fmla="*/ 531 w 536"/>
                  <a:gd name="T7" fmla="*/ 25 h 49"/>
                  <a:gd name="T8" fmla="*/ 500 w 536"/>
                  <a:gd name="T9" fmla="*/ 8 h 49"/>
                  <a:gd name="T10" fmla="*/ 457 w 536"/>
                  <a:gd name="T11" fmla="*/ 0 h 49"/>
                  <a:gd name="T12" fmla="*/ 110 w 536"/>
                  <a:gd name="T13" fmla="*/ 0 h 49"/>
                  <a:gd name="T14" fmla="*/ 56 w 536"/>
                  <a:gd name="T15" fmla="*/ 8 h 49"/>
                  <a:gd name="T16" fmla="*/ 11 w 536"/>
                  <a:gd name="T17" fmla="*/ 25 h 49"/>
                  <a:gd name="T18" fmla="*/ 0 w 536"/>
                  <a:gd name="T19" fmla="*/ 41 h 49"/>
                  <a:gd name="T20" fmla="*/ 42 w 536"/>
                  <a:gd name="T21" fmla="*/ 49 h 4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36"/>
                  <a:gd name="T34" fmla="*/ 0 h 49"/>
                  <a:gd name="T35" fmla="*/ 536 w 536"/>
                  <a:gd name="T36" fmla="*/ 49 h 4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36" h="49">
                    <a:moveTo>
                      <a:pt x="42" y="49"/>
                    </a:moveTo>
                    <a:lnTo>
                      <a:pt x="506" y="49"/>
                    </a:lnTo>
                    <a:lnTo>
                      <a:pt x="536" y="41"/>
                    </a:lnTo>
                    <a:lnTo>
                      <a:pt x="531" y="25"/>
                    </a:lnTo>
                    <a:lnTo>
                      <a:pt x="500" y="8"/>
                    </a:lnTo>
                    <a:lnTo>
                      <a:pt x="457" y="0"/>
                    </a:lnTo>
                    <a:lnTo>
                      <a:pt x="110" y="0"/>
                    </a:lnTo>
                    <a:lnTo>
                      <a:pt x="56" y="8"/>
                    </a:lnTo>
                    <a:lnTo>
                      <a:pt x="11" y="25"/>
                    </a:lnTo>
                    <a:lnTo>
                      <a:pt x="0" y="41"/>
                    </a:lnTo>
                    <a:lnTo>
                      <a:pt x="42" y="49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26"/>
              <p:cNvSpPr>
                <a:spLocks/>
              </p:cNvSpPr>
              <p:nvPr/>
            </p:nvSpPr>
            <p:spPr bwMode="auto">
              <a:xfrm>
                <a:off x="506" y="1665"/>
                <a:ext cx="536" cy="47"/>
              </a:xfrm>
              <a:custGeom>
                <a:avLst/>
                <a:gdLst>
                  <a:gd name="T0" fmla="*/ 43 w 536"/>
                  <a:gd name="T1" fmla="*/ 47 h 47"/>
                  <a:gd name="T2" fmla="*/ 508 w 536"/>
                  <a:gd name="T3" fmla="*/ 47 h 47"/>
                  <a:gd name="T4" fmla="*/ 536 w 536"/>
                  <a:gd name="T5" fmla="*/ 41 h 47"/>
                  <a:gd name="T6" fmla="*/ 531 w 536"/>
                  <a:gd name="T7" fmla="*/ 23 h 47"/>
                  <a:gd name="T8" fmla="*/ 502 w 536"/>
                  <a:gd name="T9" fmla="*/ 6 h 47"/>
                  <a:gd name="T10" fmla="*/ 458 w 536"/>
                  <a:gd name="T11" fmla="*/ 0 h 47"/>
                  <a:gd name="T12" fmla="*/ 110 w 536"/>
                  <a:gd name="T13" fmla="*/ 0 h 47"/>
                  <a:gd name="T14" fmla="*/ 58 w 536"/>
                  <a:gd name="T15" fmla="*/ 6 h 47"/>
                  <a:gd name="T16" fmla="*/ 13 w 536"/>
                  <a:gd name="T17" fmla="*/ 23 h 47"/>
                  <a:gd name="T18" fmla="*/ 0 w 536"/>
                  <a:gd name="T19" fmla="*/ 41 h 47"/>
                  <a:gd name="T20" fmla="*/ 43 w 536"/>
                  <a:gd name="T21" fmla="*/ 47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36"/>
                  <a:gd name="T34" fmla="*/ 0 h 47"/>
                  <a:gd name="T35" fmla="*/ 536 w 536"/>
                  <a:gd name="T36" fmla="*/ 47 h 4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36" h="47">
                    <a:moveTo>
                      <a:pt x="43" y="47"/>
                    </a:moveTo>
                    <a:lnTo>
                      <a:pt x="508" y="47"/>
                    </a:lnTo>
                    <a:lnTo>
                      <a:pt x="536" y="41"/>
                    </a:lnTo>
                    <a:lnTo>
                      <a:pt x="531" y="23"/>
                    </a:lnTo>
                    <a:lnTo>
                      <a:pt x="502" y="6"/>
                    </a:lnTo>
                    <a:lnTo>
                      <a:pt x="458" y="0"/>
                    </a:lnTo>
                    <a:lnTo>
                      <a:pt x="110" y="0"/>
                    </a:lnTo>
                    <a:lnTo>
                      <a:pt x="58" y="6"/>
                    </a:lnTo>
                    <a:lnTo>
                      <a:pt x="13" y="23"/>
                    </a:lnTo>
                    <a:lnTo>
                      <a:pt x="0" y="41"/>
                    </a:lnTo>
                    <a:lnTo>
                      <a:pt x="43" y="47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27"/>
              <p:cNvSpPr>
                <a:spLocks/>
              </p:cNvSpPr>
              <p:nvPr/>
            </p:nvSpPr>
            <p:spPr bwMode="auto">
              <a:xfrm>
                <a:off x="475" y="1693"/>
                <a:ext cx="538" cy="47"/>
              </a:xfrm>
              <a:custGeom>
                <a:avLst/>
                <a:gdLst>
                  <a:gd name="T0" fmla="*/ 44 w 538"/>
                  <a:gd name="T1" fmla="*/ 47 h 47"/>
                  <a:gd name="T2" fmla="*/ 510 w 538"/>
                  <a:gd name="T3" fmla="*/ 47 h 47"/>
                  <a:gd name="T4" fmla="*/ 538 w 538"/>
                  <a:gd name="T5" fmla="*/ 39 h 47"/>
                  <a:gd name="T6" fmla="*/ 533 w 538"/>
                  <a:gd name="T7" fmla="*/ 24 h 47"/>
                  <a:gd name="T8" fmla="*/ 502 w 538"/>
                  <a:gd name="T9" fmla="*/ 8 h 47"/>
                  <a:gd name="T10" fmla="*/ 459 w 538"/>
                  <a:gd name="T11" fmla="*/ 0 h 47"/>
                  <a:gd name="T12" fmla="*/ 112 w 538"/>
                  <a:gd name="T13" fmla="*/ 0 h 47"/>
                  <a:gd name="T14" fmla="*/ 57 w 538"/>
                  <a:gd name="T15" fmla="*/ 8 h 47"/>
                  <a:gd name="T16" fmla="*/ 15 w 538"/>
                  <a:gd name="T17" fmla="*/ 24 h 47"/>
                  <a:gd name="T18" fmla="*/ 0 w 538"/>
                  <a:gd name="T19" fmla="*/ 39 h 47"/>
                  <a:gd name="T20" fmla="*/ 44 w 538"/>
                  <a:gd name="T21" fmla="*/ 47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38"/>
                  <a:gd name="T34" fmla="*/ 0 h 47"/>
                  <a:gd name="T35" fmla="*/ 538 w 538"/>
                  <a:gd name="T36" fmla="*/ 47 h 4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38" h="47">
                    <a:moveTo>
                      <a:pt x="44" y="47"/>
                    </a:moveTo>
                    <a:lnTo>
                      <a:pt x="510" y="47"/>
                    </a:lnTo>
                    <a:lnTo>
                      <a:pt x="538" y="39"/>
                    </a:lnTo>
                    <a:lnTo>
                      <a:pt x="533" y="24"/>
                    </a:lnTo>
                    <a:lnTo>
                      <a:pt x="502" y="8"/>
                    </a:lnTo>
                    <a:lnTo>
                      <a:pt x="459" y="0"/>
                    </a:lnTo>
                    <a:lnTo>
                      <a:pt x="112" y="0"/>
                    </a:lnTo>
                    <a:lnTo>
                      <a:pt x="57" y="8"/>
                    </a:lnTo>
                    <a:lnTo>
                      <a:pt x="15" y="24"/>
                    </a:lnTo>
                    <a:lnTo>
                      <a:pt x="0" y="39"/>
                    </a:lnTo>
                    <a:lnTo>
                      <a:pt x="44" y="47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28"/>
              <p:cNvSpPr>
                <a:spLocks/>
              </p:cNvSpPr>
              <p:nvPr/>
            </p:nvSpPr>
            <p:spPr bwMode="auto">
              <a:xfrm>
                <a:off x="452" y="1717"/>
                <a:ext cx="536" cy="48"/>
              </a:xfrm>
              <a:custGeom>
                <a:avLst/>
                <a:gdLst>
                  <a:gd name="T0" fmla="*/ 44 w 536"/>
                  <a:gd name="T1" fmla="*/ 48 h 48"/>
                  <a:gd name="T2" fmla="*/ 508 w 536"/>
                  <a:gd name="T3" fmla="*/ 48 h 48"/>
                  <a:gd name="T4" fmla="*/ 536 w 536"/>
                  <a:gd name="T5" fmla="*/ 40 h 48"/>
                  <a:gd name="T6" fmla="*/ 531 w 536"/>
                  <a:gd name="T7" fmla="*/ 23 h 48"/>
                  <a:gd name="T8" fmla="*/ 500 w 536"/>
                  <a:gd name="T9" fmla="*/ 7 h 48"/>
                  <a:gd name="T10" fmla="*/ 458 w 536"/>
                  <a:gd name="T11" fmla="*/ 0 h 48"/>
                  <a:gd name="T12" fmla="*/ 112 w 536"/>
                  <a:gd name="T13" fmla="*/ 0 h 48"/>
                  <a:gd name="T14" fmla="*/ 56 w 536"/>
                  <a:gd name="T15" fmla="*/ 7 h 48"/>
                  <a:gd name="T16" fmla="*/ 13 w 536"/>
                  <a:gd name="T17" fmla="*/ 23 h 48"/>
                  <a:gd name="T18" fmla="*/ 0 w 536"/>
                  <a:gd name="T19" fmla="*/ 40 h 48"/>
                  <a:gd name="T20" fmla="*/ 44 w 536"/>
                  <a:gd name="T21" fmla="*/ 48 h 4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36"/>
                  <a:gd name="T34" fmla="*/ 0 h 48"/>
                  <a:gd name="T35" fmla="*/ 536 w 536"/>
                  <a:gd name="T36" fmla="*/ 48 h 4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36" h="48">
                    <a:moveTo>
                      <a:pt x="44" y="48"/>
                    </a:moveTo>
                    <a:lnTo>
                      <a:pt x="508" y="48"/>
                    </a:lnTo>
                    <a:lnTo>
                      <a:pt x="536" y="40"/>
                    </a:lnTo>
                    <a:lnTo>
                      <a:pt x="531" y="23"/>
                    </a:lnTo>
                    <a:lnTo>
                      <a:pt x="500" y="7"/>
                    </a:lnTo>
                    <a:lnTo>
                      <a:pt x="458" y="0"/>
                    </a:lnTo>
                    <a:lnTo>
                      <a:pt x="112" y="0"/>
                    </a:lnTo>
                    <a:lnTo>
                      <a:pt x="56" y="7"/>
                    </a:lnTo>
                    <a:lnTo>
                      <a:pt x="13" y="23"/>
                    </a:lnTo>
                    <a:lnTo>
                      <a:pt x="0" y="40"/>
                    </a:lnTo>
                    <a:lnTo>
                      <a:pt x="44" y="48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29"/>
              <p:cNvSpPr>
                <a:spLocks/>
              </p:cNvSpPr>
              <p:nvPr/>
            </p:nvSpPr>
            <p:spPr bwMode="auto">
              <a:xfrm>
                <a:off x="428" y="1745"/>
                <a:ext cx="536" cy="46"/>
              </a:xfrm>
              <a:custGeom>
                <a:avLst/>
                <a:gdLst>
                  <a:gd name="T0" fmla="*/ 44 w 536"/>
                  <a:gd name="T1" fmla="*/ 46 h 46"/>
                  <a:gd name="T2" fmla="*/ 508 w 536"/>
                  <a:gd name="T3" fmla="*/ 46 h 46"/>
                  <a:gd name="T4" fmla="*/ 536 w 536"/>
                  <a:gd name="T5" fmla="*/ 39 h 46"/>
                  <a:gd name="T6" fmla="*/ 531 w 536"/>
                  <a:gd name="T7" fmla="*/ 23 h 46"/>
                  <a:gd name="T8" fmla="*/ 500 w 536"/>
                  <a:gd name="T9" fmla="*/ 8 h 46"/>
                  <a:gd name="T10" fmla="*/ 457 w 536"/>
                  <a:gd name="T11" fmla="*/ 0 h 46"/>
                  <a:gd name="T12" fmla="*/ 111 w 536"/>
                  <a:gd name="T13" fmla="*/ 0 h 46"/>
                  <a:gd name="T14" fmla="*/ 59 w 536"/>
                  <a:gd name="T15" fmla="*/ 8 h 46"/>
                  <a:gd name="T16" fmla="*/ 13 w 536"/>
                  <a:gd name="T17" fmla="*/ 23 h 46"/>
                  <a:gd name="T18" fmla="*/ 0 w 536"/>
                  <a:gd name="T19" fmla="*/ 39 h 46"/>
                  <a:gd name="T20" fmla="*/ 44 w 536"/>
                  <a:gd name="T21" fmla="*/ 46 h 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36"/>
                  <a:gd name="T34" fmla="*/ 0 h 46"/>
                  <a:gd name="T35" fmla="*/ 536 w 536"/>
                  <a:gd name="T36" fmla="*/ 46 h 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36" h="46">
                    <a:moveTo>
                      <a:pt x="44" y="46"/>
                    </a:moveTo>
                    <a:lnTo>
                      <a:pt x="508" y="46"/>
                    </a:lnTo>
                    <a:lnTo>
                      <a:pt x="536" y="39"/>
                    </a:lnTo>
                    <a:lnTo>
                      <a:pt x="531" y="23"/>
                    </a:lnTo>
                    <a:lnTo>
                      <a:pt x="500" y="8"/>
                    </a:lnTo>
                    <a:lnTo>
                      <a:pt x="457" y="0"/>
                    </a:lnTo>
                    <a:lnTo>
                      <a:pt x="111" y="0"/>
                    </a:lnTo>
                    <a:lnTo>
                      <a:pt x="59" y="8"/>
                    </a:lnTo>
                    <a:lnTo>
                      <a:pt x="13" y="23"/>
                    </a:lnTo>
                    <a:lnTo>
                      <a:pt x="0" y="39"/>
                    </a:lnTo>
                    <a:lnTo>
                      <a:pt x="44" y="46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30"/>
              <p:cNvSpPr>
                <a:spLocks/>
              </p:cNvSpPr>
              <p:nvPr/>
            </p:nvSpPr>
            <p:spPr bwMode="auto">
              <a:xfrm>
                <a:off x="409" y="1766"/>
                <a:ext cx="537" cy="50"/>
              </a:xfrm>
              <a:custGeom>
                <a:avLst/>
                <a:gdLst>
                  <a:gd name="T0" fmla="*/ 45 w 537"/>
                  <a:gd name="T1" fmla="*/ 50 h 50"/>
                  <a:gd name="T2" fmla="*/ 507 w 537"/>
                  <a:gd name="T3" fmla="*/ 50 h 50"/>
                  <a:gd name="T4" fmla="*/ 537 w 537"/>
                  <a:gd name="T5" fmla="*/ 41 h 50"/>
                  <a:gd name="T6" fmla="*/ 532 w 537"/>
                  <a:gd name="T7" fmla="*/ 25 h 50"/>
                  <a:gd name="T8" fmla="*/ 501 w 537"/>
                  <a:gd name="T9" fmla="*/ 9 h 50"/>
                  <a:gd name="T10" fmla="*/ 458 w 537"/>
                  <a:gd name="T11" fmla="*/ 0 h 50"/>
                  <a:gd name="T12" fmla="*/ 110 w 537"/>
                  <a:gd name="T13" fmla="*/ 0 h 50"/>
                  <a:gd name="T14" fmla="*/ 56 w 537"/>
                  <a:gd name="T15" fmla="*/ 9 h 50"/>
                  <a:gd name="T16" fmla="*/ 12 w 537"/>
                  <a:gd name="T17" fmla="*/ 25 h 50"/>
                  <a:gd name="T18" fmla="*/ 0 w 537"/>
                  <a:gd name="T19" fmla="*/ 41 h 50"/>
                  <a:gd name="T20" fmla="*/ 45 w 537"/>
                  <a:gd name="T21" fmla="*/ 50 h 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37"/>
                  <a:gd name="T34" fmla="*/ 0 h 50"/>
                  <a:gd name="T35" fmla="*/ 537 w 537"/>
                  <a:gd name="T36" fmla="*/ 50 h 5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37" h="50">
                    <a:moveTo>
                      <a:pt x="45" y="50"/>
                    </a:moveTo>
                    <a:lnTo>
                      <a:pt x="507" y="50"/>
                    </a:lnTo>
                    <a:lnTo>
                      <a:pt x="537" y="41"/>
                    </a:lnTo>
                    <a:lnTo>
                      <a:pt x="532" y="25"/>
                    </a:lnTo>
                    <a:lnTo>
                      <a:pt x="501" y="9"/>
                    </a:lnTo>
                    <a:lnTo>
                      <a:pt x="458" y="0"/>
                    </a:lnTo>
                    <a:lnTo>
                      <a:pt x="110" y="0"/>
                    </a:lnTo>
                    <a:lnTo>
                      <a:pt x="56" y="9"/>
                    </a:lnTo>
                    <a:lnTo>
                      <a:pt x="12" y="25"/>
                    </a:lnTo>
                    <a:lnTo>
                      <a:pt x="0" y="41"/>
                    </a:lnTo>
                    <a:lnTo>
                      <a:pt x="45" y="50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31"/>
              <p:cNvSpPr>
                <a:spLocks/>
              </p:cNvSpPr>
              <p:nvPr/>
            </p:nvSpPr>
            <p:spPr bwMode="auto">
              <a:xfrm>
                <a:off x="393" y="1796"/>
                <a:ext cx="538" cy="47"/>
              </a:xfrm>
              <a:custGeom>
                <a:avLst/>
                <a:gdLst>
                  <a:gd name="T0" fmla="*/ 44 w 538"/>
                  <a:gd name="T1" fmla="*/ 47 h 47"/>
                  <a:gd name="T2" fmla="*/ 510 w 538"/>
                  <a:gd name="T3" fmla="*/ 47 h 47"/>
                  <a:gd name="T4" fmla="*/ 538 w 538"/>
                  <a:gd name="T5" fmla="*/ 39 h 47"/>
                  <a:gd name="T6" fmla="*/ 531 w 538"/>
                  <a:gd name="T7" fmla="*/ 23 h 47"/>
                  <a:gd name="T8" fmla="*/ 502 w 538"/>
                  <a:gd name="T9" fmla="*/ 6 h 47"/>
                  <a:gd name="T10" fmla="*/ 459 w 538"/>
                  <a:gd name="T11" fmla="*/ 0 h 47"/>
                  <a:gd name="T12" fmla="*/ 112 w 538"/>
                  <a:gd name="T13" fmla="*/ 0 h 47"/>
                  <a:gd name="T14" fmla="*/ 57 w 538"/>
                  <a:gd name="T15" fmla="*/ 6 h 47"/>
                  <a:gd name="T16" fmla="*/ 15 w 538"/>
                  <a:gd name="T17" fmla="*/ 23 h 47"/>
                  <a:gd name="T18" fmla="*/ 0 w 538"/>
                  <a:gd name="T19" fmla="*/ 39 h 47"/>
                  <a:gd name="T20" fmla="*/ 44 w 538"/>
                  <a:gd name="T21" fmla="*/ 47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38"/>
                  <a:gd name="T34" fmla="*/ 0 h 47"/>
                  <a:gd name="T35" fmla="*/ 538 w 538"/>
                  <a:gd name="T36" fmla="*/ 47 h 4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38" h="47">
                    <a:moveTo>
                      <a:pt x="44" y="47"/>
                    </a:moveTo>
                    <a:lnTo>
                      <a:pt x="510" y="47"/>
                    </a:lnTo>
                    <a:lnTo>
                      <a:pt x="538" y="39"/>
                    </a:lnTo>
                    <a:lnTo>
                      <a:pt x="531" y="23"/>
                    </a:lnTo>
                    <a:lnTo>
                      <a:pt x="502" y="6"/>
                    </a:lnTo>
                    <a:lnTo>
                      <a:pt x="459" y="0"/>
                    </a:lnTo>
                    <a:lnTo>
                      <a:pt x="112" y="0"/>
                    </a:lnTo>
                    <a:lnTo>
                      <a:pt x="57" y="6"/>
                    </a:lnTo>
                    <a:lnTo>
                      <a:pt x="15" y="23"/>
                    </a:lnTo>
                    <a:lnTo>
                      <a:pt x="0" y="39"/>
                    </a:lnTo>
                    <a:lnTo>
                      <a:pt x="44" y="47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32"/>
              <p:cNvSpPr>
                <a:spLocks/>
              </p:cNvSpPr>
              <p:nvPr/>
            </p:nvSpPr>
            <p:spPr bwMode="auto">
              <a:xfrm>
                <a:off x="13" y="3369"/>
                <a:ext cx="2444" cy="244"/>
              </a:xfrm>
              <a:custGeom>
                <a:avLst/>
                <a:gdLst>
                  <a:gd name="T0" fmla="*/ 2444 w 2444"/>
                  <a:gd name="T1" fmla="*/ 123 h 244"/>
                  <a:gd name="T2" fmla="*/ 2444 w 2444"/>
                  <a:gd name="T3" fmla="*/ 244 h 244"/>
                  <a:gd name="T4" fmla="*/ 515 w 2444"/>
                  <a:gd name="T5" fmla="*/ 244 h 244"/>
                  <a:gd name="T6" fmla="*/ 352 w 2444"/>
                  <a:gd name="T7" fmla="*/ 241 h 244"/>
                  <a:gd name="T8" fmla="*/ 228 w 2444"/>
                  <a:gd name="T9" fmla="*/ 235 h 244"/>
                  <a:gd name="T10" fmla="*/ 137 w 2444"/>
                  <a:gd name="T11" fmla="*/ 223 h 244"/>
                  <a:gd name="T12" fmla="*/ 73 w 2444"/>
                  <a:gd name="T13" fmla="*/ 207 h 244"/>
                  <a:gd name="T14" fmla="*/ 36 w 2444"/>
                  <a:gd name="T15" fmla="*/ 189 h 244"/>
                  <a:gd name="T16" fmla="*/ 11 w 2444"/>
                  <a:gd name="T17" fmla="*/ 166 h 244"/>
                  <a:gd name="T18" fmla="*/ 3 w 2444"/>
                  <a:gd name="T19" fmla="*/ 141 h 244"/>
                  <a:gd name="T20" fmla="*/ 0 w 2444"/>
                  <a:gd name="T21" fmla="*/ 112 h 244"/>
                  <a:gd name="T22" fmla="*/ 13 w 2444"/>
                  <a:gd name="T23" fmla="*/ 61 h 244"/>
                  <a:gd name="T24" fmla="*/ 41 w 2444"/>
                  <a:gd name="T25" fmla="*/ 26 h 244"/>
                  <a:gd name="T26" fmla="*/ 65 w 2444"/>
                  <a:gd name="T27" fmla="*/ 7 h 244"/>
                  <a:gd name="T28" fmla="*/ 78 w 2444"/>
                  <a:gd name="T29" fmla="*/ 0 h 244"/>
                  <a:gd name="T30" fmla="*/ 85 w 2444"/>
                  <a:gd name="T31" fmla="*/ 5 h 244"/>
                  <a:gd name="T32" fmla="*/ 108 w 2444"/>
                  <a:gd name="T33" fmla="*/ 15 h 244"/>
                  <a:gd name="T34" fmla="*/ 144 w 2444"/>
                  <a:gd name="T35" fmla="*/ 33 h 244"/>
                  <a:gd name="T36" fmla="*/ 200 w 2444"/>
                  <a:gd name="T37" fmla="*/ 53 h 244"/>
                  <a:gd name="T38" fmla="*/ 269 w 2444"/>
                  <a:gd name="T39" fmla="*/ 72 h 244"/>
                  <a:gd name="T40" fmla="*/ 359 w 2444"/>
                  <a:gd name="T41" fmla="*/ 90 h 244"/>
                  <a:gd name="T42" fmla="*/ 467 w 2444"/>
                  <a:gd name="T43" fmla="*/ 100 h 244"/>
                  <a:gd name="T44" fmla="*/ 593 w 2444"/>
                  <a:gd name="T45" fmla="*/ 105 h 244"/>
                  <a:gd name="T46" fmla="*/ 2444 w 2444"/>
                  <a:gd name="T47" fmla="*/ 123 h 24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444"/>
                  <a:gd name="T73" fmla="*/ 0 h 244"/>
                  <a:gd name="T74" fmla="*/ 2444 w 2444"/>
                  <a:gd name="T75" fmla="*/ 244 h 24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444" h="244">
                    <a:moveTo>
                      <a:pt x="2444" y="123"/>
                    </a:moveTo>
                    <a:lnTo>
                      <a:pt x="2444" y="244"/>
                    </a:lnTo>
                    <a:lnTo>
                      <a:pt x="515" y="244"/>
                    </a:lnTo>
                    <a:lnTo>
                      <a:pt x="352" y="241"/>
                    </a:lnTo>
                    <a:lnTo>
                      <a:pt x="228" y="235"/>
                    </a:lnTo>
                    <a:lnTo>
                      <a:pt x="137" y="223"/>
                    </a:lnTo>
                    <a:lnTo>
                      <a:pt x="73" y="207"/>
                    </a:lnTo>
                    <a:lnTo>
                      <a:pt x="36" y="189"/>
                    </a:lnTo>
                    <a:lnTo>
                      <a:pt x="11" y="166"/>
                    </a:lnTo>
                    <a:lnTo>
                      <a:pt x="3" y="141"/>
                    </a:lnTo>
                    <a:lnTo>
                      <a:pt x="0" y="112"/>
                    </a:lnTo>
                    <a:lnTo>
                      <a:pt x="13" y="61"/>
                    </a:lnTo>
                    <a:lnTo>
                      <a:pt x="41" y="26"/>
                    </a:lnTo>
                    <a:lnTo>
                      <a:pt x="65" y="7"/>
                    </a:lnTo>
                    <a:lnTo>
                      <a:pt x="78" y="0"/>
                    </a:lnTo>
                    <a:lnTo>
                      <a:pt x="85" y="5"/>
                    </a:lnTo>
                    <a:lnTo>
                      <a:pt x="108" y="15"/>
                    </a:lnTo>
                    <a:lnTo>
                      <a:pt x="144" y="33"/>
                    </a:lnTo>
                    <a:lnTo>
                      <a:pt x="200" y="53"/>
                    </a:lnTo>
                    <a:lnTo>
                      <a:pt x="269" y="72"/>
                    </a:lnTo>
                    <a:lnTo>
                      <a:pt x="359" y="90"/>
                    </a:lnTo>
                    <a:lnTo>
                      <a:pt x="467" y="100"/>
                    </a:lnTo>
                    <a:lnTo>
                      <a:pt x="593" y="105"/>
                    </a:lnTo>
                    <a:lnTo>
                      <a:pt x="2444" y="12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33"/>
              <p:cNvSpPr>
                <a:spLocks noChangeShapeType="1"/>
              </p:cNvSpPr>
              <p:nvPr/>
            </p:nvSpPr>
            <p:spPr bwMode="auto">
              <a:xfrm>
                <a:off x="1257" y="1404"/>
                <a:ext cx="35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9" name="Freeform 34"/>
              <p:cNvSpPr>
                <a:spLocks/>
              </p:cNvSpPr>
              <p:nvPr/>
            </p:nvSpPr>
            <p:spPr bwMode="auto">
              <a:xfrm>
                <a:off x="1300" y="1286"/>
                <a:ext cx="46" cy="120"/>
              </a:xfrm>
              <a:custGeom>
                <a:avLst/>
                <a:gdLst>
                  <a:gd name="T0" fmla="*/ 46 w 46"/>
                  <a:gd name="T1" fmla="*/ 0 h 120"/>
                  <a:gd name="T2" fmla="*/ 37 w 46"/>
                  <a:gd name="T3" fmla="*/ 41 h 120"/>
                  <a:gd name="T4" fmla="*/ 23 w 46"/>
                  <a:gd name="T5" fmla="*/ 62 h 120"/>
                  <a:gd name="T6" fmla="*/ 8 w 46"/>
                  <a:gd name="T7" fmla="*/ 83 h 120"/>
                  <a:gd name="T8" fmla="*/ 0 w 46"/>
                  <a:gd name="T9" fmla="*/ 12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"/>
                  <a:gd name="T16" fmla="*/ 0 h 120"/>
                  <a:gd name="T17" fmla="*/ 46 w 46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" h="120">
                    <a:moveTo>
                      <a:pt x="46" y="0"/>
                    </a:moveTo>
                    <a:lnTo>
                      <a:pt x="37" y="41"/>
                    </a:lnTo>
                    <a:lnTo>
                      <a:pt x="23" y="62"/>
                    </a:lnTo>
                    <a:lnTo>
                      <a:pt x="8" y="83"/>
                    </a:lnTo>
                    <a:lnTo>
                      <a:pt x="0" y="12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35"/>
              <p:cNvSpPr>
                <a:spLocks noChangeShapeType="1"/>
              </p:cNvSpPr>
              <p:nvPr/>
            </p:nvSpPr>
            <p:spPr bwMode="auto">
              <a:xfrm>
                <a:off x="1265" y="1469"/>
                <a:ext cx="30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1" name="Line 36"/>
              <p:cNvSpPr>
                <a:spLocks noChangeShapeType="1"/>
              </p:cNvSpPr>
              <p:nvPr/>
            </p:nvSpPr>
            <p:spPr bwMode="auto">
              <a:xfrm>
                <a:off x="1196" y="1581"/>
                <a:ext cx="41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" name="Line 37"/>
              <p:cNvSpPr>
                <a:spLocks noChangeShapeType="1"/>
              </p:cNvSpPr>
              <p:nvPr/>
            </p:nvSpPr>
            <p:spPr bwMode="auto">
              <a:xfrm>
                <a:off x="1172" y="1599"/>
                <a:ext cx="41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3" name="Line 38"/>
              <p:cNvSpPr>
                <a:spLocks noChangeShapeType="1"/>
              </p:cNvSpPr>
              <p:nvPr/>
            </p:nvSpPr>
            <p:spPr bwMode="auto">
              <a:xfrm>
                <a:off x="1147" y="1619"/>
                <a:ext cx="41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" name="Line 39"/>
              <p:cNvSpPr>
                <a:spLocks noChangeShapeType="1"/>
              </p:cNvSpPr>
              <p:nvPr/>
            </p:nvSpPr>
            <p:spPr bwMode="auto">
              <a:xfrm>
                <a:off x="1124" y="1637"/>
                <a:ext cx="41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" name="Line 40"/>
              <p:cNvSpPr>
                <a:spLocks noChangeShapeType="1"/>
              </p:cNvSpPr>
              <p:nvPr/>
            </p:nvSpPr>
            <p:spPr bwMode="auto">
              <a:xfrm>
                <a:off x="1100" y="1655"/>
                <a:ext cx="41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" name="Freeform 41"/>
              <p:cNvSpPr>
                <a:spLocks/>
              </p:cNvSpPr>
              <p:nvPr/>
            </p:nvSpPr>
            <p:spPr bwMode="auto">
              <a:xfrm>
                <a:off x="1469" y="1128"/>
                <a:ext cx="1975" cy="647"/>
              </a:xfrm>
              <a:custGeom>
                <a:avLst/>
                <a:gdLst>
                  <a:gd name="T0" fmla="*/ 988 w 1975"/>
                  <a:gd name="T1" fmla="*/ 647 h 647"/>
                  <a:gd name="T2" fmla="*/ 1293 w 1975"/>
                  <a:gd name="T3" fmla="*/ 647 h 647"/>
                  <a:gd name="T4" fmla="*/ 1385 w 1975"/>
                  <a:gd name="T5" fmla="*/ 645 h 647"/>
                  <a:gd name="T6" fmla="*/ 1469 w 1975"/>
                  <a:gd name="T7" fmla="*/ 645 h 647"/>
                  <a:gd name="T8" fmla="*/ 1536 w 1975"/>
                  <a:gd name="T9" fmla="*/ 643 h 647"/>
                  <a:gd name="T10" fmla="*/ 1588 w 1975"/>
                  <a:gd name="T11" fmla="*/ 642 h 647"/>
                  <a:gd name="T12" fmla="*/ 1621 w 1975"/>
                  <a:gd name="T13" fmla="*/ 638 h 647"/>
                  <a:gd name="T14" fmla="*/ 1652 w 1975"/>
                  <a:gd name="T15" fmla="*/ 638 h 647"/>
                  <a:gd name="T16" fmla="*/ 1703 w 1975"/>
                  <a:gd name="T17" fmla="*/ 640 h 647"/>
                  <a:gd name="T18" fmla="*/ 1766 w 1975"/>
                  <a:gd name="T19" fmla="*/ 643 h 647"/>
                  <a:gd name="T20" fmla="*/ 1829 w 1975"/>
                  <a:gd name="T21" fmla="*/ 645 h 647"/>
                  <a:gd name="T22" fmla="*/ 1890 w 1975"/>
                  <a:gd name="T23" fmla="*/ 642 h 647"/>
                  <a:gd name="T24" fmla="*/ 1939 w 1975"/>
                  <a:gd name="T25" fmla="*/ 633 h 647"/>
                  <a:gd name="T26" fmla="*/ 1970 w 1975"/>
                  <a:gd name="T27" fmla="*/ 617 h 647"/>
                  <a:gd name="T28" fmla="*/ 1975 w 1975"/>
                  <a:gd name="T29" fmla="*/ 591 h 647"/>
                  <a:gd name="T30" fmla="*/ 1961 w 1975"/>
                  <a:gd name="T31" fmla="*/ 545 h 647"/>
                  <a:gd name="T32" fmla="*/ 1946 w 1975"/>
                  <a:gd name="T33" fmla="*/ 499 h 647"/>
                  <a:gd name="T34" fmla="*/ 1931 w 1975"/>
                  <a:gd name="T35" fmla="*/ 450 h 647"/>
                  <a:gd name="T36" fmla="*/ 1913 w 1975"/>
                  <a:gd name="T37" fmla="*/ 401 h 647"/>
                  <a:gd name="T38" fmla="*/ 1890 w 1975"/>
                  <a:gd name="T39" fmla="*/ 348 h 647"/>
                  <a:gd name="T40" fmla="*/ 1862 w 1975"/>
                  <a:gd name="T41" fmla="*/ 302 h 647"/>
                  <a:gd name="T42" fmla="*/ 1828 w 1975"/>
                  <a:gd name="T43" fmla="*/ 253 h 647"/>
                  <a:gd name="T44" fmla="*/ 1785 w 1975"/>
                  <a:gd name="T45" fmla="*/ 207 h 647"/>
                  <a:gd name="T46" fmla="*/ 1733 w 1975"/>
                  <a:gd name="T47" fmla="*/ 164 h 647"/>
                  <a:gd name="T48" fmla="*/ 1670 w 1975"/>
                  <a:gd name="T49" fmla="*/ 125 h 647"/>
                  <a:gd name="T50" fmla="*/ 1595 w 1975"/>
                  <a:gd name="T51" fmla="*/ 91 h 647"/>
                  <a:gd name="T52" fmla="*/ 1506 w 1975"/>
                  <a:gd name="T53" fmla="*/ 59 h 647"/>
                  <a:gd name="T54" fmla="*/ 1402 w 1975"/>
                  <a:gd name="T55" fmla="*/ 35 h 647"/>
                  <a:gd name="T56" fmla="*/ 1282 w 1975"/>
                  <a:gd name="T57" fmla="*/ 17 h 647"/>
                  <a:gd name="T58" fmla="*/ 1144 w 1975"/>
                  <a:gd name="T59" fmla="*/ 4 h 647"/>
                  <a:gd name="T60" fmla="*/ 988 w 1975"/>
                  <a:gd name="T61" fmla="*/ 0 h 647"/>
                  <a:gd name="T62" fmla="*/ 831 w 1975"/>
                  <a:gd name="T63" fmla="*/ 4 h 647"/>
                  <a:gd name="T64" fmla="*/ 695 w 1975"/>
                  <a:gd name="T65" fmla="*/ 17 h 647"/>
                  <a:gd name="T66" fmla="*/ 574 w 1975"/>
                  <a:gd name="T67" fmla="*/ 35 h 647"/>
                  <a:gd name="T68" fmla="*/ 470 w 1975"/>
                  <a:gd name="T69" fmla="*/ 59 h 647"/>
                  <a:gd name="T70" fmla="*/ 382 w 1975"/>
                  <a:gd name="T71" fmla="*/ 91 h 647"/>
                  <a:gd name="T72" fmla="*/ 306 w 1975"/>
                  <a:gd name="T73" fmla="*/ 125 h 647"/>
                  <a:gd name="T74" fmla="*/ 244 w 1975"/>
                  <a:gd name="T75" fmla="*/ 164 h 647"/>
                  <a:gd name="T76" fmla="*/ 192 w 1975"/>
                  <a:gd name="T77" fmla="*/ 207 h 647"/>
                  <a:gd name="T78" fmla="*/ 149 w 1975"/>
                  <a:gd name="T79" fmla="*/ 253 h 647"/>
                  <a:gd name="T80" fmla="*/ 114 w 1975"/>
                  <a:gd name="T81" fmla="*/ 302 h 647"/>
                  <a:gd name="T82" fmla="*/ 87 w 1975"/>
                  <a:gd name="T83" fmla="*/ 348 h 647"/>
                  <a:gd name="T84" fmla="*/ 64 w 1975"/>
                  <a:gd name="T85" fmla="*/ 401 h 647"/>
                  <a:gd name="T86" fmla="*/ 46 w 1975"/>
                  <a:gd name="T87" fmla="*/ 450 h 647"/>
                  <a:gd name="T88" fmla="*/ 29 w 1975"/>
                  <a:gd name="T89" fmla="*/ 499 h 647"/>
                  <a:gd name="T90" fmla="*/ 14 w 1975"/>
                  <a:gd name="T91" fmla="*/ 545 h 647"/>
                  <a:gd name="T92" fmla="*/ 0 w 1975"/>
                  <a:gd name="T93" fmla="*/ 591 h 647"/>
                  <a:gd name="T94" fmla="*/ 5 w 1975"/>
                  <a:gd name="T95" fmla="*/ 617 h 647"/>
                  <a:gd name="T96" fmla="*/ 36 w 1975"/>
                  <a:gd name="T97" fmla="*/ 633 h 647"/>
                  <a:gd name="T98" fmla="*/ 85 w 1975"/>
                  <a:gd name="T99" fmla="*/ 642 h 647"/>
                  <a:gd name="T100" fmla="*/ 147 w 1975"/>
                  <a:gd name="T101" fmla="*/ 645 h 647"/>
                  <a:gd name="T102" fmla="*/ 213 w 1975"/>
                  <a:gd name="T103" fmla="*/ 643 h 647"/>
                  <a:gd name="T104" fmla="*/ 273 w 1975"/>
                  <a:gd name="T105" fmla="*/ 640 h 647"/>
                  <a:gd name="T106" fmla="*/ 324 w 1975"/>
                  <a:gd name="T107" fmla="*/ 638 h 647"/>
                  <a:gd name="T108" fmla="*/ 355 w 1975"/>
                  <a:gd name="T109" fmla="*/ 638 h 647"/>
                  <a:gd name="T110" fmla="*/ 388 w 1975"/>
                  <a:gd name="T111" fmla="*/ 642 h 647"/>
                  <a:gd name="T112" fmla="*/ 439 w 1975"/>
                  <a:gd name="T113" fmla="*/ 643 h 647"/>
                  <a:gd name="T114" fmla="*/ 508 w 1975"/>
                  <a:gd name="T115" fmla="*/ 645 h 647"/>
                  <a:gd name="T116" fmla="*/ 590 w 1975"/>
                  <a:gd name="T117" fmla="*/ 645 h 647"/>
                  <a:gd name="T118" fmla="*/ 683 w 1975"/>
                  <a:gd name="T119" fmla="*/ 647 h 647"/>
                  <a:gd name="T120" fmla="*/ 988 w 1975"/>
                  <a:gd name="T121" fmla="*/ 647 h 64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75"/>
                  <a:gd name="T184" fmla="*/ 0 h 647"/>
                  <a:gd name="T185" fmla="*/ 1975 w 1975"/>
                  <a:gd name="T186" fmla="*/ 647 h 64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75" h="647">
                    <a:moveTo>
                      <a:pt x="988" y="647"/>
                    </a:moveTo>
                    <a:lnTo>
                      <a:pt x="1293" y="647"/>
                    </a:lnTo>
                    <a:lnTo>
                      <a:pt x="1385" y="645"/>
                    </a:lnTo>
                    <a:lnTo>
                      <a:pt x="1469" y="645"/>
                    </a:lnTo>
                    <a:lnTo>
                      <a:pt x="1536" y="643"/>
                    </a:lnTo>
                    <a:lnTo>
                      <a:pt x="1588" y="642"/>
                    </a:lnTo>
                    <a:lnTo>
                      <a:pt x="1621" y="638"/>
                    </a:lnTo>
                    <a:lnTo>
                      <a:pt x="1652" y="638"/>
                    </a:lnTo>
                    <a:lnTo>
                      <a:pt x="1703" y="640"/>
                    </a:lnTo>
                    <a:lnTo>
                      <a:pt x="1766" y="643"/>
                    </a:lnTo>
                    <a:lnTo>
                      <a:pt x="1829" y="645"/>
                    </a:lnTo>
                    <a:lnTo>
                      <a:pt x="1890" y="642"/>
                    </a:lnTo>
                    <a:lnTo>
                      <a:pt x="1939" y="633"/>
                    </a:lnTo>
                    <a:lnTo>
                      <a:pt x="1970" y="617"/>
                    </a:lnTo>
                    <a:lnTo>
                      <a:pt x="1975" y="591"/>
                    </a:lnTo>
                    <a:lnTo>
                      <a:pt x="1961" y="545"/>
                    </a:lnTo>
                    <a:lnTo>
                      <a:pt x="1946" y="499"/>
                    </a:lnTo>
                    <a:lnTo>
                      <a:pt x="1931" y="450"/>
                    </a:lnTo>
                    <a:lnTo>
                      <a:pt x="1913" y="401"/>
                    </a:lnTo>
                    <a:lnTo>
                      <a:pt x="1890" y="348"/>
                    </a:lnTo>
                    <a:lnTo>
                      <a:pt x="1862" y="302"/>
                    </a:lnTo>
                    <a:lnTo>
                      <a:pt x="1828" y="253"/>
                    </a:lnTo>
                    <a:lnTo>
                      <a:pt x="1785" y="207"/>
                    </a:lnTo>
                    <a:lnTo>
                      <a:pt x="1733" y="164"/>
                    </a:lnTo>
                    <a:lnTo>
                      <a:pt x="1670" y="125"/>
                    </a:lnTo>
                    <a:lnTo>
                      <a:pt x="1595" y="91"/>
                    </a:lnTo>
                    <a:lnTo>
                      <a:pt x="1506" y="59"/>
                    </a:lnTo>
                    <a:lnTo>
                      <a:pt x="1402" y="35"/>
                    </a:lnTo>
                    <a:lnTo>
                      <a:pt x="1282" y="17"/>
                    </a:lnTo>
                    <a:lnTo>
                      <a:pt x="1144" y="4"/>
                    </a:lnTo>
                    <a:lnTo>
                      <a:pt x="988" y="0"/>
                    </a:lnTo>
                    <a:lnTo>
                      <a:pt x="831" y="4"/>
                    </a:lnTo>
                    <a:lnTo>
                      <a:pt x="695" y="17"/>
                    </a:lnTo>
                    <a:lnTo>
                      <a:pt x="574" y="35"/>
                    </a:lnTo>
                    <a:lnTo>
                      <a:pt x="470" y="59"/>
                    </a:lnTo>
                    <a:lnTo>
                      <a:pt x="382" y="91"/>
                    </a:lnTo>
                    <a:lnTo>
                      <a:pt x="306" y="125"/>
                    </a:lnTo>
                    <a:lnTo>
                      <a:pt x="244" y="164"/>
                    </a:lnTo>
                    <a:lnTo>
                      <a:pt x="192" y="207"/>
                    </a:lnTo>
                    <a:lnTo>
                      <a:pt x="149" y="253"/>
                    </a:lnTo>
                    <a:lnTo>
                      <a:pt x="114" y="302"/>
                    </a:lnTo>
                    <a:lnTo>
                      <a:pt x="87" y="348"/>
                    </a:lnTo>
                    <a:lnTo>
                      <a:pt x="64" y="401"/>
                    </a:lnTo>
                    <a:lnTo>
                      <a:pt x="46" y="450"/>
                    </a:lnTo>
                    <a:lnTo>
                      <a:pt x="29" y="499"/>
                    </a:lnTo>
                    <a:lnTo>
                      <a:pt x="14" y="545"/>
                    </a:lnTo>
                    <a:lnTo>
                      <a:pt x="0" y="591"/>
                    </a:lnTo>
                    <a:lnTo>
                      <a:pt x="5" y="617"/>
                    </a:lnTo>
                    <a:lnTo>
                      <a:pt x="36" y="633"/>
                    </a:lnTo>
                    <a:lnTo>
                      <a:pt x="85" y="642"/>
                    </a:lnTo>
                    <a:lnTo>
                      <a:pt x="147" y="645"/>
                    </a:lnTo>
                    <a:lnTo>
                      <a:pt x="213" y="643"/>
                    </a:lnTo>
                    <a:lnTo>
                      <a:pt x="273" y="640"/>
                    </a:lnTo>
                    <a:lnTo>
                      <a:pt x="324" y="638"/>
                    </a:lnTo>
                    <a:lnTo>
                      <a:pt x="355" y="638"/>
                    </a:lnTo>
                    <a:lnTo>
                      <a:pt x="388" y="642"/>
                    </a:lnTo>
                    <a:lnTo>
                      <a:pt x="439" y="643"/>
                    </a:lnTo>
                    <a:lnTo>
                      <a:pt x="508" y="645"/>
                    </a:lnTo>
                    <a:lnTo>
                      <a:pt x="590" y="645"/>
                    </a:lnTo>
                    <a:lnTo>
                      <a:pt x="683" y="647"/>
                    </a:lnTo>
                    <a:lnTo>
                      <a:pt x="988" y="647"/>
                    </a:lnTo>
                    <a:close/>
                  </a:path>
                </a:pathLst>
              </a:custGeom>
              <a:solidFill>
                <a:srgbClr val="0000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42"/>
              <p:cNvSpPr>
                <a:spLocks/>
              </p:cNvSpPr>
              <p:nvPr/>
            </p:nvSpPr>
            <p:spPr bwMode="auto">
              <a:xfrm>
                <a:off x="3564" y="2485"/>
                <a:ext cx="310" cy="421"/>
              </a:xfrm>
              <a:custGeom>
                <a:avLst/>
                <a:gdLst>
                  <a:gd name="T0" fmla="*/ 287 w 310"/>
                  <a:gd name="T1" fmla="*/ 0 h 421"/>
                  <a:gd name="T2" fmla="*/ 310 w 310"/>
                  <a:gd name="T3" fmla="*/ 100 h 421"/>
                  <a:gd name="T4" fmla="*/ 294 w 310"/>
                  <a:gd name="T5" fmla="*/ 167 h 421"/>
                  <a:gd name="T6" fmla="*/ 290 w 310"/>
                  <a:gd name="T7" fmla="*/ 275 h 421"/>
                  <a:gd name="T8" fmla="*/ 287 w 310"/>
                  <a:gd name="T9" fmla="*/ 376 h 421"/>
                  <a:gd name="T10" fmla="*/ 276 w 310"/>
                  <a:gd name="T11" fmla="*/ 421 h 421"/>
                  <a:gd name="T12" fmla="*/ 259 w 310"/>
                  <a:gd name="T13" fmla="*/ 410 h 421"/>
                  <a:gd name="T14" fmla="*/ 236 w 310"/>
                  <a:gd name="T15" fmla="*/ 377 h 421"/>
                  <a:gd name="T16" fmla="*/ 207 w 310"/>
                  <a:gd name="T17" fmla="*/ 330 h 421"/>
                  <a:gd name="T18" fmla="*/ 172 w 310"/>
                  <a:gd name="T19" fmla="*/ 274 h 421"/>
                  <a:gd name="T20" fmla="*/ 136 w 310"/>
                  <a:gd name="T21" fmla="*/ 216 h 421"/>
                  <a:gd name="T22" fmla="*/ 100 w 310"/>
                  <a:gd name="T23" fmla="*/ 166 h 421"/>
                  <a:gd name="T24" fmla="*/ 64 w 310"/>
                  <a:gd name="T25" fmla="*/ 125 h 421"/>
                  <a:gd name="T26" fmla="*/ 33 w 310"/>
                  <a:gd name="T27" fmla="*/ 102 h 421"/>
                  <a:gd name="T28" fmla="*/ 0 w 310"/>
                  <a:gd name="T29" fmla="*/ 15 h 421"/>
                  <a:gd name="T30" fmla="*/ 287 w 310"/>
                  <a:gd name="T31" fmla="*/ 0 h 42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10"/>
                  <a:gd name="T49" fmla="*/ 0 h 421"/>
                  <a:gd name="T50" fmla="*/ 310 w 310"/>
                  <a:gd name="T51" fmla="*/ 421 h 42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10" h="421">
                    <a:moveTo>
                      <a:pt x="287" y="0"/>
                    </a:moveTo>
                    <a:lnTo>
                      <a:pt x="310" y="100"/>
                    </a:lnTo>
                    <a:lnTo>
                      <a:pt x="294" y="167"/>
                    </a:lnTo>
                    <a:lnTo>
                      <a:pt x="290" y="275"/>
                    </a:lnTo>
                    <a:lnTo>
                      <a:pt x="287" y="376"/>
                    </a:lnTo>
                    <a:lnTo>
                      <a:pt x="276" y="421"/>
                    </a:lnTo>
                    <a:lnTo>
                      <a:pt x="259" y="410"/>
                    </a:lnTo>
                    <a:lnTo>
                      <a:pt x="236" y="377"/>
                    </a:lnTo>
                    <a:lnTo>
                      <a:pt x="207" y="330"/>
                    </a:lnTo>
                    <a:lnTo>
                      <a:pt x="172" y="274"/>
                    </a:lnTo>
                    <a:lnTo>
                      <a:pt x="136" y="216"/>
                    </a:lnTo>
                    <a:lnTo>
                      <a:pt x="100" y="166"/>
                    </a:lnTo>
                    <a:lnTo>
                      <a:pt x="64" y="125"/>
                    </a:lnTo>
                    <a:lnTo>
                      <a:pt x="33" y="102"/>
                    </a:lnTo>
                    <a:lnTo>
                      <a:pt x="0" y="15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43"/>
              <p:cNvSpPr>
                <a:spLocks/>
              </p:cNvSpPr>
              <p:nvPr/>
            </p:nvSpPr>
            <p:spPr bwMode="auto">
              <a:xfrm>
                <a:off x="880" y="3100"/>
                <a:ext cx="3150" cy="266"/>
              </a:xfrm>
              <a:custGeom>
                <a:avLst/>
                <a:gdLst>
                  <a:gd name="T0" fmla="*/ 1577 w 3150"/>
                  <a:gd name="T1" fmla="*/ 266 h 266"/>
                  <a:gd name="T2" fmla="*/ 3104 w 3150"/>
                  <a:gd name="T3" fmla="*/ 258 h 266"/>
                  <a:gd name="T4" fmla="*/ 3130 w 3150"/>
                  <a:gd name="T5" fmla="*/ 246 h 266"/>
                  <a:gd name="T6" fmla="*/ 3146 w 3150"/>
                  <a:gd name="T7" fmla="*/ 217 h 266"/>
                  <a:gd name="T8" fmla="*/ 3150 w 3150"/>
                  <a:gd name="T9" fmla="*/ 174 h 266"/>
                  <a:gd name="T10" fmla="*/ 3142 w 3150"/>
                  <a:gd name="T11" fmla="*/ 125 h 266"/>
                  <a:gd name="T12" fmla="*/ 3120 w 3150"/>
                  <a:gd name="T13" fmla="*/ 79 h 266"/>
                  <a:gd name="T14" fmla="*/ 3084 w 3150"/>
                  <a:gd name="T15" fmla="*/ 38 h 266"/>
                  <a:gd name="T16" fmla="*/ 3032 w 3150"/>
                  <a:gd name="T17" fmla="*/ 10 h 266"/>
                  <a:gd name="T18" fmla="*/ 2966 w 3150"/>
                  <a:gd name="T19" fmla="*/ 0 h 266"/>
                  <a:gd name="T20" fmla="*/ 2582 w 3150"/>
                  <a:gd name="T21" fmla="*/ 0 h 266"/>
                  <a:gd name="T22" fmla="*/ 2489 w 3150"/>
                  <a:gd name="T23" fmla="*/ 2 h 266"/>
                  <a:gd name="T24" fmla="*/ 662 w 3150"/>
                  <a:gd name="T25" fmla="*/ 2 h 266"/>
                  <a:gd name="T26" fmla="*/ 566 w 3150"/>
                  <a:gd name="T27" fmla="*/ 0 h 266"/>
                  <a:gd name="T28" fmla="*/ 184 w 3150"/>
                  <a:gd name="T29" fmla="*/ 0 h 266"/>
                  <a:gd name="T30" fmla="*/ 118 w 3150"/>
                  <a:gd name="T31" fmla="*/ 10 h 266"/>
                  <a:gd name="T32" fmla="*/ 67 w 3150"/>
                  <a:gd name="T33" fmla="*/ 38 h 266"/>
                  <a:gd name="T34" fmla="*/ 31 w 3150"/>
                  <a:gd name="T35" fmla="*/ 79 h 266"/>
                  <a:gd name="T36" fmla="*/ 10 w 3150"/>
                  <a:gd name="T37" fmla="*/ 125 h 266"/>
                  <a:gd name="T38" fmla="*/ 0 w 3150"/>
                  <a:gd name="T39" fmla="*/ 174 h 266"/>
                  <a:gd name="T40" fmla="*/ 3 w 3150"/>
                  <a:gd name="T41" fmla="*/ 217 h 266"/>
                  <a:gd name="T42" fmla="*/ 20 w 3150"/>
                  <a:gd name="T43" fmla="*/ 246 h 266"/>
                  <a:gd name="T44" fmla="*/ 48 w 3150"/>
                  <a:gd name="T45" fmla="*/ 258 h 266"/>
                  <a:gd name="T46" fmla="*/ 1574 w 3150"/>
                  <a:gd name="T47" fmla="*/ 266 h 266"/>
                  <a:gd name="T48" fmla="*/ 1577 w 3150"/>
                  <a:gd name="T49" fmla="*/ 266 h 26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150"/>
                  <a:gd name="T76" fmla="*/ 0 h 266"/>
                  <a:gd name="T77" fmla="*/ 3150 w 3150"/>
                  <a:gd name="T78" fmla="*/ 266 h 26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150" h="266">
                    <a:moveTo>
                      <a:pt x="1577" y="266"/>
                    </a:moveTo>
                    <a:lnTo>
                      <a:pt x="3104" y="258"/>
                    </a:lnTo>
                    <a:lnTo>
                      <a:pt x="3130" y="246"/>
                    </a:lnTo>
                    <a:lnTo>
                      <a:pt x="3146" y="217"/>
                    </a:lnTo>
                    <a:lnTo>
                      <a:pt x="3150" y="174"/>
                    </a:lnTo>
                    <a:lnTo>
                      <a:pt x="3142" y="125"/>
                    </a:lnTo>
                    <a:lnTo>
                      <a:pt x="3120" y="79"/>
                    </a:lnTo>
                    <a:lnTo>
                      <a:pt x="3084" y="38"/>
                    </a:lnTo>
                    <a:lnTo>
                      <a:pt x="3032" y="10"/>
                    </a:lnTo>
                    <a:lnTo>
                      <a:pt x="2966" y="0"/>
                    </a:lnTo>
                    <a:lnTo>
                      <a:pt x="2582" y="0"/>
                    </a:lnTo>
                    <a:lnTo>
                      <a:pt x="2489" y="2"/>
                    </a:lnTo>
                    <a:lnTo>
                      <a:pt x="662" y="2"/>
                    </a:lnTo>
                    <a:lnTo>
                      <a:pt x="566" y="0"/>
                    </a:lnTo>
                    <a:lnTo>
                      <a:pt x="184" y="0"/>
                    </a:lnTo>
                    <a:lnTo>
                      <a:pt x="118" y="10"/>
                    </a:lnTo>
                    <a:lnTo>
                      <a:pt x="67" y="38"/>
                    </a:lnTo>
                    <a:lnTo>
                      <a:pt x="31" y="79"/>
                    </a:lnTo>
                    <a:lnTo>
                      <a:pt x="10" y="125"/>
                    </a:lnTo>
                    <a:lnTo>
                      <a:pt x="0" y="174"/>
                    </a:lnTo>
                    <a:lnTo>
                      <a:pt x="3" y="217"/>
                    </a:lnTo>
                    <a:lnTo>
                      <a:pt x="20" y="246"/>
                    </a:lnTo>
                    <a:lnTo>
                      <a:pt x="48" y="258"/>
                    </a:lnTo>
                    <a:lnTo>
                      <a:pt x="1574" y="266"/>
                    </a:lnTo>
                    <a:lnTo>
                      <a:pt x="1577" y="26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44"/>
              <p:cNvSpPr>
                <a:spLocks/>
              </p:cNvSpPr>
              <p:nvPr/>
            </p:nvSpPr>
            <p:spPr bwMode="auto">
              <a:xfrm>
                <a:off x="4061" y="2375"/>
                <a:ext cx="474" cy="458"/>
              </a:xfrm>
              <a:custGeom>
                <a:avLst/>
                <a:gdLst>
                  <a:gd name="T0" fmla="*/ 341 w 474"/>
                  <a:gd name="T1" fmla="*/ 15 h 458"/>
                  <a:gd name="T2" fmla="*/ 390 w 474"/>
                  <a:gd name="T3" fmla="*/ 33 h 458"/>
                  <a:gd name="T4" fmla="*/ 436 w 474"/>
                  <a:gd name="T5" fmla="*/ 69 h 458"/>
                  <a:gd name="T6" fmla="*/ 466 w 474"/>
                  <a:gd name="T7" fmla="*/ 118 h 458"/>
                  <a:gd name="T8" fmla="*/ 474 w 474"/>
                  <a:gd name="T9" fmla="*/ 184 h 458"/>
                  <a:gd name="T10" fmla="*/ 459 w 474"/>
                  <a:gd name="T11" fmla="*/ 269 h 458"/>
                  <a:gd name="T12" fmla="*/ 423 w 474"/>
                  <a:gd name="T13" fmla="*/ 359 h 458"/>
                  <a:gd name="T14" fmla="*/ 362 w 474"/>
                  <a:gd name="T15" fmla="*/ 428 h 458"/>
                  <a:gd name="T16" fmla="*/ 279 w 474"/>
                  <a:gd name="T17" fmla="*/ 458 h 458"/>
                  <a:gd name="T18" fmla="*/ 231 w 474"/>
                  <a:gd name="T19" fmla="*/ 453 h 458"/>
                  <a:gd name="T20" fmla="*/ 190 w 474"/>
                  <a:gd name="T21" fmla="*/ 440 h 458"/>
                  <a:gd name="T22" fmla="*/ 152 w 474"/>
                  <a:gd name="T23" fmla="*/ 415 h 458"/>
                  <a:gd name="T24" fmla="*/ 120 w 474"/>
                  <a:gd name="T25" fmla="*/ 384 h 458"/>
                  <a:gd name="T26" fmla="*/ 90 w 474"/>
                  <a:gd name="T27" fmla="*/ 348 h 458"/>
                  <a:gd name="T28" fmla="*/ 64 w 474"/>
                  <a:gd name="T29" fmla="*/ 302 h 458"/>
                  <a:gd name="T30" fmla="*/ 39 w 474"/>
                  <a:gd name="T31" fmla="*/ 253 h 458"/>
                  <a:gd name="T32" fmla="*/ 18 w 474"/>
                  <a:gd name="T33" fmla="*/ 198 h 458"/>
                  <a:gd name="T34" fmla="*/ 0 w 474"/>
                  <a:gd name="T35" fmla="*/ 107 h 458"/>
                  <a:gd name="T36" fmla="*/ 23 w 474"/>
                  <a:gd name="T37" fmla="*/ 48 h 458"/>
                  <a:gd name="T38" fmla="*/ 70 w 474"/>
                  <a:gd name="T39" fmla="*/ 16 h 458"/>
                  <a:gd name="T40" fmla="*/ 125 w 474"/>
                  <a:gd name="T41" fmla="*/ 3 h 458"/>
                  <a:gd name="T42" fmla="*/ 152 w 474"/>
                  <a:gd name="T43" fmla="*/ 0 h 458"/>
                  <a:gd name="T44" fmla="*/ 238 w 474"/>
                  <a:gd name="T45" fmla="*/ 0 h 458"/>
                  <a:gd name="T46" fmla="*/ 266 w 474"/>
                  <a:gd name="T47" fmla="*/ 2 h 458"/>
                  <a:gd name="T48" fmla="*/ 292 w 474"/>
                  <a:gd name="T49" fmla="*/ 7 h 458"/>
                  <a:gd name="T50" fmla="*/ 316 w 474"/>
                  <a:gd name="T51" fmla="*/ 8 h 458"/>
                  <a:gd name="T52" fmla="*/ 341 w 474"/>
                  <a:gd name="T53" fmla="*/ 15 h 45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474"/>
                  <a:gd name="T82" fmla="*/ 0 h 458"/>
                  <a:gd name="T83" fmla="*/ 474 w 474"/>
                  <a:gd name="T84" fmla="*/ 458 h 45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474" h="458">
                    <a:moveTo>
                      <a:pt x="341" y="15"/>
                    </a:moveTo>
                    <a:lnTo>
                      <a:pt x="390" y="33"/>
                    </a:lnTo>
                    <a:lnTo>
                      <a:pt x="436" y="69"/>
                    </a:lnTo>
                    <a:lnTo>
                      <a:pt x="466" y="118"/>
                    </a:lnTo>
                    <a:lnTo>
                      <a:pt x="474" y="184"/>
                    </a:lnTo>
                    <a:lnTo>
                      <a:pt x="459" y="269"/>
                    </a:lnTo>
                    <a:lnTo>
                      <a:pt x="423" y="359"/>
                    </a:lnTo>
                    <a:lnTo>
                      <a:pt x="362" y="428"/>
                    </a:lnTo>
                    <a:lnTo>
                      <a:pt x="279" y="458"/>
                    </a:lnTo>
                    <a:lnTo>
                      <a:pt x="231" y="453"/>
                    </a:lnTo>
                    <a:lnTo>
                      <a:pt x="190" y="440"/>
                    </a:lnTo>
                    <a:lnTo>
                      <a:pt x="152" y="415"/>
                    </a:lnTo>
                    <a:lnTo>
                      <a:pt x="120" y="384"/>
                    </a:lnTo>
                    <a:lnTo>
                      <a:pt x="90" y="348"/>
                    </a:lnTo>
                    <a:lnTo>
                      <a:pt x="64" y="302"/>
                    </a:lnTo>
                    <a:lnTo>
                      <a:pt x="39" y="253"/>
                    </a:lnTo>
                    <a:lnTo>
                      <a:pt x="18" y="198"/>
                    </a:lnTo>
                    <a:lnTo>
                      <a:pt x="0" y="107"/>
                    </a:lnTo>
                    <a:lnTo>
                      <a:pt x="23" y="48"/>
                    </a:lnTo>
                    <a:lnTo>
                      <a:pt x="70" y="16"/>
                    </a:lnTo>
                    <a:lnTo>
                      <a:pt x="125" y="3"/>
                    </a:lnTo>
                    <a:lnTo>
                      <a:pt x="152" y="0"/>
                    </a:lnTo>
                    <a:lnTo>
                      <a:pt x="238" y="0"/>
                    </a:lnTo>
                    <a:lnTo>
                      <a:pt x="266" y="2"/>
                    </a:lnTo>
                    <a:lnTo>
                      <a:pt x="292" y="7"/>
                    </a:lnTo>
                    <a:lnTo>
                      <a:pt x="316" y="8"/>
                    </a:lnTo>
                    <a:lnTo>
                      <a:pt x="341" y="15"/>
                    </a:lnTo>
                    <a:close/>
                  </a:path>
                </a:pathLst>
              </a:custGeom>
              <a:solidFill>
                <a:srgbClr val="C0C0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45"/>
              <p:cNvSpPr>
                <a:spLocks/>
              </p:cNvSpPr>
              <p:nvPr/>
            </p:nvSpPr>
            <p:spPr bwMode="auto">
              <a:xfrm>
                <a:off x="1000" y="2134"/>
                <a:ext cx="2912" cy="195"/>
              </a:xfrm>
              <a:custGeom>
                <a:avLst/>
                <a:gdLst>
                  <a:gd name="T0" fmla="*/ 1457 w 2912"/>
                  <a:gd name="T1" fmla="*/ 195 h 195"/>
                  <a:gd name="T2" fmla="*/ 2802 w 2912"/>
                  <a:gd name="T3" fmla="*/ 195 h 195"/>
                  <a:gd name="T4" fmla="*/ 2882 w 2912"/>
                  <a:gd name="T5" fmla="*/ 177 h 195"/>
                  <a:gd name="T6" fmla="*/ 2912 w 2912"/>
                  <a:gd name="T7" fmla="*/ 134 h 195"/>
                  <a:gd name="T8" fmla="*/ 2900 w 2912"/>
                  <a:gd name="T9" fmla="*/ 72 h 195"/>
                  <a:gd name="T10" fmla="*/ 2854 w 2912"/>
                  <a:gd name="T11" fmla="*/ 0 h 195"/>
                  <a:gd name="T12" fmla="*/ 2871 w 2912"/>
                  <a:gd name="T13" fmla="*/ 24 h 195"/>
                  <a:gd name="T14" fmla="*/ 2895 w 2912"/>
                  <a:gd name="T15" fmla="*/ 82 h 195"/>
                  <a:gd name="T16" fmla="*/ 2887 w 2912"/>
                  <a:gd name="T17" fmla="*/ 139 h 195"/>
                  <a:gd name="T18" fmla="*/ 2800 w 2912"/>
                  <a:gd name="T19" fmla="*/ 166 h 195"/>
                  <a:gd name="T20" fmla="*/ 111 w 2912"/>
                  <a:gd name="T21" fmla="*/ 166 h 195"/>
                  <a:gd name="T22" fmla="*/ 24 w 2912"/>
                  <a:gd name="T23" fmla="*/ 139 h 195"/>
                  <a:gd name="T24" fmla="*/ 14 w 2912"/>
                  <a:gd name="T25" fmla="*/ 82 h 195"/>
                  <a:gd name="T26" fmla="*/ 41 w 2912"/>
                  <a:gd name="T27" fmla="*/ 24 h 195"/>
                  <a:gd name="T28" fmla="*/ 57 w 2912"/>
                  <a:gd name="T29" fmla="*/ 0 h 195"/>
                  <a:gd name="T30" fmla="*/ 11 w 2912"/>
                  <a:gd name="T31" fmla="*/ 72 h 195"/>
                  <a:gd name="T32" fmla="*/ 0 w 2912"/>
                  <a:gd name="T33" fmla="*/ 134 h 195"/>
                  <a:gd name="T34" fmla="*/ 31 w 2912"/>
                  <a:gd name="T35" fmla="*/ 177 h 195"/>
                  <a:gd name="T36" fmla="*/ 111 w 2912"/>
                  <a:gd name="T37" fmla="*/ 195 h 195"/>
                  <a:gd name="T38" fmla="*/ 1457 w 2912"/>
                  <a:gd name="T39" fmla="*/ 195 h 19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912"/>
                  <a:gd name="T61" fmla="*/ 0 h 195"/>
                  <a:gd name="T62" fmla="*/ 2912 w 2912"/>
                  <a:gd name="T63" fmla="*/ 195 h 19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912" h="195">
                    <a:moveTo>
                      <a:pt x="1457" y="195"/>
                    </a:moveTo>
                    <a:lnTo>
                      <a:pt x="2802" y="195"/>
                    </a:lnTo>
                    <a:lnTo>
                      <a:pt x="2882" y="177"/>
                    </a:lnTo>
                    <a:lnTo>
                      <a:pt x="2912" y="134"/>
                    </a:lnTo>
                    <a:lnTo>
                      <a:pt x="2900" y="72"/>
                    </a:lnTo>
                    <a:lnTo>
                      <a:pt x="2854" y="0"/>
                    </a:lnTo>
                    <a:lnTo>
                      <a:pt x="2871" y="24"/>
                    </a:lnTo>
                    <a:lnTo>
                      <a:pt x="2895" y="82"/>
                    </a:lnTo>
                    <a:lnTo>
                      <a:pt x="2887" y="139"/>
                    </a:lnTo>
                    <a:lnTo>
                      <a:pt x="2800" y="166"/>
                    </a:lnTo>
                    <a:lnTo>
                      <a:pt x="111" y="166"/>
                    </a:lnTo>
                    <a:lnTo>
                      <a:pt x="24" y="139"/>
                    </a:lnTo>
                    <a:lnTo>
                      <a:pt x="14" y="82"/>
                    </a:lnTo>
                    <a:lnTo>
                      <a:pt x="41" y="24"/>
                    </a:lnTo>
                    <a:lnTo>
                      <a:pt x="57" y="0"/>
                    </a:lnTo>
                    <a:lnTo>
                      <a:pt x="11" y="72"/>
                    </a:lnTo>
                    <a:lnTo>
                      <a:pt x="0" y="134"/>
                    </a:lnTo>
                    <a:lnTo>
                      <a:pt x="31" y="177"/>
                    </a:lnTo>
                    <a:lnTo>
                      <a:pt x="111" y="195"/>
                    </a:lnTo>
                    <a:lnTo>
                      <a:pt x="1457" y="19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46"/>
              <p:cNvSpPr>
                <a:spLocks/>
              </p:cNvSpPr>
              <p:nvPr/>
            </p:nvSpPr>
            <p:spPr bwMode="auto">
              <a:xfrm>
                <a:off x="1480" y="1737"/>
                <a:ext cx="1953" cy="492"/>
              </a:xfrm>
              <a:custGeom>
                <a:avLst/>
                <a:gdLst>
                  <a:gd name="T0" fmla="*/ 1953 w 1953"/>
                  <a:gd name="T1" fmla="*/ 0 h 492"/>
                  <a:gd name="T2" fmla="*/ 1914 w 1953"/>
                  <a:gd name="T3" fmla="*/ 85 h 492"/>
                  <a:gd name="T4" fmla="*/ 1874 w 1953"/>
                  <a:gd name="T5" fmla="*/ 198 h 492"/>
                  <a:gd name="T6" fmla="*/ 1835 w 1953"/>
                  <a:gd name="T7" fmla="*/ 334 h 492"/>
                  <a:gd name="T8" fmla="*/ 1797 w 1953"/>
                  <a:gd name="T9" fmla="*/ 492 h 492"/>
                  <a:gd name="T10" fmla="*/ 154 w 1953"/>
                  <a:gd name="T11" fmla="*/ 492 h 492"/>
                  <a:gd name="T12" fmla="*/ 117 w 1953"/>
                  <a:gd name="T13" fmla="*/ 334 h 492"/>
                  <a:gd name="T14" fmla="*/ 77 w 1953"/>
                  <a:gd name="T15" fmla="*/ 198 h 492"/>
                  <a:gd name="T16" fmla="*/ 38 w 1953"/>
                  <a:gd name="T17" fmla="*/ 85 h 492"/>
                  <a:gd name="T18" fmla="*/ 0 w 1953"/>
                  <a:gd name="T19" fmla="*/ 0 h 49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953"/>
                  <a:gd name="T31" fmla="*/ 0 h 492"/>
                  <a:gd name="T32" fmla="*/ 1953 w 1953"/>
                  <a:gd name="T33" fmla="*/ 492 h 49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953" h="492">
                    <a:moveTo>
                      <a:pt x="1953" y="0"/>
                    </a:moveTo>
                    <a:lnTo>
                      <a:pt x="1914" y="85"/>
                    </a:lnTo>
                    <a:lnTo>
                      <a:pt x="1874" y="198"/>
                    </a:lnTo>
                    <a:lnTo>
                      <a:pt x="1835" y="334"/>
                    </a:lnTo>
                    <a:lnTo>
                      <a:pt x="1797" y="492"/>
                    </a:lnTo>
                    <a:lnTo>
                      <a:pt x="154" y="492"/>
                    </a:lnTo>
                    <a:lnTo>
                      <a:pt x="117" y="334"/>
                    </a:lnTo>
                    <a:lnTo>
                      <a:pt x="77" y="198"/>
                    </a:lnTo>
                    <a:lnTo>
                      <a:pt x="38" y="85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47"/>
              <p:cNvSpPr>
                <a:spLocks/>
              </p:cNvSpPr>
              <p:nvPr/>
            </p:nvSpPr>
            <p:spPr bwMode="auto">
              <a:xfrm>
                <a:off x="3531" y="1655"/>
                <a:ext cx="315" cy="643"/>
              </a:xfrm>
              <a:custGeom>
                <a:avLst/>
                <a:gdLst>
                  <a:gd name="T0" fmla="*/ 271 w 315"/>
                  <a:gd name="T1" fmla="*/ 643 h 643"/>
                  <a:gd name="T2" fmla="*/ 218 w 315"/>
                  <a:gd name="T3" fmla="*/ 594 h 643"/>
                  <a:gd name="T4" fmla="*/ 161 w 315"/>
                  <a:gd name="T5" fmla="*/ 540 h 643"/>
                  <a:gd name="T6" fmla="*/ 107 w 315"/>
                  <a:gd name="T7" fmla="*/ 484 h 643"/>
                  <a:gd name="T8" fmla="*/ 61 w 315"/>
                  <a:gd name="T9" fmla="*/ 423 h 643"/>
                  <a:gd name="T10" fmla="*/ 23 w 315"/>
                  <a:gd name="T11" fmla="*/ 359 h 643"/>
                  <a:gd name="T12" fmla="*/ 2 w 315"/>
                  <a:gd name="T13" fmla="*/ 290 h 643"/>
                  <a:gd name="T14" fmla="*/ 0 w 315"/>
                  <a:gd name="T15" fmla="*/ 221 h 643"/>
                  <a:gd name="T16" fmla="*/ 28 w 315"/>
                  <a:gd name="T17" fmla="*/ 147 h 643"/>
                  <a:gd name="T18" fmla="*/ 45 w 315"/>
                  <a:gd name="T19" fmla="*/ 129 h 643"/>
                  <a:gd name="T20" fmla="*/ 74 w 315"/>
                  <a:gd name="T21" fmla="*/ 111 h 643"/>
                  <a:gd name="T22" fmla="*/ 113 w 315"/>
                  <a:gd name="T23" fmla="*/ 92 h 643"/>
                  <a:gd name="T24" fmla="*/ 156 w 315"/>
                  <a:gd name="T25" fmla="*/ 74 h 643"/>
                  <a:gd name="T26" fmla="*/ 197 w 315"/>
                  <a:gd name="T27" fmla="*/ 57 h 643"/>
                  <a:gd name="T28" fmla="*/ 233 w 315"/>
                  <a:gd name="T29" fmla="*/ 44 h 643"/>
                  <a:gd name="T30" fmla="*/ 258 w 315"/>
                  <a:gd name="T31" fmla="*/ 34 h 643"/>
                  <a:gd name="T32" fmla="*/ 268 w 315"/>
                  <a:gd name="T33" fmla="*/ 33 h 643"/>
                  <a:gd name="T34" fmla="*/ 315 w 315"/>
                  <a:gd name="T35" fmla="*/ 0 h 64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15"/>
                  <a:gd name="T55" fmla="*/ 0 h 643"/>
                  <a:gd name="T56" fmla="*/ 315 w 315"/>
                  <a:gd name="T57" fmla="*/ 643 h 64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15" h="643">
                    <a:moveTo>
                      <a:pt x="271" y="643"/>
                    </a:moveTo>
                    <a:lnTo>
                      <a:pt x="218" y="594"/>
                    </a:lnTo>
                    <a:lnTo>
                      <a:pt x="161" y="540"/>
                    </a:lnTo>
                    <a:lnTo>
                      <a:pt x="107" y="484"/>
                    </a:lnTo>
                    <a:lnTo>
                      <a:pt x="61" y="423"/>
                    </a:lnTo>
                    <a:lnTo>
                      <a:pt x="23" y="359"/>
                    </a:lnTo>
                    <a:lnTo>
                      <a:pt x="2" y="290"/>
                    </a:lnTo>
                    <a:lnTo>
                      <a:pt x="0" y="221"/>
                    </a:lnTo>
                    <a:lnTo>
                      <a:pt x="28" y="147"/>
                    </a:lnTo>
                    <a:lnTo>
                      <a:pt x="45" y="129"/>
                    </a:lnTo>
                    <a:lnTo>
                      <a:pt x="74" y="111"/>
                    </a:lnTo>
                    <a:lnTo>
                      <a:pt x="113" y="92"/>
                    </a:lnTo>
                    <a:lnTo>
                      <a:pt x="156" y="74"/>
                    </a:lnTo>
                    <a:lnTo>
                      <a:pt x="197" y="57"/>
                    </a:lnTo>
                    <a:lnTo>
                      <a:pt x="233" y="44"/>
                    </a:lnTo>
                    <a:lnTo>
                      <a:pt x="258" y="34"/>
                    </a:lnTo>
                    <a:lnTo>
                      <a:pt x="268" y="33"/>
                    </a:lnTo>
                    <a:lnTo>
                      <a:pt x="31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48"/>
              <p:cNvSpPr>
                <a:spLocks/>
              </p:cNvSpPr>
              <p:nvPr/>
            </p:nvSpPr>
            <p:spPr bwMode="auto">
              <a:xfrm>
                <a:off x="957" y="2203"/>
                <a:ext cx="2997" cy="167"/>
              </a:xfrm>
              <a:custGeom>
                <a:avLst/>
                <a:gdLst>
                  <a:gd name="T0" fmla="*/ 2937 w 2997"/>
                  <a:gd name="T1" fmla="*/ 0 h 167"/>
                  <a:gd name="T2" fmla="*/ 2955 w 2997"/>
                  <a:gd name="T3" fmla="*/ 24 h 167"/>
                  <a:gd name="T4" fmla="*/ 2973 w 2997"/>
                  <a:gd name="T5" fmla="*/ 52 h 167"/>
                  <a:gd name="T6" fmla="*/ 2988 w 2997"/>
                  <a:gd name="T7" fmla="*/ 78 h 167"/>
                  <a:gd name="T8" fmla="*/ 2997 w 2997"/>
                  <a:gd name="T9" fmla="*/ 106 h 167"/>
                  <a:gd name="T10" fmla="*/ 2994 w 2997"/>
                  <a:gd name="T11" fmla="*/ 129 h 167"/>
                  <a:gd name="T12" fmla="*/ 2978 w 2997"/>
                  <a:gd name="T13" fmla="*/ 149 h 167"/>
                  <a:gd name="T14" fmla="*/ 2938 w 2997"/>
                  <a:gd name="T15" fmla="*/ 162 h 167"/>
                  <a:gd name="T16" fmla="*/ 2876 w 2997"/>
                  <a:gd name="T17" fmla="*/ 167 h 167"/>
                  <a:gd name="T18" fmla="*/ 125 w 2997"/>
                  <a:gd name="T19" fmla="*/ 167 h 167"/>
                  <a:gd name="T20" fmla="*/ 61 w 2997"/>
                  <a:gd name="T21" fmla="*/ 162 h 167"/>
                  <a:gd name="T22" fmla="*/ 20 w 2997"/>
                  <a:gd name="T23" fmla="*/ 149 h 167"/>
                  <a:gd name="T24" fmla="*/ 2 w 2997"/>
                  <a:gd name="T25" fmla="*/ 129 h 167"/>
                  <a:gd name="T26" fmla="*/ 0 w 2997"/>
                  <a:gd name="T27" fmla="*/ 106 h 167"/>
                  <a:gd name="T28" fmla="*/ 8 w 2997"/>
                  <a:gd name="T29" fmla="*/ 78 h 167"/>
                  <a:gd name="T30" fmla="*/ 26 w 2997"/>
                  <a:gd name="T31" fmla="*/ 52 h 167"/>
                  <a:gd name="T32" fmla="*/ 44 w 2997"/>
                  <a:gd name="T33" fmla="*/ 24 h 167"/>
                  <a:gd name="T34" fmla="*/ 61 w 2997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97"/>
                  <a:gd name="T55" fmla="*/ 0 h 167"/>
                  <a:gd name="T56" fmla="*/ 2997 w 2997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97" h="167">
                    <a:moveTo>
                      <a:pt x="2937" y="0"/>
                    </a:moveTo>
                    <a:lnTo>
                      <a:pt x="2955" y="24"/>
                    </a:lnTo>
                    <a:lnTo>
                      <a:pt x="2973" y="52"/>
                    </a:lnTo>
                    <a:lnTo>
                      <a:pt x="2988" y="78"/>
                    </a:lnTo>
                    <a:lnTo>
                      <a:pt x="2997" y="106"/>
                    </a:lnTo>
                    <a:lnTo>
                      <a:pt x="2994" y="129"/>
                    </a:lnTo>
                    <a:lnTo>
                      <a:pt x="2978" y="149"/>
                    </a:lnTo>
                    <a:lnTo>
                      <a:pt x="2938" y="162"/>
                    </a:lnTo>
                    <a:lnTo>
                      <a:pt x="2876" y="167"/>
                    </a:lnTo>
                    <a:lnTo>
                      <a:pt x="125" y="167"/>
                    </a:lnTo>
                    <a:lnTo>
                      <a:pt x="61" y="162"/>
                    </a:lnTo>
                    <a:lnTo>
                      <a:pt x="20" y="149"/>
                    </a:lnTo>
                    <a:lnTo>
                      <a:pt x="2" y="129"/>
                    </a:lnTo>
                    <a:lnTo>
                      <a:pt x="0" y="106"/>
                    </a:lnTo>
                    <a:lnTo>
                      <a:pt x="8" y="78"/>
                    </a:lnTo>
                    <a:lnTo>
                      <a:pt x="26" y="52"/>
                    </a:lnTo>
                    <a:lnTo>
                      <a:pt x="44" y="24"/>
                    </a:lnTo>
                    <a:lnTo>
                      <a:pt x="61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49"/>
              <p:cNvSpPr>
                <a:spLocks/>
              </p:cNvSpPr>
              <p:nvPr/>
            </p:nvSpPr>
            <p:spPr bwMode="auto">
              <a:xfrm>
                <a:off x="3846" y="1640"/>
                <a:ext cx="538" cy="49"/>
              </a:xfrm>
              <a:custGeom>
                <a:avLst/>
                <a:gdLst>
                  <a:gd name="T0" fmla="*/ 494 w 538"/>
                  <a:gd name="T1" fmla="*/ 49 h 49"/>
                  <a:gd name="T2" fmla="*/ 30 w 538"/>
                  <a:gd name="T3" fmla="*/ 49 h 49"/>
                  <a:gd name="T4" fmla="*/ 0 w 538"/>
                  <a:gd name="T5" fmla="*/ 41 h 49"/>
                  <a:gd name="T6" fmla="*/ 5 w 538"/>
                  <a:gd name="T7" fmla="*/ 25 h 49"/>
                  <a:gd name="T8" fmla="*/ 36 w 538"/>
                  <a:gd name="T9" fmla="*/ 8 h 49"/>
                  <a:gd name="T10" fmla="*/ 79 w 538"/>
                  <a:gd name="T11" fmla="*/ 0 h 49"/>
                  <a:gd name="T12" fmla="*/ 426 w 538"/>
                  <a:gd name="T13" fmla="*/ 0 h 49"/>
                  <a:gd name="T14" fmla="*/ 481 w 538"/>
                  <a:gd name="T15" fmla="*/ 8 h 49"/>
                  <a:gd name="T16" fmla="*/ 525 w 538"/>
                  <a:gd name="T17" fmla="*/ 25 h 49"/>
                  <a:gd name="T18" fmla="*/ 538 w 538"/>
                  <a:gd name="T19" fmla="*/ 41 h 49"/>
                  <a:gd name="T20" fmla="*/ 494 w 538"/>
                  <a:gd name="T21" fmla="*/ 49 h 4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38"/>
                  <a:gd name="T34" fmla="*/ 0 h 49"/>
                  <a:gd name="T35" fmla="*/ 538 w 538"/>
                  <a:gd name="T36" fmla="*/ 49 h 4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38" h="49">
                    <a:moveTo>
                      <a:pt x="494" y="49"/>
                    </a:moveTo>
                    <a:lnTo>
                      <a:pt x="30" y="49"/>
                    </a:lnTo>
                    <a:lnTo>
                      <a:pt x="0" y="41"/>
                    </a:lnTo>
                    <a:lnTo>
                      <a:pt x="5" y="25"/>
                    </a:lnTo>
                    <a:lnTo>
                      <a:pt x="36" y="8"/>
                    </a:lnTo>
                    <a:lnTo>
                      <a:pt x="79" y="0"/>
                    </a:lnTo>
                    <a:lnTo>
                      <a:pt x="426" y="0"/>
                    </a:lnTo>
                    <a:lnTo>
                      <a:pt x="481" y="8"/>
                    </a:lnTo>
                    <a:lnTo>
                      <a:pt x="525" y="25"/>
                    </a:lnTo>
                    <a:lnTo>
                      <a:pt x="538" y="41"/>
                    </a:lnTo>
                    <a:lnTo>
                      <a:pt x="494" y="49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50"/>
              <p:cNvSpPr>
                <a:spLocks/>
              </p:cNvSpPr>
              <p:nvPr/>
            </p:nvSpPr>
            <p:spPr bwMode="auto">
              <a:xfrm>
                <a:off x="3871" y="1665"/>
                <a:ext cx="536" cy="47"/>
              </a:xfrm>
              <a:custGeom>
                <a:avLst/>
                <a:gdLst>
                  <a:gd name="T0" fmla="*/ 492 w 536"/>
                  <a:gd name="T1" fmla="*/ 47 h 47"/>
                  <a:gd name="T2" fmla="*/ 28 w 536"/>
                  <a:gd name="T3" fmla="*/ 47 h 47"/>
                  <a:gd name="T4" fmla="*/ 0 w 536"/>
                  <a:gd name="T5" fmla="*/ 39 h 47"/>
                  <a:gd name="T6" fmla="*/ 5 w 536"/>
                  <a:gd name="T7" fmla="*/ 23 h 47"/>
                  <a:gd name="T8" fmla="*/ 36 w 536"/>
                  <a:gd name="T9" fmla="*/ 6 h 47"/>
                  <a:gd name="T10" fmla="*/ 78 w 536"/>
                  <a:gd name="T11" fmla="*/ 0 h 47"/>
                  <a:gd name="T12" fmla="*/ 424 w 536"/>
                  <a:gd name="T13" fmla="*/ 0 h 47"/>
                  <a:gd name="T14" fmla="*/ 480 w 536"/>
                  <a:gd name="T15" fmla="*/ 6 h 47"/>
                  <a:gd name="T16" fmla="*/ 523 w 536"/>
                  <a:gd name="T17" fmla="*/ 23 h 47"/>
                  <a:gd name="T18" fmla="*/ 536 w 536"/>
                  <a:gd name="T19" fmla="*/ 39 h 47"/>
                  <a:gd name="T20" fmla="*/ 492 w 536"/>
                  <a:gd name="T21" fmla="*/ 47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36"/>
                  <a:gd name="T34" fmla="*/ 0 h 47"/>
                  <a:gd name="T35" fmla="*/ 536 w 536"/>
                  <a:gd name="T36" fmla="*/ 47 h 4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36" h="47">
                    <a:moveTo>
                      <a:pt x="492" y="47"/>
                    </a:moveTo>
                    <a:lnTo>
                      <a:pt x="28" y="47"/>
                    </a:lnTo>
                    <a:lnTo>
                      <a:pt x="0" y="39"/>
                    </a:lnTo>
                    <a:lnTo>
                      <a:pt x="5" y="23"/>
                    </a:lnTo>
                    <a:lnTo>
                      <a:pt x="36" y="6"/>
                    </a:lnTo>
                    <a:lnTo>
                      <a:pt x="78" y="0"/>
                    </a:lnTo>
                    <a:lnTo>
                      <a:pt x="424" y="0"/>
                    </a:lnTo>
                    <a:lnTo>
                      <a:pt x="480" y="6"/>
                    </a:lnTo>
                    <a:lnTo>
                      <a:pt x="523" y="23"/>
                    </a:lnTo>
                    <a:lnTo>
                      <a:pt x="536" y="39"/>
                    </a:lnTo>
                    <a:lnTo>
                      <a:pt x="492" y="47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51"/>
              <p:cNvSpPr>
                <a:spLocks/>
              </p:cNvSpPr>
              <p:nvPr/>
            </p:nvSpPr>
            <p:spPr bwMode="auto">
              <a:xfrm>
                <a:off x="3900" y="1693"/>
                <a:ext cx="536" cy="47"/>
              </a:xfrm>
              <a:custGeom>
                <a:avLst/>
                <a:gdLst>
                  <a:gd name="T0" fmla="*/ 492 w 536"/>
                  <a:gd name="T1" fmla="*/ 47 h 47"/>
                  <a:gd name="T2" fmla="*/ 28 w 536"/>
                  <a:gd name="T3" fmla="*/ 47 h 47"/>
                  <a:gd name="T4" fmla="*/ 0 w 536"/>
                  <a:gd name="T5" fmla="*/ 39 h 47"/>
                  <a:gd name="T6" fmla="*/ 7 w 536"/>
                  <a:gd name="T7" fmla="*/ 23 h 47"/>
                  <a:gd name="T8" fmla="*/ 36 w 536"/>
                  <a:gd name="T9" fmla="*/ 6 h 47"/>
                  <a:gd name="T10" fmla="*/ 79 w 536"/>
                  <a:gd name="T11" fmla="*/ 0 h 47"/>
                  <a:gd name="T12" fmla="*/ 427 w 536"/>
                  <a:gd name="T13" fmla="*/ 0 h 47"/>
                  <a:gd name="T14" fmla="*/ 481 w 536"/>
                  <a:gd name="T15" fmla="*/ 6 h 47"/>
                  <a:gd name="T16" fmla="*/ 525 w 536"/>
                  <a:gd name="T17" fmla="*/ 23 h 47"/>
                  <a:gd name="T18" fmla="*/ 536 w 536"/>
                  <a:gd name="T19" fmla="*/ 39 h 47"/>
                  <a:gd name="T20" fmla="*/ 492 w 536"/>
                  <a:gd name="T21" fmla="*/ 47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36"/>
                  <a:gd name="T34" fmla="*/ 0 h 47"/>
                  <a:gd name="T35" fmla="*/ 536 w 536"/>
                  <a:gd name="T36" fmla="*/ 47 h 4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36" h="47">
                    <a:moveTo>
                      <a:pt x="492" y="47"/>
                    </a:moveTo>
                    <a:lnTo>
                      <a:pt x="28" y="47"/>
                    </a:lnTo>
                    <a:lnTo>
                      <a:pt x="0" y="39"/>
                    </a:lnTo>
                    <a:lnTo>
                      <a:pt x="7" y="23"/>
                    </a:lnTo>
                    <a:lnTo>
                      <a:pt x="36" y="6"/>
                    </a:lnTo>
                    <a:lnTo>
                      <a:pt x="79" y="0"/>
                    </a:lnTo>
                    <a:lnTo>
                      <a:pt x="427" y="0"/>
                    </a:lnTo>
                    <a:lnTo>
                      <a:pt x="481" y="6"/>
                    </a:lnTo>
                    <a:lnTo>
                      <a:pt x="525" y="23"/>
                    </a:lnTo>
                    <a:lnTo>
                      <a:pt x="536" y="39"/>
                    </a:lnTo>
                    <a:lnTo>
                      <a:pt x="492" y="47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52"/>
              <p:cNvSpPr>
                <a:spLocks/>
              </p:cNvSpPr>
              <p:nvPr/>
            </p:nvSpPr>
            <p:spPr bwMode="auto">
              <a:xfrm>
                <a:off x="3925" y="1717"/>
                <a:ext cx="536" cy="46"/>
              </a:xfrm>
              <a:custGeom>
                <a:avLst/>
                <a:gdLst>
                  <a:gd name="T0" fmla="*/ 492 w 536"/>
                  <a:gd name="T1" fmla="*/ 46 h 46"/>
                  <a:gd name="T2" fmla="*/ 28 w 536"/>
                  <a:gd name="T3" fmla="*/ 46 h 46"/>
                  <a:gd name="T4" fmla="*/ 0 w 536"/>
                  <a:gd name="T5" fmla="*/ 40 h 46"/>
                  <a:gd name="T6" fmla="*/ 6 w 536"/>
                  <a:gd name="T7" fmla="*/ 23 h 46"/>
                  <a:gd name="T8" fmla="*/ 36 w 536"/>
                  <a:gd name="T9" fmla="*/ 7 h 46"/>
                  <a:gd name="T10" fmla="*/ 79 w 536"/>
                  <a:gd name="T11" fmla="*/ 0 h 46"/>
                  <a:gd name="T12" fmla="*/ 426 w 536"/>
                  <a:gd name="T13" fmla="*/ 0 h 46"/>
                  <a:gd name="T14" fmla="*/ 480 w 536"/>
                  <a:gd name="T15" fmla="*/ 7 h 46"/>
                  <a:gd name="T16" fmla="*/ 525 w 536"/>
                  <a:gd name="T17" fmla="*/ 23 h 46"/>
                  <a:gd name="T18" fmla="*/ 536 w 536"/>
                  <a:gd name="T19" fmla="*/ 40 h 46"/>
                  <a:gd name="T20" fmla="*/ 492 w 536"/>
                  <a:gd name="T21" fmla="*/ 46 h 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36"/>
                  <a:gd name="T34" fmla="*/ 0 h 46"/>
                  <a:gd name="T35" fmla="*/ 536 w 536"/>
                  <a:gd name="T36" fmla="*/ 46 h 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36" h="46">
                    <a:moveTo>
                      <a:pt x="492" y="46"/>
                    </a:moveTo>
                    <a:lnTo>
                      <a:pt x="28" y="46"/>
                    </a:lnTo>
                    <a:lnTo>
                      <a:pt x="0" y="40"/>
                    </a:lnTo>
                    <a:lnTo>
                      <a:pt x="6" y="23"/>
                    </a:lnTo>
                    <a:lnTo>
                      <a:pt x="36" y="7"/>
                    </a:lnTo>
                    <a:lnTo>
                      <a:pt x="79" y="0"/>
                    </a:lnTo>
                    <a:lnTo>
                      <a:pt x="426" y="0"/>
                    </a:lnTo>
                    <a:lnTo>
                      <a:pt x="480" y="7"/>
                    </a:lnTo>
                    <a:lnTo>
                      <a:pt x="525" y="23"/>
                    </a:lnTo>
                    <a:lnTo>
                      <a:pt x="536" y="40"/>
                    </a:lnTo>
                    <a:lnTo>
                      <a:pt x="492" y="46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53"/>
              <p:cNvSpPr>
                <a:spLocks/>
              </p:cNvSpPr>
              <p:nvPr/>
            </p:nvSpPr>
            <p:spPr bwMode="auto">
              <a:xfrm>
                <a:off x="3948" y="1745"/>
                <a:ext cx="536" cy="46"/>
              </a:xfrm>
              <a:custGeom>
                <a:avLst/>
                <a:gdLst>
                  <a:gd name="T0" fmla="*/ 492 w 536"/>
                  <a:gd name="T1" fmla="*/ 46 h 46"/>
                  <a:gd name="T2" fmla="*/ 28 w 536"/>
                  <a:gd name="T3" fmla="*/ 46 h 46"/>
                  <a:gd name="T4" fmla="*/ 0 w 536"/>
                  <a:gd name="T5" fmla="*/ 39 h 46"/>
                  <a:gd name="T6" fmla="*/ 5 w 536"/>
                  <a:gd name="T7" fmla="*/ 23 h 46"/>
                  <a:gd name="T8" fmla="*/ 34 w 536"/>
                  <a:gd name="T9" fmla="*/ 8 h 46"/>
                  <a:gd name="T10" fmla="*/ 77 w 536"/>
                  <a:gd name="T11" fmla="*/ 0 h 46"/>
                  <a:gd name="T12" fmla="*/ 426 w 536"/>
                  <a:gd name="T13" fmla="*/ 0 h 46"/>
                  <a:gd name="T14" fmla="*/ 479 w 536"/>
                  <a:gd name="T15" fmla="*/ 8 h 46"/>
                  <a:gd name="T16" fmla="*/ 524 w 536"/>
                  <a:gd name="T17" fmla="*/ 23 h 46"/>
                  <a:gd name="T18" fmla="*/ 536 w 536"/>
                  <a:gd name="T19" fmla="*/ 39 h 46"/>
                  <a:gd name="T20" fmla="*/ 492 w 536"/>
                  <a:gd name="T21" fmla="*/ 46 h 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36"/>
                  <a:gd name="T34" fmla="*/ 0 h 46"/>
                  <a:gd name="T35" fmla="*/ 536 w 536"/>
                  <a:gd name="T36" fmla="*/ 46 h 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36" h="46">
                    <a:moveTo>
                      <a:pt x="492" y="46"/>
                    </a:moveTo>
                    <a:lnTo>
                      <a:pt x="28" y="46"/>
                    </a:lnTo>
                    <a:lnTo>
                      <a:pt x="0" y="39"/>
                    </a:lnTo>
                    <a:lnTo>
                      <a:pt x="5" y="23"/>
                    </a:lnTo>
                    <a:lnTo>
                      <a:pt x="34" y="8"/>
                    </a:lnTo>
                    <a:lnTo>
                      <a:pt x="77" y="0"/>
                    </a:lnTo>
                    <a:lnTo>
                      <a:pt x="426" y="0"/>
                    </a:lnTo>
                    <a:lnTo>
                      <a:pt x="479" y="8"/>
                    </a:lnTo>
                    <a:lnTo>
                      <a:pt x="524" y="23"/>
                    </a:lnTo>
                    <a:lnTo>
                      <a:pt x="536" y="39"/>
                    </a:lnTo>
                    <a:lnTo>
                      <a:pt x="492" y="46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54"/>
              <p:cNvSpPr>
                <a:spLocks/>
              </p:cNvSpPr>
              <p:nvPr/>
            </p:nvSpPr>
            <p:spPr bwMode="auto">
              <a:xfrm>
                <a:off x="3967" y="1766"/>
                <a:ext cx="537" cy="50"/>
              </a:xfrm>
              <a:custGeom>
                <a:avLst/>
                <a:gdLst>
                  <a:gd name="T0" fmla="*/ 492 w 537"/>
                  <a:gd name="T1" fmla="*/ 50 h 50"/>
                  <a:gd name="T2" fmla="*/ 30 w 537"/>
                  <a:gd name="T3" fmla="*/ 50 h 50"/>
                  <a:gd name="T4" fmla="*/ 0 w 537"/>
                  <a:gd name="T5" fmla="*/ 41 h 50"/>
                  <a:gd name="T6" fmla="*/ 7 w 537"/>
                  <a:gd name="T7" fmla="*/ 25 h 50"/>
                  <a:gd name="T8" fmla="*/ 37 w 537"/>
                  <a:gd name="T9" fmla="*/ 9 h 50"/>
                  <a:gd name="T10" fmla="*/ 79 w 537"/>
                  <a:gd name="T11" fmla="*/ 0 h 50"/>
                  <a:gd name="T12" fmla="*/ 427 w 537"/>
                  <a:gd name="T13" fmla="*/ 0 h 50"/>
                  <a:gd name="T14" fmla="*/ 481 w 537"/>
                  <a:gd name="T15" fmla="*/ 9 h 50"/>
                  <a:gd name="T16" fmla="*/ 525 w 537"/>
                  <a:gd name="T17" fmla="*/ 25 h 50"/>
                  <a:gd name="T18" fmla="*/ 537 w 537"/>
                  <a:gd name="T19" fmla="*/ 41 h 50"/>
                  <a:gd name="T20" fmla="*/ 492 w 537"/>
                  <a:gd name="T21" fmla="*/ 50 h 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37"/>
                  <a:gd name="T34" fmla="*/ 0 h 50"/>
                  <a:gd name="T35" fmla="*/ 537 w 537"/>
                  <a:gd name="T36" fmla="*/ 50 h 5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37" h="50">
                    <a:moveTo>
                      <a:pt x="492" y="50"/>
                    </a:moveTo>
                    <a:lnTo>
                      <a:pt x="30" y="50"/>
                    </a:lnTo>
                    <a:lnTo>
                      <a:pt x="0" y="41"/>
                    </a:lnTo>
                    <a:lnTo>
                      <a:pt x="7" y="25"/>
                    </a:lnTo>
                    <a:lnTo>
                      <a:pt x="37" y="9"/>
                    </a:lnTo>
                    <a:lnTo>
                      <a:pt x="79" y="0"/>
                    </a:lnTo>
                    <a:lnTo>
                      <a:pt x="427" y="0"/>
                    </a:lnTo>
                    <a:lnTo>
                      <a:pt x="481" y="9"/>
                    </a:lnTo>
                    <a:lnTo>
                      <a:pt x="525" y="25"/>
                    </a:lnTo>
                    <a:lnTo>
                      <a:pt x="537" y="41"/>
                    </a:lnTo>
                    <a:lnTo>
                      <a:pt x="492" y="50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55"/>
              <p:cNvSpPr>
                <a:spLocks/>
              </p:cNvSpPr>
              <p:nvPr/>
            </p:nvSpPr>
            <p:spPr bwMode="auto">
              <a:xfrm>
                <a:off x="3982" y="1796"/>
                <a:ext cx="536" cy="47"/>
              </a:xfrm>
              <a:custGeom>
                <a:avLst/>
                <a:gdLst>
                  <a:gd name="T0" fmla="*/ 492 w 536"/>
                  <a:gd name="T1" fmla="*/ 47 h 47"/>
                  <a:gd name="T2" fmla="*/ 28 w 536"/>
                  <a:gd name="T3" fmla="*/ 47 h 47"/>
                  <a:gd name="T4" fmla="*/ 0 w 536"/>
                  <a:gd name="T5" fmla="*/ 39 h 47"/>
                  <a:gd name="T6" fmla="*/ 7 w 536"/>
                  <a:gd name="T7" fmla="*/ 23 h 47"/>
                  <a:gd name="T8" fmla="*/ 36 w 536"/>
                  <a:gd name="T9" fmla="*/ 6 h 47"/>
                  <a:gd name="T10" fmla="*/ 79 w 536"/>
                  <a:gd name="T11" fmla="*/ 0 h 47"/>
                  <a:gd name="T12" fmla="*/ 427 w 536"/>
                  <a:gd name="T13" fmla="*/ 0 h 47"/>
                  <a:gd name="T14" fmla="*/ 481 w 536"/>
                  <a:gd name="T15" fmla="*/ 6 h 47"/>
                  <a:gd name="T16" fmla="*/ 525 w 536"/>
                  <a:gd name="T17" fmla="*/ 23 h 47"/>
                  <a:gd name="T18" fmla="*/ 536 w 536"/>
                  <a:gd name="T19" fmla="*/ 39 h 47"/>
                  <a:gd name="T20" fmla="*/ 492 w 536"/>
                  <a:gd name="T21" fmla="*/ 47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36"/>
                  <a:gd name="T34" fmla="*/ 0 h 47"/>
                  <a:gd name="T35" fmla="*/ 536 w 536"/>
                  <a:gd name="T36" fmla="*/ 47 h 4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36" h="47">
                    <a:moveTo>
                      <a:pt x="492" y="47"/>
                    </a:moveTo>
                    <a:lnTo>
                      <a:pt x="28" y="47"/>
                    </a:lnTo>
                    <a:lnTo>
                      <a:pt x="0" y="39"/>
                    </a:lnTo>
                    <a:lnTo>
                      <a:pt x="7" y="23"/>
                    </a:lnTo>
                    <a:lnTo>
                      <a:pt x="36" y="6"/>
                    </a:lnTo>
                    <a:lnTo>
                      <a:pt x="79" y="0"/>
                    </a:lnTo>
                    <a:lnTo>
                      <a:pt x="427" y="0"/>
                    </a:lnTo>
                    <a:lnTo>
                      <a:pt x="481" y="6"/>
                    </a:lnTo>
                    <a:lnTo>
                      <a:pt x="525" y="23"/>
                    </a:lnTo>
                    <a:lnTo>
                      <a:pt x="536" y="39"/>
                    </a:lnTo>
                    <a:lnTo>
                      <a:pt x="492" y="47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56"/>
              <p:cNvSpPr>
                <a:spLocks/>
              </p:cNvSpPr>
              <p:nvPr/>
            </p:nvSpPr>
            <p:spPr bwMode="auto">
              <a:xfrm>
                <a:off x="2456" y="3369"/>
                <a:ext cx="2444" cy="244"/>
              </a:xfrm>
              <a:custGeom>
                <a:avLst/>
                <a:gdLst>
                  <a:gd name="T0" fmla="*/ 0 w 2444"/>
                  <a:gd name="T1" fmla="*/ 123 h 244"/>
                  <a:gd name="T2" fmla="*/ 0 w 2444"/>
                  <a:gd name="T3" fmla="*/ 244 h 244"/>
                  <a:gd name="T4" fmla="*/ 1928 w 2444"/>
                  <a:gd name="T5" fmla="*/ 244 h 244"/>
                  <a:gd name="T6" fmla="*/ 2092 w 2444"/>
                  <a:gd name="T7" fmla="*/ 241 h 244"/>
                  <a:gd name="T8" fmla="*/ 2216 w 2444"/>
                  <a:gd name="T9" fmla="*/ 235 h 244"/>
                  <a:gd name="T10" fmla="*/ 2307 w 2444"/>
                  <a:gd name="T11" fmla="*/ 223 h 244"/>
                  <a:gd name="T12" fmla="*/ 2371 w 2444"/>
                  <a:gd name="T13" fmla="*/ 207 h 244"/>
                  <a:gd name="T14" fmla="*/ 2410 w 2444"/>
                  <a:gd name="T15" fmla="*/ 189 h 244"/>
                  <a:gd name="T16" fmla="*/ 2433 w 2444"/>
                  <a:gd name="T17" fmla="*/ 166 h 244"/>
                  <a:gd name="T18" fmla="*/ 2443 w 2444"/>
                  <a:gd name="T19" fmla="*/ 141 h 244"/>
                  <a:gd name="T20" fmla="*/ 2444 w 2444"/>
                  <a:gd name="T21" fmla="*/ 112 h 244"/>
                  <a:gd name="T22" fmla="*/ 2431 w 2444"/>
                  <a:gd name="T23" fmla="*/ 61 h 244"/>
                  <a:gd name="T24" fmla="*/ 2407 w 2444"/>
                  <a:gd name="T25" fmla="*/ 26 h 244"/>
                  <a:gd name="T26" fmla="*/ 2379 w 2444"/>
                  <a:gd name="T27" fmla="*/ 7 h 244"/>
                  <a:gd name="T28" fmla="*/ 2366 w 2444"/>
                  <a:gd name="T29" fmla="*/ 0 h 244"/>
                  <a:gd name="T30" fmla="*/ 2359 w 2444"/>
                  <a:gd name="T31" fmla="*/ 5 h 244"/>
                  <a:gd name="T32" fmla="*/ 2336 w 2444"/>
                  <a:gd name="T33" fmla="*/ 15 h 244"/>
                  <a:gd name="T34" fmla="*/ 2300 w 2444"/>
                  <a:gd name="T35" fmla="*/ 33 h 244"/>
                  <a:gd name="T36" fmla="*/ 2244 w 2444"/>
                  <a:gd name="T37" fmla="*/ 51 h 244"/>
                  <a:gd name="T38" fmla="*/ 2174 w 2444"/>
                  <a:gd name="T39" fmla="*/ 72 h 244"/>
                  <a:gd name="T40" fmla="*/ 2085 w 2444"/>
                  <a:gd name="T41" fmla="*/ 89 h 244"/>
                  <a:gd name="T42" fmla="*/ 1977 w 2444"/>
                  <a:gd name="T43" fmla="*/ 100 h 244"/>
                  <a:gd name="T44" fmla="*/ 1851 w 2444"/>
                  <a:gd name="T45" fmla="*/ 105 h 244"/>
                  <a:gd name="T46" fmla="*/ 0 w 2444"/>
                  <a:gd name="T47" fmla="*/ 123 h 24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444"/>
                  <a:gd name="T73" fmla="*/ 0 h 244"/>
                  <a:gd name="T74" fmla="*/ 2444 w 2444"/>
                  <a:gd name="T75" fmla="*/ 244 h 24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444" h="244">
                    <a:moveTo>
                      <a:pt x="0" y="123"/>
                    </a:moveTo>
                    <a:lnTo>
                      <a:pt x="0" y="244"/>
                    </a:lnTo>
                    <a:lnTo>
                      <a:pt x="1928" y="244"/>
                    </a:lnTo>
                    <a:lnTo>
                      <a:pt x="2092" y="241"/>
                    </a:lnTo>
                    <a:lnTo>
                      <a:pt x="2216" y="235"/>
                    </a:lnTo>
                    <a:lnTo>
                      <a:pt x="2307" y="223"/>
                    </a:lnTo>
                    <a:lnTo>
                      <a:pt x="2371" y="207"/>
                    </a:lnTo>
                    <a:lnTo>
                      <a:pt x="2410" y="189"/>
                    </a:lnTo>
                    <a:lnTo>
                      <a:pt x="2433" y="166"/>
                    </a:lnTo>
                    <a:lnTo>
                      <a:pt x="2443" y="141"/>
                    </a:lnTo>
                    <a:lnTo>
                      <a:pt x="2444" y="112"/>
                    </a:lnTo>
                    <a:lnTo>
                      <a:pt x="2431" y="61"/>
                    </a:lnTo>
                    <a:lnTo>
                      <a:pt x="2407" y="26"/>
                    </a:lnTo>
                    <a:lnTo>
                      <a:pt x="2379" y="7"/>
                    </a:lnTo>
                    <a:lnTo>
                      <a:pt x="2366" y="0"/>
                    </a:lnTo>
                    <a:lnTo>
                      <a:pt x="2359" y="5"/>
                    </a:lnTo>
                    <a:lnTo>
                      <a:pt x="2336" y="15"/>
                    </a:lnTo>
                    <a:lnTo>
                      <a:pt x="2300" y="33"/>
                    </a:lnTo>
                    <a:lnTo>
                      <a:pt x="2244" y="51"/>
                    </a:lnTo>
                    <a:lnTo>
                      <a:pt x="2174" y="72"/>
                    </a:lnTo>
                    <a:lnTo>
                      <a:pt x="2085" y="89"/>
                    </a:lnTo>
                    <a:lnTo>
                      <a:pt x="1977" y="100"/>
                    </a:lnTo>
                    <a:lnTo>
                      <a:pt x="1851" y="105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57"/>
              <p:cNvSpPr>
                <a:spLocks noChangeShapeType="1"/>
              </p:cNvSpPr>
              <p:nvPr/>
            </p:nvSpPr>
            <p:spPr bwMode="auto">
              <a:xfrm flipH="1">
                <a:off x="3302" y="1404"/>
                <a:ext cx="35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3" name="Freeform 58"/>
              <p:cNvSpPr>
                <a:spLocks/>
              </p:cNvSpPr>
              <p:nvPr/>
            </p:nvSpPr>
            <p:spPr bwMode="auto">
              <a:xfrm>
                <a:off x="3567" y="1286"/>
                <a:ext cx="46" cy="120"/>
              </a:xfrm>
              <a:custGeom>
                <a:avLst/>
                <a:gdLst>
                  <a:gd name="T0" fmla="*/ 0 w 46"/>
                  <a:gd name="T1" fmla="*/ 0 h 120"/>
                  <a:gd name="T2" fmla="*/ 9 w 46"/>
                  <a:gd name="T3" fmla="*/ 41 h 120"/>
                  <a:gd name="T4" fmla="*/ 23 w 46"/>
                  <a:gd name="T5" fmla="*/ 62 h 120"/>
                  <a:gd name="T6" fmla="*/ 38 w 46"/>
                  <a:gd name="T7" fmla="*/ 83 h 120"/>
                  <a:gd name="T8" fmla="*/ 46 w 46"/>
                  <a:gd name="T9" fmla="*/ 12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"/>
                  <a:gd name="T16" fmla="*/ 0 h 120"/>
                  <a:gd name="T17" fmla="*/ 46 w 46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" h="120">
                    <a:moveTo>
                      <a:pt x="0" y="0"/>
                    </a:moveTo>
                    <a:lnTo>
                      <a:pt x="9" y="41"/>
                    </a:lnTo>
                    <a:lnTo>
                      <a:pt x="23" y="62"/>
                    </a:lnTo>
                    <a:lnTo>
                      <a:pt x="38" y="83"/>
                    </a:lnTo>
                    <a:lnTo>
                      <a:pt x="46" y="12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59"/>
              <p:cNvSpPr>
                <a:spLocks noChangeShapeType="1"/>
              </p:cNvSpPr>
              <p:nvPr/>
            </p:nvSpPr>
            <p:spPr bwMode="auto">
              <a:xfrm flipH="1">
                <a:off x="3344" y="1469"/>
                <a:ext cx="30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5" name="Line 60"/>
              <p:cNvSpPr>
                <a:spLocks noChangeShapeType="1"/>
              </p:cNvSpPr>
              <p:nvPr/>
            </p:nvSpPr>
            <p:spPr bwMode="auto">
              <a:xfrm flipH="1">
                <a:off x="3303" y="1581"/>
                <a:ext cx="41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6" name="Line 61"/>
              <p:cNvSpPr>
                <a:spLocks noChangeShapeType="1"/>
              </p:cNvSpPr>
              <p:nvPr/>
            </p:nvSpPr>
            <p:spPr bwMode="auto">
              <a:xfrm flipH="1">
                <a:off x="3328" y="1599"/>
                <a:ext cx="41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7" name="Line 62"/>
              <p:cNvSpPr>
                <a:spLocks noChangeShapeType="1"/>
              </p:cNvSpPr>
              <p:nvPr/>
            </p:nvSpPr>
            <p:spPr bwMode="auto">
              <a:xfrm flipH="1">
                <a:off x="3351" y="1619"/>
                <a:ext cx="4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8" name="Line 63"/>
              <p:cNvSpPr>
                <a:spLocks noChangeShapeType="1"/>
              </p:cNvSpPr>
              <p:nvPr/>
            </p:nvSpPr>
            <p:spPr bwMode="auto">
              <a:xfrm flipH="1">
                <a:off x="3376" y="1637"/>
                <a:ext cx="41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9" name="Line 64"/>
              <p:cNvSpPr>
                <a:spLocks noChangeShapeType="1"/>
              </p:cNvSpPr>
              <p:nvPr/>
            </p:nvSpPr>
            <p:spPr bwMode="auto">
              <a:xfrm flipH="1">
                <a:off x="3400" y="1655"/>
                <a:ext cx="41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0" name="Freeform 65"/>
              <p:cNvSpPr>
                <a:spLocks/>
              </p:cNvSpPr>
              <p:nvPr/>
            </p:nvSpPr>
            <p:spPr bwMode="auto">
              <a:xfrm>
                <a:off x="91" y="3089"/>
                <a:ext cx="4729" cy="301"/>
              </a:xfrm>
              <a:custGeom>
                <a:avLst/>
                <a:gdLst>
                  <a:gd name="T0" fmla="*/ 4729 w 4729"/>
                  <a:gd name="T1" fmla="*/ 0 h 301"/>
                  <a:gd name="T2" fmla="*/ 4729 w 4729"/>
                  <a:gd name="T3" fmla="*/ 34 h 301"/>
                  <a:gd name="T4" fmla="*/ 4727 w 4729"/>
                  <a:gd name="T5" fmla="*/ 68 h 301"/>
                  <a:gd name="T6" fmla="*/ 4723 w 4729"/>
                  <a:gd name="T7" fmla="*/ 100 h 301"/>
                  <a:gd name="T8" fmla="*/ 4711 w 4729"/>
                  <a:gd name="T9" fmla="*/ 129 h 301"/>
                  <a:gd name="T10" fmla="*/ 4695 w 4729"/>
                  <a:gd name="T11" fmla="*/ 157 h 301"/>
                  <a:gd name="T12" fmla="*/ 4673 w 4729"/>
                  <a:gd name="T13" fmla="*/ 182 h 301"/>
                  <a:gd name="T14" fmla="*/ 4645 w 4729"/>
                  <a:gd name="T15" fmla="*/ 205 h 301"/>
                  <a:gd name="T16" fmla="*/ 4608 w 4729"/>
                  <a:gd name="T17" fmla="*/ 224 h 301"/>
                  <a:gd name="T18" fmla="*/ 4562 w 4729"/>
                  <a:gd name="T19" fmla="*/ 241 h 301"/>
                  <a:gd name="T20" fmla="*/ 4506 w 4729"/>
                  <a:gd name="T21" fmla="*/ 257 h 301"/>
                  <a:gd name="T22" fmla="*/ 4442 w 4729"/>
                  <a:gd name="T23" fmla="*/ 270 h 301"/>
                  <a:gd name="T24" fmla="*/ 4365 w 4729"/>
                  <a:gd name="T25" fmla="*/ 282 h 301"/>
                  <a:gd name="T26" fmla="*/ 4277 w 4729"/>
                  <a:gd name="T27" fmla="*/ 290 h 301"/>
                  <a:gd name="T28" fmla="*/ 4175 w 4729"/>
                  <a:gd name="T29" fmla="*/ 295 h 301"/>
                  <a:gd name="T30" fmla="*/ 4060 w 4729"/>
                  <a:gd name="T31" fmla="*/ 300 h 301"/>
                  <a:gd name="T32" fmla="*/ 3931 w 4729"/>
                  <a:gd name="T33" fmla="*/ 301 h 301"/>
                  <a:gd name="T34" fmla="*/ 801 w 4729"/>
                  <a:gd name="T35" fmla="*/ 301 h 301"/>
                  <a:gd name="T36" fmla="*/ 673 w 4729"/>
                  <a:gd name="T37" fmla="*/ 300 h 301"/>
                  <a:gd name="T38" fmla="*/ 556 w 4729"/>
                  <a:gd name="T39" fmla="*/ 295 h 301"/>
                  <a:gd name="T40" fmla="*/ 455 w 4729"/>
                  <a:gd name="T41" fmla="*/ 290 h 301"/>
                  <a:gd name="T42" fmla="*/ 366 w 4729"/>
                  <a:gd name="T43" fmla="*/ 282 h 301"/>
                  <a:gd name="T44" fmla="*/ 289 w 4729"/>
                  <a:gd name="T45" fmla="*/ 270 h 301"/>
                  <a:gd name="T46" fmla="*/ 223 w 4729"/>
                  <a:gd name="T47" fmla="*/ 257 h 301"/>
                  <a:gd name="T48" fmla="*/ 169 w 4729"/>
                  <a:gd name="T49" fmla="*/ 241 h 301"/>
                  <a:gd name="T50" fmla="*/ 123 w 4729"/>
                  <a:gd name="T51" fmla="*/ 224 h 301"/>
                  <a:gd name="T52" fmla="*/ 86 w 4729"/>
                  <a:gd name="T53" fmla="*/ 205 h 301"/>
                  <a:gd name="T54" fmla="*/ 56 w 4729"/>
                  <a:gd name="T55" fmla="*/ 182 h 301"/>
                  <a:gd name="T56" fmla="*/ 36 w 4729"/>
                  <a:gd name="T57" fmla="*/ 157 h 301"/>
                  <a:gd name="T58" fmla="*/ 20 w 4729"/>
                  <a:gd name="T59" fmla="*/ 129 h 301"/>
                  <a:gd name="T60" fmla="*/ 9 w 4729"/>
                  <a:gd name="T61" fmla="*/ 100 h 301"/>
                  <a:gd name="T62" fmla="*/ 2 w 4729"/>
                  <a:gd name="T63" fmla="*/ 68 h 301"/>
                  <a:gd name="T64" fmla="*/ 0 w 4729"/>
                  <a:gd name="T65" fmla="*/ 34 h 301"/>
                  <a:gd name="T66" fmla="*/ 0 w 4729"/>
                  <a:gd name="T67" fmla="*/ 0 h 30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729"/>
                  <a:gd name="T103" fmla="*/ 0 h 301"/>
                  <a:gd name="T104" fmla="*/ 4729 w 4729"/>
                  <a:gd name="T105" fmla="*/ 301 h 30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729" h="301">
                    <a:moveTo>
                      <a:pt x="4729" y="0"/>
                    </a:moveTo>
                    <a:lnTo>
                      <a:pt x="4729" y="34"/>
                    </a:lnTo>
                    <a:lnTo>
                      <a:pt x="4727" y="68"/>
                    </a:lnTo>
                    <a:lnTo>
                      <a:pt x="4723" y="100"/>
                    </a:lnTo>
                    <a:lnTo>
                      <a:pt x="4711" y="129"/>
                    </a:lnTo>
                    <a:lnTo>
                      <a:pt x="4695" y="157"/>
                    </a:lnTo>
                    <a:lnTo>
                      <a:pt x="4673" y="182"/>
                    </a:lnTo>
                    <a:lnTo>
                      <a:pt x="4645" y="205"/>
                    </a:lnTo>
                    <a:lnTo>
                      <a:pt x="4608" y="224"/>
                    </a:lnTo>
                    <a:lnTo>
                      <a:pt x="4562" y="241"/>
                    </a:lnTo>
                    <a:lnTo>
                      <a:pt x="4506" y="257"/>
                    </a:lnTo>
                    <a:lnTo>
                      <a:pt x="4442" y="270"/>
                    </a:lnTo>
                    <a:lnTo>
                      <a:pt x="4365" y="282"/>
                    </a:lnTo>
                    <a:lnTo>
                      <a:pt x="4277" y="290"/>
                    </a:lnTo>
                    <a:lnTo>
                      <a:pt x="4175" y="295"/>
                    </a:lnTo>
                    <a:lnTo>
                      <a:pt x="4060" y="300"/>
                    </a:lnTo>
                    <a:lnTo>
                      <a:pt x="3931" y="301"/>
                    </a:lnTo>
                    <a:lnTo>
                      <a:pt x="801" y="301"/>
                    </a:lnTo>
                    <a:lnTo>
                      <a:pt x="673" y="300"/>
                    </a:lnTo>
                    <a:lnTo>
                      <a:pt x="556" y="295"/>
                    </a:lnTo>
                    <a:lnTo>
                      <a:pt x="455" y="290"/>
                    </a:lnTo>
                    <a:lnTo>
                      <a:pt x="366" y="282"/>
                    </a:lnTo>
                    <a:lnTo>
                      <a:pt x="289" y="270"/>
                    </a:lnTo>
                    <a:lnTo>
                      <a:pt x="223" y="257"/>
                    </a:lnTo>
                    <a:lnTo>
                      <a:pt x="169" y="241"/>
                    </a:lnTo>
                    <a:lnTo>
                      <a:pt x="123" y="224"/>
                    </a:lnTo>
                    <a:lnTo>
                      <a:pt x="86" y="205"/>
                    </a:lnTo>
                    <a:lnTo>
                      <a:pt x="56" y="182"/>
                    </a:lnTo>
                    <a:lnTo>
                      <a:pt x="36" y="157"/>
                    </a:lnTo>
                    <a:lnTo>
                      <a:pt x="20" y="129"/>
                    </a:lnTo>
                    <a:lnTo>
                      <a:pt x="9" y="100"/>
                    </a:lnTo>
                    <a:lnTo>
                      <a:pt x="2" y="68"/>
                    </a:lnTo>
                    <a:lnTo>
                      <a:pt x="0" y="34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66"/>
              <p:cNvSpPr>
                <a:spLocks/>
              </p:cNvSpPr>
              <p:nvPr/>
            </p:nvSpPr>
            <p:spPr bwMode="auto">
              <a:xfrm>
                <a:off x="849" y="3061"/>
                <a:ext cx="3214" cy="293"/>
              </a:xfrm>
              <a:custGeom>
                <a:avLst/>
                <a:gdLst>
                  <a:gd name="T0" fmla="*/ 3136 w 3214"/>
                  <a:gd name="T1" fmla="*/ 293 h 293"/>
                  <a:gd name="T2" fmla="*/ 3173 w 3214"/>
                  <a:gd name="T3" fmla="*/ 280 h 293"/>
                  <a:gd name="T4" fmla="*/ 3200 w 3214"/>
                  <a:gd name="T5" fmla="*/ 247 h 293"/>
                  <a:gd name="T6" fmla="*/ 3214 w 3214"/>
                  <a:gd name="T7" fmla="*/ 200 h 293"/>
                  <a:gd name="T8" fmla="*/ 3214 w 3214"/>
                  <a:gd name="T9" fmla="*/ 149 h 293"/>
                  <a:gd name="T10" fmla="*/ 3194 w 3214"/>
                  <a:gd name="T11" fmla="*/ 96 h 293"/>
                  <a:gd name="T12" fmla="*/ 3153 w 3214"/>
                  <a:gd name="T13" fmla="*/ 49 h 293"/>
                  <a:gd name="T14" fmla="*/ 3089 w 3214"/>
                  <a:gd name="T15" fmla="*/ 16 h 293"/>
                  <a:gd name="T16" fmla="*/ 2997 w 3214"/>
                  <a:gd name="T17" fmla="*/ 0 h 293"/>
                  <a:gd name="T18" fmla="*/ 218 w 3214"/>
                  <a:gd name="T19" fmla="*/ 0 h 293"/>
                  <a:gd name="T20" fmla="*/ 124 w 3214"/>
                  <a:gd name="T21" fmla="*/ 16 h 293"/>
                  <a:gd name="T22" fmla="*/ 59 w 3214"/>
                  <a:gd name="T23" fmla="*/ 49 h 293"/>
                  <a:gd name="T24" fmla="*/ 18 w 3214"/>
                  <a:gd name="T25" fmla="*/ 96 h 293"/>
                  <a:gd name="T26" fmla="*/ 0 w 3214"/>
                  <a:gd name="T27" fmla="*/ 149 h 293"/>
                  <a:gd name="T28" fmla="*/ 0 w 3214"/>
                  <a:gd name="T29" fmla="*/ 200 h 293"/>
                  <a:gd name="T30" fmla="*/ 13 w 3214"/>
                  <a:gd name="T31" fmla="*/ 247 h 293"/>
                  <a:gd name="T32" fmla="*/ 41 w 3214"/>
                  <a:gd name="T33" fmla="*/ 280 h 293"/>
                  <a:gd name="T34" fmla="*/ 79 w 3214"/>
                  <a:gd name="T35" fmla="*/ 293 h 29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214"/>
                  <a:gd name="T55" fmla="*/ 0 h 293"/>
                  <a:gd name="T56" fmla="*/ 3214 w 3214"/>
                  <a:gd name="T57" fmla="*/ 293 h 29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214" h="293">
                    <a:moveTo>
                      <a:pt x="3136" y="293"/>
                    </a:moveTo>
                    <a:lnTo>
                      <a:pt x="3173" y="280"/>
                    </a:lnTo>
                    <a:lnTo>
                      <a:pt x="3200" y="247"/>
                    </a:lnTo>
                    <a:lnTo>
                      <a:pt x="3214" y="200"/>
                    </a:lnTo>
                    <a:lnTo>
                      <a:pt x="3214" y="149"/>
                    </a:lnTo>
                    <a:lnTo>
                      <a:pt x="3194" y="96"/>
                    </a:lnTo>
                    <a:lnTo>
                      <a:pt x="3153" y="49"/>
                    </a:lnTo>
                    <a:lnTo>
                      <a:pt x="3089" y="16"/>
                    </a:lnTo>
                    <a:lnTo>
                      <a:pt x="2997" y="0"/>
                    </a:lnTo>
                    <a:lnTo>
                      <a:pt x="218" y="0"/>
                    </a:lnTo>
                    <a:lnTo>
                      <a:pt x="124" y="16"/>
                    </a:lnTo>
                    <a:lnTo>
                      <a:pt x="59" y="49"/>
                    </a:lnTo>
                    <a:lnTo>
                      <a:pt x="18" y="96"/>
                    </a:lnTo>
                    <a:lnTo>
                      <a:pt x="0" y="149"/>
                    </a:lnTo>
                    <a:lnTo>
                      <a:pt x="0" y="200"/>
                    </a:lnTo>
                    <a:lnTo>
                      <a:pt x="13" y="247"/>
                    </a:lnTo>
                    <a:lnTo>
                      <a:pt x="41" y="280"/>
                    </a:lnTo>
                    <a:lnTo>
                      <a:pt x="79" y="293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67"/>
              <p:cNvSpPr>
                <a:spLocks/>
              </p:cNvSpPr>
              <p:nvPr/>
            </p:nvSpPr>
            <p:spPr bwMode="auto">
              <a:xfrm>
                <a:off x="1549" y="1150"/>
                <a:ext cx="1376" cy="572"/>
              </a:xfrm>
              <a:custGeom>
                <a:avLst/>
                <a:gdLst>
                  <a:gd name="T0" fmla="*/ 0 w 1376"/>
                  <a:gd name="T1" fmla="*/ 534 h 572"/>
                  <a:gd name="T2" fmla="*/ 30 w 1376"/>
                  <a:gd name="T3" fmla="*/ 547 h 572"/>
                  <a:gd name="T4" fmla="*/ 71 w 1376"/>
                  <a:gd name="T5" fmla="*/ 557 h 572"/>
                  <a:gd name="T6" fmla="*/ 118 w 1376"/>
                  <a:gd name="T7" fmla="*/ 566 h 572"/>
                  <a:gd name="T8" fmla="*/ 169 w 1376"/>
                  <a:gd name="T9" fmla="*/ 569 h 572"/>
                  <a:gd name="T10" fmla="*/ 218 w 1376"/>
                  <a:gd name="T11" fmla="*/ 572 h 572"/>
                  <a:gd name="T12" fmla="*/ 297 w 1376"/>
                  <a:gd name="T13" fmla="*/ 572 h 572"/>
                  <a:gd name="T14" fmla="*/ 290 w 1376"/>
                  <a:gd name="T15" fmla="*/ 547 h 572"/>
                  <a:gd name="T16" fmla="*/ 277 w 1376"/>
                  <a:gd name="T17" fmla="*/ 487 h 572"/>
                  <a:gd name="T18" fmla="*/ 274 w 1376"/>
                  <a:gd name="T19" fmla="*/ 398 h 572"/>
                  <a:gd name="T20" fmla="*/ 292 w 1376"/>
                  <a:gd name="T21" fmla="*/ 298 h 572"/>
                  <a:gd name="T22" fmla="*/ 339 w 1376"/>
                  <a:gd name="T23" fmla="*/ 198 h 572"/>
                  <a:gd name="T24" fmla="*/ 433 w 1376"/>
                  <a:gd name="T25" fmla="*/ 110 h 572"/>
                  <a:gd name="T26" fmla="*/ 584 w 1376"/>
                  <a:gd name="T27" fmla="*/ 49 h 572"/>
                  <a:gd name="T28" fmla="*/ 807 w 1376"/>
                  <a:gd name="T29" fmla="*/ 24 h 572"/>
                  <a:gd name="T30" fmla="*/ 967 w 1376"/>
                  <a:gd name="T31" fmla="*/ 26 h 572"/>
                  <a:gd name="T32" fmla="*/ 1095 w 1376"/>
                  <a:gd name="T33" fmla="*/ 31 h 572"/>
                  <a:gd name="T34" fmla="*/ 1195 w 1376"/>
                  <a:gd name="T35" fmla="*/ 36 h 572"/>
                  <a:gd name="T36" fmla="*/ 1269 w 1376"/>
                  <a:gd name="T37" fmla="*/ 41 h 572"/>
                  <a:gd name="T38" fmla="*/ 1320 w 1376"/>
                  <a:gd name="T39" fmla="*/ 47 h 572"/>
                  <a:gd name="T40" fmla="*/ 1353 w 1376"/>
                  <a:gd name="T41" fmla="*/ 52 h 572"/>
                  <a:gd name="T42" fmla="*/ 1371 w 1376"/>
                  <a:gd name="T43" fmla="*/ 55 h 572"/>
                  <a:gd name="T44" fmla="*/ 1376 w 1376"/>
                  <a:gd name="T45" fmla="*/ 57 h 572"/>
                  <a:gd name="T46" fmla="*/ 1335 w 1376"/>
                  <a:gd name="T47" fmla="*/ 44 h 572"/>
                  <a:gd name="T48" fmla="*/ 1272 w 1376"/>
                  <a:gd name="T49" fmla="*/ 31 h 572"/>
                  <a:gd name="T50" fmla="*/ 1189 w 1376"/>
                  <a:gd name="T51" fmla="*/ 21 h 572"/>
                  <a:gd name="T52" fmla="*/ 1095 w 1376"/>
                  <a:gd name="T53" fmla="*/ 11 h 572"/>
                  <a:gd name="T54" fmla="*/ 995 w 1376"/>
                  <a:gd name="T55" fmla="*/ 6 h 572"/>
                  <a:gd name="T56" fmla="*/ 895 w 1376"/>
                  <a:gd name="T57" fmla="*/ 1 h 572"/>
                  <a:gd name="T58" fmla="*/ 800 w 1376"/>
                  <a:gd name="T59" fmla="*/ 0 h 572"/>
                  <a:gd name="T60" fmla="*/ 718 w 1376"/>
                  <a:gd name="T61" fmla="*/ 3 h 572"/>
                  <a:gd name="T62" fmla="*/ 631 w 1376"/>
                  <a:gd name="T63" fmla="*/ 9 h 572"/>
                  <a:gd name="T64" fmla="*/ 528 w 1376"/>
                  <a:gd name="T65" fmla="*/ 24 h 572"/>
                  <a:gd name="T66" fmla="*/ 415 w 1376"/>
                  <a:gd name="T67" fmla="*/ 50 h 572"/>
                  <a:gd name="T68" fmla="*/ 303 w 1376"/>
                  <a:gd name="T69" fmla="*/ 95 h 572"/>
                  <a:gd name="T70" fmla="*/ 197 w 1376"/>
                  <a:gd name="T71" fmla="*/ 160 h 572"/>
                  <a:gd name="T72" fmla="*/ 105 w 1376"/>
                  <a:gd name="T73" fmla="*/ 252 h 572"/>
                  <a:gd name="T74" fmla="*/ 38 w 1376"/>
                  <a:gd name="T75" fmla="*/ 375 h 572"/>
                  <a:gd name="T76" fmla="*/ 0 w 1376"/>
                  <a:gd name="T77" fmla="*/ 534 h 57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376"/>
                  <a:gd name="T118" fmla="*/ 0 h 572"/>
                  <a:gd name="T119" fmla="*/ 1376 w 1376"/>
                  <a:gd name="T120" fmla="*/ 572 h 57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376" h="572">
                    <a:moveTo>
                      <a:pt x="0" y="534"/>
                    </a:moveTo>
                    <a:lnTo>
                      <a:pt x="30" y="547"/>
                    </a:lnTo>
                    <a:lnTo>
                      <a:pt x="71" y="557"/>
                    </a:lnTo>
                    <a:lnTo>
                      <a:pt x="118" y="566"/>
                    </a:lnTo>
                    <a:lnTo>
                      <a:pt x="169" y="569"/>
                    </a:lnTo>
                    <a:lnTo>
                      <a:pt x="218" y="572"/>
                    </a:lnTo>
                    <a:lnTo>
                      <a:pt x="297" y="572"/>
                    </a:lnTo>
                    <a:lnTo>
                      <a:pt x="290" y="547"/>
                    </a:lnTo>
                    <a:lnTo>
                      <a:pt x="277" y="487"/>
                    </a:lnTo>
                    <a:lnTo>
                      <a:pt x="274" y="398"/>
                    </a:lnTo>
                    <a:lnTo>
                      <a:pt x="292" y="298"/>
                    </a:lnTo>
                    <a:lnTo>
                      <a:pt x="339" y="198"/>
                    </a:lnTo>
                    <a:lnTo>
                      <a:pt x="433" y="110"/>
                    </a:lnTo>
                    <a:lnTo>
                      <a:pt x="584" y="49"/>
                    </a:lnTo>
                    <a:lnTo>
                      <a:pt x="807" y="24"/>
                    </a:lnTo>
                    <a:lnTo>
                      <a:pt x="967" y="26"/>
                    </a:lnTo>
                    <a:lnTo>
                      <a:pt x="1095" y="31"/>
                    </a:lnTo>
                    <a:lnTo>
                      <a:pt x="1195" y="36"/>
                    </a:lnTo>
                    <a:lnTo>
                      <a:pt x="1269" y="41"/>
                    </a:lnTo>
                    <a:lnTo>
                      <a:pt x="1320" y="47"/>
                    </a:lnTo>
                    <a:lnTo>
                      <a:pt x="1353" y="52"/>
                    </a:lnTo>
                    <a:lnTo>
                      <a:pt x="1371" y="55"/>
                    </a:lnTo>
                    <a:lnTo>
                      <a:pt x="1376" y="57"/>
                    </a:lnTo>
                    <a:lnTo>
                      <a:pt x="1335" y="44"/>
                    </a:lnTo>
                    <a:lnTo>
                      <a:pt x="1272" y="31"/>
                    </a:lnTo>
                    <a:lnTo>
                      <a:pt x="1189" y="21"/>
                    </a:lnTo>
                    <a:lnTo>
                      <a:pt x="1095" y="11"/>
                    </a:lnTo>
                    <a:lnTo>
                      <a:pt x="995" y="6"/>
                    </a:lnTo>
                    <a:lnTo>
                      <a:pt x="895" y="1"/>
                    </a:lnTo>
                    <a:lnTo>
                      <a:pt x="800" y="0"/>
                    </a:lnTo>
                    <a:lnTo>
                      <a:pt x="718" y="3"/>
                    </a:lnTo>
                    <a:lnTo>
                      <a:pt x="631" y="9"/>
                    </a:lnTo>
                    <a:lnTo>
                      <a:pt x="528" y="24"/>
                    </a:lnTo>
                    <a:lnTo>
                      <a:pt x="415" y="50"/>
                    </a:lnTo>
                    <a:lnTo>
                      <a:pt x="303" y="95"/>
                    </a:lnTo>
                    <a:lnTo>
                      <a:pt x="197" y="160"/>
                    </a:lnTo>
                    <a:lnTo>
                      <a:pt x="105" y="252"/>
                    </a:lnTo>
                    <a:lnTo>
                      <a:pt x="38" y="375"/>
                    </a:lnTo>
                    <a:lnTo>
                      <a:pt x="0" y="53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68"/>
              <p:cNvSpPr>
                <a:spLocks/>
              </p:cNvSpPr>
              <p:nvPr/>
            </p:nvSpPr>
            <p:spPr bwMode="auto">
              <a:xfrm>
                <a:off x="1879" y="1210"/>
                <a:ext cx="1021" cy="509"/>
              </a:xfrm>
              <a:custGeom>
                <a:avLst/>
                <a:gdLst>
                  <a:gd name="T0" fmla="*/ 1021 w 1021"/>
                  <a:gd name="T1" fmla="*/ 27 h 509"/>
                  <a:gd name="T2" fmla="*/ 1015 w 1021"/>
                  <a:gd name="T3" fmla="*/ 25 h 509"/>
                  <a:gd name="T4" fmla="*/ 996 w 1021"/>
                  <a:gd name="T5" fmla="*/ 22 h 509"/>
                  <a:gd name="T6" fmla="*/ 962 w 1021"/>
                  <a:gd name="T7" fmla="*/ 18 h 509"/>
                  <a:gd name="T8" fmla="*/ 908 w 1021"/>
                  <a:gd name="T9" fmla="*/ 13 h 509"/>
                  <a:gd name="T10" fmla="*/ 837 w 1021"/>
                  <a:gd name="T11" fmla="*/ 9 h 509"/>
                  <a:gd name="T12" fmla="*/ 742 w 1021"/>
                  <a:gd name="T13" fmla="*/ 4 h 509"/>
                  <a:gd name="T14" fmla="*/ 623 w 1021"/>
                  <a:gd name="T15" fmla="*/ 0 h 509"/>
                  <a:gd name="T16" fmla="*/ 478 w 1021"/>
                  <a:gd name="T17" fmla="*/ 0 h 509"/>
                  <a:gd name="T18" fmla="*/ 278 w 1021"/>
                  <a:gd name="T19" fmla="*/ 22 h 509"/>
                  <a:gd name="T20" fmla="*/ 142 w 1021"/>
                  <a:gd name="T21" fmla="*/ 79 h 509"/>
                  <a:gd name="T22" fmla="*/ 57 w 1021"/>
                  <a:gd name="T23" fmla="*/ 161 h 509"/>
                  <a:gd name="T24" fmla="*/ 14 w 1021"/>
                  <a:gd name="T25" fmla="*/ 253 h 509"/>
                  <a:gd name="T26" fmla="*/ 0 w 1021"/>
                  <a:gd name="T27" fmla="*/ 348 h 509"/>
                  <a:gd name="T28" fmla="*/ 3 w 1021"/>
                  <a:gd name="T29" fmla="*/ 428 h 509"/>
                  <a:gd name="T30" fmla="*/ 13 w 1021"/>
                  <a:gd name="T31" fmla="*/ 487 h 509"/>
                  <a:gd name="T32" fmla="*/ 19 w 1021"/>
                  <a:gd name="T33" fmla="*/ 509 h 50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021"/>
                  <a:gd name="T52" fmla="*/ 0 h 509"/>
                  <a:gd name="T53" fmla="*/ 1021 w 1021"/>
                  <a:gd name="T54" fmla="*/ 509 h 50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021" h="509">
                    <a:moveTo>
                      <a:pt x="1021" y="27"/>
                    </a:moveTo>
                    <a:lnTo>
                      <a:pt x="1015" y="25"/>
                    </a:lnTo>
                    <a:lnTo>
                      <a:pt x="996" y="22"/>
                    </a:lnTo>
                    <a:lnTo>
                      <a:pt x="962" y="18"/>
                    </a:lnTo>
                    <a:lnTo>
                      <a:pt x="908" y="13"/>
                    </a:lnTo>
                    <a:lnTo>
                      <a:pt x="837" y="9"/>
                    </a:lnTo>
                    <a:lnTo>
                      <a:pt x="742" y="4"/>
                    </a:lnTo>
                    <a:lnTo>
                      <a:pt x="623" y="0"/>
                    </a:lnTo>
                    <a:lnTo>
                      <a:pt x="478" y="0"/>
                    </a:lnTo>
                    <a:lnTo>
                      <a:pt x="278" y="22"/>
                    </a:lnTo>
                    <a:lnTo>
                      <a:pt x="142" y="79"/>
                    </a:lnTo>
                    <a:lnTo>
                      <a:pt x="57" y="161"/>
                    </a:lnTo>
                    <a:lnTo>
                      <a:pt x="14" y="253"/>
                    </a:lnTo>
                    <a:lnTo>
                      <a:pt x="0" y="348"/>
                    </a:lnTo>
                    <a:lnTo>
                      <a:pt x="3" y="428"/>
                    </a:lnTo>
                    <a:lnTo>
                      <a:pt x="13" y="487"/>
                    </a:lnTo>
                    <a:lnTo>
                      <a:pt x="19" y="509"/>
                    </a:lnTo>
                  </a:path>
                </a:pathLst>
              </a:custGeom>
              <a:noFill/>
              <a:ln w="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69"/>
              <p:cNvSpPr>
                <a:spLocks/>
              </p:cNvSpPr>
              <p:nvPr/>
            </p:nvSpPr>
            <p:spPr bwMode="auto">
              <a:xfrm>
                <a:off x="2418" y="2603"/>
                <a:ext cx="80" cy="361"/>
              </a:xfrm>
              <a:custGeom>
                <a:avLst/>
                <a:gdLst>
                  <a:gd name="T0" fmla="*/ 43 w 80"/>
                  <a:gd name="T1" fmla="*/ 361 h 361"/>
                  <a:gd name="T2" fmla="*/ 80 w 80"/>
                  <a:gd name="T3" fmla="*/ 305 h 361"/>
                  <a:gd name="T4" fmla="*/ 80 w 80"/>
                  <a:gd name="T5" fmla="*/ 180 h 361"/>
                  <a:gd name="T6" fmla="*/ 59 w 80"/>
                  <a:gd name="T7" fmla="*/ 57 h 361"/>
                  <a:gd name="T8" fmla="*/ 38 w 80"/>
                  <a:gd name="T9" fmla="*/ 0 h 361"/>
                  <a:gd name="T10" fmla="*/ 16 w 80"/>
                  <a:gd name="T11" fmla="*/ 57 h 361"/>
                  <a:gd name="T12" fmla="*/ 0 w 80"/>
                  <a:gd name="T13" fmla="*/ 180 h 361"/>
                  <a:gd name="T14" fmla="*/ 3 w 80"/>
                  <a:gd name="T15" fmla="*/ 305 h 361"/>
                  <a:gd name="T16" fmla="*/ 43 w 80"/>
                  <a:gd name="T17" fmla="*/ 361 h 3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0"/>
                  <a:gd name="T28" fmla="*/ 0 h 361"/>
                  <a:gd name="T29" fmla="*/ 80 w 80"/>
                  <a:gd name="T30" fmla="*/ 361 h 36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0" h="361">
                    <a:moveTo>
                      <a:pt x="43" y="361"/>
                    </a:moveTo>
                    <a:lnTo>
                      <a:pt x="80" y="305"/>
                    </a:lnTo>
                    <a:lnTo>
                      <a:pt x="80" y="180"/>
                    </a:lnTo>
                    <a:lnTo>
                      <a:pt x="59" y="57"/>
                    </a:lnTo>
                    <a:lnTo>
                      <a:pt x="38" y="0"/>
                    </a:lnTo>
                    <a:lnTo>
                      <a:pt x="16" y="57"/>
                    </a:lnTo>
                    <a:lnTo>
                      <a:pt x="0" y="180"/>
                    </a:lnTo>
                    <a:lnTo>
                      <a:pt x="3" y="305"/>
                    </a:lnTo>
                    <a:lnTo>
                      <a:pt x="43" y="36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423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YDF 2015/16 Lecture 5 AMC</a:t>
            </a:r>
            <a:endParaRPr lang="en-GB" dirty="0" smtClean="0"/>
          </a:p>
        </p:txBody>
      </p:sp>
      <p:sp>
        <p:nvSpPr>
          <p:cNvPr id="6" name="Rectangle 659" descr="Water droplets"/>
          <p:cNvSpPr>
            <a:spLocks noChangeArrowheads="1"/>
          </p:cNvSpPr>
          <p:nvPr/>
        </p:nvSpPr>
        <p:spPr bwMode="auto">
          <a:xfrm>
            <a:off x="1792402" y="1179989"/>
            <a:ext cx="7132006" cy="2857423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656" descr="Stationery"/>
          <p:cNvSpPr>
            <a:spLocks noChangeArrowheads="1"/>
          </p:cNvSpPr>
          <p:nvPr/>
        </p:nvSpPr>
        <p:spPr bwMode="auto">
          <a:xfrm>
            <a:off x="3182192" y="2870356"/>
            <a:ext cx="1351772" cy="616504"/>
          </a:xfrm>
          <a:prstGeom prst="ellipse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657" descr="Stationery"/>
          <p:cNvSpPr>
            <a:spLocks/>
          </p:cNvSpPr>
          <p:nvPr/>
        </p:nvSpPr>
        <p:spPr bwMode="auto">
          <a:xfrm>
            <a:off x="1719181" y="3396534"/>
            <a:ext cx="7313651" cy="1630151"/>
          </a:xfrm>
          <a:custGeom>
            <a:avLst/>
            <a:gdLst>
              <a:gd name="T0" fmla="*/ 130175 w 5194"/>
              <a:gd name="T1" fmla="*/ 406400 h 1137"/>
              <a:gd name="T2" fmla="*/ 317500 w 5194"/>
              <a:gd name="T3" fmla="*/ 449262 h 1137"/>
              <a:gd name="T4" fmla="*/ 565150 w 5194"/>
              <a:gd name="T5" fmla="*/ 550862 h 1137"/>
              <a:gd name="T6" fmla="*/ 1028700 w 5194"/>
              <a:gd name="T7" fmla="*/ 666750 h 1137"/>
              <a:gd name="T8" fmla="*/ 1130300 w 5194"/>
              <a:gd name="T9" fmla="*/ 666750 h 1137"/>
              <a:gd name="T10" fmla="*/ 1189037 w 5194"/>
              <a:gd name="T11" fmla="*/ 681037 h 1137"/>
              <a:gd name="T12" fmla="*/ 1392237 w 5194"/>
              <a:gd name="T13" fmla="*/ 696912 h 1137"/>
              <a:gd name="T14" fmla="*/ 1619250 w 5194"/>
              <a:gd name="T15" fmla="*/ 703262 h 1137"/>
              <a:gd name="T16" fmla="*/ 1862138 w 5194"/>
              <a:gd name="T17" fmla="*/ 714375 h 1137"/>
              <a:gd name="T18" fmla="*/ 2625725 w 5194"/>
              <a:gd name="T19" fmla="*/ 703262 h 1137"/>
              <a:gd name="T20" fmla="*/ 2727325 w 5194"/>
              <a:gd name="T21" fmla="*/ 711200 h 1137"/>
              <a:gd name="T22" fmla="*/ 4425950 w 5194"/>
              <a:gd name="T23" fmla="*/ 173037 h 1137"/>
              <a:gd name="T24" fmla="*/ 4948237 w 5194"/>
              <a:gd name="T25" fmla="*/ 0 h 1137"/>
              <a:gd name="T26" fmla="*/ 6022974 w 5194"/>
              <a:gd name="T27" fmla="*/ 14287 h 1137"/>
              <a:gd name="T28" fmla="*/ 6167437 w 5194"/>
              <a:gd name="T29" fmla="*/ 57150 h 1137"/>
              <a:gd name="T30" fmla="*/ 6486524 w 5194"/>
              <a:gd name="T31" fmla="*/ 87312 h 1137"/>
              <a:gd name="T32" fmla="*/ 6661151 w 5194"/>
              <a:gd name="T33" fmla="*/ 144462 h 1137"/>
              <a:gd name="T34" fmla="*/ 6980238 w 5194"/>
              <a:gd name="T35" fmla="*/ 203200 h 1137"/>
              <a:gd name="T36" fmla="*/ 7023100 w 5194"/>
              <a:gd name="T37" fmla="*/ 231775 h 1137"/>
              <a:gd name="T38" fmla="*/ 7081838 w 5194"/>
              <a:gd name="T39" fmla="*/ 246062 h 1137"/>
              <a:gd name="T40" fmla="*/ 7154863 w 5194"/>
              <a:gd name="T41" fmla="*/ 304800 h 1137"/>
              <a:gd name="T42" fmla="*/ 7358063 w 5194"/>
              <a:gd name="T43" fmla="*/ 361950 h 1137"/>
              <a:gd name="T44" fmla="*/ 7691438 w 5194"/>
              <a:gd name="T45" fmla="*/ 508000 h 1137"/>
              <a:gd name="T46" fmla="*/ 7705725 w 5194"/>
              <a:gd name="T47" fmla="*/ 550862 h 1137"/>
              <a:gd name="T48" fmla="*/ 7851775 w 5194"/>
              <a:gd name="T49" fmla="*/ 565150 h 1137"/>
              <a:gd name="T50" fmla="*/ 8083550 w 5194"/>
              <a:gd name="T51" fmla="*/ 623887 h 1137"/>
              <a:gd name="T52" fmla="*/ 8083550 w 5194"/>
              <a:gd name="T53" fmla="*/ 1247775 h 1137"/>
              <a:gd name="T54" fmla="*/ 7110413 w 5194"/>
              <a:gd name="T55" fmla="*/ 1770062 h 1137"/>
              <a:gd name="T56" fmla="*/ 6545263 w 5194"/>
              <a:gd name="T57" fmla="*/ 1682750 h 1137"/>
              <a:gd name="T58" fmla="*/ 5064125 w 5194"/>
              <a:gd name="T59" fmla="*/ 1392237 h 1137"/>
              <a:gd name="T60" fmla="*/ 4397375 w 5194"/>
              <a:gd name="T61" fmla="*/ 1450974 h 1137"/>
              <a:gd name="T62" fmla="*/ 4048125 w 5194"/>
              <a:gd name="T63" fmla="*/ 1509712 h 1137"/>
              <a:gd name="T64" fmla="*/ 2901950 w 5194"/>
              <a:gd name="T65" fmla="*/ 1509712 h 1137"/>
              <a:gd name="T66" fmla="*/ 2538412 w 5194"/>
              <a:gd name="T67" fmla="*/ 1639887 h 1137"/>
              <a:gd name="T68" fmla="*/ 2393950 w 5194"/>
              <a:gd name="T69" fmla="*/ 1697037 h 1137"/>
              <a:gd name="T70" fmla="*/ 1755775 w 5194"/>
              <a:gd name="T71" fmla="*/ 1727200 h 1137"/>
              <a:gd name="T72" fmla="*/ 1087437 w 5194"/>
              <a:gd name="T73" fmla="*/ 1770062 h 1137"/>
              <a:gd name="T74" fmla="*/ 884238 w 5194"/>
              <a:gd name="T75" fmla="*/ 1755775 h 1137"/>
              <a:gd name="T76" fmla="*/ 42862 w 5194"/>
              <a:gd name="T77" fmla="*/ 1741487 h 1137"/>
              <a:gd name="T78" fmla="*/ 28575 w 5194"/>
              <a:gd name="T79" fmla="*/ 869950 h 1137"/>
              <a:gd name="T80" fmla="*/ 28575 w 5194"/>
              <a:gd name="T81" fmla="*/ 493712 h 1137"/>
              <a:gd name="T82" fmla="*/ 130175 w 5194"/>
              <a:gd name="T83" fmla="*/ 406400 h 113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5194"/>
              <a:gd name="T127" fmla="*/ 0 h 1137"/>
              <a:gd name="T128" fmla="*/ 5194 w 5194"/>
              <a:gd name="T129" fmla="*/ 1137 h 113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5194" h="1137">
                <a:moveTo>
                  <a:pt x="82" y="256"/>
                </a:moveTo>
                <a:cubicBezTo>
                  <a:pt x="84" y="256"/>
                  <a:pt x="174" y="270"/>
                  <a:pt x="200" y="283"/>
                </a:cubicBezTo>
                <a:cubicBezTo>
                  <a:pt x="253" y="309"/>
                  <a:pt x="298" y="333"/>
                  <a:pt x="356" y="347"/>
                </a:cubicBezTo>
                <a:cubicBezTo>
                  <a:pt x="442" y="436"/>
                  <a:pt x="514" y="414"/>
                  <a:pt x="648" y="420"/>
                </a:cubicBezTo>
                <a:cubicBezTo>
                  <a:pt x="766" y="449"/>
                  <a:pt x="619" y="420"/>
                  <a:pt x="712" y="420"/>
                </a:cubicBezTo>
                <a:cubicBezTo>
                  <a:pt x="725" y="420"/>
                  <a:pt x="736" y="428"/>
                  <a:pt x="749" y="429"/>
                </a:cubicBezTo>
                <a:cubicBezTo>
                  <a:pt x="792" y="434"/>
                  <a:pt x="834" y="436"/>
                  <a:pt x="877" y="439"/>
                </a:cubicBezTo>
                <a:cubicBezTo>
                  <a:pt x="925" y="455"/>
                  <a:pt x="970" y="433"/>
                  <a:pt x="1020" y="443"/>
                </a:cubicBezTo>
                <a:cubicBezTo>
                  <a:pt x="1075" y="440"/>
                  <a:pt x="1118" y="452"/>
                  <a:pt x="1173" y="450"/>
                </a:cubicBezTo>
                <a:cubicBezTo>
                  <a:pt x="1328" y="446"/>
                  <a:pt x="1499" y="449"/>
                  <a:pt x="1654" y="443"/>
                </a:cubicBezTo>
                <a:cubicBezTo>
                  <a:pt x="1679" y="442"/>
                  <a:pt x="1718" y="448"/>
                  <a:pt x="1718" y="448"/>
                </a:cubicBezTo>
                <a:cubicBezTo>
                  <a:pt x="2075" y="335"/>
                  <a:pt x="2432" y="225"/>
                  <a:pt x="2788" y="109"/>
                </a:cubicBezTo>
                <a:cubicBezTo>
                  <a:pt x="2897" y="73"/>
                  <a:pt x="3003" y="28"/>
                  <a:pt x="3117" y="0"/>
                </a:cubicBezTo>
                <a:cubicBezTo>
                  <a:pt x="3338" y="20"/>
                  <a:pt x="3574" y="4"/>
                  <a:pt x="3794" y="9"/>
                </a:cubicBezTo>
                <a:cubicBezTo>
                  <a:pt x="3860" y="31"/>
                  <a:pt x="3830" y="23"/>
                  <a:pt x="3885" y="36"/>
                </a:cubicBezTo>
                <a:cubicBezTo>
                  <a:pt x="3954" y="19"/>
                  <a:pt x="4018" y="40"/>
                  <a:pt x="4086" y="55"/>
                </a:cubicBezTo>
                <a:cubicBezTo>
                  <a:pt x="4158" y="107"/>
                  <a:pt x="4084" y="63"/>
                  <a:pt x="4196" y="91"/>
                </a:cubicBezTo>
                <a:cubicBezTo>
                  <a:pt x="4389" y="140"/>
                  <a:pt x="4111" y="108"/>
                  <a:pt x="4397" y="128"/>
                </a:cubicBezTo>
                <a:cubicBezTo>
                  <a:pt x="4406" y="134"/>
                  <a:pt x="4414" y="142"/>
                  <a:pt x="4424" y="146"/>
                </a:cubicBezTo>
                <a:cubicBezTo>
                  <a:pt x="4436" y="151"/>
                  <a:pt x="4450" y="149"/>
                  <a:pt x="4461" y="155"/>
                </a:cubicBezTo>
                <a:cubicBezTo>
                  <a:pt x="4478" y="165"/>
                  <a:pt x="4490" y="183"/>
                  <a:pt x="4507" y="192"/>
                </a:cubicBezTo>
                <a:cubicBezTo>
                  <a:pt x="4542" y="211"/>
                  <a:pt x="4595" y="220"/>
                  <a:pt x="4635" y="228"/>
                </a:cubicBezTo>
                <a:cubicBezTo>
                  <a:pt x="4703" y="264"/>
                  <a:pt x="4777" y="285"/>
                  <a:pt x="4845" y="320"/>
                </a:cubicBezTo>
                <a:cubicBezTo>
                  <a:pt x="4848" y="329"/>
                  <a:pt x="4845" y="344"/>
                  <a:pt x="4854" y="347"/>
                </a:cubicBezTo>
                <a:cubicBezTo>
                  <a:pt x="4883" y="357"/>
                  <a:pt x="4916" y="351"/>
                  <a:pt x="4946" y="356"/>
                </a:cubicBezTo>
                <a:cubicBezTo>
                  <a:pt x="4997" y="364"/>
                  <a:pt x="5038" y="393"/>
                  <a:pt x="5092" y="393"/>
                </a:cubicBezTo>
                <a:cubicBezTo>
                  <a:pt x="5114" y="440"/>
                  <a:pt x="5194" y="666"/>
                  <a:pt x="5092" y="786"/>
                </a:cubicBezTo>
                <a:cubicBezTo>
                  <a:pt x="4990" y="906"/>
                  <a:pt x="4640" y="1069"/>
                  <a:pt x="4479" y="1115"/>
                </a:cubicBezTo>
                <a:cubicBezTo>
                  <a:pt x="4361" y="1095"/>
                  <a:pt x="4241" y="1084"/>
                  <a:pt x="4123" y="1060"/>
                </a:cubicBezTo>
                <a:cubicBezTo>
                  <a:pt x="3809" y="995"/>
                  <a:pt x="3509" y="906"/>
                  <a:pt x="3190" y="877"/>
                </a:cubicBezTo>
                <a:cubicBezTo>
                  <a:pt x="3050" y="889"/>
                  <a:pt x="2910" y="902"/>
                  <a:pt x="2770" y="914"/>
                </a:cubicBezTo>
                <a:cubicBezTo>
                  <a:pt x="2696" y="921"/>
                  <a:pt x="2625" y="943"/>
                  <a:pt x="2550" y="951"/>
                </a:cubicBezTo>
                <a:cubicBezTo>
                  <a:pt x="2261" y="939"/>
                  <a:pt x="2146" y="937"/>
                  <a:pt x="1828" y="951"/>
                </a:cubicBezTo>
                <a:cubicBezTo>
                  <a:pt x="1754" y="988"/>
                  <a:pt x="1675" y="1004"/>
                  <a:pt x="1599" y="1033"/>
                </a:cubicBezTo>
                <a:cubicBezTo>
                  <a:pt x="1555" y="1050"/>
                  <a:pt x="1551" y="1065"/>
                  <a:pt x="1508" y="1069"/>
                </a:cubicBezTo>
                <a:cubicBezTo>
                  <a:pt x="1397" y="1081"/>
                  <a:pt x="1201" y="1085"/>
                  <a:pt x="1106" y="1088"/>
                </a:cubicBezTo>
                <a:cubicBezTo>
                  <a:pt x="996" y="1123"/>
                  <a:pt x="782" y="1112"/>
                  <a:pt x="685" y="1115"/>
                </a:cubicBezTo>
                <a:cubicBezTo>
                  <a:pt x="618" y="1137"/>
                  <a:pt x="693" y="1117"/>
                  <a:pt x="557" y="1106"/>
                </a:cubicBezTo>
                <a:cubicBezTo>
                  <a:pt x="399" y="1093"/>
                  <a:pt x="180" y="1097"/>
                  <a:pt x="27" y="1097"/>
                </a:cubicBezTo>
                <a:cubicBezTo>
                  <a:pt x="44" y="909"/>
                  <a:pt x="0" y="735"/>
                  <a:pt x="18" y="548"/>
                </a:cubicBezTo>
                <a:cubicBezTo>
                  <a:pt x="12" y="469"/>
                  <a:pt x="43" y="388"/>
                  <a:pt x="18" y="311"/>
                </a:cubicBezTo>
                <a:cubicBezTo>
                  <a:pt x="24" y="299"/>
                  <a:pt x="82" y="256"/>
                  <a:pt x="82" y="256"/>
                </a:cubicBezTo>
                <a:close/>
              </a:path>
            </a:pathLst>
          </a:cu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658" descr="Stationery"/>
          <p:cNvSpPr>
            <a:spLocks/>
          </p:cNvSpPr>
          <p:nvPr/>
        </p:nvSpPr>
        <p:spPr bwMode="auto">
          <a:xfrm>
            <a:off x="6958706" y="1645951"/>
            <a:ext cx="2012170" cy="1475307"/>
          </a:xfrm>
          <a:custGeom>
            <a:avLst/>
            <a:gdLst>
              <a:gd name="T0" fmla="*/ 1462087 w 1429"/>
              <a:gd name="T1" fmla="*/ 152400 h 1029"/>
              <a:gd name="T2" fmla="*/ 1330325 w 1429"/>
              <a:gd name="T3" fmla="*/ 325438 h 1029"/>
              <a:gd name="T4" fmla="*/ 1055687 w 1429"/>
              <a:gd name="T5" fmla="*/ 542925 h 1029"/>
              <a:gd name="T6" fmla="*/ 779462 w 1429"/>
              <a:gd name="T7" fmla="*/ 717550 h 1029"/>
              <a:gd name="T8" fmla="*/ 488950 w 1429"/>
              <a:gd name="T9" fmla="*/ 819150 h 1029"/>
              <a:gd name="T10" fmla="*/ 127000 w 1429"/>
              <a:gd name="T11" fmla="*/ 1036638 h 1029"/>
              <a:gd name="T12" fmla="*/ 82550 w 1429"/>
              <a:gd name="T13" fmla="*/ 1066800 h 1029"/>
              <a:gd name="T14" fmla="*/ 9525 w 1429"/>
              <a:gd name="T15" fmla="*/ 1081088 h 1029"/>
              <a:gd name="T16" fmla="*/ 39687 w 1429"/>
              <a:gd name="T17" fmla="*/ 1109663 h 1029"/>
              <a:gd name="T18" fmla="*/ 127000 w 1429"/>
              <a:gd name="T19" fmla="*/ 1152525 h 1029"/>
              <a:gd name="T20" fmla="*/ 358775 w 1429"/>
              <a:gd name="T21" fmla="*/ 1182688 h 1029"/>
              <a:gd name="T22" fmla="*/ 852487 w 1429"/>
              <a:gd name="T23" fmla="*/ 1312863 h 1029"/>
              <a:gd name="T24" fmla="*/ 1214437 w 1429"/>
              <a:gd name="T25" fmla="*/ 1327150 h 1029"/>
              <a:gd name="T26" fmla="*/ 1824037 w 1429"/>
              <a:gd name="T27" fmla="*/ 1355725 h 1029"/>
              <a:gd name="T28" fmla="*/ 1911350 w 1429"/>
              <a:gd name="T29" fmla="*/ 1473200 h 1029"/>
              <a:gd name="T30" fmla="*/ 2230437 w 1429"/>
              <a:gd name="T31" fmla="*/ 1603375 h 1029"/>
              <a:gd name="T32" fmla="*/ 2244725 w 1429"/>
              <a:gd name="T33" fmla="*/ 1544638 h 1029"/>
              <a:gd name="T34" fmla="*/ 2216150 w 1429"/>
              <a:gd name="T35" fmla="*/ 1252538 h 1029"/>
              <a:gd name="T36" fmla="*/ 2228850 w 1429"/>
              <a:gd name="T37" fmla="*/ 1158875 h 1029"/>
              <a:gd name="T38" fmla="*/ 2216150 w 1429"/>
              <a:gd name="T39" fmla="*/ 965200 h 1029"/>
              <a:gd name="T40" fmla="*/ 2216150 w 1429"/>
              <a:gd name="T41" fmla="*/ 500063 h 1029"/>
              <a:gd name="T42" fmla="*/ 2159000 w 1429"/>
              <a:gd name="T43" fmla="*/ 50800 h 1029"/>
              <a:gd name="T44" fmla="*/ 1563687 w 1429"/>
              <a:gd name="T45" fmla="*/ 223838 h 1029"/>
              <a:gd name="T46" fmla="*/ 1533525 w 1429"/>
              <a:gd name="T47" fmla="*/ 195263 h 1029"/>
              <a:gd name="T48" fmla="*/ 1462087 w 1429"/>
              <a:gd name="T49" fmla="*/ 152400 h 102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429"/>
              <a:gd name="T76" fmla="*/ 0 h 1029"/>
              <a:gd name="T77" fmla="*/ 1429 w 1429"/>
              <a:gd name="T78" fmla="*/ 1029 h 1029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429" h="1029">
                <a:moveTo>
                  <a:pt x="921" y="96"/>
                </a:moveTo>
                <a:cubicBezTo>
                  <a:pt x="887" y="128"/>
                  <a:pt x="870" y="171"/>
                  <a:pt x="838" y="205"/>
                </a:cubicBezTo>
                <a:cubicBezTo>
                  <a:pt x="787" y="258"/>
                  <a:pt x="716" y="291"/>
                  <a:pt x="665" y="342"/>
                </a:cubicBezTo>
                <a:cubicBezTo>
                  <a:pt x="616" y="391"/>
                  <a:pt x="557" y="430"/>
                  <a:pt x="491" y="452"/>
                </a:cubicBezTo>
                <a:cubicBezTo>
                  <a:pt x="434" y="495"/>
                  <a:pt x="374" y="495"/>
                  <a:pt x="308" y="516"/>
                </a:cubicBezTo>
                <a:cubicBezTo>
                  <a:pt x="235" y="562"/>
                  <a:pt x="164" y="632"/>
                  <a:pt x="80" y="653"/>
                </a:cubicBezTo>
                <a:cubicBezTo>
                  <a:pt x="71" y="659"/>
                  <a:pt x="63" y="668"/>
                  <a:pt x="52" y="672"/>
                </a:cubicBezTo>
                <a:cubicBezTo>
                  <a:pt x="37" y="678"/>
                  <a:pt x="17" y="670"/>
                  <a:pt x="6" y="681"/>
                </a:cubicBezTo>
                <a:cubicBezTo>
                  <a:pt x="0" y="687"/>
                  <a:pt x="18" y="694"/>
                  <a:pt x="25" y="699"/>
                </a:cubicBezTo>
                <a:cubicBezTo>
                  <a:pt x="53" y="721"/>
                  <a:pt x="48" y="715"/>
                  <a:pt x="80" y="726"/>
                </a:cubicBezTo>
                <a:cubicBezTo>
                  <a:pt x="150" y="750"/>
                  <a:pt x="73" y="733"/>
                  <a:pt x="226" y="745"/>
                </a:cubicBezTo>
                <a:cubicBezTo>
                  <a:pt x="320" y="776"/>
                  <a:pt x="437" y="821"/>
                  <a:pt x="537" y="827"/>
                </a:cubicBezTo>
                <a:cubicBezTo>
                  <a:pt x="613" y="832"/>
                  <a:pt x="689" y="833"/>
                  <a:pt x="765" y="836"/>
                </a:cubicBezTo>
                <a:cubicBezTo>
                  <a:pt x="902" y="829"/>
                  <a:pt x="1016" y="838"/>
                  <a:pt x="1149" y="854"/>
                </a:cubicBezTo>
                <a:cubicBezTo>
                  <a:pt x="1171" y="876"/>
                  <a:pt x="1204" y="928"/>
                  <a:pt x="1204" y="928"/>
                </a:cubicBezTo>
                <a:cubicBezTo>
                  <a:pt x="1213" y="975"/>
                  <a:pt x="1353" y="1029"/>
                  <a:pt x="1405" y="1010"/>
                </a:cubicBezTo>
                <a:cubicBezTo>
                  <a:pt x="1402" y="964"/>
                  <a:pt x="1419" y="1019"/>
                  <a:pt x="1414" y="973"/>
                </a:cubicBezTo>
                <a:cubicBezTo>
                  <a:pt x="1409" y="923"/>
                  <a:pt x="1408" y="837"/>
                  <a:pt x="1396" y="789"/>
                </a:cubicBezTo>
                <a:cubicBezTo>
                  <a:pt x="1389" y="749"/>
                  <a:pt x="1404" y="760"/>
                  <a:pt x="1404" y="730"/>
                </a:cubicBezTo>
                <a:cubicBezTo>
                  <a:pt x="1404" y="700"/>
                  <a:pt x="1397" y="677"/>
                  <a:pt x="1396" y="608"/>
                </a:cubicBezTo>
                <a:cubicBezTo>
                  <a:pt x="1395" y="583"/>
                  <a:pt x="1402" y="411"/>
                  <a:pt x="1396" y="315"/>
                </a:cubicBezTo>
                <a:cubicBezTo>
                  <a:pt x="1390" y="219"/>
                  <a:pt x="1429" y="61"/>
                  <a:pt x="1360" y="32"/>
                </a:cubicBezTo>
                <a:cubicBezTo>
                  <a:pt x="1339" y="0"/>
                  <a:pt x="1021" y="153"/>
                  <a:pt x="985" y="141"/>
                </a:cubicBezTo>
                <a:cubicBezTo>
                  <a:pt x="979" y="135"/>
                  <a:pt x="974" y="126"/>
                  <a:pt x="966" y="123"/>
                </a:cubicBezTo>
                <a:cubicBezTo>
                  <a:pt x="915" y="102"/>
                  <a:pt x="921" y="134"/>
                  <a:pt x="921" y="96"/>
                </a:cubicBezTo>
                <a:close/>
              </a:path>
            </a:pathLst>
          </a:cu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655" descr="Stationery"/>
          <p:cNvSpPr>
            <a:spLocks/>
          </p:cNvSpPr>
          <p:nvPr/>
        </p:nvSpPr>
        <p:spPr bwMode="auto">
          <a:xfrm>
            <a:off x="1614982" y="411510"/>
            <a:ext cx="7310835" cy="2488954"/>
          </a:xfrm>
          <a:custGeom>
            <a:avLst/>
            <a:gdLst>
              <a:gd name="T0" fmla="*/ 174625 w 5192"/>
              <a:gd name="T1" fmla="*/ 2755900 h 1736"/>
              <a:gd name="T2" fmla="*/ 1095375 w 5192"/>
              <a:gd name="T3" fmla="*/ 2405063 h 1736"/>
              <a:gd name="T4" fmla="*/ 1768475 w 5192"/>
              <a:gd name="T5" fmla="*/ 2317750 h 1736"/>
              <a:gd name="T6" fmla="*/ 2133600 w 5192"/>
              <a:gd name="T7" fmla="*/ 2287588 h 1736"/>
              <a:gd name="T8" fmla="*/ 2573337 w 5192"/>
              <a:gd name="T9" fmla="*/ 2287588 h 1736"/>
              <a:gd name="T10" fmla="*/ 2849562 w 5192"/>
              <a:gd name="T11" fmla="*/ 2317750 h 1736"/>
              <a:gd name="T12" fmla="*/ 3155950 w 5192"/>
              <a:gd name="T13" fmla="*/ 2389188 h 1736"/>
              <a:gd name="T14" fmla="*/ 4370387 w 5192"/>
              <a:gd name="T15" fmla="*/ 2476500 h 1736"/>
              <a:gd name="T16" fmla="*/ 4516437 w 5192"/>
              <a:gd name="T17" fmla="*/ 2433638 h 1736"/>
              <a:gd name="T18" fmla="*/ 4721225 w 5192"/>
              <a:gd name="T19" fmla="*/ 2360613 h 1736"/>
              <a:gd name="T20" fmla="*/ 4895850 w 5192"/>
              <a:gd name="T21" fmla="*/ 2317750 h 1736"/>
              <a:gd name="T22" fmla="*/ 5305425 w 5192"/>
              <a:gd name="T23" fmla="*/ 2114550 h 1736"/>
              <a:gd name="T24" fmla="*/ 5437187 w 5192"/>
              <a:gd name="T25" fmla="*/ 2055813 h 1736"/>
              <a:gd name="T26" fmla="*/ 5656262 w 5192"/>
              <a:gd name="T27" fmla="*/ 1998663 h 1736"/>
              <a:gd name="T28" fmla="*/ 5978524 w 5192"/>
              <a:gd name="T29" fmla="*/ 1765300 h 1736"/>
              <a:gd name="T30" fmla="*/ 6256337 w 5192"/>
              <a:gd name="T31" fmla="*/ 1663700 h 1736"/>
              <a:gd name="T32" fmla="*/ 6826251 w 5192"/>
              <a:gd name="T33" fmla="*/ 1592262 h 1736"/>
              <a:gd name="T34" fmla="*/ 6958013 w 5192"/>
              <a:gd name="T35" fmla="*/ 1533525 h 1736"/>
              <a:gd name="T36" fmla="*/ 6986588 w 5192"/>
              <a:gd name="T37" fmla="*/ 1490662 h 1736"/>
              <a:gd name="T38" fmla="*/ 7132638 w 5192"/>
              <a:gd name="T39" fmla="*/ 1373188 h 1736"/>
              <a:gd name="T40" fmla="*/ 7280275 w 5192"/>
              <a:gd name="T41" fmla="*/ 1287463 h 1736"/>
              <a:gd name="T42" fmla="*/ 8242300 w 5192"/>
              <a:gd name="T43" fmla="*/ 1039813 h 1736"/>
              <a:gd name="T44" fmla="*/ 8185150 w 5192"/>
              <a:gd name="T45" fmla="*/ 255588 h 1736"/>
              <a:gd name="T46" fmla="*/ 1462087 w 5192"/>
              <a:gd name="T47" fmla="*/ 706437 h 1736"/>
              <a:gd name="T48" fmla="*/ 42862 w 5192"/>
              <a:gd name="T49" fmla="*/ 677863 h 1736"/>
              <a:gd name="T50" fmla="*/ 0 w 5192"/>
              <a:gd name="T51" fmla="*/ 1084263 h 1736"/>
              <a:gd name="T52" fmla="*/ 117475 w 5192"/>
              <a:gd name="T53" fmla="*/ 1795463 h 1736"/>
              <a:gd name="T54" fmla="*/ 146050 w 5192"/>
              <a:gd name="T55" fmla="*/ 1968500 h 1736"/>
              <a:gd name="T56" fmla="*/ 158750 w 5192"/>
              <a:gd name="T57" fmla="*/ 2157413 h 1736"/>
              <a:gd name="T58" fmla="*/ 174625 w 5192"/>
              <a:gd name="T59" fmla="*/ 2244725 h 1736"/>
              <a:gd name="T60" fmla="*/ 158750 w 5192"/>
              <a:gd name="T61" fmla="*/ 2433638 h 1736"/>
              <a:gd name="T62" fmla="*/ 144462 w 5192"/>
              <a:gd name="T63" fmla="*/ 2447925 h 1736"/>
              <a:gd name="T64" fmla="*/ 173037 w 5192"/>
              <a:gd name="T65" fmla="*/ 2260600 h 1736"/>
              <a:gd name="T66" fmla="*/ 174625 w 5192"/>
              <a:gd name="T67" fmla="*/ 2346325 h 1736"/>
              <a:gd name="T68" fmla="*/ 144462 w 5192"/>
              <a:gd name="T69" fmla="*/ 2389188 h 1736"/>
              <a:gd name="T70" fmla="*/ 174625 w 5192"/>
              <a:gd name="T71" fmla="*/ 2755900 h 17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5192"/>
              <a:gd name="T109" fmla="*/ 0 h 1736"/>
              <a:gd name="T110" fmla="*/ 5192 w 5192"/>
              <a:gd name="T111" fmla="*/ 1736 h 17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5192" h="1736">
                <a:moveTo>
                  <a:pt x="110" y="1736"/>
                </a:moveTo>
                <a:cubicBezTo>
                  <a:pt x="319" y="1654"/>
                  <a:pt x="481" y="1597"/>
                  <a:pt x="690" y="1515"/>
                </a:cubicBezTo>
                <a:cubicBezTo>
                  <a:pt x="830" y="1498"/>
                  <a:pt x="974" y="1487"/>
                  <a:pt x="1114" y="1460"/>
                </a:cubicBezTo>
                <a:cubicBezTo>
                  <a:pt x="1198" y="1377"/>
                  <a:pt x="1165" y="1451"/>
                  <a:pt x="1344" y="1441"/>
                </a:cubicBezTo>
                <a:cubicBezTo>
                  <a:pt x="1447" y="1449"/>
                  <a:pt x="1517" y="1433"/>
                  <a:pt x="1621" y="1441"/>
                </a:cubicBezTo>
                <a:cubicBezTo>
                  <a:pt x="1699" y="1470"/>
                  <a:pt x="1613" y="1441"/>
                  <a:pt x="1795" y="1460"/>
                </a:cubicBezTo>
                <a:cubicBezTo>
                  <a:pt x="1859" y="1467"/>
                  <a:pt x="1923" y="1505"/>
                  <a:pt x="1988" y="1505"/>
                </a:cubicBezTo>
                <a:cubicBezTo>
                  <a:pt x="2197" y="1530"/>
                  <a:pt x="2510" y="1620"/>
                  <a:pt x="2753" y="1560"/>
                </a:cubicBezTo>
                <a:cubicBezTo>
                  <a:pt x="2807" y="1525"/>
                  <a:pt x="2754" y="1554"/>
                  <a:pt x="2845" y="1533"/>
                </a:cubicBezTo>
                <a:cubicBezTo>
                  <a:pt x="2890" y="1523"/>
                  <a:pt x="2933" y="1504"/>
                  <a:pt x="2974" y="1487"/>
                </a:cubicBezTo>
                <a:cubicBezTo>
                  <a:pt x="3008" y="1473"/>
                  <a:pt x="3048" y="1469"/>
                  <a:pt x="3084" y="1460"/>
                </a:cubicBezTo>
                <a:cubicBezTo>
                  <a:pt x="3159" y="1386"/>
                  <a:pt x="3242" y="1360"/>
                  <a:pt x="3342" y="1332"/>
                </a:cubicBezTo>
                <a:cubicBezTo>
                  <a:pt x="3444" y="1304"/>
                  <a:pt x="3360" y="1327"/>
                  <a:pt x="3425" y="1295"/>
                </a:cubicBezTo>
                <a:cubicBezTo>
                  <a:pt x="3466" y="1276"/>
                  <a:pt x="3520" y="1269"/>
                  <a:pt x="3563" y="1259"/>
                </a:cubicBezTo>
                <a:cubicBezTo>
                  <a:pt x="3624" y="1197"/>
                  <a:pt x="3696" y="1161"/>
                  <a:pt x="3766" y="1112"/>
                </a:cubicBezTo>
                <a:cubicBezTo>
                  <a:pt x="3802" y="1058"/>
                  <a:pt x="3880" y="1054"/>
                  <a:pt x="3941" y="1048"/>
                </a:cubicBezTo>
                <a:cubicBezTo>
                  <a:pt x="4061" y="1036"/>
                  <a:pt x="4180" y="1018"/>
                  <a:pt x="4300" y="1003"/>
                </a:cubicBezTo>
                <a:cubicBezTo>
                  <a:pt x="4324" y="995"/>
                  <a:pt x="4362" y="986"/>
                  <a:pt x="4383" y="966"/>
                </a:cubicBezTo>
                <a:cubicBezTo>
                  <a:pt x="4391" y="958"/>
                  <a:pt x="4393" y="947"/>
                  <a:pt x="4401" y="939"/>
                </a:cubicBezTo>
                <a:cubicBezTo>
                  <a:pt x="4426" y="914"/>
                  <a:pt x="4465" y="884"/>
                  <a:pt x="4493" y="865"/>
                </a:cubicBezTo>
                <a:cubicBezTo>
                  <a:pt x="4523" y="845"/>
                  <a:pt x="4555" y="830"/>
                  <a:pt x="4586" y="811"/>
                </a:cubicBezTo>
                <a:cubicBezTo>
                  <a:pt x="4594" y="806"/>
                  <a:pt x="5192" y="655"/>
                  <a:pt x="5192" y="655"/>
                </a:cubicBezTo>
                <a:cubicBezTo>
                  <a:pt x="5162" y="473"/>
                  <a:pt x="5183" y="353"/>
                  <a:pt x="5156" y="161"/>
                </a:cubicBezTo>
                <a:cubicBezTo>
                  <a:pt x="4576" y="0"/>
                  <a:pt x="1776" y="401"/>
                  <a:pt x="921" y="445"/>
                </a:cubicBezTo>
                <a:cubicBezTo>
                  <a:pt x="65" y="489"/>
                  <a:pt x="180" y="387"/>
                  <a:pt x="27" y="427"/>
                </a:cubicBezTo>
                <a:cubicBezTo>
                  <a:pt x="14" y="624"/>
                  <a:pt x="29" y="534"/>
                  <a:pt x="0" y="683"/>
                </a:cubicBezTo>
                <a:cubicBezTo>
                  <a:pt x="17" y="851"/>
                  <a:pt x="21" y="978"/>
                  <a:pt x="74" y="1131"/>
                </a:cubicBezTo>
                <a:cubicBezTo>
                  <a:pt x="80" y="1167"/>
                  <a:pt x="76" y="1207"/>
                  <a:pt x="92" y="1240"/>
                </a:cubicBezTo>
                <a:cubicBezTo>
                  <a:pt x="104" y="1266"/>
                  <a:pt x="71" y="1331"/>
                  <a:pt x="100" y="1359"/>
                </a:cubicBezTo>
                <a:cubicBezTo>
                  <a:pt x="97" y="1387"/>
                  <a:pt x="117" y="1387"/>
                  <a:pt x="110" y="1414"/>
                </a:cubicBezTo>
                <a:cubicBezTo>
                  <a:pt x="107" y="1425"/>
                  <a:pt x="105" y="1523"/>
                  <a:pt x="100" y="1533"/>
                </a:cubicBezTo>
                <a:cubicBezTo>
                  <a:pt x="87" y="1559"/>
                  <a:pt x="100" y="1514"/>
                  <a:pt x="91" y="1542"/>
                </a:cubicBezTo>
                <a:cubicBezTo>
                  <a:pt x="99" y="1493"/>
                  <a:pt x="109" y="1473"/>
                  <a:pt x="109" y="1424"/>
                </a:cubicBezTo>
                <a:cubicBezTo>
                  <a:pt x="109" y="1412"/>
                  <a:pt x="114" y="1466"/>
                  <a:pt x="110" y="1478"/>
                </a:cubicBezTo>
                <a:cubicBezTo>
                  <a:pt x="93" y="1534"/>
                  <a:pt x="98" y="1458"/>
                  <a:pt x="91" y="1505"/>
                </a:cubicBezTo>
                <a:lnTo>
                  <a:pt x="110" y="1736"/>
                </a:lnTo>
                <a:close/>
              </a:path>
            </a:pathLst>
          </a:cu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Group 686"/>
          <p:cNvGrpSpPr>
            <a:grpSpLocks/>
          </p:cNvGrpSpPr>
          <p:nvPr/>
        </p:nvGrpSpPr>
        <p:grpSpPr bwMode="auto">
          <a:xfrm rot="20798507">
            <a:off x="4356545" y="2368551"/>
            <a:ext cx="2790846" cy="589262"/>
            <a:chOff x="568" y="150"/>
            <a:chExt cx="1197" cy="411"/>
          </a:xfrm>
        </p:grpSpPr>
        <p:sp>
          <p:nvSpPr>
            <p:cNvPr id="103" name="Freeform 639"/>
            <p:cNvSpPr>
              <a:spLocks/>
            </p:cNvSpPr>
            <p:nvPr/>
          </p:nvSpPr>
          <p:spPr bwMode="auto">
            <a:xfrm>
              <a:off x="568" y="150"/>
              <a:ext cx="1197" cy="411"/>
            </a:xfrm>
            <a:custGeom>
              <a:avLst/>
              <a:gdLst>
                <a:gd name="T0" fmla="*/ 65 w 3490"/>
                <a:gd name="T1" fmla="*/ 379 h 1466"/>
                <a:gd name="T2" fmla="*/ 96 w 3490"/>
                <a:gd name="T3" fmla="*/ 343 h 1466"/>
                <a:gd name="T4" fmla="*/ 134 w 3490"/>
                <a:gd name="T5" fmla="*/ 306 h 1466"/>
                <a:gd name="T6" fmla="*/ 176 w 3490"/>
                <a:gd name="T7" fmla="*/ 272 h 1466"/>
                <a:gd name="T8" fmla="*/ 220 w 3490"/>
                <a:gd name="T9" fmla="*/ 240 h 1466"/>
                <a:gd name="T10" fmla="*/ 264 w 3490"/>
                <a:gd name="T11" fmla="*/ 212 h 1466"/>
                <a:gd name="T12" fmla="*/ 308 w 3490"/>
                <a:gd name="T13" fmla="*/ 190 h 1466"/>
                <a:gd name="T14" fmla="*/ 376 w 3490"/>
                <a:gd name="T15" fmla="*/ 165 h 1466"/>
                <a:gd name="T16" fmla="*/ 496 w 3490"/>
                <a:gd name="T17" fmla="*/ 138 h 1466"/>
                <a:gd name="T18" fmla="*/ 779 w 3490"/>
                <a:gd name="T19" fmla="*/ 153 h 1466"/>
                <a:gd name="T20" fmla="*/ 869 w 3490"/>
                <a:gd name="T21" fmla="*/ 182 h 1466"/>
                <a:gd name="T22" fmla="*/ 928 w 3490"/>
                <a:gd name="T23" fmla="*/ 208 h 1466"/>
                <a:gd name="T24" fmla="*/ 984 w 3490"/>
                <a:gd name="T25" fmla="*/ 241 h 1466"/>
                <a:gd name="T26" fmla="*/ 1035 w 3490"/>
                <a:gd name="T27" fmla="*/ 277 h 1466"/>
                <a:gd name="T28" fmla="*/ 1069 w 3490"/>
                <a:gd name="T29" fmla="*/ 307 h 1466"/>
                <a:gd name="T30" fmla="*/ 1091 w 3490"/>
                <a:gd name="T31" fmla="*/ 329 h 1466"/>
                <a:gd name="T32" fmla="*/ 1112 w 3490"/>
                <a:gd name="T33" fmla="*/ 352 h 1466"/>
                <a:gd name="T34" fmla="*/ 1131 w 3490"/>
                <a:gd name="T35" fmla="*/ 377 h 1466"/>
                <a:gd name="T36" fmla="*/ 1149 w 3490"/>
                <a:gd name="T37" fmla="*/ 403 h 1466"/>
                <a:gd name="T38" fmla="*/ 1148 w 3490"/>
                <a:gd name="T39" fmla="*/ 338 h 1466"/>
                <a:gd name="T40" fmla="*/ 1126 w 3490"/>
                <a:gd name="T41" fmla="*/ 312 h 1466"/>
                <a:gd name="T42" fmla="*/ 1101 w 3490"/>
                <a:gd name="T43" fmla="*/ 286 h 1466"/>
                <a:gd name="T44" fmla="*/ 1076 w 3490"/>
                <a:gd name="T45" fmla="*/ 263 h 1466"/>
                <a:gd name="T46" fmla="*/ 1050 w 3490"/>
                <a:gd name="T47" fmla="*/ 242 h 1466"/>
                <a:gd name="T48" fmla="*/ 1012 w 3490"/>
                <a:gd name="T49" fmla="*/ 216 h 1466"/>
                <a:gd name="T50" fmla="*/ 955 w 3490"/>
                <a:gd name="T51" fmla="*/ 181 h 1466"/>
                <a:gd name="T52" fmla="*/ 892 w 3490"/>
                <a:gd name="T53" fmla="*/ 153 h 1466"/>
                <a:gd name="T54" fmla="*/ 826 w 3490"/>
                <a:gd name="T55" fmla="*/ 130 h 1466"/>
                <a:gd name="T56" fmla="*/ 696 w 3490"/>
                <a:gd name="T57" fmla="*/ 102 h 1466"/>
                <a:gd name="T58" fmla="*/ 412 w 3490"/>
                <a:gd name="T59" fmla="*/ 118 h 1466"/>
                <a:gd name="T60" fmla="*/ 328 w 3490"/>
                <a:gd name="T61" fmla="*/ 143 h 1466"/>
                <a:gd name="T62" fmla="*/ 261 w 3490"/>
                <a:gd name="T63" fmla="*/ 172 h 1466"/>
                <a:gd name="T64" fmla="*/ 206 w 3490"/>
                <a:gd name="T65" fmla="*/ 203 h 1466"/>
                <a:gd name="T66" fmla="*/ 174 w 3490"/>
                <a:gd name="T67" fmla="*/ 225 h 1466"/>
                <a:gd name="T68" fmla="*/ 141 w 3490"/>
                <a:gd name="T69" fmla="*/ 250 h 1466"/>
                <a:gd name="T70" fmla="*/ 111 w 3490"/>
                <a:gd name="T71" fmla="*/ 276 h 1466"/>
                <a:gd name="T72" fmla="*/ 83 w 3490"/>
                <a:gd name="T73" fmla="*/ 302 h 1466"/>
                <a:gd name="T74" fmla="*/ 55 w 3490"/>
                <a:gd name="T75" fmla="*/ 331 h 1466"/>
                <a:gd name="T76" fmla="*/ 57 w 3490"/>
                <a:gd name="T77" fmla="*/ 166 h 1466"/>
                <a:gd name="T78" fmla="*/ 127 w 3490"/>
                <a:gd name="T79" fmla="*/ 132 h 1466"/>
                <a:gd name="T80" fmla="*/ 201 w 3490"/>
                <a:gd name="T81" fmla="*/ 102 h 1466"/>
                <a:gd name="T82" fmla="*/ 279 w 3490"/>
                <a:gd name="T83" fmla="*/ 78 h 1466"/>
                <a:gd name="T84" fmla="*/ 414 w 3490"/>
                <a:gd name="T85" fmla="*/ 50 h 1466"/>
                <a:gd name="T86" fmla="*/ 749 w 3490"/>
                <a:gd name="T87" fmla="*/ 45 h 1466"/>
                <a:gd name="T88" fmla="*/ 920 w 3490"/>
                <a:gd name="T89" fmla="*/ 77 h 1466"/>
                <a:gd name="T90" fmla="*/ 998 w 3490"/>
                <a:gd name="T91" fmla="*/ 101 h 1466"/>
                <a:gd name="T92" fmla="*/ 1071 w 3490"/>
                <a:gd name="T93" fmla="*/ 131 h 1466"/>
                <a:gd name="T94" fmla="*/ 1140 w 3490"/>
                <a:gd name="T95" fmla="*/ 166 h 1466"/>
                <a:gd name="T96" fmla="*/ 1182 w 3490"/>
                <a:gd name="T97" fmla="*/ 156 h 1466"/>
                <a:gd name="T98" fmla="*/ 1146 w 3490"/>
                <a:gd name="T99" fmla="*/ 134 h 1466"/>
                <a:gd name="T100" fmla="*/ 1108 w 3490"/>
                <a:gd name="T101" fmla="*/ 114 h 1466"/>
                <a:gd name="T102" fmla="*/ 1029 w 3490"/>
                <a:gd name="T103" fmla="*/ 78 h 1466"/>
                <a:gd name="T104" fmla="*/ 946 w 3490"/>
                <a:gd name="T105" fmla="*/ 50 h 1466"/>
                <a:gd name="T106" fmla="*/ 860 w 3490"/>
                <a:gd name="T107" fmla="*/ 27 h 1466"/>
                <a:gd name="T108" fmla="*/ 639 w 3490"/>
                <a:gd name="T109" fmla="*/ 1 h 1466"/>
                <a:gd name="T110" fmla="*/ 338 w 3490"/>
                <a:gd name="T111" fmla="*/ 27 h 1466"/>
                <a:gd name="T112" fmla="*/ 242 w 3490"/>
                <a:gd name="T113" fmla="*/ 52 h 1466"/>
                <a:gd name="T114" fmla="*/ 159 w 3490"/>
                <a:gd name="T115" fmla="*/ 82 h 1466"/>
                <a:gd name="T116" fmla="*/ 81 w 3490"/>
                <a:gd name="T117" fmla="*/ 118 h 1466"/>
                <a:gd name="T118" fmla="*/ 39 w 3490"/>
                <a:gd name="T119" fmla="*/ 141 h 1466"/>
                <a:gd name="T120" fmla="*/ 4 w 3490"/>
                <a:gd name="T121" fmla="*/ 163 h 146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490"/>
                <a:gd name="T184" fmla="*/ 0 h 1466"/>
                <a:gd name="T185" fmla="*/ 3490 w 3490"/>
                <a:gd name="T186" fmla="*/ 1466 h 146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490" h="1466">
                  <a:moveTo>
                    <a:pt x="123" y="1466"/>
                  </a:moveTo>
                  <a:lnTo>
                    <a:pt x="131" y="1453"/>
                  </a:lnTo>
                  <a:lnTo>
                    <a:pt x="139" y="1437"/>
                  </a:lnTo>
                  <a:lnTo>
                    <a:pt x="146" y="1424"/>
                  </a:lnTo>
                  <a:lnTo>
                    <a:pt x="154" y="1409"/>
                  </a:lnTo>
                  <a:lnTo>
                    <a:pt x="161" y="1396"/>
                  </a:lnTo>
                  <a:lnTo>
                    <a:pt x="171" y="1382"/>
                  </a:lnTo>
                  <a:lnTo>
                    <a:pt x="180" y="1367"/>
                  </a:lnTo>
                  <a:lnTo>
                    <a:pt x="190" y="1352"/>
                  </a:lnTo>
                  <a:lnTo>
                    <a:pt x="197" y="1339"/>
                  </a:lnTo>
                  <a:lnTo>
                    <a:pt x="207" y="1323"/>
                  </a:lnTo>
                  <a:lnTo>
                    <a:pt x="218" y="1310"/>
                  </a:lnTo>
                  <a:lnTo>
                    <a:pt x="228" y="1295"/>
                  </a:lnTo>
                  <a:lnTo>
                    <a:pt x="237" y="1280"/>
                  </a:lnTo>
                  <a:lnTo>
                    <a:pt x="249" y="1266"/>
                  </a:lnTo>
                  <a:lnTo>
                    <a:pt x="260" y="1251"/>
                  </a:lnTo>
                  <a:lnTo>
                    <a:pt x="270" y="1238"/>
                  </a:lnTo>
                  <a:lnTo>
                    <a:pt x="281" y="1223"/>
                  </a:lnTo>
                  <a:lnTo>
                    <a:pt x="293" y="1207"/>
                  </a:lnTo>
                  <a:lnTo>
                    <a:pt x="304" y="1192"/>
                  </a:lnTo>
                  <a:lnTo>
                    <a:pt x="317" y="1179"/>
                  </a:lnTo>
                  <a:lnTo>
                    <a:pt x="329" y="1164"/>
                  </a:lnTo>
                  <a:lnTo>
                    <a:pt x="340" y="1150"/>
                  </a:lnTo>
                  <a:lnTo>
                    <a:pt x="353" y="1135"/>
                  </a:lnTo>
                  <a:lnTo>
                    <a:pt x="367" y="1122"/>
                  </a:lnTo>
                  <a:lnTo>
                    <a:pt x="378" y="1107"/>
                  </a:lnTo>
                  <a:lnTo>
                    <a:pt x="391" y="1093"/>
                  </a:lnTo>
                  <a:lnTo>
                    <a:pt x="405" y="1078"/>
                  </a:lnTo>
                  <a:lnTo>
                    <a:pt x="418" y="1065"/>
                  </a:lnTo>
                  <a:lnTo>
                    <a:pt x="429" y="1050"/>
                  </a:lnTo>
                  <a:lnTo>
                    <a:pt x="443" y="1036"/>
                  </a:lnTo>
                  <a:lnTo>
                    <a:pt x="458" y="1023"/>
                  </a:lnTo>
                  <a:lnTo>
                    <a:pt x="471" y="1010"/>
                  </a:lnTo>
                  <a:lnTo>
                    <a:pt x="485" y="996"/>
                  </a:lnTo>
                  <a:lnTo>
                    <a:pt x="498" y="981"/>
                  </a:lnTo>
                  <a:lnTo>
                    <a:pt x="513" y="970"/>
                  </a:lnTo>
                  <a:lnTo>
                    <a:pt x="526" y="954"/>
                  </a:lnTo>
                  <a:lnTo>
                    <a:pt x="540" y="943"/>
                  </a:lnTo>
                  <a:lnTo>
                    <a:pt x="555" y="930"/>
                  </a:lnTo>
                  <a:lnTo>
                    <a:pt x="568" y="916"/>
                  </a:lnTo>
                  <a:lnTo>
                    <a:pt x="581" y="903"/>
                  </a:lnTo>
                  <a:lnTo>
                    <a:pt x="597" y="892"/>
                  </a:lnTo>
                  <a:lnTo>
                    <a:pt x="612" y="878"/>
                  </a:lnTo>
                  <a:lnTo>
                    <a:pt x="625" y="867"/>
                  </a:lnTo>
                  <a:lnTo>
                    <a:pt x="640" y="856"/>
                  </a:lnTo>
                  <a:lnTo>
                    <a:pt x="654" y="844"/>
                  </a:lnTo>
                  <a:lnTo>
                    <a:pt x="669" y="831"/>
                  </a:lnTo>
                  <a:lnTo>
                    <a:pt x="684" y="819"/>
                  </a:lnTo>
                  <a:lnTo>
                    <a:pt x="697" y="808"/>
                  </a:lnTo>
                  <a:lnTo>
                    <a:pt x="713" y="799"/>
                  </a:lnTo>
                  <a:lnTo>
                    <a:pt x="728" y="787"/>
                  </a:lnTo>
                  <a:lnTo>
                    <a:pt x="741" y="776"/>
                  </a:lnTo>
                  <a:lnTo>
                    <a:pt x="756" y="766"/>
                  </a:lnTo>
                  <a:lnTo>
                    <a:pt x="770" y="757"/>
                  </a:lnTo>
                  <a:lnTo>
                    <a:pt x="785" y="745"/>
                  </a:lnTo>
                  <a:lnTo>
                    <a:pt x="800" y="736"/>
                  </a:lnTo>
                  <a:lnTo>
                    <a:pt x="813" y="726"/>
                  </a:lnTo>
                  <a:lnTo>
                    <a:pt x="829" y="719"/>
                  </a:lnTo>
                  <a:lnTo>
                    <a:pt x="842" y="709"/>
                  </a:lnTo>
                  <a:lnTo>
                    <a:pt x="857" y="700"/>
                  </a:lnTo>
                  <a:lnTo>
                    <a:pt x="870" y="692"/>
                  </a:lnTo>
                  <a:lnTo>
                    <a:pt x="886" y="684"/>
                  </a:lnTo>
                  <a:lnTo>
                    <a:pt x="899" y="677"/>
                  </a:lnTo>
                  <a:lnTo>
                    <a:pt x="928" y="662"/>
                  </a:lnTo>
                  <a:lnTo>
                    <a:pt x="948" y="652"/>
                  </a:lnTo>
                  <a:lnTo>
                    <a:pt x="969" y="641"/>
                  </a:lnTo>
                  <a:lnTo>
                    <a:pt x="990" y="631"/>
                  </a:lnTo>
                  <a:lnTo>
                    <a:pt x="1011" y="622"/>
                  </a:lnTo>
                  <a:lnTo>
                    <a:pt x="1032" y="612"/>
                  </a:lnTo>
                  <a:lnTo>
                    <a:pt x="1053" y="605"/>
                  </a:lnTo>
                  <a:lnTo>
                    <a:pt x="1076" y="595"/>
                  </a:lnTo>
                  <a:lnTo>
                    <a:pt x="1097" y="588"/>
                  </a:lnTo>
                  <a:lnTo>
                    <a:pt x="1118" y="578"/>
                  </a:lnTo>
                  <a:lnTo>
                    <a:pt x="1140" y="570"/>
                  </a:lnTo>
                  <a:lnTo>
                    <a:pt x="1182" y="557"/>
                  </a:lnTo>
                  <a:lnTo>
                    <a:pt x="1226" y="542"/>
                  </a:lnTo>
                  <a:lnTo>
                    <a:pt x="1270" y="530"/>
                  </a:lnTo>
                  <a:lnTo>
                    <a:pt x="1313" y="519"/>
                  </a:lnTo>
                  <a:lnTo>
                    <a:pt x="1357" y="508"/>
                  </a:lnTo>
                  <a:lnTo>
                    <a:pt x="1401" y="500"/>
                  </a:lnTo>
                  <a:lnTo>
                    <a:pt x="1445" y="492"/>
                  </a:lnTo>
                  <a:lnTo>
                    <a:pt x="1534" y="479"/>
                  </a:lnTo>
                  <a:lnTo>
                    <a:pt x="1621" y="472"/>
                  </a:lnTo>
                  <a:lnTo>
                    <a:pt x="1798" y="468"/>
                  </a:lnTo>
                  <a:lnTo>
                    <a:pt x="1973" y="481"/>
                  </a:lnTo>
                  <a:lnTo>
                    <a:pt x="2059" y="494"/>
                  </a:lnTo>
                  <a:lnTo>
                    <a:pt x="2144" y="511"/>
                  </a:lnTo>
                  <a:lnTo>
                    <a:pt x="2188" y="523"/>
                  </a:lnTo>
                  <a:lnTo>
                    <a:pt x="2230" y="532"/>
                  </a:lnTo>
                  <a:lnTo>
                    <a:pt x="2272" y="546"/>
                  </a:lnTo>
                  <a:lnTo>
                    <a:pt x="2312" y="559"/>
                  </a:lnTo>
                  <a:lnTo>
                    <a:pt x="2353" y="572"/>
                  </a:lnTo>
                  <a:lnTo>
                    <a:pt x="2395" y="588"/>
                  </a:lnTo>
                  <a:lnTo>
                    <a:pt x="2435" y="605"/>
                  </a:lnTo>
                  <a:lnTo>
                    <a:pt x="2456" y="612"/>
                  </a:lnTo>
                  <a:lnTo>
                    <a:pt x="2475" y="622"/>
                  </a:lnTo>
                  <a:lnTo>
                    <a:pt x="2496" y="629"/>
                  </a:lnTo>
                  <a:lnTo>
                    <a:pt x="2515" y="639"/>
                  </a:lnTo>
                  <a:lnTo>
                    <a:pt x="2534" y="648"/>
                  </a:lnTo>
                  <a:lnTo>
                    <a:pt x="2555" y="658"/>
                  </a:lnTo>
                  <a:lnTo>
                    <a:pt x="2574" y="667"/>
                  </a:lnTo>
                  <a:lnTo>
                    <a:pt x="2593" y="679"/>
                  </a:lnTo>
                  <a:lnTo>
                    <a:pt x="2612" y="688"/>
                  </a:lnTo>
                  <a:lnTo>
                    <a:pt x="2631" y="700"/>
                  </a:lnTo>
                  <a:lnTo>
                    <a:pt x="2652" y="709"/>
                  </a:lnTo>
                  <a:lnTo>
                    <a:pt x="2671" y="721"/>
                  </a:lnTo>
                  <a:lnTo>
                    <a:pt x="2688" y="732"/>
                  </a:lnTo>
                  <a:lnTo>
                    <a:pt x="2707" y="743"/>
                  </a:lnTo>
                  <a:lnTo>
                    <a:pt x="2726" y="755"/>
                  </a:lnTo>
                  <a:lnTo>
                    <a:pt x="2745" y="768"/>
                  </a:lnTo>
                  <a:lnTo>
                    <a:pt x="2762" y="780"/>
                  </a:lnTo>
                  <a:lnTo>
                    <a:pt x="2781" y="791"/>
                  </a:lnTo>
                  <a:lnTo>
                    <a:pt x="2798" y="804"/>
                  </a:lnTo>
                  <a:lnTo>
                    <a:pt x="2815" y="818"/>
                  </a:lnTo>
                  <a:lnTo>
                    <a:pt x="2834" y="831"/>
                  </a:lnTo>
                  <a:lnTo>
                    <a:pt x="2852" y="844"/>
                  </a:lnTo>
                  <a:lnTo>
                    <a:pt x="2869" y="858"/>
                  </a:lnTo>
                  <a:lnTo>
                    <a:pt x="2886" y="871"/>
                  </a:lnTo>
                  <a:lnTo>
                    <a:pt x="2903" y="884"/>
                  </a:lnTo>
                  <a:lnTo>
                    <a:pt x="2920" y="899"/>
                  </a:lnTo>
                  <a:lnTo>
                    <a:pt x="2937" y="913"/>
                  </a:lnTo>
                  <a:lnTo>
                    <a:pt x="2954" y="928"/>
                  </a:lnTo>
                  <a:lnTo>
                    <a:pt x="2969" y="943"/>
                  </a:lnTo>
                  <a:lnTo>
                    <a:pt x="2987" y="958"/>
                  </a:lnTo>
                  <a:lnTo>
                    <a:pt x="3004" y="973"/>
                  </a:lnTo>
                  <a:lnTo>
                    <a:pt x="3019" y="989"/>
                  </a:lnTo>
                  <a:lnTo>
                    <a:pt x="3034" y="1004"/>
                  </a:lnTo>
                  <a:lnTo>
                    <a:pt x="3049" y="1021"/>
                  </a:lnTo>
                  <a:lnTo>
                    <a:pt x="3059" y="1029"/>
                  </a:lnTo>
                  <a:lnTo>
                    <a:pt x="3066" y="1036"/>
                  </a:lnTo>
                  <a:lnTo>
                    <a:pt x="3082" y="1053"/>
                  </a:lnTo>
                  <a:lnTo>
                    <a:pt x="3089" y="1061"/>
                  </a:lnTo>
                  <a:lnTo>
                    <a:pt x="3097" y="1070"/>
                  </a:lnTo>
                  <a:lnTo>
                    <a:pt x="3110" y="1086"/>
                  </a:lnTo>
                  <a:lnTo>
                    <a:pt x="3118" y="1095"/>
                  </a:lnTo>
                  <a:lnTo>
                    <a:pt x="3125" y="1103"/>
                  </a:lnTo>
                  <a:lnTo>
                    <a:pt x="3133" y="1112"/>
                  </a:lnTo>
                  <a:lnTo>
                    <a:pt x="3141" y="1120"/>
                  </a:lnTo>
                  <a:lnTo>
                    <a:pt x="3148" y="1129"/>
                  </a:lnTo>
                  <a:lnTo>
                    <a:pt x="3154" y="1139"/>
                  </a:lnTo>
                  <a:lnTo>
                    <a:pt x="3161" y="1147"/>
                  </a:lnTo>
                  <a:lnTo>
                    <a:pt x="3169" y="1156"/>
                  </a:lnTo>
                  <a:lnTo>
                    <a:pt x="3175" y="1166"/>
                  </a:lnTo>
                  <a:lnTo>
                    <a:pt x="3182" y="1173"/>
                  </a:lnTo>
                  <a:lnTo>
                    <a:pt x="3190" y="1183"/>
                  </a:lnTo>
                  <a:lnTo>
                    <a:pt x="3196" y="1192"/>
                  </a:lnTo>
                  <a:lnTo>
                    <a:pt x="3203" y="1202"/>
                  </a:lnTo>
                  <a:lnTo>
                    <a:pt x="3209" y="1209"/>
                  </a:lnTo>
                  <a:lnTo>
                    <a:pt x="3217" y="1219"/>
                  </a:lnTo>
                  <a:lnTo>
                    <a:pt x="3222" y="1228"/>
                  </a:lnTo>
                  <a:lnTo>
                    <a:pt x="3230" y="1238"/>
                  </a:lnTo>
                  <a:lnTo>
                    <a:pt x="3236" y="1247"/>
                  </a:lnTo>
                  <a:lnTo>
                    <a:pt x="3243" y="1257"/>
                  </a:lnTo>
                  <a:lnTo>
                    <a:pt x="3249" y="1266"/>
                  </a:lnTo>
                  <a:lnTo>
                    <a:pt x="3255" y="1276"/>
                  </a:lnTo>
                  <a:lnTo>
                    <a:pt x="3262" y="1285"/>
                  </a:lnTo>
                  <a:lnTo>
                    <a:pt x="3268" y="1295"/>
                  </a:lnTo>
                  <a:lnTo>
                    <a:pt x="3274" y="1304"/>
                  </a:lnTo>
                  <a:lnTo>
                    <a:pt x="3281" y="1314"/>
                  </a:lnTo>
                  <a:lnTo>
                    <a:pt x="3287" y="1323"/>
                  </a:lnTo>
                  <a:lnTo>
                    <a:pt x="3293" y="1335"/>
                  </a:lnTo>
                  <a:lnTo>
                    <a:pt x="3298" y="1344"/>
                  </a:lnTo>
                  <a:lnTo>
                    <a:pt x="3304" y="1354"/>
                  </a:lnTo>
                  <a:lnTo>
                    <a:pt x="3310" y="1363"/>
                  </a:lnTo>
                  <a:lnTo>
                    <a:pt x="3315" y="1373"/>
                  </a:lnTo>
                  <a:lnTo>
                    <a:pt x="3323" y="1384"/>
                  </a:lnTo>
                  <a:lnTo>
                    <a:pt x="3329" y="1394"/>
                  </a:lnTo>
                  <a:lnTo>
                    <a:pt x="3333" y="1403"/>
                  </a:lnTo>
                  <a:lnTo>
                    <a:pt x="3338" y="1415"/>
                  </a:lnTo>
                  <a:lnTo>
                    <a:pt x="3344" y="1424"/>
                  </a:lnTo>
                  <a:lnTo>
                    <a:pt x="3350" y="1436"/>
                  </a:lnTo>
                  <a:lnTo>
                    <a:pt x="3355" y="1445"/>
                  </a:lnTo>
                  <a:lnTo>
                    <a:pt x="3361" y="1455"/>
                  </a:lnTo>
                  <a:lnTo>
                    <a:pt x="3367" y="1466"/>
                  </a:lnTo>
                  <a:lnTo>
                    <a:pt x="3490" y="1466"/>
                  </a:lnTo>
                  <a:lnTo>
                    <a:pt x="3490" y="1217"/>
                  </a:lnTo>
                  <a:lnTo>
                    <a:pt x="3367" y="1236"/>
                  </a:lnTo>
                  <a:lnTo>
                    <a:pt x="3361" y="1226"/>
                  </a:lnTo>
                  <a:lnTo>
                    <a:pt x="3353" y="1215"/>
                  </a:lnTo>
                  <a:lnTo>
                    <a:pt x="3348" y="1205"/>
                  </a:lnTo>
                  <a:lnTo>
                    <a:pt x="3340" y="1194"/>
                  </a:lnTo>
                  <a:lnTo>
                    <a:pt x="3333" y="1185"/>
                  </a:lnTo>
                  <a:lnTo>
                    <a:pt x="3327" y="1175"/>
                  </a:lnTo>
                  <a:lnTo>
                    <a:pt x="3319" y="1164"/>
                  </a:lnTo>
                  <a:lnTo>
                    <a:pt x="3312" y="1154"/>
                  </a:lnTo>
                  <a:lnTo>
                    <a:pt x="3306" y="1145"/>
                  </a:lnTo>
                  <a:lnTo>
                    <a:pt x="3298" y="1135"/>
                  </a:lnTo>
                  <a:lnTo>
                    <a:pt x="3291" y="1124"/>
                  </a:lnTo>
                  <a:lnTo>
                    <a:pt x="3283" y="1114"/>
                  </a:lnTo>
                  <a:lnTo>
                    <a:pt x="3276" y="1105"/>
                  </a:lnTo>
                  <a:lnTo>
                    <a:pt x="3268" y="1095"/>
                  </a:lnTo>
                  <a:lnTo>
                    <a:pt x="3262" y="1086"/>
                  </a:lnTo>
                  <a:lnTo>
                    <a:pt x="3255" y="1076"/>
                  </a:lnTo>
                  <a:lnTo>
                    <a:pt x="3239" y="1057"/>
                  </a:lnTo>
                  <a:lnTo>
                    <a:pt x="3232" y="1048"/>
                  </a:lnTo>
                  <a:lnTo>
                    <a:pt x="3224" y="1038"/>
                  </a:lnTo>
                  <a:lnTo>
                    <a:pt x="3217" y="1029"/>
                  </a:lnTo>
                  <a:lnTo>
                    <a:pt x="3209" y="1019"/>
                  </a:lnTo>
                  <a:lnTo>
                    <a:pt x="3199" y="1010"/>
                  </a:lnTo>
                  <a:lnTo>
                    <a:pt x="3192" y="1002"/>
                  </a:lnTo>
                  <a:lnTo>
                    <a:pt x="3184" y="993"/>
                  </a:lnTo>
                  <a:lnTo>
                    <a:pt x="3177" y="983"/>
                  </a:lnTo>
                  <a:lnTo>
                    <a:pt x="3169" y="975"/>
                  </a:lnTo>
                  <a:lnTo>
                    <a:pt x="3160" y="966"/>
                  </a:lnTo>
                  <a:lnTo>
                    <a:pt x="3152" y="956"/>
                  </a:lnTo>
                  <a:lnTo>
                    <a:pt x="3144" y="949"/>
                  </a:lnTo>
                  <a:lnTo>
                    <a:pt x="3137" y="939"/>
                  </a:lnTo>
                  <a:lnTo>
                    <a:pt x="3127" y="930"/>
                  </a:lnTo>
                  <a:lnTo>
                    <a:pt x="3120" y="922"/>
                  </a:lnTo>
                  <a:lnTo>
                    <a:pt x="3110" y="913"/>
                  </a:lnTo>
                  <a:lnTo>
                    <a:pt x="3103" y="905"/>
                  </a:lnTo>
                  <a:lnTo>
                    <a:pt x="3093" y="897"/>
                  </a:lnTo>
                  <a:lnTo>
                    <a:pt x="3085" y="888"/>
                  </a:lnTo>
                  <a:lnTo>
                    <a:pt x="3078" y="880"/>
                  </a:lnTo>
                  <a:lnTo>
                    <a:pt x="3068" y="871"/>
                  </a:lnTo>
                  <a:lnTo>
                    <a:pt x="3061" y="863"/>
                  </a:lnTo>
                  <a:lnTo>
                    <a:pt x="3051" y="856"/>
                  </a:lnTo>
                  <a:lnTo>
                    <a:pt x="3042" y="848"/>
                  </a:lnTo>
                  <a:lnTo>
                    <a:pt x="3034" y="839"/>
                  </a:lnTo>
                  <a:lnTo>
                    <a:pt x="3025" y="831"/>
                  </a:lnTo>
                  <a:lnTo>
                    <a:pt x="3017" y="823"/>
                  </a:lnTo>
                  <a:lnTo>
                    <a:pt x="3007" y="816"/>
                  </a:lnTo>
                  <a:lnTo>
                    <a:pt x="2988" y="800"/>
                  </a:lnTo>
                  <a:lnTo>
                    <a:pt x="2971" y="785"/>
                  </a:lnTo>
                  <a:lnTo>
                    <a:pt x="2952" y="770"/>
                  </a:lnTo>
                  <a:lnTo>
                    <a:pt x="2935" y="755"/>
                  </a:lnTo>
                  <a:lnTo>
                    <a:pt x="2916" y="742"/>
                  </a:lnTo>
                  <a:lnTo>
                    <a:pt x="2897" y="726"/>
                  </a:lnTo>
                  <a:lnTo>
                    <a:pt x="2878" y="713"/>
                  </a:lnTo>
                  <a:lnTo>
                    <a:pt x="2859" y="700"/>
                  </a:lnTo>
                  <a:lnTo>
                    <a:pt x="2840" y="686"/>
                  </a:lnTo>
                  <a:lnTo>
                    <a:pt x="2821" y="673"/>
                  </a:lnTo>
                  <a:lnTo>
                    <a:pt x="2802" y="660"/>
                  </a:lnTo>
                  <a:lnTo>
                    <a:pt x="2783" y="646"/>
                  </a:lnTo>
                  <a:lnTo>
                    <a:pt x="2762" y="635"/>
                  </a:lnTo>
                  <a:lnTo>
                    <a:pt x="2743" y="622"/>
                  </a:lnTo>
                  <a:lnTo>
                    <a:pt x="2722" y="610"/>
                  </a:lnTo>
                  <a:lnTo>
                    <a:pt x="2703" y="599"/>
                  </a:lnTo>
                  <a:lnTo>
                    <a:pt x="2682" y="588"/>
                  </a:lnTo>
                  <a:lnTo>
                    <a:pt x="2661" y="576"/>
                  </a:lnTo>
                  <a:lnTo>
                    <a:pt x="2642" y="565"/>
                  </a:lnTo>
                  <a:lnTo>
                    <a:pt x="2621" y="555"/>
                  </a:lnTo>
                  <a:lnTo>
                    <a:pt x="2601" y="544"/>
                  </a:lnTo>
                  <a:lnTo>
                    <a:pt x="2580" y="534"/>
                  </a:lnTo>
                  <a:lnTo>
                    <a:pt x="2559" y="525"/>
                  </a:lnTo>
                  <a:lnTo>
                    <a:pt x="2538" y="513"/>
                  </a:lnTo>
                  <a:lnTo>
                    <a:pt x="2517" y="504"/>
                  </a:lnTo>
                  <a:lnTo>
                    <a:pt x="2496" y="496"/>
                  </a:lnTo>
                  <a:lnTo>
                    <a:pt x="2475" y="487"/>
                  </a:lnTo>
                  <a:lnTo>
                    <a:pt x="2452" y="477"/>
                  </a:lnTo>
                  <a:lnTo>
                    <a:pt x="2431" y="470"/>
                  </a:lnTo>
                  <a:lnTo>
                    <a:pt x="2409" y="462"/>
                  </a:lnTo>
                  <a:lnTo>
                    <a:pt x="2388" y="454"/>
                  </a:lnTo>
                  <a:lnTo>
                    <a:pt x="2344" y="439"/>
                  </a:lnTo>
                  <a:lnTo>
                    <a:pt x="2300" y="426"/>
                  </a:lnTo>
                  <a:lnTo>
                    <a:pt x="2256" y="413"/>
                  </a:lnTo>
                  <a:lnTo>
                    <a:pt x="2211" y="401"/>
                  </a:lnTo>
                  <a:lnTo>
                    <a:pt x="2167" y="390"/>
                  </a:lnTo>
                  <a:lnTo>
                    <a:pt x="2121" y="380"/>
                  </a:lnTo>
                  <a:lnTo>
                    <a:pt x="2076" y="373"/>
                  </a:lnTo>
                  <a:lnTo>
                    <a:pt x="2030" y="365"/>
                  </a:lnTo>
                  <a:lnTo>
                    <a:pt x="1985" y="357"/>
                  </a:lnTo>
                  <a:lnTo>
                    <a:pt x="1893" y="348"/>
                  </a:lnTo>
                  <a:lnTo>
                    <a:pt x="1800" y="344"/>
                  </a:lnTo>
                  <a:lnTo>
                    <a:pt x="1616" y="346"/>
                  </a:lnTo>
                  <a:lnTo>
                    <a:pt x="1431" y="367"/>
                  </a:lnTo>
                  <a:lnTo>
                    <a:pt x="1338" y="386"/>
                  </a:lnTo>
                  <a:lnTo>
                    <a:pt x="1293" y="395"/>
                  </a:lnTo>
                  <a:lnTo>
                    <a:pt x="1247" y="407"/>
                  </a:lnTo>
                  <a:lnTo>
                    <a:pt x="1201" y="420"/>
                  </a:lnTo>
                  <a:lnTo>
                    <a:pt x="1158" y="435"/>
                  </a:lnTo>
                  <a:lnTo>
                    <a:pt x="1112" y="449"/>
                  </a:lnTo>
                  <a:lnTo>
                    <a:pt x="1089" y="458"/>
                  </a:lnTo>
                  <a:lnTo>
                    <a:pt x="1066" y="466"/>
                  </a:lnTo>
                  <a:lnTo>
                    <a:pt x="1043" y="475"/>
                  </a:lnTo>
                  <a:lnTo>
                    <a:pt x="1023" y="483"/>
                  </a:lnTo>
                  <a:lnTo>
                    <a:pt x="1000" y="492"/>
                  </a:lnTo>
                  <a:lnTo>
                    <a:pt x="977" y="502"/>
                  </a:lnTo>
                  <a:lnTo>
                    <a:pt x="956" y="511"/>
                  </a:lnTo>
                  <a:lnTo>
                    <a:pt x="933" y="521"/>
                  </a:lnTo>
                  <a:lnTo>
                    <a:pt x="912" y="532"/>
                  </a:lnTo>
                  <a:lnTo>
                    <a:pt x="889" y="544"/>
                  </a:lnTo>
                  <a:lnTo>
                    <a:pt x="869" y="553"/>
                  </a:lnTo>
                  <a:lnTo>
                    <a:pt x="848" y="565"/>
                  </a:lnTo>
                  <a:lnTo>
                    <a:pt x="825" y="576"/>
                  </a:lnTo>
                  <a:lnTo>
                    <a:pt x="804" y="589"/>
                  </a:lnTo>
                  <a:lnTo>
                    <a:pt x="783" y="601"/>
                  </a:lnTo>
                  <a:lnTo>
                    <a:pt x="762" y="614"/>
                  </a:lnTo>
                  <a:lnTo>
                    <a:pt x="741" y="626"/>
                  </a:lnTo>
                  <a:lnTo>
                    <a:pt x="720" y="639"/>
                  </a:lnTo>
                  <a:lnTo>
                    <a:pt x="699" y="652"/>
                  </a:lnTo>
                  <a:lnTo>
                    <a:pt x="680" y="665"/>
                  </a:lnTo>
                  <a:lnTo>
                    <a:pt x="661" y="679"/>
                  </a:lnTo>
                  <a:lnTo>
                    <a:pt x="640" y="694"/>
                  </a:lnTo>
                  <a:lnTo>
                    <a:pt x="621" y="709"/>
                  </a:lnTo>
                  <a:lnTo>
                    <a:pt x="610" y="717"/>
                  </a:lnTo>
                  <a:lnTo>
                    <a:pt x="601" y="724"/>
                  </a:lnTo>
                  <a:lnTo>
                    <a:pt x="589" y="734"/>
                  </a:lnTo>
                  <a:lnTo>
                    <a:pt x="580" y="742"/>
                  </a:lnTo>
                  <a:lnTo>
                    <a:pt x="570" y="749"/>
                  </a:lnTo>
                  <a:lnTo>
                    <a:pt x="559" y="759"/>
                  </a:lnTo>
                  <a:lnTo>
                    <a:pt x="547" y="768"/>
                  </a:lnTo>
                  <a:lnTo>
                    <a:pt x="538" y="776"/>
                  </a:lnTo>
                  <a:lnTo>
                    <a:pt x="528" y="785"/>
                  </a:lnTo>
                  <a:lnTo>
                    <a:pt x="517" y="795"/>
                  </a:lnTo>
                  <a:lnTo>
                    <a:pt x="507" y="804"/>
                  </a:lnTo>
                  <a:lnTo>
                    <a:pt x="496" y="814"/>
                  </a:lnTo>
                  <a:lnTo>
                    <a:pt x="486" y="823"/>
                  </a:lnTo>
                  <a:lnTo>
                    <a:pt x="475" y="833"/>
                  </a:lnTo>
                  <a:lnTo>
                    <a:pt x="464" y="842"/>
                  </a:lnTo>
                  <a:lnTo>
                    <a:pt x="454" y="852"/>
                  </a:lnTo>
                  <a:lnTo>
                    <a:pt x="445" y="861"/>
                  </a:lnTo>
                  <a:lnTo>
                    <a:pt x="433" y="871"/>
                  </a:lnTo>
                  <a:lnTo>
                    <a:pt x="424" y="880"/>
                  </a:lnTo>
                  <a:lnTo>
                    <a:pt x="412" y="892"/>
                  </a:lnTo>
                  <a:lnTo>
                    <a:pt x="403" y="901"/>
                  </a:lnTo>
                  <a:lnTo>
                    <a:pt x="393" y="911"/>
                  </a:lnTo>
                  <a:lnTo>
                    <a:pt x="382" y="922"/>
                  </a:lnTo>
                  <a:lnTo>
                    <a:pt x="372" y="932"/>
                  </a:lnTo>
                  <a:lnTo>
                    <a:pt x="363" y="941"/>
                  </a:lnTo>
                  <a:lnTo>
                    <a:pt x="353" y="953"/>
                  </a:lnTo>
                  <a:lnTo>
                    <a:pt x="342" y="962"/>
                  </a:lnTo>
                  <a:lnTo>
                    <a:pt x="332" y="973"/>
                  </a:lnTo>
                  <a:lnTo>
                    <a:pt x="323" y="983"/>
                  </a:lnTo>
                  <a:lnTo>
                    <a:pt x="313" y="994"/>
                  </a:lnTo>
                  <a:lnTo>
                    <a:pt x="304" y="1004"/>
                  </a:lnTo>
                  <a:lnTo>
                    <a:pt x="294" y="1015"/>
                  </a:lnTo>
                  <a:lnTo>
                    <a:pt x="285" y="1025"/>
                  </a:lnTo>
                  <a:lnTo>
                    <a:pt x="275" y="1036"/>
                  </a:lnTo>
                  <a:lnTo>
                    <a:pt x="268" y="1046"/>
                  </a:lnTo>
                  <a:lnTo>
                    <a:pt x="258" y="1057"/>
                  </a:lnTo>
                  <a:lnTo>
                    <a:pt x="249" y="1067"/>
                  </a:lnTo>
                  <a:lnTo>
                    <a:pt x="241" y="1078"/>
                  </a:lnTo>
                  <a:lnTo>
                    <a:pt x="232" y="1088"/>
                  </a:lnTo>
                  <a:lnTo>
                    <a:pt x="224" y="1099"/>
                  </a:lnTo>
                  <a:lnTo>
                    <a:pt x="215" y="1108"/>
                  </a:lnTo>
                  <a:lnTo>
                    <a:pt x="207" y="1120"/>
                  </a:lnTo>
                  <a:lnTo>
                    <a:pt x="199" y="1129"/>
                  </a:lnTo>
                  <a:lnTo>
                    <a:pt x="192" y="1139"/>
                  </a:lnTo>
                  <a:lnTo>
                    <a:pt x="177" y="1160"/>
                  </a:lnTo>
                  <a:lnTo>
                    <a:pt x="169" y="1171"/>
                  </a:lnTo>
                  <a:lnTo>
                    <a:pt x="161" y="1181"/>
                  </a:lnTo>
                  <a:lnTo>
                    <a:pt x="154" y="1190"/>
                  </a:lnTo>
                  <a:lnTo>
                    <a:pt x="148" y="1200"/>
                  </a:lnTo>
                  <a:lnTo>
                    <a:pt x="140" y="1209"/>
                  </a:lnTo>
                  <a:lnTo>
                    <a:pt x="135" y="1221"/>
                  </a:lnTo>
                  <a:lnTo>
                    <a:pt x="127" y="1230"/>
                  </a:lnTo>
                  <a:lnTo>
                    <a:pt x="121" y="1240"/>
                  </a:lnTo>
                  <a:lnTo>
                    <a:pt x="123" y="624"/>
                  </a:lnTo>
                  <a:lnTo>
                    <a:pt x="146" y="608"/>
                  </a:lnTo>
                  <a:lnTo>
                    <a:pt x="167" y="593"/>
                  </a:lnTo>
                  <a:lnTo>
                    <a:pt x="190" y="578"/>
                  </a:lnTo>
                  <a:lnTo>
                    <a:pt x="211" y="565"/>
                  </a:lnTo>
                  <a:lnTo>
                    <a:pt x="234" y="550"/>
                  </a:lnTo>
                  <a:lnTo>
                    <a:pt x="256" y="536"/>
                  </a:lnTo>
                  <a:lnTo>
                    <a:pt x="279" y="523"/>
                  </a:lnTo>
                  <a:lnTo>
                    <a:pt x="302" y="510"/>
                  </a:lnTo>
                  <a:lnTo>
                    <a:pt x="325" y="494"/>
                  </a:lnTo>
                  <a:lnTo>
                    <a:pt x="348" y="483"/>
                  </a:lnTo>
                  <a:lnTo>
                    <a:pt x="370" y="470"/>
                  </a:lnTo>
                  <a:lnTo>
                    <a:pt x="395" y="456"/>
                  </a:lnTo>
                  <a:lnTo>
                    <a:pt x="418" y="445"/>
                  </a:lnTo>
                  <a:lnTo>
                    <a:pt x="441" y="432"/>
                  </a:lnTo>
                  <a:lnTo>
                    <a:pt x="466" y="420"/>
                  </a:lnTo>
                  <a:lnTo>
                    <a:pt x="490" y="409"/>
                  </a:lnTo>
                  <a:lnTo>
                    <a:pt x="513" y="397"/>
                  </a:lnTo>
                  <a:lnTo>
                    <a:pt x="538" y="386"/>
                  </a:lnTo>
                  <a:lnTo>
                    <a:pt x="562" y="375"/>
                  </a:lnTo>
                  <a:lnTo>
                    <a:pt x="587" y="363"/>
                  </a:lnTo>
                  <a:lnTo>
                    <a:pt x="612" y="354"/>
                  </a:lnTo>
                  <a:lnTo>
                    <a:pt x="637" y="344"/>
                  </a:lnTo>
                  <a:lnTo>
                    <a:pt x="661" y="333"/>
                  </a:lnTo>
                  <a:lnTo>
                    <a:pt x="686" y="323"/>
                  </a:lnTo>
                  <a:lnTo>
                    <a:pt x="711" y="314"/>
                  </a:lnTo>
                  <a:lnTo>
                    <a:pt x="737" y="304"/>
                  </a:lnTo>
                  <a:lnTo>
                    <a:pt x="762" y="295"/>
                  </a:lnTo>
                  <a:lnTo>
                    <a:pt x="787" y="287"/>
                  </a:lnTo>
                  <a:lnTo>
                    <a:pt x="813" y="278"/>
                  </a:lnTo>
                  <a:lnTo>
                    <a:pt x="838" y="270"/>
                  </a:lnTo>
                  <a:lnTo>
                    <a:pt x="865" y="262"/>
                  </a:lnTo>
                  <a:lnTo>
                    <a:pt x="891" y="255"/>
                  </a:lnTo>
                  <a:lnTo>
                    <a:pt x="943" y="240"/>
                  </a:lnTo>
                  <a:lnTo>
                    <a:pt x="994" y="224"/>
                  </a:lnTo>
                  <a:lnTo>
                    <a:pt x="1047" y="211"/>
                  </a:lnTo>
                  <a:lnTo>
                    <a:pt x="1101" y="200"/>
                  </a:lnTo>
                  <a:lnTo>
                    <a:pt x="1154" y="188"/>
                  </a:lnTo>
                  <a:lnTo>
                    <a:pt x="1207" y="179"/>
                  </a:lnTo>
                  <a:lnTo>
                    <a:pt x="1260" y="169"/>
                  </a:lnTo>
                  <a:lnTo>
                    <a:pt x="1313" y="162"/>
                  </a:lnTo>
                  <a:lnTo>
                    <a:pt x="1369" y="154"/>
                  </a:lnTo>
                  <a:lnTo>
                    <a:pt x="1422" y="146"/>
                  </a:lnTo>
                  <a:lnTo>
                    <a:pt x="1532" y="137"/>
                  </a:lnTo>
                  <a:lnTo>
                    <a:pt x="1640" y="131"/>
                  </a:lnTo>
                  <a:lnTo>
                    <a:pt x="1749" y="129"/>
                  </a:lnTo>
                  <a:lnTo>
                    <a:pt x="1967" y="137"/>
                  </a:lnTo>
                  <a:lnTo>
                    <a:pt x="2184" y="160"/>
                  </a:lnTo>
                  <a:lnTo>
                    <a:pt x="2291" y="177"/>
                  </a:lnTo>
                  <a:lnTo>
                    <a:pt x="2344" y="186"/>
                  </a:lnTo>
                  <a:lnTo>
                    <a:pt x="2397" y="198"/>
                  </a:lnTo>
                  <a:lnTo>
                    <a:pt x="2450" y="209"/>
                  </a:lnTo>
                  <a:lnTo>
                    <a:pt x="2502" y="222"/>
                  </a:lnTo>
                  <a:lnTo>
                    <a:pt x="2555" y="236"/>
                  </a:lnTo>
                  <a:lnTo>
                    <a:pt x="2606" y="251"/>
                  </a:lnTo>
                  <a:lnTo>
                    <a:pt x="2658" y="268"/>
                  </a:lnTo>
                  <a:lnTo>
                    <a:pt x="2682" y="276"/>
                  </a:lnTo>
                  <a:lnTo>
                    <a:pt x="2709" y="285"/>
                  </a:lnTo>
                  <a:lnTo>
                    <a:pt x="2734" y="293"/>
                  </a:lnTo>
                  <a:lnTo>
                    <a:pt x="2758" y="302"/>
                  </a:lnTo>
                  <a:lnTo>
                    <a:pt x="2785" y="312"/>
                  </a:lnTo>
                  <a:lnTo>
                    <a:pt x="2810" y="321"/>
                  </a:lnTo>
                  <a:lnTo>
                    <a:pt x="2834" y="331"/>
                  </a:lnTo>
                  <a:lnTo>
                    <a:pt x="2859" y="340"/>
                  </a:lnTo>
                  <a:lnTo>
                    <a:pt x="2884" y="352"/>
                  </a:lnTo>
                  <a:lnTo>
                    <a:pt x="2909" y="361"/>
                  </a:lnTo>
                  <a:lnTo>
                    <a:pt x="2931" y="373"/>
                  </a:lnTo>
                  <a:lnTo>
                    <a:pt x="2956" y="384"/>
                  </a:lnTo>
                  <a:lnTo>
                    <a:pt x="2981" y="395"/>
                  </a:lnTo>
                  <a:lnTo>
                    <a:pt x="3004" y="407"/>
                  </a:lnTo>
                  <a:lnTo>
                    <a:pt x="3028" y="418"/>
                  </a:lnTo>
                  <a:lnTo>
                    <a:pt x="3051" y="430"/>
                  </a:lnTo>
                  <a:lnTo>
                    <a:pt x="3076" y="443"/>
                  </a:lnTo>
                  <a:lnTo>
                    <a:pt x="3099" y="454"/>
                  </a:lnTo>
                  <a:lnTo>
                    <a:pt x="3122" y="468"/>
                  </a:lnTo>
                  <a:lnTo>
                    <a:pt x="3144" y="481"/>
                  </a:lnTo>
                  <a:lnTo>
                    <a:pt x="3167" y="494"/>
                  </a:lnTo>
                  <a:lnTo>
                    <a:pt x="3190" y="508"/>
                  </a:lnTo>
                  <a:lnTo>
                    <a:pt x="3213" y="521"/>
                  </a:lnTo>
                  <a:lnTo>
                    <a:pt x="3236" y="534"/>
                  </a:lnTo>
                  <a:lnTo>
                    <a:pt x="3258" y="550"/>
                  </a:lnTo>
                  <a:lnTo>
                    <a:pt x="3279" y="563"/>
                  </a:lnTo>
                  <a:lnTo>
                    <a:pt x="3302" y="578"/>
                  </a:lnTo>
                  <a:lnTo>
                    <a:pt x="3323" y="593"/>
                  </a:lnTo>
                  <a:lnTo>
                    <a:pt x="3346" y="608"/>
                  </a:lnTo>
                  <a:lnTo>
                    <a:pt x="3367" y="624"/>
                  </a:lnTo>
                  <a:lnTo>
                    <a:pt x="3367" y="1217"/>
                  </a:lnTo>
                  <a:lnTo>
                    <a:pt x="3490" y="1173"/>
                  </a:lnTo>
                  <a:lnTo>
                    <a:pt x="3490" y="591"/>
                  </a:lnTo>
                  <a:lnTo>
                    <a:pt x="3479" y="584"/>
                  </a:lnTo>
                  <a:lnTo>
                    <a:pt x="3468" y="574"/>
                  </a:lnTo>
                  <a:lnTo>
                    <a:pt x="3456" y="565"/>
                  </a:lnTo>
                  <a:lnTo>
                    <a:pt x="3445" y="555"/>
                  </a:lnTo>
                  <a:lnTo>
                    <a:pt x="3433" y="546"/>
                  </a:lnTo>
                  <a:lnTo>
                    <a:pt x="3422" y="538"/>
                  </a:lnTo>
                  <a:lnTo>
                    <a:pt x="3411" y="529"/>
                  </a:lnTo>
                  <a:lnTo>
                    <a:pt x="3399" y="521"/>
                  </a:lnTo>
                  <a:lnTo>
                    <a:pt x="3388" y="511"/>
                  </a:lnTo>
                  <a:lnTo>
                    <a:pt x="3376" y="502"/>
                  </a:lnTo>
                  <a:lnTo>
                    <a:pt x="3363" y="494"/>
                  </a:lnTo>
                  <a:lnTo>
                    <a:pt x="3352" y="487"/>
                  </a:lnTo>
                  <a:lnTo>
                    <a:pt x="3340" y="477"/>
                  </a:lnTo>
                  <a:lnTo>
                    <a:pt x="3329" y="470"/>
                  </a:lnTo>
                  <a:lnTo>
                    <a:pt x="3315" y="462"/>
                  </a:lnTo>
                  <a:lnTo>
                    <a:pt x="3304" y="453"/>
                  </a:lnTo>
                  <a:lnTo>
                    <a:pt x="3291" y="445"/>
                  </a:lnTo>
                  <a:lnTo>
                    <a:pt x="3279" y="437"/>
                  </a:lnTo>
                  <a:lnTo>
                    <a:pt x="3268" y="430"/>
                  </a:lnTo>
                  <a:lnTo>
                    <a:pt x="3255" y="420"/>
                  </a:lnTo>
                  <a:lnTo>
                    <a:pt x="3243" y="413"/>
                  </a:lnTo>
                  <a:lnTo>
                    <a:pt x="3230" y="405"/>
                  </a:lnTo>
                  <a:lnTo>
                    <a:pt x="3205" y="390"/>
                  </a:lnTo>
                  <a:lnTo>
                    <a:pt x="3180" y="376"/>
                  </a:lnTo>
                  <a:lnTo>
                    <a:pt x="3156" y="361"/>
                  </a:lnTo>
                  <a:lnTo>
                    <a:pt x="3129" y="346"/>
                  </a:lnTo>
                  <a:lnTo>
                    <a:pt x="3104" y="333"/>
                  </a:lnTo>
                  <a:lnTo>
                    <a:pt x="3078" y="319"/>
                  </a:lnTo>
                  <a:lnTo>
                    <a:pt x="3053" y="306"/>
                  </a:lnTo>
                  <a:lnTo>
                    <a:pt x="3026" y="293"/>
                  </a:lnTo>
                  <a:lnTo>
                    <a:pt x="3000" y="280"/>
                  </a:lnTo>
                  <a:lnTo>
                    <a:pt x="2973" y="266"/>
                  </a:lnTo>
                  <a:lnTo>
                    <a:pt x="2947" y="255"/>
                  </a:lnTo>
                  <a:lnTo>
                    <a:pt x="2920" y="243"/>
                  </a:lnTo>
                  <a:lnTo>
                    <a:pt x="2893" y="232"/>
                  </a:lnTo>
                  <a:lnTo>
                    <a:pt x="2867" y="221"/>
                  </a:lnTo>
                  <a:lnTo>
                    <a:pt x="2840" y="209"/>
                  </a:lnTo>
                  <a:lnTo>
                    <a:pt x="2812" y="198"/>
                  </a:lnTo>
                  <a:lnTo>
                    <a:pt x="2785" y="186"/>
                  </a:lnTo>
                  <a:lnTo>
                    <a:pt x="2758" y="177"/>
                  </a:lnTo>
                  <a:lnTo>
                    <a:pt x="2730" y="167"/>
                  </a:lnTo>
                  <a:lnTo>
                    <a:pt x="2703" y="158"/>
                  </a:lnTo>
                  <a:lnTo>
                    <a:pt x="2675" y="148"/>
                  </a:lnTo>
                  <a:lnTo>
                    <a:pt x="2646" y="139"/>
                  </a:lnTo>
                  <a:lnTo>
                    <a:pt x="2620" y="129"/>
                  </a:lnTo>
                  <a:lnTo>
                    <a:pt x="2591" y="122"/>
                  </a:lnTo>
                  <a:lnTo>
                    <a:pt x="2563" y="112"/>
                  </a:lnTo>
                  <a:lnTo>
                    <a:pt x="2534" y="105"/>
                  </a:lnTo>
                  <a:lnTo>
                    <a:pt x="2506" y="97"/>
                  </a:lnTo>
                  <a:lnTo>
                    <a:pt x="2448" y="84"/>
                  </a:lnTo>
                  <a:lnTo>
                    <a:pt x="2391" y="70"/>
                  </a:lnTo>
                  <a:lnTo>
                    <a:pt x="2333" y="57"/>
                  </a:lnTo>
                  <a:lnTo>
                    <a:pt x="2275" y="48"/>
                  </a:lnTo>
                  <a:lnTo>
                    <a:pt x="2217" y="36"/>
                  </a:lnTo>
                  <a:lnTo>
                    <a:pt x="2158" y="29"/>
                  </a:lnTo>
                  <a:lnTo>
                    <a:pt x="2101" y="21"/>
                  </a:lnTo>
                  <a:lnTo>
                    <a:pt x="1983" y="10"/>
                  </a:lnTo>
                  <a:lnTo>
                    <a:pt x="1863" y="2"/>
                  </a:lnTo>
                  <a:lnTo>
                    <a:pt x="1745" y="0"/>
                  </a:lnTo>
                  <a:lnTo>
                    <a:pt x="1507" y="10"/>
                  </a:lnTo>
                  <a:lnTo>
                    <a:pt x="1391" y="21"/>
                  </a:lnTo>
                  <a:lnTo>
                    <a:pt x="1274" y="36"/>
                  </a:lnTo>
                  <a:lnTo>
                    <a:pt x="1215" y="48"/>
                  </a:lnTo>
                  <a:lnTo>
                    <a:pt x="1158" y="57"/>
                  </a:lnTo>
                  <a:lnTo>
                    <a:pt x="1099" y="70"/>
                  </a:lnTo>
                  <a:lnTo>
                    <a:pt x="1042" y="84"/>
                  </a:lnTo>
                  <a:lnTo>
                    <a:pt x="985" y="97"/>
                  </a:lnTo>
                  <a:lnTo>
                    <a:pt x="928" y="112"/>
                  </a:lnTo>
                  <a:lnTo>
                    <a:pt x="899" y="122"/>
                  </a:lnTo>
                  <a:lnTo>
                    <a:pt x="872" y="129"/>
                  </a:lnTo>
                  <a:lnTo>
                    <a:pt x="844" y="139"/>
                  </a:lnTo>
                  <a:lnTo>
                    <a:pt x="815" y="148"/>
                  </a:lnTo>
                  <a:lnTo>
                    <a:pt x="787" y="158"/>
                  </a:lnTo>
                  <a:lnTo>
                    <a:pt x="760" y="167"/>
                  </a:lnTo>
                  <a:lnTo>
                    <a:pt x="732" y="177"/>
                  </a:lnTo>
                  <a:lnTo>
                    <a:pt x="705" y="186"/>
                  </a:lnTo>
                  <a:lnTo>
                    <a:pt x="678" y="198"/>
                  </a:lnTo>
                  <a:lnTo>
                    <a:pt x="650" y="209"/>
                  </a:lnTo>
                  <a:lnTo>
                    <a:pt x="623" y="221"/>
                  </a:lnTo>
                  <a:lnTo>
                    <a:pt x="597" y="232"/>
                  </a:lnTo>
                  <a:lnTo>
                    <a:pt x="570" y="243"/>
                  </a:lnTo>
                  <a:lnTo>
                    <a:pt x="543" y="255"/>
                  </a:lnTo>
                  <a:lnTo>
                    <a:pt x="517" y="266"/>
                  </a:lnTo>
                  <a:lnTo>
                    <a:pt x="490" y="280"/>
                  </a:lnTo>
                  <a:lnTo>
                    <a:pt x="464" y="293"/>
                  </a:lnTo>
                  <a:lnTo>
                    <a:pt x="437" y="306"/>
                  </a:lnTo>
                  <a:lnTo>
                    <a:pt x="412" y="319"/>
                  </a:lnTo>
                  <a:lnTo>
                    <a:pt x="386" y="333"/>
                  </a:lnTo>
                  <a:lnTo>
                    <a:pt x="361" y="346"/>
                  </a:lnTo>
                  <a:lnTo>
                    <a:pt x="336" y="361"/>
                  </a:lnTo>
                  <a:lnTo>
                    <a:pt x="310" y="376"/>
                  </a:lnTo>
                  <a:lnTo>
                    <a:pt x="285" y="390"/>
                  </a:lnTo>
                  <a:lnTo>
                    <a:pt x="260" y="405"/>
                  </a:lnTo>
                  <a:lnTo>
                    <a:pt x="235" y="420"/>
                  </a:lnTo>
                  <a:lnTo>
                    <a:pt x="211" y="437"/>
                  </a:lnTo>
                  <a:lnTo>
                    <a:pt x="199" y="445"/>
                  </a:lnTo>
                  <a:lnTo>
                    <a:pt x="186" y="453"/>
                  </a:lnTo>
                  <a:lnTo>
                    <a:pt x="175" y="462"/>
                  </a:lnTo>
                  <a:lnTo>
                    <a:pt x="161" y="470"/>
                  </a:lnTo>
                  <a:lnTo>
                    <a:pt x="150" y="477"/>
                  </a:lnTo>
                  <a:lnTo>
                    <a:pt x="139" y="487"/>
                  </a:lnTo>
                  <a:lnTo>
                    <a:pt x="127" y="494"/>
                  </a:lnTo>
                  <a:lnTo>
                    <a:pt x="114" y="502"/>
                  </a:lnTo>
                  <a:lnTo>
                    <a:pt x="102" y="511"/>
                  </a:lnTo>
                  <a:lnTo>
                    <a:pt x="91" y="521"/>
                  </a:lnTo>
                  <a:lnTo>
                    <a:pt x="80" y="529"/>
                  </a:lnTo>
                  <a:lnTo>
                    <a:pt x="68" y="538"/>
                  </a:lnTo>
                  <a:lnTo>
                    <a:pt x="57" y="546"/>
                  </a:lnTo>
                  <a:lnTo>
                    <a:pt x="45" y="555"/>
                  </a:lnTo>
                  <a:lnTo>
                    <a:pt x="34" y="565"/>
                  </a:lnTo>
                  <a:lnTo>
                    <a:pt x="23" y="574"/>
                  </a:lnTo>
                  <a:lnTo>
                    <a:pt x="11" y="582"/>
                  </a:lnTo>
                  <a:lnTo>
                    <a:pt x="0" y="591"/>
                  </a:lnTo>
                  <a:lnTo>
                    <a:pt x="0" y="1466"/>
                  </a:lnTo>
                  <a:lnTo>
                    <a:pt x="123" y="14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642"/>
            <p:cNvSpPr>
              <a:spLocks/>
            </p:cNvSpPr>
            <p:nvPr/>
          </p:nvSpPr>
          <p:spPr bwMode="auto">
            <a:xfrm>
              <a:off x="729" y="255"/>
              <a:ext cx="21" cy="155"/>
            </a:xfrm>
            <a:custGeom>
              <a:avLst/>
              <a:gdLst>
                <a:gd name="T0" fmla="*/ 0 w 63"/>
                <a:gd name="T1" fmla="*/ 0 h 553"/>
                <a:gd name="T2" fmla="*/ 0 w 63"/>
                <a:gd name="T3" fmla="*/ 155 h 553"/>
                <a:gd name="T4" fmla="*/ 21 w 63"/>
                <a:gd name="T5" fmla="*/ 155 h 553"/>
                <a:gd name="T6" fmla="*/ 21 w 63"/>
                <a:gd name="T7" fmla="*/ 0 h 553"/>
                <a:gd name="T8" fmla="*/ 0 w 63"/>
                <a:gd name="T9" fmla="*/ 0 h 553"/>
                <a:gd name="T10" fmla="*/ 0 w 63"/>
                <a:gd name="T11" fmla="*/ 0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553"/>
                <a:gd name="T20" fmla="*/ 63 w 63"/>
                <a:gd name="T21" fmla="*/ 553 h 5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553">
                  <a:moveTo>
                    <a:pt x="0" y="0"/>
                  </a:moveTo>
                  <a:lnTo>
                    <a:pt x="0" y="553"/>
                  </a:lnTo>
                  <a:lnTo>
                    <a:pt x="63" y="553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643"/>
            <p:cNvSpPr>
              <a:spLocks/>
            </p:cNvSpPr>
            <p:nvPr/>
          </p:nvSpPr>
          <p:spPr bwMode="auto">
            <a:xfrm>
              <a:off x="1477" y="210"/>
              <a:ext cx="21" cy="128"/>
            </a:xfrm>
            <a:custGeom>
              <a:avLst/>
              <a:gdLst>
                <a:gd name="T0" fmla="*/ 0 w 63"/>
                <a:gd name="T1" fmla="*/ 0 h 452"/>
                <a:gd name="T2" fmla="*/ 0 w 63"/>
                <a:gd name="T3" fmla="*/ 128 h 452"/>
                <a:gd name="T4" fmla="*/ 21 w 63"/>
                <a:gd name="T5" fmla="*/ 128 h 452"/>
                <a:gd name="T6" fmla="*/ 21 w 63"/>
                <a:gd name="T7" fmla="*/ 0 h 452"/>
                <a:gd name="T8" fmla="*/ 0 w 63"/>
                <a:gd name="T9" fmla="*/ 0 h 452"/>
                <a:gd name="T10" fmla="*/ 0 w 63"/>
                <a:gd name="T11" fmla="*/ 0 h 4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452"/>
                <a:gd name="T20" fmla="*/ 63 w 63"/>
                <a:gd name="T21" fmla="*/ 452 h 4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452">
                  <a:moveTo>
                    <a:pt x="0" y="0"/>
                  </a:moveTo>
                  <a:lnTo>
                    <a:pt x="0" y="452"/>
                  </a:lnTo>
                  <a:lnTo>
                    <a:pt x="63" y="452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644"/>
            <p:cNvSpPr>
              <a:spLocks/>
            </p:cNvSpPr>
            <p:nvPr/>
          </p:nvSpPr>
          <p:spPr bwMode="auto">
            <a:xfrm>
              <a:off x="1049" y="176"/>
              <a:ext cx="22" cy="98"/>
            </a:xfrm>
            <a:custGeom>
              <a:avLst/>
              <a:gdLst>
                <a:gd name="T0" fmla="*/ 0 w 63"/>
                <a:gd name="T1" fmla="*/ 0 h 348"/>
                <a:gd name="T2" fmla="*/ 0 w 63"/>
                <a:gd name="T3" fmla="*/ 98 h 348"/>
                <a:gd name="T4" fmla="*/ 22 w 63"/>
                <a:gd name="T5" fmla="*/ 98 h 348"/>
                <a:gd name="T6" fmla="*/ 22 w 63"/>
                <a:gd name="T7" fmla="*/ 0 h 348"/>
                <a:gd name="T8" fmla="*/ 0 w 63"/>
                <a:gd name="T9" fmla="*/ 0 h 348"/>
                <a:gd name="T10" fmla="*/ 0 w 63"/>
                <a:gd name="T11" fmla="*/ 0 h 3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48"/>
                <a:gd name="T20" fmla="*/ 63 w 63"/>
                <a:gd name="T21" fmla="*/ 348 h 3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48">
                  <a:moveTo>
                    <a:pt x="0" y="0"/>
                  </a:moveTo>
                  <a:lnTo>
                    <a:pt x="0" y="348"/>
                  </a:lnTo>
                  <a:lnTo>
                    <a:pt x="63" y="348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645"/>
            <p:cNvSpPr>
              <a:spLocks/>
            </p:cNvSpPr>
            <p:nvPr/>
          </p:nvSpPr>
          <p:spPr bwMode="auto">
            <a:xfrm>
              <a:off x="836" y="210"/>
              <a:ext cx="21" cy="137"/>
            </a:xfrm>
            <a:custGeom>
              <a:avLst/>
              <a:gdLst>
                <a:gd name="T0" fmla="*/ 0 w 63"/>
                <a:gd name="T1" fmla="*/ 0 h 485"/>
                <a:gd name="T2" fmla="*/ 0 w 63"/>
                <a:gd name="T3" fmla="*/ 137 h 485"/>
                <a:gd name="T4" fmla="*/ 21 w 63"/>
                <a:gd name="T5" fmla="*/ 137 h 485"/>
                <a:gd name="T6" fmla="*/ 21 w 63"/>
                <a:gd name="T7" fmla="*/ 0 h 485"/>
                <a:gd name="T8" fmla="*/ 0 w 63"/>
                <a:gd name="T9" fmla="*/ 0 h 485"/>
                <a:gd name="T10" fmla="*/ 0 w 63"/>
                <a:gd name="T11" fmla="*/ 0 h 4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485"/>
                <a:gd name="T20" fmla="*/ 63 w 63"/>
                <a:gd name="T21" fmla="*/ 485 h 4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485">
                  <a:moveTo>
                    <a:pt x="0" y="0"/>
                  </a:moveTo>
                  <a:lnTo>
                    <a:pt x="0" y="485"/>
                  </a:lnTo>
                  <a:lnTo>
                    <a:pt x="63" y="485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646"/>
            <p:cNvSpPr>
              <a:spLocks/>
            </p:cNvSpPr>
            <p:nvPr/>
          </p:nvSpPr>
          <p:spPr bwMode="auto">
            <a:xfrm>
              <a:off x="1263" y="176"/>
              <a:ext cx="22" cy="98"/>
            </a:xfrm>
            <a:custGeom>
              <a:avLst/>
              <a:gdLst>
                <a:gd name="T0" fmla="*/ 0 w 63"/>
                <a:gd name="T1" fmla="*/ 0 h 348"/>
                <a:gd name="T2" fmla="*/ 0 w 63"/>
                <a:gd name="T3" fmla="*/ 98 h 348"/>
                <a:gd name="T4" fmla="*/ 22 w 63"/>
                <a:gd name="T5" fmla="*/ 98 h 348"/>
                <a:gd name="T6" fmla="*/ 22 w 63"/>
                <a:gd name="T7" fmla="*/ 0 h 348"/>
                <a:gd name="T8" fmla="*/ 0 w 63"/>
                <a:gd name="T9" fmla="*/ 0 h 348"/>
                <a:gd name="T10" fmla="*/ 0 w 63"/>
                <a:gd name="T11" fmla="*/ 0 h 3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48"/>
                <a:gd name="T20" fmla="*/ 63 w 63"/>
                <a:gd name="T21" fmla="*/ 348 h 3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48">
                  <a:moveTo>
                    <a:pt x="0" y="0"/>
                  </a:moveTo>
                  <a:lnTo>
                    <a:pt x="0" y="348"/>
                  </a:lnTo>
                  <a:lnTo>
                    <a:pt x="63" y="348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647"/>
            <p:cNvSpPr>
              <a:spLocks/>
            </p:cNvSpPr>
            <p:nvPr/>
          </p:nvSpPr>
          <p:spPr bwMode="auto">
            <a:xfrm>
              <a:off x="1370" y="191"/>
              <a:ext cx="21" cy="110"/>
            </a:xfrm>
            <a:custGeom>
              <a:avLst/>
              <a:gdLst>
                <a:gd name="T0" fmla="*/ 0 w 63"/>
                <a:gd name="T1" fmla="*/ 0 h 394"/>
                <a:gd name="T2" fmla="*/ 0 w 63"/>
                <a:gd name="T3" fmla="*/ 110 h 394"/>
                <a:gd name="T4" fmla="*/ 21 w 63"/>
                <a:gd name="T5" fmla="*/ 110 h 394"/>
                <a:gd name="T6" fmla="*/ 21 w 63"/>
                <a:gd name="T7" fmla="*/ 0 h 394"/>
                <a:gd name="T8" fmla="*/ 0 w 63"/>
                <a:gd name="T9" fmla="*/ 0 h 394"/>
                <a:gd name="T10" fmla="*/ 0 w 63"/>
                <a:gd name="T11" fmla="*/ 0 h 3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94"/>
                <a:gd name="T20" fmla="*/ 63 w 63"/>
                <a:gd name="T21" fmla="*/ 394 h 3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94">
                  <a:moveTo>
                    <a:pt x="0" y="0"/>
                  </a:moveTo>
                  <a:lnTo>
                    <a:pt x="0" y="394"/>
                  </a:lnTo>
                  <a:lnTo>
                    <a:pt x="63" y="394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648"/>
            <p:cNvSpPr>
              <a:spLocks/>
            </p:cNvSpPr>
            <p:nvPr/>
          </p:nvSpPr>
          <p:spPr bwMode="auto">
            <a:xfrm>
              <a:off x="942" y="176"/>
              <a:ext cx="22" cy="134"/>
            </a:xfrm>
            <a:custGeom>
              <a:avLst/>
              <a:gdLst>
                <a:gd name="T0" fmla="*/ 0 w 65"/>
                <a:gd name="T1" fmla="*/ 0 h 479"/>
                <a:gd name="T2" fmla="*/ 0 w 65"/>
                <a:gd name="T3" fmla="*/ 134 h 479"/>
                <a:gd name="T4" fmla="*/ 22 w 65"/>
                <a:gd name="T5" fmla="*/ 134 h 479"/>
                <a:gd name="T6" fmla="*/ 22 w 65"/>
                <a:gd name="T7" fmla="*/ 0 h 479"/>
                <a:gd name="T8" fmla="*/ 0 w 65"/>
                <a:gd name="T9" fmla="*/ 0 h 479"/>
                <a:gd name="T10" fmla="*/ 0 w 65"/>
                <a:gd name="T11" fmla="*/ 0 h 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479"/>
                <a:gd name="T20" fmla="*/ 65 w 65"/>
                <a:gd name="T21" fmla="*/ 479 h 4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479">
                  <a:moveTo>
                    <a:pt x="0" y="0"/>
                  </a:moveTo>
                  <a:lnTo>
                    <a:pt x="0" y="479"/>
                  </a:lnTo>
                  <a:lnTo>
                    <a:pt x="65" y="479"/>
                  </a:lnTo>
                  <a:lnTo>
                    <a:pt x="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649"/>
            <p:cNvSpPr>
              <a:spLocks/>
            </p:cNvSpPr>
            <p:nvPr/>
          </p:nvSpPr>
          <p:spPr bwMode="auto">
            <a:xfrm>
              <a:off x="1156" y="163"/>
              <a:ext cx="22" cy="101"/>
            </a:xfrm>
            <a:custGeom>
              <a:avLst/>
              <a:gdLst>
                <a:gd name="T0" fmla="*/ 0 w 62"/>
                <a:gd name="T1" fmla="*/ 0 h 361"/>
                <a:gd name="T2" fmla="*/ 0 w 62"/>
                <a:gd name="T3" fmla="*/ 101 h 361"/>
                <a:gd name="T4" fmla="*/ 22 w 62"/>
                <a:gd name="T5" fmla="*/ 101 h 361"/>
                <a:gd name="T6" fmla="*/ 22 w 62"/>
                <a:gd name="T7" fmla="*/ 0 h 361"/>
                <a:gd name="T8" fmla="*/ 0 w 62"/>
                <a:gd name="T9" fmla="*/ 0 h 361"/>
                <a:gd name="T10" fmla="*/ 0 w 62"/>
                <a:gd name="T11" fmla="*/ 0 h 3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61"/>
                <a:gd name="T20" fmla="*/ 62 w 62"/>
                <a:gd name="T21" fmla="*/ 361 h 3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61">
                  <a:moveTo>
                    <a:pt x="0" y="0"/>
                  </a:moveTo>
                  <a:lnTo>
                    <a:pt x="0" y="361"/>
                  </a:lnTo>
                  <a:lnTo>
                    <a:pt x="62" y="361"/>
                  </a:lnTo>
                  <a:lnTo>
                    <a:pt x="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650"/>
            <p:cNvSpPr>
              <a:spLocks/>
            </p:cNvSpPr>
            <p:nvPr/>
          </p:nvSpPr>
          <p:spPr bwMode="auto">
            <a:xfrm>
              <a:off x="1584" y="246"/>
              <a:ext cx="21" cy="164"/>
            </a:xfrm>
            <a:custGeom>
              <a:avLst/>
              <a:gdLst>
                <a:gd name="T0" fmla="*/ 0 w 63"/>
                <a:gd name="T1" fmla="*/ 0 h 586"/>
                <a:gd name="T2" fmla="*/ 0 w 63"/>
                <a:gd name="T3" fmla="*/ 164 h 586"/>
                <a:gd name="T4" fmla="*/ 21 w 63"/>
                <a:gd name="T5" fmla="*/ 164 h 586"/>
                <a:gd name="T6" fmla="*/ 21 w 63"/>
                <a:gd name="T7" fmla="*/ 0 h 586"/>
                <a:gd name="T8" fmla="*/ 0 w 63"/>
                <a:gd name="T9" fmla="*/ 0 h 586"/>
                <a:gd name="T10" fmla="*/ 0 w 63"/>
                <a:gd name="T11" fmla="*/ 0 h 5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586"/>
                <a:gd name="T20" fmla="*/ 63 w 63"/>
                <a:gd name="T21" fmla="*/ 586 h 5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586">
                  <a:moveTo>
                    <a:pt x="0" y="0"/>
                  </a:moveTo>
                  <a:lnTo>
                    <a:pt x="0" y="586"/>
                  </a:lnTo>
                  <a:lnTo>
                    <a:pt x="63" y="586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652"/>
            <p:cNvSpPr>
              <a:spLocks/>
            </p:cNvSpPr>
            <p:nvPr/>
          </p:nvSpPr>
          <p:spPr bwMode="auto">
            <a:xfrm>
              <a:off x="1723" y="432"/>
              <a:ext cx="42" cy="129"/>
            </a:xfrm>
            <a:custGeom>
              <a:avLst/>
              <a:gdLst>
                <a:gd name="T0" fmla="*/ 0 w 123"/>
                <a:gd name="T1" fmla="*/ 0 h 460"/>
                <a:gd name="T2" fmla="*/ 0 w 123"/>
                <a:gd name="T3" fmla="*/ 116 h 460"/>
                <a:gd name="T4" fmla="*/ 42 w 123"/>
                <a:gd name="T5" fmla="*/ 129 h 460"/>
                <a:gd name="T6" fmla="*/ 42 w 123"/>
                <a:gd name="T7" fmla="*/ 2 h 460"/>
                <a:gd name="T8" fmla="*/ 0 w 123"/>
                <a:gd name="T9" fmla="*/ 0 h 460"/>
                <a:gd name="T10" fmla="*/ 0 w 123"/>
                <a:gd name="T11" fmla="*/ 0 h 4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3"/>
                <a:gd name="T19" fmla="*/ 0 h 460"/>
                <a:gd name="T20" fmla="*/ 123 w 123"/>
                <a:gd name="T21" fmla="*/ 460 h 4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3" h="460">
                  <a:moveTo>
                    <a:pt x="0" y="0"/>
                  </a:moveTo>
                  <a:lnTo>
                    <a:pt x="0" y="412"/>
                  </a:lnTo>
                  <a:lnTo>
                    <a:pt x="123" y="460"/>
                  </a:lnTo>
                  <a:lnTo>
                    <a:pt x="123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WordArt 664"/>
          <p:cNvSpPr>
            <a:spLocks noChangeArrowheads="1" noChangeShapeType="1" noTextEdit="1"/>
          </p:cNvSpPr>
          <p:nvPr/>
        </p:nvSpPr>
        <p:spPr bwMode="auto">
          <a:xfrm rot="20669347">
            <a:off x="5059185" y="2749923"/>
            <a:ext cx="1603821" cy="480299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en-GB" sz="20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333399"/>
                </a:solidFill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River Pregel</a:t>
            </a:r>
          </a:p>
        </p:txBody>
      </p:sp>
      <p:sp>
        <p:nvSpPr>
          <p:cNvPr id="13" name="Text Box 665"/>
          <p:cNvSpPr txBox="1">
            <a:spLocks noChangeArrowheads="1"/>
          </p:cNvSpPr>
          <p:nvPr/>
        </p:nvSpPr>
        <p:spPr bwMode="auto">
          <a:xfrm>
            <a:off x="3827100" y="2844549"/>
            <a:ext cx="257682" cy="329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 dirty="0"/>
              <a:t>A</a:t>
            </a:r>
          </a:p>
        </p:txBody>
      </p:sp>
      <p:sp>
        <p:nvSpPr>
          <p:cNvPr id="14" name="Text Box 666"/>
          <p:cNvSpPr txBox="1">
            <a:spLocks noChangeArrowheads="1"/>
          </p:cNvSpPr>
          <p:nvPr/>
        </p:nvSpPr>
        <p:spPr bwMode="auto">
          <a:xfrm>
            <a:off x="4546638" y="1177121"/>
            <a:ext cx="566055" cy="412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/>
              <a:t>C</a:t>
            </a:r>
          </a:p>
        </p:txBody>
      </p:sp>
      <p:sp>
        <p:nvSpPr>
          <p:cNvPr id="15" name="Text Box 667"/>
          <p:cNvSpPr txBox="1">
            <a:spLocks noChangeArrowheads="1"/>
          </p:cNvSpPr>
          <p:nvPr/>
        </p:nvSpPr>
        <p:spPr bwMode="auto">
          <a:xfrm>
            <a:off x="8355537" y="2120515"/>
            <a:ext cx="566055" cy="412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 dirty="0"/>
              <a:t>D</a:t>
            </a:r>
          </a:p>
        </p:txBody>
      </p:sp>
      <p:sp>
        <p:nvSpPr>
          <p:cNvPr id="16" name="Text Box 668"/>
          <p:cNvSpPr txBox="1">
            <a:spLocks noChangeArrowheads="1"/>
          </p:cNvSpPr>
          <p:nvPr/>
        </p:nvSpPr>
        <p:spPr bwMode="auto">
          <a:xfrm>
            <a:off x="4235448" y="4202290"/>
            <a:ext cx="566055" cy="412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 dirty="0"/>
              <a:t>B</a:t>
            </a:r>
          </a:p>
        </p:txBody>
      </p:sp>
      <p:grpSp>
        <p:nvGrpSpPr>
          <p:cNvPr id="17" name="Group 723"/>
          <p:cNvGrpSpPr>
            <a:grpSpLocks/>
          </p:cNvGrpSpPr>
          <p:nvPr/>
        </p:nvGrpSpPr>
        <p:grpSpPr bwMode="auto">
          <a:xfrm rot="2387452">
            <a:off x="7279752" y="1674626"/>
            <a:ext cx="937792" cy="589262"/>
            <a:chOff x="568" y="150"/>
            <a:chExt cx="1197" cy="411"/>
          </a:xfrm>
        </p:grpSpPr>
        <p:sp>
          <p:nvSpPr>
            <p:cNvPr id="92" name="Freeform 724"/>
            <p:cNvSpPr>
              <a:spLocks/>
            </p:cNvSpPr>
            <p:nvPr/>
          </p:nvSpPr>
          <p:spPr bwMode="auto">
            <a:xfrm>
              <a:off x="568" y="150"/>
              <a:ext cx="1197" cy="411"/>
            </a:xfrm>
            <a:custGeom>
              <a:avLst/>
              <a:gdLst>
                <a:gd name="T0" fmla="*/ 65 w 3490"/>
                <a:gd name="T1" fmla="*/ 379 h 1466"/>
                <a:gd name="T2" fmla="*/ 96 w 3490"/>
                <a:gd name="T3" fmla="*/ 343 h 1466"/>
                <a:gd name="T4" fmla="*/ 134 w 3490"/>
                <a:gd name="T5" fmla="*/ 306 h 1466"/>
                <a:gd name="T6" fmla="*/ 176 w 3490"/>
                <a:gd name="T7" fmla="*/ 272 h 1466"/>
                <a:gd name="T8" fmla="*/ 220 w 3490"/>
                <a:gd name="T9" fmla="*/ 240 h 1466"/>
                <a:gd name="T10" fmla="*/ 264 w 3490"/>
                <a:gd name="T11" fmla="*/ 212 h 1466"/>
                <a:gd name="T12" fmla="*/ 308 w 3490"/>
                <a:gd name="T13" fmla="*/ 190 h 1466"/>
                <a:gd name="T14" fmla="*/ 376 w 3490"/>
                <a:gd name="T15" fmla="*/ 165 h 1466"/>
                <a:gd name="T16" fmla="*/ 496 w 3490"/>
                <a:gd name="T17" fmla="*/ 138 h 1466"/>
                <a:gd name="T18" fmla="*/ 779 w 3490"/>
                <a:gd name="T19" fmla="*/ 153 h 1466"/>
                <a:gd name="T20" fmla="*/ 869 w 3490"/>
                <a:gd name="T21" fmla="*/ 182 h 1466"/>
                <a:gd name="T22" fmla="*/ 928 w 3490"/>
                <a:gd name="T23" fmla="*/ 208 h 1466"/>
                <a:gd name="T24" fmla="*/ 984 w 3490"/>
                <a:gd name="T25" fmla="*/ 241 h 1466"/>
                <a:gd name="T26" fmla="*/ 1035 w 3490"/>
                <a:gd name="T27" fmla="*/ 277 h 1466"/>
                <a:gd name="T28" fmla="*/ 1069 w 3490"/>
                <a:gd name="T29" fmla="*/ 307 h 1466"/>
                <a:gd name="T30" fmla="*/ 1091 w 3490"/>
                <a:gd name="T31" fmla="*/ 329 h 1466"/>
                <a:gd name="T32" fmla="*/ 1112 w 3490"/>
                <a:gd name="T33" fmla="*/ 352 h 1466"/>
                <a:gd name="T34" fmla="*/ 1131 w 3490"/>
                <a:gd name="T35" fmla="*/ 377 h 1466"/>
                <a:gd name="T36" fmla="*/ 1149 w 3490"/>
                <a:gd name="T37" fmla="*/ 403 h 1466"/>
                <a:gd name="T38" fmla="*/ 1148 w 3490"/>
                <a:gd name="T39" fmla="*/ 338 h 1466"/>
                <a:gd name="T40" fmla="*/ 1126 w 3490"/>
                <a:gd name="T41" fmla="*/ 312 h 1466"/>
                <a:gd name="T42" fmla="*/ 1101 w 3490"/>
                <a:gd name="T43" fmla="*/ 286 h 1466"/>
                <a:gd name="T44" fmla="*/ 1076 w 3490"/>
                <a:gd name="T45" fmla="*/ 263 h 1466"/>
                <a:gd name="T46" fmla="*/ 1050 w 3490"/>
                <a:gd name="T47" fmla="*/ 242 h 1466"/>
                <a:gd name="T48" fmla="*/ 1012 w 3490"/>
                <a:gd name="T49" fmla="*/ 216 h 1466"/>
                <a:gd name="T50" fmla="*/ 955 w 3490"/>
                <a:gd name="T51" fmla="*/ 181 h 1466"/>
                <a:gd name="T52" fmla="*/ 892 w 3490"/>
                <a:gd name="T53" fmla="*/ 153 h 1466"/>
                <a:gd name="T54" fmla="*/ 826 w 3490"/>
                <a:gd name="T55" fmla="*/ 130 h 1466"/>
                <a:gd name="T56" fmla="*/ 696 w 3490"/>
                <a:gd name="T57" fmla="*/ 102 h 1466"/>
                <a:gd name="T58" fmla="*/ 412 w 3490"/>
                <a:gd name="T59" fmla="*/ 118 h 1466"/>
                <a:gd name="T60" fmla="*/ 328 w 3490"/>
                <a:gd name="T61" fmla="*/ 143 h 1466"/>
                <a:gd name="T62" fmla="*/ 261 w 3490"/>
                <a:gd name="T63" fmla="*/ 172 h 1466"/>
                <a:gd name="T64" fmla="*/ 206 w 3490"/>
                <a:gd name="T65" fmla="*/ 203 h 1466"/>
                <a:gd name="T66" fmla="*/ 174 w 3490"/>
                <a:gd name="T67" fmla="*/ 225 h 1466"/>
                <a:gd name="T68" fmla="*/ 141 w 3490"/>
                <a:gd name="T69" fmla="*/ 250 h 1466"/>
                <a:gd name="T70" fmla="*/ 111 w 3490"/>
                <a:gd name="T71" fmla="*/ 276 h 1466"/>
                <a:gd name="T72" fmla="*/ 83 w 3490"/>
                <a:gd name="T73" fmla="*/ 302 h 1466"/>
                <a:gd name="T74" fmla="*/ 55 w 3490"/>
                <a:gd name="T75" fmla="*/ 331 h 1466"/>
                <a:gd name="T76" fmla="*/ 57 w 3490"/>
                <a:gd name="T77" fmla="*/ 166 h 1466"/>
                <a:gd name="T78" fmla="*/ 127 w 3490"/>
                <a:gd name="T79" fmla="*/ 132 h 1466"/>
                <a:gd name="T80" fmla="*/ 201 w 3490"/>
                <a:gd name="T81" fmla="*/ 102 h 1466"/>
                <a:gd name="T82" fmla="*/ 279 w 3490"/>
                <a:gd name="T83" fmla="*/ 78 h 1466"/>
                <a:gd name="T84" fmla="*/ 414 w 3490"/>
                <a:gd name="T85" fmla="*/ 50 h 1466"/>
                <a:gd name="T86" fmla="*/ 749 w 3490"/>
                <a:gd name="T87" fmla="*/ 45 h 1466"/>
                <a:gd name="T88" fmla="*/ 920 w 3490"/>
                <a:gd name="T89" fmla="*/ 77 h 1466"/>
                <a:gd name="T90" fmla="*/ 998 w 3490"/>
                <a:gd name="T91" fmla="*/ 101 h 1466"/>
                <a:gd name="T92" fmla="*/ 1071 w 3490"/>
                <a:gd name="T93" fmla="*/ 131 h 1466"/>
                <a:gd name="T94" fmla="*/ 1140 w 3490"/>
                <a:gd name="T95" fmla="*/ 166 h 1466"/>
                <a:gd name="T96" fmla="*/ 1182 w 3490"/>
                <a:gd name="T97" fmla="*/ 156 h 1466"/>
                <a:gd name="T98" fmla="*/ 1146 w 3490"/>
                <a:gd name="T99" fmla="*/ 134 h 1466"/>
                <a:gd name="T100" fmla="*/ 1108 w 3490"/>
                <a:gd name="T101" fmla="*/ 114 h 1466"/>
                <a:gd name="T102" fmla="*/ 1029 w 3490"/>
                <a:gd name="T103" fmla="*/ 78 h 1466"/>
                <a:gd name="T104" fmla="*/ 946 w 3490"/>
                <a:gd name="T105" fmla="*/ 50 h 1466"/>
                <a:gd name="T106" fmla="*/ 860 w 3490"/>
                <a:gd name="T107" fmla="*/ 27 h 1466"/>
                <a:gd name="T108" fmla="*/ 639 w 3490"/>
                <a:gd name="T109" fmla="*/ 1 h 1466"/>
                <a:gd name="T110" fmla="*/ 338 w 3490"/>
                <a:gd name="T111" fmla="*/ 27 h 1466"/>
                <a:gd name="T112" fmla="*/ 242 w 3490"/>
                <a:gd name="T113" fmla="*/ 52 h 1466"/>
                <a:gd name="T114" fmla="*/ 159 w 3490"/>
                <a:gd name="T115" fmla="*/ 82 h 1466"/>
                <a:gd name="T116" fmla="*/ 81 w 3490"/>
                <a:gd name="T117" fmla="*/ 118 h 1466"/>
                <a:gd name="T118" fmla="*/ 39 w 3490"/>
                <a:gd name="T119" fmla="*/ 141 h 1466"/>
                <a:gd name="T120" fmla="*/ 4 w 3490"/>
                <a:gd name="T121" fmla="*/ 163 h 146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490"/>
                <a:gd name="T184" fmla="*/ 0 h 1466"/>
                <a:gd name="T185" fmla="*/ 3490 w 3490"/>
                <a:gd name="T186" fmla="*/ 1466 h 146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490" h="1466">
                  <a:moveTo>
                    <a:pt x="123" y="1466"/>
                  </a:moveTo>
                  <a:lnTo>
                    <a:pt x="131" y="1453"/>
                  </a:lnTo>
                  <a:lnTo>
                    <a:pt x="139" y="1437"/>
                  </a:lnTo>
                  <a:lnTo>
                    <a:pt x="146" y="1424"/>
                  </a:lnTo>
                  <a:lnTo>
                    <a:pt x="154" y="1409"/>
                  </a:lnTo>
                  <a:lnTo>
                    <a:pt x="161" y="1396"/>
                  </a:lnTo>
                  <a:lnTo>
                    <a:pt x="171" y="1382"/>
                  </a:lnTo>
                  <a:lnTo>
                    <a:pt x="180" y="1367"/>
                  </a:lnTo>
                  <a:lnTo>
                    <a:pt x="190" y="1352"/>
                  </a:lnTo>
                  <a:lnTo>
                    <a:pt x="197" y="1339"/>
                  </a:lnTo>
                  <a:lnTo>
                    <a:pt x="207" y="1323"/>
                  </a:lnTo>
                  <a:lnTo>
                    <a:pt x="218" y="1310"/>
                  </a:lnTo>
                  <a:lnTo>
                    <a:pt x="228" y="1295"/>
                  </a:lnTo>
                  <a:lnTo>
                    <a:pt x="237" y="1280"/>
                  </a:lnTo>
                  <a:lnTo>
                    <a:pt x="249" y="1266"/>
                  </a:lnTo>
                  <a:lnTo>
                    <a:pt x="260" y="1251"/>
                  </a:lnTo>
                  <a:lnTo>
                    <a:pt x="270" y="1238"/>
                  </a:lnTo>
                  <a:lnTo>
                    <a:pt x="281" y="1223"/>
                  </a:lnTo>
                  <a:lnTo>
                    <a:pt x="293" y="1207"/>
                  </a:lnTo>
                  <a:lnTo>
                    <a:pt x="304" y="1192"/>
                  </a:lnTo>
                  <a:lnTo>
                    <a:pt x="317" y="1179"/>
                  </a:lnTo>
                  <a:lnTo>
                    <a:pt x="329" y="1164"/>
                  </a:lnTo>
                  <a:lnTo>
                    <a:pt x="340" y="1150"/>
                  </a:lnTo>
                  <a:lnTo>
                    <a:pt x="353" y="1135"/>
                  </a:lnTo>
                  <a:lnTo>
                    <a:pt x="367" y="1122"/>
                  </a:lnTo>
                  <a:lnTo>
                    <a:pt x="378" y="1107"/>
                  </a:lnTo>
                  <a:lnTo>
                    <a:pt x="391" y="1093"/>
                  </a:lnTo>
                  <a:lnTo>
                    <a:pt x="405" y="1078"/>
                  </a:lnTo>
                  <a:lnTo>
                    <a:pt x="418" y="1065"/>
                  </a:lnTo>
                  <a:lnTo>
                    <a:pt x="429" y="1050"/>
                  </a:lnTo>
                  <a:lnTo>
                    <a:pt x="443" y="1036"/>
                  </a:lnTo>
                  <a:lnTo>
                    <a:pt x="458" y="1023"/>
                  </a:lnTo>
                  <a:lnTo>
                    <a:pt x="471" y="1010"/>
                  </a:lnTo>
                  <a:lnTo>
                    <a:pt x="485" y="996"/>
                  </a:lnTo>
                  <a:lnTo>
                    <a:pt x="498" y="981"/>
                  </a:lnTo>
                  <a:lnTo>
                    <a:pt x="513" y="970"/>
                  </a:lnTo>
                  <a:lnTo>
                    <a:pt x="526" y="954"/>
                  </a:lnTo>
                  <a:lnTo>
                    <a:pt x="540" y="943"/>
                  </a:lnTo>
                  <a:lnTo>
                    <a:pt x="555" y="930"/>
                  </a:lnTo>
                  <a:lnTo>
                    <a:pt x="568" y="916"/>
                  </a:lnTo>
                  <a:lnTo>
                    <a:pt x="581" y="903"/>
                  </a:lnTo>
                  <a:lnTo>
                    <a:pt x="597" y="892"/>
                  </a:lnTo>
                  <a:lnTo>
                    <a:pt x="612" y="878"/>
                  </a:lnTo>
                  <a:lnTo>
                    <a:pt x="625" y="867"/>
                  </a:lnTo>
                  <a:lnTo>
                    <a:pt x="640" y="856"/>
                  </a:lnTo>
                  <a:lnTo>
                    <a:pt x="654" y="844"/>
                  </a:lnTo>
                  <a:lnTo>
                    <a:pt x="669" y="831"/>
                  </a:lnTo>
                  <a:lnTo>
                    <a:pt x="684" y="819"/>
                  </a:lnTo>
                  <a:lnTo>
                    <a:pt x="697" y="808"/>
                  </a:lnTo>
                  <a:lnTo>
                    <a:pt x="713" y="799"/>
                  </a:lnTo>
                  <a:lnTo>
                    <a:pt x="728" y="787"/>
                  </a:lnTo>
                  <a:lnTo>
                    <a:pt x="741" y="776"/>
                  </a:lnTo>
                  <a:lnTo>
                    <a:pt x="756" y="766"/>
                  </a:lnTo>
                  <a:lnTo>
                    <a:pt x="770" y="757"/>
                  </a:lnTo>
                  <a:lnTo>
                    <a:pt x="785" y="745"/>
                  </a:lnTo>
                  <a:lnTo>
                    <a:pt x="800" y="736"/>
                  </a:lnTo>
                  <a:lnTo>
                    <a:pt x="813" y="726"/>
                  </a:lnTo>
                  <a:lnTo>
                    <a:pt x="829" y="719"/>
                  </a:lnTo>
                  <a:lnTo>
                    <a:pt x="842" y="709"/>
                  </a:lnTo>
                  <a:lnTo>
                    <a:pt x="857" y="700"/>
                  </a:lnTo>
                  <a:lnTo>
                    <a:pt x="870" y="692"/>
                  </a:lnTo>
                  <a:lnTo>
                    <a:pt x="886" y="684"/>
                  </a:lnTo>
                  <a:lnTo>
                    <a:pt x="899" y="677"/>
                  </a:lnTo>
                  <a:lnTo>
                    <a:pt x="928" y="662"/>
                  </a:lnTo>
                  <a:lnTo>
                    <a:pt x="948" y="652"/>
                  </a:lnTo>
                  <a:lnTo>
                    <a:pt x="969" y="641"/>
                  </a:lnTo>
                  <a:lnTo>
                    <a:pt x="990" y="631"/>
                  </a:lnTo>
                  <a:lnTo>
                    <a:pt x="1011" y="622"/>
                  </a:lnTo>
                  <a:lnTo>
                    <a:pt x="1032" y="612"/>
                  </a:lnTo>
                  <a:lnTo>
                    <a:pt x="1053" y="605"/>
                  </a:lnTo>
                  <a:lnTo>
                    <a:pt x="1076" y="595"/>
                  </a:lnTo>
                  <a:lnTo>
                    <a:pt x="1097" y="588"/>
                  </a:lnTo>
                  <a:lnTo>
                    <a:pt x="1118" y="578"/>
                  </a:lnTo>
                  <a:lnTo>
                    <a:pt x="1140" y="570"/>
                  </a:lnTo>
                  <a:lnTo>
                    <a:pt x="1182" y="557"/>
                  </a:lnTo>
                  <a:lnTo>
                    <a:pt x="1226" y="542"/>
                  </a:lnTo>
                  <a:lnTo>
                    <a:pt x="1270" y="530"/>
                  </a:lnTo>
                  <a:lnTo>
                    <a:pt x="1313" y="519"/>
                  </a:lnTo>
                  <a:lnTo>
                    <a:pt x="1357" y="508"/>
                  </a:lnTo>
                  <a:lnTo>
                    <a:pt x="1401" y="500"/>
                  </a:lnTo>
                  <a:lnTo>
                    <a:pt x="1445" y="492"/>
                  </a:lnTo>
                  <a:lnTo>
                    <a:pt x="1534" y="479"/>
                  </a:lnTo>
                  <a:lnTo>
                    <a:pt x="1621" y="472"/>
                  </a:lnTo>
                  <a:lnTo>
                    <a:pt x="1798" y="468"/>
                  </a:lnTo>
                  <a:lnTo>
                    <a:pt x="1973" y="481"/>
                  </a:lnTo>
                  <a:lnTo>
                    <a:pt x="2059" y="494"/>
                  </a:lnTo>
                  <a:lnTo>
                    <a:pt x="2144" y="511"/>
                  </a:lnTo>
                  <a:lnTo>
                    <a:pt x="2188" y="523"/>
                  </a:lnTo>
                  <a:lnTo>
                    <a:pt x="2230" y="532"/>
                  </a:lnTo>
                  <a:lnTo>
                    <a:pt x="2272" y="546"/>
                  </a:lnTo>
                  <a:lnTo>
                    <a:pt x="2312" y="559"/>
                  </a:lnTo>
                  <a:lnTo>
                    <a:pt x="2353" y="572"/>
                  </a:lnTo>
                  <a:lnTo>
                    <a:pt x="2395" y="588"/>
                  </a:lnTo>
                  <a:lnTo>
                    <a:pt x="2435" y="605"/>
                  </a:lnTo>
                  <a:lnTo>
                    <a:pt x="2456" y="612"/>
                  </a:lnTo>
                  <a:lnTo>
                    <a:pt x="2475" y="622"/>
                  </a:lnTo>
                  <a:lnTo>
                    <a:pt x="2496" y="629"/>
                  </a:lnTo>
                  <a:lnTo>
                    <a:pt x="2515" y="639"/>
                  </a:lnTo>
                  <a:lnTo>
                    <a:pt x="2534" y="648"/>
                  </a:lnTo>
                  <a:lnTo>
                    <a:pt x="2555" y="658"/>
                  </a:lnTo>
                  <a:lnTo>
                    <a:pt x="2574" y="667"/>
                  </a:lnTo>
                  <a:lnTo>
                    <a:pt x="2593" y="679"/>
                  </a:lnTo>
                  <a:lnTo>
                    <a:pt x="2612" y="688"/>
                  </a:lnTo>
                  <a:lnTo>
                    <a:pt x="2631" y="700"/>
                  </a:lnTo>
                  <a:lnTo>
                    <a:pt x="2652" y="709"/>
                  </a:lnTo>
                  <a:lnTo>
                    <a:pt x="2671" y="721"/>
                  </a:lnTo>
                  <a:lnTo>
                    <a:pt x="2688" y="732"/>
                  </a:lnTo>
                  <a:lnTo>
                    <a:pt x="2707" y="743"/>
                  </a:lnTo>
                  <a:lnTo>
                    <a:pt x="2726" y="755"/>
                  </a:lnTo>
                  <a:lnTo>
                    <a:pt x="2745" y="768"/>
                  </a:lnTo>
                  <a:lnTo>
                    <a:pt x="2762" y="780"/>
                  </a:lnTo>
                  <a:lnTo>
                    <a:pt x="2781" y="791"/>
                  </a:lnTo>
                  <a:lnTo>
                    <a:pt x="2798" y="804"/>
                  </a:lnTo>
                  <a:lnTo>
                    <a:pt x="2815" y="818"/>
                  </a:lnTo>
                  <a:lnTo>
                    <a:pt x="2834" y="831"/>
                  </a:lnTo>
                  <a:lnTo>
                    <a:pt x="2852" y="844"/>
                  </a:lnTo>
                  <a:lnTo>
                    <a:pt x="2869" y="858"/>
                  </a:lnTo>
                  <a:lnTo>
                    <a:pt x="2886" y="871"/>
                  </a:lnTo>
                  <a:lnTo>
                    <a:pt x="2903" y="884"/>
                  </a:lnTo>
                  <a:lnTo>
                    <a:pt x="2920" y="899"/>
                  </a:lnTo>
                  <a:lnTo>
                    <a:pt x="2937" y="913"/>
                  </a:lnTo>
                  <a:lnTo>
                    <a:pt x="2954" y="928"/>
                  </a:lnTo>
                  <a:lnTo>
                    <a:pt x="2969" y="943"/>
                  </a:lnTo>
                  <a:lnTo>
                    <a:pt x="2987" y="958"/>
                  </a:lnTo>
                  <a:lnTo>
                    <a:pt x="3004" y="973"/>
                  </a:lnTo>
                  <a:lnTo>
                    <a:pt x="3019" y="989"/>
                  </a:lnTo>
                  <a:lnTo>
                    <a:pt x="3034" y="1004"/>
                  </a:lnTo>
                  <a:lnTo>
                    <a:pt x="3049" y="1021"/>
                  </a:lnTo>
                  <a:lnTo>
                    <a:pt x="3059" y="1029"/>
                  </a:lnTo>
                  <a:lnTo>
                    <a:pt x="3066" y="1036"/>
                  </a:lnTo>
                  <a:lnTo>
                    <a:pt x="3082" y="1053"/>
                  </a:lnTo>
                  <a:lnTo>
                    <a:pt x="3089" y="1061"/>
                  </a:lnTo>
                  <a:lnTo>
                    <a:pt x="3097" y="1070"/>
                  </a:lnTo>
                  <a:lnTo>
                    <a:pt x="3110" y="1086"/>
                  </a:lnTo>
                  <a:lnTo>
                    <a:pt x="3118" y="1095"/>
                  </a:lnTo>
                  <a:lnTo>
                    <a:pt x="3125" y="1103"/>
                  </a:lnTo>
                  <a:lnTo>
                    <a:pt x="3133" y="1112"/>
                  </a:lnTo>
                  <a:lnTo>
                    <a:pt x="3141" y="1120"/>
                  </a:lnTo>
                  <a:lnTo>
                    <a:pt x="3148" y="1129"/>
                  </a:lnTo>
                  <a:lnTo>
                    <a:pt x="3154" y="1139"/>
                  </a:lnTo>
                  <a:lnTo>
                    <a:pt x="3161" y="1147"/>
                  </a:lnTo>
                  <a:lnTo>
                    <a:pt x="3169" y="1156"/>
                  </a:lnTo>
                  <a:lnTo>
                    <a:pt x="3175" y="1166"/>
                  </a:lnTo>
                  <a:lnTo>
                    <a:pt x="3182" y="1173"/>
                  </a:lnTo>
                  <a:lnTo>
                    <a:pt x="3190" y="1183"/>
                  </a:lnTo>
                  <a:lnTo>
                    <a:pt x="3196" y="1192"/>
                  </a:lnTo>
                  <a:lnTo>
                    <a:pt x="3203" y="1202"/>
                  </a:lnTo>
                  <a:lnTo>
                    <a:pt x="3209" y="1209"/>
                  </a:lnTo>
                  <a:lnTo>
                    <a:pt x="3217" y="1219"/>
                  </a:lnTo>
                  <a:lnTo>
                    <a:pt x="3222" y="1228"/>
                  </a:lnTo>
                  <a:lnTo>
                    <a:pt x="3230" y="1238"/>
                  </a:lnTo>
                  <a:lnTo>
                    <a:pt x="3236" y="1247"/>
                  </a:lnTo>
                  <a:lnTo>
                    <a:pt x="3243" y="1257"/>
                  </a:lnTo>
                  <a:lnTo>
                    <a:pt x="3249" y="1266"/>
                  </a:lnTo>
                  <a:lnTo>
                    <a:pt x="3255" y="1276"/>
                  </a:lnTo>
                  <a:lnTo>
                    <a:pt x="3262" y="1285"/>
                  </a:lnTo>
                  <a:lnTo>
                    <a:pt x="3268" y="1295"/>
                  </a:lnTo>
                  <a:lnTo>
                    <a:pt x="3274" y="1304"/>
                  </a:lnTo>
                  <a:lnTo>
                    <a:pt x="3281" y="1314"/>
                  </a:lnTo>
                  <a:lnTo>
                    <a:pt x="3287" y="1323"/>
                  </a:lnTo>
                  <a:lnTo>
                    <a:pt x="3293" y="1335"/>
                  </a:lnTo>
                  <a:lnTo>
                    <a:pt x="3298" y="1344"/>
                  </a:lnTo>
                  <a:lnTo>
                    <a:pt x="3304" y="1354"/>
                  </a:lnTo>
                  <a:lnTo>
                    <a:pt x="3310" y="1363"/>
                  </a:lnTo>
                  <a:lnTo>
                    <a:pt x="3315" y="1373"/>
                  </a:lnTo>
                  <a:lnTo>
                    <a:pt x="3323" y="1384"/>
                  </a:lnTo>
                  <a:lnTo>
                    <a:pt x="3329" y="1394"/>
                  </a:lnTo>
                  <a:lnTo>
                    <a:pt x="3333" y="1403"/>
                  </a:lnTo>
                  <a:lnTo>
                    <a:pt x="3338" y="1415"/>
                  </a:lnTo>
                  <a:lnTo>
                    <a:pt x="3344" y="1424"/>
                  </a:lnTo>
                  <a:lnTo>
                    <a:pt x="3350" y="1436"/>
                  </a:lnTo>
                  <a:lnTo>
                    <a:pt x="3355" y="1445"/>
                  </a:lnTo>
                  <a:lnTo>
                    <a:pt x="3361" y="1455"/>
                  </a:lnTo>
                  <a:lnTo>
                    <a:pt x="3367" y="1466"/>
                  </a:lnTo>
                  <a:lnTo>
                    <a:pt x="3490" y="1466"/>
                  </a:lnTo>
                  <a:lnTo>
                    <a:pt x="3490" y="1217"/>
                  </a:lnTo>
                  <a:lnTo>
                    <a:pt x="3367" y="1236"/>
                  </a:lnTo>
                  <a:lnTo>
                    <a:pt x="3361" y="1226"/>
                  </a:lnTo>
                  <a:lnTo>
                    <a:pt x="3353" y="1215"/>
                  </a:lnTo>
                  <a:lnTo>
                    <a:pt x="3348" y="1205"/>
                  </a:lnTo>
                  <a:lnTo>
                    <a:pt x="3340" y="1194"/>
                  </a:lnTo>
                  <a:lnTo>
                    <a:pt x="3333" y="1185"/>
                  </a:lnTo>
                  <a:lnTo>
                    <a:pt x="3327" y="1175"/>
                  </a:lnTo>
                  <a:lnTo>
                    <a:pt x="3319" y="1164"/>
                  </a:lnTo>
                  <a:lnTo>
                    <a:pt x="3312" y="1154"/>
                  </a:lnTo>
                  <a:lnTo>
                    <a:pt x="3306" y="1145"/>
                  </a:lnTo>
                  <a:lnTo>
                    <a:pt x="3298" y="1135"/>
                  </a:lnTo>
                  <a:lnTo>
                    <a:pt x="3291" y="1124"/>
                  </a:lnTo>
                  <a:lnTo>
                    <a:pt x="3283" y="1114"/>
                  </a:lnTo>
                  <a:lnTo>
                    <a:pt x="3276" y="1105"/>
                  </a:lnTo>
                  <a:lnTo>
                    <a:pt x="3268" y="1095"/>
                  </a:lnTo>
                  <a:lnTo>
                    <a:pt x="3262" y="1086"/>
                  </a:lnTo>
                  <a:lnTo>
                    <a:pt x="3255" y="1076"/>
                  </a:lnTo>
                  <a:lnTo>
                    <a:pt x="3239" y="1057"/>
                  </a:lnTo>
                  <a:lnTo>
                    <a:pt x="3232" y="1048"/>
                  </a:lnTo>
                  <a:lnTo>
                    <a:pt x="3224" y="1038"/>
                  </a:lnTo>
                  <a:lnTo>
                    <a:pt x="3217" y="1029"/>
                  </a:lnTo>
                  <a:lnTo>
                    <a:pt x="3209" y="1019"/>
                  </a:lnTo>
                  <a:lnTo>
                    <a:pt x="3199" y="1010"/>
                  </a:lnTo>
                  <a:lnTo>
                    <a:pt x="3192" y="1002"/>
                  </a:lnTo>
                  <a:lnTo>
                    <a:pt x="3184" y="993"/>
                  </a:lnTo>
                  <a:lnTo>
                    <a:pt x="3177" y="983"/>
                  </a:lnTo>
                  <a:lnTo>
                    <a:pt x="3169" y="975"/>
                  </a:lnTo>
                  <a:lnTo>
                    <a:pt x="3160" y="966"/>
                  </a:lnTo>
                  <a:lnTo>
                    <a:pt x="3152" y="956"/>
                  </a:lnTo>
                  <a:lnTo>
                    <a:pt x="3144" y="949"/>
                  </a:lnTo>
                  <a:lnTo>
                    <a:pt x="3137" y="939"/>
                  </a:lnTo>
                  <a:lnTo>
                    <a:pt x="3127" y="930"/>
                  </a:lnTo>
                  <a:lnTo>
                    <a:pt x="3120" y="922"/>
                  </a:lnTo>
                  <a:lnTo>
                    <a:pt x="3110" y="913"/>
                  </a:lnTo>
                  <a:lnTo>
                    <a:pt x="3103" y="905"/>
                  </a:lnTo>
                  <a:lnTo>
                    <a:pt x="3093" y="897"/>
                  </a:lnTo>
                  <a:lnTo>
                    <a:pt x="3085" y="888"/>
                  </a:lnTo>
                  <a:lnTo>
                    <a:pt x="3078" y="880"/>
                  </a:lnTo>
                  <a:lnTo>
                    <a:pt x="3068" y="871"/>
                  </a:lnTo>
                  <a:lnTo>
                    <a:pt x="3061" y="863"/>
                  </a:lnTo>
                  <a:lnTo>
                    <a:pt x="3051" y="856"/>
                  </a:lnTo>
                  <a:lnTo>
                    <a:pt x="3042" y="848"/>
                  </a:lnTo>
                  <a:lnTo>
                    <a:pt x="3034" y="839"/>
                  </a:lnTo>
                  <a:lnTo>
                    <a:pt x="3025" y="831"/>
                  </a:lnTo>
                  <a:lnTo>
                    <a:pt x="3017" y="823"/>
                  </a:lnTo>
                  <a:lnTo>
                    <a:pt x="3007" y="816"/>
                  </a:lnTo>
                  <a:lnTo>
                    <a:pt x="2988" y="800"/>
                  </a:lnTo>
                  <a:lnTo>
                    <a:pt x="2971" y="785"/>
                  </a:lnTo>
                  <a:lnTo>
                    <a:pt x="2952" y="770"/>
                  </a:lnTo>
                  <a:lnTo>
                    <a:pt x="2935" y="755"/>
                  </a:lnTo>
                  <a:lnTo>
                    <a:pt x="2916" y="742"/>
                  </a:lnTo>
                  <a:lnTo>
                    <a:pt x="2897" y="726"/>
                  </a:lnTo>
                  <a:lnTo>
                    <a:pt x="2878" y="713"/>
                  </a:lnTo>
                  <a:lnTo>
                    <a:pt x="2859" y="700"/>
                  </a:lnTo>
                  <a:lnTo>
                    <a:pt x="2840" y="686"/>
                  </a:lnTo>
                  <a:lnTo>
                    <a:pt x="2821" y="673"/>
                  </a:lnTo>
                  <a:lnTo>
                    <a:pt x="2802" y="660"/>
                  </a:lnTo>
                  <a:lnTo>
                    <a:pt x="2783" y="646"/>
                  </a:lnTo>
                  <a:lnTo>
                    <a:pt x="2762" y="635"/>
                  </a:lnTo>
                  <a:lnTo>
                    <a:pt x="2743" y="622"/>
                  </a:lnTo>
                  <a:lnTo>
                    <a:pt x="2722" y="610"/>
                  </a:lnTo>
                  <a:lnTo>
                    <a:pt x="2703" y="599"/>
                  </a:lnTo>
                  <a:lnTo>
                    <a:pt x="2682" y="588"/>
                  </a:lnTo>
                  <a:lnTo>
                    <a:pt x="2661" y="576"/>
                  </a:lnTo>
                  <a:lnTo>
                    <a:pt x="2642" y="565"/>
                  </a:lnTo>
                  <a:lnTo>
                    <a:pt x="2621" y="555"/>
                  </a:lnTo>
                  <a:lnTo>
                    <a:pt x="2601" y="544"/>
                  </a:lnTo>
                  <a:lnTo>
                    <a:pt x="2580" y="534"/>
                  </a:lnTo>
                  <a:lnTo>
                    <a:pt x="2559" y="525"/>
                  </a:lnTo>
                  <a:lnTo>
                    <a:pt x="2538" y="513"/>
                  </a:lnTo>
                  <a:lnTo>
                    <a:pt x="2517" y="504"/>
                  </a:lnTo>
                  <a:lnTo>
                    <a:pt x="2496" y="496"/>
                  </a:lnTo>
                  <a:lnTo>
                    <a:pt x="2475" y="487"/>
                  </a:lnTo>
                  <a:lnTo>
                    <a:pt x="2452" y="477"/>
                  </a:lnTo>
                  <a:lnTo>
                    <a:pt x="2431" y="470"/>
                  </a:lnTo>
                  <a:lnTo>
                    <a:pt x="2409" y="462"/>
                  </a:lnTo>
                  <a:lnTo>
                    <a:pt x="2388" y="454"/>
                  </a:lnTo>
                  <a:lnTo>
                    <a:pt x="2344" y="439"/>
                  </a:lnTo>
                  <a:lnTo>
                    <a:pt x="2300" y="426"/>
                  </a:lnTo>
                  <a:lnTo>
                    <a:pt x="2256" y="413"/>
                  </a:lnTo>
                  <a:lnTo>
                    <a:pt x="2211" y="401"/>
                  </a:lnTo>
                  <a:lnTo>
                    <a:pt x="2167" y="390"/>
                  </a:lnTo>
                  <a:lnTo>
                    <a:pt x="2121" y="380"/>
                  </a:lnTo>
                  <a:lnTo>
                    <a:pt x="2076" y="373"/>
                  </a:lnTo>
                  <a:lnTo>
                    <a:pt x="2030" y="365"/>
                  </a:lnTo>
                  <a:lnTo>
                    <a:pt x="1985" y="357"/>
                  </a:lnTo>
                  <a:lnTo>
                    <a:pt x="1893" y="348"/>
                  </a:lnTo>
                  <a:lnTo>
                    <a:pt x="1800" y="344"/>
                  </a:lnTo>
                  <a:lnTo>
                    <a:pt x="1616" y="346"/>
                  </a:lnTo>
                  <a:lnTo>
                    <a:pt x="1431" y="367"/>
                  </a:lnTo>
                  <a:lnTo>
                    <a:pt x="1338" y="386"/>
                  </a:lnTo>
                  <a:lnTo>
                    <a:pt x="1293" y="395"/>
                  </a:lnTo>
                  <a:lnTo>
                    <a:pt x="1247" y="407"/>
                  </a:lnTo>
                  <a:lnTo>
                    <a:pt x="1201" y="420"/>
                  </a:lnTo>
                  <a:lnTo>
                    <a:pt x="1158" y="435"/>
                  </a:lnTo>
                  <a:lnTo>
                    <a:pt x="1112" y="449"/>
                  </a:lnTo>
                  <a:lnTo>
                    <a:pt x="1089" y="458"/>
                  </a:lnTo>
                  <a:lnTo>
                    <a:pt x="1066" y="466"/>
                  </a:lnTo>
                  <a:lnTo>
                    <a:pt x="1043" y="475"/>
                  </a:lnTo>
                  <a:lnTo>
                    <a:pt x="1023" y="483"/>
                  </a:lnTo>
                  <a:lnTo>
                    <a:pt x="1000" y="492"/>
                  </a:lnTo>
                  <a:lnTo>
                    <a:pt x="977" y="502"/>
                  </a:lnTo>
                  <a:lnTo>
                    <a:pt x="956" y="511"/>
                  </a:lnTo>
                  <a:lnTo>
                    <a:pt x="933" y="521"/>
                  </a:lnTo>
                  <a:lnTo>
                    <a:pt x="912" y="532"/>
                  </a:lnTo>
                  <a:lnTo>
                    <a:pt x="889" y="544"/>
                  </a:lnTo>
                  <a:lnTo>
                    <a:pt x="869" y="553"/>
                  </a:lnTo>
                  <a:lnTo>
                    <a:pt x="848" y="565"/>
                  </a:lnTo>
                  <a:lnTo>
                    <a:pt x="825" y="576"/>
                  </a:lnTo>
                  <a:lnTo>
                    <a:pt x="804" y="589"/>
                  </a:lnTo>
                  <a:lnTo>
                    <a:pt x="783" y="601"/>
                  </a:lnTo>
                  <a:lnTo>
                    <a:pt x="762" y="614"/>
                  </a:lnTo>
                  <a:lnTo>
                    <a:pt x="741" y="626"/>
                  </a:lnTo>
                  <a:lnTo>
                    <a:pt x="720" y="639"/>
                  </a:lnTo>
                  <a:lnTo>
                    <a:pt x="699" y="652"/>
                  </a:lnTo>
                  <a:lnTo>
                    <a:pt x="680" y="665"/>
                  </a:lnTo>
                  <a:lnTo>
                    <a:pt x="661" y="679"/>
                  </a:lnTo>
                  <a:lnTo>
                    <a:pt x="640" y="694"/>
                  </a:lnTo>
                  <a:lnTo>
                    <a:pt x="621" y="709"/>
                  </a:lnTo>
                  <a:lnTo>
                    <a:pt x="610" y="717"/>
                  </a:lnTo>
                  <a:lnTo>
                    <a:pt x="601" y="724"/>
                  </a:lnTo>
                  <a:lnTo>
                    <a:pt x="589" y="734"/>
                  </a:lnTo>
                  <a:lnTo>
                    <a:pt x="580" y="742"/>
                  </a:lnTo>
                  <a:lnTo>
                    <a:pt x="570" y="749"/>
                  </a:lnTo>
                  <a:lnTo>
                    <a:pt x="559" y="759"/>
                  </a:lnTo>
                  <a:lnTo>
                    <a:pt x="547" y="768"/>
                  </a:lnTo>
                  <a:lnTo>
                    <a:pt x="538" y="776"/>
                  </a:lnTo>
                  <a:lnTo>
                    <a:pt x="528" y="785"/>
                  </a:lnTo>
                  <a:lnTo>
                    <a:pt x="517" y="795"/>
                  </a:lnTo>
                  <a:lnTo>
                    <a:pt x="507" y="804"/>
                  </a:lnTo>
                  <a:lnTo>
                    <a:pt x="496" y="814"/>
                  </a:lnTo>
                  <a:lnTo>
                    <a:pt x="486" y="823"/>
                  </a:lnTo>
                  <a:lnTo>
                    <a:pt x="475" y="833"/>
                  </a:lnTo>
                  <a:lnTo>
                    <a:pt x="464" y="842"/>
                  </a:lnTo>
                  <a:lnTo>
                    <a:pt x="454" y="852"/>
                  </a:lnTo>
                  <a:lnTo>
                    <a:pt x="445" y="861"/>
                  </a:lnTo>
                  <a:lnTo>
                    <a:pt x="433" y="871"/>
                  </a:lnTo>
                  <a:lnTo>
                    <a:pt x="424" y="880"/>
                  </a:lnTo>
                  <a:lnTo>
                    <a:pt x="412" y="892"/>
                  </a:lnTo>
                  <a:lnTo>
                    <a:pt x="403" y="901"/>
                  </a:lnTo>
                  <a:lnTo>
                    <a:pt x="393" y="911"/>
                  </a:lnTo>
                  <a:lnTo>
                    <a:pt x="382" y="922"/>
                  </a:lnTo>
                  <a:lnTo>
                    <a:pt x="372" y="932"/>
                  </a:lnTo>
                  <a:lnTo>
                    <a:pt x="363" y="941"/>
                  </a:lnTo>
                  <a:lnTo>
                    <a:pt x="353" y="953"/>
                  </a:lnTo>
                  <a:lnTo>
                    <a:pt x="342" y="962"/>
                  </a:lnTo>
                  <a:lnTo>
                    <a:pt x="332" y="973"/>
                  </a:lnTo>
                  <a:lnTo>
                    <a:pt x="323" y="983"/>
                  </a:lnTo>
                  <a:lnTo>
                    <a:pt x="313" y="994"/>
                  </a:lnTo>
                  <a:lnTo>
                    <a:pt x="304" y="1004"/>
                  </a:lnTo>
                  <a:lnTo>
                    <a:pt x="294" y="1015"/>
                  </a:lnTo>
                  <a:lnTo>
                    <a:pt x="285" y="1025"/>
                  </a:lnTo>
                  <a:lnTo>
                    <a:pt x="275" y="1036"/>
                  </a:lnTo>
                  <a:lnTo>
                    <a:pt x="268" y="1046"/>
                  </a:lnTo>
                  <a:lnTo>
                    <a:pt x="258" y="1057"/>
                  </a:lnTo>
                  <a:lnTo>
                    <a:pt x="249" y="1067"/>
                  </a:lnTo>
                  <a:lnTo>
                    <a:pt x="241" y="1078"/>
                  </a:lnTo>
                  <a:lnTo>
                    <a:pt x="232" y="1088"/>
                  </a:lnTo>
                  <a:lnTo>
                    <a:pt x="224" y="1099"/>
                  </a:lnTo>
                  <a:lnTo>
                    <a:pt x="215" y="1108"/>
                  </a:lnTo>
                  <a:lnTo>
                    <a:pt x="207" y="1120"/>
                  </a:lnTo>
                  <a:lnTo>
                    <a:pt x="199" y="1129"/>
                  </a:lnTo>
                  <a:lnTo>
                    <a:pt x="192" y="1139"/>
                  </a:lnTo>
                  <a:lnTo>
                    <a:pt x="177" y="1160"/>
                  </a:lnTo>
                  <a:lnTo>
                    <a:pt x="169" y="1171"/>
                  </a:lnTo>
                  <a:lnTo>
                    <a:pt x="161" y="1181"/>
                  </a:lnTo>
                  <a:lnTo>
                    <a:pt x="154" y="1190"/>
                  </a:lnTo>
                  <a:lnTo>
                    <a:pt x="148" y="1200"/>
                  </a:lnTo>
                  <a:lnTo>
                    <a:pt x="140" y="1209"/>
                  </a:lnTo>
                  <a:lnTo>
                    <a:pt x="135" y="1221"/>
                  </a:lnTo>
                  <a:lnTo>
                    <a:pt x="127" y="1230"/>
                  </a:lnTo>
                  <a:lnTo>
                    <a:pt x="121" y="1240"/>
                  </a:lnTo>
                  <a:lnTo>
                    <a:pt x="123" y="624"/>
                  </a:lnTo>
                  <a:lnTo>
                    <a:pt x="146" y="608"/>
                  </a:lnTo>
                  <a:lnTo>
                    <a:pt x="167" y="593"/>
                  </a:lnTo>
                  <a:lnTo>
                    <a:pt x="190" y="578"/>
                  </a:lnTo>
                  <a:lnTo>
                    <a:pt x="211" y="565"/>
                  </a:lnTo>
                  <a:lnTo>
                    <a:pt x="234" y="550"/>
                  </a:lnTo>
                  <a:lnTo>
                    <a:pt x="256" y="536"/>
                  </a:lnTo>
                  <a:lnTo>
                    <a:pt x="279" y="523"/>
                  </a:lnTo>
                  <a:lnTo>
                    <a:pt x="302" y="510"/>
                  </a:lnTo>
                  <a:lnTo>
                    <a:pt x="325" y="494"/>
                  </a:lnTo>
                  <a:lnTo>
                    <a:pt x="348" y="483"/>
                  </a:lnTo>
                  <a:lnTo>
                    <a:pt x="370" y="470"/>
                  </a:lnTo>
                  <a:lnTo>
                    <a:pt x="395" y="456"/>
                  </a:lnTo>
                  <a:lnTo>
                    <a:pt x="418" y="445"/>
                  </a:lnTo>
                  <a:lnTo>
                    <a:pt x="441" y="432"/>
                  </a:lnTo>
                  <a:lnTo>
                    <a:pt x="466" y="420"/>
                  </a:lnTo>
                  <a:lnTo>
                    <a:pt x="490" y="409"/>
                  </a:lnTo>
                  <a:lnTo>
                    <a:pt x="513" y="397"/>
                  </a:lnTo>
                  <a:lnTo>
                    <a:pt x="538" y="386"/>
                  </a:lnTo>
                  <a:lnTo>
                    <a:pt x="562" y="375"/>
                  </a:lnTo>
                  <a:lnTo>
                    <a:pt x="587" y="363"/>
                  </a:lnTo>
                  <a:lnTo>
                    <a:pt x="612" y="354"/>
                  </a:lnTo>
                  <a:lnTo>
                    <a:pt x="637" y="344"/>
                  </a:lnTo>
                  <a:lnTo>
                    <a:pt x="661" y="333"/>
                  </a:lnTo>
                  <a:lnTo>
                    <a:pt x="686" y="323"/>
                  </a:lnTo>
                  <a:lnTo>
                    <a:pt x="711" y="314"/>
                  </a:lnTo>
                  <a:lnTo>
                    <a:pt x="737" y="304"/>
                  </a:lnTo>
                  <a:lnTo>
                    <a:pt x="762" y="295"/>
                  </a:lnTo>
                  <a:lnTo>
                    <a:pt x="787" y="287"/>
                  </a:lnTo>
                  <a:lnTo>
                    <a:pt x="813" y="278"/>
                  </a:lnTo>
                  <a:lnTo>
                    <a:pt x="838" y="270"/>
                  </a:lnTo>
                  <a:lnTo>
                    <a:pt x="865" y="262"/>
                  </a:lnTo>
                  <a:lnTo>
                    <a:pt x="891" y="255"/>
                  </a:lnTo>
                  <a:lnTo>
                    <a:pt x="943" y="240"/>
                  </a:lnTo>
                  <a:lnTo>
                    <a:pt x="994" y="224"/>
                  </a:lnTo>
                  <a:lnTo>
                    <a:pt x="1047" y="211"/>
                  </a:lnTo>
                  <a:lnTo>
                    <a:pt x="1101" y="200"/>
                  </a:lnTo>
                  <a:lnTo>
                    <a:pt x="1154" y="188"/>
                  </a:lnTo>
                  <a:lnTo>
                    <a:pt x="1207" y="179"/>
                  </a:lnTo>
                  <a:lnTo>
                    <a:pt x="1260" y="169"/>
                  </a:lnTo>
                  <a:lnTo>
                    <a:pt x="1313" y="162"/>
                  </a:lnTo>
                  <a:lnTo>
                    <a:pt x="1369" y="154"/>
                  </a:lnTo>
                  <a:lnTo>
                    <a:pt x="1422" y="146"/>
                  </a:lnTo>
                  <a:lnTo>
                    <a:pt x="1532" y="137"/>
                  </a:lnTo>
                  <a:lnTo>
                    <a:pt x="1640" y="131"/>
                  </a:lnTo>
                  <a:lnTo>
                    <a:pt x="1749" y="129"/>
                  </a:lnTo>
                  <a:lnTo>
                    <a:pt x="1967" y="137"/>
                  </a:lnTo>
                  <a:lnTo>
                    <a:pt x="2184" y="160"/>
                  </a:lnTo>
                  <a:lnTo>
                    <a:pt x="2291" y="177"/>
                  </a:lnTo>
                  <a:lnTo>
                    <a:pt x="2344" y="186"/>
                  </a:lnTo>
                  <a:lnTo>
                    <a:pt x="2397" y="198"/>
                  </a:lnTo>
                  <a:lnTo>
                    <a:pt x="2450" y="209"/>
                  </a:lnTo>
                  <a:lnTo>
                    <a:pt x="2502" y="222"/>
                  </a:lnTo>
                  <a:lnTo>
                    <a:pt x="2555" y="236"/>
                  </a:lnTo>
                  <a:lnTo>
                    <a:pt x="2606" y="251"/>
                  </a:lnTo>
                  <a:lnTo>
                    <a:pt x="2658" y="268"/>
                  </a:lnTo>
                  <a:lnTo>
                    <a:pt x="2682" y="276"/>
                  </a:lnTo>
                  <a:lnTo>
                    <a:pt x="2709" y="285"/>
                  </a:lnTo>
                  <a:lnTo>
                    <a:pt x="2734" y="293"/>
                  </a:lnTo>
                  <a:lnTo>
                    <a:pt x="2758" y="302"/>
                  </a:lnTo>
                  <a:lnTo>
                    <a:pt x="2785" y="312"/>
                  </a:lnTo>
                  <a:lnTo>
                    <a:pt x="2810" y="321"/>
                  </a:lnTo>
                  <a:lnTo>
                    <a:pt x="2834" y="331"/>
                  </a:lnTo>
                  <a:lnTo>
                    <a:pt x="2859" y="340"/>
                  </a:lnTo>
                  <a:lnTo>
                    <a:pt x="2884" y="352"/>
                  </a:lnTo>
                  <a:lnTo>
                    <a:pt x="2909" y="361"/>
                  </a:lnTo>
                  <a:lnTo>
                    <a:pt x="2931" y="373"/>
                  </a:lnTo>
                  <a:lnTo>
                    <a:pt x="2956" y="384"/>
                  </a:lnTo>
                  <a:lnTo>
                    <a:pt x="2981" y="395"/>
                  </a:lnTo>
                  <a:lnTo>
                    <a:pt x="3004" y="407"/>
                  </a:lnTo>
                  <a:lnTo>
                    <a:pt x="3028" y="418"/>
                  </a:lnTo>
                  <a:lnTo>
                    <a:pt x="3051" y="430"/>
                  </a:lnTo>
                  <a:lnTo>
                    <a:pt x="3076" y="443"/>
                  </a:lnTo>
                  <a:lnTo>
                    <a:pt x="3099" y="454"/>
                  </a:lnTo>
                  <a:lnTo>
                    <a:pt x="3122" y="468"/>
                  </a:lnTo>
                  <a:lnTo>
                    <a:pt x="3144" y="481"/>
                  </a:lnTo>
                  <a:lnTo>
                    <a:pt x="3167" y="494"/>
                  </a:lnTo>
                  <a:lnTo>
                    <a:pt x="3190" y="508"/>
                  </a:lnTo>
                  <a:lnTo>
                    <a:pt x="3213" y="521"/>
                  </a:lnTo>
                  <a:lnTo>
                    <a:pt x="3236" y="534"/>
                  </a:lnTo>
                  <a:lnTo>
                    <a:pt x="3258" y="550"/>
                  </a:lnTo>
                  <a:lnTo>
                    <a:pt x="3279" y="563"/>
                  </a:lnTo>
                  <a:lnTo>
                    <a:pt x="3302" y="578"/>
                  </a:lnTo>
                  <a:lnTo>
                    <a:pt x="3323" y="593"/>
                  </a:lnTo>
                  <a:lnTo>
                    <a:pt x="3346" y="608"/>
                  </a:lnTo>
                  <a:lnTo>
                    <a:pt x="3367" y="624"/>
                  </a:lnTo>
                  <a:lnTo>
                    <a:pt x="3367" y="1217"/>
                  </a:lnTo>
                  <a:lnTo>
                    <a:pt x="3490" y="1173"/>
                  </a:lnTo>
                  <a:lnTo>
                    <a:pt x="3490" y="591"/>
                  </a:lnTo>
                  <a:lnTo>
                    <a:pt x="3479" y="584"/>
                  </a:lnTo>
                  <a:lnTo>
                    <a:pt x="3468" y="574"/>
                  </a:lnTo>
                  <a:lnTo>
                    <a:pt x="3456" y="565"/>
                  </a:lnTo>
                  <a:lnTo>
                    <a:pt x="3445" y="555"/>
                  </a:lnTo>
                  <a:lnTo>
                    <a:pt x="3433" y="546"/>
                  </a:lnTo>
                  <a:lnTo>
                    <a:pt x="3422" y="538"/>
                  </a:lnTo>
                  <a:lnTo>
                    <a:pt x="3411" y="529"/>
                  </a:lnTo>
                  <a:lnTo>
                    <a:pt x="3399" y="521"/>
                  </a:lnTo>
                  <a:lnTo>
                    <a:pt x="3388" y="511"/>
                  </a:lnTo>
                  <a:lnTo>
                    <a:pt x="3376" y="502"/>
                  </a:lnTo>
                  <a:lnTo>
                    <a:pt x="3363" y="494"/>
                  </a:lnTo>
                  <a:lnTo>
                    <a:pt x="3352" y="487"/>
                  </a:lnTo>
                  <a:lnTo>
                    <a:pt x="3340" y="477"/>
                  </a:lnTo>
                  <a:lnTo>
                    <a:pt x="3329" y="470"/>
                  </a:lnTo>
                  <a:lnTo>
                    <a:pt x="3315" y="462"/>
                  </a:lnTo>
                  <a:lnTo>
                    <a:pt x="3304" y="453"/>
                  </a:lnTo>
                  <a:lnTo>
                    <a:pt x="3291" y="445"/>
                  </a:lnTo>
                  <a:lnTo>
                    <a:pt x="3279" y="437"/>
                  </a:lnTo>
                  <a:lnTo>
                    <a:pt x="3268" y="430"/>
                  </a:lnTo>
                  <a:lnTo>
                    <a:pt x="3255" y="420"/>
                  </a:lnTo>
                  <a:lnTo>
                    <a:pt x="3243" y="413"/>
                  </a:lnTo>
                  <a:lnTo>
                    <a:pt x="3230" y="405"/>
                  </a:lnTo>
                  <a:lnTo>
                    <a:pt x="3205" y="390"/>
                  </a:lnTo>
                  <a:lnTo>
                    <a:pt x="3180" y="376"/>
                  </a:lnTo>
                  <a:lnTo>
                    <a:pt x="3156" y="361"/>
                  </a:lnTo>
                  <a:lnTo>
                    <a:pt x="3129" y="346"/>
                  </a:lnTo>
                  <a:lnTo>
                    <a:pt x="3104" y="333"/>
                  </a:lnTo>
                  <a:lnTo>
                    <a:pt x="3078" y="319"/>
                  </a:lnTo>
                  <a:lnTo>
                    <a:pt x="3053" y="306"/>
                  </a:lnTo>
                  <a:lnTo>
                    <a:pt x="3026" y="293"/>
                  </a:lnTo>
                  <a:lnTo>
                    <a:pt x="3000" y="280"/>
                  </a:lnTo>
                  <a:lnTo>
                    <a:pt x="2973" y="266"/>
                  </a:lnTo>
                  <a:lnTo>
                    <a:pt x="2947" y="255"/>
                  </a:lnTo>
                  <a:lnTo>
                    <a:pt x="2920" y="243"/>
                  </a:lnTo>
                  <a:lnTo>
                    <a:pt x="2893" y="232"/>
                  </a:lnTo>
                  <a:lnTo>
                    <a:pt x="2867" y="221"/>
                  </a:lnTo>
                  <a:lnTo>
                    <a:pt x="2840" y="209"/>
                  </a:lnTo>
                  <a:lnTo>
                    <a:pt x="2812" y="198"/>
                  </a:lnTo>
                  <a:lnTo>
                    <a:pt x="2785" y="186"/>
                  </a:lnTo>
                  <a:lnTo>
                    <a:pt x="2758" y="177"/>
                  </a:lnTo>
                  <a:lnTo>
                    <a:pt x="2730" y="167"/>
                  </a:lnTo>
                  <a:lnTo>
                    <a:pt x="2703" y="158"/>
                  </a:lnTo>
                  <a:lnTo>
                    <a:pt x="2675" y="148"/>
                  </a:lnTo>
                  <a:lnTo>
                    <a:pt x="2646" y="139"/>
                  </a:lnTo>
                  <a:lnTo>
                    <a:pt x="2620" y="129"/>
                  </a:lnTo>
                  <a:lnTo>
                    <a:pt x="2591" y="122"/>
                  </a:lnTo>
                  <a:lnTo>
                    <a:pt x="2563" y="112"/>
                  </a:lnTo>
                  <a:lnTo>
                    <a:pt x="2534" y="105"/>
                  </a:lnTo>
                  <a:lnTo>
                    <a:pt x="2506" y="97"/>
                  </a:lnTo>
                  <a:lnTo>
                    <a:pt x="2448" y="84"/>
                  </a:lnTo>
                  <a:lnTo>
                    <a:pt x="2391" y="70"/>
                  </a:lnTo>
                  <a:lnTo>
                    <a:pt x="2333" y="57"/>
                  </a:lnTo>
                  <a:lnTo>
                    <a:pt x="2275" y="48"/>
                  </a:lnTo>
                  <a:lnTo>
                    <a:pt x="2217" y="36"/>
                  </a:lnTo>
                  <a:lnTo>
                    <a:pt x="2158" y="29"/>
                  </a:lnTo>
                  <a:lnTo>
                    <a:pt x="2101" y="21"/>
                  </a:lnTo>
                  <a:lnTo>
                    <a:pt x="1983" y="10"/>
                  </a:lnTo>
                  <a:lnTo>
                    <a:pt x="1863" y="2"/>
                  </a:lnTo>
                  <a:lnTo>
                    <a:pt x="1745" y="0"/>
                  </a:lnTo>
                  <a:lnTo>
                    <a:pt x="1507" y="10"/>
                  </a:lnTo>
                  <a:lnTo>
                    <a:pt x="1391" y="21"/>
                  </a:lnTo>
                  <a:lnTo>
                    <a:pt x="1274" y="36"/>
                  </a:lnTo>
                  <a:lnTo>
                    <a:pt x="1215" y="48"/>
                  </a:lnTo>
                  <a:lnTo>
                    <a:pt x="1158" y="57"/>
                  </a:lnTo>
                  <a:lnTo>
                    <a:pt x="1099" y="70"/>
                  </a:lnTo>
                  <a:lnTo>
                    <a:pt x="1042" y="84"/>
                  </a:lnTo>
                  <a:lnTo>
                    <a:pt x="985" y="97"/>
                  </a:lnTo>
                  <a:lnTo>
                    <a:pt x="928" y="112"/>
                  </a:lnTo>
                  <a:lnTo>
                    <a:pt x="899" y="122"/>
                  </a:lnTo>
                  <a:lnTo>
                    <a:pt x="872" y="129"/>
                  </a:lnTo>
                  <a:lnTo>
                    <a:pt x="844" y="139"/>
                  </a:lnTo>
                  <a:lnTo>
                    <a:pt x="815" y="148"/>
                  </a:lnTo>
                  <a:lnTo>
                    <a:pt x="787" y="158"/>
                  </a:lnTo>
                  <a:lnTo>
                    <a:pt x="760" y="167"/>
                  </a:lnTo>
                  <a:lnTo>
                    <a:pt x="732" y="177"/>
                  </a:lnTo>
                  <a:lnTo>
                    <a:pt x="705" y="186"/>
                  </a:lnTo>
                  <a:lnTo>
                    <a:pt x="678" y="198"/>
                  </a:lnTo>
                  <a:lnTo>
                    <a:pt x="650" y="209"/>
                  </a:lnTo>
                  <a:lnTo>
                    <a:pt x="623" y="221"/>
                  </a:lnTo>
                  <a:lnTo>
                    <a:pt x="597" y="232"/>
                  </a:lnTo>
                  <a:lnTo>
                    <a:pt x="570" y="243"/>
                  </a:lnTo>
                  <a:lnTo>
                    <a:pt x="543" y="255"/>
                  </a:lnTo>
                  <a:lnTo>
                    <a:pt x="517" y="266"/>
                  </a:lnTo>
                  <a:lnTo>
                    <a:pt x="490" y="280"/>
                  </a:lnTo>
                  <a:lnTo>
                    <a:pt x="464" y="293"/>
                  </a:lnTo>
                  <a:lnTo>
                    <a:pt x="437" y="306"/>
                  </a:lnTo>
                  <a:lnTo>
                    <a:pt x="412" y="319"/>
                  </a:lnTo>
                  <a:lnTo>
                    <a:pt x="386" y="333"/>
                  </a:lnTo>
                  <a:lnTo>
                    <a:pt x="361" y="346"/>
                  </a:lnTo>
                  <a:lnTo>
                    <a:pt x="336" y="361"/>
                  </a:lnTo>
                  <a:lnTo>
                    <a:pt x="310" y="376"/>
                  </a:lnTo>
                  <a:lnTo>
                    <a:pt x="285" y="390"/>
                  </a:lnTo>
                  <a:lnTo>
                    <a:pt x="260" y="405"/>
                  </a:lnTo>
                  <a:lnTo>
                    <a:pt x="235" y="420"/>
                  </a:lnTo>
                  <a:lnTo>
                    <a:pt x="211" y="437"/>
                  </a:lnTo>
                  <a:lnTo>
                    <a:pt x="199" y="445"/>
                  </a:lnTo>
                  <a:lnTo>
                    <a:pt x="186" y="453"/>
                  </a:lnTo>
                  <a:lnTo>
                    <a:pt x="175" y="462"/>
                  </a:lnTo>
                  <a:lnTo>
                    <a:pt x="161" y="470"/>
                  </a:lnTo>
                  <a:lnTo>
                    <a:pt x="150" y="477"/>
                  </a:lnTo>
                  <a:lnTo>
                    <a:pt x="139" y="487"/>
                  </a:lnTo>
                  <a:lnTo>
                    <a:pt x="127" y="494"/>
                  </a:lnTo>
                  <a:lnTo>
                    <a:pt x="114" y="502"/>
                  </a:lnTo>
                  <a:lnTo>
                    <a:pt x="102" y="511"/>
                  </a:lnTo>
                  <a:lnTo>
                    <a:pt x="91" y="521"/>
                  </a:lnTo>
                  <a:lnTo>
                    <a:pt x="80" y="529"/>
                  </a:lnTo>
                  <a:lnTo>
                    <a:pt x="68" y="538"/>
                  </a:lnTo>
                  <a:lnTo>
                    <a:pt x="57" y="546"/>
                  </a:lnTo>
                  <a:lnTo>
                    <a:pt x="45" y="555"/>
                  </a:lnTo>
                  <a:lnTo>
                    <a:pt x="34" y="565"/>
                  </a:lnTo>
                  <a:lnTo>
                    <a:pt x="23" y="574"/>
                  </a:lnTo>
                  <a:lnTo>
                    <a:pt x="11" y="582"/>
                  </a:lnTo>
                  <a:lnTo>
                    <a:pt x="0" y="591"/>
                  </a:lnTo>
                  <a:lnTo>
                    <a:pt x="0" y="1466"/>
                  </a:lnTo>
                  <a:lnTo>
                    <a:pt x="123" y="14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725"/>
            <p:cNvSpPr>
              <a:spLocks/>
            </p:cNvSpPr>
            <p:nvPr/>
          </p:nvSpPr>
          <p:spPr bwMode="auto">
            <a:xfrm>
              <a:off x="729" y="255"/>
              <a:ext cx="21" cy="155"/>
            </a:xfrm>
            <a:custGeom>
              <a:avLst/>
              <a:gdLst>
                <a:gd name="T0" fmla="*/ 0 w 63"/>
                <a:gd name="T1" fmla="*/ 0 h 553"/>
                <a:gd name="T2" fmla="*/ 0 w 63"/>
                <a:gd name="T3" fmla="*/ 155 h 553"/>
                <a:gd name="T4" fmla="*/ 21 w 63"/>
                <a:gd name="T5" fmla="*/ 155 h 553"/>
                <a:gd name="T6" fmla="*/ 21 w 63"/>
                <a:gd name="T7" fmla="*/ 0 h 553"/>
                <a:gd name="T8" fmla="*/ 0 w 63"/>
                <a:gd name="T9" fmla="*/ 0 h 553"/>
                <a:gd name="T10" fmla="*/ 0 w 63"/>
                <a:gd name="T11" fmla="*/ 0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553"/>
                <a:gd name="T20" fmla="*/ 63 w 63"/>
                <a:gd name="T21" fmla="*/ 553 h 5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553">
                  <a:moveTo>
                    <a:pt x="0" y="0"/>
                  </a:moveTo>
                  <a:lnTo>
                    <a:pt x="0" y="553"/>
                  </a:lnTo>
                  <a:lnTo>
                    <a:pt x="63" y="553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726"/>
            <p:cNvSpPr>
              <a:spLocks/>
            </p:cNvSpPr>
            <p:nvPr/>
          </p:nvSpPr>
          <p:spPr bwMode="auto">
            <a:xfrm>
              <a:off x="1477" y="210"/>
              <a:ext cx="21" cy="128"/>
            </a:xfrm>
            <a:custGeom>
              <a:avLst/>
              <a:gdLst>
                <a:gd name="T0" fmla="*/ 0 w 63"/>
                <a:gd name="T1" fmla="*/ 0 h 452"/>
                <a:gd name="T2" fmla="*/ 0 w 63"/>
                <a:gd name="T3" fmla="*/ 128 h 452"/>
                <a:gd name="T4" fmla="*/ 21 w 63"/>
                <a:gd name="T5" fmla="*/ 128 h 452"/>
                <a:gd name="T6" fmla="*/ 21 w 63"/>
                <a:gd name="T7" fmla="*/ 0 h 452"/>
                <a:gd name="T8" fmla="*/ 0 w 63"/>
                <a:gd name="T9" fmla="*/ 0 h 452"/>
                <a:gd name="T10" fmla="*/ 0 w 63"/>
                <a:gd name="T11" fmla="*/ 0 h 4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452"/>
                <a:gd name="T20" fmla="*/ 63 w 63"/>
                <a:gd name="T21" fmla="*/ 452 h 4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452">
                  <a:moveTo>
                    <a:pt x="0" y="0"/>
                  </a:moveTo>
                  <a:lnTo>
                    <a:pt x="0" y="452"/>
                  </a:lnTo>
                  <a:lnTo>
                    <a:pt x="63" y="452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727"/>
            <p:cNvSpPr>
              <a:spLocks/>
            </p:cNvSpPr>
            <p:nvPr/>
          </p:nvSpPr>
          <p:spPr bwMode="auto">
            <a:xfrm>
              <a:off x="1049" y="176"/>
              <a:ext cx="22" cy="98"/>
            </a:xfrm>
            <a:custGeom>
              <a:avLst/>
              <a:gdLst>
                <a:gd name="T0" fmla="*/ 0 w 63"/>
                <a:gd name="T1" fmla="*/ 0 h 348"/>
                <a:gd name="T2" fmla="*/ 0 w 63"/>
                <a:gd name="T3" fmla="*/ 98 h 348"/>
                <a:gd name="T4" fmla="*/ 22 w 63"/>
                <a:gd name="T5" fmla="*/ 98 h 348"/>
                <a:gd name="T6" fmla="*/ 22 w 63"/>
                <a:gd name="T7" fmla="*/ 0 h 348"/>
                <a:gd name="T8" fmla="*/ 0 w 63"/>
                <a:gd name="T9" fmla="*/ 0 h 348"/>
                <a:gd name="T10" fmla="*/ 0 w 63"/>
                <a:gd name="T11" fmla="*/ 0 h 3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48"/>
                <a:gd name="T20" fmla="*/ 63 w 63"/>
                <a:gd name="T21" fmla="*/ 348 h 3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48">
                  <a:moveTo>
                    <a:pt x="0" y="0"/>
                  </a:moveTo>
                  <a:lnTo>
                    <a:pt x="0" y="348"/>
                  </a:lnTo>
                  <a:lnTo>
                    <a:pt x="63" y="348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728"/>
            <p:cNvSpPr>
              <a:spLocks/>
            </p:cNvSpPr>
            <p:nvPr/>
          </p:nvSpPr>
          <p:spPr bwMode="auto">
            <a:xfrm>
              <a:off x="836" y="210"/>
              <a:ext cx="21" cy="137"/>
            </a:xfrm>
            <a:custGeom>
              <a:avLst/>
              <a:gdLst>
                <a:gd name="T0" fmla="*/ 0 w 63"/>
                <a:gd name="T1" fmla="*/ 0 h 485"/>
                <a:gd name="T2" fmla="*/ 0 w 63"/>
                <a:gd name="T3" fmla="*/ 137 h 485"/>
                <a:gd name="T4" fmla="*/ 21 w 63"/>
                <a:gd name="T5" fmla="*/ 137 h 485"/>
                <a:gd name="T6" fmla="*/ 21 w 63"/>
                <a:gd name="T7" fmla="*/ 0 h 485"/>
                <a:gd name="T8" fmla="*/ 0 w 63"/>
                <a:gd name="T9" fmla="*/ 0 h 485"/>
                <a:gd name="T10" fmla="*/ 0 w 63"/>
                <a:gd name="T11" fmla="*/ 0 h 4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485"/>
                <a:gd name="T20" fmla="*/ 63 w 63"/>
                <a:gd name="T21" fmla="*/ 485 h 4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485">
                  <a:moveTo>
                    <a:pt x="0" y="0"/>
                  </a:moveTo>
                  <a:lnTo>
                    <a:pt x="0" y="485"/>
                  </a:lnTo>
                  <a:lnTo>
                    <a:pt x="63" y="485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729"/>
            <p:cNvSpPr>
              <a:spLocks/>
            </p:cNvSpPr>
            <p:nvPr/>
          </p:nvSpPr>
          <p:spPr bwMode="auto">
            <a:xfrm>
              <a:off x="1263" y="176"/>
              <a:ext cx="22" cy="98"/>
            </a:xfrm>
            <a:custGeom>
              <a:avLst/>
              <a:gdLst>
                <a:gd name="T0" fmla="*/ 0 w 63"/>
                <a:gd name="T1" fmla="*/ 0 h 348"/>
                <a:gd name="T2" fmla="*/ 0 w 63"/>
                <a:gd name="T3" fmla="*/ 98 h 348"/>
                <a:gd name="T4" fmla="*/ 22 w 63"/>
                <a:gd name="T5" fmla="*/ 98 h 348"/>
                <a:gd name="T6" fmla="*/ 22 w 63"/>
                <a:gd name="T7" fmla="*/ 0 h 348"/>
                <a:gd name="T8" fmla="*/ 0 w 63"/>
                <a:gd name="T9" fmla="*/ 0 h 348"/>
                <a:gd name="T10" fmla="*/ 0 w 63"/>
                <a:gd name="T11" fmla="*/ 0 h 3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48"/>
                <a:gd name="T20" fmla="*/ 63 w 63"/>
                <a:gd name="T21" fmla="*/ 348 h 3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48">
                  <a:moveTo>
                    <a:pt x="0" y="0"/>
                  </a:moveTo>
                  <a:lnTo>
                    <a:pt x="0" y="348"/>
                  </a:lnTo>
                  <a:lnTo>
                    <a:pt x="63" y="348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730"/>
            <p:cNvSpPr>
              <a:spLocks/>
            </p:cNvSpPr>
            <p:nvPr/>
          </p:nvSpPr>
          <p:spPr bwMode="auto">
            <a:xfrm>
              <a:off x="1370" y="191"/>
              <a:ext cx="21" cy="110"/>
            </a:xfrm>
            <a:custGeom>
              <a:avLst/>
              <a:gdLst>
                <a:gd name="T0" fmla="*/ 0 w 63"/>
                <a:gd name="T1" fmla="*/ 0 h 394"/>
                <a:gd name="T2" fmla="*/ 0 w 63"/>
                <a:gd name="T3" fmla="*/ 110 h 394"/>
                <a:gd name="T4" fmla="*/ 21 w 63"/>
                <a:gd name="T5" fmla="*/ 110 h 394"/>
                <a:gd name="T6" fmla="*/ 21 w 63"/>
                <a:gd name="T7" fmla="*/ 0 h 394"/>
                <a:gd name="T8" fmla="*/ 0 w 63"/>
                <a:gd name="T9" fmla="*/ 0 h 394"/>
                <a:gd name="T10" fmla="*/ 0 w 63"/>
                <a:gd name="T11" fmla="*/ 0 h 3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94"/>
                <a:gd name="T20" fmla="*/ 63 w 63"/>
                <a:gd name="T21" fmla="*/ 394 h 3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94">
                  <a:moveTo>
                    <a:pt x="0" y="0"/>
                  </a:moveTo>
                  <a:lnTo>
                    <a:pt x="0" y="394"/>
                  </a:lnTo>
                  <a:lnTo>
                    <a:pt x="63" y="394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731"/>
            <p:cNvSpPr>
              <a:spLocks/>
            </p:cNvSpPr>
            <p:nvPr/>
          </p:nvSpPr>
          <p:spPr bwMode="auto">
            <a:xfrm>
              <a:off x="942" y="176"/>
              <a:ext cx="22" cy="134"/>
            </a:xfrm>
            <a:custGeom>
              <a:avLst/>
              <a:gdLst>
                <a:gd name="T0" fmla="*/ 0 w 65"/>
                <a:gd name="T1" fmla="*/ 0 h 479"/>
                <a:gd name="T2" fmla="*/ 0 w 65"/>
                <a:gd name="T3" fmla="*/ 134 h 479"/>
                <a:gd name="T4" fmla="*/ 22 w 65"/>
                <a:gd name="T5" fmla="*/ 134 h 479"/>
                <a:gd name="T6" fmla="*/ 22 w 65"/>
                <a:gd name="T7" fmla="*/ 0 h 479"/>
                <a:gd name="T8" fmla="*/ 0 w 65"/>
                <a:gd name="T9" fmla="*/ 0 h 479"/>
                <a:gd name="T10" fmla="*/ 0 w 65"/>
                <a:gd name="T11" fmla="*/ 0 h 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479"/>
                <a:gd name="T20" fmla="*/ 65 w 65"/>
                <a:gd name="T21" fmla="*/ 479 h 4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479">
                  <a:moveTo>
                    <a:pt x="0" y="0"/>
                  </a:moveTo>
                  <a:lnTo>
                    <a:pt x="0" y="479"/>
                  </a:lnTo>
                  <a:lnTo>
                    <a:pt x="65" y="479"/>
                  </a:lnTo>
                  <a:lnTo>
                    <a:pt x="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732"/>
            <p:cNvSpPr>
              <a:spLocks/>
            </p:cNvSpPr>
            <p:nvPr/>
          </p:nvSpPr>
          <p:spPr bwMode="auto">
            <a:xfrm>
              <a:off x="1156" y="163"/>
              <a:ext cx="22" cy="101"/>
            </a:xfrm>
            <a:custGeom>
              <a:avLst/>
              <a:gdLst>
                <a:gd name="T0" fmla="*/ 0 w 62"/>
                <a:gd name="T1" fmla="*/ 0 h 361"/>
                <a:gd name="T2" fmla="*/ 0 w 62"/>
                <a:gd name="T3" fmla="*/ 101 h 361"/>
                <a:gd name="T4" fmla="*/ 22 w 62"/>
                <a:gd name="T5" fmla="*/ 101 h 361"/>
                <a:gd name="T6" fmla="*/ 22 w 62"/>
                <a:gd name="T7" fmla="*/ 0 h 361"/>
                <a:gd name="T8" fmla="*/ 0 w 62"/>
                <a:gd name="T9" fmla="*/ 0 h 361"/>
                <a:gd name="T10" fmla="*/ 0 w 62"/>
                <a:gd name="T11" fmla="*/ 0 h 3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61"/>
                <a:gd name="T20" fmla="*/ 62 w 62"/>
                <a:gd name="T21" fmla="*/ 361 h 3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61">
                  <a:moveTo>
                    <a:pt x="0" y="0"/>
                  </a:moveTo>
                  <a:lnTo>
                    <a:pt x="0" y="361"/>
                  </a:lnTo>
                  <a:lnTo>
                    <a:pt x="62" y="361"/>
                  </a:lnTo>
                  <a:lnTo>
                    <a:pt x="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733"/>
            <p:cNvSpPr>
              <a:spLocks/>
            </p:cNvSpPr>
            <p:nvPr/>
          </p:nvSpPr>
          <p:spPr bwMode="auto">
            <a:xfrm>
              <a:off x="1584" y="246"/>
              <a:ext cx="21" cy="164"/>
            </a:xfrm>
            <a:custGeom>
              <a:avLst/>
              <a:gdLst>
                <a:gd name="T0" fmla="*/ 0 w 63"/>
                <a:gd name="T1" fmla="*/ 0 h 586"/>
                <a:gd name="T2" fmla="*/ 0 w 63"/>
                <a:gd name="T3" fmla="*/ 164 h 586"/>
                <a:gd name="T4" fmla="*/ 21 w 63"/>
                <a:gd name="T5" fmla="*/ 164 h 586"/>
                <a:gd name="T6" fmla="*/ 21 w 63"/>
                <a:gd name="T7" fmla="*/ 0 h 586"/>
                <a:gd name="T8" fmla="*/ 0 w 63"/>
                <a:gd name="T9" fmla="*/ 0 h 586"/>
                <a:gd name="T10" fmla="*/ 0 w 63"/>
                <a:gd name="T11" fmla="*/ 0 h 5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586"/>
                <a:gd name="T20" fmla="*/ 63 w 63"/>
                <a:gd name="T21" fmla="*/ 586 h 5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586">
                  <a:moveTo>
                    <a:pt x="0" y="0"/>
                  </a:moveTo>
                  <a:lnTo>
                    <a:pt x="0" y="586"/>
                  </a:lnTo>
                  <a:lnTo>
                    <a:pt x="63" y="586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734"/>
            <p:cNvSpPr>
              <a:spLocks/>
            </p:cNvSpPr>
            <p:nvPr/>
          </p:nvSpPr>
          <p:spPr bwMode="auto">
            <a:xfrm>
              <a:off x="1723" y="432"/>
              <a:ext cx="42" cy="129"/>
            </a:xfrm>
            <a:custGeom>
              <a:avLst/>
              <a:gdLst>
                <a:gd name="T0" fmla="*/ 0 w 123"/>
                <a:gd name="T1" fmla="*/ 0 h 460"/>
                <a:gd name="T2" fmla="*/ 0 w 123"/>
                <a:gd name="T3" fmla="*/ 116 h 460"/>
                <a:gd name="T4" fmla="*/ 42 w 123"/>
                <a:gd name="T5" fmla="*/ 129 h 460"/>
                <a:gd name="T6" fmla="*/ 42 w 123"/>
                <a:gd name="T7" fmla="*/ 2 h 460"/>
                <a:gd name="T8" fmla="*/ 0 w 123"/>
                <a:gd name="T9" fmla="*/ 0 h 460"/>
                <a:gd name="T10" fmla="*/ 0 w 123"/>
                <a:gd name="T11" fmla="*/ 0 h 4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3"/>
                <a:gd name="T19" fmla="*/ 0 h 460"/>
                <a:gd name="T20" fmla="*/ 123 w 123"/>
                <a:gd name="T21" fmla="*/ 460 h 4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3" h="460">
                  <a:moveTo>
                    <a:pt x="0" y="0"/>
                  </a:moveTo>
                  <a:lnTo>
                    <a:pt x="0" y="412"/>
                  </a:lnTo>
                  <a:lnTo>
                    <a:pt x="123" y="460"/>
                  </a:lnTo>
                  <a:lnTo>
                    <a:pt x="123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735"/>
          <p:cNvGrpSpPr>
            <a:grpSpLocks/>
          </p:cNvGrpSpPr>
          <p:nvPr/>
        </p:nvGrpSpPr>
        <p:grpSpPr bwMode="auto">
          <a:xfrm rot="4169401">
            <a:off x="4153425" y="3447268"/>
            <a:ext cx="748407" cy="297109"/>
            <a:chOff x="568" y="150"/>
            <a:chExt cx="1197" cy="411"/>
          </a:xfrm>
        </p:grpSpPr>
        <p:sp>
          <p:nvSpPr>
            <p:cNvPr id="81" name="Freeform 736"/>
            <p:cNvSpPr>
              <a:spLocks/>
            </p:cNvSpPr>
            <p:nvPr/>
          </p:nvSpPr>
          <p:spPr bwMode="auto">
            <a:xfrm>
              <a:off x="568" y="150"/>
              <a:ext cx="1197" cy="411"/>
            </a:xfrm>
            <a:custGeom>
              <a:avLst/>
              <a:gdLst>
                <a:gd name="T0" fmla="*/ 65 w 3490"/>
                <a:gd name="T1" fmla="*/ 379 h 1466"/>
                <a:gd name="T2" fmla="*/ 96 w 3490"/>
                <a:gd name="T3" fmla="*/ 343 h 1466"/>
                <a:gd name="T4" fmla="*/ 134 w 3490"/>
                <a:gd name="T5" fmla="*/ 306 h 1466"/>
                <a:gd name="T6" fmla="*/ 176 w 3490"/>
                <a:gd name="T7" fmla="*/ 272 h 1466"/>
                <a:gd name="T8" fmla="*/ 220 w 3490"/>
                <a:gd name="T9" fmla="*/ 240 h 1466"/>
                <a:gd name="T10" fmla="*/ 264 w 3490"/>
                <a:gd name="T11" fmla="*/ 212 h 1466"/>
                <a:gd name="T12" fmla="*/ 308 w 3490"/>
                <a:gd name="T13" fmla="*/ 190 h 1466"/>
                <a:gd name="T14" fmla="*/ 376 w 3490"/>
                <a:gd name="T15" fmla="*/ 165 h 1466"/>
                <a:gd name="T16" fmla="*/ 496 w 3490"/>
                <a:gd name="T17" fmla="*/ 138 h 1466"/>
                <a:gd name="T18" fmla="*/ 779 w 3490"/>
                <a:gd name="T19" fmla="*/ 153 h 1466"/>
                <a:gd name="T20" fmla="*/ 869 w 3490"/>
                <a:gd name="T21" fmla="*/ 182 h 1466"/>
                <a:gd name="T22" fmla="*/ 928 w 3490"/>
                <a:gd name="T23" fmla="*/ 208 h 1466"/>
                <a:gd name="T24" fmla="*/ 984 w 3490"/>
                <a:gd name="T25" fmla="*/ 241 h 1466"/>
                <a:gd name="T26" fmla="*/ 1035 w 3490"/>
                <a:gd name="T27" fmla="*/ 277 h 1466"/>
                <a:gd name="T28" fmla="*/ 1069 w 3490"/>
                <a:gd name="T29" fmla="*/ 307 h 1466"/>
                <a:gd name="T30" fmla="*/ 1091 w 3490"/>
                <a:gd name="T31" fmla="*/ 329 h 1466"/>
                <a:gd name="T32" fmla="*/ 1112 w 3490"/>
                <a:gd name="T33" fmla="*/ 352 h 1466"/>
                <a:gd name="T34" fmla="*/ 1131 w 3490"/>
                <a:gd name="T35" fmla="*/ 377 h 1466"/>
                <a:gd name="T36" fmla="*/ 1149 w 3490"/>
                <a:gd name="T37" fmla="*/ 403 h 1466"/>
                <a:gd name="T38" fmla="*/ 1148 w 3490"/>
                <a:gd name="T39" fmla="*/ 338 h 1466"/>
                <a:gd name="T40" fmla="*/ 1126 w 3490"/>
                <a:gd name="T41" fmla="*/ 312 h 1466"/>
                <a:gd name="T42" fmla="*/ 1101 w 3490"/>
                <a:gd name="T43" fmla="*/ 286 h 1466"/>
                <a:gd name="T44" fmla="*/ 1076 w 3490"/>
                <a:gd name="T45" fmla="*/ 263 h 1466"/>
                <a:gd name="T46" fmla="*/ 1050 w 3490"/>
                <a:gd name="T47" fmla="*/ 242 h 1466"/>
                <a:gd name="T48" fmla="*/ 1012 w 3490"/>
                <a:gd name="T49" fmla="*/ 216 h 1466"/>
                <a:gd name="T50" fmla="*/ 955 w 3490"/>
                <a:gd name="T51" fmla="*/ 181 h 1466"/>
                <a:gd name="T52" fmla="*/ 892 w 3490"/>
                <a:gd name="T53" fmla="*/ 153 h 1466"/>
                <a:gd name="T54" fmla="*/ 826 w 3490"/>
                <a:gd name="T55" fmla="*/ 130 h 1466"/>
                <a:gd name="T56" fmla="*/ 696 w 3490"/>
                <a:gd name="T57" fmla="*/ 102 h 1466"/>
                <a:gd name="T58" fmla="*/ 412 w 3490"/>
                <a:gd name="T59" fmla="*/ 118 h 1466"/>
                <a:gd name="T60" fmla="*/ 328 w 3490"/>
                <a:gd name="T61" fmla="*/ 143 h 1466"/>
                <a:gd name="T62" fmla="*/ 261 w 3490"/>
                <a:gd name="T63" fmla="*/ 172 h 1466"/>
                <a:gd name="T64" fmla="*/ 206 w 3490"/>
                <a:gd name="T65" fmla="*/ 203 h 1466"/>
                <a:gd name="T66" fmla="*/ 174 w 3490"/>
                <a:gd name="T67" fmla="*/ 225 h 1466"/>
                <a:gd name="T68" fmla="*/ 141 w 3490"/>
                <a:gd name="T69" fmla="*/ 250 h 1466"/>
                <a:gd name="T70" fmla="*/ 111 w 3490"/>
                <a:gd name="T71" fmla="*/ 276 h 1466"/>
                <a:gd name="T72" fmla="*/ 83 w 3490"/>
                <a:gd name="T73" fmla="*/ 302 h 1466"/>
                <a:gd name="T74" fmla="*/ 55 w 3490"/>
                <a:gd name="T75" fmla="*/ 331 h 1466"/>
                <a:gd name="T76" fmla="*/ 57 w 3490"/>
                <a:gd name="T77" fmla="*/ 166 h 1466"/>
                <a:gd name="T78" fmla="*/ 127 w 3490"/>
                <a:gd name="T79" fmla="*/ 132 h 1466"/>
                <a:gd name="T80" fmla="*/ 201 w 3490"/>
                <a:gd name="T81" fmla="*/ 102 h 1466"/>
                <a:gd name="T82" fmla="*/ 279 w 3490"/>
                <a:gd name="T83" fmla="*/ 78 h 1466"/>
                <a:gd name="T84" fmla="*/ 414 w 3490"/>
                <a:gd name="T85" fmla="*/ 50 h 1466"/>
                <a:gd name="T86" fmla="*/ 749 w 3490"/>
                <a:gd name="T87" fmla="*/ 45 h 1466"/>
                <a:gd name="T88" fmla="*/ 920 w 3490"/>
                <a:gd name="T89" fmla="*/ 77 h 1466"/>
                <a:gd name="T90" fmla="*/ 998 w 3490"/>
                <a:gd name="T91" fmla="*/ 101 h 1466"/>
                <a:gd name="T92" fmla="*/ 1071 w 3490"/>
                <a:gd name="T93" fmla="*/ 131 h 1466"/>
                <a:gd name="T94" fmla="*/ 1140 w 3490"/>
                <a:gd name="T95" fmla="*/ 166 h 1466"/>
                <a:gd name="T96" fmla="*/ 1182 w 3490"/>
                <a:gd name="T97" fmla="*/ 156 h 1466"/>
                <a:gd name="T98" fmla="*/ 1146 w 3490"/>
                <a:gd name="T99" fmla="*/ 134 h 1466"/>
                <a:gd name="T100" fmla="*/ 1108 w 3490"/>
                <a:gd name="T101" fmla="*/ 114 h 1466"/>
                <a:gd name="T102" fmla="*/ 1029 w 3490"/>
                <a:gd name="T103" fmla="*/ 78 h 1466"/>
                <a:gd name="T104" fmla="*/ 946 w 3490"/>
                <a:gd name="T105" fmla="*/ 50 h 1466"/>
                <a:gd name="T106" fmla="*/ 860 w 3490"/>
                <a:gd name="T107" fmla="*/ 27 h 1466"/>
                <a:gd name="T108" fmla="*/ 639 w 3490"/>
                <a:gd name="T109" fmla="*/ 1 h 1466"/>
                <a:gd name="T110" fmla="*/ 338 w 3490"/>
                <a:gd name="T111" fmla="*/ 27 h 1466"/>
                <a:gd name="T112" fmla="*/ 242 w 3490"/>
                <a:gd name="T113" fmla="*/ 52 h 1466"/>
                <a:gd name="T114" fmla="*/ 159 w 3490"/>
                <a:gd name="T115" fmla="*/ 82 h 1466"/>
                <a:gd name="T116" fmla="*/ 81 w 3490"/>
                <a:gd name="T117" fmla="*/ 118 h 1466"/>
                <a:gd name="T118" fmla="*/ 39 w 3490"/>
                <a:gd name="T119" fmla="*/ 141 h 1466"/>
                <a:gd name="T120" fmla="*/ 4 w 3490"/>
                <a:gd name="T121" fmla="*/ 163 h 146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490"/>
                <a:gd name="T184" fmla="*/ 0 h 1466"/>
                <a:gd name="T185" fmla="*/ 3490 w 3490"/>
                <a:gd name="T186" fmla="*/ 1466 h 146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490" h="1466">
                  <a:moveTo>
                    <a:pt x="123" y="1466"/>
                  </a:moveTo>
                  <a:lnTo>
                    <a:pt x="131" y="1453"/>
                  </a:lnTo>
                  <a:lnTo>
                    <a:pt x="139" y="1437"/>
                  </a:lnTo>
                  <a:lnTo>
                    <a:pt x="146" y="1424"/>
                  </a:lnTo>
                  <a:lnTo>
                    <a:pt x="154" y="1409"/>
                  </a:lnTo>
                  <a:lnTo>
                    <a:pt x="161" y="1396"/>
                  </a:lnTo>
                  <a:lnTo>
                    <a:pt x="171" y="1382"/>
                  </a:lnTo>
                  <a:lnTo>
                    <a:pt x="180" y="1367"/>
                  </a:lnTo>
                  <a:lnTo>
                    <a:pt x="190" y="1352"/>
                  </a:lnTo>
                  <a:lnTo>
                    <a:pt x="197" y="1339"/>
                  </a:lnTo>
                  <a:lnTo>
                    <a:pt x="207" y="1323"/>
                  </a:lnTo>
                  <a:lnTo>
                    <a:pt x="218" y="1310"/>
                  </a:lnTo>
                  <a:lnTo>
                    <a:pt x="228" y="1295"/>
                  </a:lnTo>
                  <a:lnTo>
                    <a:pt x="237" y="1280"/>
                  </a:lnTo>
                  <a:lnTo>
                    <a:pt x="249" y="1266"/>
                  </a:lnTo>
                  <a:lnTo>
                    <a:pt x="260" y="1251"/>
                  </a:lnTo>
                  <a:lnTo>
                    <a:pt x="270" y="1238"/>
                  </a:lnTo>
                  <a:lnTo>
                    <a:pt x="281" y="1223"/>
                  </a:lnTo>
                  <a:lnTo>
                    <a:pt x="293" y="1207"/>
                  </a:lnTo>
                  <a:lnTo>
                    <a:pt x="304" y="1192"/>
                  </a:lnTo>
                  <a:lnTo>
                    <a:pt x="317" y="1179"/>
                  </a:lnTo>
                  <a:lnTo>
                    <a:pt x="329" y="1164"/>
                  </a:lnTo>
                  <a:lnTo>
                    <a:pt x="340" y="1150"/>
                  </a:lnTo>
                  <a:lnTo>
                    <a:pt x="353" y="1135"/>
                  </a:lnTo>
                  <a:lnTo>
                    <a:pt x="367" y="1122"/>
                  </a:lnTo>
                  <a:lnTo>
                    <a:pt x="378" y="1107"/>
                  </a:lnTo>
                  <a:lnTo>
                    <a:pt x="391" y="1093"/>
                  </a:lnTo>
                  <a:lnTo>
                    <a:pt x="405" y="1078"/>
                  </a:lnTo>
                  <a:lnTo>
                    <a:pt x="418" y="1065"/>
                  </a:lnTo>
                  <a:lnTo>
                    <a:pt x="429" y="1050"/>
                  </a:lnTo>
                  <a:lnTo>
                    <a:pt x="443" y="1036"/>
                  </a:lnTo>
                  <a:lnTo>
                    <a:pt x="458" y="1023"/>
                  </a:lnTo>
                  <a:lnTo>
                    <a:pt x="471" y="1010"/>
                  </a:lnTo>
                  <a:lnTo>
                    <a:pt x="485" y="996"/>
                  </a:lnTo>
                  <a:lnTo>
                    <a:pt x="498" y="981"/>
                  </a:lnTo>
                  <a:lnTo>
                    <a:pt x="513" y="970"/>
                  </a:lnTo>
                  <a:lnTo>
                    <a:pt x="526" y="954"/>
                  </a:lnTo>
                  <a:lnTo>
                    <a:pt x="540" y="943"/>
                  </a:lnTo>
                  <a:lnTo>
                    <a:pt x="555" y="930"/>
                  </a:lnTo>
                  <a:lnTo>
                    <a:pt x="568" y="916"/>
                  </a:lnTo>
                  <a:lnTo>
                    <a:pt x="581" y="903"/>
                  </a:lnTo>
                  <a:lnTo>
                    <a:pt x="597" y="892"/>
                  </a:lnTo>
                  <a:lnTo>
                    <a:pt x="612" y="878"/>
                  </a:lnTo>
                  <a:lnTo>
                    <a:pt x="625" y="867"/>
                  </a:lnTo>
                  <a:lnTo>
                    <a:pt x="640" y="856"/>
                  </a:lnTo>
                  <a:lnTo>
                    <a:pt x="654" y="844"/>
                  </a:lnTo>
                  <a:lnTo>
                    <a:pt x="669" y="831"/>
                  </a:lnTo>
                  <a:lnTo>
                    <a:pt x="684" y="819"/>
                  </a:lnTo>
                  <a:lnTo>
                    <a:pt x="697" y="808"/>
                  </a:lnTo>
                  <a:lnTo>
                    <a:pt x="713" y="799"/>
                  </a:lnTo>
                  <a:lnTo>
                    <a:pt x="728" y="787"/>
                  </a:lnTo>
                  <a:lnTo>
                    <a:pt x="741" y="776"/>
                  </a:lnTo>
                  <a:lnTo>
                    <a:pt x="756" y="766"/>
                  </a:lnTo>
                  <a:lnTo>
                    <a:pt x="770" y="757"/>
                  </a:lnTo>
                  <a:lnTo>
                    <a:pt x="785" y="745"/>
                  </a:lnTo>
                  <a:lnTo>
                    <a:pt x="800" y="736"/>
                  </a:lnTo>
                  <a:lnTo>
                    <a:pt x="813" y="726"/>
                  </a:lnTo>
                  <a:lnTo>
                    <a:pt x="829" y="719"/>
                  </a:lnTo>
                  <a:lnTo>
                    <a:pt x="842" y="709"/>
                  </a:lnTo>
                  <a:lnTo>
                    <a:pt x="857" y="700"/>
                  </a:lnTo>
                  <a:lnTo>
                    <a:pt x="870" y="692"/>
                  </a:lnTo>
                  <a:lnTo>
                    <a:pt x="886" y="684"/>
                  </a:lnTo>
                  <a:lnTo>
                    <a:pt x="899" y="677"/>
                  </a:lnTo>
                  <a:lnTo>
                    <a:pt x="928" y="662"/>
                  </a:lnTo>
                  <a:lnTo>
                    <a:pt x="948" y="652"/>
                  </a:lnTo>
                  <a:lnTo>
                    <a:pt x="969" y="641"/>
                  </a:lnTo>
                  <a:lnTo>
                    <a:pt x="990" y="631"/>
                  </a:lnTo>
                  <a:lnTo>
                    <a:pt x="1011" y="622"/>
                  </a:lnTo>
                  <a:lnTo>
                    <a:pt x="1032" y="612"/>
                  </a:lnTo>
                  <a:lnTo>
                    <a:pt x="1053" y="605"/>
                  </a:lnTo>
                  <a:lnTo>
                    <a:pt x="1076" y="595"/>
                  </a:lnTo>
                  <a:lnTo>
                    <a:pt x="1097" y="588"/>
                  </a:lnTo>
                  <a:lnTo>
                    <a:pt x="1118" y="578"/>
                  </a:lnTo>
                  <a:lnTo>
                    <a:pt x="1140" y="570"/>
                  </a:lnTo>
                  <a:lnTo>
                    <a:pt x="1182" y="557"/>
                  </a:lnTo>
                  <a:lnTo>
                    <a:pt x="1226" y="542"/>
                  </a:lnTo>
                  <a:lnTo>
                    <a:pt x="1270" y="530"/>
                  </a:lnTo>
                  <a:lnTo>
                    <a:pt x="1313" y="519"/>
                  </a:lnTo>
                  <a:lnTo>
                    <a:pt x="1357" y="508"/>
                  </a:lnTo>
                  <a:lnTo>
                    <a:pt x="1401" y="500"/>
                  </a:lnTo>
                  <a:lnTo>
                    <a:pt x="1445" y="492"/>
                  </a:lnTo>
                  <a:lnTo>
                    <a:pt x="1534" y="479"/>
                  </a:lnTo>
                  <a:lnTo>
                    <a:pt x="1621" y="472"/>
                  </a:lnTo>
                  <a:lnTo>
                    <a:pt x="1798" y="468"/>
                  </a:lnTo>
                  <a:lnTo>
                    <a:pt x="1973" y="481"/>
                  </a:lnTo>
                  <a:lnTo>
                    <a:pt x="2059" y="494"/>
                  </a:lnTo>
                  <a:lnTo>
                    <a:pt x="2144" y="511"/>
                  </a:lnTo>
                  <a:lnTo>
                    <a:pt x="2188" y="523"/>
                  </a:lnTo>
                  <a:lnTo>
                    <a:pt x="2230" y="532"/>
                  </a:lnTo>
                  <a:lnTo>
                    <a:pt x="2272" y="546"/>
                  </a:lnTo>
                  <a:lnTo>
                    <a:pt x="2312" y="559"/>
                  </a:lnTo>
                  <a:lnTo>
                    <a:pt x="2353" y="572"/>
                  </a:lnTo>
                  <a:lnTo>
                    <a:pt x="2395" y="588"/>
                  </a:lnTo>
                  <a:lnTo>
                    <a:pt x="2435" y="605"/>
                  </a:lnTo>
                  <a:lnTo>
                    <a:pt x="2456" y="612"/>
                  </a:lnTo>
                  <a:lnTo>
                    <a:pt x="2475" y="622"/>
                  </a:lnTo>
                  <a:lnTo>
                    <a:pt x="2496" y="629"/>
                  </a:lnTo>
                  <a:lnTo>
                    <a:pt x="2515" y="639"/>
                  </a:lnTo>
                  <a:lnTo>
                    <a:pt x="2534" y="648"/>
                  </a:lnTo>
                  <a:lnTo>
                    <a:pt x="2555" y="658"/>
                  </a:lnTo>
                  <a:lnTo>
                    <a:pt x="2574" y="667"/>
                  </a:lnTo>
                  <a:lnTo>
                    <a:pt x="2593" y="679"/>
                  </a:lnTo>
                  <a:lnTo>
                    <a:pt x="2612" y="688"/>
                  </a:lnTo>
                  <a:lnTo>
                    <a:pt x="2631" y="700"/>
                  </a:lnTo>
                  <a:lnTo>
                    <a:pt x="2652" y="709"/>
                  </a:lnTo>
                  <a:lnTo>
                    <a:pt x="2671" y="721"/>
                  </a:lnTo>
                  <a:lnTo>
                    <a:pt x="2688" y="732"/>
                  </a:lnTo>
                  <a:lnTo>
                    <a:pt x="2707" y="743"/>
                  </a:lnTo>
                  <a:lnTo>
                    <a:pt x="2726" y="755"/>
                  </a:lnTo>
                  <a:lnTo>
                    <a:pt x="2745" y="768"/>
                  </a:lnTo>
                  <a:lnTo>
                    <a:pt x="2762" y="780"/>
                  </a:lnTo>
                  <a:lnTo>
                    <a:pt x="2781" y="791"/>
                  </a:lnTo>
                  <a:lnTo>
                    <a:pt x="2798" y="804"/>
                  </a:lnTo>
                  <a:lnTo>
                    <a:pt x="2815" y="818"/>
                  </a:lnTo>
                  <a:lnTo>
                    <a:pt x="2834" y="831"/>
                  </a:lnTo>
                  <a:lnTo>
                    <a:pt x="2852" y="844"/>
                  </a:lnTo>
                  <a:lnTo>
                    <a:pt x="2869" y="858"/>
                  </a:lnTo>
                  <a:lnTo>
                    <a:pt x="2886" y="871"/>
                  </a:lnTo>
                  <a:lnTo>
                    <a:pt x="2903" y="884"/>
                  </a:lnTo>
                  <a:lnTo>
                    <a:pt x="2920" y="899"/>
                  </a:lnTo>
                  <a:lnTo>
                    <a:pt x="2937" y="913"/>
                  </a:lnTo>
                  <a:lnTo>
                    <a:pt x="2954" y="928"/>
                  </a:lnTo>
                  <a:lnTo>
                    <a:pt x="2969" y="943"/>
                  </a:lnTo>
                  <a:lnTo>
                    <a:pt x="2987" y="958"/>
                  </a:lnTo>
                  <a:lnTo>
                    <a:pt x="3004" y="973"/>
                  </a:lnTo>
                  <a:lnTo>
                    <a:pt x="3019" y="989"/>
                  </a:lnTo>
                  <a:lnTo>
                    <a:pt x="3034" y="1004"/>
                  </a:lnTo>
                  <a:lnTo>
                    <a:pt x="3049" y="1021"/>
                  </a:lnTo>
                  <a:lnTo>
                    <a:pt x="3059" y="1029"/>
                  </a:lnTo>
                  <a:lnTo>
                    <a:pt x="3066" y="1036"/>
                  </a:lnTo>
                  <a:lnTo>
                    <a:pt x="3082" y="1053"/>
                  </a:lnTo>
                  <a:lnTo>
                    <a:pt x="3089" y="1061"/>
                  </a:lnTo>
                  <a:lnTo>
                    <a:pt x="3097" y="1070"/>
                  </a:lnTo>
                  <a:lnTo>
                    <a:pt x="3110" y="1086"/>
                  </a:lnTo>
                  <a:lnTo>
                    <a:pt x="3118" y="1095"/>
                  </a:lnTo>
                  <a:lnTo>
                    <a:pt x="3125" y="1103"/>
                  </a:lnTo>
                  <a:lnTo>
                    <a:pt x="3133" y="1112"/>
                  </a:lnTo>
                  <a:lnTo>
                    <a:pt x="3141" y="1120"/>
                  </a:lnTo>
                  <a:lnTo>
                    <a:pt x="3148" y="1129"/>
                  </a:lnTo>
                  <a:lnTo>
                    <a:pt x="3154" y="1139"/>
                  </a:lnTo>
                  <a:lnTo>
                    <a:pt x="3161" y="1147"/>
                  </a:lnTo>
                  <a:lnTo>
                    <a:pt x="3169" y="1156"/>
                  </a:lnTo>
                  <a:lnTo>
                    <a:pt x="3175" y="1166"/>
                  </a:lnTo>
                  <a:lnTo>
                    <a:pt x="3182" y="1173"/>
                  </a:lnTo>
                  <a:lnTo>
                    <a:pt x="3190" y="1183"/>
                  </a:lnTo>
                  <a:lnTo>
                    <a:pt x="3196" y="1192"/>
                  </a:lnTo>
                  <a:lnTo>
                    <a:pt x="3203" y="1202"/>
                  </a:lnTo>
                  <a:lnTo>
                    <a:pt x="3209" y="1209"/>
                  </a:lnTo>
                  <a:lnTo>
                    <a:pt x="3217" y="1219"/>
                  </a:lnTo>
                  <a:lnTo>
                    <a:pt x="3222" y="1228"/>
                  </a:lnTo>
                  <a:lnTo>
                    <a:pt x="3230" y="1238"/>
                  </a:lnTo>
                  <a:lnTo>
                    <a:pt x="3236" y="1247"/>
                  </a:lnTo>
                  <a:lnTo>
                    <a:pt x="3243" y="1257"/>
                  </a:lnTo>
                  <a:lnTo>
                    <a:pt x="3249" y="1266"/>
                  </a:lnTo>
                  <a:lnTo>
                    <a:pt x="3255" y="1276"/>
                  </a:lnTo>
                  <a:lnTo>
                    <a:pt x="3262" y="1285"/>
                  </a:lnTo>
                  <a:lnTo>
                    <a:pt x="3268" y="1295"/>
                  </a:lnTo>
                  <a:lnTo>
                    <a:pt x="3274" y="1304"/>
                  </a:lnTo>
                  <a:lnTo>
                    <a:pt x="3281" y="1314"/>
                  </a:lnTo>
                  <a:lnTo>
                    <a:pt x="3287" y="1323"/>
                  </a:lnTo>
                  <a:lnTo>
                    <a:pt x="3293" y="1335"/>
                  </a:lnTo>
                  <a:lnTo>
                    <a:pt x="3298" y="1344"/>
                  </a:lnTo>
                  <a:lnTo>
                    <a:pt x="3304" y="1354"/>
                  </a:lnTo>
                  <a:lnTo>
                    <a:pt x="3310" y="1363"/>
                  </a:lnTo>
                  <a:lnTo>
                    <a:pt x="3315" y="1373"/>
                  </a:lnTo>
                  <a:lnTo>
                    <a:pt x="3323" y="1384"/>
                  </a:lnTo>
                  <a:lnTo>
                    <a:pt x="3329" y="1394"/>
                  </a:lnTo>
                  <a:lnTo>
                    <a:pt x="3333" y="1403"/>
                  </a:lnTo>
                  <a:lnTo>
                    <a:pt x="3338" y="1415"/>
                  </a:lnTo>
                  <a:lnTo>
                    <a:pt x="3344" y="1424"/>
                  </a:lnTo>
                  <a:lnTo>
                    <a:pt x="3350" y="1436"/>
                  </a:lnTo>
                  <a:lnTo>
                    <a:pt x="3355" y="1445"/>
                  </a:lnTo>
                  <a:lnTo>
                    <a:pt x="3361" y="1455"/>
                  </a:lnTo>
                  <a:lnTo>
                    <a:pt x="3367" y="1466"/>
                  </a:lnTo>
                  <a:lnTo>
                    <a:pt x="3490" y="1466"/>
                  </a:lnTo>
                  <a:lnTo>
                    <a:pt x="3490" y="1217"/>
                  </a:lnTo>
                  <a:lnTo>
                    <a:pt x="3367" y="1236"/>
                  </a:lnTo>
                  <a:lnTo>
                    <a:pt x="3361" y="1226"/>
                  </a:lnTo>
                  <a:lnTo>
                    <a:pt x="3353" y="1215"/>
                  </a:lnTo>
                  <a:lnTo>
                    <a:pt x="3348" y="1205"/>
                  </a:lnTo>
                  <a:lnTo>
                    <a:pt x="3340" y="1194"/>
                  </a:lnTo>
                  <a:lnTo>
                    <a:pt x="3333" y="1185"/>
                  </a:lnTo>
                  <a:lnTo>
                    <a:pt x="3327" y="1175"/>
                  </a:lnTo>
                  <a:lnTo>
                    <a:pt x="3319" y="1164"/>
                  </a:lnTo>
                  <a:lnTo>
                    <a:pt x="3312" y="1154"/>
                  </a:lnTo>
                  <a:lnTo>
                    <a:pt x="3306" y="1145"/>
                  </a:lnTo>
                  <a:lnTo>
                    <a:pt x="3298" y="1135"/>
                  </a:lnTo>
                  <a:lnTo>
                    <a:pt x="3291" y="1124"/>
                  </a:lnTo>
                  <a:lnTo>
                    <a:pt x="3283" y="1114"/>
                  </a:lnTo>
                  <a:lnTo>
                    <a:pt x="3276" y="1105"/>
                  </a:lnTo>
                  <a:lnTo>
                    <a:pt x="3268" y="1095"/>
                  </a:lnTo>
                  <a:lnTo>
                    <a:pt x="3262" y="1086"/>
                  </a:lnTo>
                  <a:lnTo>
                    <a:pt x="3255" y="1076"/>
                  </a:lnTo>
                  <a:lnTo>
                    <a:pt x="3239" y="1057"/>
                  </a:lnTo>
                  <a:lnTo>
                    <a:pt x="3232" y="1048"/>
                  </a:lnTo>
                  <a:lnTo>
                    <a:pt x="3224" y="1038"/>
                  </a:lnTo>
                  <a:lnTo>
                    <a:pt x="3217" y="1029"/>
                  </a:lnTo>
                  <a:lnTo>
                    <a:pt x="3209" y="1019"/>
                  </a:lnTo>
                  <a:lnTo>
                    <a:pt x="3199" y="1010"/>
                  </a:lnTo>
                  <a:lnTo>
                    <a:pt x="3192" y="1002"/>
                  </a:lnTo>
                  <a:lnTo>
                    <a:pt x="3184" y="993"/>
                  </a:lnTo>
                  <a:lnTo>
                    <a:pt x="3177" y="983"/>
                  </a:lnTo>
                  <a:lnTo>
                    <a:pt x="3169" y="975"/>
                  </a:lnTo>
                  <a:lnTo>
                    <a:pt x="3160" y="966"/>
                  </a:lnTo>
                  <a:lnTo>
                    <a:pt x="3152" y="956"/>
                  </a:lnTo>
                  <a:lnTo>
                    <a:pt x="3144" y="949"/>
                  </a:lnTo>
                  <a:lnTo>
                    <a:pt x="3137" y="939"/>
                  </a:lnTo>
                  <a:lnTo>
                    <a:pt x="3127" y="930"/>
                  </a:lnTo>
                  <a:lnTo>
                    <a:pt x="3120" y="922"/>
                  </a:lnTo>
                  <a:lnTo>
                    <a:pt x="3110" y="913"/>
                  </a:lnTo>
                  <a:lnTo>
                    <a:pt x="3103" y="905"/>
                  </a:lnTo>
                  <a:lnTo>
                    <a:pt x="3093" y="897"/>
                  </a:lnTo>
                  <a:lnTo>
                    <a:pt x="3085" y="888"/>
                  </a:lnTo>
                  <a:lnTo>
                    <a:pt x="3078" y="880"/>
                  </a:lnTo>
                  <a:lnTo>
                    <a:pt x="3068" y="871"/>
                  </a:lnTo>
                  <a:lnTo>
                    <a:pt x="3061" y="863"/>
                  </a:lnTo>
                  <a:lnTo>
                    <a:pt x="3051" y="856"/>
                  </a:lnTo>
                  <a:lnTo>
                    <a:pt x="3042" y="848"/>
                  </a:lnTo>
                  <a:lnTo>
                    <a:pt x="3034" y="839"/>
                  </a:lnTo>
                  <a:lnTo>
                    <a:pt x="3025" y="831"/>
                  </a:lnTo>
                  <a:lnTo>
                    <a:pt x="3017" y="823"/>
                  </a:lnTo>
                  <a:lnTo>
                    <a:pt x="3007" y="816"/>
                  </a:lnTo>
                  <a:lnTo>
                    <a:pt x="2988" y="800"/>
                  </a:lnTo>
                  <a:lnTo>
                    <a:pt x="2971" y="785"/>
                  </a:lnTo>
                  <a:lnTo>
                    <a:pt x="2952" y="770"/>
                  </a:lnTo>
                  <a:lnTo>
                    <a:pt x="2935" y="755"/>
                  </a:lnTo>
                  <a:lnTo>
                    <a:pt x="2916" y="742"/>
                  </a:lnTo>
                  <a:lnTo>
                    <a:pt x="2897" y="726"/>
                  </a:lnTo>
                  <a:lnTo>
                    <a:pt x="2878" y="713"/>
                  </a:lnTo>
                  <a:lnTo>
                    <a:pt x="2859" y="700"/>
                  </a:lnTo>
                  <a:lnTo>
                    <a:pt x="2840" y="686"/>
                  </a:lnTo>
                  <a:lnTo>
                    <a:pt x="2821" y="673"/>
                  </a:lnTo>
                  <a:lnTo>
                    <a:pt x="2802" y="660"/>
                  </a:lnTo>
                  <a:lnTo>
                    <a:pt x="2783" y="646"/>
                  </a:lnTo>
                  <a:lnTo>
                    <a:pt x="2762" y="635"/>
                  </a:lnTo>
                  <a:lnTo>
                    <a:pt x="2743" y="622"/>
                  </a:lnTo>
                  <a:lnTo>
                    <a:pt x="2722" y="610"/>
                  </a:lnTo>
                  <a:lnTo>
                    <a:pt x="2703" y="599"/>
                  </a:lnTo>
                  <a:lnTo>
                    <a:pt x="2682" y="588"/>
                  </a:lnTo>
                  <a:lnTo>
                    <a:pt x="2661" y="576"/>
                  </a:lnTo>
                  <a:lnTo>
                    <a:pt x="2642" y="565"/>
                  </a:lnTo>
                  <a:lnTo>
                    <a:pt x="2621" y="555"/>
                  </a:lnTo>
                  <a:lnTo>
                    <a:pt x="2601" y="544"/>
                  </a:lnTo>
                  <a:lnTo>
                    <a:pt x="2580" y="534"/>
                  </a:lnTo>
                  <a:lnTo>
                    <a:pt x="2559" y="525"/>
                  </a:lnTo>
                  <a:lnTo>
                    <a:pt x="2538" y="513"/>
                  </a:lnTo>
                  <a:lnTo>
                    <a:pt x="2517" y="504"/>
                  </a:lnTo>
                  <a:lnTo>
                    <a:pt x="2496" y="496"/>
                  </a:lnTo>
                  <a:lnTo>
                    <a:pt x="2475" y="487"/>
                  </a:lnTo>
                  <a:lnTo>
                    <a:pt x="2452" y="477"/>
                  </a:lnTo>
                  <a:lnTo>
                    <a:pt x="2431" y="470"/>
                  </a:lnTo>
                  <a:lnTo>
                    <a:pt x="2409" y="462"/>
                  </a:lnTo>
                  <a:lnTo>
                    <a:pt x="2388" y="454"/>
                  </a:lnTo>
                  <a:lnTo>
                    <a:pt x="2344" y="439"/>
                  </a:lnTo>
                  <a:lnTo>
                    <a:pt x="2300" y="426"/>
                  </a:lnTo>
                  <a:lnTo>
                    <a:pt x="2256" y="413"/>
                  </a:lnTo>
                  <a:lnTo>
                    <a:pt x="2211" y="401"/>
                  </a:lnTo>
                  <a:lnTo>
                    <a:pt x="2167" y="390"/>
                  </a:lnTo>
                  <a:lnTo>
                    <a:pt x="2121" y="380"/>
                  </a:lnTo>
                  <a:lnTo>
                    <a:pt x="2076" y="373"/>
                  </a:lnTo>
                  <a:lnTo>
                    <a:pt x="2030" y="365"/>
                  </a:lnTo>
                  <a:lnTo>
                    <a:pt x="1985" y="357"/>
                  </a:lnTo>
                  <a:lnTo>
                    <a:pt x="1893" y="348"/>
                  </a:lnTo>
                  <a:lnTo>
                    <a:pt x="1800" y="344"/>
                  </a:lnTo>
                  <a:lnTo>
                    <a:pt x="1616" y="346"/>
                  </a:lnTo>
                  <a:lnTo>
                    <a:pt x="1431" y="367"/>
                  </a:lnTo>
                  <a:lnTo>
                    <a:pt x="1338" y="386"/>
                  </a:lnTo>
                  <a:lnTo>
                    <a:pt x="1293" y="395"/>
                  </a:lnTo>
                  <a:lnTo>
                    <a:pt x="1247" y="407"/>
                  </a:lnTo>
                  <a:lnTo>
                    <a:pt x="1201" y="420"/>
                  </a:lnTo>
                  <a:lnTo>
                    <a:pt x="1158" y="435"/>
                  </a:lnTo>
                  <a:lnTo>
                    <a:pt x="1112" y="449"/>
                  </a:lnTo>
                  <a:lnTo>
                    <a:pt x="1089" y="458"/>
                  </a:lnTo>
                  <a:lnTo>
                    <a:pt x="1066" y="466"/>
                  </a:lnTo>
                  <a:lnTo>
                    <a:pt x="1043" y="475"/>
                  </a:lnTo>
                  <a:lnTo>
                    <a:pt x="1023" y="483"/>
                  </a:lnTo>
                  <a:lnTo>
                    <a:pt x="1000" y="492"/>
                  </a:lnTo>
                  <a:lnTo>
                    <a:pt x="977" y="502"/>
                  </a:lnTo>
                  <a:lnTo>
                    <a:pt x="956" y="511"/>
                  </a:lnTo>
                  <a:lnTo>
                    <a:pt x="933" y="521"/>
                  </a:lnTo>
                  <a:lnTo>
                    <a:pt x="912" y="532"/>
                  </a:lnTo>
                  <a:lnTo>
                    <a:pt x="889" y="544"/>
                  </a:lnTo>
                  <a:lnTo>
                    <a:pt x="869" y="553"/>
                  </a:lnTo>
                  <a:lnTo>
                    <a:pt x="848" y="565"/>
                  </a:lnTo>
                  <a:lnTo>
                    <a:pt x="825" y="576"/>
                  </a:lnTo>
                  <a:lnTo>
                    <a:pt x="804" y="589"/>
                  </a:lnTo>
                  <a:lnTo>
                    <a:pt x="783" y="601"/>
                  </a:lnTo>
                  <a:lnTo>
                    <a:pt x="762" y="614"/>
                  </a:lnTo>
                  <a:lnTo>
                    <a:pt x="741" y="626"/>
                  </a:lnTo>
                  <a:lnTo>
                    <a:pt x="720" y="639"/>
                  </a:lnTo>
                  <a:lnTo>
                    <a:pt x="699" y="652"/>
                  </a:lnTo>
                  <a:lnTo>
                    <a:pt x="680" y="665"/>
                  </a:lnTo>
                  <a:lnTo>
                    <a:pt x="661" y="679"/>
                  </a:lnTo>
                  <a:lnTo>
                    <a:pt x="640" y="694"/>
                  </a:lnTo>
                  <a:lnTo>
                    <a:pt x="621" y="709"/>
                  </a:lnTo>
                  <a:lnTo>
                    <a:pt x="610" y="717"/>
                  </a:lnTo>
                  <a:lnTo>
                    <a:pt x="601" y="724"/>
                  </a:lnTo>
                  <a:lnTo>
                    <a:pt x="589" y="734"/>
                  </a:lnTo>
                  <a:lnTo>
                    <a:pt x="580" y="742"/>
                  </a:lnTo>
                  <a:lnTo>
                    <a:pt x="570" y="749"/>
                  </a:lnTo>
                  <a:lnTo>
                    <a:pt x="559" y="759"/>
                  </a:lnTo>
                  <a:lnTo>
                    <a:pt x="547" y="768"/>
                  </a:lnTo>
                  <a:lnTo>
                    <a:pt x="538" y="776"/>
                  </a:lnTo>
                  <a:lnTo>
                    <a:pt x="528" y="785"/>
                  </a:lnTo>
                  <a:lnTo>
                    <a:pt x="517" y="795"/>
                  </a:lnTo>
                  <a:lnTo>
                    <a:pt x="507" y="804"/>
                  </a:lnTo>
                  <a:lnTo>
                    <a:pt x="496" y="814"/>
                  </a:lnTo>
                  <a:lnTo>
                    <a:pt x="486" y="823"/>
                  </a:lnTo>
                  <a:lnTo>
                    <a:pt x="475" y="833"/>
                  </a:lnTo>
                  <a:lnTo>
                    <a:pt x="464" y="842"/>
                  </a:lnTo>
                  <a:lnTo>
                    <a:pt x="454" y="852"/>
                  </a:lnTo>
                  <a:lnTo>
                    <a:pt x="445" y="861"/>
                  </a:lnTo>
                  <a:lnTo>
                    <a:pt x="433" y="871"/>
                  </a:lnTo>
                  <a:lnTo>
                    <a:pt x="424" y="880"/>
                  </a:lnTo>
                  <a:lnTo>
                    <a:pt x="412" y="892"/>
                  </a:lnTo>
                  <a:lnTo>
                    <a:pt x="403" y="901"/>
                  </a:lnTo>
                  <a:lnTo>
                    <a:pt x="393" y="911"/>
                  </a:lnTo>
                  <a:lnTo>
                    <a:pt x="382" y="922"/>
                  </a:lnTo>
                  <a:lnTo>
                    <a:pt x="372" y="932"/>
                  </a:lnTo>
                  <a:lnTo>
                    <a:pt x="363" y="941"/>
                  </a:lnTo>
                  <a:lnTo>
                    <a:pt x="353" y="953"/>
                  </a:lnTo>
                  <a:lnTo>
                    <a:pt x="342" y="962"/>
                  </a:lnTo>
                  <a:lnTo>
                    <a:pt x="332" y="973"/>
                  </a:lnTo>
                  <a:lnTo>
                    <a:pt x="323" y="983"/>
                  </a:lnTo>
                  <a:lnTo>
                    <a:pt x="313" y="994"/>
                  </a:lnTo>
                  <a:lnTo>
                    <a:pt x="304" y="1004"/>
                  </a:lnTo>
                  <a:lnTo>
                    <a:pt x="294" y="1015"/>
                  </a:lnTo>
                  <a:lnTo>
                    <a:pt x="285" y="1025"/>
                  </a:lnTo>
                  <a:lnTo>
                    <a:pt x="275" y="1036"/>
                  </a:lnTo>
                  <a:lnTo>
                    <a:pt x="268" y="1046"/>
                  </a:lnTo>
                  <a:lnTo>
                    <a:pt x="258" y="1057"/>
                  </a:lnTo>
                  <a:lnTo>
                    <a:pt x="249" y="1067"/>
                  </a:lnTo>
                  <a:lnTo>
                    <a:pt x="241" y="1078"/>
                  </a:lnTo>
                  <a:lnTo>
                    <a:pt x="232" y="1088"/>
                  </a:lnTo>
                  <a:lnTo>
                    <a:pt x="224" y="1099"/>
                  </a:lnTo>
                  <a:lnTo>
                    <a:pt x="215" y="1108"/>
                  </a:lnTo>
                  <a:lnTo>
                    <a:pt x="207" y="1120"/>
                  </a:lnTo>
                  <a:lnTo>
                    <a:pt x="199" y="1129"/>
                  </a:lnTo>
                  <a:lnTo>
                    <a:pt x="192" y="1139"/>
                  </a:lnTo>
                  <a:lnTo>
                    <a:pt x="177" y="1160"/>
                  </a:lnTo>
                  <a:lnTo>
                    <a:pt x="169" y="1171"/>
                  </a:lnTo>
                  <a:lnTo>
                    <a:pt x="161" y="1181"/>
                  </a:lnTo>
                  <a:lnTo>
                    <a:pt x="154" y="1190"/>
                  </a:lnTo>
                  <a:lnTo>
                    <a:pt x="148" y="1200"/>
                  </a:lnTo>
                  <a:lnTo>
                    <a:pt x="140" y="1209"/>
                  </a:lnTo>
                  <a:lnTo>
                    <a:pt x="135" y="1221"/>
                  </a:lnTo>
                  <a:lnTo>
                    <a:pt x="127" y="1230"/>
                  </a:lnTo>
                  <a:lnTo>
                    <a:pt x="121" y="1240"/>
                  </a:lnTo>
                  <a:lnTo>
                    <a:pt x="123" y="624"/>
                  </a:lnTo>
                  <a:lnTo>
                    <a:pt x="146" y="608"/>
                  </a:lnTo>
                  <a:lnTo>
                    <a:pt x="167" y="593"/>
                  </a:lnTo>
                  <a:lnTo>
                    <a:pt x="190" y="578"/>
                  </a:lnTo>
                  <a:lnTo>
                    <a:pt x="211" y="565"/>
                  </a:lnTo>
                  <a:lnTo>
                    <a:pt x="234" y="550"/>
                  </a:lnTo>
                  <a:lnTo>
                    <a:pt x="256" y="536"/>
                  </a:lnTo>
                  <a:lnTo>
                    <a:pt x="279" y="523"/>
                  </a:lnTo>
                  <a:lnTo>
                    <a:pt x="302" y="510"/>
                  </a:lnTo>
                  <a:lnTo>
                    <a:pt x="325" y="494"/>
                  </a:lnTo>
                  <a:lnTo>
                    <a:pt x="348" y="483"/>
                  </a:lnTo>
                  <a:lnTo>
                    <a:pt x="370" y="470"/>
                  </a:lnTo>
                  <a:lnTo>
                    <a:pt x="395" y="456"/>
                  </a:lnTo>
                  <a:lnTo>
                    <a:pt x="418" y="445"/>
                  </a:lnTo>
                  <a:lnTo>
                    <a:pt x="441" y="432"/>
                  </a:lnTo>
                  <a:lnTo>
                    <a:pt x="466" y="420"/>
                  </a:lnTo>
                  <a:lnTo>
                    <a:pt x="490" y="409"/>
                  </a:lnTo>
                  <a:lnTo>
                    <a:pt x="513" y="397"/>
                  </a:lnTo>
                  <a:lnTo>
                    <a:pt x="538" y="386"/>
                  </a:lnTo>
                  <a:lnTo>
                    <a:pt x="562" y="375"/>
                  </a:lnTo>
                  <a:lnTo>
                    <a:pt x="587" y="363"/>
                  </a:lnTo>
                  <a:lnTo>
                    <a:pt x="612" y="354"/>
                  </a:lnTo>
                  <a:lnTo>
                    <a:pt x="637" y="344"/>
                  </a:lnTo>
                  <a:lnTo>
                    <a:pt x="661" y="333"/>
                  </a:lnTo>
                  <a:lnTo>
                    <a:pt x="686" y="323"/>
                  </a:lnTo>
                  <a:lnTo>
                    <a:pt x="711" y="314"/>
                  </a:lnTo>
                  <a:lnTo>
                    <a:pt x="737" y="304"/>
                  </a:lnTo>
                  <a:lnTo>
                    <a:pt x="762" y="295"/>
                  </a:lnTo>
                  <a:lnTo>
                    <a:pt x="787" y="287"/>
                  </a:lnTo>
                  <a:lnTo>
                    <a:pt x="813" y="278"/>
                  </a:lnTo>
                  <a:lnTo>
                    <a:pt x="838" y="270"/>
                  </a:lnTo>
                  <a:lnTo>
                    <a:pt x="865" y="262"/>
                  </a:lnTo>
                  <a:lnTo>
                    <a:pt x="891" y="255"/>
                  </a:lnTo>
                  <a:lnTo>
                    <a:pt x="943" y="240"/>
                  </a:lnTo>
                  <a:lnTo>
                    <a:pt x="994" y="224"/>
                  </a:lnTo>
                  <a:lnTo>
                    <a:pt x="1047" y="211"/>
                  </a:lnTo>
                  <a:lnTo>
                    <a:pt x="1101" y="200"/>
                  </a:lnTo>
                  <a:lnTo>
                    <a:pt x="1154" y="188"/>
                  </a:lnTo>
                  <a:lnTo>
                    <a:pt x="1207" y="179"/>
                  </a:lnTo>
                  <a:lnTo>
                    <a:pt x="1260" y="169"/>
                  </a:lnTo>
                  <a:lnTo>
                    <a:pt x="1313" y="162"/>
                  </a:lnTo>
                  <a:lnTo>
                    <a:pt x="1369" y="154"/>
                  </a:lnTo>
                  <a:lnTo>
                    <a:pt x="1422" y="146"/>
                  </a:lnTo>
                  <a:lnTo>
                    <a:pt x="1532" y="137"/>
                  </a:lnTo>
                  <a:lnTo>
                    <a:pt x="1640" y="131"/>
                  </a:lnTo>
                  <a:lnTo>
                    <a:pt x="1749" y="129"/>
                  </a:lnTo>
                  <a:lnTo>
                    <a:pt x="1967" y="137"/>
                  </a:lnTo>
                  <a:lnTo>
                    <a:pt x="2184" y="160"/>
                  </a:lnTo>
                  <a:lnTo>
                    <a:pt x="2291" y="177"/>
                  </a:lnTo>
                  <a:lnTo>
                    <a:pt x="2344" y="186"/>
                  </a:lnTo>
                  <a:lnTo>
                    <a:pt x="2397" y="198"/>
                  </a:lnTo>
                  <a:lnTo>
                    <a:pt x="2450" y="209"/>
                  </a:lnTo>
                  <a:lnTo>
                    <a:pt x="2502" y="222"/>
                  </a:lnTo>
                  <a:lnTo>
                    <a:pt x="2555" y="236"/>
                  </a:lnTo>
                  <a:lnTo>
                    <a:pt x="2606" y="251"/>
                  </a:lnTo>
                  <a:lnTo>
                    <a:pt x="2658" y="268"/>
                  </a:lnTo>
                  <a:lnTo>
                    <a:pt x="2682" y="276"/>
                  </a:lnTo>
                  <a:lnTo>
                    <a:pt x="2709" y="285"/>
                  </a:lnTo>
                  <a:lnTo>
                    <a:pt x="2734" y="293"/>
                  </a:lnTo>
                  <a:lnTo>
                    <a:pt x="2758" y="302"/>
                  </a:lnTo>
                  <a:lnTo>
                    <a:pt x="2785" y="312"/>
                  </a:lnTo>
                  <a:lnTo>
                    <a:pt x="2810" y="321"/>
                  </a:lnTo>
                  <a:lnTo>
                    <a:pt x="2834" y="331"/>
                  </a:lnTo>
                  <a:lnTo>
                    <a:pt x="2859" y="340"/>
                  </a:lnTo>
                  <a:lnTo>
                    <a:pt x="2884" y="352"/>
                  </a:lnTo>
                  <a:lnTo>
                    <a:pt x="2909" y="361"/>
                  </a:lnTo>
                  <a:lnTo>
                    <a:pt x="2931" y="373"/>
                  </a:lnTo>
                  <a:lnTo>
                    <a:pt x="2956" y="384"/>
                  </a:lnTo>
                  <a:lnTo>
                    <a:pt x="2981" y="395"/>
                  </a:lnTo>
                  <a:lnTo>
                    <a:pt x="3004" y="407"/>
                  </a:lnTo>
                  <a:lnTo>
                    <a:pt x="3028" y="418"/>
                  </a:lnTo>
                  <a:lnTo>
                    <a:pt x="3051" y="430"/>
                  </a:lnTo>
                  <a:lnTo>
                    <a:pt x="3076" y="443"/>
                  </a:lnTo>
                  <a:lnTo>
                    <a:pt x="3099" y="454"/>
                  </a:lnTo>
                  <a:lnTo>
                    <a:pt x="3122" y="468"/>
                  </a:lnTo>
                  <a:lnTo>
                    <a:pt x="3144" y="481"/>
                  </a:lnTo>
                  <a:lnTo>
                    <a:pt x="3167" y="494"/>
                  </a:lnTo>
                  <a:lnTo>
                    <a:pt x="3190" y="508"/>
                  </a:lnTo>
                  <a:lnTo>
                    <a:pt x="3213" y="521"/>
                  </a:lnTo>
                  <a:lnTo>
                    <a:pt x="3236" y="534"/>
                  </a:lnTo>
                  <a:lnTo>
                    <a:pt x="3258" y="550"/>
                  </a:lnTo>
                  <a:lnTo>
                    <a:pt x="3279" y="563"/>
                  </a:lnTo>
                  <a:lnTo>
                    <a:pt x="3302" y="578"/>
                  </a:lnTo>
                  <a:lnTo>
                    <a:pt x="3323" y="593"/>
                  </a:lnTo>
                  <a:lnTo>
                    <a:pt x="3346" y="608"/>
                  </a:lnTo>
                  <a:lnTo>
                    <a:pt x="3367" y="624"/>
                  </a:lnTo>
                  <a:lnTo>
                    <a:pt x="3367" y="1217"/>
                  </a:lnTo>
                  <a:lnTo>
                    <a:pt x="3490" y="1173"/>
                  </a:lnTo>
                  <a:lnTo>
                    <a:pt x="3490" y="591"/>
                  </a:lnTo>
                  <a:lnTo>
                    <a:pt x="3479" y="584"/>
                  </a:lnTo>
                  <a:lnTo>
                    <a:pt x="3468" y="574"/>
                  </a:lnTo>
                  <a:lnTo>
                    <a:pt x="3456" y="565"/>
                  </a:lnTo>
                  <a:lnTo>
                    <a:pt x="3445" y="555"/>
                  </a:lnTo>
                  <a:lnTo>
                    <a:pt x="3433" y="546"/>
                  </a:lnTo>
                  <a:lnTo>
                    <a:pt x="3422" y="538"/>
                  </a:lnTo>
                  <a:lnTo>
                    <a:pt x="3411" y="529"/>
                  </a:lnTo>
                  <a:lnTo>
                    <a:pt x="3399" y="521"/>
                  </a:lnTo>
                  <a:lnTo>
                    <a:pt x="3388" y="511"/>
                  </a:lnTo>
                  <a:lnTo>
                    <a:pt x="3376" y="502"/>
                  </a:lnTo>
                  <a:lnTo>
                    <a:pt x="3363" y="494"/>
                  </a:lnTo>
                  <a:lnTo>
                    <a:pt x="3352" y="487"/>
                  </a:lnTo>
                  <a:lnTo>
                    <a:pt x="3340" y="477"/>
                  </a:lnTo>
                  <a:lnTo>
                    <a:pt x="3329" y="470"/>
                  </a:lnTo>
                  <a:lnTo>
                    <a:pt x="3315" y="462"/>
                  </a:lnTo>
                  <a:lnTo>
                    <a:pt x="3304" y="453"/>
                  </a:lnTo>
                  <a:lnTo>
                    <a:pt x="3291" y="445"/>
                  </a:lnTo>
                  <a:lnTo>
                    <a:pt x="3279" y="437"/>
                  </a:lnTo>
                  <a:lnTo>
                    <a:pt x="3268" y="430"/>
                  </a:lnTo>
                  <a:lnTo>
                    <a:pt x="3255" y="420"/>
                  </a:lnTo>
                  <a:lnTo>
                    <a:pt x="3243" y="413"/>
                  </a:lnTo>
                  <a:lnTo>
                    <a:pt x="3230" y="405"/>
                  </a:lnTo>
                  <a:lnTo>
                    <a:pt x="3205" y="390"/>
                  </a:lnTo>
                  <a:lnTo>
                    <a:pt x="3180" y="376"/>
                  </a:lnTo>
                  <a:lnTo>
                    <a:pt x="3156" y="361"/>
                  </a:lnTo>
                  <a:lnTo>
                    <a:pt x="3129" y="346"/>
                  </a:lnTo>
                  <a:lnTo>
                    <a:pt x="3104" y="333"/>
                  </a:lnTo>
                  <a:lnTo>
                    <a:pt x="3078" y="319"/>
                  </a:lnTo>
                  <a:lnTo>
                    <a:pt x="3053" y="306"/>
                  </a:lnTo>
                  <a:lnTo>
                    <a:pt x="3026" y="293"/>
                  </a:lnTo>
                  <a:lnTo>
                    <a:pt x="3000" y="280"/>
                  </a:lnTo>
                  <a:lnTo>
                    <a:pt x="2973" y="266"/>
                  </a:lnTo>
                  <a:lnTo>
                    <a:pt x="2947" y="255"/>
                  </a:lnTo>
                  <a:lnTo>
                    <a:pt x="2920" y="243"/>
                  </a:lnTo>
                  <a:lnTo>
                    <a:pt x="2893" y="232"/>
                  </a:lnTo>
                  <a:lnTo>
                    <a:pt x="2867" y="221"/>
                  </a:lnTo>
                  <a:lnTo>
                    <a:pt x="2840" y="209"/>
                  </a:lnTo>
                  <a:lnTo>
                    <a:pt x="2812" y="198"/>
                  </a:lnTo>
                  <a:lnTo>
                    <a:pt x="2785" y="186"/>
                  </a:lnTo>
                  <a:lnTo>
                    <a:pt x="2758" y="177"/>
                  </a:lnTo>
                  <a:lnTo>
                    <a:pt x="2730" y="167"/>
                  </a:lnTo>
                  <a:lnTo>
                    <a:pt x="2703" y="158"/>
                  </a:lnTo>
                  <a:lnTo>
                    <a:pt x="2675" y="148"/>
                  </a:lnTo>
                  <a:lnTo>
                    <a:pt x="2646" y="139"/>
                  </a:lnTo>
                  <a:lnTo>
                    <a:pt x="2620" y="129"/>
                  </a:lnTo>
                  <a:lnTo>
                    <a:pt x="2591" y="122"/>
                  </a:lnTo>
                  <a:lnTo>
                    <a:pt x="2563" y="112"/>
                  </a:lnTo>
                  <a:lnTo>
                    <a:pt x="2534" y="105"/>
                  </a:lnTo>
                  <a:lnTo>
                    <a:pt x="2506" y="97"/>
                  </a:lnTo>
                  <a:lnTo>
                    <a:pt x="2448" y="84"/>
                  </a:lnTo>
                  <a:lnTo>
                    <a:pt x="2391" y="70"/>
                  </a:lnTo>
                  <a:lnTo>
                    <a:pt x="2333" y="57"/>
                  </a:lnTo>
                  <a:lnTo>
                    <a:pt x="2275" y="48"/>
                  </a:lnTo>
                  <a:lnTo>
                    <a:pt x="2217" y="36"/>
                  </a:lnTo>
                  <a:lnTo>
                    <a:pt x="2158" y="29"/>
                  </a:lnTo>
                  <a:lnTo>
                    <a:pt x="2101" y="21"/>
                  </a:lnTo>
                  <a:lnTo>
                    <a:pt x="1983" y="10"/>
                  </a:lnTo>
                  <a:lnTo>
                    <a:pt x="1863" y="2"/>
                  </a:lnTo>
                  <a:lnTo>
                    <a:pt x="1745" y="0"/>
                  </a:lnTo>
                  <a:lnTo>
                    <a:pt x="1507" y="10"/>
                  </a:lnTo>
                  <a:lnTo>
                    <a:pt x="1391" y="21"/>
                  </a:lnTo>
                  <a:lnTo>
                    <a:pt x="1274" y="36"/>
                  </a:lnTo>
                  <a:lnTo>
                    <a:pt x="1215" y="48"/>
                  </a:lnTo>
                  <a:lnTo>
                    <a:pt x="1158" y="57"/>
                  </a:lnTo>
                  <a:lnTo>
                    <a:pt x="1099" y="70"/>
                  </a:lnTo>
                  <a:lnTo>
                    <a:pt x="1042" y="84"/>
                  </a:lnTo>
                  <a:lnTo>
                    <a:pt x="985" y="97"/>
                  </a:lnTo>
                  <a:lnTo>
                    <a:pt x="928" y="112"/>
                  </a:lnTo>
                  <a:lnTo>
                    <a:pt x="899" y="122"/>
                  </a:lnTo>
                  <a:lnTo>
                    <a:pt x="872" y="129"/>
                  </a:lnTo>
                  <a:lnTo>
                    <a:pt x="844" y="139"/>
                  </a:lnTo>
                  <a:lnTo>
                    <a:pt x="815" y="148"/>
                  </a:lnTo>
                  <a:lnTo>
                    <a:pt x="787" y="158"/>
                  </a:lnTo>
                  <a:lnTo>
                    <a:pt x="760" y="167"/>
                  </a:lnTo>
                  <a:lnTo>
                    <a:pt x="732" y="177"/>
                  </a:lnTo>
                  <a:lnTo>
                    <a:pt x="705" y="186"/>
                  </a:lnTo>
                  <a:lnTo>
                    <a:pt x="678" y="198"/>
                  </a:lnTo>
                  <a:lnTo>
                    <a:pt x="650" y="209"/>
                  </a:lnTo>
                  <a:lnTo>
                    <a:pt x="623" y="221"/>
                  </a:lnTo>
                  <a:lnTo>
                    <a:pt x="597" y="232"/>
                  </a:lnTo>
                  <a:lnTo>
                    <a:pt x="570" y="243"/>
                  </a:lnTo>
                  <a:lnTo>
                    <a:pt x="543" y="255"/>
                  </a:lnTo>
                  <a:lnTo>
                    <a:pt x="517" y="266"/>
                  </a:lnTo>
                  <a:lnTo>
                    <a:pt x="490" y="280"/>
                  </a:lnTo>
                  <a:lnTo>
                    <a:pt x="464" y="293"/>
                  </a:lnTo>
                  <a:lnTo>
                    <a:pt x="437" y="306"/>
                  </a:lnTo>
                  <a:lnTo>
                    <a:pt x="412" y="319"/>
                  </a:lnTo>
                  <a:lnTo>
                    <a:pt x="386" y="333"/>
                  </a:lnTo>
                  <a:lnTo>
                    <a:pt x="361" y="346"/>
                  </a:lnTo>
                  <a:lnTo>
                    <a:pt x="336" y="361"/>
                  </a:lnTo>
                  <a:lnTo>
                    <a:pt x="310" y="376"/>
                  </a:lnTo>
                  <a:lnTo>
                    <a:pt x="285" y="390"/>
                  </a:lnTo>
                  <a:lnTo>
                    <a:pt x="260" y="405"/>
                  </a:lnTo>
                  <a:lnTo>
                    <a:pt x="235" y="420"/>
                  </a:lnTo>
                  <a:lnTo>
                    <a:pt x="211" y="437"/>
                  </a:lnTo>
                  <a:lnTo>
                    <a:pt x="199" y="445"/>
                  </a:lnTo>
                  <a:lnTo>
                    <a:pt x="186" y="453"/>
                  </a:lnTo>
                  <a:lnTo>
                    <a:pt x="175" y="462"/>
                  </a:lnTo>
                  <a:lnTo>
                    <a:pt x="161" y="470"/>
                  </a:lnTo>
                  <a:lnTo>
                    <a:pt x="150" y="477"/>
                  </a:lnTo>
                  <a:lnTo>
                    <a:pt x="139" y="487"/>
                  </a:lnTo>
                  <a:lnTo>
                    <a:pt x="127" y="494"/>
                  </a:lnTo>
                  <a:lnTo>
                    <a:pt x="114" y="502"/>
                  </a:lnTo>
                  <a:lnTo>
                    <a:pt x="102" y="511"/>
                  </a:lnTo>
                  <a:lnTo>
                    <a:pt x="91" y="521"/>
                  </a:lnTo>
                  <a:lnTo>
                    <a:pt x="80" y="529"/>
                  </a:lnTo>
                  <a:lnTo>
                    <a:pt x="68" y="538"/>
                  </a:lnTo>
                  <a:lnTo>
                    <a:pt x="57" y="546"/>
                  </a:lnTo>
                  <a:lnTo>
                    <a:pt x="45" y="555"/>
                  </a:lnTo>
                  <a:lnTo>
                    <a:pt x="34" y="565"/>
                  </a:lnTo>
                  <a:lnTo>
                    <a:pt x="23" y="574"/>
                  </a:lnTo>
                  <a:lnTo>
                    <a:pt x="11" y="582"/>
                  </a:lnTo>
                  <a:lnTo>
                    <a:pt x="0" y="591"/>
                  </a:lnTo>
                  <a:lnTo>
                    <a:pt x="0" y="1466"/>
                  </a:lnTo>
                  <a:lnTo>
                    <a:pt x="123" y="14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737"/>
            <p:cNvSpPr>
              <a:spLocks/>
            </p:cNvSpPr>
            <p:nvPr/>
          </p:nvSpPr>
          <p:spPr bwMode="auto">
            <a:xfrm>
              <a:off x="729" y="255"/>
              <a:ext cx="21" cy="155"/>
            </a:xfrm>
            <a:custGeom>
              <a:avLst/>
              <a:gdLst>
                <a:gd name="T0" fmla="*/ 0 w 63"/>
                <a:gd name="T1" fmla="*/ 0 h 553"/>
                <a:gd name="T2" fmla="*/ 0 w 63"/>
                <a:gd name="T3" fmla="*/ 155 h 553"/>
                <a:gd name="T4" fmla="*/ 21 w 63"/>
                <a:gd name="T5" fmla="*/ 155 h 553"/>
                <a:gd name="T6" fmla="*/ 21 w 63"/>
                <a:gd name="T7" fmla="*/ 0 h 553"/>
                <a:gd name="T8" fmla="*/ 0 w 63"/>
                <a:gd name="T9" fmla="*/ 0 h 553"/>
                <a:gd name="T10" fmla="*/ 0 w 63"/>
                <a:gd name="T11" fmla="*/ 0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553"/>
                <a:gd name="T20" fmla="*/ 63 w 63"/>
                <a:gd name="T21" fmla="*/ 553 h 5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553">
                  <a:moveTo>
                    <a:pt x="0" y="0"/>
                  </a:moveTo>
                  <a:lnTo>
                    <a:pt x="0" y="553"/>
                  </a:lnTo>
                  <a:lnTo>
                    <a:pt x="63" y="553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738"/>
            <p:cNvSpPr>
              <a:spLocks/>
            </p:cNvSpPr>
            <p:nvPr/>
          </p:nvSpPr>
          <p:spPr bwMode="auto">
            <a:xfrm>
              <a:off x="1477" y="210"/>
              <a:ext cx="21" cy="128"/>
            </a:xfrm>
            <a:custGeom>
              <a:avLst/>
              <a:gdLst>
                <a:gd name="T0" fmla="*/ 0 w 63"/>
                <a:gd name="T1" fmla="*/ 0 h 452"/>
                <a:gd name="T2" fmla="*/ 0 w 63"/>
                <a:gd name="T3" fmla="*/ 128 h 452"/>
                <a:gd name="T4" fmla="*/ 21 w 63"/>
                <a:gd name="T5" fmla="*/ 128 h 452"/>
                <a:gd name="T6" fmla="*/ 21 w 63"/>
                <a:gd name="T7" fmla="*/ 0 h 452"/>
                <a:gd name="T8" fmla="*/ 0 w 63"/>
                <a:gd name="T9" fmla="*/ 0 h 452"/>
                <a:gd name="T10" fmla="*/ 0 w 63"/>
                <a:gd name="T11" fmla="*/ 0 h 4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452"/>
                <a:gd name="T20" fmla="*/ 63 w 63"/>
                <a:gd name="T21" fmla="*/ 452 h 4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452">
                  <a:moveTo>
                    <a:pt x="0" y="0"/>
                  </a:moveTo>
                  <a:lnTo>
                    <a:pt x="0" y="452"/>
                  </a:lnTo>
                  <a:lnTo>
                    <a:pt x="63" y="452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739"/>
            <p:cNvSpPr>
              <a:spLocks/>
            </p:cNvSpPr>
            <p:nvPr/>
          </p:nvSpPr>
          <p:spPr bwMode="auto">
            <a:xfrm>
              <a:off x="1049" y="176"/>
              <a:ext cx="22" cy="98"/>
            </a:xfrm>
            <a:custGeom>
              <a:avLst/>
              <a:gdLst>
                <a:gd name="T0" fmla="*/ 0 w 63"/>
                <a:gd name="T1" fmla="*/ 0 h 348"/>
                <a:gd name="T2" fmla="*/ 0 w 63"/>
                <a:gd name="T3" fmla="*/ 98 h 348"/>
                <a:gd name="T4" fmla="*/ 22 w 63"/>
                <a:gd name="T5" fmla="*/ 98 h 348"/>
                <a:gd name="T6" fmla="*/ 22 w 63"/>
                <a:gd name="T7" fmla="*/ 0 h 348"/>
                <a:gd name="T8" fmla="*/ 0 w 63"/>
                <a:gd name="T9" fmla="*/ 0 h 348"/>
                <a:gd name="T10" fmla="*/ 0 w 63"/>
                <a:gd name="T11" fmla="*/ 0 h 3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48"/>
                <a:gd name="T20" fmla="*/ 63 w 63"/>
                <a:gd name="T21" fmla="*/ 348 h 3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48">
                  <a:moveTo>
                    <a:pt x="0" y="0"/>
                  </a:moveTo>
                  <a:lnTo>
                    <a:pt x="0" y="348"/>
                  </a:lnTo>
                  <a:lnTo>
                    <a:pt x="63" y="348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740"/>
            <p:cNvSpPr>
              <a:spLocks/>
            </p:cNvSpPr>
            <p:nvPr/>
          </p:nvSpPr>
          <p:spPr bwMode="auto">
            <a:xfrm>
              <a:off x="836" y="210"/>
              <a:ext cx="21" cy="137"/>
            </a:xfrm>
            <a:custGeom>
              <a:avLst/>
              <a:gdLst>
                <a:gd name="T0" fmla="*/ 0 w 63"/>
                <a:gd name="T1" fmla="*/ 0 h 485"/>
                <a:gd name="T2" fmla="*/ 0 w 63"/>
                <a:gd name="T3" fmla="*/ 137 h 485"/>
                <a:gd name="T4" fmla="*/ 21 w 63"/>
                <a:gd name="T5" fmla="*/ 137 h 485"/>
                <a:gd name="T6" fmla="*/ 21 w 63"/>
                <a:gd name="T7" fmla="*/ 0 h 485"/>
                <a:gd name="T8" fmla="*/ 0 w 63"/>
                <a:gd name="T9" fmla="*/ 0 h 485"/>
                <a:gd name="T10" fmla="*/ 0 w 63"/>
                <a:gd name="T11" fmla="*/ 0 h 4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485"/>
                <a:gd name="T20" fmla="*/ 63 w 63"/>
                <a:gd name="T21" fmla="*/ 485 h 4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485">
                  <a:moveTo>
                    <a:pt x="0" y="0"/>
                  </a:moveTo>
                  <a:lnTo>
                    <a:pt x="0" y="485"/>
                  </a:lnTo>
                  <a:lnTo>
                    <a:pt x="63" y="485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741"/>
            <p:cNvSpPr>
              <a:spLocks/>
            </p:cNvSpPr>
            <p:nvPr/>
          </p:nvSpPr>
          <p:spPr bwMode="auto">
            <a:xfrm>
              <a:off x="1263" y="176"/>
              <a:ext cx="22" cy="98"/>
            </a:xfrm>
            <a:custGeom>
              <a:avLst/>
              <a:gdLst>
                <a:gd name="T0" fmla="*/ 0 w 63"/>
                <a:gd name="T1" fmla="*/ 0 h 348"/>
                <a:gd name="T2" fmla="*/ 0 w 63"/>
                <a:gd name="T3" fmla="*/ 98 h 348"/>
                <a:gd name="T4" fmla="*/ 22 w 63"/>
                <a:gd name="T5" fmla="*/ 98 h 348"/>
                <a:gd name="T6" fmla="*/ 22 w 63"/>
                <a:gd name="T7" fmla="*/ 0 h 348"/>
                <a:gd name="T8" fmla="*/ 0 w 63"/>
                <a:gd name="T9" fmla="*/ 0 h 348"/>
                <a:gd name="T10" fmla="*/ 0 w 63"/>
                <a:gd name="T11" fmla="*/ 0 h 3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48"/>
                <a:gd name="T20" fmla="*/ 63 w 63"/>
                <a:gd name="T21" fmla="*/ 348 h 3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48">
                  <a:moveTo>
                    <a:pt x="0" y="0"/>
                  </a:moveTo>
                  <a:lnTo>
                    <a:pt x="0" y="348"/>
                  </a:lnTo>
                  <a:lnTo>
                    <a:pt x="63" y="348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742"/>
            <p:cNvSpPr>
              <a:spLocks/>
            </p:cNvSpPr>
            <p:nvPr/>
          </p:nvSpPr>
          <p:spPr bwMode="auto">
            <a:xfrm>
              <a:off x="1370" y="191"/>
              <a:ext cx="21" cy="110"/>
            </a:xfrm>
            <a:custGeom>
              <a:avLst/>
              <a:gdLst>
                <a:gd name="T0" fmla="*/ 0 w 63"/>
                <a:gd name="T1" fmla="*/ 0 h 394"/>
                <a:gd name="T2" fmla="*/ 0 w 63"/>
                <a:gd name="T3" fmla="*/ 110 h 394"/>
                <a:gd name="T4" fmla="*/ 21 w 63"/>
                <a:gd name="T5" fmla="*/ 110 h 394"/>
                <a:gd name="T6" fmla="*/ 21 w 63"/>
                <a:gd name="T7" fmla="*/ 0 h 394"/>
                <a:gd name="T8" fmla="*/ 0 w 63"/>
                <a:gd name="T9" fmla="*/ 0 h 394"/>
                <a:gd name="T10" fmla="*/ 0 w 63"/>
                <a:gd name="T11" fmla="*/ 0 h 3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94"/>
                <a:gd name="T20" fmla="*/ 63 w 63"/>
                <a:gd name="T21" fmla="*/ 394 h 3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94">
                  <a:moveTo>
                    <a:pt x="0" y="0"/>
                  </a:moveTo>
                  <a:lnTo>
                    <a:pt x="0" y="394"/>
                  </a:lnTo>
                  <a:lnTo>
                    <a:pt x="63" y="394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743"/>
            <p:cNvSpPr>
              <a:spLocks/>
            </p:cNvSpPr>
            <p:nvPr/>
          </p:nvSpPr>
          <p:spPr bwMode="auto">
            <a:xfrm>
              <a:off x="942" y="176"/>
              <a:ext cx="22" cy="134"/>
            </a:xfrm>
            <a:custGeom>
              <a:avLst/>
              <a:gdLst>
                <a:gd name="T0" fmla="*/ 0 w 65"/>
                <a:gd name="T1" fmla="*/ 0 h 479"/>
                <a:gd name="T2" fmla="*/ 0 w 65"/>
                <a:gd name="T3" fmla="*/ 134 h 479"/>
                <a:gd name="T4" fmla="*/ 22 w 65"/>
                <a:gd name="T5" fmla="*/ 134 h 479"/>
                <a:gd name="T6" fmla="*/ 22 w 65"/>
                <a:gd name="T7" fmla="*/ 0 h 479"/>
                <a:gd name="T8" fmla="*/ 0 w 65"/>
                <a:gd name="T9" fmla="*/ 0 h 479"/>
                <a:gd name="T10" fmla="*/ 0 w 65"/>
                <a:gd name="T11" fmla="*/ 0 h 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479"/>
                <a:gd name="T20" fmla="*/ 65 w 65"/>
                <a:gd name="T21" fmla="*/ 479 h 4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479">
                  <a:moveTo>
                    <a:pt x="0" y="0"/>
                  </a:moveTo>
                  <a:lnTo>
                    <a:pt x="0" y="479"/>
                  </a:lnTo>
                  <a:lnTo>
                    <a:pt x="65" y="479"/>
                  </a:lnTo>
                  <a:lnTo>
                    <a:pt x="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744"/>
            <p:cNvSpPr>
              <a:spLocks/>
            </p:cNvSpPr>
            <p:nvPr/>
          </p:nvSpPr>
          <p:spPr bwMode="auto">
            <a:xfrm>
              <a:off x="1156" y="163"/>
              <a:ext cx="22" cy="101"/>
            </a:xfrm>
            <a:custGeom>
              <a:avLst/>
              <a:gdLst>
                <a:gd name="T0" fmla="*/ 0 w 62"/>
                <a:gd name="T1" fmla="*/ 0 h 361"/>
                <a:gd name="T2" fmla="*/ 0 w 62"/>
                <a:gd name="T3" fmla="*/ 101 h 361"/>
                <a:gd name="T4" fmla="*/ 22 w 62"/>
                <a:gd name="T5" fmla="*/ 101 h 361"/>
                <a:gd name="T6" fmla="*/ 22 w 62"/>
                <a:gd name="T7" fmla="*/ 0 h 361"/>
                <a:gd name="T8" fmla="*/ 0 w 62"/>
                <a:gd name="T9" fmla="*/ 0 h 361"/>
                <a:gd name="T10" fmla="*/ 0 w 62"/>
                <a:gd name="T11" fmla="*/ 0 h 3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61"/>
                <a:gd name="T20" fmla="*/ 62 w 62"/>
                <a:gd name="T21" fmla="*/ 361 h 3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61">
                  <a:moveTo>
                    <a:pt x="0" y="0"/>
                  </a:moveTo>
                  <a:lnTo>
                    <a:pt x="0" y="361"/>
                  </a:lnTo>
                  <a:lnTo>
                    <a:pt x="62" y="361"/>
                  </a:lnTo>
                  <a:lnTo>
                    <a:pt x="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745"/>
            <p:cNvSpPr>
              <a:spLocks/>
            </p:cNvSpPr>
            <p:nvPr/>
          </p:nvSpPr>
          <p:spPr bwMode="auto">
            <a:xfrm>
              <a:off x="1584" y="246"/>
              <a:ext cx="21" cy="164"/>
            </a:xfrm>
            <a:custGeom>
              <a:avLst/>
              <a:gdLst>
                <a:gd name="T0" fmla="*/ 0 w 63"/>
                <a:gd name="T1" fmla="*/ 0 h 586"/>
                <a:gd name="T2" fmla="*/ 0 w 63"/>
                <a:gd name="T3" fmla="*/ 164 h 586"/>
                <a:gd name="T4" fmla="*/ 21 w 63"/>
                <a:gd name="T5" fmla="*/ 164 h 586"/>
                <a:gd name="T6" fmla="*/ 21 w 63"/>
                <a:gd name="T7" fmla="*/ 0 h 586"/>
                <a:gd name="T8" fmla="*/ 0 w 63"/>
                <a:gd name="T9" fmla="*/ 0 h 586"/>
                <a:gd name="T10" fmla="*/ 0 w 63"/>
                <a:gd name="T11" fmla="*/ 0 h 5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586"/>
                <a:gd name="T20" fmla="*/ 63 w 63"/>
                <a:gd name="T21" fmla="*/ 586 h 5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586">
                  <a:moveTo>
                    <a:pt x="0" y="0"/>
                  </a:moveTo>
                  <a:lnTo>
                    <a:pt x="0" y="586"/>
                  </a:lnTo>
                  <a:lnTo>
                    <a:pt x="63" y="586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746"/>
            <p:cNvSpPr>
              <a:spLocks/>
            </p:cNvSpPr>
            <p:nvPr/>
          </p:nvSpPr>
          <p:spPr bwMode="auto">
            <a:xfrm>
              <a:off x="1723" y="432"/>
              <a:ext cx="42" cy="129"/>
            </a:xfrm>
            <a:custGeom>
              <a:avLst/>
              <a:gdLst>
                <a:gd name="T0" fmla="*/ 0 w 123"/>
                <a:gd name="T1" fmla="*/ 0 h 460"/>
                <a:gd name="T2" fmla="*/ 0 w 123"/>
                <a:gd name="T3" fmla="*/ 116 h 460"/>
                <a:gd name="T4" fmla="*/ 42 w 123"/>
                <a:gd name="T5" fmla="*/ 129 h 460"/>
                <a:gd name="T6" fmla="*/ 42 w 123"/>
                <a:gd name="T7" fmla="*/ 2 h 460"/>
                <a:gd name="T8" fmla="*/ 0 w 123"/>
                <a:gd name="T9" fmla="*/ 0 h 460"/>
                <a:gd name="T10" fmla="*/ 0 w 123"/>
                <a:gd name="T11" fmla="*/ 0 h 4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3"/>
                <a:gd name="T19" fmla="*/ 0 h 460"/>
                <a:gd name="T20" fmla="*/ 123 w 123"/>
                <a:gd name="T21" fmla="*/ 460 h 4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3" h="460">
                  <a:moveTo>
                    <a:pt x="0" y="0"/>
                  </a:moveTo>
                  <a:lnTo>
                    <a:pt x="0" y="412"/>
                  </a:lnTo>
                  <a:lnTo>
                    <a:pt x="123" y="460"/>
                  </a:lnTo>
                  <a:lnTo>
                    <a:pt x="123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747"/>
          <p:cNvGrpSpPr>
            <a:grpSpLocks/>
          </p:cNvGrpSpPr>
          <p:nvPr/>
        </p:nvGrpSpPr>
        <p:grpSpPr bwMode="auto">
          <a:xfrm rot="17163038" flipH="1">
            <a:off x="7319796" y="2831895"/>
            <a:ext cx="954864" cy="578728"/>
            <a:chOff x="568" y="150"/>
            <a:chExt cx="1197" cy="411"/>
          </a:xfrm>
        </p:grpSpPr>
        <p:sp>
          <p:nvSpPr>
            <p:cNvPr id="70" name="Freeform 748"/>
            <p:cNvSpPr>
              <a:spLocks/>
            </p:cNvSpPr>
            <p:nvPr/>
          </p:nvSpPr>
          <p:spPr bwMode="auto">
            <a:xfrm>
              <a:off x="568" y="150"/>
              <a:ext cx="1197" cy="411"/>
            </a:xfrm>
            <a:custGeom>
              <a:avLst/>
              <a:gdLst>
                <a:gd name="T0" fmla="*/ 65 w 3490"/>
                <a:gd name="T1" fmla="*/ 379 h 1466"/>
                <a:gd name="T2" fmla="*/ 96 w 3490"/>
                <a:gd name="T3" fmla="*/ 343 h 1466"/>
                <a:gd name="T4" fmla="*/ 134 w 3490"/>
                <a:gd name="T5" fmla="*/ 306 h 1466"/>
                <a:gd name="T6" fmla="*/ 176 w 3490"/>
                <a:gd name="T7" fmla="*/ 272 h 1466"/>
                <a:gd name="T8" fmla="*/ 220 w 3490"/>
                <a:gd name="T9" fmla="*/ 240 h 1466"/>
                <a:gd name="T10" fmla="*/ 264 w 3490"/>
                <a:gd name="T11" fmla="*/ 212 h 1466"/>
                <a:gd name="T12" fmla="*/ 308 w 3490"/>
                <a:gd name="T13" fmla="*/ 190 h 1466"/>
                <a:gd name="T14" fmla="*/ 376 w 3490"/>
                <a:gd name="T15" fmla="*/ 165 h 1466"/>
                <a:gd name="T16" fmla="*/ 496 w 3490"/>
                <a:gd name="T17" fmla="*/ 138 h 1466"/>
                <a:gd name="T18" fmla="*/ 779 w 3490"/>
                <a:gd name="T19" fmla="*/ 153 h 1466"/>
                <a:gd name="T20" fmla="*/ 869 w 3490"/>
                <a:gd name="T21" fmla="*/ 182 h 1466"/>
                <a:gd name="T22" fmla="*/ 928 w 3490"/>
                <a:gd name="T23" fmla="*/ 208 h 1466"/>
                <a:gd name="T24" fmla="*/ 984 w 3490"/>
                <a:gd name="T25" fmla="*/ 241 h 1466"/>
                <a:gd name="T26" fmla="*/ 1035 w 3490"/>
                <a:gd name="T27" fmla="*/ 277 h 1466"/>
                <a:gd name="T28" fmla="*/ 1069 w 3490"/>
                <a:gd name="T29" fmla="*/ 307 h 1466"/>
                <a:gd name="T30" fmla="*/ 1091 w 3490"/>
                <a:gd name="T31" fmla="*/ 329 h 1466"/>
                <a:gd name="T32" fmla="*/ 1112 w 3490"/>
                <a:gd name="T33" fmla="*/ 352 h 1466"/>
                <a:gd name="T34" fmla="*/ 1131 w 3490"/>
                <a:gd name="T35" fmla="*/ 377 h 1466"/>
                <a:gd name="T36" fmla="*/ 1149 w 3490"/>
                <a:gd name="T37" fmla="*/ 403 h 1466"/>
                <a:gd name="T38" fmla="*/ 1148 w 3490"/>
                <a:gd name="T39" fmla="*/ 338 h 1466"/>
                <a:gd name="T40" fmla="*/ 1126 w 3490"/>
                <a:gd name="T41" fmla="*/ 312 h 1466"/>
                <a:gd name="T42" fmla="*/ 1101 w 3490"/>
                <a:gd name="T43" fmla="*/ 286 h 1466"/>
                <a:gd name="T44" fmla="*/ 1076 w 3490"/>
                <a:gd name="T45" fmla="*/ 263 h 1466"/>
                <a:gd name="T46" fmla="*/ 1050 w 3490"/>
                <a:gd name="T47" fmla="*/ 242 h 1466"/>
                <a:gd name="T48" fmla="*/ 1012 w 3490"/>
                <a:gd name="T49" fmla="*/ 216 h 1466"/>
                <a:gd name="T50" fmla="*/ 955 w 3490"/>
                <a:gd name="T51" fmla="*/ 181 h 1466"/>
                <a:gd name="T52" fmla="*/ 892 w 3490"/>
                <a:gd name="T53" fmla="*/ 153 h 1466"/>
                <a:gd name="T54" fmla="*/ 826 w 3490"/>
                <a:gd name="T55" fmla="*/ 130 h 1466"/>
                <a:gd name="T56" fmla="*/ 696 w 3490"/>
                <a:gd name="T57" fmla="*/ 102 h 1466"/>
                <a:gd name="T58" fmla="*/ 412 w 3490"/>
                <a:gd name="T59" fmla="*/ 118 h 1466"/>
                <a:gd name="T60" fmla="*/ 328 w 3490"/>
                <a:gd name="T61" fmla="*/ 143 h 1466"/>
                <a:gd name="T62" fmla="*/ 261 w 3490"/>
                <a:gd name="T63" fmla="*/ 172 h 1466"/>
                <a:gd name="T64" fmla="*/ 206 w 3490"/>
                <a:gd name="T65" fmla="*/ 203 h 1466"/>
                <a:gd name="T66" fmla="*/ 174 w 3490"/>
                <a:gd name="T67" fmla="*/ 225 h 1466"/>
                <a:gd name="T68" fmla="*/ 141 w 3490"/>
                <a:gd name="T69" fmla="*/ 250 h 1466"/>
                <a:gd name="T70" fmla="*/ 111 w 3490"/>
                <a:gd name="T71" fmla="*/ 276 h 1466"/>
                <a:gd name="T72" fmla="*/ 83 w 3490"/>
                <a:gd name="T73" fmla="*/ 302 h 1466"/>
                <a:gd name="T74" fmla="*/ 55 w 3490"/>
                <a:gd name="T75" fmla="*/ 331 h 1466"/>
                <a:gd name="T76" fmla="*/ 57 w 3490"/>
                <a:gd name="T77" fmla="*/ 166 h 1466"/>
                <a:gd name="T78" fmla="*/ 127 w 3490"/>
                <a:gd name="T79" fmla="*/ 132 h 1466"/>
                <a:gd name="T80" fmla="*/ 201 w 3490"/>
                <a:gd name="T81" fmla="*/ 102 h 1466"/>
                <a:gd name="T82" fmla="*/ 279 w 3490"/>
                <a:gd name="T83" fmla="*/ 78 h 1466"/>
                <a:gd name="T84" fmla="*/ 414 w 3490"/>
                <a:gd name="T85" fmla="*/ 50 h 1466"/>
                <a:gd name="T86" fmla="*/ 749 w 3490"/>
                <a:gd name="T87" fmla="*/ 45 h 1466"/>
                <a:gd name="T88" fmla="*/ 920 w 3490"/>
                <a:gd name="T89" fmla="*/ 77 h 1466"/>
                <a:gd name="T90" fmla="*/ 998 w 3490"/>
                <a:gd name="T91" fmla="*/ 101 h 1466"/>
                <a:gd name="T92" fmla="*/ 1071 w 3490"/>
                <a:gd name="T93" fmla="*/ 131 h 1466"/>
                <a:gd name="T94" fmla="*/ 1140 w 3490"/>
                <a:gd name="T95" fmla="*/ 166 h 1466"/>
                <a:gd name="T96" fmla="*/ 1182 w 3490"/>
                <a:gd name="T97" fmla="*/ 156 h 1466"/>
                <a:gd name="T98" fmla="*/ 1146 w 3490"/>
                <a:gd name="T99" fmla="*/ 134 h 1466"/>
                <a:gd name="T100" fmla="*/ 1108 w 3490"/>
                <a:gd name="T101" fmla="*/ 114 h 1466"/>
                <a:gd name="T102" fmla="*/ 1029 w 3490"/>
                <a:gd name="T103" fmla="*/ 78 h 1466"/>
                <a:gd name="T104" fmla="*/ 946 w 3490"/>
                <a:gd name="T105" fmla="*/ 50 h 1466"/>
                <a:gd name="T106" fmla="*/ 860 w 3490"/>
                <a:gd name="T107" fmla="*/ 27 h 1466"/>
                <a:gd name="T108" fmla="*/ 639 w 3490"/>
                <a:gd name="T109" fmla="*/ 1 h 1466"/>
                <a:gd name="T110" fmla="*/ 338 w 3490"/>
                <a:gd name="T111" fmla="*/ 27 h 1466"/>
                <a:gd name="T112" fmla="*/ 242 w 3490"/>
                <a:gd name="T113" fmla="*/ 52 h 1466"/>
                <a:gd name="T114" fmla="*/ 159 w 3490"/>
                <a:gd name="T115" fmla="*/ 82 h 1466"/>
                <a:gd name="T116" fmla="*/ 81 w 3490"/>
                <a:gd name="T117" fmla="*/ 118 h 1466"/>
                <a:gd name="T118" fmla="*/ 39 w 3490"/>
                <a:gd name="T119" fmla="*/ 141 h 1466"/>
                <a:gd name="T120" fmla="*/ 4 w 3490"/>
                <a:gd name="T121" fmla="*/ 163 h 146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490"/>
                <a:gd name="T184" fmla="*/ 0 h 1466"/>
                <a:gd name="T185" fmla="*/ 3490 w 3490"/>
                <a:gd name="T186" fmla="*/ 1466 h 146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490" h="1466">
                  <a:moveTo>
                    <a:pt x="123" y="1466"/>
                  </a:moveTo>
                  <a:lnTo>
                    <a:pt x="131" y="1453"/>
                  </a:lnTo>
                  <a:lnTo>
                    <a:pt x="139" y="1437"/>
                  </a:lnTo>
                  <a:lnTo>
                    <a:pt x="146" y="1424"/>
                  </a:lnTo>
                  <a:lnTo>
                    <a:pt x="154" y="1409"/>
                  </a:lnTo>
                  <a:lnTo>
                    <a:pt x="161" y="1396"/>
                  </a:lnTo>
                  <a:lnTo>
                    <a:pt x="171" y="1382"/>
                  </a:lnTo>
                  <a:lnTo>
                    <a:pt x="180" y="1367"/>
                  </a:lnTo>
                  <a:lnTo>
                    <a:pt x="190" y="1352"/>
                  </a:lnTo>
                  <a:lnTo>
                    <a:pt x="197" y="1339"/>
                  </a:lnTo>
                  <a:lnTo>
                    <a:pt x="207" y="1323"/>
                  </a:lnTo>
                  <a:lnTo>
                    <a:pt x="218" y="1310"/>
                  </a:lnTo>
                  <a:lnTo>
                    <a:pt x="228" y="1295"/>
                  </a:lnTo>
                  <a:lnTo>
                    <a:pt x="237" y="1280"/>
                  </a:lnTo>
                  <a:lnTo>
                    <a:pt x="249" y="1266"/>
                  </a:lnTo>
                  <a:lnTo>
                    <a:pt x="260" y="1251"/>
                  </a:lnTo>
                  <a:lnTo>
                    <a:pt x="270" y="1238"/>
                  </a:lnTo>
                  <a:lnTo>
                    <a:pt x="281" y="1223"/>
                  </a:lnTo>
                  <a:lnTo>
                    <a:pt x="293" y="1207"/>
                  </a:lnTo>
                  <a:lnTo>
                    <a:pt x="304" y="1192"/>
                  </a:lnTo>
                  <a:lnTo>
                    <a:pt x="317" y="1179"/>
                  </a:lnTo>
                  <a:lnTo>
                    <a:pt x="329" y="1164"/>
                  </a:lnTo>
                  <a:lnTo>
                    <a:pt x="340" y="1150"/>
                  </a:lnTo>
                  <a:lnTo>
                    <a:pt x="353" y="1135"/>
                  </a:lnTo>
                  <a:lnTo>
                    <a:pt x="367" y="1122"/>
                  </a:lnTo>
                  <a:lnTo>
                    <a:pt x="378" y="1107"/>
                  </a:lnTo>
                  <a:lnTo>
                    <a:pt x="391" y="1093"/>
                  </a:lnTo>
                  <a:lnTo>
                    <a:pt x="405" y="1078"/>
                  </a:lnTo>
                  <a:lnTo>
                    <a:pt x="418" y="1065"/>
                  </a:lnTo>
                  <a:lnTo>
                    <a:pt x="429" y="1050"/>
                  </a:lnTo>
                  <a:lnTo>
                    <a:pt x="443" y="1036"/>
                  </a:lnTo>
                  <a:lnTo>
                    <a:pt x="458" y="1023"/>
                  </a:lnTo>
                  <a:lnTo>
                    <a:pt x="471" y="1010"/>
                  </a:lnTo>
                  <a:lnTo>
                    <a:pt x="485" y="996"/>
                  </a:lnTo>
                  <a:lnTo>
                    <a:pt x="498" y="981"/>
                  </a:lnTo>
                  <a:lnTo>
                    <a:pt x="513" y="970"/>
                  </a:lnTo>
                  <a:lnTo>
                    <a:pt x="526" y="954"/>
                  </a:lnTo>
                  <a:lnTo>
                    <a:pt x="540" y="943"/>
                  </a:lnTo>
                  <a:lnTo>
                    <a:pt x="555" y="930"/>
                  </a:lnTo>
                  <a:lnTo>
                    <a:pt x="568" y="916"/>
                  </a:lnTo>
                  <a:lnTo>
                    <a:pt x="581" y="903"/>
                  </a:lnTo>
                  <a:lnTo>
                    <a:pt x="597" y="892"/>
                  </a:lnTo>
                  <a:lnTo>
                    <a:pt x="612" y="878"/>
                  </a:lnTo>
                  <a:lnTo>
                    <a:pt x="625" y="867"/>
                  </a:lnTo>
                  <a:lnTo>
                    <a:pt x="640" y="856"/>
                  </a:lnTo>
                  <a:lnTo>
                    <a:pt x="654" y="844"/>
                  </a:lnTo>
                  <a:lnTo>
                    <a:pt x="669" y="831"/>
                  </a:lnTo>
                  <a:lnTo>
                    <a:pt x="684" y="819"/>
                  </a:lnTo>
                  <a:lnTo>
                    <a:pt x="697" y="808"/>
                  </a:lnTo>
                  <a:lnTo>
                    <a:pt x="713" y="799"/>
                  </a:lnTo>
                  <a:lnTo>
                    <a:pt x="728" y="787"/>
                  </a:lnTo>
                  <a:lnTo>
                    <a:pt x="741" y="776"/>
                  </a:lnTo>
                  <a:lnTo>
                    <a:pt x="756" y="766"/>
                  </a:lnTo>
                  <a:lnTo>
                    <a:pt x="770" y="757"/>
                  </a:lnTo>
                  <a:lnTo>
                    <a:pt x="785" y="745"/>
                  </a:lnTo>
                  <a:lnTo>
                    <a:pt x="800" y="736"/>
                  </a:lnTo>
                  <a:lnTo>
                    <a:pt x="813" y="726"/>
                  </a:lnTo>
                  <a:lnTo>
                    <a:pt x="829" y="719"/>
                  </a:lnTo>
                  <a:lnTo>
                    <a:pt x="842" y="709"/>
                  </a:lnTo>
                  <a:lnTo>
                    <a:pt x="857" y="700"/>
                  </a:lnTo>
                  <a:lnTo>
                    <a:pt x="870" y="692"/>
                  </a:lnTo>
                  <a:lnTo>
                    <a:pt x="886" y="684"/>
                  </a:lnTo>
                  <a:lnTo>
                    <a:pt x="899" y="677"/>
                  </a:lnTo>
                  <a:lnTo>
                    <a:pt x="928" y="662"/>
                  </a:lnTo>
                  <a:lnTo>
                    <a:pt x="948" y="652"/>
                  </a:lnTo>
                  <a:lnTo>
                    <a:pt x="969" y="641"/>
                  </a:lnTo>
                  <a:lnTo>
                    <a:pt x="990" y="631"/>
                  </a:lnTo>
                  <a:lnTo>
                    <a:pt x="1011" y="622"/>
                  </a:lnTo>
                  <a:lnTo>
                    <a:pt x="1032" y="612"/>
                  </a:lnTo>
                  <a:lnTo>
                    <a:pt x="1053" y="605"/>
                  </a:lnTo>
                  <a:lnTo>
                    <a:pt x="1076" y="595"/>
                  </a:lnTo>
                  <a:lnTo>
                    <a:pt x="1097" y="588"/>
                  </a:lnTo>
                  <a:lnTo>
                    <a:pt x="1118" y="578"/>
                  </a:lnTo>
                  <a:lnTo>
                    <a:pt x="1140" y="570"/>
                  </a:lnTo>
                  <a:lnTo>
                    <a:pt x="1182" y="557"/>
                  </a:lnTo>
                  <a:lnTo>
                    <a:pt x="1226" y="542"/>
                  </a:lnTo>
                  <a:lnTo>
                    <a:pt x="1270" y="530"/>
                  </a:lnTo>
                  <a:lnTo>
                    <a:pt x="1313" y="519"/>
                  </a:lnTo>
                  <a:lnTo>
                    <a:pt x="1357" y="508"/>
                  </a:lnTo>
                  <a:lnTo>
                    <a:pt x="1401" y="500"/>
                  </a:lnTo>
                  <a:lnTo>
                    <a:pt x="1445" y="492"/>
                  </a:lnTo>
                  <a:lnTo>
                    <a:pt x="1534" y="479"/>
                  </a:lnTo>
                  <a:lnTo>
                    <a:pt x="1621" y="472"/>
                  </a:lnTo>
                  <a:lnTo>
                    <a:pt x="1798" y="468"/>
                  </a:lnTo>
                  <a:lnTo>
                    <a:pt x="1973" y="481"/>
                  </a:lnTo>
                  <a:lnTo>
                    <a:pt x="2059" y="494"/>
                  </a:lnTo>
                  <a:lnTo>
                    <a:pt x="2144" y="511"/>
                  </a:lnTo>
                  <a:lnTo>
                    <a:pt x="2188" y="523"/>
                  </a:lnTo>
                  <a:lnTo>
                    <a:pt x="2230" y="532"/>
                  </a:lnTo>
                  <a:lnTo>
                    <a:pt x="2272" y="546"/>
                  </a:lnTo>
                  <a:lnTo>
                    <a:pt x="2312" y="559"/>
                  </a:lnTo>
                  <a:lnTo>
                    <a:pt x="2353" y="572"/>
                  </a:lnTo>
                  <a:lnTo>
                    <a:pt x="2395" y="588"/>
                  </a:lnTo>
                  <a:lnTo>
                    <a:pt x="2435" y="605"/>
                  </a:lnTo>
                  <a:lnTo>
                    <a:pt x="2456" y="612"/>
                  </a:lnTo>
                  <a:lnTo>
                    <a:pt x="2475" y="622"/>
                  </a:lnTo>
                  <a:lnTo>
                    <a:pt x="2496" y="629"/>
                  </a:lnTo>
                  <a:lnTo>
                    <a:pt x="2515" y="639"/>
                  </a:lnTo>
                  <a:lnTo>
                    <a:pt x="2534" y="648"/>
                  </a:lnTo>
                  <a:lnTo>
                    <a:pt x="2555" y="658"/>
                  </a:lnTo>
                  <a:lnTo>
                    <a:pt x="2574" y="667"/>
                  </a:lnTo>
                  <a:lnTo>
                    <a:pt x="2593" y="679"/>
                  </a:lnTo>
                  <a:lnTo>
                    <a:pt x="2612" y="688"/>
                  </a:lnTo>
                  <a:lnTo>
                    <a:pt x="2631" y="700"/>
                  </a:lnTo>
                  <a:lnTo>
                    <a:pt x="2652" y="709"/>
                  </a:lnTo>
                  <a:lnTo>
                    <a:pt x="2671" y="721"/>
                  </a:lnTo>
                  <a:lnTo>
                    <a:pt x="2688" y="732"/>
                  </a:lnTo>
                  <a:lnTo>
                    <a:pt x="2707" y="743"/>
                  </a:lnTo>
                  <a:lnTo>
                    <a:pt x="2726" y="755"/>
                  </a:lnTo>
                  <a:lnTo>
                    <a:pt x="2745" y="768"/>
                  </a:lnTo>
                  <a:lnTo>
                    <a:pt x="2762" y="780"/>
                  </a:lnTo>
                  <a:lnTo>
                    <a:pt x="2781" y="791"/>
                  </a:lnTo>
                  <a:lnTo>
                    <a:pt x="2798" y="804"/>
                  </a:lnTo>
                  <a:lnTo>
                    <a:pt x="2815" y="818"/>
                  </a:lnTo>
                  <a:lnTo>
                    <a:pt x="2834" y="831"/>
                  </a:lnTo>
                  <a:lnTo>
                    <a:pt x="2852" y="844"/>
                  </a:lnTo>
                  <a:lnTo>
                    <a:pt x="2869" y="858"/>
                  </a:lnTo>
                  <a:lnTo>
                    <a:pt x="2886" y="871"/>
                  </a:lnTo>
                  <a:lnTo>
                    <a:pt x="2903" y="884"/>
                  </a:lnTo>
                  <a:lnTo>
                    <a:pt x="2920" y="899"/>
                  </a:lnTo>
                  <a:lnTo>
                    <a:pt x="2937" y="913"/>
                  </a:lnTo>
                  <a:lnTo>
                    <a:pt x="2954" y="928"/>
                  </a:lnTo>
                  <a:lnTo>
                    <a:pt x="2969" y="943"/>
                  </a:lnTo>
                  <a:lnTo>
                    <a:pt x="2987" y="958"/>
                  </a:lnTo>
                  <a:lnTo>
                    <a:pt x="3004" y="973"/>
                  </a:lnTo>
                  <a:lnTo>
                    <a:pt x="3019" y="989"/>
                  </a:lnTo>
                  <a:lnTo>
                    <a:pt x="3034" y="1004"/>
                  </a:lnTo>
                  <a:lnTo>
                    <a:pt x="3049" y="1021"/>
                  </a:lnTo>
                  <a:lnTo>
                    <a:pt x="3059" y="1029"/>
                  </a:lnTo>
                  <a:lnTo>
                    <a:pt x="3066" y="1036"/>
                  </a:lnTo>
                  <a:lnTo>
                    <a:pt x="3082" y="1053"/>
                  </a:lnTo>
                  <a:lnTo>
                    <a:pt x="3089" y="1061"/>
                  </a:lnTo>
                  <a:lnTo>
                    <a:pt x="3097" y="1070"/>
                  </a:lnTo>
                  <a:lnTo>
                    <a:pt x="3110" y="1086"/>
                  </a:lnTo>
                  <a:lnTo>
                    <a:pt x="3118" y="1095"/>
                  </a:lnTo>
                  <a:lnTo>
                    <a:pt x="3125" y="1103"/>
                  </a:lnTo>
                  <a:lnTo>
                    <a:pt x="3133" y="1112"/>
                  </a:lnTo>
                  <a:lnTo>
                    <a:pt x="3141" y="1120"/>
                  </a:lnTo>
                  <a:lnTo>
                    <a:pt x="3148" y="1129"/>
                  </a:lnTo>
                  <a:lnTo>
                    <a:pt x="3154" y="1139"/>
                  </a:lnTo>
                  <a:lnTo>
                    <a:pt x="3161" y="1147"/>
                  </a:lnTo>
                  <a:lnTo>
                    <a:pt x="3169" y="1156"/>
                  </a:lnTo>
                  <a:lnTo>
                    <a:pt x="3175" y="1166"/>
                  </a:lnTo>
                  <a:lnTo>
                    <a:pt x="3182" y="1173"/>
                  </a:lnTo>
                  <a:lnTo>
                    <a:pt x="3190" y="1183"/>
                  </a:lnTo>
                  <a:lnTo>
                    <a:pt x="3196" y="1192"/>
                  </a:lnTo>
                  <a:lnTo>
                    <a:pt x="3203" y="1202"/>
                  </a:lnTo>
                  <a:lnTo>
                    <a:pt x="3209" y="1209"/>
                  </a:lnTo>
                  <a:lnTo>
                    <a:pt x="3217" y="1219"/>
                  </a:lnTo>
                  <a:lnTo>
                    <a:pt x="3222" y="1228"/>
                  </a:lnTo>
                  <a:lnTo>
                    <a:pt x="3230" y="1238"/>
                  </a:lnTo>
                  <a:lnTo>
                    <a:pt x="3236" y="1247"/>
                  </a:lnTo>
                  <a:lnTo>
                    <a:pt x="3243" y="1257"/>
                  </a:lnTo>
                  <a:lnTo>
                    <a:pt x="3249" y="1266"/>
                  </a:lnTo>
                  <a:lnTo>
                    <a:pt x="3255" y="1276"/>
                  </a:lnTo>
                  <a:lnTo>
                    <a:pt x="3262" y="1285"/>
                  </a:lnTo>
                  <a:lnTo>
                    <a:pt x="3268" y="1295"/>
                  </a:lnTo>
                  <a:lnTo>
                    <a:pt x="3274" y="1304"/>
                  </a:lnTo>
                  <a:lnTo>
                    <a:pt x="3281" y="1314"/>
                  </a:lnTo>
                  <a:lnTo>
                    <a:pt x="3287" y="1323"/>
                  </a:lnTo>
                  <a:lnTo>
                    <a:pt x="3293" y="1335"/>
                  </a:lnTo>
                  <a:lnTo>
                    <a:pt x="3298" y="1344"/>
                  </a:lnTo>
                  <a:lnTo>
                    <a:pt x="3304" y="1354"/>
                  </a:lnTo>
                  <a:lnTo>
                    <a:pt x="3310" y="1363"/>
                  </a:lnTo>
                  <a:lnTo>
                    <a:pt x="3315" y="1373"/>
                  </a:lnTo>
                  <a:lnTo>
                    <a:pt x="3323" y="1384"/>
                  </a:lnTo>
                  <a:lnTo>
                    <a:pt x="3329" y="1394"/>
                  </a:lnTo>
                  <a:lnTo>
                    <a:pt x="3333" y="1403"/>
                  </a:lnTo>
                  <a:lnTo>
                    <a:pt x="3338" y="1415"/>
                  </a:lnTo>
                  <a:lnTo>
                    <a:pt x="3344" y="1424"/>
                  </a:lnTo>
                  <a:lnTo>
                    <a:pt x="3350" y="1436"/>
                  </a:lnTo>
                  <a:lnTo>
                    <a:pt x="3355" y="1445"/>
                  </a:lnTo>
                  <a:lnTo>
                    <a:pt x="3361" y="1455"/>
                  </a:lnTo>
                  <a:lnTo>
                    <a:pt x="3367" y="1466"/>
                  </a:lnTo>
                  <a:lnTo>
                    <a:pt x="3490" y="1466"/>
                  </a:lnTo>
                  <a:lnTo>
                    <a:pt x="3490" y="1217"/>
                  </a:lnTo>
                  <a:lnTo>
                    <a:pt x="3367" y="1236"/>
                  </a:lnTo>
                  <a:lnTo>
                    <a:pt x="3361" y="1226"/>
                  </a:lnTo>
                  <a:lnTo>
                    <a:pt x="3353" y="1215"/>
                  </a:lnTo>
                  <a:lnTo>
                    <a:pt x="3348" y="1205"/>
                  </a:lnTo>
                  <a:lnTo>
                    <a:pt x="3340" y="1194"/>
                  </a:lnTo>
                  <a:lnTo>
                    <a:pt x="3333" y="1185"/>
                  </a:lnTo>
                  <a:lnTo>
                    <a:pt x="3327" y="1175"/>
                  </a:lnTo>
                  <a:lnTo>
                    <a:pt x="3319" y="1164"/>
                  </a:lnTo>
                  <a:lnTo>
                    <a:pt x="3312" y="1154"/>
                  </a:lnTo>
                  <a:lnTo>
                    <a:pt x="3306" y="1145"/>
                  </a:lnTo>
                  <a:lnTo>
                    <a:pt x="3298" y="1135"/>
                  </a:lnTo>
                  <a:lnTo>
                    <a:pt x="3291" y="1124"/>
                  </a:lnTo>
                  <a:lnTo>
                    <a:pt x="3283" y="1114"/>
                  </a:lnTo>
                  <a:lnTo>
                    <a:pt x="3276" y="1105"/>
                  </a:lnTo>
                  <a:lnTo>
                    <a:pt x="3268" y="1095"/>
                  </a:lnTo>
                  <a:lnTo>
                    <a:pt x="3262" y="1086"/>
                  </a:lnTo>
                  <a:lnTo>
                    <a:pt x="3255" y="1076"/>
                  </a:lnTo>
                  <a:lnTo>
                    <a:pt x="3239" y="1057"/>
                  </a:lnTo>
                  <a:lnTo>
                    <a:pt x="3232" y="1048"/>
                  </a:lnTo>
                  <a:lnTo>
                    <a:pt x="3224" y="1038"/>
                  </a:lnTo>
                  <a:lnTo>
                    <a:pt x="3217" y="1029"/>
                  </a:lnTo>
                  <a:lnTo>
                    <a:pt x="3209" y="1019"/>
                  </a:lnTo>
                  <a:lnTo>
                    <a:pt x="3199" y="1010"/>
                  </a:lnTo>
                  <a:lnTo>
                    <a:pt x="3192" y="1002"/>
                  </a:lnTo>
                  <a:lnTo>
                    <a:pt x="3184" y="993"/>
                  </a:lnTo>
                  <a:lnTo>
                    <a:pt x="3177" y="983"/>
                  </a:lnTo>
                  <a:lnTo>
                    <a:pt x="3169" y="975"/>
                  </a:lnTo>
                  <a:lnTo>
                    <a:pt x="3160" y="966"/>
                  </a:lnTo>
                  <a:lnTo>
                    <a:pt x="3152" y="956"/>
                  </a:lnTo>
                  <a:lnTo>
                    <a:pt x="3144" y="949"/>
                  </a:lnTo>
                  <a:lnTo>
                    <a:pt x="3137" y="939"/>
                  </a:lnTo>
                  <a:lnTo>
                    <a:pt x="3127" y="930"/>
                  </a:lnTo>
                  <a:lnTo>
                    <a:pt x="3120" y="922"/>
                  </a:lnTo>
                  <a:lnTo>
                    <a:pt x="3110" y="913"/>
                  </a:lnTo>
                  <a:lnTo>
                    <a:pt x="3103" y="905"/>
                  </a:lnTo>
                  <a:lnTo>
                    <a:pt x="3093" y="897"/>
                  </a:lnTo>
                  <a:lnTo>
                    <a:pt x="3085" y="888"/>
                  </a:lnTo>
                  <a:lnTo>
                    <a:pt x="3078" y="880"/>
                  </a:lnTo>
                  <a:lnTo>
                    <a:pt x="3068" y="871"/>
                  </a:lnTo>
                  <a:lnTo>
                    <a:pt x="3061" y="863"/>
                  </a:lnTo>
                  <a:lnTo>
                    <a:pt x="3051" y="856"/>
                  </a:lnTo>
                  <a:lnTo>
                    <a:pt x="3042" y="848"/>
                  </a:lnTo>
                  <a:lnTo>
                    <a:pt x="3034" y="839"/>
                  </a:lnTo>
                  <a:lnTo>
                    <a:pt x="3025" y="831"/>
                  </a:lnTo>
                  <a:lnTo>
                    <a:pt x="3017" y="823"/>
                  </a:lnTo>
                  <a:lnTo>
                    <a:pt x="3007" y="816"/>
                  </a:lnTo>
                  <a:lnTo>
                    <a:pt x="2988" y="800"/>
                  </a:lnTo>
                  <a:lnTo>
                    <a:pt x="2971" y="785"/>
                  </a:lnTo>
                  <a:lnTo>
                    <a:pt x="2952" y="770"/>
                  </a:lnTo>
                  <a:lnTo>
                    <a:pt x="2935" y="755"/>
                  </a:lnTo>
                  <a:lnTo>
                    <a:pt x="2916" y="742"/>
                  </a:lnTo>
                  <a:lnTo>
                    <a:pt x="2897" y="726"/>
                  </a:lnTo>
                  <a:lnTo>
                    <a:pt x="2878" y="713"/>
                  </a:lnTo>
                  <a:lnTo>
                    <a:pt x="2859" y="700"/>
                  </a:lnTo>
                  <a:lnTo>
                    <a:pt x="2840" y="686"/>
                  </a:lnTo>
                  <a:lnTo>
                    <a:pt x="2821" y="673"/>
                  </a:lnTo>
                  <a:lnTo>
                    <a:pt x="2802" y="660"/>
                  </a:lnTo>
                  <a:lnTo>
                    <a:pt x="2783" y="646"/>
                  </a:lnTo>
                  <a:lnTo>
                    <a:pt x="2762" y="635"/>
                  </a:lnTo>
                  <a:lnTo>
                    <a:pt x="2743" y="622"/>
                  </a:lnTo>
                  <a:lnTo>
                    <a:pt x="2722" y="610"/>
                  </a:lnTo>
                  <a:lnTo>
                    <a:pt x="2703" y="599"/>
                  </a:lnTo>
                  <a:lnTo>
                    <a:pt x="2682" y="588"/>
                  </a:lnTo>
                  <a:lnTo>
                    <a:pt x="2661" y="576"/>
                  </a:lnTo>
                  <a:lnTo>
                    <a:pt x="2642" y="565"/>
                  </a:lnTo>
                  <a:lnTo>
                    <a:pt x="2621" y="555"/>
                  </a:lnTo>
                  <a:lnTo>
                    <a:pt x="2601" y="544"/>
                  </a:lnTo>
                  <a:lnTo>
                    <a:pt x="2580" y="534"/>
                  </a:lnTo>
                  <a:lnTo>
                    <a:pt x="2559" y="525"/>
                  </a:lnTo>
                  <a:lnTo>
                    <a:pt x="2538" y="513"/>
                  </a:lnTo>
                  <a:lnTo>
                    <a:pt x="2517" y="504"/>
                  </a:lnTo>
                  <a:lnTo>
                    <a:pt x="2496" y="496"/>
                  </a:lnTo>
                  <a:lnTo>
                    <a:pt x="2475" y="487"/>
                  </a:lnTo>
                  <a:lnTo>
                    <a:pt x="2452" y="477"/>
                  </a:lnTo>
                  <a:lnTo>
                    <a:pt x="2431" y="470"/>
                  </a:lnTo>
                  <a:lnTo>
                    <a:pt x="2409" y="462"/>
                  </a:lnTo>
                  <a:lnTo>
                    <a:pt x="2388" y="454"/>
                  </a:lnTo>
                  <a:lnTo>
                    <a:pt x="2344" y="439"/>
                  </a:lnTo>
                  <a:lnTo>
                    <a:pt x="2300" y="426"/>
                  </a:lnTo>
                  <a:lnTo>
                    <a:pt x="2256" y="413"/>
                  </a:lnTo>
                  <a:lnTo>
                    <a:pt x="2211" y="401"/>
                  </a:lnTo>
                  <a:lnTo>
                    <a:pt x="2167" y="390"/>
                  </a:lnTo>
                  <a:lnTo>
                    <a:pt x="2121" y="380"/>
                  </a:lnTo>
                  <a:lnTo>
                    <a:pt x="2076" y="373"/>
                  </a:lnTo>
                  <a:lnTo>
                    <a:pt x="2030" y="365"/>
                  </a:lnTo>
                  <a:lnTo>
                    <a:pt x="1985" y="357"/>
                  </a:lnTo>
                  <a:lnTo>
                    <a:pt x="1893" y="348"/>
                  </a:lnTo>
                  <a:lnTo>
                    <a:pt x="1800" y="344"/>
                  </a:lnTo>
                  <a:lnTo>
                    <a:pt x="1616" y="346"/>
                  </a:lnTo>
                  <a:lnTo>
                    <a:pt x="1431" y="367"/>
                  </a:lnTo>
                  <a:lnTo>
                    <a:pt x="1338" y="386"/>
                  </a:lnTo>
                  <a:lnTo>
                    <a:pt x="1293" y="395"/>
                  </a:lnTo>
                  <a:lnTo>
                    <a:pt x="1247" y="407"/>
                  </a:lnTo>
                  <a:lnTo>
                    <a:pt x="1201" y="420"/>
                  </a:lnTo>
                  <a:lnTo>
                    <a:pt x="1158" y="435"/>
                  </a:lnTo>
                  <a:lnTo>
                    <a:pt x="1112" y="449"/>
                  </a:lnTo>
                  <a:lnTo>
                    <a:pt x="1089" y="458"/>
                  </a:lnTo>
                  <a:lnTo>
                    <a:pt x="1066" y="466"/>
                  </a:lnTo>
                  <a:lnTo>
                    <a:pt x="1043" y="475"/>
                  </a:lnTo>
                  <a:lnTo>
                    <a:pt x="1023" y="483"/>
                  </a:lnTo>
                  <a:lnTo>
                    <a:pt x="1000" y="492"/>
                  </a:lnTo>
                  <a:lnTo>
                    <a:pt x="977" y="502"/>
                  </a:lnTo>
                  <a:lnTo>
                    <a:pt x="956" y="511"/>
                  </a:lnTo>
                  <a:lnTo>
                    <a:pt x="933" y="521"/>
                  </a:lnTo>
                  <a:lnTo>
                    <a:pt x="912" y="532"/>
                  </a:lnTo>
                  <a:lnTo>
                    <a:pt x="889" y="544"/>
                  </a:lnTo>
                  <a:lnTo>
                    <a:pt x="869" y="553"/>
                  </a:lnTo>
                  <a:lnTo>
                    <a:pt x="848" y="565"/>
                  </a:lnTo>
                  <a:lnTo>
                    <a:pt x="825" y="576"/>
                  </a:lnTo>
                  <a:lnTo>
                    <a:pt x="804" y="589"/>
                  </a:lnTo>
                  <a:lnTo>
                    <a:pt x="783" y="601"/>
                  </a:lnTo>
                  <a:lnTo>
                    <a:pt x="762" y="614"/>
                  </a:lnTo>
                  <a:lnTo>
                    <a:pt x="741" y="626"/>
                  </a:lnTo>
                  <a:lnTo>
                    <a:pt x="720" y="639"/>
                  </a:lnTo>
                  <a:lnTo>
                    <a:pt x="699" y="652"/>
                  </a:lnTo>
                  <a:lnTo>
                    <a:pt x="680" y="665"/>
                  </a:lnTo>
                  <a:lnTo>
                    <a:pt x="661" y="679"/>
                  </a:lnTo>
                  <a:lnTo>
                    <a:pt x="640" y="694"/>
                  </a:lnTo>
                  <a:lnTo>
                    <a:pt x="621" y="709"/>
                  </a:lnTo>
                  <a:lnTo>
                    <a:pt x="610" y="717"/>
                  </a:lnTo>
                  <a:lnTo>
                    <a:pt x="601" y="724"/>
                  </a:lnTo>
                  <a:lnTo>
                    <a:pt x="589" y="734"/>
                  </a:lnTo>
                  <a:lnTo>
                    <a:pt x="580" y="742"/>
                  </a:lnTo>
                  <a:lnTo>
                    <a:pt x="570" y="749"/>
                  </a:lnTo>
                  <a:lnTo>
                    <a:pt x="559" y="759"/>
                  </a:lnTo>
                  <a:lnTo>
                    <a:pt x="547" y="768"/>
                  </a:lnTo>
                  <a:lnTo>
                    <a:pt x="538" y="776"/>
                  </a:lnTo>
                  <a:lnTo>
                    <a:pt x="528" y="785"/>
                  </a:lnTo>
                  <a:lnTo>
                    <a:pt x="517" y="795"/>
                  </a:lnTo>
                  <a:lnTo>
                    <a:pt x="507" y="804"/>
                  </a:lnTo>
                  <a:lnTo>
                    <a:pt x="496" y="814"/>
                  </a:lnTo>
                  <a:lnTo>
                    <a:pt x="486" y="823"/>
                  </a:lnTo>
                  <a:lnTo>
                    <a:pt x="475" y="833"/>
                  </a:lnTo>
                  <a:lnTo>
                    <a:pt x="464" y="842"/>
                  </a:lnTo>
                  <a:lnTo>
                    <a:pt x="454" y="852"/>
                  </a:lnTo>
                  <a:lnTo>
                    <a:pt x="445" y="861"/>
                  </a:lnTo>
                  <a:lnTo>
                    <a:pt x="433" y="871"/>
                  </a:lnTo>
                  <a:lnTo>
                    <a:pt x="424" y="880"/>
                  </a:lnTo>
                  <a:lnTo>
                    <a:pt x="412" y="892"/>
                  </a:lnTo>
                  <a:lnTo>
                    <a:pt x="403" y="901"/>
                  </a:lnTo>
                  <a:lnTo>
                    <a:pt x="393" y="911"/>
                  </a:lnTo>
                  <a:lnTo>
                    <a:pt x="382" y="922"/>
                  </a:lnTo>
                  <a:lnTo>
                    <a:pt x="372" y="932"/>
                  </a:lnTo>
                  <a:lnTo>
                    <a:pt x="363" y="941"/>
                  </a:lnTo>
                  <a:lnTo>
                    <a:pt x="353" y="953"/>
                  </a:lnTo>
                  <a:lnTo>
                    <a:pt x="342" y="962"/>
                  </a:lnTo>
                  <a:lnTo>
                    <a:pt x="332" y="973"/>
                  </a:lnTo>
                  <a:lnTo>
                    <a:pt x="323" y="983"/>
                  </a:lnTo>
                  <a:lnTo>
                    <a:pt x="313" y="994"/>
                  </a:lnTo>
                  <a:lnTo>
                    <a:pt x="304" y="1004"/>
                  </a:lnTo>
                  <a:lnTo>
                    <a:pt x="294" y="1015"/>
                  </a:lnTo>
                  <a:lnTo>
                    <a:pt x="285" y="1025"/>
                  </a:lnTo>
                  <a:lnTo>
                    <a:pt x="275" y="1036"/>
                  </a:lnTo>
                  <a:lnTo>
                    <a:pt x="268" y="1046"/>
                  </a:lnTo>
                  <a:lnTo>
                    <a:pt x="258" y="1057"/>
                  </a:lnTo>
                  <a:lnTo>
                    <a:pt x="249" y="1067"/>
                  </a:lnTo>
                  <a:lnTo>
                    <a:pt x="241" y="1078"/>
                  </a:lnTo>
                  <a:lnTo>
                    <a:pt x="232" y="1088"/>
                  </a:lnTo>
                  <a:lnTo>
                    <a:pt x="224" y="1099"/>
                  </a:lnTo>
                  <a:lnTo>
                    <a:pt x="215" y="1108"/>
                  </a:lnTo>
                  <a:lnTo>
                    <a:pt x="207" y="1120"/>
                  </a:lnTo>
                  <a:lnTo>
                    <a:pt x="199" y="1129"/>
                  </a:lnTo>
                  <a:lnTo>
                    <a:pt x="192" y="1139"/>
                  </a:lnTo>
                  <a:lnTo>
                    <a:pt x="177" y="1160"/>
                  </a:lnTo>
                  <a:lnTo>
                    <a:pt x="169" y="1171"/>
                  </a:lnTo>
                  <a:lnTo>
                    <a:pt x="161" y="1181"/>
                  </a:lnTo>
                  <a:lnTo>
                    <a:pt x="154" y="1190"/>
                  </a:lnTo>
                  <a:lnTo>
                    <a:pt x="148" y="1200"/>
                  </a:lnTo>
                  <a:lnTo>
                    <a:pt x="140" y="1209"/>
                  </a:lnTo>
                  <a:lnTo>
                    <a:pt x="135" y="1221"/>
                  </a:lnTo>
                  <a:lnTo>
                    <a:pt x="127" y="1230"/>
                  </a:lnTo>
                  <a:lnTo>
                    <a:pt x="121" y="1240"/>
                  </a:lnTo>
                  <a:lnTo>
                    <a:pt x="123" y="624"/>
                  </a:lnTo>
                  <a:lnTo>
                    <a:pt x="146" y="608"/>
                  </a:lnTo>
                  <a:lnTo>
                    <a:pt x="167" y="593"/>
                  </a:lnTo>
                  <a:lnTo>
                    <a:pt x="190" y="578"/>
                  </a:lnTo>
                  <a:lnTo>
                    <a:pt x="211" y="565"/>
                  </a:lnTo>
                  <a:lnTo>
                    <a:pt x="234" y="550"/>
                  </a:lnTo>
                  <a:lnTo>
                    <a:pt x="256" y="536"/>
                  </a:lnTo>
                  <a:lnTo>
                    <a:pt x="279" y="523"/>
                  </a:lnTo>
                  <a:lnTo>
                    <a:pt x="302" y="510"/>
                  </a:lnTo>
                  <a:lnTo>
                    <a:pt x="325" y="494"/>
                  </a:lnTo>
                  <a:lnTo>
                    <a:pt x="348" y="483"/>
                  </a:lnTo>
                  <a:lnTo>
                    <a:pt x="370" y="470"/>
                  </a:lnTo>
                  <a:lnTo>
                    <a:pt x="395" y="456"/>
                  </a:lnTo>
                  <a:lnTo>
                    <a:pt x="418" y="445"/>
                  </a:lnTo>
                  <a:lnTo>
                    <a:pt x="441" y="432"/>
                  </a:lnTo>
                  <a:lnTo>
                    <a:pt x="466" y="420"/>
                  </a:lnTo>
                  <a:lnTo>
                    <a:pt x="490" y="409"/>
                  </a:lnTo>
                  <a:lnTo>
                    <a:pt x="513" y="397"/>
                  </a:lnTo>
                  <a:lnTo>
                    <a:pt x="538" y="386"/>
                  </a:lnTo>
                  <a:lnTo>
                    <a:pt x="562" y="375"/>
                  </a:lnTo>
                  <a:lnTo>
                    <a:pt x="587" y="363"/>
                  </a:lnTo>
                  <a:lnTo>
                    <a:pt x="612" y="354"/>
                  </a:lnTo>
                  <a:lnTo>
                    <a:pt x="637" y="344"/>
                  </a:lnTo>
                  <a:lnTo>
                    <a:pt x="661" y="333"/>
                  </a:lnTo>
                  <a:lnTo>
                    <a:pt x="686" y="323"/>
                  </a:lnTo>
                  <a:lnTo>
                    <a:pt x="711" y="314"/>
                  </a:lnTo>
                  <a:lnTo>
                    <a:pt x="737" y="304"/>
                  </a:lnTo>
                  <a:lnTo>
                    <a:pt x="762" y="295"/>
                  </a:lnTo>
                  <a:lnTo>
                    <a:pt x="787" y="287"/>
                  </a:lnTo>
                  <a:lnTo>
                    <a:pt x="813" y="278"/>
                  </a:lnTo>
                  <a:lnTo>
                    <a:pt x="838" y="270"/>
                  </a:lnTo>
                  <a:lnTo>
                    <a:pt x="865" y="262"/>
                  </a:lnTo>
                  <a:lnTo>
                    <a:pt x="891" y="255"/>
                  </a:lnTo>
                  <a:lnTo>
                    <a:pt x="943" y="240"/>
                  </a:lnTo>
                  <a:lnTo>
                    <a:pt x="994" y="224"/>
                  </a:lnTo>
                  <a:lnTo>
                    <a:pt x="1047" y="211"/>
                  </a:lnTo>
                  <a:lnTo>
                    <a:pt x="1101" y="200"/>
                  </a:lnTo>
                  <a:lnTo>
                    <a:pt x="1154" y="188"/>
                  </a:lnTo>
                  <a:lnTo>
                    <a:pt x="1207" y="179"/>
                  </a:lnTo>
                  <a:lnTo>
                    <a:pt x="1260" y="169"/>
                  </a:lnTo>
                  <a:lnTo>
                    <a:pt x="1313" y="162"/>
                  </a:lnTo>
                  <a:lnTo>
                    <a:pt x="1369" y="154"/>
                  </a:lnTo>
                  <a:lnTo>
                    <a:pt x="1422" y="146"/>
                  </a:lnTo>
                  <a:lnTo>
                    <a:pt x="1532" y="137"/>
                  </a:lnTo>
                  <a:lnTo>
                    <a:pt x="1640" y="131"/>
                  </a:lnTo>
                  <a:lnTo>
                    <a:pt x="1749" y="129"/>
                  </a:lnTo>
                  <a:lnTo>
                    <a:pt x="1967" y="137"/>
                  </a:lnTo>
                  <a:lnTo>
                    <a:pt x="2184" y="160"/>
                  </a:lnTo>
                  <a:lnTo>
                    <a:pt x="2291" y="177"/>
                  </a:lnTo>
                  <a:lnTo>
                    <a:pt x="2344" y="186"/>
                  </a:lnTo>
                  <a:lnTo>
                    <a:pt x="2397" y="198"/>
                  </a:lnTo>
                  <a:lnTo>
                    <a:pt x="2450" y="209"/>
                  </a:lnTo>
                  <a:lnTo>
                    <a:pt x="2502" y="222"/>
                  </a:lnTo>
                  <a:lnTo>
                    <a:pt x="2555" y="236"/>
                  </a:lnTo>
                  <a:lnTo>
                    <a:pt x="2606" y="251"/>
                  </a:lnTo>
                  <a:lnTo>
                    <a:pt x="2658" y="268"/>
                  </a:lnTo>
                  <a:lnTo>
                    <a:pt x="2682" y="276"/>
                  </a:lnTo>
                  <a:lnTo>
                    <a:pt x="2709" y="285"/>
                  </a:lnTo>
                  <a:lnTo>
                    <a:pt x="2734" y="293"/>
                  </a:lnTo>
                  <a:lnTo>
                    <a:pt x="2758" y="302"/>
                  </a:lnTo>
                  <a:lnTo>
                    <a:pt x="2785" y="312"/>
                  </a:lnTo>
                  <a:lnTo>
                    <a:pt x="2810" y="321"/>
                  </a:lnTo>
                  <a:lnTo>
                    <a:pt x="2834" y="331"/>
                  </a:lnTo>
                  <a:lnTo>
                    <a:pt x="2859" y="340"/>
                  </a:lnTo>
                  <a:lnTo>
                    <a:pt x="2884" y="352"/>
                  </a:lnTo>
                  <a:lnTo>
                    <a:pt x="2909" y="361"/>
                  </a:lnTo>
                  <a:lnTo>
                    <a:pt x="2931" y="373"/>
                  </a:lnTo>
                  <a:lnTo>
                    <a:pt x="2956" y="384"/>
                  </a:lnTo>
                  <a:lnTo>
                    <a:pt x="2981" y="395"/>
                  </a:lnTo>
                  <a:lnTo>
                    <a:pt x="3004" y="407"/>
                  </a:lnTo>
                  <a:lnTo>
                    <a:pt x="3028" y="418"/>
                  </a:lnTo>
                  <a:lnTo>
                    <a:pt x="3051" y="430"/>
                  </a:lnTo>
                  <a:lnTo>
                    <a:pt x="3076" y="443"/>
                  </a:lnTo>
                  <a:lnTo>
                    <a:pt x="3099" y="454"/>
                  </a:lnTo>
                  <a:lnTo>
                    <a:pt x="3122" y="468"/>
                  </a:lnTo>
                  <a:lnTo>
                    <a:pt x="3144" y="481"/>
                  </a:lnTo>
                  <a:lnTo>
                    <a:pt x="3167" y="494"/>
                  </a:lnTo>
                  <a:lnTo>
                    <a:pt x="3190" y="508"/>
                  </a:lnTo>
                  <a:lnTo>
                    <a:pt x="3213" y="521"/>
                  </a:lnTo>
                  <a:lnTo>
                    <a:pt x="3236" y="534"/>
                  </a:lnTo>
                  <a:lnTo>
                    <a:pt x="3258" y="550"/>
                  </a:lnTo>
                  <a:lnTo>
                    <a:pt x="3279" y="563"/>
                  </a:lnTo>
                  <a:lnTo>
                    <a:pt x="3302" y="578"/>
                  </a:lnTo>
                  <a:lnTo>
                    <a:pt x="3323" y="593"/>
                  </a:lnTo>
                  <a:lnTo>
                    <a:pt x="3346" y="608"/>
                  </a:lnTo>
                  <a:lnTo>
                    <a:pt x="3367" y="624"/>
                  </a:lnTo>
                  <a:lnTo>
                    <a:pt x="3367" y="1217"/>
                  </a:lnTo>
                  <a:lnTo>
                    <a:pt x="3490" y="1173"/>
                  </a:lnTo>
                  <a:lnTo>
                    <a:pt x="3490" y="591"/>
                  </a:lnTo>
                  <a:lnTo>
                    <a:pt x="3479" y="584"/>
                  </a:lnTo>
                  <a:lnTo>
                    <a:pt x="3468" y="574"/>
                  </a:lnTo>
                  <a:lnTo>
                    <a:pt x="3456" y="565"/>
                  </a:lnTo>
                  <a:lnTo>
                    <a:pt x="3445" y="555"/>
                  </a:lnTo>
                  <a:lnTo>
                    <a:pt x="3433" y="546"/>
                  </a:lnTo>
                  <a:lnTo>
                    <a:pt x="3422" y="538"/>
                  </a:lnTo>
                  <a:lnTo>
                    <a:pt x="3411" y="529"/>
                  </a:lnTo>
                  <a:lnTo>
                    <a:pt x="3399" y="521"/>
                  </a:lnTo>
                  <a:lnTo>
                    <a:pt x="3388" y="511"/>
                  </a:lnTo>
                  <a:lnTo>
                    <a:pt x="3376" y="502"/>
                  </a:lnTo>
                  <a:lnTo>
                    <a:pt x="3363" y="494"/>
                  </a:lnTo>
                  <a:lnTo>
                    <a:pt x="3352" y="487"/>
                  </a:lnTo>
                  <a:lnTo>
                    <a:pt x="3340" y="477"/>
                  </a:lnTo>
                  <a:lnTo>
                    <a:pt x="3329" y="470"/>
                  </a:lnTo>
                  <a:lnTo>
                    <a:pt x="3315" y="462"/>
                  </a:lnTo>
                  <a:lnTo>
                    <a:pt x="3304" y="453"/>
                  </a:lnTo>
                  <a:lnTo>
                    <a:pt x="3291" y="445"/>
                  </a:lnTo>
                  <a:lnTo>
                    <a:pt x="3279" y="437"/>
                  </a:lnTo>
                  <a:lnTo>
                    <a:pt x="3268" y="430"/>
                  </a:lnTo>
                  <a:lnTo>
                    <a:pt x="3255" y="420"/>
                  </a:lnTo>
                  <a:lnTo>
                    <a:pt x="3243" y="413"/>
                  </a:lnTo>
                  <a:lnTo>
                    <a:pt x="3230" y="405"/>
                  </a:lnTo>
                  <a:lnTo>
                    <a:pt x="3205" y="390"/>
                  </a:lnTo>
                  <a:lnTo>
                    <a:pt x="3180" y="376"/>
                  </a:lnTo>
                  <a:lnTo>
                    <a:pt x="3156" y="361"/>
                  </a:lnTo>
                  <a:lnTo>
                    <a:pt x="3129" y="346"/>
                  </a:lnTo>
                  <a:lnTo>
                    <a:pt x="3104" y="333"/>
                  </a:lnTo>
                  <a:lnTo>
                    <a:pt x="3078" y="319"/>
                  </a:lnTo>
                  <a:lnTo>
                    <a:pt x="3053" y="306"/>
                  </a:lnTo>
                  <a:lnTo>
                    <a:pt x="3026" y="293"/>
                  </a:lnTo>
                  <a:lnTo>
                    <a:pt x="3000" y="280"/>
                  </a:lnTo>
                  <a:lnTo>
                    <a:pt x="2973" y="266"/>
                  </a:lnTo>
                  <a:lnTo>
                    <a:pt x="2947" y="255"/>
                  </a:lnTo>
                  <a:lnTo>
                    <a:pt x="2920" y="243"/>
                  </a:lnTo>
                  <a:lnTo>
                    <a:pt x="2893" y="232"/>
                  </a:lnTo>
                  <a:lnTo>
                    <a:pt x="2867" y="221"/>
                  </a:lnTo>
                  <a:lnTo>
                    <a:pt x="2840" y="209"/>
                  </a:lnTo>
                  <a:lnTo>
                    <a:pt x="2812" y="198"/>
                  </a:lnTo>
                  <a:lnTo>
                    <a:pt x="2785" y="186"/>
                  </a:lnTo>
                  <a:lnTo>
                    <a:pt x="2758" y="177"/>
                  </a:lnTo>
                  <a:lnTo>
                    <a:pt x="2730" y="167"/>
                  </a:lnTo>
                  <a:lnTo>
                    <a:pt x="2703" y="158"/>
                  </a:lnTo>
                  <a:lnTo>
                    <a:pt x="2675" y="148"/>
                  </a:lnTo>
                  <a:lnTo>
                    <a:pt x="2646" y="139"/>
                  </a:lnTo>
                  <a:lnTo>
                    <a:pt x="2620" y="129"/>
                  </a:lnTo>
                  <a:lnTo>
                    <a:pt x="2591" y="122"/>
                  </a:lnTo>
                  <a:lnTo>
                    <a:pt x="2563" y="112"/>
                  </a:lnTo>
                  <a:lnTo>
                    <a:pt x="2534" y="105"/>
                  </a:lnTo>
                  <a:lnTo>
                    <a:pt x="2506" y="97"/>
                  </a:lnTo>
                  <a:lnTo>
                    <a:pt x="2448" y="84"/>
                  </a:lnTo>
                  <a:lnTo>
                    <a:pt x="2391" y="70"/>
                  </a:lnTo>
                  <a:lnTo>
                    <a:pt x="2333" y="57"/>
                  </a:lnTo>
                  <a:lnTo>
                    <a:pt x="2275" y="48"/>
                  </a:lnTo>
                  <a:lnTo>
                    <a:pt x="2217" y="36"/>
                  </a:lnTo>
                  <a:lnTo>
                    <a:pt x="2158" y="29"/>
                  </a:lnTo>
                  <a:lnTo>
                    <a:pt x="2101" y="21"/>
                  </a:lnTo>
                  <a:lnTo>
                    <a:pt x="1983" y="10"/>
                  </a:lnTo>
                  <a:lnTo>
                    <a:pt x="1863" y="2"/>
                  </a:lnTo>
                  <a:lnTo>
                    <a:pt x="1745" y="0"/>
                  </a:lnTo>
                  <a:lnTo>
                    <a:pt x="1507" y="10"/>
                  </a:lnTo>
                  <a:lnTo>
                    <a:pt x="1391" y="21"/>
                  </a:lnTo>
                  <a:lnTo>
                    <a:pt x="1274" y="36"/>
                  </a:lnTo>
                  <a:lnTo>
                    <a:pt x="1215" y="48"/>
                  </a:lnTo>
                  <a:lnTo>
                    <a:pt x="1158" y="57"/>
                  </a:lnTo>
                  <a:lnTo>
                    <a:pt x="1099" y="70"/>
                  </a:lnTo>
                  <a:lnTo>
                    <a:pt x="1042" y="84"/>
                  </a:lnTo>
                  <a:lnTo>
                    <a:pt x="985" y="97"/>
                  </a:lnTo>
                  <a:lnTo>
                    <a:pt x="928" y="112"/>
                  </a:lnTo>
                  <a:lnTo>
                    <a:pt x="899" y="122"/>
                  </a:lnTo>
                  <a:lnTo>
                    <a:pt x="872" y="129"/>
                  </a:lnTo>
                  <a:lnTo>
                    <a:pt x="844" y="139"/>
                  </a:lnTo>
                  <a:lnTo>
                    <a:pt x="815" y="148"/>
                  </a:lnTo>
                  <a:lnTo>
                    <a:pt x="787" y="158"/>
                  </a:lnTo>
                  <a:lnTo>
                    <a:pt x="760" y="167"/>
                  </a:lnTo>
                  <a:lnTo>
                    <a:pt x="732" y="177"/>
                  </a:lnTo>
                  <a:lnTo>
                    <a:pt x="705" y="186"/>
                  </a:lnTo>
                  <a:lnTo>
                    <a:pt x="678" y="198"/>
                  </a:lnTo>
                  <a:lnTo>
                    <a:pt x="650" y="209"/>
                  </a:lnTo>
                  <a:lnTo>
                    <a:pt x="623" y="221"/>
                  </a:lnTo>
                  <a:lnTo>
                    <a:pt x="597" y="232"/>
                  </a:lnTo>
                  <a:lnTo>
                    <a:pt x="570" y="243"/>
                  </a:lnTo>
                  <a:lnTo>
                    <a:pt x="543" y="255"/>
                  </a:lnTo>
                  <a:lnTo>
                    <a:pt x="517" y="266"/>
                  </a:lnTo>
                  <a:lnTo>
                    <a:pt x="490" y="280"/>
                  </a:lnTo>
                  <a:lnTo>
                    <a:pt x="464" y="293"/>
                  </a:lnTo>
                  <a:lnTo>
                    <a:pt x="437" y="306"/>
                  </a:lnTo>
                  <a:lnTo>
                    <a:pt x="412" y="319"/>
                  </a:lnTo>
                  <a:lnTo>
                    <a:pt x="386" y="333"/>
                  </a:lnTo>
                  <a:lnTo>
                    <a:pt x="361" y="346"/>
                  </a:lnTo>
                  <a:lnTo>
                    <a:pt x="336" y="361"/>
                  </a:lnTo>
                  <a:lnTo>
                    <a:pt x="310" y="376"/>
                  </a:lnTo>
                  <a:lnTo>
                    <a:pt x="285" y="390"/>
                  </a:lnTo>
                  <a:lnTo>
                    <a:pt x="260" y="405"/>
                  </a:lnTo>
                  <a:lnTo>
                    <a:pt x="235" y="420"/>
                  </a:lnTo>
                  <a:lnTo>
                    <a:pt x="211" y="437"/>
                  </a:lnTo>
                  <a:lnTo>
                    <a:pt x="199" y="445"/>
                  </a:lnTo>
                  <a:lnTo>
                    <a:pt x="186" y="453"/>
                  </a:lnTo>
                  <a:lnTo>
                    <a:pt x="175" y="462"/>
                  </a:lnTo>
                  <a:lnTo>
                    <a:pt x="161" y="470"/>
                  </a:lnTo>
                  <a:lnTo>
                    <a:pt x="150" y="477"/>
                  </a:lnTo>
                  <a:lnTo>
                    <a:pt x="139" y="487"/>
                  </a:lnTo>
                  <a:lnTo>
                    <a:pt x="127" y="494"/>
                  </a:lnTo>
                  <a:lnTo>
                    <a:pt x="114" y="502"/>
                  </a:lnTo>
                  <a:lnTo>
                    <a:pt x="102" y="511"/>
                  </a:lnTo>
                  <a:lnTo>
                    <a:pt x="91" y="521"/>
                  </a:lnTo>
                  <a:lnTo>
                    <a:pt x="80" y="529"/>
                  </a:lnTo>
                  <a:lnTo>
                    <a:pt x="68" y="538"/>
                  </a:lnTo>
                  <a:lnTo>
                    <a:pt x="57" y="546"/>
                  </a:lnTo>
                  <a:lnTo>
                    <a:pt x="45" y="555"/>
                  </a:lnTo>
                  <a:lnTo>
                    <a:pt x="34" y="565"/>
                  </a:lnTo>
                  <a:lnTo>
                    <a:pt x="23" y="574"/>
                  </a:lnTo>
                  <a:lnTo>
                    <a:pt x="11" y="582"/>
                  </a:lnTo>
                  <a:lnTo>
                    <a:pt x="0" y="591"/>
                  </a:lnTo>
                  <a:lnTo>
                    <a:pt x="0" y="1466"/>
                  </a:lnTo>
                  <a:lnTo>
                    <a:pt x="123" y="14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749"/>
            <p:cNvSpPr>
              <a:spLocks/>
            </p:cNvSpPr>
            <p:nvPr/>
          </p:nvSpPr>
          <p:spPr bwMode="auto">
            <a:xfrm>
              <a:off x="729" y="255"/>
              <a:ext cx="21" cy="155"/>
            </a:xfrm>
            <a:custGeom>
              <a:avLst/>
              <a:gdLst>
                <a:gd name="T0" fmla="*/ 0 w 63"/>
                <a:gd name="T1" fmla="*/ 0 h 553"/>
                <a:gd name="T2" fmla="*/ 0 w 63"/>
                <a:gd name="T3" fmla="*/ 155 h 553"/>
                <a:gd name="T4" fmla="*/ 21 w 63"/>
                <a:gd name="T5" fmla="*/ 155 h 553"/>
                <a:gd name="T6" fmla="*/ 21 w 63"/>
                <a:gd name="T7" fmla="*/ 0 h 553"/>
                <a:gd name="T8" fmla="*/ 0 w 63"/>
                <a:gd name="T9" fmla="*/ 0 h 553"/>
                <a:gd name="T10" fmla="*/ 0 w 63"/>
                <a:gd name="T11" fmla="*/ 0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553"/>
                <a:gd name="T20" fmla="*/ 63 w 63"/>
                <a:gd name="T21" fmla="*/ 553 h 5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553">
                  <a:moveTo>
                    <a:pt x="0" y="0"/>
                  </a:moveTo>
                  <a:lnTo>
                    <a:pt x="0" y="553"/>
                  </a:lnTo>
                  <a:lnTo>
                    <a:pt x="63" y="553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750"/>
            <p:cNvSpPr>
              <a:spLocks/>
            </p:cNvSpPr>
            <p:nvPr/>
          </p:nvSpPr>
          <p:spPr bwMode="auto">
            <a:xfrm>
              <a:off x="1477" y="210"/>
              <a:ext cx="21" cy="128"/>
            </a:xfrm>
            <a:custGeom>
              <a:avLst/>
              <a:gdLst>
                <a:gd name="T0" fmla="*/ 0 w 63"/>
                <a:gd name="T1" fmla="*/ 0 h 452"/>
                <a:gd name="T2" fmla="*/ 0 w 63"/>
                <a:gd name="T3" fmla="*/ 128 h 452"/>
                <a:gd name="T4" fmla="*/ 21 w 63"/>
                <a:gd name="T5" fmla="*/ 128 h 452"/>
                <a:gd name="T6" fmla="*/ 21 w 63"/>
                <a:gd name="T7" fmla="*/ 0 h 452"/>
                <a:gd name="T8" fmla="*/ 0 w 63"/>
                <a:gd name="T9" fmla="*/ 0 h 452"/>
                <a:gd name="T10" fmla="*/ 0 w 63"/>
                <a:gd name="T11" fmla="*/ 0 h 4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452"/>
                <a:gd name="T20" fmla="*/ 63 w 63"/>
                <a:gd name="T21" fmla="*/ 452 h 4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452">
                  <a:moveTo>
                    <a:pt x="0" y="0"/>
                  </a:moveTo>
                  <a:lnTo>
                    <a:pt x="0" y="452"/>
                  </a:lnTo>
                  <a:lnTo>
                    <a:pt x="63" y="452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751"/>
            <p:cNvSpPr>
              <a:spLocks/>
            </p:cNvSpPr>
            <p:nvPr/>
          </p:nvSpPr>
          <p:spPr bwMode="auto">
            <a:xfrm>
              <a:off x="1049" y="176"/>
              <a:ext cx="22" cy="98"/>
            </a:xfrm>
            <a:custGeom>
              <a:avLst/>
              <a:gdLst>
                <a:gd name="T0" fmla="*/ 0 w 63"/>
                <a:gd name="T1" fmla="*/ 0 h 348"/>
                <a:gd name="T2" fmla="*/ 0 w 63"/>
                <a:gd name="T3" fmla="*/ 98 h 348"/>
                <a:gd name="T4" fmla="*/ 22 w 63"/>
                <a:gd name="T5" fmla="*/ 98 h 348"/>
                <a:gd name="T6" fmla="*/ 22 w 63"/>
                <a:gd name="T7" fmla="*/ 0 h 348"/>
                <a:gd name="T8" fmla="*/ 0 w 63"/>
                <a:gd name="T9" fmla="*/ 0 h 348"/>
                <a:gd name="T10" fmla="*/ 0 w 63"/>
                <a:gd name="T11" fmla="*/ 0 h 3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48"/>
                <a:gd name="T20" fmla="*/ 63 w 63"/>
                <a:gd name="T21" fmla="*/ 348 h 3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48">
                  <a:moveTo>
                    <a:pt x="0" y="0"/>
                  </a:moveTo>
                  <a:lnTo>
                    <a:pt x="0" y="348"/>
                  </a:lnTo>
                  <a:lnTo>
                    <a:pt x="63" y="348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752"/>
            <p:cNvSpPr>
              <a:spLocks/>
            </p:cNvSpPr>
            <p:nvPr/>
          </p:nvSpPr>
          <p:spPr bwMode="auto">
            <a:xfrm>
              <a:off x="836" y="210"/>
              <a:ext cx="21" cy="137"/>
            </a:xfrm>
            <a:custGeom>
              <a:avLst/>
              <a:gdLst>
                <a:gd name="T0" fmla="*/ 0 w 63"/>
                <a:gd name="T1" fmla="*/ 0 h 485"/>
                <a:gd name="T2" fmla="*/ 0 w 63"/>
                <a:gd name="T3" fmla="*/ 137 h 485"/>
                <a:gd name="T4" fmla="*/ 21 w 63"/>
                <a:gd name="T5" fmla="*/ 137 h 485"/>
                <a:gd name="T6" fmla="*/ 21 w 63"/>
                <a:gd name="T7" fmla="*/ 0 h 485"/>
                <a:gd name="T8" fmla="*/ 0 w 63"/>
                <a:gd name="T9" fmla="*/ 0 h 485"/>
                <a:gd name="T10" fmla="*/ 0 w 63"/>
                <a:gd name="T11" fmla="*/ 0 h 4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485"/>
                <a:gd name="T20" fmla="*/ 63 w 63"/>
                <a:gd name="T21" fmla="*/ 485 h 4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485">
                  <a:moveTo>
                    <a:pt x="0" y="0"/>
                  </a:moveTo>
                  <a:lnTo>
                    <a:pt x="0" y="485"/>
                  </a:lnTo>
                  <a:lnTo>
                    <a:pt x="63" y="485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753"/>
            <p:cNvSpPr>
              <a:spLocks/>
            </p:cNvSpPr>
            <p:nvPr/>
          </p:nvSpPr>
          <p:spPr bwMode="auto">
            <a:xfrm>
              <a:off x="1263" y="176"/>
              <a:ext cx="22" cy="98"/>
            </a:xfrm>
            <a:custGeom>
              <a:avLst/>
              <a:gdLst>
                <a:gd name="T0" fmla="*/ 0 w 63"/>
                <a:gd name="T1" fmla="*/ 0 h 348"/>
                <a:gd name="T2" fmla="*/ 0 w 63"/>
                <a:gd name="T3" fmla="*/ 98 h 348"/>
                <a:gd name="T4" fmla="*/ 22 w 63"/>
                <a:gd name="T5" fmla="*/ 98 h 348"/>
                <a:gd name="T6" fmla="*/ 22 w 63"/>
                <a:gd name="T7" fmla="*/ 0 h 348"/>
                <a:gd name="T8" fmla="*/ 0 w 63"/>
                <a:gd name="T9" fmla="*/ 0 h 348"/>
                <a:gd name="T10" fmla="*/ 0 w 63"/>
                <a:gd name="T11" fmla="*/ 0 h 3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48"/>
                <a:gd name="T20" fmla="*/ 63 w 63"/>
                <a:gd name="T21" fmla="*/ 348 h 3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48">
                  <a:moveTo>
                    <a:pt x="0" y="0"/>
                  </a:moveTo>
                  <a:lnTo>
                    <a:pt x="0" y="348"/>
                  </a:lnTo>
                  <a:lnTo>
                    <a:pt x="63" y="348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754"/>
            <p:cNvSpPr>
              <a:spLocks/>
            </p:cNvSpPr>
            <p:nvPr/>
          </p:nvSpPr>
          <p:spPr bwMode="auto">
            <a:xfrm>
              <a:off x="1370" y="191"/>
              <a:ext cx="21" cy="110"/>
            </a:xfrm>
            <a:custGeom>
              <a:avLst/>
              <a:gdLst>
                <a:gd name="T0" fmla="*/ 0 w 63"/>
                <a:gd name="T1" fmla="*/ 0 h 394"/>
                <a:gd name="T2" fmla="*/ 0 w 63"/>
                <a:gd name="T3" fmla="*/ 110 h 394"/>
                <a:gd name="T4" fmla="*/ 21 w 63"/>
                <a:gd name="T5" fmla="*/ 110 h 394"/>
                <a:gd name="T6" fmla="*/ 21 w 63"/>
                <a:gd name="T7" fmla="*/ 0 h 394"/>
                <a:gd name="T8" fmla="*/ 0 w 63"/>
                <a:gd name="T9" fmla="*/ 0 h 394"/>
                <a:gd name="T10" fmla="*/ 0 w 63"/>
                <a:gd name="T11" fmla="*/ 0 h 3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94"/>
                <a:gd name="T20" fmla="*/ 63 w 63"/>
                <a:gd name="T21" fmla="*/ 394 h 3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94">
                  <a:moveTo>
                    <a:pt x="0" y="0"/>
                  </a:moveTo>
                  <a:lnTo>
                    <a:pt x="0" y="394"/>
                  </a:lnTo>
                  <a:lnTo>
                    <a:pt x="63" y="394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755"/>
            <p:cNvSpPr>
              <a:spLocks/>
            </p:cNvSpPr>
            <p:nvPr/>
          </p:nvSpPr>
          <p:spPr bwMode="auto">
            <a:xfrm>
              <a:off x="942" y="176"/>
              <a:ext cx="22" cy="134"/>
            </a:xfrm>
            <a:custGeom>
              <a:avLst/>
              <a:gdLst>
                <a:gd name="T0" fmla="*/ 0 w 65"/>
                <a:gd name="T1" fmla="*/ 0 h 479"/>
                <a:gd name="T2" fmla="*/ 0 w 65"/>
                <a:gd name="T3" fmla="*/ 134 h 479"/>
                <a:gd name="T4" fmla="*/ 22 w 65"/>
                <a:gd name="T5" fmla="*/ 134 h 479"/>
                <a:gd name="T6" fmla="*/ 22 w 65"/>
                <a:gd name="T7" fmla="*/ 0 h 479"/>
                <a:gd name="T8" fmla="*/ 0 w 65"/>
                <a:gd name="T9" fmla="*/ 0 h 479"/>
                <a:gd name="T10" fmla="*/ 0 w 65"/>
                <a:gd name="T11" fmla="*/ 0 h 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479"/>
                <a:gd name="T20" fmla="*/ 65 w 65"/>
                <a:gd name="T21" fmla="*/ 479 h 4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479">
                  <a:moveTo>
                    <a:pt x="0" y="0"/>
                  </a:moveTo>
                  <a:lnTo>
                    <a:pt x="0" y="479"/>
                  </a:lnTo>
                  <a:lnTo>
                    <a:pt x="65" y="479"/>
                  </a:lnTo>
                  <a:lnTo>
                    <a:pt x="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756"/>
            <p:cNvSpPr>
              <a:spLocks/>
            </p:cNvSpPr>
            <p:nvPr/>
          </p:nvSpPr>
          <p:spPr bwMode="auto">
            <a:xfrm>
              <a:off x="1156" y="163"/>
              <a:ext cx="22" cy="101"/>
            </a:xfrm>
            <a:custGeom>
              <a:avLst/>
              <a:gdLst>
                <a:gd name="T0" fmla="*/ 0 w 62"/>
                <a:gd name="T1" fmla="*/ 0 h 361"/>
                <a:gd name="T2" fmla="*/ 0 w 62"/>
                <a:gd name="T3" fmla="*/ 101 h 361"/>
                <a:gd name="T4" fmla="*/ 22 w 62"/>
                <a:gd name="T5" fmla="*/ 101 h 361"/>
                <a:gd name="T6" fmla="*/ 22 w 62"/>
                <a:gd name="T7" fmla="*/ 0 h 361"/>
                <a:gd name="T8" fmla="*/ 0 w 62"/>
                <a:gd name="T9" fmla="*/ 0 h 361"/>
                <a:gd name="T10" fmla="*/ 0 w 62"/>
                <a:gd name="T11" fmla="*/ 0 h 3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61"/>
                <a:gd name="T20" fmla="*/ 62 w 62"/>
                <a:gd name="T21" fmla="*/ 361 h 3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61">
                  <a:moveTo>
                    <a:pt x="0" y="0"/>
                  </a:moveTo>
                  <a:lnTo>
                    <a:pt x="0" y="361"/>
                  </a:lnTo>
                  <a:lnTo>
                    <a:pt x="62" y="361"/>
                  </a:lnTo>
                  <a:lnTo>
                    <a:pt x="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757"/>
            <p:cNvSpPr>
              <a:spLocks/>
            </p:cNvSpPr>
            <p:nvPr/>
          </p:nvSpPr>
          <p:spPr bwMode="auto">
            <a:xfrm>
              <a:off x="1584" y="246"/>
              <a:ext cx="21" cy="164"/>
            </a:xfrm>
            <a:custGeom>
              <a:avLst/>
              <a:gdLst>
                <a:gd name="T0" fmla="*/ 0 w 63"/>
                <a:gd name="T1" fmla="*/ 0 h 586"/>
                <a:gd name="T2" fmla="*/ 0 w 63"/>
                <a:gd name="T3" fmla="*/ 164 h 586"/>
                <a:gd name="T4" fmla="*/ 21 w 63"/>
                <a:gd name="T5" fmla="*/ 164 h 586"/>
                <a:gd name="T6" fmla="*/ 21 w 63"/>
                <a:gd name="T7" fmla="*/ 0 h 586"/>
                <a:gd name="T8" fmla="*/ 0 w 63"/>
                <a:gd name="T9" fmla="*/ 0 h 586"/>
                <a:gd name="T10" fmla="*/ 0 w 63"/>
                <a:gd name="T11" fmla="*/ 0 h 5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586"/>
                <a:gd name="T20" fmla="*/ 63 w 63"/>
                <a:gd name="T21" fmla="*/ 586 h 5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586">
                  <a:moveTo>
                    <a:pt x="0" y="0"/>
                  </a:moveTo>
                  <a:lnTo>
                    <a:pt x="0" y="586"/>
                  </a:lnTo>
                  <a:lnTo>
                    <a:pt x="63" y="586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758"/>
            <p:cNvSpPr>
              <a:spLocks/>
            </p:cNvSpPr>
            <p:nvPr/>
          </p:nvSpPr>
          <p:spPr bwMode="auto">
            <a:xfrm>
              <a:off x="1723" y="432"/>
              <a:ext cx="42" cy="129"/>
            </a:xfrm>
            <a:custGeom>
              <a:avLst/>
              <a:gdLst>
                <a:gd name="T0" fmla="*/ 0 w 123"/>
                <a:gd name="T1" fmla="*/ 0 h 460"/>
                <a:gd name="T2" fmla="*/ 0 w 123"/>
                <a:gd name="T3" fmla="*/ 116 h 460"/>
                <a:gd name="T4" fmla="*/ 42 w 123"/>
                <a:gd name="T5" fmla="*/ 129 h 460"/>
                <a:gd name="T6" fmla="*/ 42 w 123"/>
                <a:gd name="T7" fmla="*/ 2 h 460"/>
                <a:gd name="T8" fmla="*/ 0 w 123"/>
                <a:gd name="T9" fmla="*/ 0 h 460"/>
                <a:gd name="T10" fmla="*/ 0 w 123"/>
                <a:gd name="T11" fmla="*/ 0 h 4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3"/>
                <a:gd name="T19" fmla="*/ 0 h 460"/>
                <a:gd name="T20" fmla="*/ 123 w 123"/>
                <a:gd name="T21" fmla="*/ 460 h 4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3" h="460">
                  <a:moveTo>
                    <a:pt x="0" y="0"/>
                  </a:moveTo>
                  <a:lnTo>
                    <a:pt x="0" y="412"/>
                  </a:lnTo>
                  <a:lnTo>
                    <a:pt x="123" y="460"/>
                  </a:lnTo>
                  <a:lnTo>
                    <a:pt x="123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759"/>
          <p:cNvGrpSpPr>
            <a:grpSpLocks/>
          </p:cNvGrpSpPr>
          <p:nvPr/>
        </p:nvGrpSpPr>
        <p:grpSpPr bwMode="auto">
          <a:xfrm rot="17163038" flipH="1">
            <a:off x="3958162" y="2369645"/>
            <a:ext cx="617937" cy="592809"/>
            <a:chOff x="568" y="150"/>
            <a:chExt cx="1197" cy="411"/>
          </a:xfrm>
        </p:grpSpPr>
        <p:sp>
          <p:nvSpPr>
            <p:cNvPr id="59" name="Freeform 760"/>
            <p:cNvSpPr>
              <a:spLocks/>
            </p:cNvSpPr>
            <p:nvPr/>
          </p:nvSpPr>
          <p:spPr bwMode="auto">
            <a:xfrm>
              <a:off x="568" y="150"/>
              <a:ext cx="1197" cy="411"/>
            </a:xfrm>
            <a:custGeom>
              <a:avLst/>
              <a:gdLst>
                <a:gd name="T0" fmla="*/ 65 w 3490"/>
                <a:gd name="T1" fmla="*/ 379 h 1466"/>
                <a:gd name="T2" fmla="*/ 96 w 3490"/>
                <a:gd name="T3" fmla="*/ 343 h 1466"/>
                <a:gd name="T4" fmla="*/ 134 w 3490"/>
                <a:gd name="T5" fmla="*/ 306 h 1466"/>
                <a:gd name="T6" fmla="*/ 176 w 3490"/>
                <a:gd name="T7" fmla="*/ 272 h 1466"/>
                <a:gd name="T8" fmla="*/ 220 w 3490"/>
                <a:gd name="T9" fmla="*/ 240 h 1466"/>
                <a:gd name="T10" fmla="*/ 264 w 3490"/>
                <a:gd name="T11" fmla="*/ 212 h 1466"/>
                <a:gd name="T12" fmla="*/ 308 w 3490"/>
                <a:gd name="T13" fmla="*/ 190 h 1466"/>
                <a:gd name="T14" fmla="*/ 376 w 3490"/>
                <a:gd name="T15" fmla="*/ 165 h 1466"/>
                <a:gd name="T16" fmla="*/ 496 w 3490"/>
                <a:gd name="T17" fmla="*/ 138 h 1466"/>
                <a:gd name="T18" fmla="*/ 779 w 3490"/>
                <a:gd name="T19" fmla="*/ 153 h 1466"/>
                <a:gd name="T20" fmla="*/ 869 w 3490"/>
                <a:gd name="T21" fmla="*/ 182 h 1466"/>
                <a:gd name="T22" fmla="*/ 928 w 3490"/>
                <a:gd name="T23" fmla="*/ 208 h 1466"/>
                <a:gd name="T24" fmla="*/ 984 w 3490"/>
                <a:gd name="T25" fmla="*/ 241 h 1466"/>
                <a:gd name="T26" fmla="*/ 1035 w 3490"/>
                <a:gd name="T27" fmla="*/ 277 h 1466"/>
                <a:gd name="T28" fmla="*/ 1069 w 3490"/>
                <a:gd name="T29" fmla="*/ 307 h 1466"/>
                <a:gd name="T30" fmla="*/ 1091 w 3490"/>
                <a:gd name="T31" fmla="*/ 329 h 1466"/>
                <a:gd name="T32" fmla="*/ 1112 w 3490"/>
                <a:gd name="T33" fmla="*/ 352 h 1466"/>
                <a:gd name="T34" fmla="*/ 1131 w 3490"/>
                <a:gd name="T35" fmla="*/ 377 h 1466"/>
                <a:gd name="T36" fmla="*/ 1149 w 3490"/>
                <a:gd name="T37" fmla="*/ 403 h 1466"/>
                <a:gd name="T38" fmla="*/ 1148 w 3490"/>
                <a:gd name="T39" fmla="*/ 338 h 1466"/>
                <a:gd name="T40" fmla="*/ 1126 w 3490"/>
                <a:gd name="T41" fmla="*/ 312 h 1466"/>
                <a:gd name="T42" fmla="*/ 1101 w 3490"/>
                <a:gd name="T43" fmla="*/ 286 h 1466"/>
                <a:gd name="T44" fmla="*/ 1076 w 3490"/>
                <a:gd name="T45" fmla="*/ 263 h 1466"/>
                <a:gd name="T46" fmla="*/ 1050 w 3490"/>
                <a:gd name="T47" fmla="*/ 242 h 1466"/>
                <a:gd name="T48" fmla="*/ 1012 w 3490"/>
                <a:gd name="T49" fmla="*/ 216 h 1466"/>
                <a:gd name="T50" fmla="*/ 955 w 3490"/>
                <a:gd name="T51" fmla="*/ 181 h 1466"/>
                <a:gd name="T52" fmla="*/ 892 w 3490"/>
                <a:gd name="T53" fmla="*/ 153 h 1466"/>
                <a:gd name="T54" fmla="*/ 826 w 3490"/>
                <a:gd name="T55" fmla="*/ 130 h 1466"/>
                <a:gd name="T56" fmla="*/ 696 w 3490"/>
                <a:gd name="T57" fmla="*/ 102 h 1466"/>
                <a:gd name="T58" fmla="*/ 412 w 3490"/>
                <a:gd name="T59" fmla="*/ 118 h 1466"/>
                <a:gd name="T60" fmla="*/ 328 w 3490"/>
                <a:gd name="T61" fmla="*/ 143 h 1466"/>
                <a:gd name="T62" fmla="*/ 261 w 3490"/>
                <a:gd name="T63" fmla="*/ 172 h 1466"/>
                <a:gd name="T64" fmla="*/ 206 w 3490"/>
                <a:gd name="T65" fmla="*/ 203 h 1466"/>
                <a:gd name="T66" fmla="*/ 174 w 3490"/>
                <a:gd name="T67" fmla="*/ 225 h 1466"/>
                <a:gd name="T68" fmla="*/ 141 w 3490"/>
                <a:gd name="T69" fmla="*/ 250 h 1466"/>
                <a:gd name="T70" fmla="*/ 111 w 3490"/>
                <a:gd name="T71" fmla="*/ 276 h 1466"/>
                <a:gd name="T72" fmla="*/ 83 w 3490"/>
                <a:gd name="T73" fmla="*/ 302 h 1466"/>
                <a:gd name="T74" fmla="*/ 55 w 3490"/>
                <a:gd name="T75" fmla="*/ 331 h 1466"/>
                <a:gd name="T76" fmla="*/ 57 w 3490"/>
                <a:gd name="T77" fmla="*/ 166 h 1466"/>
                <a:gd name="T78" fmla="*/ 127 w 3490"/>
                <a:gd name="T79" fmla="*/ 132 h 1466"/>
                <a:gd name="T80" fmla="*/ 201 w 3490"/>
                <a:gd name="T81" fmla="*/ 102 h 1466"/>
                <a:gd name="T82" fmla="*/ 279 w 3490"/>
                <a:gd name="T83" fmla="*/ 78 h 1466"/>
                <a:gd name="T84" fmla="*/ 414 w 3490"/>
                <a:gd name="T85" fmla="*/ 50 h 1466"/>
                <a:gd name="T86" fmla="*/ 749 w 3490"/>
                <a:gd name="T87" fmla="*/ 45 h 1466"/>
                <a:gd name="T88" fmla="*/ 920 w 3490"/>
                <a:gd name="T89" fmla="*/ 77 h 1466"/>
                <a:gd name="T90" fmla="*/ 998 w 3490"/>
                <a:gd name="T91" fmla="*/ 101 h 1466"/>
                <a:gd name="T92" fmla="*/ 1071 w 3490"/>
                <a:gd name="T93" fmla="*/ 131 h 1466"/>
                <a:gd name="T94" fmla="*/ 1140 w 3490"/>
                <a:gd name="T95" fmla="*/ 166 h 1466"/>
                <a:gd name="T96" fmla="*/ 1182 w 3490"/>
                <a:gd name="T97" fmla="*/ 156 h 1466"/>
                <a:gd name="T98" fmla="*/ 1146 w 3490"/>
                <a:gd name="T99" fmla="*/ 134 h 1466"/>
                <a:gd name="T100" fmla="*/ 1108 w 3490"/>
                <a:gd name="T101" fmla="*/ 114 h 1466"/>
                <a:gd name="T102" fmla="*/ 1029 w 3490"/>
                <a:gd name="T103" fmla="*/ 78 h 1466"/>
                <a:gd name="T104" fmla="*/ 946 w 3490"/>
                <a:gd name="T105" fmla="*/ 50 h 1466"/>
                <a:gd name="T106" fmla="*/ 860 w 3490"/>
                <a:gd name="T107" fmla="*/ 27 h 1466"/>
                <a:gd name="T108" fmla="*/ 639 w 3490"/>
                <a:gd name="T109" fmla="*/ 1 h 1466"/>
                <a:gd name="T110" fmla="*/ 338 w 3490"/>
                <a:gd name="T111" fmla="*/ 27 h 1466"/>
                <a:gd name="T112" fmla="*/ 242 w 3490"/>
                <a:gd name="T113" fmla="*/ 52 h 1466"/>
                <a:gd name="T114" fmla="*/ 159 w 3490"/>
                <a:gd name="T115" fmla="*/ 82 h 1466"/>
                <a:gd name="T116" fmla="*/ 81 w 3490"/>
                <a:gd name="T117" fmla="*/ 118 h 1466"/>
                <a:gd name="T118" fmla="*/ 39 w 3490"/>
                <a:gd name="T119" fmla="*/ 141 h 1466"/>
                <a:gd name="T120" fmla="*/ 4 w 3490"/>
                <a:gd name="T121" fmla="*/ 163 h 146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490"/>
                <a:gd name="T184" fmla="*/ 0 h 1466"/>
                <a:gd name="T185" fmla="*/ 3490 w 3490"/>
                <a:gd name="T186" fmla="*/ 1466 h 146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490" h="1466">
                  <a:moveTo>
                    <a:pt x="123" y="1466"/>
                  </a:moveTo>
                  <a:lnTo>
                    <a:pt x="131" y="1453"/>
                  </a:lnTo>
                  <a:lnTo>
                    <a:pt x="139" y="1437"/>
                  </a:lnTo>
                  <a:lnTo>
                    <a:pt x="146" y="1424"/>
                  </a:lnTo>
                  <a:lnTo>
                    <a:pt x="154" y="1409"/>
                  </a:lnTo>
                  <a:lnTo>
                    <a:pt x="161" y="1396"/>
                  </a:lnTo>
                  <a:lnTo>
                    <a:pt x="171" y="1382"/>
                  </a:lnTo>
                  <a:lnTo>
                    <a:pt x="180" y="1367"/>
                  </a:lnTo>
                  <a:lnTo>
                    <a:pt x="190" y="1352"/>
                  </a:lnTo>
                  <a:lnTo>
                    <a:pt x="197" y="1339"/>
                  </a:lnTo>
                  <a:lnTo>
                    <a:pt x="207" y="1323"/>
                  </a:lnTo>
                  <a:lnTo>
                    <a:pt x="218" y="1310"/>
                  </a:lnTo>
                  <a:lnTo>
                    <a:pt x="228" y="1295"/>
                  </a:lnTo>
                  <a:lnTo>
                    <a:pt x="237" y="1280"/>
                  </a:lnTo>
                  <a:lnTo>
                    <a:pt x="249" y="1266"/>
                  </a:lnTo>
                  <a:lnTo>
                    <a:pt x="260" y="1251"/>
                  </a:lnTo>
                  <a:lnTo>
                    <a:pt x="270" y="1238"/>
                  </a:lnTo>
                  <a:lnTo>
                    <a:pt x="281" y="1223"/>
                  </a:lnTo>
                  <a:lnTo>
                    <a:pt x="293" y="1207"/>
                  </a:lnTo>
                  <a:lnTo>
                    <a:pt x="304" y="1192"/>
                  </a:lnTo>
                  <a:lnTo>
                    <a:pt x="317" y="1179"/>
                  </a:lnTo>
                  <a:lnTo>
                    <a:pt x="329" y="1164"/>
                  </a:lnTo>
                  <a:lnTo>
                    <a:pt x="340" y="1150"/>
                  </a:lnTo>
                  <a:lnTo>
                    <a:pt x="353" y="1135"/>
                  </a:lnTo>
                  <a:lnTo>
                    <a:pt x="367" y="1122"/>
                  </a:lnTo>
                  <a:lnTo>
                    <a:pt x="378" y="1107"/>
                  </a:lnTo>
                  <a:lnTo>
                    <a:pt x="391" y="1093"/>
                  </a:lnTo>
                  <a:lnTo>
                    <a:pt x="405" y="1078"/>
                  </a:lnTo>
                  <a:lnTo>
                    <a:pt x="418" y="1065"/>
                  </a:lnTo>
                  <a:lnTo>
                    <a:pt x="429" y="1050"/>
                  </a:lnTo>
                  <a:lnTo>
                    <a:pt x="443" y="1036"/>
                  </a:lnTo>
                  <a:lnTo>
                    <a:pt x="458" y="1023"/>
                  </a:lnTo>
                  <a:lnTo>
                    <a:pt x="471" y="1010"/>
                  </a:lnTo>
                  <a:lnTo>
                    <a:pt x="485" y="996"/>
                  </a:lnTo>
                  <a:lnTo>
                    <a:pt x="498" y="981"/>
                  </a:lnTo>
                  <a:lnTo>
                    <a:pt x="513" y="970"/>
                  </a:lnTo>
                  <a:lnTo>
                    <a:pt x="526" y="954"/>
                  </a:lnTo>
                  <a:lnTo>
                    <a:pt x="540" y="943"/>
                  </a:lnTo>
                  <a:lnTo>
                    <a:pt x="555" y="930"/>
                  </a:lnTo>
                  <a:lnTo>
                    <a:pt x="568" y="916"/>
                  </a:lnTo>
                  <a:lnTo>
                    <a:pt x="581" y="903"/>
                  </a:lnTo>
                  <a:lnTo>
                    <a:pt x="597" y="892"/>
                  </a:lnTo>
                  <a:lnTo>
                    <a:pt x="612" y="878"/>
                  </a:lnTo>
                  <a:lnTo>
                    <a:pt x="625" y="867"/>
                  </a:lnTo>
                  <a:lnTo>
                    <a:pt x="640" y="856"/>
                  </a:lnTo>
                  <a:lnTo>
                    <a:pt x="654" y="844"/>
                  </a:lnTo>
                  <a:lnTo>
                    <a:pt x="669" y="831"/>
                  </a:lnTo>
                  <a:lnTo>
                    <a:pt x="684" y="819"/>
                  </a:lnTo>
                  <a:lnTo>
                    <a:pt x="697" y="808"/>
                  </a:lnTo>
                  <a:lnTo>
                    <a:pt x="713" y="799"/>
                  </a:lnTo>
                  <a:lnTo>
                    <a:pt x="728" y="787"/>
                  </a:lnTo>
                  <a:lnTo>
                    <a:pt x="741" y="776"/>
                  </a:lnTo>
                  <a:lnTo>
                    <a:pt x="756" y="766"/>
                  </a:lnTo>
                  <a:lnTo>
                    <a:pt x="770" y="757"/>
                  </a:lnTo>
                  <a:lnTo>
                    <a:pt x="785" y="745"/>
                  </a:lnTo>
                  <a:lnTo>
                    <a:pt x="800" y="736"/>
                  </a:lnTo>
                  <a:lnTo>
                    <a:pt x="813" y="726"/>
                  </a:lnTo>
                  <a:lnTo>
                    <a:pt x="829" y="719"/>
                  </a:lnTo>
                  <a:lnTo>
                    <a:pt x="842" y="709"/>
                  </a:lnTo>
                  <a:lnTo>
                    <a:pt x="857" y="700"/>
                  </a:lnTo>
                  <a:lnTo>
                    <a:pt x="870" y="692"/>
                  </a:lnTo>
                  <a:lnTo>
                    <a:pt x="886" y="684"/>
                  </a:lnTo>
                  <a:lnTo>
                    <a:pt x="899" y="677"/>
                  </a:lnTo>
                  <a:lnTo>
                    <a:pt x="928" y="662"/>
                  </a:lnTo>
                  <a:lnTo>
                    <a:pt x="948" y="652"/>
                  </a:lnTo>
                  <a:lnTo>
                    <a:pt x="969" y="641"/>
                  </a:lnTo>
                  <a:lnTo>
                    <a:pt x="990" y="631"/>
                  </a:lnTo>
                  <a:lnTo>
                    <a:pt x="1011" y="622"/>
                  </a:lnTo>
                  <a:lnTo>
                    <a:pt x="1032" y="612"/>
                  </a:lnTo>
                  <a:lnTo>
                    <a:pt x="1053" y="605"/>
                  </a:lnTo>
                  <a:lnTo>
                    <a:pt x="1076" y="595"/>
                  </a:lnTo>
                  <a:lnTo>
                    <a:pt x="1097" y="588"/>
                  </a:lnTo>
                  <a:lnTo>
                    <a:pt x="1118" y="578"/>
                  </a:lnTo>
                  <a:lnTo>
                    <a:pt x="1140" y="570"/>
                  </a:lnTo>
                  <a:lnTo>
                    <a:pt x="1182" y="557"/>
                  </a:lnTo>
                  <a:lnTo>
                    <a:pt x="1226" y="542"/>
                  </a:lnTo>
                  <a:lnTo>
                    <a:pt x="1270" y="530"/>
                  </a:lnTo>
                  <a:lnTo>
                    <a:pt x="1313" y="519"/>
                  </a:lnTo>
                  <a:lnTo>
                    <a:pt x="1357" y="508"/>
                  </a:lnTo>
                  <a:lnTo>
                    <a:pt x="1401" y="500"/>
                  </a:lnTo>
                  <a:lnTo>
                    <a:pt x="1445" y="492"/>
                  </a:lnTo>
                  <a:lnTo>
                    <a:pt x="1534" y="479"/>
                  </a:lnTo>
                  <a:lnTo>
                    <a:pt x="1621" y="472"/>
                  </a:lnTo>
                  <a:lnTo>
                    <a:pt x="1798" y="468"/>
                  </a:lnTo>
                  <a:lnTo>
                    <a:pt x="1973" y="481"/>
                  </a:lnTo>
                  <a:lnTo>
                    <a:pt x="2059" y="494"/>
                  </a:lnTo>
                  <a:lnTo>
                    <a:pt x="2144" y="511"/>
                  </a:lnTo>
                  <a:lnTo>
                    <a:pt x="2188" y="523"/>
                  </a:lnTo>
                  <a:lnTo>
                    <a:pt x="2230" y="532"/>
                  </a:lnTo>
                  <a:lnTo>
                    <a:pt x="2272" y="546"/>
                  </a:lnTo>
                  <a:lnTo>
                    <a:pt x="2312" y="559"/>
                  </a:lnTo>
                  <a:lnTo>
                    <a:pt x="2353" y="572"/>
                  </a:lnTo>
                  <a:lnTo>
                    <a:pt x="2395" y="588"/>
                  </a:lnTo>
                  <a:lnTo>
                    <a:pt x="2435" y="605"/>
                  </a:lnTo>
                  <a:lnTo>
                    <a:pt x="2456" y="612"/>
                  </a:lnTo>
                  <a:lnTo>
                    <a:pt x="2475" y="622"/>
                  </a:lnTo>
                  <a:lnTo>
                    <a:pt x="2496" y="629"/>
                  </a:lnTo>
                  <a:lnTo>
                    <a:pt x="2515" y="639"/>
                  </a:lnTo>
                  <a:lnTo>
                    <a:pt x="2534" y="648"/>
                  </a:lnTo>
                  <a:lnTo>
                    <a:pt x="2555" y="658"/>
                  </a:lnTo>
                  <a:lnTo>
                    <a:pt x="2574" y="667"/>
                  </a:lnTo>
                  <a:lnTo>
                    <a:pt x="2593" y="679"/>
                  </a:lnTo>
                  <a:lnTo>
                    <a:pt x="2612" y="688"/>
                  </a:lnTo>
                  <a:lnTo>
                    <a:pt x="2631" y="700"/>
                  </a:lnTo>
                  <a:lnTo>
                    <a:pt x="2652" y="709"/>
                  </a:lnTo>
                  <a:lnTo>
                    <a:pt x="2671" y="721"/>
                  </a:lnTo>
                  <a:lnTo>
                    <a:pt x="2688" y="732"/>
                  </a:lnTo>
                  <a:lnTo>
                    <a:pt x="2707" y="743"/>
                  </a:lnTo>
                  <a:lnTo>
                    <a:pt x="2726" y="755"/>
                  </a:lnTo>
                  <a:lnTo>
                    <a:pt x="2745" y="768"/>
                  </a:lnTo>
                  <a:lnTo>
                    <a:pt x="2762" y="780"/>
                  </a:lnTo>
                  <a:lnTo>
                    <a:pt x="2781" y="791"/>
                  </a:lnTo>
                  <a:lnTo>
                    <a:pt x="2798" y="804"/>
                  </a:lnTo>
                  <a:lnTo>
                    <a:pt x="2815" y="818"/>
                  </a:lnTo>
                  <a:lnTo>
                    <a:pt x="2834" y="831"/>
                  </a:lnTo>
                  <a:lnTo>
                    <a:pt x="2852" y="844"/>
                  </a:lnTo>
                  <a:lnTo>
                    <a:pt x="2869" y="858"/>
                  </a:lnTo>
                  <a:lnTo>
                    <a:pt x="2886" y="871"/>
                  </a:lnTo>
                  <a:lnTo>
                    <a:pt x="2903" y="884"/>
                  </a:lnTo>
                  <a:lnTo>
                    <a:pt x="2920" y="899"/>
                  </a:lnTo>
                  <a:lnTo>
                    <a:pt x="2937" y="913"/>
                  </a:lnTo>
                  <a:lnTo>
                    <a:pt x="2954" y="928"/>
                  </a:lnTo>
                  <a:lnTo>
                    <a:pt x="2969" y="943"/>
                  </a:lnTo>
                  <a:lnTo>
                    <a:pt x="2987" y="958"/>
                  </a:lnTo>
                  <a:lnTo>
                    <a:pt x="3004" y="973"/>
                  </a:lnTo>
                  <a:lnTo>
                    <a:pt x="3019" y="989"/>
                  </a:lnTo>
                  <a:lnTo>
                    <a:pt x="3034" y="1004"/>
                  </a:lnTo>
                  <a:lnTo>
                    <a:pt x="3049" y="1021"/>
                  </a:lnTo>
                  <a:lnTo>
                    <a:pt x="3059" y="1029"/>
                  </a:lnTo>
                  <a:lnTo>
                    <a:pt x="3066" y="1036"/>
                  </a:lnTo>
                  <a:lnTo>
                    <a:pt x="3082" y="1053"/>
                  </a:lnTo>
                  <a:lnTo>
                    <a:pt x="3089" y="1061"/>
                  </a:lnTo>
                  <a:lnTo>
                    <a:pt x="3097" y="1070"/>
                  </a:lnTo>
                  <a:lnTo>
                    <a:pt x="3110" y="1086"/>
                  </a:lnTo>
                  <a:lnTo>
                    <a:pt x="3118" y="1095"/>
                  </a:lnTo>
                  <a:lnTo>
                    <a:pt x="3125" y="1103"/>
                  </a:lnTo>
                  <a:lnTo>
                    <a:pt x="3133" y="1112"/>
                  </a:lnTo>
                  <a:lnTo>
                    <a:pt x="3141" y="1120"/>
                  </a:lnTo>
                  <a:lnTo>
                    <a:pt x="3148" y="1129"/>
                  </a:lnTo>
                  <a:lnTo>
                    <a:pt x="3154" y="1139"/>
                  </a:lnTo>
                  <a:lnTo>
                    <a:pt x="3161" y="1147"/>
                  </a:lnTo>
                  <a:lnTo>
                    <a:pt x="3169" y="1156"/>
                  </a:lnTo>
                  <a:lnTo>
                    <a:pt x="3175" y="1166"/>
                  </a:lnTo>
                  <a:lnTo>
                    <a:pt x="3182" y="1173"/>
                  </a:lnTo>
                  <a:lnTo>
                    <a:pt x="3190" y="1183"/>
                  </a:lnTo>
                  <a:lnTo>
                    <a:pt x="3196" y="1192"/>
                  </a:lnTo>
                  <a:lnTo>
                    <a:pt x="3203" y="1202"/>
                  </a:lnTo>
                  <a:lnTo>
                    <a:pt x="3209" y="1209"/>
                  </a:lnTo>
                  <a:lnTo>
                    <a:pt x="3217" y="1219"/>
                  </a:lnTo>
                  <a:lnTo>
                    <a:pt x="3222" y="1228"/>
                  </a:lnTo>
                  <a:lnTo>
                    <a:pt x="3230" y="1238"/>
                  </a:lnTo>
                  <a:lnTo>
                    <a:pt x="3236" y="1247"/>
                  </a:lnTo>
                  <a:lnTo>
                    <a:pt x="3243" y="1257"/>
                  </a:lnTo>
                  <a:lnTo>
                    <a:pt x="3249" y="1266"/>
                  </a:lnTo>
                  <a:lnTo>
                    <a:pt x="3255" y="1276"/>
                  </a:lnTo>
                  <a:lnTo>
                    <a:pt x="3262" y="1285"/>
                  </a:lnTo>
                  <a:lnTo>
                    <a:pt x="3268" y="1295"/>
                  </a:lnTo>
                  <a:lnTo>
                    <a:pt x="3274" y="1304"/>
                  </a:lnTo>
                  <a:lnTo>
                    <a:pt x="3281" y="1314"/>
                  </a:lnTo>
                  <a:lnTo>
                    <a:pt x="3287" y="1323"/>
                  </a:lnTo>
                  <a:lnTo>
                    <a:pt x="3293" y="1335"/>
                  </a:lnTo>
                  <a:lnTo>
                    <a:pt x="3298" y="1344"/>
                  </a:lnTo>
                  <a:lnTo>
                    <a:pt x="3304" y="1354"/>
                  </a:lnTo>
                  <a:lnTo>
                    <a:pt x="3310" y="1363"/>
                  </a:lnTo>
                  <a:lnTo>
                    <a:pt x="3315" y="1373"/>
                  </a:lnTo>
                  <a:lnTo>
                    <a:pt x="3323" y="1384"/>
                  </a:lnTo>
                  <a:lnTo>
                    <a:pt x="3329" y="1394"/>
                  </a:lnTo>
                  <a:lnTo>
                    <a:pt x="3333" y="1403"/>
                  </a:lnTo>
                  <a:lnTo>
                    <a:pt x="3338" y="1415"/>
                  </a:lnTo>
                  <a:lnTo>
                    <a:pt x="3344" y="1424"/>
                  </a:lnTo>
                  <a:lnTo>
                    <a:pt x="3350" y="1436"/>
                  </a:lnTo>
                  <a:lnTo>
                    <a:pt x="3355" y="1445"/>
                  </a:lnTo>
                  <a:lnTo>
                    <a:pt x="3361" y="1455"/>
                  </a:lnTo>
                  <a:lnTo>
                    <a:pt x="3367" y="1466"/>
                  </a:lnTo>
                  <a:lnTo>
                    <a:pt x="3490" y="1466"/>
                  </a:lnTo>
                  <a:lnTo>
                    <a:pt x="3490" y="1217"/>
                  </a:lnTo>
                  <a:lnTo>
                    <a:pt x="3367" y="1236"/>
                  </a:lnTo>
                  <a:lnTo>
                    <a:pt x="3361" y="1226"/>
                  </a:lnTo>
                  <a:lnTo>
                    <a:pt x="3353" y="1215"/>
                  </a:lnTo>
                  <a:lnTo>
                    <a:pt x="3348" y="1205"/>
                  </a:lnTo>
                  <a:lnTo>
                    <a:pt x="3340" y="1194"/>
                  </a:lnTo>
                  <a:lnTo>
                    <a:pt x="3333" y="1185"/>
                  </a:lnTo>
                  <a:lnTo>
                    <a:pt x="3327" y="1175"/>
                  </a:lnTo>
                  <a:lnTo>
                    <a:pt x="3319" y="1164"/>
                  </a:lnTo>
                  <a:lnTo>
                    <a:pt x="3312" y="1154"/>
                  </a:lnTo>
                  <a:lnTo>
                    <a:pt x="3306" y="1145"/>
                  </a:lnTo>
                  <a:lnTo>
                    <a:pt x="3298" y="1135"/>
                  </a:lnTo>
                  <a:lnTo>
                    <a:pt x="3291" y="1124"/>
                  </a:lnTo>
                  <a:lnTo>
                    <a:pt x="3283" y="1114"/>
                  </a:lnTo>
                  <a:lnTo>
                    <a:pt x="3276" y="1105"/>
                  </a:lnTo>
                  <a:lnTo>
                    <a:pt x="3268" y="1095"/>
                  </a:lnTo>
                  <a:lnTo>
                    <a:pt x="3262" y="1086"/>
                  </a:lnTo>
                  <a:lnTo>
                    <a:pt x="3255" y="1076"/>
                  </a:lnTo>
                  <a:lnTo>
                    <a:pt x="3239" y="1057"/>
                  </a:lnTo>
                  <a:lnTo>
                    <a:pt x="3232" y="1048"/>
                  </a:lnTo>
                  <a:lnTo>
                    <a:pt x="3224" y="1038"/>
                  </a:lnTo>
                  <a:lnTo>
                    <a:pt x="3217" y="1029"/>
                  </a:lnTo>
                  <a:lnTo>
                    <a:pt x="3209" y="1019"/>
                  </a:lnTo>
                  <a:lnTo>
                    <a:pt x="3199" y="1010"/>
                  </a:lnTo>
                  <a:lnTo>
                    <a:pt x="3192" y="1002"/>
                  </a:lnTo>
                  <a:lnTo>
                    <a:pt x="3184" y="993"/>
                  </a:lnTo>
                  <a:lnTo>
                    <a:pt x="3177" y="983"/>
                  </a:lnTo>
                  <a:lnTo>
                    <a:pt x="3169" y="975"/>
                  </a:lnTo>
                  <a:lnTo>
                    <a:pt x="3160" y="966"/>
                  </a:lnTo>
                  <a:lnTo>
                    <a:pt x="3152" y="956"/>
                  </a:lnTo>
                  <a:lnTo>
                    <a:pt x="3144" y="949"/>
                  </a:lnTo>
                  <a:lnTo>
                    <a:pt x="3137" y="939"/>
                  </a:lnTo>
                  <a:lnTo>
                    <a:pt x="3127" y="930"/>
                  </a:lnTo>
                  <a:lnTo>
                    <a:pt x="3120" y="922"/>
                  </a:lnTo>
                  <a:lnTo>
                    <a:pt x="3110" y="913"/>
                  </a:lnTo>
                  <a:lnTo>
                    <a:pt x="3103" y="905"/>
                  </a:lnTo>
                  <a:lnTo>
                    <a:pt x="3093" y="897"/>
                  </a:lnTo>
                  <a:lnTo>
                    <a:pt x="3085" y="888"/>
                  </a:lnTo>
                  <a:lnTo>
                    <a:pt x="3078" y="880"/>
                  </a:lnTo>
                  <a:lnTo>
                    <a:pt x="3068" y="871"/>
                  </a:lnTo>
                  <a:lnTo>
                    <a:pt x="3061" y="863"/>
                  </a:lnTo>
                  <a:lnTo>
                    <a:pt x="3051" y="856"/>
                  </a:lnTo>
                  <a:lnTo>
                    <a:pt x="3042" y="848"/>
                  </a:lnTo>
                  <a:lnTo>
                    <a:pt x="3034" y="839"/>
                  </a:lnTo>
                  <a:lnTo>
                    <a:pt x="3025" y="831"/>
                  </a:lnTo>
                  <a:lnTo>
                    <a:pt x="3017" y="823"/>
                  </a:lnTo>
                  <a:lnTo>
                    <a:pt x="3007" y="816"/>
                  </a:lnTo>
                  <a:lnTo>
                    <a:pt x="2988" y="800"/>
                  </a:lnTo>
                  <a:lnTo>
                    <a:pt x="2971" y="785"/>
                  </a:lnTo>
                  <a:lnTo>
                    <a:pt x="2952" y="770"/>
                  </a:lnTo>
                  <a:lnTo>
                    <a:pt x="2935" y="755"/>
                  </a:lnTo>
                  <a:lnTo>
                    <a:pt x="2916" y="742"/>
                  </a:lnTo>
                  <a:lnTo>
                    <a:pt x="2897" y="726"/>
                  </a:lnTo>
                  <a:lnTo>
                    <a:pt x="2878" y="713"/>
                  </a:lnTo>
                  <a:lnTo>
                    <a:pt x="2859" y="700"/>
                  </a:lnTo>
                  <a:lnTo>
                    <a:pt x="2840" y="686"/>
                  </a:lnTo>
                  <a:lnTo>
                    <a:pt x="2821" y="673"/>
                  </a:lnTo>
                  <a:lnTo>
                    <a:pt x="2802" y="660"/>
                  </a:lnTo>
                  <a:lnTo>
                    <a:pt x="2783" y="646"/>
                  </a:lnTo>
                  <a:lnTo>
                    <a:pt x="2762" y="635"/>
                  </a:lnTo>
                  <a:lnTo>
                    <a:pt x="2743" y="622"/>
                  </a:lnTo>
                  <a:lnTo>
                    <a:pt x="2722" y="610"/>
                  </a:lnTo>
                  <a:lnTo>
                    <a:pt x="2703" y="599"/>
                  </a:lnTo>
                  <a:lnTo>
                    <a:pt x="2682" y="588"/>
                  </a:lnTo>
                  <a:lnTo>
                    <a:pt x="2661" y="576"/>
                  </a:lnTo>
                  <a:lnTo>
                    <a:pt x="2642" y="565"/>
                  </a:lnTo>
                  <a:lnTo>
                    <a:pt x="2621" y="555"/>
                  </a:lnTo>
                  <a:lnTo>
                    <a:pt x="2601" y="544"/>
                  </a:lnTo>
                  <a:lnTo>
                    <a:pt x="2580" y="534"/>
                  </a:lnTo>
                  <a:lnTo>
                    <a:pt x="2559" y="525"/>
                  </a:lnTo>
                  <a:lnTo>
                    <a:pt x="2538" y="513"/>
                  </a:lnTo>
                  <a:lnTo>
                    <a:pt x="2517" y="504"/>
                  </a:lnTo>
                  <a:lnTo>
                    <a:pt x="2496" y="496"/>
                  </a:lnTo>
                  <a:lnTo>
                    <a:pt x="2475" y="487"/>
                  </a:lnTo>
                  <a:lnTo>
                    <a:pt x="2452" y="477"/>
                  </a:lnTo>
                  <a:lnTo>
                    <a:pt x="2431" y="470"/>
                  </a:lnTo>
                  <a:lnTo>
                    <a:pt x="2409" y="462"/>
                  </a:lnTo>
                  <a:lnTo>
                    <a:pt x="2388" y="454"/>
                  </a:lnTo>
                  <a:lnTo>
                    <a:pt x="2344" y="439"/>
                  </a:lnTo>
                  <a:lnTo>
                    <a:pt x="2300" y="426"/>
                  </a:lnTo>
                  <a:lnTo>
                    <a:pt x="2256" y="413"/>
                  </a:lnTo>
                  <a:lnTo>
                    <a:pt x="2211" y="401"/>
                  </a:lnTo>
                  <a:lnTo>
                    <a:pt x="2167" y="390"/>
                  </a:lnTo>
                  <a:lnTo>
                    <a:pt x="2121" y="380"/>
                  </a:lnTo>
                  <a:lnTo>
                    <a:pt x="2076" y="373"/>
                  </a:lnTo>
                  <a:lnTo>
                    <a:pt x="2030" y="365"/>
                  </a:lnTo>
                  <a:lnTo>
                    <a:pt x="1985" y="357"/>
                  </a:lnTo>
                  <a:lnTo>
                    <a:pt x="1893" y="348"/>
                  </a:lnTo>
                  <a:lnTo>
                    <a:pt x="1800" y="344"/>
                  </a:lnTo>
                  <a:lnTo>
                    <a:pt x="1616" y="346"/>
                  </a:lnTo>
                  <a:lnTo>
                    <a:pt x="1431" y="367"/>
                  </a:lnTo>
                  <a:lnTo>
                    <a:pt x="1338" y="386"/>
                  </a:lnTo>
                  <a:lnTo>
                    <a:pt x="1293" y="395"/>
                  </a:lnTo>
                  <a:lnTo>
                    <a:pt x="1247" y="407"/>
                  </a:lnTo>
                  <a:lnTo>
                    <a:pt x="1201" y="420"/>
                  </a:lnTo>
                  <a:lnTo>
                    <a:pt x="1158" y="435"/>
                  </a:lnTo>
                  <a:lnTo>
                    <a:pt x="1112" y="449"/>
                  </a:lnTo>
                  <a:lnTo>
                    <a:pt x="1089" y="458"/>
                  </a:lnTo>
                  <a:lnTo>
                    <a:pt x="1066" y="466"/>
                  </a:lnTo>
                  <a:lnTo>
                    <a:pt x="1043" y="475"/>
                  </a:lnTo>
                  <a:lnTo>
                    <a:pt x="1023" y="483"/>
                  </a:lnTo>
                  <a:lnTo>
                    <a:pt x="1000" y="492"/>
                  </a:lnTo>
                  <a:lnTo>
                    <a:pt x="977" y="502"/>
                  </a:lnTo>
                  <a:lnTo>
                    <a:pt x="956" y="511"/>
                  </a:lnTo>
                  <a:lnTo>
                    <a:pt x="933" y="521"/>
                  </a:lnTo>
                  <a:lnTo>
                    <a:pt x="912" y="532"/>
                  </a:lnTo>
                  <a:lnTo>
                    <a:pt x="889" y="544"/>
                  </a:lnTo>
                  <a:lnTo>
                    <a:pt x="869" y="553"/>
                  </a:lnTo>
                  <a:lnTo>
                    <a:pt x="848" y="565"/>
                  </a:lnTo>
                  <a:lnTo>
                    <a:pt x="825" y="576"/>
                  </a:lnTo>
                  <a:lnTo>
                    <a:pt x="804" y="589"/>
                  </a:lnTo>
                  <a:lnTo>
                    <a:pt x="783" y="601"/>
                  </a:lnTo>
                  <a:lnTo>
                    <a:pt x="762" y="614"/>
                  </a:lnTo>
                  <a:lnTo>
                    <a:pt x="741" y="626"/>
                  </a:lnTo>
                  <a:lnTo>
                    <a:pt x="720" y="639"/>
                  </a:lnTo>
                  <a:lnTo>
                    <a:pt x="699" y="652"/>
                  </a:lnTo>
                  <a:lnTo>
                    <a:pt x="680" y="665"/>
                  </a:lnTo>
                  <a:lnTo>
                    <a:pt x="661" y="679"/>
                  </a:lnTo>
                  <a:lnTo>
                    <a:pt x="640" y="694"/>
                  </a:lnTo>
                  <a:lnTo>
                    <a:pt x="621" y="709"/>
                  </a:lnTo>
                  <a:lnTo>
                    <a:pt x="610" y="717"/>
                  </a:lnTo>
                  <a:lnTo>
                    <a:pt x="601" y="724"/>
                  </a:lnTo>
                  <a:lnTo>
                    <a:pt x="589" y="734"/>
                  </a:lnTo>
                  <a:lnTo>
                    <a:pt x="580" y="742"/>
                  </a:lnTo>
                  <a:lnTo>
                    <a:pt x="570" y="749"/>
                  </a:lnTo>
                  <a:lnTo>
                    <a:pt x="559" y="759"/>
                  </a:lnTo>
                  <a:lnTo>
                    <a:pt x="547" y="768"/>
                  </a:lnTo>
                  <a:lnTo>
                    <a:pt x="538" y="776"/>
                  </a:lnTo>
                  <a:lnTo>
                    <a:pt x="528" y="785"/>
                  </a:lnTo>
                  <a:lnTo>
                    <a:pt x="517" y="795"/>
                  </a:lnTo>
                  <a:lnTo>
                    <a:pt x="507" y="804"/>
                  </a:lnTo>
                  <a:lnTo>
                    <a:pt x="496" y="814"/>
                  </a:lnTo>
                  <a:lnTo>
                    <a:pt x="486" y="823"/>
                  </a:lnTo>
                  <a:lnTo>
                    <a:pt x="475" y="833"/>
                  </a:lnTo>
                  <a:lnTo>
                    <a:pt x="464" y="842"/>
                  </a:lnTo>
                  <a:lnTo>
                    <a:pt x="454" y="852"/>
                  </a:lnTo>
                  <a:lnTo>
                    <a:pt x="445" y="861"/>
                  </a:lnTo>
                  <a:lnTo>
                    <a:pt x="433" y="871"/>
                  </a:lnTo>
                  <a:lnTo>
                    <a:pt x="424" y="880"/>
                  </a:lnTo>
                  <a:lnTo>
                    <a:pt x="412" y="892"/>
                  </a:lnTo>
                  <a:lnTo>
                    <a:pt x="403" y="901"/>
                  </a:lnTo>
                  <a:lnTo>
                    <a:pt x="393" y="911"/>
                  </a:lnTo>
                  <a:lnTo>
                    <a:pt x="382" y="922"/>
                  </a:lnTo>
                  <a:lnTo>
                    <a:pt x="372" y="932"/>
                  </a:lnTo>
                  <a:lnTo>
                    <a:pt x="363" y="941"/>
                  </a:lnTo>
                  <a:lnTo>
                    <a:pt x="353" y="953"/>
                  </a:lnTo>
                  <a:lnTo>
                    <a:pt x="342" y="962"/>
                  </a:lnTo>
                  <a:lnTo>
                    <a:pt x="332" y="973"/>
                  </a:lnTo>
                  <a:lnTo>
                    <a:pt x="323" y="983"/>
                  </a:lnTo>
                  <a:lnTo>
                    <a:pt x="313" y="994"/>
                  </a:lnTo>
                  <a:lnTo>
                    <a:pt x="304" y="1004"/>
                  </a:lnTo>
                  <a:lnTo>
                    <a:pt x="294" y="1015"/>
                  </a:lnTo>
                  <a:lnTo>
                    <a:pt x="285" y="1025"/>
                  </a:lnTo>
                  <a:lnTo>
                    <a:pt x="275" y="1036"/>
                  </a:lnTo>
                  <a:lnTo>
                    <a:pt x="268" y="1046"/>
                  </a:lnTo>
                  <a:lnTo>
                    <a:pt x="258" y="1057"/>
                  </a:lnTo>
                  <a:lnTo>
                    <a:pt x="249" y="1067"/>
                  </a:lnTo>
                  <a:lnTo>
                    <a:pt x="241" y="1078"/>
                  </a:lnTo>
                  <a:lnTo>
                    <a:pt x="232" y="1088"/>
                  </a:lnTo>
                  <a:lnTo>
                    <a:pt x="224" y="1099"/>
                  </a:lnTo>
                  <a:lnTo>
                    <a:pt x="215" y="1108"/>
                  </a:lnTo>
                  <a:lnTo>
                    <a:pt x="207" y="1120"/>
                  </a:lnTo>
                  <a:lnTo>
                    <a:pt x="199" y="1129"/>
                  </a:lnTo>
                  <a:lnTo>
                    <a:pt x="192" y="1139"/>
                  </a:lnTo>
                  <a:lnTo>
                    <a:pt x="177" y="1160"/>
                  </a:lnTo>
                  <a:lnTo>
                    <a:pt x="169" y="1171"/>
                  </a:lnTo>
                  <a:lnTo>
                    <a:pt x="161" y="1181"/>
                  </a:lnTo>
                  <a:lnTo>
                    <a:pt x="154" y="1190"/>
                  </a:lnTo>
                  <a:lnTo>
                    <a:pt x="148" y="1200"/>
                  </a:lnTo>
                  <a:lnTo>
                    <a:pt x="140" y="1209"/>
                  </a:lnTo>
                  <a:lnTo>
                    <a:pt x="135" y="1221"/>
                  </a:lnTo>
                  <a:lnTo>
                    <a:pt x="127" y="1230"/>
                  </a:lnTo>
                  <a:lnTo>
                    <a:pt x="121" y="1240"/>
                  </a:lnTo>
                  <a:lnTo>
                    <a:pt x="123" y="624"/>
                  </a:lnTo>
                  <a:lnTo>
                    <a:pt x="146" y="608"/>
                  </a:lnTo>
                  <a:lnTo>
                    <a:pt x="167" y="593"/>
                  </a:lnTo>
                  <a:lnTo>
                    <a:pt x="190" y="578"/>
                  </a:lnTo>
                  <a:lnTo>
                    <a:pt x="211" y="565"/>
                  </a:lnTo>
                  <a:lnTo>
                    <a:pt x="234" y="550"/>
                  </a:lnTo>
                  <a:lnTo>
                    <a:pt x="256" y="536"/>
                  </a:lnTo>
                  <a:lnTo>
                    <a:pt x="279" y="523"/>
                  </a:lnTo>
                  <a:lnTo>
                    <a:pt x="302" y="510"/>
                  </a:lnTo>
                  <a:lnTo>
                    <a:pt x="325" y="494"/>
                  </a:lnTo>
                  <a:lnTo>
                    <a:pt x="348" y="483"/>
                  </a:lnTo>
                  <a:lnTo>
                    <a:pt x="370" y="470"/>
                  </a:lnTo>
                  <a:lnTo>
                    <a:pt x="395" y="456"/>
                  </a:lnTo>
                  <a:lnTo>
                    <a:pt x="418" y="445"/>
                  </a:lnTo>
                  <a:lnTo>
                    <a:pt x="441" y="432"/>
                  </a:lnTo>
                  <a:lnTo>
                    <a:pt x="466" y="420"/>
                  </a:lnTo>
                  <a:lnTo>
                    <a:pt x="490" y="409"/>
                  </a:lnTo>
                  <a:lnTo>
                    <a:pt x="513" y="397"/>
                  </a:lnTo>
                  <a:lnTo>
                    <a:pt x="538" y="386"/>
                  </a:lnTo>
                  <a:lnTo>
                    <a:pt x="562" y="375"/>
                  </a:lnTo>
                  <a:lnTo>
                    <a:pt x="587" y="363"/>
                  </a:lnTo>
                  <a:lnTo>
                    <a:pt x="612" y="354"/>
                  </a:lnTo>
                  <a:lnTo>
                    <a:pt x="637" y="344"/>
                  </a:lnTo>
                  <a:lnTo>
                    <a:pt x="661" y="333"/>
                  </a:lnTo>
                  <a:lnTo>
                    <a:pt x="686" y="323"/>
                  </a:lnTo>
                  <a:lnTo>
                    <a:pt x="711" y="314"/>
                  </a:lnTo>
                  <a:lnTo>
                    <a:pt x="737" y="304"/>
                  </a:lnTo>
                  <a:lnTo>
                    <a:pt x="762" y="295"/>
                  </a:lnTo>
                  <a:lnTo>
                    <a:pt x="787" y="287"/>
                  </a:lnTo>
                  <a:lnTo>
                    <a:pt x="813" y="278"/>
                  </a:lnTo>
                  <a:lnTo>
                    <a:pt x="838" y="270"/>
                  </a:lnTo>
                  <a:lnTo>
                    <a:pt x="865" y="262"/>
                  </a:lnTo>
                  <a:lnTo>
                    <a:pt x="891" y="255"/>
                  </a:lnTo>
                  <a:lnTo>
                    <a:pt x="943" y="240"/>
                  </a:lnTo>
                  <a:lnTo>
                    <a:pt x="994" y="224"/>
                  </a:lnTo>
                  <a:lnTo>
                    <a:pt x="1047" y="211"/>
                  </a:lnTo>
                  <a:lnTo>
                    <a:pt x="1101" y="200"/>
                  </a:lnTo>
                  <a:lnTo>
                    <a:pt x="1154" y="188"/>
                  </a:lnTo>
                  <a:lnTo>
                    <a:pt x="1207" y="179"/>
                  </a:lnTo>
                  <a:lnTo>
                    <a:pt x="1260" y="169"/>
                  </a:lnTo>
                  <a:lnTo>
                    <a:pt x="1313" y="162"/>
                  </a:lnTo>
                  <a:lnTo>
                    <a:pt x="1369" y="154"/>
                  </a:lnTo>
                  <a:lnTo>
                    <a:pt x="1422" y="146"/>
                  </a:lnTo>
                  <a:lnTo>
                    <a:pt x="1532" y="137"/>
                  </a:lnTo>
                  <a:lnTo>
                    <a:pt x="1640" y="131"/>
                  </a:lnTo>
                  <a:lnTo>
                    <a:pt x="1749" y="129"/>
                  </a:lnTo>
                  <a:lnTo>
                    <a:pt x="1967" y="137"/>
                  </a:lnTo>
                  <a:lnTo>
                    <a:pt x="2184" y="160"/>
                  </a:lnTo>
                  <a:lnTo>
                    <a:pt x="2291" y="177"/>
                  </a:lnTo>
                  <a:lnTo>
                    <a:pt x="2344" y="186"/>
                  </a:lnTo>
                  <a:lnTo>
                    <a:pt x="2397" y="198"/>
                  </a:lnTo>
                  <a:lnTo>
                    <a:pt x="2450" y="209"/>
                  </a:lnTo>
                  <a:lnTo>
                    <a:pt x="2502" y="222"/>
                  </a:lnTo>
                  <a:lnTo>
                    <a:pt x="2555" y="236"/>
                  </a:lnTo>
                  <a:lnTo>
                    <a:pt x="2606" y="251"/>
                  </a:lnTo>
                  <a:lnTo>
                    <a:pt x="2658" y="268"/>
                  </a:lnTo>
                  <a:lnTo>
                    <a:pt x="2682" y="276"/>
                  </a:lnTo>
                  <a:lnTo>
                    <a:pt x="2709" y="285"/>
                  </a:lnTo>
                  <a:lnTo>
                    <a:pt x="2734" y="293"/>
                  </a:lnTo>
                  <a:lnTo>
                    <a:pt x="2758" y="302"/>
                  </a:lnTo>
                  <a:lnTo>
                    <a:pt x="2785" y="312"/>
                  </a:lnTo>
                  <a:lnTo>
                    <a:pt x="2810" y="321"/>
                  </a:lnTo>
                  <a:lnTo>
                    <a:pt x="2834" y="331"/>
                  </a:lnTo>
                  <a:lnTo>
                    <a:pt x="2859" y="340"/>
                  </a:lnTo>
                  <a:lnTo>
                    <a:pt x="2884" y="352"/>
                  </a:lnTo>
                  <a:lnTo>
                    <a:pt x="2909" y="361"/>
                  </a:lnTo>
                  <a:lnTo>
                    <a:pt x="2931" y="373"/>
                  </a:lnTo>
                  <a:lnTo>
                    <a:pt x="2956" y="384"/>
                  </a:lnTo>
                  <a:lnTo>
                    <a:pt x="2981" y="395"/>
                  </a:lnTo>
                  <a:lnTo>
                    <a:pt x="3004" y="407"/>
                  </a:lnTo>
                  <a:lnTo>
                    <a:pt x="3028" y="418"/>
                  </a:lnTo>
                  <a:lnTo>
                    <a:pt x="3051" y="430"/>
                  </a:lnTo>
                  <a:lnTo>
                    <a:pt x="3076" y="443"/>
                  </a:lnTo>
                  <a:lnTo>
                    <a:pt x="3099" y="454"/>
                  </a:lnTo>
                  <a:lnTo>
                    <a:pt x="3122" y="468"/>
                  </a:lnTo>
                  <a:lnTo>
                    <a:pt x="3144" y="481"/>
                  </a:lnTo>
                  <a:lnTo>
                    <a:pt x="3167" y="494"/>
                  </a:lnTo>
                  <a:lnTo>
                    <a:pt x="3190" y="508"/>
                  </a:lnTo>
                  <a:lnTo>
                    <a:pt x="3213" y="521"/>
                  </a:lnTo>
                  <a:lnTo>
                    <a:pt x="3236" y="534"/>
                  </a:lnTo>
                  <a:lnTo>
                    <a:pt x="3258" y="550"/>
                  </a:lnTo>
                  <a:lnTo>
                    <a:pt x="3279" y="563"/>
                  </a:lnTo>
                  <a:lnTo>
                    <a:pt x="3302" y="578"/>
                  </a:lnTo>
                  <a:lnTo>
                    <a:pt x="3323" y="593"/>
                  </a:lnTo>
                  <a:lnTo>
                    <a:pt x="3346" y="608"/>
                  </a:lnTo>
                  <a:lnTo>
                    <a:pt x="3367" y="624"/>
                  </a:lnTo>
                  <a:lnTo>
                    <a:pt x="3367" y="1217"/>
                  </a:lnTo>
                  <a:lnTo>
                    <a:pt x="3490" y="1173"/>
                  </a:lnTo>
                  <a:lnTo>
                    <a:pt x="3490" y="591"/>
                  </a:lnTo>
                  <a:lnTo>
                    <a:pt x="3479" y="584"/>
                  </a:lnTo>
                  <a:lnTo>
                    <a:pt x="3468" y="574"/>
                  </a:lnTo>
                  <a:lnTo>
                    <a:pt x="3456" y="565"/>
                  </a:lnTo>
                  <a:lnTo>
                    <a:pt x="3445" y="555"/>
                  </a:lnTo>
                  <a:lnTo>
                    <a:pt x="3433" y="546"/>
                  </a:lnTo>
                  <a:lnTo>
                    <a:pt x="3422" y="538"/>
                  </a:lnTo>
                  <a:lnTo>
                    <a:pt x="3411" y="529"/>
                  </a:lnTo>
                  <a:lnTo>
                    <a:pt x="3399" y="521"/>
                  </a:lnTo>
                  <a:lnTo>
                    <a:pt x="3388" y="511"/>
                  </a:lnTo>
                  <a:lnTo>
                    <a:pt x="3376" y="502"/>
                  </a:lnTo>
                  <a:lnTo>
                    <a:pt x="3363" y="494"/>
                  </a:lnTo>
                  <a:lnTo>
                    <a:pt x="3352" y="487"/>
                  </a:lnTo>
                  <a:lnTo>
                    <a:pt x="3340" y="477"/>
                  </a:lnTo>
                  <a:lnTo>
                    <a:pt x="3329" y="470"/>
                  </a:lnTo>
                  <a:lnTo>
                    <a:pt x="3315" y="462"/>
                  </a:lnTo>
                  <a:lnTo>
                    <a:pt x="3304" y="453"/>
                  </a:lnTo>
                  <a:lnTo>
                    <a:pt x="3291" y="445"/>
                  </a:lnTo>
                  <a:lnTo>
                    <a:pt x="3279" y="437"/>
                  </a:lnTo>
                  <a:lnTo>
                    <a:pt x="3268" y="430"/>
                  </a:lnTo>
                  <a:lnTo>
                    <a:pt x="3255" y="420"/>
                  </a:lnTo>
                  <a:lnTo>
                    <a:pt x="3243" y="413"/>
                  </a:lnTo>
                  <a:lnTo>
                    <a:pt x="3230" y="405"/>
                  </a:lnTo>
                  <a:lnTo>
                    <a:pt x="3205" y="390"/>
                  </a:lnTo>
                  <a:lnTo>
                    <a:pt x="3180" y="376"/>
                  </a:lnTo>
                  <a:lnTo>
                    <a:pt x="3156" y="361"/>
                  </a:lnTo>
                  <a:lnTo>
                    <a:pt x="3129" y="346"/>
                  </a:lnTo>
                  <a:lnTo>
                    <a:pt x="3104" y="333"/>
                  </a:lnTo>
                  <a:lnTo>
                    <a:pt x="3078" y="319"/>
                  </a:lnTo>
                  <a:lnTo>
                    <a:pt x="3053" y="306"/>
                  </a:lnTo>
                  <a:lnTo>
                    <a:pt x="3026" y="293"/>
                  </a:lnTo>
                  <a:lnTo>
                    <a:pt x="3000" y="280"/>
                  </a:lnTo>
                  <a:lnTo>
                    <a:pt x="2973" y="266"/>
                  </a:lnTo>
                  <a:lnTo>
                    <a:pt x="2947" y="255"/>
                  </a:lnTo>
                  <a:lnTo>
                    <a:pt x="2920" y="243"/>
                  </a:lnTo>
                  <a:lnTo>
                    <a:pt x="2893" y="232"/>
                  </a:lnTo>
                  <a:lnTo>
                    <a:pt x="2867" y="221"/>
                  </a:lnTo>
                  <a:lnTo>
                    <a:pt x="2840" y="209"/>
                  </a:lnTo>
                  <a:lnTo>
                    <a:pt x="2812" y="198"/>
                  </a:lnTo>
                  <a:lnTo>
                    <a:pt x="2785" y="186"/>
                  </a:lnTo>
                  <a:lnTo>
                    <a:pt x="2758" y="177"/>
                  </a:lnTo>
                  <a:lnTo>
                    <a:pt x="2730" y="167"/>
                  </a:lnTo>
                  <a:lnTo>
                    <a:pt x="2703" y="158"/>
                  </a:lnTo>
                  <a:lnTo>
                    <a:pt x="2675" y="148"/>
                  </a:lnTo>
                  <a:lnTo>
                    <a:pt x="2646" y="139"/>
                  </a:lnTo>
                  <a:lnTo>
                    <a:pt x="2620" y="129"/>
                  </a:lnTo>
                  <a:lnTo>
                    <a:pt x="2591" y="122"/>
                  </a:lnTo>
                  <a:lnTo>
                    <a:pt x="2563" y="112"/>
                  </a:lnTo>
                  <a:lnTo>
                    <a:pt x="2534" y="105"/>
                  </a:lnTo>
                  <a:lnTo>
                    <a:pt x="2506" y="97"/>
                  </a:lnTo>
                  <a:lnTo>
                    <a:pt x="2448" y="84"/>
                  </a:lnTo>
                  <a:lnTo>
                    <a:pt x="2391" y="70"/>
                  </a:lnTo>
                  <a:lnTo>
                    <a:pt x="2333" y="57"/>
                  </a:lnTo>
                  <a:lnTo>
                    <a:pt x="2275" y="48"/>
                  </a:lnTo>
                  <a:lnTo>
                    <a:pt x="2217" y="36"/>
                  </a:lnTo>
                  <a:lnTo>
                    <a:pt x="2158" y="29"/>
                  </a:lnTo>
                  <a:lnTo>
                    <a:pt x="2101" y="21"/>
                  </a:lnTo>
                  <a:lnTo>
                    <a:pt x="1983" y="10"/>
                  </a:lnTo>
                  <a:lnTo>
                    <a:pt x="1863" y="2"/>
                  </a:lnTo>
                  <a:lnTo>
                    <a:pt x="1745" y="0"/>
                  </a:lnTo>
                  <a:lnTo>
                    <a:pt x="1507" y="10"/>
                  </a:lnTo>
                  <a:lnTo>
                    <a:pt x="1391" y="21"/>
                  </a:lnTo>
                  <a:lnTo>
                    <a:pt x="1274" y="36"/>
                  </a:lnTo>
                  <a:lnTo>
                    <a:pt x="1215" y="48"/>
                  </a:lnTo>
                  <a:lnTo>
                    <a:pt x="1158" y="57"/>
                  </a:lnTo>
                  <a:lnTo>
                    <a:pt x="1099" y="70"/>
                  </a:lnTo>
                  <a:lnTo>
                    <a:pt x="1042" y="84"/>
                  </a:lnTo>
                  <a:lnTo>
                    <a:pt x="985" y="97"/>
                  </a:lnTo>
                  <a:lnTo>
                    <a:pt x="928" y="112"/>
                  </a:lnTo>
                  <a:lnTo>
                    <a:pt x="899" y="122"/>
                  </a:lnTo>
                  <a:lnTo>
                    <a:pt x="872" y="129"/>
                  </a:lnTo>
                  <a:lnTo>
                    <a:pt x="844" y="139"/>
                  </a:lnTo>
                  <a:lnTo>
                    <a:pt x="815" y="148"/>
                  </a:lnTo>
                  <a:lnTo>
                    <a:pt x="787" y="158"/>
                  </a:lnTo>
                  <a:lnTo>
                    <a:pt x="760" y="167"/>
                  </a:lnTo>
                  <a:lnTo>
                    <a:pt x="732" y="177"/>
                  </a:lnTo>
                  <a:lnTo>
                    <a:pt x="705" y="186"/>
                  </a:lnTo>
                  <a:lnTo>
                    <a:pt x="678" y="198"/>
                  </a:lnTo>
                  <a:lnTo>
                    <a:pt x="650" y="209"/>
                  </a:lnTo>
                  <a:lnTo>
                    <a:pt x="623" y="221"/>
                  </a:lnTo>
                  <a:lnTo>
                    <a:pt x="597" y="232"/>
                  </a:lnTo>
                  <a:lnTo>
                    <a:pt x="570" y="243"/>
                  </a:lnTo>
                  <a:lnTo>
                    <a:pt x="543" y="255"/>
                  </a:lnTo>
                  <a:lnTo>
                    <a:pt x="517" y="266"/>
                  </a:lnTo>
                  <a:lnTo>
                    <a:pt x="490" y="280"/>
                  </a:lnTo>
                  <a:lnTo>
                    <a:pt x="464" y="293"/>
                  </a:lnTo>
                  <a:lnTo>
                    <a:pt x="437" y="306"/>
                  </a:lnTo>
                  <a:lnTo>
                    <a:pt x="412" y="319"/>
                  </a:lnTo>
                  <a:lnTo>
                    <a:pt x="386" y="333"/>
                  </a:lnTo>
                  <a:lnTo>
                    <a:pt x="361" y="346"/>
                  </a:lnTo>
                  <a:lnTo>
                    <a:pt x="336" y="361"/>
                  </a:lnTo>
                  <a:lnTo>
                    <a:pt x="310" y="376"/>
                  </a:lnTo>
                  <a:lnTo>
                    <a:pt x="285" y="390"/>
                  </a:lnTo>
                  <a:lnTo>
                    <a:pt x="260" y="405"/>
                  </a:lnTo>
                  <a:lnTo>
                    <a:pt x="235" y="420"/>
                  </a:lnTo>
                  <a:lnTo>
                    <a:pt x="211" y="437"/>
                  </a:lnTo>
                  <a:lnTo>
                    <a:pt x="199" y="445"/>
                  </a:lnTo>
                  <a:lnTo>
                    <a:pt x="186" y="453"/>
                  </a:lnTo>
                  <a:lnTo>
                    <a:pt x="175" y="462"/>
                  </a:lnTo>
                  <a:lnTo>
                    <a:pt x="161" y="470"/>
                  </a:lnTo>
                  <a:lnTo>
                    <a:pt x="150" y="477"/>
                  </a:lnTo>
                  <a:lnTo>
                    <a:pt x="139" y="487"/>
                  </a:lnTo>
                  <a:lnTo>
                    <a:pt x="127" y="494"/>
                  </a:lnTo>
                  <a:lnTo>
                    <a:pt x="114" y="502"/>
                  </a:lnTo>
                  <a:lnTo>
                    <a:pt x="102" y="511"/>
                  </a:lnTo>
                  <a:lnTo>
                    <a:pt x="91" y="521"/>
                  </a:lnTo>
                  <a:lnTo>
                    <a:pt x="80" y="529"/>
                  </a:lnTo>
                  <a:lnTo>
                    <a:pt x="68" y="538"/>
                  </a:lnTo>
                  <a:lnTo>
                    <a:pt x="57" y="546"/>
                  </a:lnTo>
                  <a:lnTo>
                    <a:pt x="45" y="555"/>
                  </a:lnTo>
                  <a:lnTo>
                    <a:pt x="34" y="565"/>
                  </a:lnTo>
                  <a:lnTo>
                    <a:pt x="23" y="574"/>
                  </a:lnTo>
                  <a:lnTo>
                    <a:pt x="11" y="582"/>
                  </a:lnTo>
                  <a:lnTo>
                    <a:pt x="0" y="591"/>
                  </a:lnTo>
                  <a:lnTo>
                    <a:pt x="0" y="1466"/>
                  </a:lnTo>
                  <a:lnTo>
                    <a:pt x="123" y="14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761"/>
            <p:cNvSpPr>
              <a:spLocks/>
            </p:cNvSpPr>
            <p:nvPr/>
          </p:nvSpPr>
          <p:spPr bwMode="auto">
            <a:xfrm>
              <a:off x="729" y="255"/>
              <a:ext cx="21" cy="155"/>
            </a:xfrm>
            <a:custGeom>
              <a:avLst/>
              <a:gdLst>
                <a:gd name="T0" fmla="*/ 0 w 63"/>
                <a:gd name="T1" fmla="*/ 0 h 553"/>
                <a:gd name="T2" fmla="*/ 0 w 63"/>
                <a:gd name="T3" fmla="*/ 155 h 553"/>
                <a:gd name="T4" fmla="*/ 21 w 63"/>
                <a:gd name="T5" fmla="*/ 155 h 553"/>
                <a:gd name="T6" fmla="*/ 21 w 63"/>
                <a:gd name="T7" fmla="*/ 0 h 553"/>
                <a:gd name="T8" fmla="*/ 0 w 63"/>
                <a:gd name="T9" fmla="*/ 0 h 553"/>
                <a:gd name="T10" fmla="*/ 0 w 63"/>
                <a:gd name="T11" fmla="*/ 0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553"/>
                <a:gd name="T20" fmla="*/ 63 w 63"/>
                <a:gd name="T21" fmla="*/ 553 h 5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553">
                  <a:moveTo>
                    <a:pt x="0" y="0"/>
                  </a:moveTo>
                  <a:lnTo>
                    <a:pt x="0" y="553"/>
                  </a:lnTo>
                  <a:lnTo>
                    <a:pt x="63" y="553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762"/>
            <p:cNvSpPr>
              <a:spLocks/>
            </p:cNvSpPr>
            <p:nvPr/>
          </p:nvSpPr>
          <p:spPr bwMode="auto">
            <a:xfrm>
              <a:off x="1477" y="210"/>
              <a:ext cx="21" cy="128"/>
            </a:xfrm>
            <a:custGeom>
              <a:avLst/>
              <a:gdLst>
                <a:gd name="T0" fmla="*/ 0 w 63"/>
                <a:gd name="T1" fmla="*/ 0 h 452"/>
                <a:gd name="T2" fmla="*/ 0 w 63"/>
                <a:gd name="T3" fmla="*/ 128 h 452"/>
                <a:gd name="T4" fmla="*/ 21 w 63"/>
                <a:gd name="T5" fmla="*/ 128 h 452"/>
                <a:gd name="T6" fmla="*/ 21 w 63"/>
                <a:gd name="T7" fmla="*/ 0 h 452"/>
                <a:gd name="T8" fmla="*/ 0 w 63"/>
                <a:gd name="T9" fmla="*/ 0 h 452"/>
                <a:gd name="T10" fmla="*/ 0 w 63"/>
                <a:gd name="T11" fmla="*/ 0 h 4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452"/>
                <a:gd name="T20" fmla="*/ 63 w 63"/>
                <a:gd name="T21" fmla="*/ 452 h 4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452">
                  <a:moveTo>
                    <a:pt x="0" y="0"/>
                  </a:moveTo>
                  <a:lnTo>
                    <a:pt x="0" y="452"/>
                  </a:lnTo>
                  <a:lnTo>
                    <a:pt x="63" y="452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763"/>
            <p:cNvSpPr>
              <a:spLocks/>
            </p:cNvSpPr>
            <p:nvPr/>
          </p:nvSpPr>
          <p:spPr bwMode="auto">
            <a:xfrm>
              <a:off x="1049" y="176"/>
              <a:ext cx="22" cy="98"/>
            </a:xfrm>
            <a:custGeom>
              <a:avLst/>
              <a:gdLst>
                <a:gd name="T0" fmla="*/ 0 w 63"/>
                <a:gd name="T1" fmla="*/ 0 h 348"/>
                <a:gd name="T2" fmla="*/ 0 w 63"/>
                <a:gd name="T3" fmla="*/ 98 h 348"/>
                <a:gd name="T4" fmla="*/ 22 w 63"/>
                <a:gd name="T5" fmla="*/ 98 h 348"/>
                <a:gd name="T6" fmla="*/ 22 w 63"/>
                <a:gd name="T7" fmla="*/ 0 h 348"/>
                <a:gd name="T8" fmla="*/ 0 w 63"/>
                <a:gd name="T9" fmla="*/ 0 h 348"/>
                <a:gd name="T10" fmla="*/ 0 w 63"/>
                <a:gd name="T11" fmla="*/ 0 h 3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48"/>
                <a:gd name="T20" fmla="*/ 63 w 63"/>
                <a:gd name="T21" fmla="*/ 348 h 3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48">
                  <a:moveTo>
                    <a:pt x="0" y="0"/>
                  </a:moveTo>
                  <a:lnTo>
                    <a:pt x="0" y="348"/>
                  </a:lnTo>
                  <a:lnTo>
                    <a:pt x="63" y="348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764"/>
            <p:cNvSpPr>
              <a:spLocks/>
            </p:cNvSpPr>
            <p:nvPr/>
          </p:nvSpPr>
          <p:spPr bwMode="auto">
            <a:xfrm>
              <a:off x="836" y="210"/>
              <a:ext cx="21" cy="137"/>
            </a:xfrm>
            <a:custGeom>
              <a:avLst/>
              <a:gdLst>
                <a:gd name="T0" fmla="*/ 0 w 63"/>
                <a:gd name="T1" fmla="*/ 0 h 485"/>
                <a:gd name="T2" fmla="*/ 0 w 63"/>
                <a:gd name="T3" fmla="*/ 137 h 485"/>
                <a:gd name="T4" fmla="*/ 21 w 63"/>
                <a:gd name="T5" fmla="*/ 137 h 485"/>
                <a:gd name="T6" fmla="*/ 21 w 63"/>
                <a:gd name="T7" fmla="*/ 0 h 485"/>
                <a:gd name="T8" fmla="*/ 0 w 63"/>
                <a:gd name="T9" fmla="*/ 0 h 485"/>
                <a:gd name="T10" fmla="*/ 0 w 63"/>
                <a:gd name="T11" fmla="*/ 0 h 4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485"/>
                <a:gd name="T20" fmla="*/ 63 w 63"/>
                <a:gd name="T21" fmla="*/ 485 h 4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485">
                  <a:moveTo>
                    <a:pt x="0" y="0"/>
                  </a:moveTo>
                  <a:lnTo>
                    <a:pt x="0" y="485"/>
                  </a:lnTo>
                  <a:lnTo>
                    <a:pt x="63" y="485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765"/>
            <p:cNvSpPr>
              <a:spLocks/>
            </p:cNvSpPr>
            <p:nvPr/>
          </p:nvSpPr>
          <p:spPr bwMode="auto">
            <a:xfrm>
              <a:off x="1263" y="176"/>
              <a:ext cx="22" cy="98"/>
            </a:xfrm>
            <a:custGeom>
              <a:avLst/>
              <a:gdLst>
                <a:gd name="T0" fmla="*/ 0 w 63"/>
                <a:gd name="T1" fmla="*/ 0 h 348"/>
                <a:gd name="T2" fmla="*/ 0 w 63"/>
                <a:gd name="T3" fmla="*/ 98 h 348"/>
                <a:gd name="T4" fmla="*/ 22 w 63"/>
                <a:gd name="T5" fmla="*/ 98 h 348"/>
                <a:gd name="T6" fmla="*/ 22 w 63"/>
                <a:gd name="T7" fmla="*/ 0 h 348"/>
                <a:gd name="T8" fmla="*/ 0 w 63"/>
                <a:gd name="T9" fmla="*/ 0 h 348"/>
                <a:gd name="T10" fmla="*/ 0 w 63"/>
                <a:gd name="T11" fmla="*/ 0 h 3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48"/>
                <a:gd name="T20" fmla="*/ 63 w 63"/>
                <a:gd name="T21" fmla="*/ 348 h 3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48">
                  <a:moveTo>
                    <a:pt x="0" y="0"/>
                  </a:moveTo>
                  <a:lnTo>
                    <a:pt x="0" y="348"/>
                  </a:lnTo>
                  <a:lnTo>
                    <a:pt x="63" y="348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766"/>
            <p:cNvSpPr>
              <a:spLocks/>
            </p:cNvSpPr>
            <p:nvPr/>
          </p:nvSpPr>
          <p:spPr bwMode="auto">
            <a:xfrm>
              <a:off x="1370" y="191"/>
              <a:ext cx="21" cy="110"/>
            </a:xfrm>
            <a:custGeom>
              <a:avLst/>
              <a:gdLst>
                <a:gd name="T0" fmla="*/ 0 w 63"/>
                <a:gd name="T1" fmla="*/ 0 h 394"/>
                <a:gd name="T2" fmla="*/ 0 w 63"/>
                <a:gd name="T3" fmla="*/ 110 h 394"/>
                <a:gd name="T4" fmla="*/ 21 w 63"/>
                <a:gd name="T5" fmla="*/ 110 h 394"/>
                <a:gd name="T6" fmla="*/ 21 w 63"/>
                <a:gd name="T7" fmla="*/ 0 h 394"/>
                <a:gd name="T8" fmla="*/ 0 w 63"/>
                <a:gd name="T9" fmla="*/ 0 h 394"/>
                <a:gd name="T10" fmla="*/ 0 w 63"/>
                <a:gd name="T11" fmla="*/ 0 h 3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94"/>
                <a:gd name="T20" fmla="*/ 63 w 63"/>
                <a:gd name="T21" fmla="*/ 394 h 3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94">
                  <a:moveTo>
                    <a:pt x="0" y="0"/>
                  </a:moveTo>
                  <a:lnTo>
                    <a:pt x="0" y="394"/>
                  </a:lnTo>
                  <a:lnTo>
                    <a:pt x="63" y="394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767"/>
            <p:cNvSpPr>
              <a:spLocks/>
            </p:cNvSpPr>
            <p:nvPr/>
          </p:nvSpPr>
          <p:spPr bwMode="auto">
            <a:xfrm>
              <a:off x="942" y="176"/>
              <a:ext cx="22" cy="134"/>
            </a:xfrm>
            <a:custGeom>
              <a:avLst/>
              <a:gdLst>
                <a:gd name="T0" fmla="*/ 0 w 65"/>
                <a:gd name="T1" fmla="*/ 0 h 479"/>
                <a:gd name="T2" fmla="*/ 0 w 65"/>
                <a:gd name="T3" fmla="*/ 134 h 479"/>
                <a:gd name="T4" fmla="*/ 22 w 65"/>
                <a:gd name="T5" fmla="*/ 134 h 479"/>
                <a:gd name="T6" fmla="*/ 22 w 65"/>
                <a:gd name="T7" fmla="*/ 0 h 479"/>
                <a:gd name="T8" fmla="*/ 0 w 65"/>
                <a:gd name="T9" fmla="*/ 0 h 479"/>
                <a:gd name="T10" fmla="*/ 0 w 65"/>
                <a:gd name="T11" fmla="*/ 0 h 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479"/>
                <a:gd name="T20" fmla="*/ 65 w 65"/>
                <a:gd name="T21" fmla="*/ 479 h 4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479">
                  <a:moveTo>
                    <a:pt x="0" y="0"/>
                  </a:moveTo>
                  <a:lnTo>
                    <a:pt x="0" y="479"/>
                  </a:lnTo>
                  <a:lnTo>
                    <a:pt x="65" y="479"/>
                  </a:lnTo>
                  <a:lnTo>
                    <a:pt x="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768"/>
            <p:cNvSpPr>
              <a:spLocks/>
            </p:cNvSpPr>
            <p:nvPr/>
          </p:nvSpPr>
          <p:spPr bwMode="auto">
            <a:xfrm>
              <a:off x="1156" y="163"/>
              <a:ext cx="22" cy="101"/>
            </a:xfrm>
            <a:custGeom>
              <a:avLst/>
              <a:gdLst>
                <a:gd name="T0" fmla="*/ 0 w 62"/>
                <a:gd name="T1" fmla="*/ 0 h 361"/>
                <a:gd name="T2" fmla="*/ 0 w 62"/>
                <a:gd name="T3" fmla="*/ 101 h 361"/>
                <a:gd name="T4" fmla="*/ 22 w 62"/>
                <a:gd name="T5" fmla="*/ 101 h 361"/>
                <a:gd name="T6" fmla="*/ 22 w 62"/>
                <a:gd name="T7" fmla="*/ 0 h 361"/>
                <a:gd name="T8" fmla="*/ 0 w 62"/>
                <a:gd name="T9" fmla="*/ 0 h 361"/>
                <a:gd name="T10" fmla="*/ 0 w 62"/>
                <a:gd name="T11" fmla="*/ 0 h 3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61"/>
                <a:gd name="T20" fmla="*/ 62 w 62"/>
                <a:gd name="T21" fmla="*/ 361 h 3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61">
                  <a:moveTo>
                    <a:pt x="0" y="0"/>
                  </a:moveTo>
                  <a:lnTo>
                    <a:pt x="0" y="361"/>
                  </a:lnTo>
                  <a:lnTo>
                    <a:pt x="62" y="361"/>
                  </a:lnTo>
                  <a:lnTo>
                    <a:pt x="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769"/>
            <p:cNvSpPr>
              <a:spLocks/>
            </p:cNvSpPr>
            <p:nvPr/>
          </p:nvSpPr>
          <p:spPr bwMode="auto">
            <a:xfrm>
              <a:off x="1584" y="246"/>
              <a:ext cx="21" cy="164"/>
            </a:xfrm>
            <a:custGeom>
              <a:avLst/>
              <a:gdLst>
                <a:gd name="T0" fmla="*/ 0 w 63"/>
                <a:gd name="T1" fmla="*/ 0 h 586"/>
                <a:gd name="T2" fmla="*/ 0 w 63"/>
                <a:gd name="T3" fmla="*/ 164 h 586"/>
                <a:gd name="T4" fmla="*/ 21 w 63"/>
                <a:gd name="T5" fmla="*/ 164 h 586"/>
                <a:gd name="T6" fmla="*/ 21 w 63"/>
                <a:gd name="T7" fmla="*/ 0 h 586"/>
                <a:gd name="T8" fmla="*/ 0 w 63"/>
                <a:gd name="T9" fmla="*/ 0 h 586"/>
                <a:gd name="T10" fmla="*/ 0 w 63"/>
                <a:gd name="T11" fmla="*/ 0 h 5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586"/>
                <a:gd name="T20" fmla="*/ 63 w 63"/>
                <a:gd name="T21" fmla="*/ 586 h 5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586">
                  <a:moveTo>
                    <a:pt x="0" y="0"/>
                  </a:moveTo>
                  <a:lnTo>
                    <a:pt x="0" y="586"/>
                  </a:lnTo>
                  <a:lnTo>
                    <a:pt x="63" y="586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770"/>
            <p:cNvSpPr>
              <a:spLocks/>
            </p:cNvSpPr>
            <p:nvPr/>
          </p:nvSpPr>
          <p:spPr bwMode="auto">
            <a:xfrm>
              <a:off x="1723" y="432"/>
              <a:ext cx="42" cy="129"/>
            </a:xfrm>
            <a:custGeom>
              <a:avLst/>
              <a:gdLst>
                <a:gd name="T0" fmla="*/ 0 w 123"/>
                <a:gd name="T1" fmla="*/ 0 h 460"/>
                <a:gd name="T2" fmla="*/ 0 w 123"/>
                <a:gd name="T3" fmla="*/ 116 h 460"/>
                <a:gd name="T4" fmla="*/ 42 w 123"/>
                <a:gd name="T5" fmla="*/ 129 h 460"/>
                <a:gd name="T6" fmla="*/ 42 w 123"/>
                <a:gd name="T7" fmla="*/ 2 h 460"/>
                <a:gd name="T8" fmla="*/ 0 w 123"/>
                <a:gd name="T9" fmla="*/ 0 h 460"/>
                <a:gd name="T10" fmla="*/ 0 w 123"/>
                <a:gd name="T11" fmla="*/ 0 h 4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3"/>
                <a:gd name="T19" fmla="*/ 0 h 460"/>
                <a:gd name="T20" fmla="*/ 123 w 123"/>
                <a:gd name="T21" fmla="*/ 460 h 4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3" h="460">
                  <a:moveTo>
                    <a:pt x="0" y="0"/>
                  </a:moveTo>
                  <a:lnTo>
                    <a:pt x="0" y="412"/>
                  </a:lnTo>
                  <a:lnTo>
                    <a:pt x="123" y="460"/>
                  </a:lnTo>
                  <a:lnTo>
                    <a:pt x="123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771"/>
          <p:cNvGrpSpPr>
            <a:grpSpLocks/>
          </p:cNvGrpSpPr>
          <p:nvPr/>
        </p:nvGrpSpPr>
        <p:grpSpPr bwMode="auto">
          <a:xfrm rot="3723515">
            <a:off x="2975387" y="2363065"/>
            <a:ext cx="688190" cy="578728"/>
            <a:chOff x="568" y="150"/>
            <a:chExt cx="1197" cy="411"/>
          </a:xfrm>
        </p:grpSpPr>
        <p:sp>
          <p:nvSpPr>
            <p:cNvPr id="48" name="Freeform 772"/>
            <p:cNvSpPr>
              <a:spLocks/>
            </p:cNvSpPr>
            <p:nvPr/>
          </p:nvSpPr>
          <p:spPr bwMode="auto">
            <a:xfrm>
              <a:off x="568" y="150"/>
              <a:ext cx="1197" cy="411"/>
            </a:xfrm>
            <a:custGeom>
              <a:avLst/>
              <a:gdLst>
                <a:gd name="T0" fmla="*/ 65 w 3490"/>
                <a:gd name="T1" fmla="*/ 379 h 1466"/>
                <a:gd name="T2" fmla="*/ 96 w 3490"/>
                <a:gd name="T3" fmla="*/ 343 h 1466"/>
                <a:gd name="T4" fmla="*/ 134 w 3490"/>
                <a:gd name="T5" fmla="*/ 306 h 1466"/>
                <a:gd name="T6" fmla="*/ 176 w 3490"/>
                <a:gd name="T7" fmla="*/ 272 h 1466"/>
                <a:gd name="T8" fmla="*/ 220 w 3490"/>
                <a:gd name="T9" fmla="*/ 240 h 1466"/>
                <a:gd name="T10" fmla="*/ 264 w 3490"/>
                <a:gd name="T11" fmla="*/ 212 h 1466"/>
                <a:gd name="T12" fmla="*/ 308 w 3490"/>
                <a:gd name="T13" fmla="*/ 190 h 1466"/>
                <a:gd name="T14" fmla="*/ 376 w 3490"/>
                <a:gd name="T15" fmla="*/ 165 h 1466"/>
                <a:gd name="T16" fmla="*/ 496 w 3490"/>
                <a:gd name="T17" fmla="*/ 138 h 1466"/>
                <a:gd name="T18" fmla="*/ 779 w 3490"/>
                <a:gd name="T19" fmla="*/ 153 h 1466"/>
                <a:gd name="T20" fmla="*/ 869 w 3490"/>
                <a:gd name="T21" fmla="*/ 182 h 1466"/>
                <a:gd name="T22" fmla="*/ 928 w 3490"/>
                <a:gd name="T23" fmla="*/ 208 h 1466"/>
                <a:gd name="T24" fmla="*/ 984 w 3490"/>
                <a:gd name="T25" fmla="*/ 241 h 1466"/>
                <a:gd name="T26" fmla="*/ 1035 w 3490"/>
                <a:gd name="T27" fmla="*/ 277 h 1466"/>
                <a:gd name="T28" fmla="*/ 1069 w 3490"/>
                <a:gd name="T29" fmla="*/ 307 h 1466"/>
                <a:gd name="T30" fmla="*/ 1091 w 3490"/>
                <a:gd name="T31" fmla="*/ 329 h 1466"/>
                <a:gd name="T32" fmla="*/ 1112 w 3490"/>
                <a:gd name="T33" fmla="*/ 352 h 1466"/>
                <a:gd name="T34" fmla="*/ 1131 w 3490"/>
                <a:gd name="T35" fmla="*/ 377 h 1466"/>
                <a:gd name="T36" fmla="*/ 1149 w 3490"/>
                <a:gd name="T37" fmla="*/ 403 h 1466"/>
                <a:gd name="T38" fmla="*/ 1148 w 3490"/>
                <a:gd name="T39" fmla="*/ 338 h 1466"/>
                <a:gd name="T40" fmla="*/ 1126 w 3490"/>
                <a:gd name="T41" fmla="*/ 312 h 1466"/>
                <a:gd name="T42" fmla="*/ 1101 w 3490"/>
                <a:gd name="T43" fmla="*/ 286 h 1466"/>
                <a:gd name="T44" fmla="*/ 1076 w 3490"/>
                <a:gd name="T45" fmla="*/ 263 h 1466"/>
                <a:gd name="T46" fmla="*/ 1050 w 3490"/>
                <a:gd name="T47" fmla="*/ 242 h 1466"/>
                <a:gd name="T48" fmla="*/ 1012 w 3490"/>
                <a:gd name="T49" fmla="*/ 216 h 1466"/>
                <a:gd name="T50" fmla="*/ 955 w 3490"/>
                <a:gd name="T51" fmla="*/ 181 h 1466"/>
                <a:gd name="T52" fmla="*/ 892 w 3490"/>
                <a:gd name="T53" fmla="*/ 153 h 1466"/>
                <a:gd name="T54" fmla="*/ 826 w 3490"/>
                <a:gd name="T55" fmla="*/ 130 h 1466"/>
                <a:gd name="T56" fmla="*/ 696 w 3490"/>
                <a:gd name="T57" fmla="*/ 102 h 1466"/>
                <a:gd name="T58" fmla="*/ 412 w 3490"/>
                <a:gd name="T59" fmla="*/ 118 h 1466"/>
                <a:gd name="T60" fmla="*/ 328 w 3490"/>
                <a:gd name="T61" fmla="*/ 143 h 1466"/>
                <a:gd name="T62" fmla="*/ 261 w 3490"/>
                <a:gd name="T63" fmla="*/ 172 h 1466"/>
                <a:gd name="T64" fmla="*/ 206 w 3490"/>
                <a:gd name="T65" fmla="*/ 203 h 1466"/>
                <a:gd name="T66" fmla="*/ 174 w 3490"/>
                <a:gd name="T67" fmla="*/ 225 h 1466"/>
                <a:gd name="T68" fmla="*/ 141 w 3490"/>
                <a:gd name="T69" fmla="*/ 250 h 1466"/>
                <a:gd name="T70" fmla="*/ 111 w 3490"/>
                <a:gd name="T71" fmla="*/ 276 h 1466"/>
                <a:gd name="T72" fmla="*/ 83 w 3490"/>
                <a:gd name="T73" fmla="*/ 302 h 1466"/>
                <a:gd name="T74" fmla="*/ 55 w 3490"/>
                <a:gd name="T75" fmla="*/ 331 h 1466"/>
                <a:gd name="T76" fmla="*/ 57 w 3490"/>
                <a:gd name="T77" fmla="*/ 166 h 1466"/>
                <a:gd name="T78" fmla="*/ 127 w 3490"/>
                <a:gd name="T79" fmla="*/ 132 h 1466"/>
                <a:gd name="T80" fmla="*/ 201 w 3490"/>
                <a:gd name="T81" fmla="*/ 102 h 1466"/>
                <a:gd name="T82" fmla="*/ 279 w 3490"/>
                <a:gd name="T83" fmla="*/ 78 h 1466"/>
                <a:gd name="T84" fmla="*/ 414 w 3490"/>
                <a:gd name="T85" fmla="*/ 50 h 1466"/>
                <a:gd name="T86" fmla="*/ 749 w 3490"/>
                <a:gd name="T87" fmla="*/ 45 h 1466"/>
                <a:gd name="T88" fmla="*/ 920 w 3490"/>
                <a:gd name="T89" fmla="*/ 77 h 1466"/>
                <a:gd name="T90" fmla="*/ 998 w 3490"/>
                <a:gd name="T91" fmla="*/ 101 h 1466"/>
                <a:gd name="T92" fmla="*/ 1071 w 3490"/>
                <a:gd name="T93" fmla="*/ 131 h 1466"/>
                <a:gd name="T94" fmla="*/ 1140 w 3490"/>
                <a:gd name="T95" fmla="*/ 166 h 1466"/>
                <a:gd name="T96" fmla="*/ 1182 w 3490"/>
                <a:gd name="T97" fmla="*/ 156 h 1466"/>
                <a:gd name="T98" fmla="*/ 1146 w 3490"/>
                <a:gd name="T99" fmla="*/ 134 h 1466"/>
                <a:gd name="T100" fmla="*/ 1108 w 3490"/>
                <a:gd name="T101" fmla="*/ 114 h 1466"/>
                <a:gd name="T102" fmla="*/ 1029 w 3490"/>
                <a:gd name="T103" fmla="*/ 78 h 1466"/>
                <a:gd name="T104" fmla="*/ 946 w 3490"/>
                <a:gd name="T105" fmla="*/ 50 h 1466"/>
                <a:gd name="T106" fmla="*/ 860 w 3490"/>
                <a:gd name="T107" fmla="*/ 27 h 1466"/>
                <a:gd name="T108" fmla="*/ 639 w 3490"/>
                <a:gd name="T109" fmla="*/ 1 h 1466"/>
                <a:gd name="T110" fmla="*/ 338 w 3490"/>
                <a:gd name="T111" fmla="*/ 27 h 1466"/>
                <a:gd name="T112" fmla="*/ 242 w 3490"/>
                <a:gd name="T113" fmla="*/ 52 h 1466"/>
                <a:gd name="T114" fmla="*/ 159 w 3490"/>
                <a:gd name="T115" fmla="*/ 82 h 1466"/>
                <a:gd name="T116" fmla="*/ 81 w 3490"/>
                <a:gd name="T117" fmla="*/ 118 h 1466"/>
                <a:gd name="T118" fmla="*/ 39 w 3490"/>
                <a:gd name="T119" fmla="*/ 141 h 1466"/>
                <a:gd name="T120" fmla="*/ 4 w 3490"/>
                <a:gd name="T121" fmla="*/ 163 h 146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490"/>
                <a:gd name="T184" fmla="*/ 0 h 1466"/>
                <a:gd name="T185" fmla="*/ 3490 w 3490"/>
                <a:gd name="T186" fmla="*/ 1466 h 146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490" h="1466">
                  <a:moveTo>
                    <a:pt x="123" y="1466"/>
                  </a:moveTo>
                  <a:lnTo>
                    <a:pt x="131" y="1453"/>
                  </a:lnTo>
                  <a:lnTo>
                    <a:pt x="139" y="1437"/>
                  </a:lnTo>
                  <a:lnTo>
                    <a:pt x="146" y="1424"/>
                  </a:lnTo>
                  <a:lnTo>
                    <a:pt x="154" y="1409"/>
                  </a:lnTo>
                  <a:lnTo>
                    <a:pt x="161" y="1396"/>
                  </a:lnTo>
                  <a:lnTo>
                    <a:pt x="171" y="1382"/>
                  </a:lnTo>
                  <a:lnTo>
                    <a:pt x="180" y="1367"/>
                  </a:lnTo>
                  <a:lnTo>
                    <a:pt x="190" y="1352"/>
                  </a:lnTo>
                  <a:lnTo>
                    <a:pt x="197" y="1339"/>
                  </a:lnTo>
                  <a:lnTo>
                    <a:pt x="207" y="1323"/>
                  </a:lnTo>
                  <a:lnTo>
                    <a:pt x="218" y="1310"/>
                  </a:lnTo>
                  <a:lnTo>
                    <a:pt x="228" y="1295"/>
                  </a:lnTo>
                  <a:lnTo>
                    <a:pt x="237" y="1280"/>
                  </a:lnTo>
                  <a:lnTo>
                    <a:pt x="249" y="1266"/>
                  </a:lnTo>
                  <a:lnTo>
                    <a:pt x="260" y="1251"/>
                  </a:lnTo>
                  <a:lnTo>
                    <a:pt x="270" y="1238"/>
                  </a:lnTo>
                  <a:lnTo>
                    <a:pt x="281" y="1223"/>
                  </a:lnTo>
                  <a:lnTo>
                    <a:pt x="293" y="1207"/>
                  </a:lnTo>
                  <a:lnTo>
                    <a:pt x="304" y="1192"/>
                  </a:lnTo>
                  <a:lnTo>
                    <a:pt x="317" y="1179"/>
                  </a:lnTo>
                  <a:lnTo>
                    <a:pt x="329" y="1164"/>
                  </a:lnTo>
                  <a:lnTo>
                    <a:pt x="340" y="1150"/>
                  </a:lnTo>
                  <a:lnTo>
                    <a:pt x="353" y="1135"/>
                  </a:lnTo>
                  <a:lnTo>
                    <a:pt x="367" y="1122"/>
                  </a:lnTo>
                  <a:lnTo>
                    <a:pt x="378" y="1107"/>
                  </a:lnTo>
                  <a:lnTo>
                    <a:pt x="391" y="1093"/>
                  </a:lnTo>
                  <a:lnTo>
                    <a:pt x="405" y="1078"/>
                  </a:lnTo>
                  <a:lnTo>
                    <a:pt x="418" y="1065"/>
                  </a:lnTo>
                  <a:lnTo>
                    <a:pt x="429" y="1050"/>
                  </a:lnTo>
                  <a:lnTo>
                    <a:pt x="443" y="1036"/>
                  </a:lnTo>
                  <a:lnTo>
                    <a:pt x="458" y="1023"/>
                  </a:lnTo>
                  <a:lnTo>
                    <a:pt x="471" y="1010"/>
                  </a:lnTo>
                  <a:lnTo>
                    <a:pt x="485" y="996"/>
                  </a:lnTo>
                  <a:lnTo>
                    <a:pt x="498" y="981"/>
                  </a:lnTo>
                  <a:lnTo>
                    <a:pt x="513" y="970"/>
                  </a:lnTo>
                  <a:lnTo>
                    <a:pt x="526" y="954"/>
                  </a:lnTo>
                  <a:lnTo>
                    <a:pt x="540" y="943"/>
                  </a:lnTo>
                  <a:lnTo>
                    <a:pt x="555" y="930"/>
                  </a:lnTo>
                  <a:lnTo>
                    <a:pt x="568" y="916"/>
                  </a:lnTo>
                  <a:lnTo>
                    <a:pt x="581" y="903"/>
                  </a:lnTo>
                  <a:lnTo>
                    <a:pt x="597" y="892"/>
                  </a:lnTo>
                  <a:lnTo>
                    <a:pt x="612" y="878"/>
                  </a:lnTo>
                  <a:lnTo>
                    <a:pt x="625" y="867"/>
                  </a:lnTo>
                  <a:lnTo>
                    <a:pt x="640" y="856"/>
                  </a:lnTo>
                  <a:lnTo>
                    <a:pt x="654" y="844"/>
                  </a:lnTo>
                  <a:lnTo>
                    <a:pt x="669" y="831"/>
                  </a:lnTo>
                  <a:lnTo>
                    <a:pt x="684" y="819"/>
                  </a:lnTo>
                  <a:lnTo>
                    <a:pt x="697" y="808"/>
                  </a:lnTo>
                  <a:lnTo>
                    <a:pt x="713" y="799"/>
                  </a:lnTo>
                  <a:lnTo>
                    <a:pt x="728" y="787"/>
                  </a:lnTo>
                  <a:lnTo>
                    <a:pt x="741" y="776"/>
                  </a:lnTo>
                  <a:lnTo>
                    <a:pt x="756" y="766"/>
                  </a:lnTo>
                  <a:lnTo>
                    <a:pt x="770" y="757"/>
                  </a:lnTo>
                  <a:lnTo>
                    <a:pt x="785" y="745"/>
                  </a:lnTo>
                  <a:lnTo>
                    <a:pt x="800" y="736"/>
                  </a:lnTo>
                  <a:lnTo>
                    <a:pt x="813" y="726"/>
                  </a:lnTo>
                  <a:lnTo>
                    <a:pt x="829" y="719"/>
                  </a:lnTo>
                  <a:lnTo>
                    <a:pt x="842" y="709"/>
                  </a:lnTo>
                  <a:lnTo>
                    <a:pt x="857" y="700"/>
                  </a:lnTo>
                  <a:lnTo>
                    <a:pt x="870" y="692"/>
                  </a:lnTo>
                  <a:lnTo>
                    <a:pt x="886" y="684"/>
                  </a:lnTo>
                  <a:lnTo>
                    <a:pt x="899" y="677"/>
                  </a:lnTo>
                  <a:lnTo>
                    <a:pt x="928" y="662"/>
                  </a:lnTo>
                  <a:lnTo>
                    <a:pt x="948" y="652"/>
                  </a:lnTo>
                  <a:lnTo>
                    <a:pt x="969" y="641"/>
                  </a:lnTo>
                  <a:lnTo>
                    <a:pt x="990" y="631"/>
                  </a:lnTo>
                  <a:lnTo>
                    <a:pt x="1011" y="622"/>
                  </a:lnTo>
                  <a:lnTo>
                    <a:pt x="1032" y="612"/>
                  </a:lnTo>
                  <a:lnTo>
                    <a:pt x="1053" y="605"/>
                  </a:lnTo>
                  <a:lnTo>
                    <a:pt x="1076" y="595"/>
                  </a:lnTo>
                  <a:lnTo>
                    <a:pt x="1097" y="588"/>
                  </a:lnTo>
                  <a:lnTo>
                    <a:pt x="1118" y="578"/>
                  </a:lnTo>
                  <a:lnTo>
                    <a:pt x="1140" y="570"/>
                  </a:lnTo>
                  <a:lnTo>
                    <a:pt x="1182" y="557"/>
                  </a:lnTo>
                  <a:lnTo>
                    <a:pt x="1226" y="542"/>
                  </a:lnTo>
                  <a:lnTo>
                    <a:pt x="1270" y="530"/>
                  </a:lnTo>
                  <a:lnTo>
                    <a:pt x="1313" y="519"/>
                  </a:lnTo>
                  <a:lnTo>
                    <a:pt x="1357" y="508"/>
                  </a:lnTo>
                  <a:lnTo>
                    <a:pt x="1401" y="500"/>
                  </a:lnTo>
                  <a:lnTo>
                    <a:pt x="1445" y="492"/>
                  </a:lnTo>
                  <a:lnTo>
                    <a:pt x="1534" y="479"/>
                  </a:lnTo>
                  <a:lnTo>
                    <a:pt x="1621" y="472"/>
                  </a:lnTo>
                  <a:lnTo>
                    <a:pt x="1798" y="468"/>
                  </a:lnTo>
                  <a:lnTo>
                    <a:pt x="1973" y="481"/>
                  </a:lnTo>
                  <a:lnTo>
                    <a:pt x="2059" y="494"/>
                  </a:lnTo>
                  <a:lnTo>
                    <a:pt x="2144" y="511"/>
                  </a:lnTo>
                  <a:lnTo>
                    <a:pt x="2188" y="523"/>
                  </a:lnTo>
                  <a:lnTo>
                    <a:pt x="2230" y="532"/>
                  </a:lnTo>
                  <a:lnTo>
                    <a:pt x="2272" y="546"/>
                  </a:lnTo>
                  <a:lnTo>
                    <a:pt x="2312" y="559"/>
                  </a:lnTo>
                  <a:lnTo>
                    <a:pt x="2353" y="572"/>
                  </a:lnTo>
                  <a:lnTo>
                    <a:pt x="2395" y="588"/>
                  </a:lnTo>
                  <a:lnTo>
                    <a:pt x="2435" y="605"/>
                  </a:lnTo>
                  <a:lnTo>
                    <a:pt x="2456" y="612"/>
                  </a:lnTo>
                  <a:lnTo>
                    <a:pt x="2475" y="622"/>
                  </a:lnTo>
                  <a:lnTo>
                    <a:pt x="2496" y="629"/>
                  </a:lnTo>
                  <a:lnTo>
                    <a:pt x="2515" y="639"/>
                  </a:lnTo>
                  <a:lnTo>
                    <a:pt x="2534" y="648"/>
                  </a:lnTo>
                  <a:lnTo>
                    <a:pt x="2555" y="658"/>
                  </a:lnTo>
                  <a:lnTo>
                    <a:pt x="2574" y="667"/>
                  </a:lnTo>
                  <a:lnTo>
                    <a:pt x="2593" y="679"/>
                  </a:lnTo>
                  <a:lnTo>
                    <a:pt x="2612" y="688"/>
                  </a:lnTo>
                  <a:lnTo>
                    <a:pt x="2631" y="700"/>
                  </a:lnTo>
                  <a:lnTo>
                    <a:pt x="2652" y="709"/>
                  </a:lnTo>
                  <a:lnTo>
                    <a:pt x="2671" y="721"/>
                  </a:lnTo>
                  <a:lnTo>
                    <a:pt x="2688" y="732"/>
                  </a:lnTo>
                  <a:lnTo>
                    <a:pt x="2707" y="743"/>
                  </a:lnTo>
                  <a:lnTo>
                    <a:pt x="2726" y="755"/>
                  </a:lnTo>
                  <a:lnTo>
                    <a:pt x="2745" y="768"/>
                  </a:lnTo>
                  <a:lnTo>
                    <a:pt x="2762" y="780"/>
                  </a:lnTo>
                  <a:lnTo>
                    <a:pt x="2781" y="791"/>
                  </a:lnTo>
                  <a:lnTo>
                    <a:pt x="2798" y="804"/>
                  </a:lnTo>
                  <a:lnTo>
                    <a:pt x="2815" y="818"/>
                  </a:lnTo>
                  <a:lnTo>
                    <a:pt x="2834" y="831"/>
                  </a:lnTo>
                  <a:lnTo>
                    <a:pt x="2852" y="844"/>
                  </a:lnTo>
                  <a:lnTo>
                    <a:pt x="2869" y="858"/>
                  </a:lnTo>
                  <a:lnTo>
                    <a:pt x="2886" y="871"/>
                  </a:lnTo>
                  <a:lnTo>
                    <a:pt x="2903" y="884"/>
                  </a:lnTo>
                  <a:lnTo>
                    <a:pt x="2920" y="899"/>
                  </a:lnTo>
                  <a:lnTo>
                    <a:pt x="2937" y="913"/>
                  </a:lnTo>
                  <a:lnTo>
                    <a:pt x="2954" y="928"/>
                  </a:lnTo>
                  <a:lnTo>
                    <a:pt x="2969" y="943"/>
                  </a:lnTo>
                  <a:lnTo>
                    <a:pt x="2987" y="958"/>
                  </a:lnTo>
                  <a:lnTo>
                    <a:pt x="3004" y="973"/>
                  </a:lnTo>
                  <a:lnTo>
                    <a:pt x="3019" y="989"/>
                  </a:lnTo>
                  <a:lnTo>
                    <a:pt x="3034" y="1004"/>
                  </a:lnTo>
                  <a:lnTo>
                    <a:pt x="3049" y="1021"/>
                  </a:lnTo>
                  <a:lnTo>
                    <a:pt x="3059" y="1029"/>
                  </a:lnTo>
                  <a:lnTo>
                    <a:pt x="3066" y="1036"/>
                  </a:lnTo>
                  <a:lnTo>
                    <a:pt x="3082" y="1053"/>
                  </a:lnTo>
                  <a:lnTo>
                    <a:pt x="3089" y="1061"/>
                  </a:lnTo>
                  <a:lnTo>
                    <a:pt x="3097" y="1070"/>
                  </a:lnTo>
                  <a:lnTo>
                    <a:pt x="3110" y="1086"/>
                  </a:lnTo>
                  <a:lnTo>
                    <a:pt x="3118" y="1095"/>
                  </a:lnTo>
                  <a:lnTo>
                    <a:pt x="3125" y="1103"/>
                  </a:lnTo>
                  <a:lnTo>
                    <a:pt x="3133" y="1112"/>
                  </a:lnTo>
                  <a:lnTo>
                    <a:pt x="3141" y="1120"/>
                  </a:lnTo>
                  <a:lnTo>
                    <a:pt x="3148" y="1129"/>
                  </a:lnTo>
                  <a:lnTo>
                    <a:pt x="3154" y="1139"/>
                  </a:lnTo>
                  <a:lnTo>
                    <a:pt x="3161" y="1147"/>
                  </a:lnTo>
                  <a:lnTo>
                    <a:pt x="3169" y="1156"/>
                  </a:lnTo>
                  <a:lnTo>
                    <a:pt x="3175" y="1166"/>
                  </a:lnTo>
                  <a:lnTo>
                    <a:pt x="3182" y="1173"/>
                  </a:lnTo>
                  <a:lnTo>
                    <a:pt x="3190" y="1183"/>
                  </a:lnTo>
                  <a:lnTo>
                    <a:pt x="3196" y="1192"/>
                  </a:lnTo>
                  <a:lnTo>
                    <a:pt x="3203" y="1202"/>
                  </a:lnTo>
                  <a:lnTo>
                    <a:pt x="3209" y="1209"/>
                  </a:lnTo>
                  <a:lnTo>
                    <a:pt x="3217" y="1219"/>
                  </a:lnTo>
                  <a:lnTo>
                    <a:pt x="3222" y="1228"/>
                  </a:lnTo>
                  <a:lnTo>
                    <a:pt x="3230" y="1238"/>
                  </a:lnTo>
                  <a:lnTo>
                    <a:pt x="3236" y="1247"/>
                  </a:lnTo>
                  <a:lnTo>
                    <a:pt x="3243" y="1257"/>
                  </a:lnTo>
                  <a:lnTo>
                    <a:pt x="3249" y="1266"/>
                  </a:lnTo>
                  <a:lnTo>
                    <a:pt x="3255" y="1276"/>
                  </a:lnTo>
                  <a:lnTo>
                    <a:pt x="3262" y="1285"/>
                  </a:lnTo>
                  <a:lnTo>
                    <a:pt x="3268" y="1295"/>
                  </a:lnTo>
                  <a:lnTo>
                    <a:pt x="3274" y="1304"/>
                  </a:lnTo>
                  <a:lnTo>
                    <a:pt x="3281" y="1314"/>
                  </a:lnTo>
                  <a:lnTo>
                    <a:pt x="3287" y="1323"/>
                  </a:lnTo>
                  <a:lnTo>
                    <a:pt x="3293" y="1335"/>
                  </a:lnTo>
                  <a:lnTo>
                    <a:pt x="3298" y="1344"/>
                  </a:lnTo>
                  <a:lnTo>
                    <a:pt x="3304" y="1354"/>
                  </a:lnTo>
                  <a:lnTo>
                    <a:pt x="3310" y="1363"/>
                  </a:lnTo>
                  <a:lnTo>
                    <a:pt x="3315" y="1373"/>
                  </a:lnTo>
                  <a:lnTo>
                    <a:pt x="3323" y="1384"/>
                  </a:lnTo>
                  <a:lnTo>
                    <a:pt x="3329" y="1394"/>
                  </a:lnTo>
                  <a:lnTo>
                    <a:pt x="3333" y="1403"/>
                  </a:lnTo>
                  <a:lnTo>
                    <a:pt x="3338" y="1415"/>
                  </a:lnTo>
                  <a:lnTo>
                    <a:pt x="3344" y="1424"/>
                  </a:lnTo>
                  <a:lnTo>
                    <a:pt x="3350" y="1436"/>
                  </a:lnTo>
                  <a:lnTo>
                    <a:pt x="3355" y="1445"/>
                  </a:lnTo>
                  <a:lnTo>
                    <a:pt x="3361" y="1455"/>
                  </a:lnTo>
                  <a:lnTo>
                    <a:pt x="3367" y="1466"/>
                  </a:lnTo>
                  <a:lnTo>
                    <a:pt x="3490" y="1466"/>
                  </a:lnTo>
                  <a:lnTo>
                    <a:pt x="3490" y="1217"/>
                  </a:lnTo>
                  <a:lnTo>
                    <a:pt x="3367" y="1236"/>
                  </a:lnTo>
                  <a:lnTo>
                    <a:pt x="3361" y="1226"/>
                  </a:lnTo>
                  <a:lnTo>
                    <a:pt x="3353" y="1215"/>
                  </a:lnTo>
                  <a:lnTo>
                    <a:pt x="3348" y="1205"/>
                  </a:lnTo>
                  <a:lnTo>
                    <a:pt x="3340" y="1194"/>
                  </a:lnTo>
                  <a:lnTo>
                    <a:pt x="3333" y="1185"/>
                  </a:lnTo>
                  <a:lnTo>
                    <a:pt x="3327" y="1175"/>
                  </a:lnTo>
                  <a:lnTo>
                    <a:pt x="3319" y="1164"/>
                  </a:lnTo>
                  <a:lnTo>
                    <a:pt x="3312" y="1154"/>
                  </a:lnTo>
                  <a:lnTo>
                    <a:pt x="3306" y="1145"/>
                  </a:lnTo>
                  <a:lnTo>
                    <a:pt x="3298" y="1135"/>
                  </a:lnTo>
                  <a:lnTo>
                    <a:pt x="3291" y="1124"/>
                  </a:lnTo>
                  <a:lnTo>
                    <a:pt x="3283" y="1114"/>
                  </a:lnTo>
                  <a:lnTo>
                    <a:pt x="3276" y="1105"/>
                  </a:lnTo>
                  <a:lnTo>
                    <a:pt x="3268" y="1095"/>
                  </a:lnTo>
                  <a:lnTo>
                    <a:pt x="3262" y="1086"/>
                  </a:lnTo>
                  <a:lnTo>
                    <a:pt x="3255" y="1076"/>
                  </a:lnTo>
                  <a:lnTo>
                    <a:pt x="3239" y="1057"/>
                  </a:lnTo>
                  <a:lnTo>
                    <a:pt x="3232" y="1048"/>
                  </a:lnTo>
                  <a:lnTo>
                    <a:pt x="3224" y="1038"/>
                  </a:lnTo>
                  <a:lnTo>
                    <a:pt x="3217" y="1029"/>
                  </a:lnTo>
                  <a:lnTo>
                    <a:pt x="3209" y="1019"/>
                  </a:lnTo>
                  <a:lnTo>
                    <a:pt x="3199" y="1010"/>
                  </a:lnTo>
                  <a:lnTo>
                    <a:pt x="3192" y="1002"/>
                  </a:lnTo>
                  <a:lnTo>
                    <a:pt x="3184" y="993"/>
                  </a:lnTo>
                  <a:lnTo>
                    <a:pt x="3177" y="983"/>
                  </a:lnTo>
                  <a:lnTo>
                    <a:pt x="3169" y="975"/>
                  </a:lnTo>
                  <a:lnTo>
                    <a:pt x="3160" y="966"/>
                  </a:lnTo>
                  <a:lnTo>
                    <a:pt x="3152" y="956"/>
                  </a:lnTo>
                  <a:lnTo>
                    <a:pt x="3144" y="949"/>
                  </a:lnTo>
                  <a:lnTo>
                    <a:pt x="3137" y="939"/>
                  </a:lnTo>
                  <a:lnTo>
                    <a:pt x="3127" y="930"/>
                  </a:lnTo>
                  <a:lnTo>
                    <a:pt x="3120" y="922"/>
                  </a:lnTo>
                  <a:lnTo>
                    <a:pt x="3110" y="913"/>
                  </a:lnTo>
                  <a:lnTo>
                    <a:pt x="3103" y="905"/>
                  </a:lnTo>
                  <a:lnTo>
                    <a:pt x="3093" y="897"/>
                  </a:lnTo>
                  <a:lnTo>
                    <a:pt x="3085" y="888"/>
                  </a:lnTo>
                  <a:lnTo>
                    <a:pt x="3078" y="880"/>
                  </a:lnTo>
                  <a:lnTo>
                    <a:pt x="3068" y="871"/>
                  </a:lnTo>
                  <a:lnTo>
                    <a:pt x="3061" y="863"/>
                  </a:lnTo>
                  <a:lnTo>
                    <a:pt x="3051" y="856"/>
                  </a:lnTo>
                  <a:lnTo>
                    <a:pt x="3042" y="848"/>
                  </a:lnTo>
                  <a:lnTo>
                    <a:pt x="3034" y="839"/>
                  </a:lnTo>
                  <a:lnTo>
                    <a:pt x="3025" y="831"/>
                  </a:lnTo>
                  <a:lnTo>
                    <a:pt x="3017" y="823"/>
                  </a:lnTo>
                  <a:lnTo>
                    <a:pt x="3007" y="816"/>
                  </a:lnTo>
                  <a:lnTo>
                    <a:pt x="2988" y="800"/>
                  </a:lnTo>
                  <a:lnTo>
                    <a:pt x="2971" y="785"/>
                  </a:lnTo>
                  <a:lnTo>
                    <a:pt x="2952" y="770"/>
                  </a:lnTo>
                  <a:lnTo>
                    <a:pt x="2935" y="755"/>
                  </a:lnTo>
                  <a:lnTo>
                    <a:pt x="2916" y="742"/>
                  </a:lnTo>
                  <a:lnTo>
                    <a:pt x="2897" y="726"/>
                  </a:lnTo>
                  <a:lnTo>
                    <a:pt x="2878" y="713"/>
                  </a:lnTo>
                  <a:lnTo>
                    <a:pt x="2859" y="700"/>
                  </a:lnTo>
                  <a:lnTo>
                    <a:pt x="2840" y="686"/>
                  </a:lnTo>
                  <a:lnTo>
                    <a:pt x="2821" y="673"/>
                  </a:lnTo>
                  <a:lnTo>
                    <a:pt x="2802" y="660"/>
                  </a:lnTo>
                  <a:lnTo>
                    <a:pt x="2783" y="646"/>
                  </a:lnTo>
                  <a:lnTo>
                    <a:pt x="2762" y="635"/>
                  </a:lnTo>
                  <a:lnTo>
                    <a:pt x="2743" y="622"/>
                  </a:lnTo>
                  <a:lnTo>
                    <a:pt x="2722" y="610"/>
                  </a:lnTo>
                  <a:lnTo>
                    <a:pt x="2703" y="599"/>
                  </a:lnTo>
                  <a:lnTo>
                    <a:pt x="2682" y="588"/>
                  </a:lnTo>
                  <a:lnTo>
                    <a:pt x="2661" y="576"/>
                  </a:lnTo>
                  <a:lnTo>
                    <a:pt x="2642" y="565"/>
                  </a:lnTo>
                  <a:lnTo>
                    <a:pt x="2621" y="555"/>
                  </a:lnTo>
                  <a:lnTo>
                    <a:pt x="2601" y="544"/>
                  </a:lnTo>
                  <a:lnTo>
                    <a:pt x="2580" y="534"/>
                  </a:lnTo>
                  <a:lnTo>
                    <a:pt x="2559" y="525"/>
                  </a:lnTo>
                  <a:lnTo>
                    <a:pt x="2538" y="513"/>
                  </a:lnTo>
                  <a:lnTo>
                    <a:pt x="2517" y="504"/>
                  </a:lnTo>
                  <a:lnTo>
                    <a:pt x="2496" y="496"/>
                  </a:lnTo>
                  <a:lnTo>
                    <a:pt x="2475" y="487"/>
                  </a:lnTo>
                  <a:lnTo>
                    <a:pt x="2452" y="477"/>
                  </a:lnTo>
                  <a:lnTo>
                    <a:pt x="2431" y="470"/>
                  </a:lnTo>
                  <a:lnTo>
                    <a:pt x="2409" y="462"/>
                  </a:lnTo>
                  <a:lnTo>
                    <a:pt x="2388" y="454"/>
                  </a:lnTo>
                  <a:lnTo>
                    <a:pt x="2344" y="439"/>
                  </a:lnTo>
                  <a:lnTo>
                    <a:pt x="2300" y="426"/>
                  </a:lnTo>
                  <a:lnTo>
                    <a:pt x="2256" y="413"/>
                  </a:lnTo>
                  <a:lnTo>
                    <a:pt x="2211" y="401"/>
                  </a:lnTo>
                  <a:lnTo>
                    <a:pt x="2167" y="390"/>
                  </a:lnTo>
                  <a:lnTo>
                    <a:pt x="2121" y="380"/>
                  </a:lnTo>
                  <a:lnTo>
                    <a:pt x="2076" y="373"/>
                  </a:lnTo>
                  <a:lnTo>
                    <a:pt x="2030" y="365"/>
                  </a:lnTo>
                  <a:lnTo>
                    <a:pt x="1985" y="357"/>
                  </a:lnTo>
                  <a:lnTo>
                    <a:pt x="1893" y="348"/>
                  </a:lnTo>
                  <a:lnTo>
                    <a:pt x="1800" y="344"/>
                  </a:lnTo>
                  <a:lnTo>
                    <a:pt x="1616" y="346"/>
                  </a:lnTo>
                  <a:lnTo>
                    <a:pt x="1431" y="367"/>
                  </a:lnTo>
                  <a:lnTo>
                    <a:pt x="1338" y="386"/>
                  </a:lnTo>
                  <a:lnTo>
                    <a:pt x="1293" y="395"/>
                  </a:lnTo>
                  <a:lnTo>
                    <a:pt x="1247" y="407"/>
                  </a:lnTo>
                  <a:lnTo>
                    <a:pt x="1201" y="420"/>
                  </a:lnTo>
                  <a:lnTo>
                    <a:pt x="1158" y="435"/>
                  </a:lnTo>
                  <a:lnTo>
                    <a:pt x="1112" y="449"/>
                  </a:lnTo>
                  <a:lnTo>
                    <a:pt x="1089" y="458"/>
                  </a:lnTo>
                  <a:lnTo>
                    <a:pt x="1066" y="466"/>
                  </a:lnTo>
                  <a:lnTo>
                    <a:pt x="1043" y="475"/>
                  </a:lnTo>
                  <a:lnTo>
                    <a:pt x="1023" y="483"/>
                  </a:lnTo>
                  <a:lnTo>
                    <a:pt x="1000" y="492"/>
                  </a:lnTo>
                  <a:lnTo>
                    <a:pt x="977" y="502"/>
                  </a:lnTo>
                  <a:lnTo>
                    <a:pt x="956" y="511"/>
                  </a:lnTo>
                  <a:lnTo>
                    <a:pt x="933" y="521"/>
                  </a:lnTo>
                  <a:lnTo>
                    <a:pt x="912" y="532"/>
                  </a:lnTo>
                  <a:lnTo>
                    <a:pt x="889" y="544"/>
                  </a:lnTo>
                  <a:lnTo>
                    <a:pt x="869" y="553"/>
                  </a:lnTo>
                  <a:lnTo>
                    <a:pt x="848" y="565"/>
                  </a:lnTo>
                  <a:lnTo>
                    <a:pt x="825" y="576"/>
                  </a:lnTo>
                  <a:lnTo>
                    <a:pt x="804" y="589"/>
                  </a:lnTo>
                  <a:lnTo>
                    <a:pt x="783" y="601"/>
                  </a:lnTo>
                  <a:lnTo>
                    <a:pt x="762" y="614"/>
                  </a:lnTo>
                  <a:lnTo>
                    <a:pt x="741" y="626"/>
                  </a:lnTo>
                  <a:lnTo>
                    <a:pt x="720" y="639"/>
                  </a:lnTo>
                  <a:lnTo>
                    <a:pt x="699" y="652"/>
                  </a:lnTo>
                  <a:lnTo>
                    <a:pt x="680" y="665"/>
                  </a:lnTo>
                  <a:lnTo>
                    <a:pt x="661" y="679"/>
                  </a:lnTo>
                  <a:lnTo>
                    <a:pt x="640" y="694"/>
                  </a:lnTo>
                  <a:lnTo>
                    <a:pt x="621" y="709"/>
                  </a:lnTo>
                  <a:lnTo>
                    <a:pt x="610" y="717"/>
                  </a:lnTo>
                  <a:lnTo>
                    <a:pt x="601" y="724"/>
                  </a:lnTo>
                  <a:lnTo>
                    <a:pt x="589" y="734"/>
                  </a:lnTo>
                  <a:lnTo>
                    <a:pt x="580" y="742"/>
                  </a:lnTo>
                  <a:lnTo>
                    <a:pt x="570" y="749"/>
                  </a:lnTo>
                  <a:lnTo>
                    <a:pt x="559" y="759"/>
                  </a:lnTo>
                  <a:lnTo>
                    <a:pt x="547" y="768"/>
                  </a:lnTo>
                  <a:lnTo>
                    <a:pt x="538" y="776"/>
                  </a:lnTo>
                  <a:lnTo>
                    <a:pt x="528" y="785"/>
                  </a:lnTo>
                  <a:lnTo>
                    <a:pt x="517" y="795"/>
                  </a:lnTo>
                  <a:lnTo>
                    <a:pt x="507" y="804"/>
                  </a:lnTo>
                  <a:lnTo>
                    <a:pt x="496" y="814"/>
                  </a:lnTo>
                  <a:lnTo>
                    <a:pt x="486" y="823"/>
                  </a:lnTo>
                  <a:lnTo>
                    <a:pt x="475" y="833"/>
                  </a:lnTo>
                  <a:lnTo>
                    <a:pt x="464" y="842"/>
                  </a:lnTo>
                  <a:lnTo>
                    <a:pt x="454" y="852"/>
                  </a:lnTo>
                  <a:lnTo>
                    <a:pt x="445" y="861"/>
                  </a:lnTo>
                  <a:lnTo>
                    <a:pt x="433" y="871"/>
                  </a:lnTo>
                  <a:lnTo>
                    <a:pt x="424" y="880"/>
                  </a:lnTo>
                  <a:lnTo>
                    <a:pt x="412" y="892"/>
                  </a:lnTo>
                  <a:lnTo>
                    <a:pt x="403" y="901"/>
                  </a:lnTo>
                  <a:lnTo>
                    <a:pt x="393" y="911"/>
                  </a:lnTo>
                  <a:lnTo>
                    <a:pt x="382" y="922"/>
                  </a:lnTo>
                  <a:lnTo>
                    <a:pt x="372" y="932"/>
                  </a:lnTo>
                  <a:lnTo>
                    <a:pt x="363" y="941"/>
                  </a:lnTo>
                  <a:lnTo>
                    <a:pt x="353" y="953"/>
                  </a:lnTo>
                  <a:lnTo>
                    <a:pt x="342" y="962"/>
                  </a:lnTo>
                  <a:lnTo>
                    <a:pt x="332" y="973"/>
                  </a:lnTo>
                  <a:lnTo>
                    <a:pt x="323" y="983"/>
                  </a:lnTo>
                  <a:lnTo>
                    <a:pt x="313" y="994"/>
                  </a:lnTo>
                  <a:lnTo>
                    <a:pt x="304" y="1004"/>
                  </a:lnTo>
                  <a:lnTo>
                    <a:pt x="294" y="1015"/>
                  </a:lnTo>
                  <a:lnTo>
                    <a:pt x="285" y="1025"/>
                  </a:lnTo>
                  <a:lnTo>
                    <a:pt x="275" y="1036"/>
                  </a:lnTo>
                  <a:lnTo>
                    <a:pt x="268" y="1046"/>
                  </a:lnTo>
                  <a:lnTo>
                    <a:pt x="258" y="1057"/>
                  </a:lnTo>
                  <a:lnTo>
                    <a:pt x="249" y="1067"/>
                  </a:lnTo>
                  <a:lnTo>
                    <a:pt x="241" y="1078"/>
                  </a:lnTo>
                  <a:lnTo>
                    <a:pt x="232" y="1088"/>
                  </a:lnTo>
                  <a:lnTo>
                    <a:pt x="224" y="1099"/>
                  </a:lnTo>
                  <a:lnTo>
                    <a:pt x="215" y="1108"/>
                  </a:lnTo>
                  <a:lnTo>
                    <a:pt x="207" y="1120"/>
                  </a:lnTo>
                  <a:lnTo>
                    <a:pt x="199" y="1129"/>
                  </a:lnTo>
                  <a:lnTo>
                    <a:pt x="192" y="1139"/>
                  </a:lnTo>
                  <a:lnTo>
                    <a:pt x="177" y="1160"/>
                  </a:lnTo>
                  <a:lnTo>
                    <a:pt x="169" y="1171"/>
                  </a:lnTo>
                  <a:lnTo>
                    <a:pt x="161" y="1181"/>
                  </a:lnTo>
                  <a:lnTo>
                    <a:pt x="154" y="1190"/>
                  </a:lnTo>
                  <a:lnTo>
                    <a:pt x="148" y="1200"/>
                  </a:lnTo>
                  <a:lnTo>
                    <a:pt x="140" y="1209"/>
                  </a:lnTo>
                  <a:lnTo>
                    <a:pt x="135" y="1221"/>
                  </a:lnTo>
                  <a:lnTo>
                    <a:pt x="127" y="1230"/>
                  </a:lnTo>
                  <a:lnTo>
                    <a:pt x="121" y="1240"/>
                  </a:lnTo>
                  <a:lnTo>
                    <a:pt x="123" y="624"/>
                  </a:lnTo>
                  <a:lnTo>
                    <a:pt x="146" y="608"/>
                  </a:lnTo>
                  <a:lnTo>
                    <a:pt x="167" y="593"/>
                  </a:lnTo>
                  <a:lnTo>
                    <a:pt x="190" y="578"/>
                  </a:lnTo>
                  <a:lnTo>
                    <a:pt x="211" y="565"/>
                  </a:lnTo>
                  <a:lnTo>
                    <a:pt x="234" y="550"/>
                  </a:lnTo>
                  <a:lnTo>
                    <a:pt x="256" y="536"/>
                  </a:lnTo>
                  <a:lnTo>
                    <a:pt x="279" y="523"/>
                  </a:lnTo>
                  <a:lnTo>
                    <a:pt x="302" y="510"/>
                  </a:lnTo>
                  <a:lnTo>
                    <a:pt x="325" y="494"/>
                  </a:lnTo>
                  <a:lnTo>
                    <a:pt x="348" y="483"/>
                  </a:lnTo>
                  <a:lnTo>
                    <a:pt x="370" y="470"/>
                  </a:lnTo>
                  <a:lnTo>
                    <a:pt x="395" y="456"/>
                  </a:lnTo>
                  <a:lnTo>
                    <a:pt x="418" y="445"/>
                  </a:lnTo>
                  <a:lnTo>
                    <a:pt x="441" y="432"/>
                  </a:lnTo>
                  <a:lnTo>
                    <a:pt x="466" y="420"/>
                  </a:lnTo>
                  <a:lnTo>
                    <a:pt x="490" y="409"/>
                  </a:lnTo>
                  <a:lnTo>
                    <a:pt x="513" y="397"/>
                  </a:lnTo>
                  <a:lnTo>
                    <a:pt x="538" y="386"/>
                  </a:lnTo>
                  <a:lnTo>
                    <a:pt x="562" y="375"/>
                  </a:lnTo>
                  <a:lnTo>
                    <a:pt x="587" y="363"/>
                  </a:lnTo>
                  <a:lnTo>
                    <a:pt x="612" y="354"/>
                  </a:lnTo>
                  <a:lnTo>
                    <a:pt x="637" y="344"/>
                  </a:lnTo>
                  <a:lnTo>
                    <a:pt x="661" y="333"/>
                  </a:lnTo>
                  <a:lnTo>
                    <a:pt x="686" y="323"/>
                  </a:lnTo>
                  <a:lnTo>
                    <a:pt x="711" y="314"/>
                  </a:lnTo>
                  <a:lnTo>
                    <a:pt x="737" y="304"/>
                  </a:lnTo>
                  <a:lnTo>
                    <a:pt x="762" y="295"/>
                  </a:lnTo>
                  <a:lnTo>
                    <a:pt x="787" y="287"/>
                  </a:lnTo>
                  <a:lnTo>
                    <a:pt x="813" y="278"/>
                  </a:lnTo>
                  <a:lnTo>
                    <a:pt x="838" y="270"/>
                  </a:lnTo>
                  <a:lnTo>
                    <a:pt x="865" y="262"/>
                  </a:lnTo>
                  <a:lnTo>
                    <a:pt x="891" y="255"/>
                  </a:lnTo>
                  <a:lnTo>
                    <a:pt x="943" y="240"/>
                  </a:lnTo>
                  <a:lnTo>
                    <a:pt x="994" y="224"/>
                  </a:lnTo>
                  <a:lnTo>
                    <a:pt x="1047" y="211"/>
                  </a:lnTo>
                  <a:lnTo>
                    <a:pt x="1101" y="200"/>
                  </a:lnTo>
                  <a:lnTo>
                    <a:pt x="1154" y="188"/>
                  </a:lnTo>
                  <a:lnTo>
                    <a:pt x="1207" y="179"/>
                  </a:lnTo>
                  <a:lnTo>
                    <a:pt x="1260" y="169"/>
                  </a:lnTo>
                  <a:lnTo>
                    <a:pt x="1313" y="162"/>
                  </a:lnTo>
                  <a:lnTo>
                    <a:pt x="1369" y="154"/>
                  </a:lnTo>
                  <a:lnTo>
                    <a:pt x="1422" y="146"/>
                  </a:lnTo>
                  <a:lnTo>
                    <a:pt x="1532" y="137"/>
                  </a:lnTo>
                  <a:lnTo>
                    <a:pt x="1640" y="131"/>
                  </a:lnTo>
                  <a:lnTo>
                    <a:pt x="1749" y="129"/>
                  </a:lnTo>
                  <a:lnTo>
                    <a:pt x="1967" y="137"/>
                  </a:lnTo>
                  <a:lnTo>
                    <a:pt x="2184" y="160"/>
                  </a:lnTo>
                  <a:lnTo>
                    <a:pt x="2291" y="177"/>
                  </a:lnTo>
                  <a:lnTo>
                    <a:pt x="2344" y="186"/>
                  </a:lnTo>
                  <a:lnTo>
                    <a:pt x="2397" y="198"/>
                  </a:lnTo>
                  <a:lnTo>
                    <a:pt x="2450" y="209"/>
                  </a:lnTo>
                  <a:lnTo>
                    <a:pt x="2502" y="222"/>
                  </a:lnTo>
                  <a:lnTo>
                    <a:pt x="2555" y="236"/>
                  </a:lnTo>
                  <a:lnTo>
                    <a:pt x="2606" y="251"/>
                  </a:lnTo>
                  <a:lnTo>
                    <a:pt x="2658" y="268"/>
                  </a:lnTo>
                  <a:lnTo>
                    <a:pt x="2682" y="276"/>
                  </a:lnTo>
                  <a:lnTo>
                    <a:pt x="2709" y="285"/>
                  </a:lnTo>
                  <a:lnTo>
                    <a:pt x="2734" y="293"/>
                  </a:lnTo>
                  <a:lnTo>
                    <a:pt x="2758" y="302"/>
                  </a:lnTo>
                  <a:lnTo>
                    <a:pt x="2785" y="312"/>
                  </a:lnTo>
                  <a:lnTo>
                    <a:pt x="2810" y="321"/>
                  </a:lnTo>
                  <a:lnTo>
                    <a:pt x="2834" y="331"/>
                  </a:lnTo>
                  <a:lnTo>
                    <a:pt x="2859" y="340"/>
                  </a:lnTo>
                  <a:lnTo>
                    <a:pt x="2884" y="352"/>
                  </a:lnTo>
                  <a:lnTo>
                    <a:pt x="2909" y="361"/>
                  </a:lnTo>
                  <a:lnTo>
                    <a:pt x="2931" y="373"/>
                  </a:lnTo>
                  <a:lnTo>
                    <a:pt x="2956" y="384"/>
                  </a:lnTo>
                  <a:lnTo>
                    <a:pt x="2981" y="395"/>
                  </a:lnTo>
                  <a:lnTo>
                    <a:pt x="3004" y="407"/>
                  </a:lnTo>
                  <a:lnTo>
                    <a:pt x="3028" y="418"/>
                  </a:lnTo>
                  <a:lnTo>
                    <a:pt x="3051" y="430"/>
                  </a:lnTo>
                  <a:lnTo>
                    <a:pt x="3076" y="443"/>
                  </a:lnTo>
                  <a:lnTo>
                    <a:pt x="3099" y="454"/>
                  </a:lnTo>
                  <a:lnTo>
                    <a:pt x="3122" y="468"/>
                  </a:lnTo>
                  <a:lnTo>
                    <a:pt x="3144" y="481"/>
                  </a:lnTo>
                  <a:lnTo>
                    <a:pt x="3167" y="494"/>
                  </a:lnTo>
                  <a:lnTo>
                    <a:pt x="3190" y="508"/>
                  </a:lnTo>
                  <a:lnTo>
                    <a:pt x="3213" y="521"/>
                  </a:lnTo>
                  <a:lnTo>
                    <a:pt x="3236" y="534"/>
                  </a:lnTo>
                  <a:lnTo>
                    <a:pt x="3258" y="550"/>
                  </a:lnTo>
                  <a:lnTo>
                    <a:pt x="3279" y="563"/>
                  </a:lnTo>
                  <a:lnTo>
                    <a:pt x="3302" y="578"/>
                  </a:lnTo>
                  <a:lnTo>
                    <a:pt x="3323" y="593"/>
                  </a:lnTo>
                  <a:lnTo>
                    <a:pt x="3346" y="608"/>
                  </a:lnTo>
                  <a:lnTo>
                    <a:pt x="3367" y="624"/>
                  </a:lnTo>
                  <a:lnTo>
                    <a:pt x="3367" y="1217"/>
                  </a:lnTo>
                  <a:lnTo>
                    <a:pt x="3490" y="1173"/>
                  </a:lnTo>
                  <a:lnTo>
                    <a:pt x="3490" y="591"/>
                  </a:lnTo>
                  <a:lnTo>
                    <a:pt x="3479" y="584"/>
                  </a:lnTo>
                  <a:lnTo>
                    <a:pt x="3468" y="574"/>
                  </a:lnTo>
                  <a:lnTo>
                    <a:pt x="3456" y="565"/>
                  </a:lnTo>
                  <a:lnTo>
                    <a:pt x="3445" y="555"/>
                  </a:lnTo>
                  <a:lnTo>
                    <a:pt x="3433" y="546"/>
                  </a:lnTo>
                  <a:lnTo>
                    <a:pt x="3422" y="538"/>
                  </a:lnTo>
                  <a:lnTo>
                    <a:pt x="3411" y="529"/>
                  </a:lnTo>
                  <a:lnTo>
                    <a:pt x="3399" y="521"/>
                  </a:lnTo>
                  <a:lnTo>
                    <a:pt x="3388" y="511"/>
                  </a:lnTo>
                  <a:lnTo>
                    <a:pt x="3376" y="502"/>
                  </a:lnTo>
                  <a:lnTo>
                    <a:pt x="3363" y="494"/>
                  </a:lnTo>
                  <a:lnTo>
                    <a:pt x="3352" y="487"/>
                  </a:lnTo>
                  <a:lnTo>
                    <a:pt x="3340" y="477"/>
                  </a:lnTo>
                  <a:lnTo>
                    <a:pt x="3329" y="470"/>
                  </a:lnTo>
                  <a:lnTo>
                    <a:pt x="3315" y="462"/>
                  </a:lnTo>
                  <a:lnTo>
                    <a:pt x="3304" y="453"/>
                  </a:lnTo>
                  <a:lnTo>
                    <a:pt x="3291" y="445"/>
                  </a:lnTo>
                  <a:lnTo>
                    <a:pt x="3279" y="437"/>
                  </a:lnTo>
                  <a:lnTo>
                    <a:pt x="3268" y="430"/>
                  </a:lnTo>
                  <a:lnTo>
                    <a:pt x="3255" y="420"/>
                  </a:lnTo>
                  <a:lnTo>
                    <a:pt x="3243" y="413"/>
                  </a:lnTo>
                  <a:lnTo>
                    <a:pt x="3230" y="405"/>
                  </a:lnTo>
                  <a:lnTo>
                    <a:pt x="3205" y="390"/>
                  </a:lnTo>
                  <a:lnTo>
                    <a:pt x="3180" y="376"/>
                  </a:lnTo>
                  <a:lnTo>
                    <a:pt x="3156" y="361"/>
                  </a:lnTo>
                  <a:lnTo>
                    <a:pt x="3129" y="346"/>
                  </a:lnTo>
                  <a:lnTo>
                    <a:pt x="3104" y="333"/>
                  </a:lnTo>
                  <a:lnTo>
                    <a:pt x="3078" y="319"/>
                  </a:lnTo>
                  <a:lnTo>
                    <a:pt x="3053" y="306"/>
                  </a:lnTo>
                  <a:lnTo>
                    <a:pt x="3026" y="293"/>
                  </a:lnTo>
                  <a:lnTo>
                    <a:pt x="3000" y="280"/>
                  </a:lnTo>
                  <a:lnTo>
                    <a:pt x="2973" y="266"/>
                  </a:lnTo>
                  <a:lnTo>
                    <a:pt x="2947" y="255"/>
                  </a:lnTo>
                  <a:lnTo>
                    <a:pt x="2920" y="243"/>
                  </a:lnTo>
                  <a:lnTo>
                    <a:pt x="2893" y="232"/>
                  </a:lnTo>
                  <a:lnTo>
                    <a:pt x="2867" y="221"/>
                  </a:lnTo>
                  <a:lnTo>
                    <a:pt x="2840" y="209"/>
                  </a:lnTo>
                  <a:lnTo>
                    <a:pt x="2812" y="198"/>
                  </a:lnTo>
                  <a:lnTo>
                    <a:pt x="2785" y="186"/>
                  </a:lnTo>
                  <a:lnTo>
                    <a:pt x="2758" y="177"/>
                  </a:lnTo>
                  <a:lnTo>
                    <a:pt x="2730" y="167"/>
                  </a:lnTo>
                  <a:lnTo>
                    <a:pt x="2703" y="158"/>
                  </a:lnTo>
                  <a:lnTo>
                    <a:pt x="2675" y="148"/>
                  </a:lnTo>
                  <a:lnTo>
                    <a:pt x="2646" y="139"/>
                  </a:lnTo>
                  <a:lnTo>
                    <a:pt x="2620" y="129"/>
                  </a:lnTo>
                  <a:lnTo>
                    <a:pt x="2591" y="122"/>
                  </a:lnTo>
                  <a:lnTo>
                    <a:pt x="2563" y="112"/>
                  </a:lnTo>
                  <a:lnTo>
                    <a:pt x="2534" y="105"/>
                  </a:lnTo>
                  <a:lnTo>
                    <a:pt x="2506" y="97"/>
                  </a:lnTo>
                  <a:lnTo>
                    <a:pt x="2448" y="84"/>
                  </a:lnTo>
                  <a:lnTo>
                    <a:pt x="2391" y="70"/>
                  </a:lnTo>
                  <a:lnTo>
                    <a:pt x="2333" y="57"/>
                  </a:lnTo>
                  <a:lnTo>
                    <a:pt x="2275" y="48"/>
                  </a:lnTo>
                  <a:lnTo>
                    <a:pt x="2217" y="36"/>
                  </a:lnTo>
                  <a:lnTo>
                    <a:pt x="2158" y="29"/>
                  </a:lnTo>
                  <a:lnTo>
                    <a:pt x="2101" y="21"/>
                  </a:lnTo>
                  <a:lnTo>
                    <a:pt x="1983" y="10"/>
                  </a:lnTo>
                  <a:lnTo>
                    <a:pt x="1863" y="2"/>
                  </a:lnTo>
                  <a:lnTo>
                    <a:pt x="1745" y="0"/>
                  </a:lnTo>
                  <a:lnTo>
                    <a:pt x="1507" y="10"/>
                  </a:lnTo>
                  <a:lnTo>
                    <a:pt x="1391" y="21"/>
                  </a:lnTo>
                  <a:lnTo>
                    <a:pt x="1274" y="36"/>
                  </a:lnTo>
                  <a:lnTo>
                    <a:pt x="1215" y="48"/>
                  </a:lnTo>
                  <a:lnTo>
                    <a:pt x="1158" y="57"/>
                  </a:lnTo>
                  <a:lnTo>
                    <a:pt x="1099" y="70"/>
                  </a:lnTo>
                  <a:lnTo>
                    <a:pt x="1042" y="84"/>
                  </a:lnTo>
                  <a:lnTo>
                    <a:pt x="985" y="97"/>
                  </a:lnTo>
                  <a:lnTo>
                    <a:pt x="928" y="112"/>
                  </a:lnTo>
                  <a:lnTo>
                    <a:pt x="899" y="122"/>
                  </a:lnTo>
                  <a:lnTo>
                    <a:pt x="872" y="129"/>
                  </a:lnTo>
                  <a:lnTo>
                    <a:pt x="844" y="139"/>
                  </a:lnTo>
                  <a:lnTo>
                    <a:pt x="815" y="148"/>
                  </a:lnTo>
                  <a:lnTo>
                    <a:pt x="787" y="158"/>
                  </a:lnTo>
                  <a:lnTo>
                    <a:pt x="760" y="167"/>
                  </a:lnTo>
                  <a:lnTo>
                    <a:pt x="732" y="177"/>
                  </a:lnTo>
                  <a:lnTo>
                    <a:pt x="705" y="186"/>
                  </a:lnTo>
                  <a:lnTo>
                    <a:pt x="678" y="198"/>
                  </a:lnTo>
                  <a:lnTo>
                    <a:pt x="650" y="209"/>
                  </a:lnTo>
                  <a:lnTo>
                    <a:pt x="623" y="221"/>
                  </a:lnTo>
                  <a:lnTo>
                    <a:pt x="597" y="232"/>
                  </a:lnTo>
                  <a:lnTo>
                    <a:pt x="570" y="243"/>
                  </a:lnTo>
                  <a:lnTo>
                    <a:pt x="543" y="255"/>
                  </a:lnTo>
                  <a:lnTo>
                    <a:pt x="517" y="266"/>
                  </a:lnTo>
                  <a:lnTo>
                    <a:pt x="490" y="280"/>
                  </a:lnTo>
                  <a:lnTo>
                    <a:pt x="464" y="293"/>
                  </a:lnTo>
                  <a:lnTo>
                    <a:pt x="437" y="306"/>
                  </a:lnTo>
                  <a:lnTo>
                    <a:pt x="412" y="319"/>
                  </a:lnTo>
                  <a:lnTo>
                    <a:pt x="386" y="333"/>
                  </a:lnTo>
                  <a:lnTo>
                    <a:pt x="361" y="346"/>
                  </a:lnTo>
                  <a:lnTo>
                    <a:pt x="336" y="361"/>
                  </a:lnTo>
                  <a:lnTo>
                    <a:pt x="310" y="376"/>
                  </a:lnTo>
                  <a:lnTo>
                    <a:pt x="285" y="390"/>
                  </a:lnTo>
                  <a:lnTo>
                    <a:pt x="260" y="405"/>
                  </a:lnTo>
                  <a:lnTo>
                    <a:pt x="235" y="420"/>
                  </a:lnTo>
                  <a:lnTo>
                    <a:pt x="211" y="437"/>
                  </a:lnTo>
                  <a:lnTo>
                    <a:pt x="199" y="445"/>
                  </a:lnTo>
                  <a:lnTo>
                    <a:pt x="186" y="453"/>
                  </a:lnTo>
                  <a:lnTo>
                    <a:pt x="175" y="462"/>
                  </a:lnTo>
                  <a:lnTo>
                    <a:pt x="161" y="470"/>
                  </a:lnTo>
                  <a:lnTo>
                    <a:pt x="150" y="477"/>
                  </a:lnTo>
                  <a:lnTo>
                    <a:pt x="139" y="487"/>
                  </a:lnTo>
                  <a:lnTo>
                    <a:pt x="127" y="494"/>
                  </a:lnTo>
                  <a:lnTo>
                    <a:pt x="114" y="502"/>
                  </a:lnTo>
                  <a:lnTo>
                    <a:pt x="102" y="511"/>
                  </a:lnTo>
                  <a:lnTo>
                    <a:pt x="91" y="521"/>
                  </a:lnTo>
                  <a:lnTo>
                    <a:pt x="80" y="529"/>
                  </a:lnTo>
                  <a:lnTo>
                    <a:pt x="68" y="538"/>
                  </a:lnTo>
                  <a:lnTo>
                    <a:pt x="57" y="546"/>
                  </a:lnTo>
                  <a:lnTo>
                    <a:pt x="45" y="555"/>
                  </a:lnTo>
                  <a:lnTo>
                    <a:pt x="34" y="565"/>
                  </a:lnTo>
                  <a:lnTo>
                    <a:pt x="23" y="574"/>
                  </a:lnTo>
                  <a:lnTo>
                    <a:pt x="11" y="582"/>
                  </a:lnTo>
                  <a:lnTo>
                    <a:pt x="0" y="591"/>
                  </a:lnTo>
                  <a:lnTo>
                    <a:pt x="0" y="1466"/>
                  </a:lnTo>
                  <a:lnTo>
                    <a:pt x="123" y="14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773"/>
            <p:cNvSpPr>
              <a:spLocks/>
            </p:cNvSpPr>
            <p:nvPr/>
          </p:nvSpPr>
          <p:spPr bwMode="auto">
            <a:xfrm>
              <a:off x="729" y="255"/>
              <a:ext cx="21" cy="155"/>
            </a:xfrm>
            <a:custGeom>
              <a:avLst/>
              <a:gdLst>
                <a:gd name="T0" fmla="*/ 0 w 63"/>
                <a:gd name="T1" fmla="*/ 0 h 553"/>
                <a:gd name="T2" fmla="*/ 0 w 63"/>
                <a:gd name="T3" fmla="*/ 155 h 553"/>
                <a:gd name="T4" fmla="*/ 21 w 63"/>
                <a:gd name="T5" fmla="*/ 155 h 553"/>
                <a:gd name="T6" fmla="*/ 21 w 63"/>
                <a:gd name="T7" fmla="*/ 0 h 553"/>
                <a:gd name="T8" fmla="*/ 0 w 63"/>
                <a:gd name="T9" fmla="*/ 0 h 553"/>
                <a:gd name="T10" fmla="*/ 0 w 63"/>
                <a:gd name="T11" fmla="*/ 0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553"/>
                <a:gd name="T20" fmla="*/ 63 w 63"/>
                <a:gd name="T21" fmla="*/ 553 h 5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553">
                  <a:moveTo>
                    <a:pt x="0" y="0"/>
                  </a:moveTo>
                  <a:lnTo>
                    <a:pt x="0" y="553"/>
                  </a:lnTo>
                  <a:lnTo>
                    <a:pt x="63" y="553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774"/>
            <p:cNvSpPr>
              <a:spLocks/>
            </p:cNvSpPr>
            <p:nvPr/>
          </p:nvSpPr>
          <p:spPr bwMode="auto">
            <a:xfrm>
              <a:off x="1477" y="210"/>
              <a:ext cx="21" cy="128"/>
            </a:xfrm>
            <a:custGeom>
              <a:avLst/>
              <a:gdLst>
                <a:gd name="T0" fmla="*/ 0 w 63"/>
                <a:gd name="T1" fmla="*/ 0 h 452"/>
                <a:gd name="T2" fmla="*/ 0 w 63"/>
                <a:gd name="T3" fmla="*/ 128 h 452"/>
                <a:gd name="T4" fmla="*/ 21 w 63"/>
                <a:gd name="T5" fmla="*/ 128 h 452"/>
                <a:gd name="T6" fmla="*/ 21 w 63"/>
                <a:gd name="T7" fmla="*/ 0 h 452"/>
                <a:gd name="T8" fmla="*/ 0 w 63"/>
                <a:gd name="T9" fmla="*/ 0 h 452"/>
                <a:gd name="T10" fmla="*/ 0 w 63"/>
                <a:gd name="T11" fmla="*/ 0 h 4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452"/>
                <a:gd name="T20" fmla="*/ 63 w 63"/>
                <a:gd name="T21" fmla="*/ 452 h 4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452">
                  <a:moveTo>
                    <a:pt x="0" y="0"/>
                  </a:moveTo>
                  <a:lnTo>
                    <a:pt x="0" y="452"/>
                  </a:lnTo>
                  <a:lnTo>
                    <a:pt x="63" y="452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775"/>
            <p:cNvSpPr>
              <a:spLocks/>
            </p:cNvSpPr>
            <p:nvPr/>
          </p:nvSpPr>
          <p:spPr bwMode="auto">
            <a:xfrm>
              <a:off x="1049" y="176"/>
              <a:ext cx="22" cy="98"/>
            </a:xfrm>
            <a:custGeom>
              <a:avLst/>
              <a:gdLst>
                <a:gd name="T0" fmla="*/ 0 w 63"/>
                <a:gd name="T1" fmla="*/ 0 h 348"/>
                <a:gd name="T2" fmla="*/ 0 w 63"/>
                <a:gd name="T3" fmla="*/ 98 h 348"/>
                <a:gd name="T4" fmla="*/ 22 w 63"/>
                <a:gd name="T5" fmla="*/ 98 h 348"/>
                <a:gd name="T6" fmla="*/ 22 w 63"/>
                <a:gd name="T7" fmla="*/ 0 h 348"/>
                <a:gd name="T8" fmla="*/ 0 w 63"/>
                <a:gd name="T9" fmla="*/ 0 h 348"/>
                <a:gd name="T10" fmla="*/ 0 w 63"/>
                <a:gd name="T11" fmla="*/ 0 h 3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48"/>
                <a:gd name="T20" fmla="*/ 63 w 63"/>
                <a:gd name="T21" fmla="*/ 348 h 3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48">
                  <a:moveTo>
                    <a:pt x="0" y="0"/>
                  </a:moveTo>
                  <a:lnTo>
                    <a:pt x="0" y="348"/>
                  </a:lnTo>
                  <a:lnTo>
                    <a:pt x="63" y="348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776"/>
            <p:cNvSpPr>
              <a:spLocks/>
            </p:cNvSpPr>
            <p:nvPr/>
          </p:nvSpPr>
          <p:spPr bwMode="auto">
            <a:xfrm>
              <a:off x="836" y="210"/>
              <a:ext cx="21" cy="137"/>
            </a:xfrm>
            <a:custGeom>
              <a:avLst/>
              <a:gdLst>
                <a:gd name="T0" fmla="*/ 0 w 63"/>
                <a:gd name="T1" fmla="*/ 0 h 485"/>
                <a:gd name="T2" fmla="*/ 0 w 63"/>
                <a:gd name="T3" fmla="*/ 137 h 485"/>
                <a:gd name="T4" fmla="*/ 21 w 63"/>
                <a:gd name="T5" fmla="*/ 137 h 485"/>
                <a:gd name="T6" fmla="*/ 21 w 63"/>
                <a:gd name="T7" fmla="*/ 0 h 485"/>
                <a:gd name="T8" fmla="*/ 0 w 63"/>
                <a:gd name="T9" fmla="*/ 0 h 485"/>
                <a:gd name="T10" fmla="*/ 0 w 63"/>
                <a:gd name="T11" fmla="*/ 0 h 4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485"/>
                <a:gd name="T20" fmla="*/ 63 w 63"/>
                <a:gd name="T21" fmla="*/ 485 h 4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485">
                  <a:moveTo>
                    <a:pt x="0" y="0"/>
                  </a:moveTo>
                  <a:lnTo>
                    <a:pt x="0" y="485"/>
                  </a:lnTo>
                  <a:lnTo>
                    <a:pt x="63" y="485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777"/>
            <p:cNvSpPr>
              <a:spLocks/>
            </p:cNvSpPr>
            <p:nvPr/>
          </p:nvSpPr>
          <p:spPr bwMode="auto">
            <a:xfrm>
              <a:off x="1263" y="176"/>
              <a:ext cx="22" cy="98"/>
            </a:xfrm>
            <a:custGeom>
              <a:avLst/>
              <a:gdLst>
                <a:gd name="T0" fmla="*/ 0 w 63"/>
                <a:gd name="T1" fmla="*/ 0 h 348"/>
                <a:gd name="T2" fmla="*/ 0 w 63"/>
                <a:gd name="T3" fmla="*/ 98 h 348"/>
                <a:gd name="T4" fmla="*/ 22 w 63"/>
                <a:gd name="T5" fmla="*/ 98 h 348"/>
                <a:gd name="T6" fmla="*/ 22 w 63"/>
                <a:gd name="T7" fmla="*/ 0 h 348"/>
                <a:gd name="T8" fmla="*/ 0 w 63"/>
                <a:gd name="T9" fmla="*/ 0 h 348"/>
                <a:gd name="T10" fmla="*/ 0 w 63"/>
                <a:gd name="T11" fmla="*/ 0 h 3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48"/>
                <a:gd name="T20" fmla="*/ 63 w 63"/>
                <a:gd name="T21" fmla="*/ 348 h 3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48">
                  <a:moveTo>
                    <a:pt x="0" y="0"/>
                  </a:moveTo>
                  <a:lnTo>
                    <a:pt x="0" y="348"/>
                  </a:lnTo>
                  <a:lnTo>
                    <a:pt x="63" y="348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778"/>
            <p:cNvSpPr>
              <a:spLocks/>
            </p:cNvSpPr>
            <p:nvPr/>
          </p:nvSpPr>
          <p:spPr bwMode="auto">
            <a:xfrm>
              <a:off x="1370" y="191"/>
              <a:ext cx="21" cy="110"/>
            </a:xfrm>
            <a:custGeom>
              <a:avLst/>
              <a:gdLst>
                <a:gd name="T0" fmla="*/ 0 w 63"/>
                <a:gd name="T1" fmla="*/ 0 h 394"/>
                <a:gd name="T2" fmla="*/ 0 w 63"/>
                <a:gd name="T3" fmla="*/ 110 h 394"/>
                <a:gd name="T4" fmla="*/ 21 w 63"/>
                <a:gd name="T5" fmla="*/ 110 h 394"/>
                <a:gd name="T6" fmla="*/ 21 w 63"/>
                <a:gd name="T7" fmla="*/ 0 h 394"/>
                <a:gd name="T8" fmla="*/ 0 w 63"/>
                <a:gd name="T9" fmla="*/ 0 h 394"/>
                <a:gd name="T10" fmla="*/ 0 w 63"/>
                <a:gd name="T11" fmla="*/ 0 h 3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94"/>
                <a:gd name="T20" fmla="*/ 63 w 63"/>
                <a:gd name="T21" fmla="*/ 394 h 3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94">
                  <a:moveTo>
                    <a:pt x="0" y="0"/>
                  </a:moveTo>
                  <a:lnTo>
                    <a:pt x="0" y="394"/>
                  </a:lnTo>
                  <a:lnTo>
                    <a:pt x="63" y="394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779"/>
            <p:cNvSpPr>
              <a:spLocks/>
            </p:cNvSpPr>
            <p:nvPr/>
          </p:nvSpPr>
          <p:spPr bwMode="auto">
            <a:xfrm>
              <a:off x="942" y="176"/>
              <a:ext cx="22" cy="134"/>
            </a:xfrm>
            <a:custGeom>
              <a:avLst/>
              <a:gdLst>
                <a:gd name="T0" fmla="*/ 0 w 65"/>
                <a:gd name="T1" fmla="*/ 0 h 479"/>
                <a:gd name="T2" fmla="*/ 0 w 65"/>
                <a:gd name="T3" fmla="*/ 134 h 479"/>
                <a:gd name="T4" fmla="*/ 22 w 65"/>
                <a:gd name="T5" fmla="*/ 134 h 479"/>
                <a:gd name="T6" fmla="*/ 22 w 65"/>
                <a:gd name="T7" fmla="*/ 0 h 479"/>
                <a:gd name="T8" fmla="*/ 0 w 65"/>
                <a:gd name="T9" fmla="*/ 0 h 479"/>
                <a:gd name="T10" fmla="*/ 0 w 65"/>
                <a:gd name="T11" fmla="*/ 0 h 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479"/>
                <a:gd name="T20" fmla="*/ 65 w 65"/>
                <a:gd name="T21" fmla="*/ 479 h 4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479">
                  <a:moveTo>
                    <a:pt x="0" y="0"/>
                  </a:moveTo>
                  <a:lnTo>
                    <a:pt x="0" y="479"/>
                  </a:lnTo>
                  <a:lnTo>
                    <a:pt x="65" y="479"/>
                  </a:lnTo>
                  <a:lnTo>
                    <a:pt x="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780"/>
            <p:cNvSpPr>
              <a:spLocks/>
            </p:cNvSpPr>
            <p:nvPr/>
          </p:nvSpPr>
          <p:spPr bwMode="auto">
            <a:xfrm>
              <a:off x="1156" y="163"/>
              <a:ext cx="22" cy="101"/>
            </a:xfrm>
            <a:custGeom>
              <a:avLst/>
              <a:gdLst>
                <a:gd name="T0" fmla="*/ 0 w 62"/>
                <a:gd name="T1" fmla="*/ 0 h 361"/>
                <a:gd name="T2" fmla="*/ 0 w 62"/>
                <a:gd name="T3" fmla="*/ 101 h 361"/>
                <a:gd name="T4" fmla="*/ 22 w 62"/>
                <a:gd name="T5" fmla="*/ 101 h 361"/>
                <a:gd name="T6" fmla="*/ 22 w 62"/>
                <a:gd name="T7" fmla="*/ 0 h 361"/>
                <a:gd name="T8" fmla="*/ 0 w 62"/>
                <a:gd name="T9" fmla="*/ 0 h 361"/>
                <a:gd name="T10" fmla="*/ 0 w 62"/>
                <a:gd name="T11" fmla="*/ 0 h 3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61"/>
                <a:gd name="T20" fmla="*/ 62 w 62"/>
                <a:gd name="T21" fmla="*/ 361 h 3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61">
                  <a:moveTo>
                    <a:pt x="0" y="0"/>
                  </a:moveTo>
                  <a:lnTo>
                    <a:pt x="0" y="361"/>
                  </a:lnTo>
                  <a:lnTo>
                    <a:pt x="62" y="361"/>
                  </a:lnTo>
                  <a:lnTo>
                    <a:pt x="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781"/>
            <p:cNvSpPr>
              <a:spLocks/>
            </p:cNvSpPr>
            <p:nvPr/>
          </p:nvSpPr>
          <p:spPr bwMode="auto">
            <a:xfrm>
              <a:off x="1584" y="246"/>
              <a:ext cx="21" cy="164"/>
            </a:xfrm>
            <a:custGeom>
              <a:avLst/>
              <a:gdLst>
                <a:gd name="T0" fmla="*/ 0 w 63"/>
                <a:gd name="T1" fmla="*/ 0 h 586"/>
                <a:gd name="T2" fmla="*/ 0 w 63"/>
                <a:gd name="T3" fmla="*/ 164 h 586"/>
                <a:gd name="T4" fmla="*/ 21 w 63"/>
                <a:gd name="T5" fmla="*/ 164 h 586"/>
                <a:gd name="T6" fmla="*/ 21 w 63"/>
                <a:gd name="T7" fmla="*/ 0 h 586"/>
                <a:gd name="T8" fmla="*/ 0 w 63"/>
                <a:gd name="T9" fmla="*/ 0 h 586"/>
                <a:gd name="T10" fmla="*/ 0 w 63"/>
                <a:gd name="T11" fmla="*/ 0 h 5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586"/>
                <a:gd name="T20" fmla="*/ 63 w 63"/>
                <a:gd name="T21" fmla="*/ 586 h 5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586">
                  <a:moveTo>
                    <a:pt x="0" y="0"/>
                  </a:moveTo>
                  <a:lnTo>
                    <a:pt x="0" y="586"/>
                  </a:lnTo>
                  <a:lnTo>
                    <a:pt x="63" y="586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782"/>
            <p:cNvSpPr>
              <a:spLocks/>
            </p:cNvSpPr>
            <p:nvPr/>
          </p:nvSpPr>
          <p:spPr bwMode="auto">
            <a:xfrm>
              <a:off x="1723" y="432"/>
              <a:ext cx="42" cy="129"/>
            </a:xfrm>
            <a:custGeom>
              <a:avLst/>
              <a:gdLst>
                <a:gd name="T0" fmla="*/ 0 w 123"/>
                <a:gd name="T1" fmla="*/ 0 h 460"/>
                <a:gd name="T2" fmla="*/ 0 w 123"/>
                <a:gd name="T3" fmla="*/ 116 h 460"/>
                <a:gd name="T4" fmla="*/ 42 w 123"/>
                <a:gd name="T5" fmla="*/ 129 h 460"/>
                <a:gd name="T6" fmla="*/ 42 w 123"/>
                <a:gd name="T7" fmla="*/ 2 h 460"/>
                <a:gd name="T8" fmla="*/ 0 w 123"/>
                <a:gd name="T9" fmla="*/ 0 h 460"/>
                <a:gd name="T10" fmla="*/ 0 w 123"/>
                <a:gd name="T11" fmla="*/ 0 h 4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3"/>
                <a:gd name="T19" fmla="*/ 0 h 460"/>
                <a:gd name="T20" fmla="*/ 123 w 123"/>
                <a:gd name="T21" fmla="*/ 460 h 4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3" h="460">
                  <a:moveTo>
                    <a:pt x="0" y="0"/>
                  </a:moveTo>
                  <a:lnTo>
                    <a:pt x="0" y="412"/>
                  </a:lnTo>
                  <a:lnTo>
                    <a:pt x="123" y="460"/>
                  </a:lnTo>
                  <a:lnTo>
                    <a:pt x="123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783"/>
          <p:cNvGrpSpPr>
            <a:grpSpLocks/>
          </p:cNvGrpSpPr>
          <p:nvPr/>
        </p:nvGrpSpPr>
        <p:grpSpPr bwMode="auto">
          <a:xfrm rot="17374532" flipH="1">
            <a:off x="3321779" y="3369543"/>
            <a:ext cx="688190" cy="578728"/>
            <a:chOff x="568" y="150"/>
            <a:chExt cx="1197" cy="411"/>
          </a:xfrm>
        </p:grpSpPr>
        <p:sp>
          <p:nvSpPr>
            <p:cNvPr id="37" name="Freeform 784"/>
            <p:cNvSpPr>
              <a:spLocks/>
            </p:cNvSpPr>
            <p:nvPr/>
          </p:nvSpPr>
          <p:spPr bwMode="auto">
            <a:xfrm>
              <a:off x="568" y="150"/>
              <a:ext cx="1197" cy="411"/>
            </a:xfrm>
            <a:custGeom>
              <a:avLst/>
              <a:gdLst>
                <a:gd name="T0" fmla="*/ 65 w 3490"/>
                <a:gd name="T1" fmla="*/ 379 h 1466"/>
                <a:gd name="T2" fmla="*/ 96 w 3490"/>
                <a:gd name="T3" fmla="*/ 343 h 1466"/>
                <a:gd name="T4" fmla="*/ 134 w 3490"/>
                <a:gd name="T5" fmla="*/ 306 h 1466"/>
                <a:gd name="T6" fmla="*/ 176 w 3490"/>
                <a:gd name="T7" fmla="*/ 272 h 1466"/>
                <a:gd name="T8" fmla="*/ 220 w 3490"/>
                <a:gd name="T9" fmla="*/ 240 h 1466"/>
                <a:gd name="T10" fmla="*/ 264 w 3490"/>
                <a:gd name="T11" fmla="*/ 212 h 1466"/>
                <a:gd name="T12" fmla="*/ 308 w 3490"/>
                <a:gd name="T13" fmla="*/ 190 h 1466"/>
                <a:gd name="T14" fmla="*/ 376 w 3490"/>
                <a:gd name="T15" fmla="*/ 165 h 1466"/>
                <a:gd name="T16" fmla="*/ 496 w 3490"/>
                <a:gd name="T17" fmla="*/ 138 h 1466"/>
                <a:gd name="T18" fmla="*/ 779 w 3490"/>
                <a:gd name="T19" fmla="*/ 153 h 1466"/>
                <a:gd name="T20" fmla="*/ 869 w 3490"/>
                <a:gd name="T21" fmla="*/ 182 h 1466"/>
                <a:gd name="T22" fmla="*/ 928 w 3490"/>
                <a:gd name="T23" fmla="*/ 208 h 1466"/>
                <a:gd name="T24" fmla="*/ 984 w 3490"/>
                <a:gd name="T25" fmla="*/ 241 h 1466"/>
                <a:gd name="T26" fmla="*/ 1035 w 3490"/>
                <a:gd name="T27" fmla="*/ 277 h 1466"/>
                <a:gd name="T28" fmla="*/ 1069 w 3490"/>
                <a:gd name="T29" fmla="*/ 307 h 1466"/>
                <a:gd name="T30" fmla="*/ 1091 w 3490"/>
                <a:gd name="T31" fmla="*/ 329 h 1466"/>
                <a:gd name="T32" fmla="*/ 1112 w 3490"/>
                <a:gd name="T33" fmla="*/ 352 h 1466"/>
                <a:gd name="T34" fmla="*/ 1131 w 3490"/>
                <a:gd name="T35" fmla="*/ 377 h 1466"/>
                <a:gd name="T36" fmla="*/ 1149 w 3490"/>
                <a:gd name="T37" fmla="*/ 403 h 1466"/>
                <a:gd name="T38" fmla="*/ 1148 w 3490"/>
                <a:gd name="T39" fmla="*/ 338 h 1466"/>
                <a:gd name="T40" fmla="*/ 1126 w 3490"/>
                <a:gd name="T41" fmla="*/ 312 h 1466"/>
                <a:gd name="T42" fmla="*/ 1101 w 3490"/>
                <a:gd name="T43" fmla="*/ 286 h 1466"/>
                <a:gd name="T44" fmla="*/ 1076 w 3490"/>
                <a:gd name="T45" fmla="*/ 263 h 1466"/>
                <a:gd name="T46" fmla="*/ 1050 w 3490"/>
                <a:gd name="T47" fmla="*/ 242 h 1466"/>
                <a:gd name="T48" fmla="*/ 1012 w 3490"/>
                <a:gd name="T49" fmla="*/ 216 h 1466"/>
                <a:gd name="T50" fmla="*/ 955 w 3490"/>
                <a:gd name="T51" fmla="*/ 181 h 1466"/>
                <a:gd name="T52" fmla="*/ 892 w 3490"/>
                <a:gd name="T53" fmla="*/ 153 h 1466"/>
                <a:gd name="T54" fmla="*/ 826 w 3490"/>
                <a:gd name="T55" fmla="*/ 130 h 1466"/>
                <a:gd name="T56" fmla="*/ 696 w 3490"/>
                <a:gd name="T57" fmla="*/ 102 h 1466"/>
                <a:gd name="T58" fmla="*/ 412 w 3490"/>
                <a:gd name="T59" fmla="*/ 118 h 1466"/>
                <a:gd name="T60" fmla="*/ 328 w 3490"/>
                <a:gd name="T61" fmla="*/ 143 h 1466"/>
                <a:gd name="T62" fmla="*/ 261 w 3490"/>
                <a:gd name="T63" fmla="*/ 172 h 1466"/>
                <a:gd name="T64" fmla="*/ 206 w 3490"/>
                <a:gd name="T65" fmla="*/ 203 h 1466"/>
                <a:gd name="T66" fmla="*/ 174 w 3490"/>
                <a:gd name="T67" fmla="*/ 225 h 1466"/>
                <a:gd name="T68" fmla="*/ 141 w 3490"/>
                <a:gd name="T69" fmla="*/ 250 h 1466"/>
                <a:gd name="T70" fmla="*/ 111 w 3490"/>
                <a:gd name="T71" fmla="*/ 276 h 1466"/>
                <a:gd name="T72" fmla="*/ 83 w 3490"/>
                <a:gd name="T73" fmla="*/ 302 h 1466"/>
                <a:gd name="T74" fmla="*/ 55 w 3490"/>
                <a:gd name="T75" fmla="*/ 331 h 1466"/>
                <a:gd name="T76" fmla="*/ 57 w 3490"/>
                <a:gd name="T77" fmla="*/ 166 h 1466"/>
                <a:gd name="T78" fmla="*/ 127 w 3490"/>
                <a:gd name="T79" fmla="*/ 132 h 1466"/>
                <a:gd name="T80" fmla="*/ 201 w 3490"/>
                <a:gd name="T81" fmla="*/ 102 h 1466"/>
                <a:gd name="T82" fmla="*/ 279 w 3490"/>
                <a:gd name="T83" fmla="*/ 78 h 1466"/>
                <a:gd name="T84" fmla="*/ 414 w 3490"/>
                <a:gd name="T85" fmla="*/ 50 h 1466"/>
                <a:gd name="T86" fmla="*/ 749 w 3490"/>
                <a:gd name="T87" fmla="*/ 45 h 1466"/>
                <a:gd name="T88" fmla="*/ 920 w 3490"/>
                <a:gd name="T89" fmla="*/ 77 h 1466"/>
                <a:gd name="T90" fmla="*/ 998 w 3490"/>
                <a:gd name="T91" fmla="*/ 101 h 1466"/>
                <a:gd name="T92" fmla="*/ 1071 w 3490"/>
                <a:gd name="T93" fmla="*/ 131 h 1466"/>
                <a:gd name="T94" fmla="*/ 1140 w 3490"/>
                <a:gd name="T95" fmla="*/ 166 h 1466"/>
                <a:gd name="T96" fmla="*/ 1182 w 3490"/>
                <a:gd name="T97" fmla="*/ 156 h 1466"/>
                <a:gd name="T98" fmla="*/ 1146 w 3490"/>
                <a:gd name="T99" fmla="*/ 134 h 1466"/>
                <a:gd name="T100" fmla="*/ 1108 w 3490"/>
                <a:gd name="T101" fmla="*/ 114 h 1466"/>
                <a:gd name="T102" fmla="*/ 1029 w 3490"/>
                <a:gd name="T103" fmla="*/ 78 h 1466"/>
                <a:gd name="T104" fmla="*/ 946 w 3490"/>
                <a:gd name="T105" fmla="*/ 50 h 1466"/>
                <a:gd name="T106" fmla="*/ 860 w 3490"/>
                <a:gd name="T107" fmla="*/ 27 h 1466"/>
                <a:gd name="T108" fmla="*/ 639 w 3490"/>
                <a:gd name="T109" fmla="*/ 1 h 1466"/>
                <a:gd name="T110" fmla="*/ 338 w 3490"/>
                <a:gd name="T111" fmla="*/ 27 h 1466"/>
                <a:gd name="T112" fmla="*/ 242 w 3490"/>
                <a:gd name="T113" fmla="*/ 52 h 1466"/>
                <a:gd name="T114" fmla="*/ 159 w 3490"/>
                <a:gd name="T115" fmla="*/ 82 h 1466"/>
                <a:gd name="T116" fmla="*/ 81 w 3490"/>
                <a:gd name="T117" fmla="*/ 118 h 1466"/>
                <a:gd name="T118" fmla="*/ 39 w 3490"/>
                <a:gd name="T119" fmla="*/ 141 h 1466"/>
                <a:gd name="T120" fmla="*/ 4 w 3490"/>
                <a:gd name="T121" fmla="*/ 163 h 146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490"/>
                <a:gd name="T184" fmla="*/ 0 h 1466"/>
                <a:gd name="T185" fmla="*/ 3490 w 3490"/>
                <a:gd name="T186" fmla="*/ 1466 h 146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490" h="1466">
                  <a:moveTo>
                    <a:pt x="123" y="1466"/>
                  </a:moveTo>
                  <a:lnTo>
                    <a:pt x="131" y="1453"/>
                  </a:lnTo>
                  <a:lnTo>
                    <a:pt x="139" y="1437"/>
                  </a:lnTo>
                  <a:lnTo>
                    <a:pt x="146" y="1424"/>
                  </a:lnTo>
                  <a:lnTo>
                    <a:pt x="154" y="1409"/>
                  </a:lnTo>
                  <a:lnTo>
                    <a:pt x="161" y="1396"/>
                  </a:lnTo>
                  <a:lnTo>
                    <a:pt x="171" y="1382"/>
                  </a:lnTo>
                  <a:lnTo>
                    <a:pt x="180" y="1367"/>
                  </a:lnTo>
                  <a:lnTo>
                    <a:pt x="190" y="1352"/>
                  </a:lnTo>
                  <a:lnTo>
                    <a:pt x="197" y="1339"/>
                  </a:lnTo>
                  <a:lnTo>
                    <a:pt x="207" y="1323"/>
                  </a:lnTo>
                  <a:lnTo>
                    <a:pt x="218" y="1310"/>
                  </a:lnTo>
                  <a:lnTo>
                    <a:pt x="228" y="1295"/>
                  </a:lnTo>
                  <a:lnTo>
                    <a:pt x="237" y="1280"/>
                  </a:lnTo>
                  <a:lnTo>
                    <a:pt x="249" y="1266"/>
                  </a:lnTo>
                  <a:lnTo>
                    <a:pt x="260" y="1251"/>
                  </a:lnTo>
                  <a:lnTo>
                    <a:pt x="270" y="1238"/>
                  </a:lnTo>
                  <a:lnTo>
                    <a:pt x="281" y="1223"/>
                  </a:lnTo>
                  <a:lnTo>
                    <a:pt x="293" y="1207"/>
                  </a:lnTo>
                  <a:lnTo>
                    <a:pt x="304" y="1192"/>
                  </a:lnTo>
                  <a:lnTo>
                    <a:pt x="317" y="1179"/>
                  </a:lnTo>
                  <a:lnTo>
                    <a:pt x="329" y="1164"/>
                  </a:lnTo>
                  <a:lnTo>
                    <a:pt x="340" y="1150"/>
                  </a:lnTo>
                  <a:lnTo>
                    <a:pt x="353" y="1135"/>
                  </a:lnTo>
                  <a:lnTo>
                    <a:pt x="367" y="1122"/>
                  </a:lnTo>
                  <a:lnTo>
                    <a:pt x="378" y="1107"/>
                  </a:lnTo>
                  <a:lnTo>
                    <a:pt x="391" y="1093"/>
                  </a:lnTo>
                  <a:lnTo>
                    <a:pt x="405" y="1078"/>
                  </a:lnTo>
                  <a:lnTo>
                    <a:pt x="418" y="1065"/>
                  </a:lnTo>
                  <a:lnTo>
                    <a:pt x="429" y="1050"/>
                  </a:lnTo>
                  <a:lnTo>
                    <a:pt x="443" y="1036"/>
                  </a:lnTo>
                  <a:lnTo>
                    <a:pt x="458" y="1023"/>
                  </a:lnTo>
                  <a:lnTo>
                    <a:pt x="471" y="1010"/>
                  </a:lnTo>
                  <a:lnTo>
                    <a:pt x="485" y="996"/>
                  </a:lnTo>
                  <a:lnTo>
                    <a:pt x="498" y="981"/>
                  </a:lnTo>
                  <a:lnTo>
                    <a:pt x="513" y="970"/>
                  </a:lnTo>
                  <a:lnTo>
                    <a:pt x="526" y="954"/>
                  </a:lnTo>
                  <a:lnTo>
                    <a:pt x="540" y="943"/>
                  </a:lnTo>
                  <a:lnTo>
                    <a:pt x="555" y="930"/>
                  </a:lnTo>
                  <a:lnTo>
                    <a:pt x="568" y="916"/>
                  </a:lnTo>
                  <a:lnTo>
                    <a:pt x="581" y="903"/>
                  </a:lnTo>
                  <a:lnTo>
                    <a:pt x="597" y="892"/>
                  </a:lnTo>
                  <a:lnTo>
                    <a:pt x="612" y="878"/>
                  </a:lnTo>
                  <a:lnTo>
                    <a:pt x="625" y="867"/>
                  </a:lnTo>
                  <a:lnTo>
                    <a:pt x="640" y="856"/>
                  </a:lnTo>
                  <a:lnTo>
                    <a:pt x="654" y="844"/>
                  </a:lnTo>
                  <a:lnTo>
                    <a:pt x="669" y="831"/>
                  </a:lnTo>
                  <a:lnTo>
                    <a:pt x="684" y="819"/>
                  </a:lnTo>
                  <a:lnTo>
                    <a:pt x="697" y="808"/>
                  </a:lnTo>
                  <a:lnTo>
                    <a:pt x="713" y="799"/>
                  </a:lnTo>
                  <a:lnTo>
                    <a:pt x="728" y="787"/>
                  </a:lnTo>
                  <a:lnTo>
                    <a:pt x="741" y="776"/>
                  </a:lnTo>
                  <a:lnTo>
                    <a:pt x="756" y="766"/>
                  </a:lnTo>
                  <a:lnTo>
                    <a:pt x="770" y="757"/>
                  </a:lnTo>
                  <a:lnTo>
                    <a:pt x="785" y="745"/>
                  </a:lnTo>
                  <a:lnTo>
                    <a:pt x="800" y="736"/>
                  </a:lnTo>
                  <a:lnTo>
                    <a:pt x="813" y="726"/>
                  </a:lnTo>
                  <a:lnTo>
                    <a:pt x="829" y="719"/>
                  </a:lnTo>
                  <a:lnTo>
                    <a:pt x="842" y="709"/>
                  </a:lnTo>
                  <a:lnTo>
                    <a:pt x="857" y="700"/>
                  </a:lnTo>
                  <a:lnTo>
                    <a:pt x="870" y="692"/>
                  </a:lnTo>
                  <a:lnTo>
                    <a:pt x="886" y="684"/>
                  </a:lnTo>
                  <a:lnTo>
                    <a:pt x="899" y="677"/>
                  </a:lnTo>
                  <a:lnTo>
                    <a:pt x="928" y="662"/>
                  </a:lnTo>
                  <a:lnTo>
                    <a:pt x="948" y="652"/>
                  </a:lnTo>
                  <a:lnTo>
                    <a:pt x="969" y="641"/>
                  </a:lnTo>
                  <a:lnTo>
                    <a:pt x="990" y="631"/>
                  </a:lnTo>
                  <a:lnTo>
                    <a:pt x="1011" y="622"/>
                  </a:lnTo>
                  <a:lnTo>
                    <a:pt x="1032" y="612"/>
                  </a:lnTo>
                  <a:lnTo>
                    <a:pt x="1053" y="605"/>
                  </a:lnTo>
                  <a:lnTo>
                    <a:pt x="1076" y="595"/>
                  </a:lnTo>
                  <a:lnTo>
                    <a:pt x="1097" y="588"/>
                  </a:lnTo>
                  <a:lnTo>
                    <a:pt x="1118" y="578"/>
                  </a:lnTo>
                  <a:lnTo>
                    <a:pt x="1140" y="570"/>
                  </a:lnTo>
                  <a:lnTo>
                    <a:pt x="1182" y="557"/>
                  </a:lnTo>
                  <a:lnTo>
                    <a:pt x="1226" y="542"/>
                  </a:lnTo>
                  <a:lnTo>
                    <a:pt x="1270" y="530"/>
                  </a:lnTo>
                  <a:lnTo>
                    <a:pt x="1313" y="519"/>
                  </a:lnTo>
                  <a:lnTo>
                    <a:pt x="1357" y="508"/>
                  </a:lnTo>
                  <a:lnTo>
                    <a:pt x="1401" y="500"/>
                  </a:lnTo>
                  <a:lnTo>
                    <a:pt x="1445" y="492"/>
                  </a:lnTo>
                  <a:lnTo>
                    <a:pt x="1534" y="479"/>
                  </a:lnTo>
                  <a:lnTo>
                    <a:pt x="1621" y="472"/>
                  </a:lnTo>
                  <a:lnTo>
                    <a:pt x="1798" y="468"/>
                  </a:lnTo>
                  <a:lnTo>
                    <a:pt x="1973" y="481"/>
                  </a:lnTo>
                  <a:lnTo>
                    <a:pt x="2059" y="494"/>
                  </a:lnTo>
                  <a:lnTo>
                    <a:pt x="2144" y="511"/>
                  </a:lnTo>
                  <a:lnTo>
                    <a:pt x="2188" y="523"/>
                  </a:lnTo>
                  <a:lnTo>
                    <a:pt x="2230" y="532"/>
                  </a:lnTo>
                  <a:lnTo>
                    <a:pt x="2272" y="546"/>
                  </a:lnTo>
                  <a:lnTo>
                    <a:pt x="2312" y="559"/>
                  </a:lnTo>
                  <a:lnTo>
                    <a:pt x="2353" y="572"/>
                  </a:lnTo>
                  <a:lnTo>
                    <a:pt x="2395" y="588"/>
                  </a:lnTo>
                  <a:lnTo>
                    <a:pt x="2435" y="605"/>
                  </a:lnTo>
                  <a:lnTo>
                    <a:pt x="2456" y="612"/>
                  </a:lnTo>
                  <a:lnTo>
                    <a:pt x="2475" y="622"/>
                  </a:lnTo>
                  <a:lnTo>
                    <a:pt x="2496" y="629"/>
                  </a:lnTo>
                  <a:lnTo>
                    <a:pt x="2515" y="639"/>
                  </a:lnTo>
                  <a:lnTo>
                    <a:pt x="2534" y="648"/>
                  </a:lnTo>
                  <a:lnTo>
                    <a:pt x="2555" y="658"/>
                  </a:lnTo>
                  <a:lnTo>
                    <a:pt x="2574" y="667"/>
                  </a:lnTo>
                  <a:lnTo>
                    <a:pt x="2593" y="679"/>
                  </a:lnTo>
                  <a:lnTo>
                    <a:pt x="2612" y="688"/>
                  </a:lnTo>
                  <a:lnTo>
                    <a:pt x="2631" y="700"/>
                  </a:lnTo>
                  <a:lnTo>
                    <a:pt x="2652" y="709"/>
                  </a:lnTo>
                  <a:lnTo>
                    <a:pt x="2671" y="721"/>
                  </a:lnTo>
                  <a:lnTo>
                    <a:pt x="2688" y="732"/>
                  </a:lnTo>
                  <a:lnTo>
                    <a:pt x="2707" y="743"/>
                  </a:lnTo>
                  <a:lnTo>
                    <a:pt x="2726" y="755"/>
                  </a:lnTo>
                  <a:lnTo>
                    <a:pt x="2745" y="768"/>
                  </a:lnTo>
                  <a:lnTo>
                    <a:pt x="2762" y="780"/>
                  </a:lnTo>
                  <a:lnTo>
                    <a:pt x="2781" y="791"/>
                  </a:lnTo>
                  <a:lnTo>
                    <a:pt x="2798" y="804"/>
                  </a:lnTo>
                  <a:lnTo>
                    <a:pt x="2815" y="818"/>
                  </a:lnTo>
                  <a:lnTo>
                    <a:pt x="2834" y="831"/>
                  </a:lnTo>
                  <a:lnTo>
                    <a:pt x="2852" y="844"/>
                  </a:lnTo>
                  <a:lnTo>
                    <a:pt x="2869" y="858"/>
                  </a:lnTo>
                  <a:lnTo>
                    <a:pt x="2886" y="871"/>
                  </a:lnTo>
                  <a:lnTo>
                    <a:pt x="2903" y="884"/>
                  </a:lnTo>
                  <a:lnTo>
                    <a:pt x="2920" y="899"/>
                  </a:lnTo>
                  <a:lnTo>
                    <a:pt x="2937" y="913"/>
                  </a:lnTo>
                  <a:lnTo>
                    <a:pt x="2954" y="928"/>
                  </a:lnTo>
                  <a:lnTo>
                    <a:pt x="2969" y="943"/>
                  </a:lnTo>
                  <a:lnTo>
                    <a:pt x="2987" y="958"/>
                  </a:lnTo>
                  <a:lnTo>
                    <a:pt x="3004" y="973"/>
                  </a:lnTo>
                  <a:lnTo>
                    <a:pt x="3019" y="989"/>
                  </a:lnTo>
                  <a:lnTo>
                    <a:pt x="3034" y="1004"/>
                  </a:lnTo>
                  <a:lnTo>
                    <a:pt x="3049" y="1021"/>
                  </a:lnTo>
                  <a:lnTo>
                    <a:pt x="3059" y="1029"/>
                  </a:lnTo>
                  <a:lnTo>
                    <a:pt x="3066" y="1036"/>
                  </a:lnTo>
                  <a:lnTo>
                    <a:pt x="3082" y="1053"/>
                  </a:lnTo>
                  <a:lnTo>
                    <a:pt x="3089" y="1061"/>
                  </a:lnTo>
                  <a:lnTo>
                    <a:pt x="3097" y="1070"/>
                  </a:lnTo>
                  <a:lnTo>
                    <a:pt x="3110" y="1086"/>
                  </a:lnTo>
                  <a:lnTo>
                    <a:pt x="3118" y="1095"/>
                  </a:lnTo>
                  <a:lnTo>
                    <a:pt x="3125" y="1103"/>
                  </a:lnTo>
                  <a:lnTo>
                    <a:pt x="3133" y="1112"/>
                  </a:lnTo>
                  <a:lnTo>
                    <a:pt x="3141" y="1120"/>
                  </a:lnTo>
                  <a:lnTo>
                    <a:pt x="3148" y="1129"/>
                  </a:lnTo>
                  <a:lnTo>
                    <a:pt x="3154" y="1139"/>
                  </a:lnTo>
                  <a:lnTo>
                    <a:pt x="3161" y="1147"/>
                  </a:lnTo>
                  <a:lnTo>
                    <a:pt x="3169" y="1156"/>
                  </a:lnTo>
                  <a:lnTo>
                    <a:pt x="3175" y="1166"/>
                  </a:lnTo>
                  <a:lnTo>
                    <a:pt x="3182" y="1173"/>
                  </a:lnTo>
                  <a:lnTo>
                    <a:pt x="3190" y="1183"/>
                  </a:lnTo>
                  <a:lnTo>
                    <a:pt x="3196" y="1192"/>
                  </a:lnTo>
                  <a:lnTo>
                    <a:pt x="3203" y="1202"/>
                  </a:lnTo>
                  <a:lnTo>
                    <a:pt x="3209" y="1209"/>
                  </a:lnTo>
                  <a:lnTo>
                    <a:pt x="3217" y="1219"/>
                  </a:lnTo>
                  <a:lnTo>
                    <a:pt x="3222" y="1228"/>
                  </a:lnTo>
                  <a:lnTo>
                    <a:pt x="3230" y="1238"/>
                  </a:lnTo>
                  <a:lnTo>
                    <a:pt x="3236" y="1247"/>
                  </a:lnTo>
                  <a:lnTo>
                    <a:pt x="3243" y="1257"/>
                  </a:lnTo>
                  <a:lnTo>
                    <a:pt x="3249" y="1266"/>
                  </a:lnTo>
                  <a:lnTo>
                    <a:pt x="3255" y="1276"/>
                  </a:lnTo>
                  <a:lnTo>
                    <a:pt x="3262" y="1285"/>
                  </a:lnTo>
                  <a:lnTo>
                    <a:pt x="3268" y="1295"/>
                  </a:lnTo>
                  <a:lnTo>
                    <a:pt x="3274" y="1304"/>
                  </a:lnTo>
                  <a:lnTo>
                    <a:pt x="3281" y="1314"/>
                  </a:lnTo>
                  <a:lnTo>
                    <a:pt x="3287" y="1323"/>
                  </a:lnTo>
                  <a:lnTo>
                    <a:pt x="3293" y="1335"/>
                  </a:lnTo>
                  <a:lnTo>
                    <a:pt x="3298" y="1344"/>
                  </a:lnTo>
                  <a:lnTo>
                    <a:pt x="3304" y="1354"/>
                  </a:lnTo>
                  <a:lnTo>
                    <a:pt x="3310" y="1363"/>
                  </a:lnTo>
                  <a:lnTo>
                    <a:pt x="3315" y="1373"/>
                  </a:lnTo>
                  <a:lnTo>
                    <a:pt x="3323" y="1384"/>
                  </a:lnTo>
                  <a:lnTo>
                    <a:pt x="3329" y="1394"/>
                  </a:lnTo>
                  <a:lnTo>
                    <a:pt x="3333" y="1403"/>
                  </a:lnTo>
                  <a:lnTo>
                    <a:pt x="3338" y="1415"/>
                  </a:lnTo>
                  <a:lnTo>
                    <a:pt x="3344" y="1424"/>
                  </a:lnTo>
                  <a:lnTo>
                    <a:pt x="3350" y="1436"/>
                  </a:lnTo>
                  <a:lnTo>
                    <a:pt x="3355" y="1445"/>
                  </a:lnTo>
                  <a:lnTo>
                    <a:pt x="3361" y="1455"/>
                  </a:lnTo>
                  <a:lnTo>
                    <a:pt x="3367" y="1466"/>
                  </a:lnTo>
                  <a:lnTo>
                    <a:pt x="3490" y="1466"/>
                  </a:lnTo>
                  <a:lnTo>
                    <a:pt x="3490" y="1217"/>
                  </a:lnTo>
                  <a:lnTo>
                    <a:pt x="3367" y="1236"/>
                  </a:lnTo>
                  <a:lnTo>
                    <a:pt x="3361" y="1226"/>
                  </a:lnTo>
                  <a:lnTo>
                    <a:pt x="3353" y="1215"/>
                  </a:lnTo>
                  <a:lnTo>
                    <a:pt x="3348" y="1205"/>
                  </a:lnTo>
                  <a:lnTo>
                    <a:pt x="3340" y="1194"/>
                  </a:lnTo>
                  <a:lnTo>
                    <a:pt x="3333" y="1185"/>
                  </a:lnTo>
                  <a:lnTo>
                    <a:pt x="3327" y="1175"/>
                  </a:lnTo>
                  <a:lnTo>
                    <a:pt x="3319" y="1164"/>
                  </a:lnTo>
                  <a:lnTo>
                    <a:pt x="3312" y="1154"/>
                  </a:lnTo>
                  <a:lnTo>
                    <a:pt x="3306" y="1145"/>
                  </a:lnTo>
                  <a:lnTo>
                    <a:pt x="3298" y="1135"/>
                  </a:lnTo>
                  <a:lnTo>
                    <a:pt x="3291" y="1124"/>
                  </a:lnTo>
                  <a:lnTo>
                    <a:pt x="3283" y="1114"/>
                  </a:lnTo>
                  <a:lnTo>
                    <a:pt x="3276" y="1105"/>
                  </a:lnTo>
                  <a:lnTo>
                    <a:pt x="3268" y="1095"/>
                  </a:lnTo>
                  <a:lnTo>
                    <a:pt x="3262" y="1086"/>
                  </a:lnTo>
                  <a:lnTo>
                    <a:pt x="3255" y="1076"/>
                  </a:lnTo>
                  <a:lnTo>
                    <a:pt x="3239" y="1057"/>
                  </a:lnTo>
                  <a:lnTo>
                    <a:pt x="3232" y="1048"/>
                  </a:lnTo>
                  <a:lnTo>
                    <a:pt x="3224" y="1038"/>
                  </a:lnTo>
                  <a:lnTo>
                    <a:pt x="3217" y="1029"/>
                  </a:lnTo>
                  <a:lnTo>
                    <a:pt x="3209" y="1019"/>
                  </a:lnTo>
                  <a:lnTo>
                    <a:pt x="3199" y="1010"/>
                  </a:lnTo>
                  <a:lnTo>
                    <a:pt x="3192" y="1002"/>
                  </a:lnTo>
                  <a:lnTo>
                    <a:pt x="3184" y="993"/>
                  </a:lnTo>
                  <a:lnTo>
                    <a:pt x="3177" y="983"/>
                  </a:lnTo>
                  <a:lnTo>
                    <a:pt x="3169" y="975"/>
                  </a:lnTo>
                  <a:lnTo>
                    <a:pt x="3160" y="966"/>
                  </a:lnTo>
                  <a:lnTo>
                    <a:pt x="3152" y="956"/>
                  </a:lnTo>
                  <a:lnTo>
                    <a:pt x="3144" y="949"/>
                  </a:lnTo>
                  <a:lnTo>
                    <a:pt x="3137" y="939"/>
                  </a:lnTo>
                  <a:lnTo>
                    <a:pt x="3127" y="930"/>
                  </a:lnTo>
                  <a:lnTo>
                    <a:pt x="3120" y="922"/>
                  </a:lnTo>
                  <a:lnTo>
                    <a:pt x="3110" y="913"/>
                  </a:lnTo>
                  <a:lnTo>
                    <a:pt x="3103" y="905"/>
                  </a:lnTo>
                  <a:lnTo>
                    <a:pt x="3093" y="897"/>
                  </a:lnTo>
                  <a:lnTo>
                    <a:pt x="3085" y="888"/>
                  </a:lnTo>
                  <a:lnTo>
                    <a:pt x="3078" y="880"/>
                  </a:lnTo>
                  <a:lnTo>
                    <a:pt x="3068" y="871"/>
                  </a:lnTo>
                  <a:lnTo>
                    <a:pt x="3061" y="863"/>
                  </a:lnTo>
                  <a:lnTo>
                    <a:pt x="3051" y="856"/>
                  </a:lnTo>
                  <a:lnTo>
                    <a:pt x="3042" y="848"/>
                  </a:lnTo>
                  <a:lnTo>
                    <a:pt x="3034" y="839"/>
                  </a:lnTo>
                  <a:lnTo>
                    <a:pt x="3025" y="831"/>
                  </a:lnTo>
                  <a:lnTo>
                    <a:pt x="3017" y="823"/>
                  </a:lnTo>
                  <a:lnTo>
                    <a:pt x="3007" y="816"/>
                  </a:lnTo>
                  <a:lnTo>
                    <a:pt x="2988" y="800"/>
                  </a:lnTo>
                  <a:lnTo>
                    <a:pt x="2971" y="785"/>
                  </a:lnTo>
                  <a:lnTo>
                    <a:pt x="2952" y="770"/>
                  </a:lnTo>
                  <a:lnTo>
                    <a:pt x="2935" y="755"/>
                  </a:lnTo>
                  <a:lnTo>
                    <a:pt x="2916" y="742"/>
                  </a:lnTo>
                  <a:lnTo>
                    <a:pt x="2897" y="726"/>
                  </a:lnTo>
                  <a:lnTo>
                    <a:pt x="2878" y="713"/>
                  </a:lnTo>
                  <a:lnTo>
                    <a:pt x="2859" y="700"/>
                  </a:lnTo>
                  <a:lnTo>
                    <a:pt x="2840" y="686"/>
                  </a:lnTo>
                  <a:lnTo>
                    <a:pt x="2821" y="673"/>
                  </a:lnTo>
                  <a:lnTo>
                    <a:pt x="2802" y="660"/>
                  </a:lnTo>
                  <a:lnTo>
                    <a:pt x="2783" y="646"/>
                  </a:lnTo>
                  <a:lnTo>
                    <a:pt x="2762" y="635"/>
                  </a:lnTo>
                  <a:lnTo>
                    <a:pt x="2743" y="622"/>
                  </a:lnTo>
                  <a:lnTo>
                    <a:pt x="2722" y="610"/>
                  </a:lnTo>
                  <a:lnTo>
                    <a:pt x="2703" y="599"/>
                  </a:lnTo>
                  <a:lnTo>
                    <a:pt x="2682" y="588"/>
                  </a:lnTo>
                  <a:lnTo>
                    <a:pt x="2661" y="576"/>
                  </a:lnTo>
                  <a:lnTo>
                    <a:pt x="2642" y="565"/>
                  </a:lnTo>
                  <a:lnTo>
                    <a:pt x="2621" y="555"/>
                  </a:lnTo>
                  <a:lnTo>
                    <a:pt x="2601" y="544"/>
                  </a:lnTo>
                  <a:lnTo>
                    <a:pt x="2580" y="534"/>
                  </a:lnTo>
                  <a:lnTo>
                    <a:pt x="2559" y="525"/>
                  </a:lnTo>
                  <a:lnTo>
                    <a:pt x="2538" y="513"/>
                  </a:lnTo>
                  <a:lnTo>
                    <a:pt x="2517" y="504"/>
                  </a:lnTo>
                  <a:lnTo>
                    <a:pt x="2496" y="496"/>
                  </a:lnTo>
                  <a:lnTo>
                    <a:pt x="2475" y="487"/>
                  </a:lnTo>
                  <a:lnTo>
                    <a:pt x="2452" y="477"/>
                  </a:lnTo>
                  <a:lnTo>
                    <a:pt x="2431" y="470"/>
                  </a:lnTo>
                  <a:lnTo>
                    <a:pt x="2409" y="462"/>
                  </a:lnTo>
                  <a:lnTo>
                    <a:pt x="2388" y="454"/>
                  </a:lnTo>
                  <a:lnTo>
                    <a:pt x="2344" y="439"/>
                  </a:lnTo>
                  <a:lnTo>
                    <a:pt x="2300" y="426"/>
                  </a:lnTo>
                  <a:lnTo>
                    <a:pt x="2256" y="413"/>
                  </a:lnTo>
                  <a:lnTo>
                    <a:pt x="2211" y="401"/>
                  </a:lnTo>
                  <a:lnTo>
                    <a:pt x="2167" y="390"/>
                  </a:lnTo>
                  <a:lnTo>
                    <a:pt x="2121" y="380"/>
                  </a:lnTo>
                  <a:lnTo>
                    <a:pt x="2076" y="373"/>
                  </a:lnTo>
                  <a:lnTo>
                    <a:pt x="2030" y="365"/>
                  </a:lnTo>
                  <a:lnTo>
                    <a:pt x="1985" y="357"/>
                  </a:lnTo>
                  <a:lnTo>
                    <a:pt x="1893" y="348"/>
                  </a:lnTo>
                  <a:lnTo>
                    <a:pt x="1800" y="344"/>
                  </a:lnTo>
                  <a:lnTo>
                    <a:pt x="1616" y="346"/>
                  </a:lnTo>
                  <a:lnTo>
                    <a:pt x="1431" y="367"/>
                  </a:lnTo>
                  <a:lnTo>
                    <a:pt x="1338" y="386"/>
                  </a:lnTo>
                  <a:lnTo>
                    <a:pt x="1293" y="395"/>
                  </a:lnTo>
                  <a:lnTo>
                    <a:pt x="1247" y="407"/>
                  </a:lnTo>
                  <a:lnTo>
                    <a:pt x="1201" y="420"/>
                  </a:lnTo>
                  <a:lnTo>
                    <a:pt x="1158" y="435"/>
                  </a:lnTo>
                  <a:lnTo>
                    <a:pt x="1112" y="449"/>
                  </a:lnTo>
                  <a:lnTo>
                    <a:pt x="1089" y="458"/>
                  </a:lnTo>
                  <a:lnTo>
                    <a:pt x="1066" y="466"/>
                  </a:lnTo>
                  <a:lnTo>
                    <a:pt x="1043" y="475"/>
                  </a:lnTo>
                  <a:lnTo>
                    <a:pt x="1023" y="483"/>
                  </a:lnTo>
                  <a:lnTo>
                    <a:pt x="1000" y="492"/>
                  </a:lnTo>
                  <a:lnTo>
                    <a:pt x="977" y="502"/>
                  </a:lnTo>
                  <a:lnTo>
                    <a:pt x="956" y="511"/>
                  </a:lnTo>
                  <a:lnTo>
                    <a:pt x="933" y="521"/>
                  </a:lnTo>
                  <a:lnTo>
                    <a:pt x="912" y="532"/>
                  </a:lnTo>
                  <a:lnTo>
                    <a:pt x="889" y="544"/>
                  </a:lnTo>
                  <a:lnTo>
                    <a:pt x="869" y="553"/>
                  </a:lnTo>
                  <a:lnTo>
                    <a:pt x="848" y="565"/>
                  </a:lnTo>
                  <a:lnTo>
                    <a:pt x="825" y="576"/>
                  </a:lnTo>
                  <a:lnTo>
                    <a:pt x="804" y="589"/>
                  </a:lnTo>
                  <a:lnTo>
                    <a:pt x="783" y="601"/>
                  </a:lnTo>
                  <a:lnTo>
                    <a:pt x="762" y="614"/>
                  </a:lnTo>
                  <a:lnTo>
                    <a:pt x="741" y="626"/>
                  </a:lnTo>
                  <a:lnTo>
                    <a:pt x="720" y="639"/>
                  </a:lnTo>
                  <a:lnTo>
                    <a:pt x="699" y="652"/>
                  </a:lnTo>
                  <a:lnTo>
                    <a:pt x="680" y="665"/>
                  </a:lnTo>
                  <a:lnTo>
                    <a:pt x="661" y="679"/>
                  </a:lnTo>
                  <a:lnTo>
                    <a:pt x="640" y="694"/>
                  </a:lnTo>
                  <a:lnTo>
                    <a:pt x="621" y="709"/>
                  </a:lnTo>
                  <a:lnTo>
                    <a:pt x="610" y="717"/>
                  </a:lnTo>
                  <a:lnTo>
                    <a:pt x="601" y="724"/>
                  </a:lnTo>
                  <a:lnTo>
                    <a:pt x="589" y="734"/>
                  </a:lnTo>
                  <a:lnTo>
                    <a:pt x="580" y="742"/>
                  </a:lnTo>
                  <a:lnTo>
                    <a:pt x="570" y="749"/>
                  </a:lnTo>
                  <a:lnTo>
                    <a:pt x="559" y="759"/>
                  </a:lnTo>
                  <a:lnTo>
                    <a:pt x="547" y="768"/>
                  </a:lnTo>
                  <a:lnTo>
                    <a:pt x="538" y="776"/>
                  </a:lnTo>
                  <a:lnTo>
                    <a:pt x="528" y="785"/>
                  </a:lnTo>
                  <a:lnTo>
                    <a:pt x="517" y="795"/>
                  </a:lnTo>
                  <a:lnTo>
                    <a:pt x="507" y="804"/>
                  </a:lnTo>
                  <a:lnTo>
                    <a:pt x="496" y="814"/>
                  </a:lnTo>
                  <a:lnTo>
                    <a:pt x="486" y="823"/>
                  </a:lnTo>
                  <a:lnTo>
                    <a:pt x="475" y="833"/>
                  </a:lnTo>
                  <a:lnTo>
                    <a:pt x="464" y="842"/>
                  </a:lnTo>
                  <a:lnTo>
                    <a:pt x="454" y="852"/>
                  </a:lnTo>
                  <a:lnTo>
                    <a:pt x="445" y="861"/>
                  </a:lnTo>
                  <a:lnTo>
                    <a:pt x="433" y="871"/>
                  </a:lnTo>
                  <a:lnTo>
                    <a:pt x="424" y="880"/>
                  </a:lnTo>
                  <a:lnTo>
                    <a:pt x="412" y="892"/>
                  </a:lnTo>
                  <a:lnTo>
                    <a:pt x="403" y="901"/>
                  </a:lnTo>
                  <a:lnTo>
                    <a:pt x="393" y="911"/>
                  </a:lnTo>
                  <a:lnTo>
                    <a:pt x="382" y="922"/>
                  </a:lnTo>
                  <a:lnTo>
                    <a:pt x="372" y="932"/>
                  </a:lnTo>
                  <a:lnTo>
                    <a:pt x="363" y="941"/>
                  </a:lnTo>
                  <a:lnTo>
                    <a:pt x="353" y="953"/>
                  </a:lnTo>
                  <a:lnTo>
                    <a:pt x="342" y="962"/>
                  </a:lnTo>
                  <a:lnTo>
                    <a:pt x="332" y="973"/>
                  </a:lnTo>
                  <a:lnTo>
                    <a:pt x="323" y="983"/>
                  </a:lnTo>
                  <a:lnTo>
                    <a:pt x="313" y="994"/>
                  </a:lnTo>
                  <a:lnTo>
                    <a:pt x="304" y="1004"/>
                  </a:lnTo>
                  <a:lnTo>
                    <a:pt x="294" y="1015"/>
                  </a:lnTo>
                  <a:lnTo>
                    <a:pt x="285" y="1025"/>
                  </a:lnTo>
                  <a:lnTo>
                    <a:pt x="275" y="1036"/>
                  </a:lnTo>
                  <a:lnTo>
                    <a:pt x="268" y="1046"/>
                  </a:lnTo>
                  <a:lnTo>
                    <a:pt x="258" y="1057"/>
                  </a:lnTo>
                  <a:lnTo>
                    <a:pt x="249" y="1067"/>
                  </a:lnTo>
                  <a:lnTo>
                    <a:pt x="241" y="1078"/>
                  </a:lnTo>
                  <a:lnTo>
                    <a:pt x="232" y="1088"/>
                  </a:lnTo>
                  <a:lnTo>
                    <a:pt x="224" y="1099"/>
                  </a:lnTo>
                  <a:lnTo>
                    <a:pt x="215" y="1108"/>
                  </a:lnTo>
                  <a:lnTo>
                    <a:pt x="207" y="1120"/>
                  </a:lnTo>
                  <a:lnTo>
                    <a:pt x="199" y="1129"/>
                  </a:lnTo>
                  <a:lnTo>
                    <a:pt x="192" y="1139"/>
                  </a:lnTo>
                  <a:lnTo>
                    <a:pt x="177" y="1160"/>
                  </a:lnTo>
                  <a:lnTo>
                    <a:pt x="169" y="1171"/>
                  </a:lnTo>
                  <a:lnTo>
                    <a:pt x="161" y="1181"/>
                  </a:lnTo>
                  <a:lnTo>
                    <a:pt x="154" y="1190"/>
                  </a:lnTo>
                  <a:lnTo>
                    <a:pt x="148" y="1200"/>
                  </a:lnTo>
                  <a:lnTo>
                    <a:pt x="140" y="1209"/>
                  </a:lnTo>
                  <a:lnTo>
                    <a:pt x="135" y="1221"/>
                  </a:lnTo>
                  <a:lnTo>
                    <a:pt x="127" y="1230"/>
                  </a:lnTo>
                  <a:lnTo>
                    <a:pt x="121" y="1240"/>
                  </a:lnTo>
                  <a:lnTo>
                    <a:pt x="123" y="624"/>
                  </a:lnTo>
                  <a:lnTo>
                    <a:pt x="146" y="608"/>
                  </a:lnTo>
                  <a:lnTo>
                    <a:pt x="167" y="593"/>
                  </a:lnTo>
                  <a:lnTo>
                    <a:pt x="190" y="578"/>
                  </a:lnTo>
                  <a:lnTo>
                    <a:pt x="211" y="565"/>
                  </a:lnTo>
                  <a:lnTo>
                    <a:pt x="234" y="550"/>
                  </a:lnTo>
                  <a:lnTo>
                    <a:pt x="256" y="536"/>
                  </a:lnTo>
                  <a:lnTo>
                    <a:pt x="279" y="523"/>
                  </a:lnTo>
                  <a:lnTo>
                    <a:pt x="302" y="510"/>
                  </a:lnTo>
                  <a:lnTo>
                    <a:pt x="325" y="494"/>
                  </a:lnTo>
                  <a:lnTo>
                    <a:pt x="348" y="483"/>
                  </a:lnTo>
                  <a:lnTo>
                    <a:pt x="370" y="470"/>
                  </a:lnTo>
                  <a:lnTo>
                    <a:pt x="395" y="456"/>
                  </a:lnTo>
                  <a:lnTo>
                    <a:pt x="418" y="445"/>
                  </a:lnTo>
                  <a:lnTo>
                    <a:pt x="441" y="432"/>
                  </a:lnTo>
                  <a:lnTo>
                    <a:pt x="466" y="420"/>
                  </a:lnTo>
                  <a:lnTo>
                    <a:pt x="490" y="409"/>
                  </a:lnTo>
                  <a:lnTo>
                    <a:pt x="513" y="397"/>
                  </a:lnTo>
                  <a:lnTo>
                    <a:pt x="538" y="386"/>
                  </a:lnTo>
                  <a:lnTo>
                    <a:pt x="562" y="375"/>
                  </a:lnTo>
                  <a:lnTo>
                    <a:pt x="587" y="363"/>
                  </a:lnTo>
                  <a:lnTo>
                    <a:pt x="612" y="354"/>
                  </a:lnTo>
                  <a:lnTo>
                    <a:pt x="637" y="344"/>
                  </a:lnTo>
                  <a:lnTo>
                    <a:pt x="661" y="333"/>
                  </a:lnTo>
                  <a:lnTo>
                    <a:pt x="686" y="323"/>
                  </a:lnTo>
                  <a:lnTo>
                    <a:pt x="711" y="314"/>
                  </a:lnTo>
                  <a:lnTo>
                    <a:pt x="737" y="304"/>
                  </a:lnTo>
                  <a:lnTo>
                    <a:pt x="762" y="295"/>
                  </a:lnTo>
                  <a:lnTo>
                    <a:pt x="787" y="287"/>
                  </a:lnTo>
                  <a:lnTo>
                    <a:pt x="813" y="278"/>
                  </a:lnTo>
                  <a:lnTo>
                    <a:pt x="838" y="270"/>
                  </a:lnTo>
                  <a:lnTo>
                    <a:pt x="865" y="262"/>
                  </a:lnTo>
                  <a:lnTo>
                    <a:pt x="891" y="255"/>
                  </a:lnTo>
                  <a:lnTo>
                    <a:pt x="943" y="240"/>
                  </a:lnTo>
                  <a:lnTo>
                    <a:pt x="994" y="224"/>
                  </a:lnTo>
                  <a:lnTo>
                    <a:pt x="1047" y="211"/>
                  </a:lnTo>
                  <a:lnTo>
                    <a:pt x="1101" y="200"/>
                  </a:lnTo>
                  <a:lnTo>
                    <a:pt x="1154" y="188"/>
                  </a:lnTo>
                  <a:lnTo>
                    <a:pt x="1207" y="179"/>
                  </a:lnTo>
                  <a:lnTo>
                    <a:pt x="1260" y="169"/>
                  </a:lnTo>
                  <a:lnTo>
                    <a:pt x="1313" y="162"/>
                  </a:lnTo>
                  <a:lnTo>
                    <a:pt x="1369" y="154"/>
                  </a:lnTo>
                  <a:lnTo>
                    <a:pt x="1422" y="146"/>
                  </a:lnTo>
                  <a:lnTo>
                    <a:pt x="1532" y="137"/>
                  </a:lnTo>
                  <a:lnTo>
                    <a:pt x="1640" y="131"/>
                  </a:lnTo>
                  <a:lnTo>
                    <a:pt x="1749" y="129"/>
                  </a:lnTo>
                  <a:lnTo>
                    <a:pt x="1967" y="137"/>
                  </a:lnTo>
                  <a:lnTo>
                    <a:pt x="2184" y="160"/>
                  </a:lnTo>
                  <a:lnTo>
                    <a:pt x="2291" y="177"/>
                  </a:lnTo>
                  <a:lnTo>
                    <a:pt x="2344" y="186"/>
                  </a:lnTo>
                  <a:lnTo>
                    <a:pt x="2397" y="198"/>
                  </a:lnTo>
                  <a:lnTo>
                    <a:pt x="2450" y="209"/>
                  </a:lnTo>
                  <a:lnTo>
                    <a:pt x="2502" y="222"/>
                  </a:lnTo>
                  <a:lnTo>
                    <a:pt x="2555" y="236"/>
                  </a:lnTo>
                  <a:lnTo>
                    <a:pt x="2606" y="251"/>
                  </a:lnTo>
                  <a:lnTo>
                    <a:pt x="2658" y="268"/>
                  </a:lnTo>
                  <a:lnTo>
                    <a:pt x="2682" y="276"/>
                  </a:lnTo>
                  <a:lnTo>
                    <a:pt x="2709" y="285"/>
                  </a:lnTo>
                  <a:lnTo>
                    <a:pt x="2734" y="293"/>
                  </a:lnTo>
                  <a:lnTo>
                    <a:pt x="2758" y="302"/>
                  </a:lnTo>
                  <a:lnTo>
                    <a:pt x="2785" y="312"/>
                  </a:lnTo>
                  <a:lnTo>
                    <a:pt x="2810" y="321"/>
                  </a:lnTo>
                  <a:lnTo>
                    <a:pt x="2834" y="331"/>
                  </a:lnTo>
                  <a:lnTo>
                    <a:pt x="2859" y="340"/>
                  </a:lnTo>
                  <a:lnTo>
                    <a:pt x="2884" y="352"/>
                  </a:lnTo>
                  <a:lnTo>
                    <a:pt x="2909" y="361"/>
                  </a:lnTo>
                  <a:lnTo>
                    <a:pt x="2931" y="373"/>
                  </a:lnTo>
                  <a:lnTo>
                    <a:pt x="2956" y="384"/>
                  </a:lnTo>
                  <a:lnTo>
                    <a:pt x="2981" y="395"/>
                  </a:lnTo>
                  <a:lnTo>
                    <a:pt x="3004" y="407"/>
                  </a:lnTo>
                  <a:lnTo>
                    <a:pt x="3028" y="418"/>
                  </a:lnTo>
                  <a:lnTo>
                    <a:pt x="3051" y="430"/>
                  </a:lnTo>
                  <a:lnTo>
                    <a:pt x="3076" y="443"/>
                  </a:lnTo>
                  <a:lnTo>
                    <a:pt x="3099" y="454"/>
                  </a:lnTo>
                  <a:lnTo>
                    <a:pt x="3122" y="468"/>
                  </a:lnTo>
                  <a:lnTo>
                    <a:pt x="3144" y="481"/>
                  </a:lnTo>
                  <a:lnTo>
                    <a:pt x="3167" y="494"/>
                  </a:lnTo>
                  <a:lnTo>
                    <a:pt x="3190" y="508"/>
                  </a:lnTo>
                  <a:lnTo>
                    <a:pt x="3213" y="521"/>
                  </a:lnTo>
                  <a:lnTo>
                    <a:pt x="3236" y="534"/>
                  </a:lnTo>
                  <a:lnTo>
                    <a:pt x="3258" y="550"/>
                  </a:lnTo>
                  <a:lnTo>
                    <a:pt x="3279" y="563"/>
                  </a:lnTo>
                  <a:lnTo>
                    <a:pt x="3302" y="578"/>
                  </a:lnTo>
                  <a:lnTo>
                    <a:pt x="3323" y="593"/>
                  </a:lnTo>
                  <a:lnTo>
                    <a:pt x="3346" y="608"/>
                  </a:lnTo>
                  <a:lnTo>
                    <a:pt x="3367" y="624"/>
                  </a:lnTo>
                  <a:lnTo>
                    <a:pt x="3367" y="1217"/>
                  </a:lnTo>
                  <a:lnTo>
                    <a:pt x="3490" y="1173"/>
                  </a:lnTo>
                  <a:lnTo>
                    <a:pt x="3490" y="591"/>
                  </a:lnTo>
                  <a:lnTo>
                    <a:pt x="3479" y="584"/>
                  </a:lnTo>
                  <a:lnTo>
                    <a:pt x="3468" y="574"/>
                  </a:lnTo>
                  <a:lnTo>
                    <a:pt x="3456" y="565"/>
                  </a:lnTo>
                  <a:lnTo>
                    <a:pt x="3445" y="555"/>
                  </a:lnTo>
                  <a:lnTo>
                    <a:pt x="3433" y="546"/>
                  </a:lnTo>
                  <a:lnTo>
                    <a:pt x="3422" y="538"/>
                  </a:lnTo>
                  <a:lnTo>
                    <a:pt x="3411" y="529"/>
                  </a:lnTo>
                  <a:lnTo>
                    <a:pt x="3399" y="521"/>
                  </a:lnTo>
                  <a:lnTo>
                    <a:pt x="3388" y="511"/>
                  </a:lnTo>
                  <a:lnTo>
                    <a:pt x="3376" y="502"/>
                  </a:lnTo>
                  <a:lnTo>
                    <a:pt x="3363" y="494"/>
                  </a:lnTo>
                  <a:lnTo>
                    <a:pt x="3352" y="487"/>
                  </a:lnTo>
                  <a:lnTo>
                    <a:pt x="3340" y="477"/>
                  </a:lnTo>
                  <a:lnTo>
                    <a:pt x="3329" y="470"/>
                  </a:lnTo>
                  <a:lnTo>
                    <a:pt x="3315" y="462"/>
                  </a:lnTo>
                  <a:lnTo>
                    <a:pt x="3304" y="453"/>
                  </a:lnTo>
                  <a:lnTo>
                    <a:pt x="3291" y="445"/>
                  </a:lnTo>
                  <a:lnTo>
                    <a:pt x="3279" y="437"/>
                  </a:lnTo>
                  <a:lnTo>
                    <a:pt x="3268" y="430"/>
                  </a:lnTo>
                  <a:lnTo>
                    <a:pt x="3255" y="420"/>
                  </a:lnTo>
                  <a:lnTo>
                    <a:pt x="3243" y="413"/>
                  </a:lnTo>
                  <a:lnTo>
                    <a:pt x="3230" y="405"/>
                  </a:lnTo>
                  <a:lnTo>
                    <a:pt x="3205" y="390"/>
                  </a:lnTo>
                  <a:lnTo>
                    <a:pt x="3180" y="376"/>
                  </a:lnTo>
                  <a:lnTo>
                    <a:pt x="3156" y="361"/>
                  </a:lnTo>
                  <a:lnTo>
                    <a:pt x="3129" y="346"/>
                  </a:lnTo>
                  <a:lnTo>
                    <a:pt x="3104" y="333"/>
                  </a:lnTo>
                  <a:lnTo>
                    <a:pt x="3078" y="319"/>
                  </a:lnTo>
                  <a:lnTo>
                    <a:pt x="3053" y="306"/>
                  </a:lnTo>
                  <a:lnTo>
                    <a:pt x="3026" y="293"/>
                  </a:lnTo>
                  <a:lnTo>
                    <a:pt x="3000" y="280"/>
                  </a:lnTo>
                  <a:lnTo>
                    <a:pt x="2973" y="266"/>
                  </a:lnTo>
                  <a:lnTo>
                    <a:pt x="2947" y="255"/>
                  </a:lnTo>
                  <a:lnTo>
                    <a:pt x="2920" y="243"/>
                  </a:lnTo>
                  <a:lnTo>
                    <a:pt x="2893" y="232"/>
                  </a:lnTo>
                  <a:lnTo>
                    <a:pt x="2867" y="221"/>
                  </a:lnTo>
                  <a:lnTo>
                    <a:pt x="2840" y="209"/>
                  </a:lnTo>
                  <a:lnTo>
                    <a:pt x="2812" y="198"/>
                  </a:lnTo>
                  <a:lnTo>
                    <a:pt x="2785" y="186"/>
                  </a:lnTo>
                  <a:lnTo>
                    <a:pt x="2758" y="177"/>
                  </a:lnTo>
                  <a:lnTo>
                    <a:pt x="2730" y="167"/>
                  </a:lnTo>
                  <a:lnTo>
                    <a:pt x="2703" y="158"/>
                  </a:lnTo>
                  <a:lnTo>
                    <a:pt x="2675" y="148"/>
                  </a:lnTo>
                  <a:lnTo>
                    <a:pt x="2646" y="139"/>
                  </a:lnTo>
                  <a:lnTo>
                    <a:pt x="2620" y="129"/>
                  </a:lnTo>
                  <a:lnTo>
                    <a:pt x="2591" y="122"/>
                  </a:lnTo>
                  <a:lnTo>
                    <a:pt x="2563" y="112"/>
                  </a:lnTo>
                  <a:lnTo>
                    <a:pt x="2534" y="105"/>
                  </a:lnTo>
                  <a:lnTo>
                    <a:pt x="2506" y="97"/>
                  </a:lnTo>
                  <a:lnTo>
                    <a:pt x="2448" y="84"/>
                  </a:lnTo>
                  <a:lnTo>
                    <a:pt x="2391" y="70"/>
                  </a:lnTo>
                  <a:lnTo>
                    <a:pt x="2333" y="57"/>
                  </a:lnTo>
                  <a:lnTo>
                    <a:pt x="2275" y="48"/>
                  </a:lnTo>
                  <a:lnTo>
                    <a:pt x="2217" y="36"/>
                  </a:lnTo>
                  <a:lnTo>
                    <a:pt x="2158" y="29"/>
                  </a:lnTo>
                  <a:lnTo>
                    <a:pt x="2101" y="21"/>
                  </a:lnTo>
                  <a:lnTo>
                    <a:pt x="1983" y="10"/>
                  </a:lnTo>
                  <a:lnTo>
                    <a:pt x="1863" y="2"/>
                  </a:lnTo>
                  <a:lnTo>
                    <a:pt x="1745" y="0"/>
                  </a:lnTo>
                  <a:lnTo>
                    <a:pt x="1507" y="10"/>
                  </a:lnTo>
                  <a:lnTo>
                    <a:pt x="1391" y="21"/>
                  </a:lnTo>
                  <a:lnTo>
                    <a:pt x="1274" y="36"/>
                  </a:lnTo>
                  <a:lnTo>
                    <a:pt x="1215" y="48"/>
                  </a:lnTo>
                  <a:lnTo>
                    <a:pt x="1158" y="57"/>
                  </a:lnTo>
                  <a:lnTo>
                    <a:pt x="1099" y="70"/>
                  </a:lnTo>
                  <a:lnTo>
                    <a:pt x="1042" y="84"/>
                  </a:lnTo>
                  <a:lnTo>
                    <a:pt x="985" y="97"/>
                  </a:lnTo>
                  <a:lnTo>
                    <a:pt x="928" y="112"/>
                  </a:lnTo>
                  <a:lnTo>
                    <a:pt x="899" y="122"/>
                  </a:lnTo>
                  <a:lnTo>
                    <a:pt x="872" y="129"/>
                  </a:lnTo>
                  <a:lnTo>
                    <a:pt x="844" y="139"/>
                  </a:lnTo>
                  <a:lnTo>
                    <a:pt x="815" y="148"/>
                  </a:lnTo>
                  <a:lnTo>
                    <a:pt x="787" y="158"/>
                  </a:lnTo>
                  <a:lnTo>
                    <a:pt x="760" y="167"/>
                  </a:lnTo>
                  <a:lnTo>
                    <a:pt x="732" y="177"/>
                  </a:lnTo>
                  <a:lnTo>
                    <a:pt x="705" y="186"/>
                  </a:lnTo>
                  <a:lnTo>
                    <a:pt x="678" y="198"/>
                  </a:lnTo>
                  <a:lnTo>
                    <a:pt x="650" y="209"/>
                  </a:lnTo>
                  <a:lnTo>
                    <a:pt x="623" y="221"/>
                  </a:lnTo>
                  <a:lnTo>
                    <a:pt x="597" y="232"/>
                  </a:lnTo>
                  <a:lnTo>
                    <a:pt x="570" y="243"/>
                  </a:lnTo>
                  <a:lnTo>
                    <a:pt x="543" y="255"/>
                  </a:lnTo>
                  <a:lnTo>
                    <a:pt x="517" y="266"/>
                  </a:lnTo>
                  <a:lnTo>
                    <a:pt x="490" y="280"/>
                  </a:lnTo>
                  <a:lnTo>
                    <a:pt x="464" y="293"/>
                  </a:lnTo>
                  <a:lnTo>
                    <a:pt x="437" y="306"/>
                  </a:lnTo>
                  <a:lnTo>
                    <a:pt x="412" y="319"/>
                  </a:lnTo>
                  <a:lnTo>
                    <a:pt x="386" y="333"/>
                  </a:lnTo>
                  <a:lnTo>
                    <a:pt x="361" y="346"/>
                  </a:lnTo>
                  <a:lnTo>
                    <a:pt x="336" y="361"/>
                  </a:lnTo>
                  <a:lnTo>
                    <a:pt x="310" y="376"/>
                  </a:lnTo>
                  <a:lnTo>
                    <a:pt x="285" y="390"/>
                  </a:lnTo>
                  <a:lnTo>
                    <a:pt x="260" y="405"/>
                  </a:lnTo>
                  <a:lnTo>
                    <a:pt x="235" y="420"/>
                  </a:lnTo>
                  <a:lnTo>
                    <a:pt x="211" y="437"/>
                  </a:lnTo>
                  <a:lnTo>
                    <a:pt x="199" y="445"/>
                  </a:lnTo>
                  <a:lnTo>
                    <a:pt x="186" y="453"/>
                  </a:lnTo>
                  <a:lnTo>
                    <a:pt x="175" y="462"/>
                  </a:lnTo>
                  <a:lnTo>
                    <a:pt x="161" y="470"/>
                  </a:lnTo>
                  <a:lnTo>
                    <a:pt x="150" y="477"/>
                  </a:lnTo>
                  <a:lnTo>
                    <a:pt x="139" y="487"/>
                  </a:lnTo>
                  <a:lnTo>
                    <a:pt x="127" y="494"/>
                  </a:lnTo>
                  <a:lnTo>
                    <a:pt x="114" y="502"/>
                  </a:lnTo>
                  <a:lnTo>
                    <a:pt x="102" y="511"/>
                  </a:lnTo>
                  <a:lnTo>
                    <a:pt x="91" y="521"/>
                  </a:lnTo>
                  <a:lnTo>
                    <a:pt x="80" y="529"/>
                  </a:lnTo>
                  <a:lnTo>
                    <a:pt x="68" y="538"/>
                  </a:lnTo>
                  <a:lnTo>
                    <a:pt x="57" y="546"/>
                  </a:lnTo>
                  <a:lnTo>
                    <a:pt x="45" y="555"/>
                  </a:lnTo>
                  <a:lnTo>
                    <a:pt x="34" y="565"/>
                  </a:lnTo>
                  <a:lnTo>
                    <a:pt x="23" y="574"/>
                  </a:lnTo>
                  <a:lnTo>
                    <a:pt x="11" y="582"/>
                  </a:lnTo>
                  <a:lnTo>
                    <a:pt x="0" y="591"/>
                  </a:lnTo>
                  <a:lnTo>
                    <a:pt x="0" y="1466"/>
                  </a:lnTo>
                  <a:lnTo>
                    <a:pt x="123" y="14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785"/>
            <p:cNvSpPr>
              <a:spLocks/>
            </p:cNvSpPr>
            <p:nvPr/>
          </p:nvSpPr>
          <p:spPr bwMode="auto">
            <a:xfrm>
              <a:off x="729" y="255"/>
              <a:ext cx="21" cy="155"/>
            </a:xfrm>
            <a:custGeom>
              <a:avLst/>
              <a:gdLst>
                <a:gd name="T0" fmla="*/ 0 w 63"/>
                <a:gd name="T1" fmla="*/ 0 h 553"/>
                <a:gd name="T2" fmla="*/ 0 w 63"/>
                <a:gd name="T3" fmla="*/ 155 h 553"/>
                <a:gd name="T4" fmla="*/ 21 w 63"/>
                <a:gd name="T5" fmla="*/ 155 h 553"/>
                <a:gd name="T6" fmla="*/ 21 w 63"/>
                <a:gd name="T7" fmla="*/ 0 h 553"/>
                <a:gd name="T8" fmla="*/ 0 w 63"/>
                <a:gd name="T9" fmla="*/ 0 h 553"/>
                <a:gd name="T10" fmla="*/ 0 w 63"/>
                <a:gd name="T11" fmla="*/ 0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553"/>
                <a:gd name="T20" fmla="*/ 63 w 63"/>
                <a:gd name="T21" fmla="*/ 553 h 5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553">
                  <a:moveTo>
                    <a:pt x="0" y="0"/>
                  </a:moveTo>
                  <a:lnTo>
                    <a:pt x="0" y="553"/>
                  </a:lnTo>
                  <a:lnTo>
                    <a:pt x="63" y="553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786"/>
            <p:cNvSpPr>
              <a:spLocks/>
            </p:cNvSpPr>
            <p:nvPr/>
          </p:nvSpPr>
          <p:spPr bwMode="auto">
            <a:xfrm>
              <a:off x="1477" y="210"/>
              <a:ext cx="21" cy="128"/>
            </a:xfrm>
            <a:custGeom>
              <a:avLst/>
              <a:gdLst>
                <a:gd name="T0" fmla="*/ 0 w 63"/>
                <a:gd name="T1" fmla="*/ 0 h 452"/>
                <a:gd name="T2" fmla="*/ 0 w 63"/>
                <a:gd name="T3" fmla="*/ 128 h 452"/>
                <a:gd name="T4" fmla="*/ 21 w 63"/>
                <a:gd name="T5" fmla="*/ 128 h 452"/>
                <a:gd name="T6" fmla="*/ 21 w 63"/>
                <a:gd name="T7" fmla="*/ 0 h 452"/>
                <a:gd name="T8" fmla="*/ 0 w 63"/>
                <a:gd name="T9" fmla="*/ 0 h 452"/>
                <a:gd name="T10" fmla="*/ 0 w 63"/>
                <a:gd name="T11" fmla="*/ 0 h 4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452"/>
                <a:gd name="T20" fmla="*/ 63 w 63"/>
                <a:gd name="T21" fmla="*/ 452 h 4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452">
                  <a:moveTo>
                    <a:pt x="0" y="0"/>
                  </a:moveTo>
                  <a:lnTo>
                    <a:pt x="0" y="452"/>
                  </a:lnTo>
                  <a:lnTo>
                    <a:pt x="63" y="452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787"/>
            <p:cNvSpPr>
              <a:spLocks/>
            </p:cNvSpPr>
            <p:nvPr/>
          </p:nvSpPr>
          <p:spPr bwMode="auto">
            <a:xfrm>
              <a:off x="1049" y="176"/>
              <a:ext cx="22" cy="98"/>
            </a:xfrm>
            <a:custGeom>
              <a:avLst/>
              <a:gdLst>
                <a:gd name="T0" fmla="*/ 0 w 63"/>
                <a:gd name="T1" fmla="*/ 0 h 348"/>
                <a:gd name="T2" fmla="*/ 0 w 63"/>
                <a:gd name="T3" fmla="*/ 98 h 348"/>
                <a:gd name="T4" fmla="*/ 22 w 63"/>
                <a:gd name="T5" fmla="*/ 98 h 348"/>
                <a:gd name="T6" fmla="*/ 22 w 63"/>
                <a:gd name="T7" fmla="*/ 0 h 348"/>
                <a:gd name="T8" fmla="*/ 0 w 63"/>
                <a:gd name="T9" fmla="*/ 0 h 348"/>
                <a:gd name="T10" fmla="*/ 0 w 63"/>
                <a:gd name="T11" fmla="*/ 0 h 3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48"/>
                <a:gd name="T20" fmla="*/ 63 w 63"/>
                <a:gd name="T21" fmla="*/ 348 h 3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48">
                  <a:moveTo>
                    <a:pt x="0" y="0"/>
                  </a:moveTo>
                  <a:lnTo>
                    <a:pt x="0" y="348"/>
                  </a:lnTo>
                  <a:lnTo>
                    <a:pt x="63" y="348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788"/>
            <p:cNvSpPr>
              <a:spLocks/>
            </p:cNvSpPr>
            <p:nvPr/>
          </p:nvSpPr>
          <p:spPr bwMode="auto">
            <a:xfrm>
              <a:off x="836" y="210"/>
              <a:ext cx="21" cy="137"/>
            </a:xfrm>
            <a:custGeom>
              <a:avLst/>
              <a:gdLst>
                <a:gd name="T0" fmla="*/ 0 w 63"/>
                <a:gd name="T1" fmla="*/ 0 h 485"/>
                <a:gd name="T2" fmla="*/ 0 w 63"/>
                <a:gd name="T3" fmla="*/ 137 h 485"/>
                <a:gd name="T4" fmla="*/ 21 w 63"/>
                <a:gd name="T5" fmla="*/ 137 h 485"/>
                <a:gd name="T6" fmla="*/ 21 w 63"/>
                <a:gd name="T7" fmla="*/ 0 h 485"/>
                <a:gd name="T8" fmla="*/ 0 w 63"/>
                <a:gd name="T9" fmla="*/ 0 h 485"/>
                <a:gd name="T10" fmla="*/ 0 w 63"/>
                <a:gd name="T11" fmla="*/ 0 h 4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485"/>
                <a:gd name="T20" fmla="*/ 63 w 63"/>
                <a:gd name="T21" fmla="*/ 485 h 4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485">
                  <a:moveTo>
                    <a:pt x="0" y="0"/>
                  </a:moveTo>
                  <a:lnTo>
                    <a:pt x="0" y="485"/>
                  </a:lnTo>
                  <a:lnTo>
                    <a:pt x="63" y="485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789"/>
            <p:cNvSpPr>
              <a:spLocks/>
            </p:cNvSpPr>
            <p:nvPr/>
          </p:nvSpPr>
          <p:spPr bwMode="auto">
            <a:xfrm>
              <a:off x="1263" y="176"/>
              <a:ext cx="22" cy="98"/>
            </a:xfrm>
            <a:custGeom>
              <a:avLst/>
              <a:gdLst>
                <a:gd name="T0" fmla="*/ 0 w 63"/>
                <a:gd name="T1" fmla="*/ 0 h 348"/>
                <a:gd name="T2" fmla="*/ 0 w 63"/>
                <a:gd name="T3" fmla="*/ 98 h 348"/>
                <a:gd name="T4" fmla="*/ 22 w 63"/>
                <a:gd name="T5" fmla="*/ 98 h 348"/>
                <a:gd name="T6" fmla="*/ 22 w 63"/>
                <a:gd name="T7" fmla="*/ 0 h 348"/>
                <a:gd name="T8" fmla="*/ 0 w 63"/>
                <a:gd name="T9" fmla="*/ 0 h 348"/>
                <a:gd name="T10" fmla="*/ 0 w 63"/>
                <a:gd name="T11" fmla="*/ 0 h 3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48"/>
                <a:gd name="T20" fmla="*/ 63 w 63"/>
                <a:gd name="T21" fmla="*/ 348 h 3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48">
                  <a:moveTo>
                    <a:pt x="0" y="0"/>
                  </a:moveTo>
                  <a:lnTo>
                    <a:pt x="0" y="348"/>
                  </a:lnTo>
                  <a:lnTo>
                    <a:pt x="63" y="348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790"/>
            <p:cNvSpPr>
              <a:spLocks/>
            </p:cNvSpPr>
            <p:nvPr/>
          </p:nvSpPr>
          <p:spPr bwMode="auto">
            <a:xfrm>
              <a:off x="1370" y="191"/>
              <a:ext cx="21" cy="110"/>
            </a:xfrm>
            <a:custGeom>
              <a:avLst/>
              <a:gdLst>
                <a:gd name="T0" fmla="*/ 0 w 63"/>
                <a:gd name="T1" fmla="*/ 0 h 394"/>
                <a:gd name="T2" fmla="*/ 0 w 63"/>
                <a:gd name="T3" fmla="*/ 110 h 394"/>
                <a:gd name="T4" fmla="*/ 21 w 63"/>
                <a:gd name="T5" fmla="*/ 110 h 394"/>
                <a:gd name="T6" fmla="*/ 21 w 63"/>
                <a:gd name="T7" fmla="*/ 0 h 394"/>
                <a:gd name="T8" fmla="*/ 0 w 63"/>
                <a:gd name="T9" fmla="*/ 0 h 394"/>
                <a:gd name="T10" fmla="*/ 0 w 63"/>
                <a:gd name="T11" fmla="*/ 0 h 3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94"/>
                <a:gd name="T20" fmla="*/ 63 w 63"/>
                <a:gd name="T21" fmla="*/ 394 h 3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94">
                  <a:moveTo>
                    <a:pt x="0" y="0"/>
                  </a:moveTo>
                  <a:lnTo>
                    <a:pt x="0" y="394"/>
                  </a:lnTo>
                  <a:lnTo>
                    <a:pt x="63" y="394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791"/>
            <p:cNvSpPr>
              <a:spLocks/>
            </p:cNvSpPr>
            <p:nvPr/>
          </p:nvSpPr>
          <p:spPr bwMode="auto">
            <a:xfrm>
              <a:off x="942" y="176"/>
              <a:ext cx="22" cy="134"/>
            </a:xfrm>
            <a:custGeom>
              <a:avLst/>
              <a:gdLst>
                <a:gd name="T0" fmla="*/ 0 w 65"/>
                <a:gd name="T1" fmla="*/ 0 h 479"/>
                <a:gd name="T2" fmla="*/ 0 w 65"/>
                <a:gd name="T3" fmla="*/ 134 h 479"/>
                <a:gd name="T4" fmla="*/ 22 w 65"/>
                <a:gd name="T5" fmla="*/ 134 h 479"/>
                <a:gd name="T6" fmla="*/ 22 w 65"/>
                <a:gd name="T7" fmla="*/ 0 h 479"/>
                <a:gd name="T8" fmla="*/ 0 w 65"/>
                <a:gd name="T9" fmla="*/ 0 h 479"/>
                <a:gd name="T10" fmla="*/ 0 w 65"/>
                <a:gd name="T11" fmla="*/ 0 h 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479"/>
                <a:gd name="T20" fmla="*/ 65 w 65"/>
                <a:gd name="T21" fmla="*/ 479 h 4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479">
                  <a:moveTo>
                    <a:pt x="0" y="0"/>
                  </a:moveTo>
                  <a:lnTo>
                    <a:pt x="0" y="479"/>
                  </a:lnTo>
                  <a:lnTo>
                    <a:pt x="65" y="479"/>
                  </a:lnTo>
                  <a:lnTo>
                    <a:pt x="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792"/>
            <p:cNvSpPr>
              <a:spLocks/>
            </p:cNvSpPr>
            <p:nvPr/>
          </p:nvSpPr>
          <p:spPr bwMode="auto">
            <a:xfrm>
              <a:off x="1156" y="163"/>
              <a:ext cx="22" cy="101"/>
            </a:xfrm>
            <a:custGeom>
              <a:avLst/>
              <a:gdLst>
                <a:gd name="T0" fmla="*/ 0 w 62"/>
                <a:gd name="T1" fmla="*/ 0 h 361"/>
                <a:gd name="T2" fmla="*/ 0 w 62"/>
                <a:gd name="T3" fmla="*/ 101 h 361"/>
                <a:gd name="T4" fmla="*/ 22 w 62"/>
                <a:gd name="T5" fmla="*/ 101 h 361"/>
                <a:gd name="T6" fmla="*/ 22 w 62"/>
                <a:gd name="T7" fmla="*/ 0 h 361"/>
                <a:gd name="T8" fmla="*/ 0 w 62"/>
                <a:gd name="T9" fmla="*/ 0 h 361"/>
                <a:gd name="T10" fmla="*/ 0 w 62"/>
                <a:gd name="T11" fmla="*/ 0 h 3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61"/>
                <a:gd name="T20" fmla="*/ 62 w 62"/>
                <a:gd name="T21" fmla="*/ 361 h 3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61">
                  <a:moveTo>
                    <a:pt x="0" y="0"/>
                  </a:moveTo>
                  <a:lnTo>
                    <a:pt x="0" y="361"/>
                  </a:lnTo>
                  <a:lnTo>
                    <a:pt x="62" y="361"/>
                  </a:lnTo>
                  <a:lnTo>
                    <a:pt x="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793"/>
            <p:cNvSpPr>
              <a:spLocks/>
            </p:cNvSpPr>
            <p:nvPr/>
          </p:nvSpPr>
          <p:spPr bwMode="auto">
            <a:xfrm>
              <a:off x="1584" y="246"/>
              <a:ext cx="21" cy="164"/>
            </a:xfrm>
            <a:custGeom>
              <a:avLst/>
              <a:gdLst>
                <a:gd name="T0" fmla="*/ 0 w 63"/>
                <a:gd name="T1" fmla="*/ 0 h 586"/>
                <a:gd name="T2" fmla="*/ 0 w 63"/>
                <a:gd name="T3" fmla="*/ 164 h 586"/>
                <a:gd name="T4" fmla="*/ 21 w 63"/>
                <a:gd name="T5" fmla="*/ 164 h 586"/>
                <a:gd name="T6" fmla="*/ 21 w 63"/>
                <a:gd name="T7" fmla="*/ 0 h 586"/>
                <a:gd name="T8" fmla="*/ 0 w 63"/>
                <a:gd name="T9" fmla="*/ 0 h 586"/>
                <a:gd name="T10" fmla="*/ 0 w 63"/>
                <a:gd name="T11" fmla="*/ 0 h 5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586"/>
                <a:gd name="T20" fmla="*/ 63 w 63"/>
                <a:gd name="T21" fmla="*/ 586 h 5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586">
                  <a:moveTo>
                    <a:pt x="0" y="0"/>
                  </a:moveTo>
                  <a:lnTo>
                    <a:pt x="0" y="586"/>
                  </a:lnTo>
                  <a:lnTo>
                    <a:pt x="63" y="586"/>
                  </a:lnTo>
                  <a:lnTo>
                    <a:pt x="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94"/>
            <p:cNvSpPr>
              <a:spLocks/>
            </p:cNvSpPr>
            <p:nvPr/>
          </p:nvSpPr>
          <p:spPr bwMode="auto">
            <a:xfrm>
              <a:off x="1723" y="432"/>
              <a:ext cx="42" cy="129"/>
            </a:xfrm>
            <a:custGeom>
              <a:avLst/>
              <a:gdLst>
                <a:gd name="T0" fmla="*/ 0 w 123"/>
                <a:gd name="T1" fmla="*/ 0 h 460"/>
                <a:gd name="T2" fmla="*/ 0 w 123"/>
                <a:gd name="T3" fmla="*/ 116 h 460"/>
                <a:gd name="T4" fmla="*/ 42 w 123"/>
                <a:gd name="T5" fmla="*/ 129 h 460"/>
                <a:gd name="T6" fmla="*/ 42 w 123"/>
                <a:gd name="T7" fmla="*/ 2 h 460"/>
                <a:gd name="T8" fmla="*/ 0 w 123"/>
                <a:gd name="T9" fmla="*/ 0 h 460"/>
                <a:gd name="T10" fmla="*/ 0 w 123"/>
                <a:gd name="T11" fmla="*/ 0 h 4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3"/>
                <a:gd name="T19" fmla="*/ 0 h 460"/>
                <a:gd name="T20" fmla="*/ 123 w 123"/>
                <a:gd name="T21" fmla="*/ 460 h 4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3" h="460">
                  <a:moveTo>
                    <a:pt x="0" y="0"/>
                  </a:moveTo>
                  <a:lnTo>
                    <a:pt x="0" y="412"/>
                  </a:lnTo>
                  <a:lnTo>
                    <a:pt x="123" y="460"/>
                  </a:lnTo>
                  <a:lnTo>
                    <a:pt x="123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Freeform 802"/>
          <p:cNvSpPr>
            <a:spLocks/>
          </p:cNvSpPr>
          <p:nvPr/>
        </p:nvSpPr>
        <p:spPr bwMode="auto">
          <a:xfrm>
            <a:off x="3296249" y="1261712"/>
            <a:ext cx="4753732" cy="3066746"/>
          </a:xfrm>
          <a:custGeom>
            <a:avLst/>
            <a:gdLst>
              <a:gd name="T0" fmla="*/ 4140200 w 3376"/>
              <a:gd name="T1" fmla="*/ 217488 h 2139"/>
              <a:gd name="T2" fmla="*/ 4241800 w 3376"/>
              <a:gd name="T3" fmla="*/ 304800 h 2139"/>
              <a:gd name="T4" fmla="*/ 4445000 w 3376"/>
              <a:gd name="T5" fmla="*/ 463550 h 2139"/>
              <a:gd name="T6" fmla="*/ 5054600 w 3376"/>
              <a:gd name="T7" fmla="*/ 565150 h 2139"/>
              <a:gd name="T8" fmla="*/ 5316538 w 3376"/>
              <a:gd name="T9" fmla="*/ 768350 h 2139"/>
              <a:gd name="T10" fmla="*/ 5286375 w 3376"/>
              <a:gd name="T11" fmla="*/ 1290637 h 2139"/>
              <a:gd name="T12" fmla="*/ 5170488 w 3376"/>
              <a:gd name="T13" fmla="*/ 1625600 h 2139"/>
              <a:gd name="T14" fmla="*/ 5097463 w 3376"/>
              <a:gd name="T15" fmla="*/ 1712913 h 2139"/>
              <a:gd name="T16" fmla="*/ 5040313 w 3376"/>
              <a:gd name="T17" fmla="*/ 1770063 h 2139"/>
              <a:gd name="T18" fmla="*/ 4967288 w 3376"/>
              <a:gd name="T19" fmla="*/ 1857375 h 2139"/>
              <a:gd name="T20" fmla="*/ 4894263 w 3376"/>
              <a:gd name="T21" fmla="*/ 2074863 h 2139"/>
              <a:gd name="T22" fmla="*/ 4879975 w 3376"/>
              <a:gd name="T23" fmla="*/ 2525712 h 2139"/>
              <a:gd name="T24" fmla="*/ 4837113 w 3376"/>
              <a:gd name="T25" fmla="*/ 2743200 h 2139"/>
              <a:gd name="T26" fmla="*/ 4778375 w 3376"/>
              <a:gd name="T27" fmla="*/ 2800350 h 2139"/>
              <a:gd name="T28" fmla="*/ 4619625 w 3376"/>
              <a:gd name="T29" fmla="*/ 2757487 h 2139"/>
              <a:gd name="T30" fmla="*/ 4198938 w 3376"/>
              <a:gd name="T31" fmla="*/ 2655887 h 2139"/>
              <a:gd name="T32" fmla="*/ 3589338 w 3376"/>
              <a:gd name="T33" fmla="*/ 2728912 h 2139"/>
              <a:gd name="T34" fmla="*/ 2630488 w 3376"/>
              <a:gd name="T35" fmla="*/ 3017837 h 2139"/>
              <a:gd name="T36" fmla="*/ 1876425 w 3376"/>
              <a:gd name="T37" fmla="*/ 3192462 h 2139"/>
              <a:gd name="T38" fmla="*/ 1585912 w 3376"/>
              <a:gd name="T39" fmla="*/ 3076575 h 2139"/>
              <a:gd name="T40" fmla="*/ 1498600 w 3376"/>
              <a:gd name="T41" fmla="*/ 2800350 h 2139"/>
              <a:gd name="T42" fmla="*/ 1455737 w 3376"/>
              <a:gd name="T43" fmla="*/ 2670175 h 2139"/>
              <a:gd name="T44" fmla="*/ 1323975 w 3376"/>
              <a:gd name="T45" fmla="*/ 2408238 h 2139"/>
              <a:gd name="T46" fmla="*/ 1252538 w 3376"/>
              <a:gd name="T47" fmla="*/ 2306638 h 2139"/>
              <a:gd name="T48" fmla="*/ 1106488 w 3376"/>
              <a:gd name="T49" fmla="*/ 1987550 h 2139"/>
              <a:gd name="T50" fmla="*/ 846138 w 3376"/>
              <a:gd name="T51" fmla="*/ 1392237 h 2139"/>
              <a:gd name="T52" fmla="*/ 947738 w 3376"/>
              <a:gd name="T53" fmla="*/ 957263 h 2139"/>
              <a:gd name="T54" fmla="*/ 33338 w 3376"/>
              <a:gd name="T55" fmla="*/ 1073150 h 2139"/>
              <a:gd name="T56" fmla="*/ 134938 w 3376"/>
              <a:gd name="T57" fmla="*/ 1408112 h 2139"/>
              <a:gd name="T58" fmla="*/ 206375 w 3376"/>
              <a:gd name="T59" fmla="*/ 1885950 h 2139"/>
              <a:gd name="T60" fmla="*/ 250825 w 3376"/>
              <a:gd name="T61" fmla="*/ 2103438 h 2139"/>
              <a:gd name="T62" fmla="*/ 322263 w 3376"/>
              <a:gd name="T63" fmla="*/ 2190750 h 2139"/>
              <a:gd name="T64" fmla="*/ 366712 w 3376"/>
              <a:gd name="T65" fmla="*/ 2466975 h 2139"/>
              <a:gd name="T66" fmla="*/ 220663 w 3376"/>
              <a:gd name="T67" fmla="*/ 2655887 h 2139"/>
              <a:gd name="T68" fmla="*/ 134938 w 3376"/>
              <a:gd name="T69" fmla="*/ 2887662 h 2139"/>
              <a:gd name="T70" fmla="*/ 496888 w 3376"/>
              <a:gd name="T71" fmla="*/ 3279776 h 213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376"/>
              <a:gd name="T109" fmla="*/ 0 h 2139"/>
              <a:gd name="T110" fmla="*/ 3376 w 3376"/>
              <a:gd name="T111" fmla="*/ 2139 h 213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376" h="2139">
                <a:moveTo>
                  <a:pt x="2507" y="0"/>
                </a:moveTo>
                <a:cubicBezTo>
                  <a:pt x="2541" y="46"/>
                  <a:pt x="2571" y="94"/>
                  <a:pt x="2608" y="137"/>
                </a:cubicBezTo>
                <a:cubicBezTo>
                  <a:pt x="2614" y="144"/>
                  <a:pt x="2628" y="140"/>
                  <a:pt x="2635" y="146"/>
                </a:cubicBezTo>
                <a:cubicBezTo>
                  <a:pt x="2667" y="171"/>
                  <a:pt x="2640" y="172"/>
                  <a:pt x="2672" y="192"/>
                </a:cubicBezTo>
                <a:cubicBezTo>
                  <a:pt x="2681" y="198"/>
                  <a:pt x="2730" y="208"/>
                  <a:pt x="2736" y="210"/>
                </a:cubicBezTo>
                <a:cubicBezTo>
                  <a:pt x="2750" y="231"/>
                  <a:pt x="2775" y="275"/>
                  <a:pt x="2800" y="292"/>
                </a:cubicBezTo>
                <a:cubicBezTo>
                  <a:pt x="2868" y="337"/>
                  <a:pt x="3069" y="327"/>
                  <a:pt x="3111" y="329"/>
                </a:cubicBezTo>
                <a:cubicBezTo>
                  <a:pt x="3135" y="338"/>
                  <a:pt x="3162" y="342"/>
                  <a:pt x="3184" y="356"/>
                </a:cubicBezTo>
                <a:cubicBezTo>
                  <a:pt x="3240" y="391"/>
                  <a:pt x="3263" y="449"/>
                  <a:pt x="3330" y="466"/>
                </a:cubicBezTo>
                <a:cubicBezTo>
                  <a:pt x="3336" y="472"/>
                  <a:pt x="3345" y="476"/>
                  <a:pt x="3349" y="484"/>
                </a:cubicBezTo>
                <a:cubicBezTo>
                  <a:pt x="3358" y="501"/>
                  <a:pt x="3367" y="539"/>
                  <a:pt x="3367" y="539"/>
                </a:cubicBezTo>
                <a:cubicBezTo>
                  <a:pt x="3364" y="586"/>
                  <a:pt x="3376" y="769"/>
                  <a:pt x="3330" y="813"/>
                </a:cubicBezTo>
                <a:cubicBezTo>
                  <a:pt x="3340" y="871"/>
                  <a:pt x="3376" y="961"/>
                  <a:pt x="3312" y="1005"/>
                </a:cubicBezTo>
                <a:cubicBezTo>
                  <a:pt x="3307" y="1008"/>
                  <a:pt x="3262" y="1022"/>
                  <a:pt x="3257" y="1024"/>
                </a:cubicBezTo>
                <a:cubicBezTo>
                  <a:pt x="3251" y="1033"/>
                  <a:pt x="3246" y="1043"/>
                  <a:pt x="3239" y="1051"/>
                </a:cubicBezTo>
                <a:cubicBezTo>
                  <a:pt x="3231" y="1061"/>
                  <a:pt x="3218" y="1068"/>
                  <a:pt x="3211" y="1079"/>
                </a:cubicBezTo>
                <a:cubicBezTo>
                  <a:pt x="3206" y="1087"/>
                  <a:pt x="3209" y="1099"/>
                  <a:pt x="3202" y="1106"/>
                </a:cubicBezTo>
                <a:cubicBezTo>
                  <a:pt x="3195" y="1113"/>
                  <a:pt x="3184" y="1112"/>
                  <a:pt x="3175" y="1115"/>
                </a:cubicBezTo>
                <a:cubicBezTo>
                  <a:pt x="3169" y="1124"/>
                  <a:pt x="3164" y="1134"/>
                  <a:pt x="3157" y="1143"/>
                </a:cubicBezTo>
                <a:cubicBezTo>
                  <a:pt x="3149" y="1153"/>
                  <a:pt x="3136" y="1159"/>
                  <a:pt x="3129" y="1170"/>
                </a:cubicBezTo>
                <a:cubicBezTo>
                  <a:pt x="3116" y="1189"/>
                  <a:pt x="3112" y="1213"/>
                  <a:pt x="3102" y="1234"/>
                </a:cubicBezTo>
                <a:cubicBezTo>
                  <a:pt x="3077" y="1362"/>
                  <a:pt x="3107" y="1221"/>
                  <a:pt x="3083" y="1307"/>
                </a:cubicBezTo>
                <a:cubicBezTo>
                  <a:pt x="3076" y="1331"/>
                  <a:pt x="3065" y="1380"/>
                  <a:pt x="3065" y="1380"/>
                </a:cubicBezTo>
                <a:cubicBezTo>
                  <a:pt x="3068" y="1450"/>
                  <a:pt x="3067" y="1521"/>
                  <a:pt x="3074" y="1591"/>
                </a:cubicBezTo>
                <a:cubicBezTo>
                  <a:pt x="3076" y="1610"/>
                  <a:pt x="3093" y="1645"/>
                  <a:pt x="3093" y="1645"/>
                </a:cubicBezTo>
                <a:cubicBezTo>
                  <a:pt x="3076" y="1694"/>
                  <a:pt x="3088" y="1665"/>
                  <a:pt x="3047" y="1728"/>
                </a:cubicBezTo>
                <a:cubicBezTo>
                  <a:pt x="3042" y="1736"/>
                  <a:pt x="3045" y="1748"/>
                  <a:pt x="3038" y="1755"/>
                </a:cubicBezTo>
                <a:cubicBezTo>
                  <a:pt x="3031" y="1762"/>
                  <a:pt x="3019" y="1761"/>
                  <a:pt x="3010" y="1764"/>
                </a:cubicBezTo>
                <a:cubicBezTo>
                  <a:pt x="2986" y="1761"/>
                  <a:pt x="2961" y="1761"/>
                  <a:pt x="2937" y="1755"/>
                </a:cubicBezTo>
                <a:cubicBezTo>
                  <a:pt x="2927" y="1752"/>
                  <a:pt x="2920" y="1741"/>
                  <a:pt x="2910" y="1737"/>
                </a:cubicBezTo>
                <a:cubicBezTo>
                  <a:pt x="2898" y="1732"/>
                  <a:pt x="2885" y="1731"/>
                  <a:pt x="2873" y="1728"/>
                </a:cubicBezTo>
                <a:cubicBezTo>
                  <a:pt x="2793" y="1686"/>
                  <a:pt x="2742" y="1680"/>
                  <a:pt x="2645" y="1673"/>
                </a:cubicBezTo>
                <a:cubicBezTo>
                  <a:pt x="2566" y="1676"/>
                  <a:pt x="2486" y="1677"/>
                  <a:pt x="2407" y="1682"/>
                </a:cubicBezTo>
                <a:cubicBezTo>
                  <a:pt x="2359" y="1685"/>
                  <a:pt x="2309" y="1711"/>
                  <a:pt x="2261" y="1719"/>
                </a:cubicBezTo>
                <a:cubicBezTo>
                  <a:pt x="2179" y="1733"/>
                  <a:pt x="2138" y="1731"/>
                  <a:pt x="2041" y="1737"/>
                </a:cubicBezTo>
                <a:cubicBezTo>
                  <a:pt x="1910" y="1840"/>
                  <a:pt x="1822" y="1874"/>
                  <a:pt x="1657" y="1901"/>
                </a:cubicBezTo>
                <a:cubicBezTo>
                  <a:pt x="1597" y="1932"/>
                  <a:pt x="1548" y="1933"/>
                  <a:pt x="1483" y="1947"/>
                </a:cubicBezTo>
                <a:cubicBezTo>
                  <a:pt x="1382" y="1968"/>
                  <a:pt x="1282" y="1986"/>
                  <a:pt x="1182" y="2011"/>
                </a:cubicBezTo>
                <a:cubicBezTo>
                  <a:pt x="1146" y="1999"/>
                  <a:pt x="1108" y="1996"/>
                  <a:pt x="1072" y="1984"/>
                </a:cubicBezTo>
                <a:cubicBezTo>
                  <a:pt x="1046" y="1956"/>
                  <a:pt x="1038" y="1948"/>
                  <a:pt x="999" y="1938"/>
                </a:cubicBezTo>
                <a:cubicBezTo>
                  <a:pt x="978" y="1875"/>
                  <a:pt x="995" y="1896"/>
                  <a:pt x="962" y="1865"/>
                </a:cubicBezTo>
                <a:cubicBezTo>
                  <a:pt x="956" y="1821"/>
                  <a:pt x="955" y="1803"/>
                  <a:pt x="944" y="1764"/>
                </a:cubicBezTo>
                <a:cubicBezTo>
                  <a:pt x="939" y="1745"/>
                  <a:pt x="932" y="1727"/>
                  <a:pt x="926" y="1709"/>
                </a:cubicBezTo>
                <a:cubicBezTo>
                  <a:pt x="923" y="1700"/>
                  <a:pt x="917" y="1682"/>
                  <a:pt x="917" y="1682"/>
                </a:cubicBezTo>
                <a:cubicBezTo>
                  <a:pt x="911" y="1629"/>
                  <a:pt x="909" y="1564"/>
                  <a:pt x="853" y="1545"/>
                </a:cubicBezTo>
                <a:cubicBezTo>
                  <a:pt x="847" y="1536"/>
                  <a:pt x="843" y="1524"/>
                  <a:pt x="834" y="1517"/>
                </a:cubicBezTo>
                <a:cubicBezTo>
                  <a:pt x="827" y="1511"/>
                  <a:pt x="812" y="1516"/>
                  <a:pt x="807" y="1508"/>
                </a:cubicBezTo>
                <a:cubicBezTo>
                  <a:pt x="796" y="1492"/>
                  <a:pt x="795" y="1471"/>
                  <a:pt x="789" y="1453"/>
                </a:cubicBezTo>
                <a:cubicBezTo>
                  <a:pt x="779" y="1423"/>
                  <a:pt x="764" y="1403"/>
                  <a:pt x="743" y="1380"/>
                </a:cubicBezTo>
                <a:cubicBezTo>
                  <a:pt x="728" y="1334"/>
                  <a:pt x="724" y="1293"/>
                  <a:pt x="697" y="1252"/>
                </a:cubicBezTo>
                <a:cubicBezTo>
                  <a:pt x="672" y="1152"/>
                  <a:pt x="642" y="1133"/>
                  <a:pt x="587" y="1051"/>
                </a:cubicBezTo>
                <a:cubicBezTo>
                  <a:pt x="568" y="993"/>
                  <a:pt x="552" y="935"/>
                  <a:pt x="533" y="877"/>
                </a:cubicBezTo>
                <a:cubicBezTo>
                  <a:pt x="551" y="823"/>
                  <a:pt x="585" y="831"/>
                  <a:pt x="633" y="813"/>
                </a:cubicBezTo>
                <a:cubicBezTo>
                  <a:pt x="683" y="738"/>
                  <a:pt x="667" y="650"/>
                  <a:pt x="597" y="603"/>
                </a:cubicBezTo>
                <a:cubicBezTo>
                  <a:pt x="507" y="609"/>
                  <a:pt x="450" y="616"/>
                  <a:pt x="368" y="631"/>
                </a:cubicBezTo>
                <a:cubicBezTo>
                  <a:pt x="233" y="624"/>
                  <a:pt x="132" y="602"/>
                  <a:pt x="21" y="676"/>
                </a:cubicBezTo>
                <a:cubicBezTo>
                  <a:pt x="2" y="730"/>
                  <a:pt x="0" y="796"/>
                  <a:pt x="39" y="841"/>
                </a:cubicBezTo>
                <a:cubicBezTo>
                  <a:pt x="53" y="857"/>
                  <a:pt x="70" y="872"/>
                  <a:pt x="85" y="887"/>
                </a:cubicBezTo>
                <a:cubicBezTo>
                  <a:pt x="100" y="902"/>
                  <a:pt x="121" y="941"/>
                  <a:pt x="121" y="941"/>
                </a:cubicBezTo>
                <a:cubicBezTo>
                  <a:pt x="148" y="1025"/>
                  <a:pt x="136" y="1101"/>
                  <a:pt x="130" y="1188"/>
                </a:cubicBezTo>
                <a:cubicBezTo>
                  <a:pt x="133" y="1228"/>
                  <a:pt x="131" y="1268"/>
                  <a:pt x="139" y="1307"/>
                </a:cubicBezTo>
                <a:cubicBezTo>
                  <a:pt x="141" y="1316"/>
                  <a:pt x="153" y="1318"/>
                  <a:pt x="158" y="1325"/>
                </a:cubicBezTo>
                <a:cubicBezTo>
                  <a:pt x="163" y="1333"/>
                  <a:pt x="161" y="1345"/>
                  <a:pt x="167" y="1353"/>
                </a:cubicBezTo>
                <a:cubicBezTo>
                  <a:pt x="176" y="1365"/>
                  <a:pt x="192" y="1370"/>
                  <a:pt x="203" y="1380"/>
                </a:cubicBezTo>
                <a:cubicBezTo>
                  <a:pt x="232" y="1405"/>
                  <a:pt x="250" y="1436"/>
                  <a:pt x="277" y="1463"/>
                </a:cubicBezTo>
                <a:cubicBezTo>
                  <a:pt x="295" y="1516"/>
                  <a:pt x="272" y="1526"/>
                  <a:pt x="231" y="1554"/>
                </a:cubicBezTo>
                <a:cubicBezTo>
                  <a:pt x="178" y="1634"/>
                  <a:pt x="246" y="1535"/>
                  <a:pt x="194" y="1600"/>
                </a:cubicBezTo>
                <a:cubicBezTo>
                  <a:pt x="175" y="1624"/>
                  <a:pt x="139" y="1673"/>
                  <a:pt x="139" y="1673"/>
                </a:cubicBezTo>
                <a:cubicBezTo>
                  <a:pt x="129" y="1702"/>
                  <a:pt x="111" y="1716"/>
                  <a:pt x="103" y="1746"/>
                </a:cubicBezTo>
                <a:cubicBezTo>
                  <a:pt x="96" y="1770"/>
                  <a:pt x="85" y="1819"/>
                  <a:pt x="85" y="1819"/>
                </a:cubicBezTo>
                <a:cubicBezTo>
                  <a:pt x="92" y="1908"/>
                  <a:pt x="80" y="1965"/>
                  <a:pt x="167" y="1993"/>
                </a:cubicBezTo>
                <a:cubicBezTo>
                  <a:pt x="209" y="2021"/>
                  <a:pt x="265" y="2050"/>
                  <a:pt x="313" y="2066"/>
                </a:cubicBezTo>
                <a:cubicBezTo>
                  <a:pt x="349" y="2092"/>
                  <a:pt x="383" y="2119"/>
                  <a:pt x="423" y="2139"/>
                </a:cubicBezTo>
              </a:path>
            </a:pathLst>
          </a:custGeom>
          <a:noFill/>
          <a:ln w="571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Freeform 803"/>
          <p:cNvSpPr>
            <a:spLocks/>
          </p:cNvSpPr>
          <p:nvPr/>
        </p:nvSpPr>
        <p:spPr bwMode="auto">
          <a:xfrm>
            <a:off x="3286392" y="1535554"/>
            <a:ext cx="4918480" cy="2600785"/>
          </a:xfrm>
          <a:custGeom>
            <a:avLst/>
            <a:gdLst>
              <a:gd name="T0" fmla="*/ 44450 w 3493"/>
              <a:gd name="T1" fmla="*/ 1816100 h 1814"/>
              <a:gd name="T2" fmla="*/ 203200 w 3493"/>
              <a:gd name="T3" fmla="*/ 1336675 h 1814"/>
              <a:gd name="T4" fmla="*/ 28575 w 3493"/>
              <a:gd name="T5" fmla="*/ 857250 h 1814"/>
              <a:gd name="T6" fmla="*/ 58738 w 3493"/>
              <a:gd name="T7" fmla="*/ 552450 h 1814"/>
              <a:gd name="T8" fmla="*/ 174625 w 3493"/>
              <a:gd name="T9" fmla="*/ 407988 h 1814"/>
              <a:gd name="T10" fmla="*/ 450850 w 3493"/>
              <a:gd name="T11" fmla="*/ 320675 h 1814"/>
              <a:gd name="T12" fmla="*/ 1422400 w 3493"/>
              <a:gd name="T13" fmla="*/ 349250 h 1814"/>
              <a:gd name="T14" fmla="*/ 1857375 w 3493"/>
              <a:gd name="T15" fmla="*/ 436563 h 1814"/>
              <a:gd name="T16" fmla="*/ 2655887 w 3493"/>
              <a:gd name="T17" fmla="*/ 334963 h 1814"/>
              <a:gd name="T18" fmla="*/ 3352800 w 3493"/>
              <a:gd name="T19" fmla="*/ 190500 h 1814"/>
              <a:gd name="T20" fmla="*/ 3962400 w 3493"/>
              <a:gd name="T21" fmla="*/ 30163 h 1814"/>
              <a:gd name="T22" fmla="*/ 4949825 w 3493"/>
              <a:gd name="T23" fmla="*/ 44450 h 1814"/>
              <a:gd name="T24" fmla="*/ 5153025 w 3493"/>
              <a:gd name="T25" fmla="*/ 88900 h 1814"/>
              <a:gd name="T26" fmla="*/ 5268912 w 3493"/>
              <a:gd name="T27" fmla="*/ 334963 h 1814"/>
              <a:gd name="T28" fmla="*/ 5311775 w 3493"/>
              <a:gd name="T29" fmla="*/ 828675 h 1814"/>
              <a:gd name="T30" fmla="*/ 5210175 w 3493"/>
              <a:gd name="T31" fmla="*/ 915988 h 1814"/>
              <a:gd name="T32" fmla="*/ 4687887 w 3493"/>
              <a:gd name="T33" fmla="*/ 1046163 h 1814"/>
              <a:gd name="T34" fmla="*/ 4035425 w 3493"/>
              <a:gd name="T35" fmla="*/ 958850 h 1814"/>
              <a:gd name="T36" fmla="*/ 2990850 w 3493"/>
              <a:gd name="T37" fmla="*/ 973138 h 1814"/>
              <a:gd name="T38" fmla="*/ 2714625 w 3493"/>
              <a:gd name="T39" fmla="*/ 1089025 h 1814"/>
              <a:gd name="T40" fmla="*/ 2482850 w 3493"/>
              <a:gd name="T41" fmla="*/ 1119188 h 1814"/>
              <a:gd name="T42" fmla="*/ 1974850 w 3493"/>
              <a:gd name="T43" fmla="*/ 1263650 h 1814"/>
              <a:gd name="T44" fmla="*/ 1814513 w 3493"/>
              <a:gd name="T45" fmla="*/ 1336675 h 1814"/>
              <a:gd name="T46" fmla="*/ 1466850 w 3493"/>
              <a:gd name="T47" fmla="*/ 1525587 h 1814"/>
              <a:gd name="T48" fmla="*/ 1408112 w 3493"/>
              <a:gd name="T49" fmla="*/ 2019300 h 1814"/>
              <a:gd name="T50" fmla="*/ 1582737 w 3493"/>
              <a:gd name="T51" fmla="*/ 2497138 h 1814"/>
              <a:gd name="T52" fmla="*/ 1611312 w 3493"/>
              <a:gd name="T53" fmla="*/ 2787650 h 1814"/>
              <a:gd name="T54" fmla="*/ 2046288 w 3493"/>
              <a:gd name="T55" fmla="*/ 2874963 h 1814"/>
              <a:gd name="T56" fmla="*/ 2771775 w 3493"/>
              <a:gd name="T57" fmla="*/ 2700338 h 1814"/>
              <a:gd name="T58" fmla="*/ 4035425 w 3493"/>
              <a:gd name="T59" fmla="*/ 2468563 h 1814"/>
              <a:gd name="T60" fmla="*/ 4891087 w 3493"/>
              <a:gd name="T61" fmla="*/ 2468563 h 1814"/>
              <a:gd name="T62" fmla="*/ 5181600 w 3493"/>
              <a:gd name="T63" fmla="*/ 2293938 h 1814"/>
              <a:gd name="T64" fmla="*/ 4921250 w 3493"/>
              <a:gd name="T65" fmla="*/ 1873250 h 1814"/>
              <a:gd name="T66" fmla="*/ 5138737 w 3493"/>
              <a:gd name="T67" fmla="*/ 1452562 h 1814"/>
              <a:gd name="T68" fmla="*/ 5297487 w 3493"/>
              <a:gd name="T69" fmla="*/ 1336675 h 1814"/>
              <a:gd name="T70" fmla="*/ 5413375 w 3493"/>
              <a:gd name="T71" fmla="*/ 1277938 h 1814"/>
              <a:gd name="T72" fmla="*/ 5514975 w 3493"/>
              <a:gd name="T73" fmla="*/ 1220788 h 181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3493"/>
              <a:gd name="T112" fmla="*/ 0 h 1814"/>
              <a:gd name="T113" fmla="*/ 3493 w 3493"/>
              <a:gd name="T114" fmla="*/ 1814 h 181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3493" h="1814">
                <a:moveTo>
                  <a:pt x="37" y="1180"/>
                </a:moveTo>
                <a:cubicBezTo>
                  <a:pt x="34" y="1168"/>
                  <a:pt x="24" y="1156"/>
                  <a:pt x="28" y="1144"/>
                </a:cubicBezTo>
                <a:cubicBezTo>
                  <a:pt x="37" y="1119"/>
                  <a:pt x="73" y="1080"/>
                  <a:pt x="73" y="1080"/>
                </a:cubicBezTo>
                <a:cubicBezTo>
                  <a:pt x="80" y="947"/>
                  <a:pt x="70" y="928"/>
                  <a:pt x="128" y="842"/>
                </a:cubicBezTo>
                <a:cubicBezTo>
                  <a:pt x="150" y="751"/>
                  <a:pt x="123" y="685"/>
                  <a:pt x="64" y="622"/>
                </a:cubicBezTo>
                <a:cubicBezTo>
                  <a:pt x="48" y="574"/>
                  <a:pt x="60" y="603"/>
                  <a:pt x="18" y="540"/>
                </a:cubicBezTo>
                <a:cubicBezTo>
                  <a:pt x="12" y="531"/>
                  <a:pt x="0" y="513"/>
                  <a:pt x="0" y="513"/>
                </a:cubicBezTo>
                <a:cubicBezTo>
                  <a:pt x="6" y="468"/>
                  <a:pt x="8" y="388"/>
                  <a:pt x="37" y="348"/>
                </a:cubicBezTo>
                <a:cubicBezTo>
                  <a:pt x="46" y="336"/>
                  <a:pt x="84" y="301"/>
                  <a:pt x="101" y="284"/>
                </a:cubicBezTo>
                <a:cubicBezTo>
                  <a:pt x="104" y="275"/>
                  <a:pt x="103" y="264"/>
                  <a:pt x="110" y="257"/>
                </a:cubicBezTo>
                <a:cubicBezTo>
                  <a:pt x="117" y="250"/>
                  <a:pt x="128" y="252"/>
                  <a:pt x="137" y="248"/>
                </a:cubicBezTo>
                <a:cubicBezTo>
                  <a:pt x="188" y="225"/>
                  <a:pt x="229" y="211"/>
                  <a:pt x="284" y="202"/>
                </a:cubicBezTo>
                <a:cubicBezTo>
                  <a:pt x="434" y="211"/>
                  <a:pt x="493" y="219"/>
                  <a:pt x="649" y="211"/>
                </a:cubicBezTo>
                <a:cubicBezTo>
                  <a:pt x="692" y="170"/>
                  <a:pt x="832" y="213"/>
                  <a:pt x="896" y="220"/>
                </a:cubicBezTo>
                <a:cubicBezTo>
                  <a:pt x="1008" y="256"/>
                  <a:pt x="850" y="200"/>
                  <a:pt x="942" y="248"/>
                </a:cubicBezTo>
                <a:cubicBezTo>
                  <a:pt x="1002" y="279"/>
                  <a:pt x="1104" y="268"/>
                  <a:pt x="1170" y="275"/>
                </a:cubicBezTo>
                <a:cubicBezTo>
                  <a:pt x="1324" y="269"/>
                  <a:pt x="1466" y="253"/>
                  <a:pt x="1618" y="238"/>
                </a:cubicBezTo>
                <a:cubicBezTo>
                  <a:pt x="1637" y="232"/>
                  <a:pt x="1653" y="217"/>
                  <a:pt x="1673" y="211"/>
                </a:cubicBezTo>
                <a:cubicBezTo>
                  <a:pt x="1745" y="190"/>
                  <a:pt x="1827" y="188"/>
                  <a:pt x="1902" y="174"/>
                </a:cubicBezTo>
                <a:cubicBezTo>
                  <a:pt x="2079" y="108"/>
                  <a:pt x="1841" y="192"/>
                  <a:pt x="2112" y="120"/>
                </a:cubicBezTo>
                <a:cubicBezTo>
                  <a:pt x="2159" y="108"/>
                  <a:pt x="2202" y="86"/>
                  <a:pt x="2249" y="74"/>
                </a:cubicBezTo>
                <a:cubicBezTo>
                  <a:pt x="2331" y="53"/>
                  <a:pt x="2414" y="37"/>
                  <a:pt x="2496" y="19"/>
                </a:cubicBezTo>
                <a:cubicBezTo>
                  <a:pt x="2565" y="4"/>
                  <a:pt x="2706" y="1"/>
                  <a:pt x="2706" y="1"/>
                </a:cubicBezTo>
                <a:cubicBezTo>
                  <a:pt x="2897" y="7"/>
                  <a:pt x="2965" y="9"/>
                  <a:pt x="3118" y="28"/>
                </a:cubicBezTo>
                <a:cubicBezTo>
                  <a:pt x="3157" y="24"/>
                  <a:pt x="3209" y="0"/>
                  <a:pt x="3237" y="28"/>
                </a:cubicBezTo>
                <a:cubicBezTo>
                  <a:pt x="3244" y="35"/>
                  <a:pt x="3241" y="47"/>
                  <a:pt x="3246" y="56"/>
                </a:cubicBezTo>
                <a:cubicBezTo>
                  <a:pt x="3256" y="75"/>
                  <a:pt x="3282" y="110"/>
                  <a:pt x="3282" y="110"/>
                </a:cubicBezTo>
                <a:cubicBezTo>
                  <a:pt x="3291" y="150"/>
                  <a:pt x="3309" y="173"/>
                  <a:pt x="3319" y="211"/>
                </a:cubicBezTo>
                <a:cubicBezTo>
                  <a:pt x="3333" y="264"/>
                  <a:pt x="3335" y="305"/>
                  <a:pt x="3365" y="348"/>
                </a:cubicBezTo>
                <a:cubicBezTo>
                  <a:pt x="3359" y="406"/>
                  <a:pt x="3360" y="465"/>
                  <a:pt x="3346" y="522"/>
                </a:cubicBezTo>
                <a:cubicBezTo>
                  <a:pt x="3344" y="531"/>
                  <a:pt x="3326" y="525"/>
                  <a:pt x="3319" y="531"/>
                </a:cubicBezTo>
                <a:cubicBezTo>
                  <a:pt x="3304" y="543"/>
                  <a:pt x="3297" y="565"/>
                  <a:pt x="3282" y="577"/>
                </a:cubicBezTo>
                <a:cubicBezTo>
                  <a:pt x="3254" y="599"/>
                  <a:pt x="3224" y="602"/>
                  <a:pt x="3191" y="613"/>
                </a:cubicBezTo>
                <a:cubicBezTo>
                  <a:pt x="3158" y="648"/>
                  <a:pt x="3001" y="655"/>
                  <a:pt x="2953" y="659"/>
                </a:cubicBezTo>
                <a:cubicBezTo>
                  <a:pt x="2896" y="678"/>
                  <a:pt x="2837" y="667"/>
                  <a:pt x="2780" y="686"/>
                </a:cubicBezTo>
                <a:cubicBezTo>
                  <a:pt x="2710" y="620"/>
                  <a:pt x="2636" y="613"/>
                  <a:pt x="2542" y="604"/>
                </a:cubicBezTo>
                <a:cubicBezTo>
                  <a:pt x="2480" y="589"/>
                  <a:pt x="2420" y="581"/>
                  <a:pt x="2359" y="558"/>
                </a:cubicBezTo>
                <a:cubicBezTo>
                  <a:pt x="2198" y="571"/>
                  <a:pt x="2045" y="602"/>
                  <a:pt x="1884" y="613"/>
                </a:cubicBezTo>
                <a:cubicBezTo>
                  <a:pt x="1863" y="620"/>
                  <a:pt x="1840" y="622"/>
                  <a:pt x="1820" y="632"/>
                </a:cubicBezTo>
                <a:cubicBezTo>
                  <a:pt x="1771" y="657"/>
                  <a:pt x="1766" y="680"/>
                  <a:pt x="1710" y="686"/>
                </a:cubicBezTo>
                <a:cubicBezTo>
                  <a:pt x="1676" y="689"/>
                  <a:pt x="1643" y="693"/>
                  <a:pt x="1609" y="696"/>
                </a:cubicBezTo>
                <a:cubicBezTo>
                  <a:pt x="1594" y="699"/>
                  <a:pt x="1579" y="703"/>
                  <a:pt x="1564" y="705"/>
                </a:cubicBezTo>
                <a:cubicBezTo>
                  <a:pt x="1539" y="709"/>
                  <a:pt x="1514" y="710"/>
                  <a:pt x="1490" y="714"/>
                </a:cubicBezTo>
                <a:cubicBezTo>
                  <a:pt x="1405" y="729"/>
                  <a:pt x="1325" y="769"/>
                  <a:pt x="1244" y="796"/>
                </a:cubicBezTo>
                <a:cubicBezTo>
                  <a:pt x="1220" y="819"/>
                  <a:pt x="1232" y="813"/>
                  <a:pt x="1198" y="824"/>
                </a:cubicBezTo>
                <a:cubicBezTo>
                  <a:pt x="1180" y="830"/>
                  <a:pt x="1143" y="842"/>
                  <a:pt x="1143" y="842"/>
                </a:cubicBezTo>
                <a:cubicBezTo>
                  <a:pt x="1107" y="896"/>
                  <a:pt x="1146" y="852"/>
                  <a:pt x="1052" y="878"/>
                </a:cubicBezTo>
                <a:cubicBezTo>
                  <a:pt x="1002" y="892"/>
                  <a:pt x="972" y="945"/>
                  <a:pt x="924" y="961"/>
                </a:cubicBezTo>
                <a:cubicBezTo>
                  <a:pt x="903" y="981"/>
                  <a:pt x="880" y="995"/>
                  <a:pt x="860" y="1016"/>
                </a:cubicBezTo>
                <a:cubicBezTo>
                  <a:pt x="832" y="1093"/>
                  <a:pt x="827" y="1209"/>
                  <a:pt x="887" y="1272"/>
                </a:cubicBezTo>
                <a:cubicBezTo>
                  <a:pt x="896" y="1317"/>
                  <a:pt x="899" y="1358"/>
                  <a:pt x="933" y="1390"/>
                </a:cubicBezTo>
                <a:cubicBezTo>
                  <a:pt x="953" y="1452"/>
                  <a:pt x="966" y="1515"/>
                  <a:pt x="997" y="1573"/>
                </a:cubicBezTo>
                <a:cubicBezTo>
                  <a:pt x="1000" y="1625"/>
                  <a:pt x="1001" y="1677"/>
                  <a:pt x="1006" y="1729"/>
                </a:cubicBezTo>
                <a:cubicBezTo>
                  <a:pt x="1007" y="1738"/>
                  <a:pt x="1008" y="1749"/>
                  <a:pt x="1015" y="1756"/>
                </a:cubicBezTo>
                <a:cubicBezTo>
                  <a:pt x="1018" y="1759"/>
                  <a:pt x="1142" y="1793"/>
                  <a:pt x="1143" y="1793"/>
                </a:cubicBezTo>
                <a:cubicBezTo>
                  <a:pt x="1192" y="1799"/>
                  <a:pt x="1289" y="1811"/>
                  <a:pt x="1289" y="1811"/>
                </a:cubicBezTo>
                <a:cubicBezTo>
                  <a:pt x="1353" y="1808"/>
                  <a:pt x="1418" y="1814"/>
                  <a:pt x="1481" y="1802"/>
                </a:cubicBezTo>
                <a:cubicBezTo>
                  <a:pt x="1558" y="1787"/>
                  <a:pt x="1670" y="1733"/>
                  <a:pt x="1746" y="1701"/>
                </a:cubicBezTo>
                <a:cubicBezTo>
                  <a:pt x="1910" y="1632"/>
                  <a:pt x="2110" y="1585"/>
                  <a:pt x="2286" y="1573"/>
                </a:cubicBezTo>
                <a:cubicBezTo>
                  <a:pt x="2372" y="1530"/>
                  <a:pt x="2440" y="1549"/>
                  <a:pt x="2542" y="1555"/>
                </a:cubicBezTo>
                <a:cubicBezTo>
                  <a:pt x="2642" y="1588"/>
                  <a:pt x="2720" y="1586"/>
                  <a:pt x="2834" y="1592"/>
                </a:cubicBezTo>
                <a:cubicBezTo>
                  <a:pt x="2950" y="1585"/>
                  <a:pt x="2987" y="1586"/>
                  <a:pt x="3081" y="1555"/>
                </a:cubicBezTo>
                <a:cubicBezTo>
                  <a:pt x="3120" y="1542"/>
                  <a:pt x="3200" y="1528"/>
                  <a:pt x="3200" y="1528"/>
                </a:cubicBezTo>
                <a:cubicBezTo>
                  <a:pt x="3262" y="1466"/>
                  <a:pt x="3247" y="1498"/>
                  <a:pt x="3264" y="1445"/>
                </a:cubicBezTo>
                <a:cubicBezTo>
                  <a:pt x="3246" y="1372"/>
                  <a:pt x="3196" y="1363"/>
                  <a:pt x="3154" y="1308"/>
                </a:cubicBezTo>
                <a:cubicBezTo>
                  <a:pt x="3117" y="1260"/>
                  <a:pt x="3111" y="1237"/>
                  <a:pt x="3100" y="1180"/>
                </a:cubicBezTo>
                <a:cubicBezTo>
                  <a:pt x="3106" y="1134"/>
                  <a:pt x="3102" y="1058"/>
                  <a:pt x="3127" y="1016"/>
                </a:cubicBezTo>
                <a:cubicBezTo>
                  <a:pt x="3150" y="976"/>
                  <a:pt x="3198" y="940"/>
                  <a:pt x="3237" y="915"/>
                </a:cubicBezTo>
                <a:cubicBezTo>
                  <a:pt x="3258" y="883"/>
                  <a:pt x="3274" y="872"/>
                  <a:pt x="3310" y="860"/>
                </a:cubicBezTo>
                <a:cubicBezTo>
                  <a:pt x="3319" y="854"/>
                  <a:pt x="3327" y="846"/>
                  <a:pt x="3337" y="842"/>
                </a:cubicBezTo>
                <a:cubicBezTo>
                  <a:pt x="3355" y="834"/>
                  <a:pt x="3392" y="824"/>
                  <a:pt x="3392" y="824"/>
                </a:cubicBezTo>
                <a:cubicBezTo>
                  <a:pt x="3398" y="818"/>
                  <a:pt x="3402" y="809"/>
                  <a:pt x="3410" y="805"/>
                </a:cubicBezTo>
                <a:cubicBezTo>
                  <a:pt x="3427" y="796"/>
                  <a:pt x="3465" y="787"/>
                  <a:pt x="3465" y="787"/>
                </a:cubicBezTo>
                <a:cubicBezTo>
                  <a:pt x="3486" y="767"/>
                  <a:pt x="3493" y="769"/>
                  <a:pt x="3474" y="769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Freeform 804"/>
          <p:cNvSpPr>
            <a:spLocks/>
          </p:cNvSpPr>
          <p:nvPr/>
        </p:nvSpPr>
        <p:spPr bwMode="auto">
          <a:xfrm>
            <a:off x="3221619" y="1402217"/>
            <a:ext cx="4856524" cy="3227324"/>
          </a:xfrm>
          <a:custGeom>
            <a:avLst/>
            <a:gdLst>
              <a:gd name="T0" fmla="*/ 349250 w 3449"/>
              <a:gd name="T1" fmla="*/ 3152775 h 2251"/>
              <a:gd name="T2" fmla="*/ 479425 w 3449"/>
              <a:gd name="T3" fmla="*/ 2819400 h 2251"/>
              <a:gd name="T4" fmla="*/ 406400 w 3449"/>
              <a:gd name="T5" fmla="*/ 2370138 h 2251"/>
              <a:gd name="T6" fmla="*/ 566737 w 3449"/>
              <a:gd name="T7" fmla="*/ 2108200 h 2251"/>
              <a:gd name="T8" fmla="*/ 842963 w 3449"/>
              <a:gd name="T9" fmla="*/ 2020888 h 2251"/>
              <a:gd name="T10" fmla="*/ 1249362 w 3449"/>
              <a:gd name="T11" fmla="*/ 1933575 h 2251"/>
              <a:gd name="T12" fmla="*/ 1379537 w 3449"/>
              <a:gd name="T13" fmla="*/ 1992313 h 2251"/>
              <a:gd name="T14" fmla="*/ 1481137 w 3449"/>
              <a:gd name="T15" fmla="*/ 2268538 h 2251"/>
              <a:gd name="T16" fmla="*/ 1597025 w 3449"/>
              <a:gd name="T17" fmla="*/ 2528888 h 2251"/>
              <a:gd name="T18" fmla="*/ 1712913 w 3449"/>
              <a:gd name="T19" fmla="*/ 2994025 h 2251"/>
              <a:gd name="T20" fmla="*/ 2251075 w 3449"/>
              <a:gd name="T21" fmla="*/ 3240087 h 2251"/>
              <a:gd name="T22" fmla="*/ 3586163 w 3449"/>
              <a:gd name="T23" fmla="*/ 3341688 h 2251"/>
              <a:gd name="T24" fmla="*/ 4645025 w 3449"/>
              <a:gd name="T25" fmla="*/ 3284538 h 2251"/>
              <a:gd name="T26" fmla="*/ 4791075 w 3449"/>
              <a:gd name="T27" fmla="*/ 3167062 h 2251"/>
              <a:gd name="T28" fmla="*/ 5095875 w 3449"/>
              <a:gd name="T29" fmla="*/ 2892425 h 2251"/>
              <a:gd name="T30" fmla="*/ 5138737 w 3449"/>
              <a:gd name="T31" fmla="*/ 2557463 h 2251"/>
              <a:gd name="T32" fmla="*/ 5065712 w 3449"/>
              <a:gd name="T33" fmla="*/ 2455863 h 2251"/>
              <a:gd name="T34" fmla="*/ 4978400 w 3449"/>
              <a:gd name="T35" fmla="*/ 2049463 h 2251"/>
              <a:gd name="T36" fmla="*/ 4964112 w 3449"/>
              <a:gd name="T37" fmla="*/ 1658938 h 2251"/>
              <a:gd name="T38" fmla="*/ 5341937 w 3449"/>
              <a:gd name="T39" fmla="*/ 1397000 h 2251"/>
              <a:gd name="T40" fmla="*/ 5327650 w 3449"/>
              <a:gd name="T41" fmla="*/ 598488 h 2251"/>
              <a:gd name="T42" fmla="*/ 5153025 w 3449"/>
              <a:gd name="T43" fmla="*/ 468313 h 2251"/>
              <a:gd name="T44" fmla="*/ 4949825 w 3449"/>
              <a:gd name="T45" fmla="*/ 352425 h 2251"/>
              <a:gd name="T46" fmla="*/ 4833937 w 3449"/>
              <a:gd name="T47" fmla="*/ 236538 h 2251"/>
              <a:gd name="T48" fmla="*/ 3978275 w 3449"/>
              <a:gd name="T49" fmla="*/ 90487 h 2251"/>
              <a:gd name="T50" fmla="*/ 3470275 w 3449"/>
              <a:gd name="T51" fmla="*/ 76200 h 2251"/>
              <a:gd name="T52" fmla="*/ 3063875 w 3449"/>
              <a:gd name="T53" fmla="*/ 104775 h 2251"/>
              <a:gd name="T54" fmla="*/ 2584450 w 3449"/>
              <a:gd name="T55" fmla="*/ 236538 h 2251"/>
              <a:gd name="T56" fmla="*/ 2192337 w 3449"/>
              <a:gd name="T57" fmla="*/ 352425 h 2251"/>
              <a:gd name="T58" fmla="*/ 755650 w 3449"/>
              <a:gd name="T59" fmla="*/ 525463 h 2251"/>
              <a:gd name="T60" fmla="*/ 174625 w 3449"/>
              <a:gd name="T61" fmla="*/ 714375 h 2251"/>
              <a:gd name="T62" fmla="*/ 320675 w 3449"/>
              <a:gd name="T63" fmla="*/ 1803400 h 2251"/>
              <a:gd name="T64" fmla="*/ 1089025 w 3449"/>
              <a:gd name="T65" fmla="*/ 1876425 h 2251"/>
              <a:gd name="T66" fmla="*/ 1277937 w 3449"/>
              <a:gd name="T67" fmla="*/ 1658938 h 2251"/>
              <a:gd name="T68" fmla="*/ 1046162 w 3449"/>
              <a:gd name="T69" fmla="*/ 1541462 h 2251"/>
              <a:gd name="T70" fmla="*/ 1408112 w 3449"/>
              <a:gd name="T71" fmla="*/ 1077913 h 2251"/>
              <a:gd name="T72" fmla="*/ 1785938 w 3449"/>
              <a:gd name="T73" fmla="*/ 917575 h 225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3449"/>
              <a:gd name="T112" fmla="*/ 0 h 2251"/>
              <a:gd name="T113" fmla="*/ 3449 w 3449"/>
              <a:gd name="T114" fmla="*/ 2251 h 2251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3449" h="2251">
                <a:moveTo>
                  <a:pt x="0" y="2251"/>
                </a:moveTo>
                <a:cubicBezTo>
                  <a:pt x="70" y="2161"/>
                  <a:pt x="159" y="2082"/>
                  <a:pt x="220" y="1986"/>
                </a:cubicBezTo>
                <a:cubicBezTo>
                  <a:pt x="240" y="1954"/>
                  <a:pt x="275" y="1886"/>
                  <a:pt x="275" y="1886"/>
                </a:cubicBezTo>
                <a:cubicBezTo>
                  <a:pt x="282" y="1848"/>
                  <a:pt x="293" y="1813"/>
                  <a:pt x="302" y="1776"/>
                </a:cubicBezTo>
                <a:cubicBezTo>
                  <a:pt x="290" y="1729"/>
                  <a:pt x="290" y="1689"/>
                  <a:pt x="256" y="1657"/>
                </a:cubicBezTo>
                <a:cubicBezTo>
                  <a:pt x="236" y="1596"/>
                  <a:pt x="234" y="1558"/>
                  <a:pt x="256" y="1493"/>
                </a:cubicBezTo>
                <a:cubicBezTo>
                  <a:pt x="261" y="1449"/>
                  <a:pt x="254" y="1387"/>
                  <a:pt x="293" y="1355"/>
                </a:cubicBezTo>
                <a:cubicBezTo>
                  <a:pt x="323" y="1330"/>
                  <a:pt x="318" y="1339"/>
                  <a:pt x="357" y="1328"/>
                </a:cubicBezTo>
                <a:cubicBezTo>
                  <a:pt x="376" y="1323"/>
                  <a:pt x="412" y="1310"/>
                  <a:pt x="412" y="1310"/>
                </a:cubicBezTo>
                <a:cubicBezTo>
                  <a:pt x="450" y="1283"/>
                  <a:pt x="490" y="1291"/>
                  <a:pt x="531" y="1273"/>
                </a:cubicBezTo>
                <a:cubicBezTo>
                  <a:pt x="573" y="1254"/>
                  <a:pt x="615" y="1223"/>
                  <a:pt x="659" y="1209"/>
                </a:cubicBezTo>
                <a:cubicBezTo>
                  <a:pt x="702" y="1212"/>
                  <a:pt x="745" y="1210"/>
                  <a:pt x="787" y="1218"/>
                </a:cubicBezTo>
                <a:cubicBezTo>
                  <a:pt x="798" y="1220"/>
                  <a:pt x="804" y="1232"/>
                  <a:pt x="814" y="1237"/>
                </a:cubicBezTo>
                <a:cubicBezTo>
                  <a:pt x="832" y="1245"/>
                  <a:pt x="869" y="1255"/>
                  <a:pt x="869" y="1255"/>
                </a:cubicBezTo>
                <a:cubicBezTo>
                  <a:pt x="892" y="1290"/>
                  <a:pt x="901" y="1329"/>
                  <a:pt x="924" y="1365"/>
                </a:cubicBezTo>
                <a:cubicBezTo>
                  <a:pt x="927" y="1386"/>
                  <a:pt x="927" y="1408"/>
                  <a:pt x="933" y="1429"/>
                </a:cubicBezTo>
                <a:cubicBezTo>
                  <a:pt x="936" y="1442"/>
                  <a:pt x="948" y="1452"/>
                  <a:pt x="951" y="1465"/>
                </a:cubicBezTo>
                <a:cubicBezTo>
                  <a:pt x="970" y="1548"/>
                  <a:pt x="935" y="1557"/>
                  <a:pt x="1006" y="1593"/>
                </a:cubicBezTo>
                <a:cubicBezTo>
                  <a:pt x="1015" y="1699"/>
                  <a:pt x="1022" y="1724"/>
                  <a:pt x="1061" y="1822"/>
                </a:cubicBezTo>
                <a:cubicBezTo>
                  <a:pt x="1069" y="1843"/>
                  <a:pt x="1068" y="1867"/>
                  <a:pt x="1079" y="1886"/>
                </a:cubicBezTo>
                <a:cubicBezTo>
                  <a:pt x="1117" y="1950"/>
                  <a:pt x="1191" y="1955"/>
                  <a:pt x="1253" y="1977"/>
                </a:cubicBezTo>
                <a:cubicBezTo>
                  <a:pt x="1308" y="1997"/>
                  <a:pt x="1360" y="2027"/>
                  <a:pt x="1418" y="2041"/>
                </a:cubicBezTo>
                <a:cubicBezTo>
                  <a:pt x="1534" y="2070"/>
                  <a:pt x="1655" y="2082"/>
                  <a:pt x="1774" y="2087"/>
                </a:cubicBezTo>
                <a:cubicBezTo>
                  <a:pt x="1936" y="2094"/>
                  <a:pt x="2097" y="2099"/>
                  <a:pt x="2259" y="2105"/>
                </a:cubicBezTo>
                <a:cubicBezTo>
                  <a:pt x="2428" y="2126"/>
                  <a:pt x="2593" y="2122"/>
                  <a:pt x="2762" y="2114"/>
                </a:cubicBezTo>
                <a:cubicBezTo>
                  <a:pt x="2816" y="2096"/>
                  <a:pt x="2872" y="2087"/>
                  <a:pt x="2926" y="2069"/>
                </a:cubicBezTo>
                <a:cubicBezTo>
                  <a:pt x="2988" y="2004"/>
                  <a:pt x="2875" y="2118"/>
                  <a:pt x="2990" y="2032"/>
                </a:cubicBezTo>
                <a:cubicBezTo>
                  <a:pt x="3002" y="2023"/>
                  <a:pt x="3005" y="2004"/>
                  <a:pt x="3018" y="1995"/>
                </a:cubicBezTo>
                <a:cubicBezTo>
                  <a:pt x="3037" y="1982"/>
                  <a:pt x="3061" y="1977"/>
                  <a:pt x="3082" y="1968"/>
                </a:cubicBezTo>
                <a:cubicBezTo>
                  <a:pt x="3123" y="1918"/>
                  <a:pt x="3167" y="1870"/>
                  <a:pt x="3210" y="1822"/>
                </a:cubicBezTo>
                <a:cubicBezTo>
                  <a:pt x="3227" y="1803"/>
                  <a:pt x="3264" y="1767"/>
                  <a:pt x="3264" y="1767"/>
                </a:cubicBezTo>
                <a:cubicBezTo>
                  <a:pt x="3283" y="1714"/>
                  <a:pt x="3276" y="1652"/>
                  <a:pt x="3237" y="1611"/>
                </a:cubicBezTo>
                <a:cubicBezTo>
                  <a:pt x="3213" y="1538"/>
                  <a:pt x="3250" y="1625"/>
                  <a:pt x="3200" y="1575"/>
                </a:cubicBezTo>
                <a:cubicBezTo>
                  <a:pt x="3193" y="1568"/>
                  <a:pt x="3196" y="1555"/>
                  <a:pt x="3191" y="1547"/>
                </a:cubicBezTo>
                <a:cubicBezTo>
                  <a:pt x="3184" y="1536"/>
                  <a:pt x="3173" y="1529"/>
                  <a:pt x="3164" y="1520"/>
                </a:cubicBezTo>
                <a:cubicBezTo>
                  <a:pt x="3138" y="1442"/>
                  <a:pt x="3148" y="1378"/>
                  <a:pt x="3136" y="1291"/>
                </a:cubicBezTo>
                <a:cubicBezTo>
                  <a:pt x="3133" y="1272"/>
                  <a:pt x="3118" y="1237"/>
                  <a:pt x="3118" y="1237"/>
                </a:cubicBezTo>
                <a:cubicBezTo>
                  <a:pt x="3121" y="1173"/>
                  <a:pt x="3115" y="1108"/>
                  <a:pt x="3127" y="1045"/>
                </a:cubicBezTo>
                <a:cubicBezTo>
                  <a:pt x="3131" y="1023"/>
                  <a:pt x="3148" y="1006"/>
                  <a:pt x="3164" y="990"/>
                </a:cubicBezTo>
                <a:cubicBezTo>
                  <a:pt x="3240" y="914"/>
                  <a:pt x="3258" y="901"/>
                  <a:pt x="3365" y="880"/>
                </a:cubicBezTo>
                <a:cubicBezTo>
                  <a:pt x="3449" y="796"/>
                  <a:pt x="3395" y="665"/>
                  <a:pt x="3374" y="560"/>
                </a:cubicBezTo>
                <a:cubicBezTo>
                  <a:pt x="3378" y="510"/>
                  <a:pt x="3401" y="422"/>
                  <a:pt x="3356" y="377"/>
                </a:cubicBezTo>
                <a:cubicBezTo>
                  <a:pt x="3339" y="360"/>
                  <a:pt x="3320" y="346"/>
                  <a:pt x="3301" y="331"/>
                </a:cubicBezTo>
                <a:cubicBezTo>
                  <a:pt x="3284" y="318"/>
                  <a:pt x="3246" y="295"/>
                  <a:pt x="3246" y="295"/>
                </a:cubicBezTo>
                <a:cubicBezTo>
                  <a:pt x="3227" y="266"/>
                  <a:pt x="3205" y="254"/>
                  <a:pt x="3173" y="240"/>
                </a:cubicBezTo>
                <a:cubicBezTo>
                  <a:pt x="3155" y="232"/>
                  <a:pt x="3118" y="222"/>
                  <a:pt x="3118" y="222"/>
                </a:cubicBezTo>
                <a:cubicBezTo>
                  <a:pt x="3082" y="148"/>
                  <a:pt x="3123" y="209"/>
                  <a:pt x="3072" y="176"/>
                </a:cubicBezTo>
                <a:cubicBezTo>
                  <a:pt x="3061" y="169"/>
                  <a:pt x="3056" y="156"/>
                  <a:pt x="3045" y="149"/>
                </a:cubicBezTo>
                <a:cubicBezTo>
                  <a:pt x="2899" y="56"/>
                  <a:pt x="2771" y="80"/>
                  <a:pt x="2588" y="66"/>
                </a:cubicBezTo>
                <a:cubicBezTo>
                  <a:pt x="2561" y="64"/>
                  <a:pt x="2533" y="60"/>
                  <a:pt x="2506" y="57"/>
                </a:cubicBezTo>
                <a:cubicBezTo>
                  <a:pt x="2417" y="60"/>
                  <a:pt x="2329" y="68"/>
                  <a:pt x="2240" y="66"/>
                </a:cubicBezTo>
                <a:cubicBezTo>
                  <a:pt x="2221" y="65"/>
                  <a:pt x="2186" y="48"/>
                  <a:pt x="2186" y="48"/>
                </a:cubicBezTo>
                <a:cubicBezTo>
                  <a:pt x="2135" y="0"/>
                  <a:pt x="2167" y="21"/>
                  <a:pt x="2030" y="39"/>
                </a:cubicBezTo>
                <a:cubicBezTo>
                  <a:pt x="1996" y="43"/>
                  <a:pt x="1964" y="62"/>
                  <a:pt x="1930" y="66"/>
                </a:cubicBezTo>
                <a:cubicBezTo>
                  <a:pt x="1891" y="71"/>
                  <a:pt x="1851" y="72"/>
                  <a:pt x="1811" y="75"/>
                </a:cubicBezTo>
                <a:cubicBezTo>
                  <a:pt x="1754" y="104"/>
                  <a:pt x="1692" y="137"/>
                  <a:pt x="1628" y="149"/>
                </a:cubicBezTo>
                <a:cubicBezTo>
                  <a:pt x="1592" y="156"/>
                  <a:pt x="1518" y="167"/>
                  <a:pt x="1518" y="167"/>
                </a:cubicBezTo>
                <a:cubicBezTo>
                  <a:pt x="1467" y="197"/>
                  <a:pt x="1439" y="212"/>
                  <a:pt x="1381" y="222"/>
                </a:cubicBezTo>
                <a:cubicBezTo>
                  <a:pt x="1289" y="276"/>
                  <a:pt x="1166" y="277"/>
                  <a:pt x="1061" y="286"/>
                </a:cubicBezTo>
                <a:cubicBezTo>
                  <a:pt x="875" y="332"/>
                  <a:pt x="665" y="325"/>
                  <a:pt x="476" y="331"/>
                </a:cubicBezTo>
                <a:cubicBezTo>
                  <a:pt x="376" y="382"/>
                  <a:pt x="263" y="341"/>
                  <a:pt x="156" y="368"/>
                </a:cubicBezTo>
                <a:cubicBezTo>
                  <a:pt x="114" y="431"/>
                  <a:pt x="126" y="402"/>
                  <a:pt x="110" y="450"/>
                </a:cubicBezTo>
                <a:cubicBezTo>
                  <a:pt x="88" y="605"/>
                  <a:pt x="131" y="771"/>
                  <a:pt x="147" y="926"/>
                </a:cubicBezTo>
                <a:cubicBezTo>
                  <a:pt x="150" y="950"/>
                  <a:pt x="155" y="1107"/>
                  <a:pt x="202" y="1136"/>
                </a:cubicBezTo>
                <a:cubicBezTo>
                  <a:pt x="248" y="1164"/>
                  <a:pt x="375" y="1195"/>
                  <a:pt x="430" y="1209"/>
                </a:cubicBezTo>
                <a:cubicBezTo>
                  <a:pt x="531" y="1204"/>
                  <a:pt x="596" y="1204"/>
                  <a:pt x="686" y="1182"/>
                </a:cubicBezTo>
                <a:cubicBezTo>
                  <a:pt x="726" y="1162"/>
                  <a:pt x="741" y="1133"/>
                  <a:pt x="778" y="1109"/>
                </a:cubicBezTo>
                <a:cubicBezTo>
                  <a:pt x="778" y="1108"/>
                  <a:pt x="807" y="1054"/>
                  <a:pt x="805" y="1045"/>
                </a:cubicBezTo>
                <a:cubicBezTo>
                  <a:pt x="803" y="1033"/>
                  <a:pt x="765" y="1011"/>
                  <a:pt x="759" y="1008"/>
                </a:cubicBezTo>
                <a:cubicBezTo>
                  <a:pt x="726" y="990"/>
                  <a:pt x="695" y="981"/>
                  <a:pt x="659" y="971"/>
                </a:cubicBezTo>
                <a:cubicBezTo>
                  <a:pt x="612" y="926"/>
                  <a:pt x="607" y="881"/>
                  <a:pt x="650" y="825"/>
                </a:cubicBezTo>
                <a:cubicBezTo>
                  <a:pt x="700" y="760"/>
                  <a:pt x="809" y="698"/>
                  <a:pt x="887" y="679"/>
                </a:cubicBezTo>
                <a:cubicBezTo>
                  <a:pt x="939" y="630"/>
                  <a:pt x="1031" y="632"/>
                  <a:pt x="1098" y="624"/>
                </a:cubicBezTo>
                <a:cubicBezTo>
                  <a:pt x="1133" y="601"/>
                  <a:pt x="1125" y="617"/>
                  <a:pt x="1125" y="578"/>
                </a:cubicBezTo>
              </a:path>
            </a:pathLst>
          </a:custGeom>
          <a:noFill/>
          <a:ln w="57150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6" name="Picture 807" descr="HOUSE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90868" y="1403651"/>
            <a:ext cx="794166" cy="81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808" descr="HOUSE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8985" y="759907"/>
            <a:ext cx="639276" cy="652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809" descr="HOUSE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73341" y="1861011"/>
            <a:ext cx="626603" cy="639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810" descr="HOUSE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68286" y="2279660"/>
            <a:ext cx="498466" cy="508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811" descr="HOUSE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62807" y="3931316"/>
            <a:ext cx="987075" cy="100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812" descr="HOUSE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35950" y="3773606"/>
            <a:ext cx="987075" cy="100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813" descr="HOUSE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03516" y="3799413"/>
            <a:ext cx="987075" cy="100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814" descr="HOUSE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53250" y="534811"/>
            <a:ext cx="729394" cy="744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815" descr="HOUSE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76888" y="1347736"/>
            <a:ext cx="459039" cy="467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816" descr="HOUSE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5608" y="2919103"/>
            <a:ext cx="498466" cy="508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817" descr="HOUSE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28534" y="3997267"/>
            <a:ext cx="639276" cy="652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" name="Text Box 801"/>
          <p:cNvSpPr txBox="1">
            <a:spLocks noChangeArrowheads="1"/>
          </p:cNvSpPr>
          <p:nvPr/>
        </p:nvSpPr>
        <p:spPr bwMode="auto">
          <a:xfrm>
            <a:off x="151538" y="150904"/>
            <a:ext cx="877005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b="1" dirty="0">
                <a:solidFill>
                  <a:srgbClr val="002060"/>
                </a:solidFill>
              </a:rPr>
              <a:t>K</a:t>
            </a:r>
            <a:r>
              <a:rPr lang="en-US" sz="2000" b="1" dirty="0">
                <a:solidFill>
                  <a:srgbClr val="002060"/>
                </a:solidFill>
              </a:rPr>
              <a:t>ö</a:t>
            </a:r>
            <a:r>
              <a:rPr lang="en-GB" sz="2000" b="1" dirty="0" err="1">
                <a:solidFill>
                  <a:srgbClr val="002060"/>
                </a:solidFill>
              </a:rPr>
              <a:t>nigsberg</a:t>
            </a:r>
            <a:r>
              <a:rPr lang="en-GB" sz="2000" b="1" dirty="0">
                <a:solidFill>
                  <a:srgbClr val="002060"/>
                </a:solidFill>
              </a:rPr>
              <a:t> </a:t>
            </a:r>
            <a:r>
              <a:rPr lang="en-GB" sz="2000" dirty="0" smtClean="0">
                <a:solidFill>
                  <a:srgbClr val="002060"/>
                </a:solidFill>
              </a:rPr>
              <a:t>– a </a:t>
            </a:r>
            <a:r>
              <a:rPr lang="en-GB" sz="2000" dirty="0">
                <a:solidFill>
                  <a:srgbClr val="002060"/>
                </a:solidFill>
              </a:rPr>
              <a:t>city split into several parts, A,B,C and D,  by the river </a:t>
            </a:r>
            <a:r>
              <a:rPr lang="en-GB" sz="2000" dirty="0" err="1">
                <a:solidFill>
                  <a:srgbClr val="002060"/>
                </a:solidFill>
              </a:rPr>
              <a:t>Pregel</a:t>
            </a:r>
            <a:r>
              <a:rPr lang="en-GB" sz="2000" dirty="0">
                <a:solidFill>
                  <a:srgbClr val="002060"/>
                </a:solidFill>
              </a:rPr>
              <a:t/>
            </a:r>
            <a:br>
              <a:rPr lang="en-GB" sz="2000" dirty="0">
                <a:solidFill>
                  <a:srgbClr val="002060"/>
                </a:solidFill>
              </a:rPr>
            </a:br>
            <a:endParaRPr lang="en-GB" sz="600" dirty="0">
              <a:solidFill>
                <a:srgbClr val="00206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26023" y="1730272"/>
            <a:ext cx="13241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>
                <a:solidFill>
                  <a:srgbClr val="002060"/>
                </a:solidFill>
              </a:rPr>
              <a:t>Walking over every bridge just once, try to get back to your starting part of the city</a:t>
            </a:r>
          </a:p>
        </p:txBody>
      </p:sp>
    </p:spTree>
    <p:extLst>
      <p:ext uri="{BB962C8B-B14F-4D97-AF65-F5344CB8AC3E}">
        <p14:creationId xmlns:p14="http://schemas.microsoft.com/office/powerpoint/2010/main" val="422926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1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Euler </a:t>
            </a:r>
            <a:r>
              <a:rPr lang="en-GB" sz="2200" dirty="0" smtClean="0"/>
              <a:t>(https</a:t>
            </a:r>
            <a:r>
              <a:rPr lang="en-GB" sz="2200" dirty="0"/>
              <a:t>://</a:t>
            </a:r>
            <a:r>
              <a:rPr lang="en-GB" sz="2200" dirty="0" smtClean="0"/>
              <a:t>en.wikipedia.org/wiki/Leonhard_Euler)</a:t>
            </a:r>
            <a:endParaRPr lang="en-GB" sz="2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YDF 2015/16 Lecture 5 AMC</a:t>
            </a:r>
            <a:endParaRPr lang="en-GB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sz="2000" dirty="0" smtClean="0"/>
              <a:t>This problem was first described by Leonhard Euler in 1736!!</a:t>
            </a:r>
          </a:p>
          <a:p>
            <a:r>
              <a:rPr lang="en-GB" sz="2000" dirty="0" smtClean="0"/>
              <a:t>He translated the problem into a ‘graph’ with the lines representing the bridges and the intersections as the land</a:t>
            </a:r>
          </a:p>
          <a:p>
            <a:r>
              <a:rPr lang="en-GB" sz="2000" dirty="0" smtClean="0"/>
              <a:t>He proved many properties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2000" dirty="0" smtClean="0"/>
              <a:t>     about graphs and gave his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2000" dirty="0" smtClean="0"/>
              <a:t>     name to the Euler Circuit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2000" dirty="0" smtClean="0"/>
              <a:t>     which describes this sort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2000" dirty="0" smtClean="0"/>
              <a:t>     of walk </a:t>
            </a:r>
          </a:p>
          <a:p>
            <a:r>
              <a:rPr lang="en-GB" sz="2000" dirty="0" smtClean="0"/>
              <a:t>A walk returning to its starting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2000" dirty="0" smtClean="0"/>
              <a:t>     point is also called a cycle</a:t>
            </a:r>
            <a:endParaRPr lang="en-GB" sz="2000" dirty="0"/>
          </a:p>
        </p:txBody>
      </p: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6430129" y="2021721"/>
            <a:ext cx="1957387" cy="3003798"/>
            <a:chOff x="3868" y="1989"/>
            <a:chExt cx="1442" cy="2075"/>
          </a:xfrm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4050" y="2364"/>
              <a:ext cx="183" cy="66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4049" y="3031"/>
              <a:ext cx="183" cy="66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4151" y="2355"/>
              <a:ext cx="805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V="1">
              <a:off x="4151" y="2940"/>
              <a:ext cx="814" cy="7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V="1">
              <a:off x="4151" y="2940"/>
              <a:ext cx="786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4096" y="2249"/>
              <a:ext cx="101" cy="11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4077" y="3665"/>
              <a:ext cx="101" cy="11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4094" y="2969"/>
              <a:ext cx="101" cy="11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4952" y="2858"/>
              <a:ext cx="101" cy="11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3868" y="2933"/>
              <a:ext cx="183" cy="23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 b="1"/>
                <a:t>A</a:t>
              </a: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4060" y="1989"/>
              <a:ext cx="173" cy="23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 b="1"/>
                <a:t>C</a:t>
              </a: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5137" y="2830"/>
              <a:ext cx="173" cy="23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 b="1"/>
                <a:t>D</a:t>
              </a: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4068" y="3834"/>
              <a:ext cx="173" cy="23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 b="1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327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Comparison of diagrams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YDF 2015/16 Lecture 5 AMC</a:t>
            </a:r>
            <a:endParaRPr lang="en-GB" dirty="0" smtClean="0"/>
          </a:p>
        </p:txBody>
      </p:sp>
      <p:grpSp>
        <p:nvGrpSpPr>
          <p:cNvPr id="5" name="Group 197"/>
          <p:cNvGrpSpPr>
            <a:grpSpLocks/>
          </p:cNvGrpSpPr>
          <p:nvPr/>
        </p:nvGrpSpPr>
        <p:grpSpPr bwMode="auto">
          <a:xfrm>
            <a:off x="141178" y="890484"/>
            <a:ext cx="6694488" cy="4090987"/>
            <a:chOff x="102" y="669"/>
            <a:chExt cx="5288" cy="3219"/>
          </a:xfrm>
        </p:grpSpPr>
        <p:sp>
          <p:nvSpPr>
            <p:cNvPr id="6" name="Rectangle 100" descr="Water droplets"/>
            <p:cNvSpPr>
              <a:spLocks noChangeArrowheads="1"/>
            </p:cNvSpPr>
            <p:nvPr/>
          </p:nvSpPr>
          <p:spPr bwMode="auto">
            <a:xfrm>
              <a:off x="228" y="1205"/>
              <a:ext cx="5065" cy="1993"/>
            </a:xfrm>
            <a:prstGeom prst="rect">
              <a:avLst/>
            </a:prstGeom>
            <a:blipFill dpi="0" rotWithShape="1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101" descr="Stationery"/>
            <p:cNvSpPr>
              <a:spLocks noChangeArrowheads="1"/>
            </p:cNvSpPr>
            <p:nvPr/>
          </p:nvSpPr>
          <p:spPr bwMode="auto">
            <a:xfrm>
              <a:off x="1215" y="2384"/>
              <a:ext cx="960" cy="430"/>
            </a:xfrm>
            <a:prstGeom prst="ellipse">
              <a:avLst/>
            </a:prstGeom>
            <a:blipFill dpi="0" rotWithShape="1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102" descr="Stationery"/>
            <p:cNvSpPr>
              <a:spLocks/>
            </p:cNvSpPr>
            <p:nvPr/>
          </p:nvSpPr>
          <p:spPr bwMode="auto">
            <a:xfrm>
              <a:off x="176" y="2751"/>
              <a:ext cx="5194" cy="1137"/>
            </a:xfrm>
            <a:custGeom>
              <a:avLst/>
              <a:gdLst>
                <a:gd name="T0" fmla="*/ 82 w 5194"/>
                <a:gd name="T1" fmla="*/ 256 h 1137"/>
                <a:gd name="T2" fmla="*/ 200 w 5194"/>
                <a:gd name="T3" fmla="*/ 283 h 1137"/>
                <a:gd name="T4" fmla="*/ 356 w 5194"/>
                <a:gd name="T5" fmla="*/ 347 h 1137"/>
                <a:gd name="T6" fmla="*/ 648 w 5194"/>
                <a:gd name="T7" fmla="*/ 420 h 1137"/>
                <a:gd name="T8" fmla="*/ 712 w 5194"/>
                <a:gd name="T9" fmla="*/ 420 h 1137"/>
                <a:gd name="T10" fmla="*/ 749 w 5194"/>
                <a:gd name="T11" fmla="*/ 429 h 1137"/>
                <a:gd name="T12" fmla="*/ 877 w 5194"/>
                <a:gd name="T13" fmla="*/ 439 h 1137"/>
                <a:gd name="T14" fmla="*/ 1014 w 5194"/>
                <a:gd name="T15" fmla="*/ 484 h 1137"/>
                <a:gd name="T16" fmla="*/ 1179 w 5194"/>
                <a:gd name="T17" fmla="*/ 475 h 1137"/>
                <a:gd name="T18" fmla="*/ 1645 w 5194"/>
                <a:gd name="T19" fmla="*/ 466 h 1137"/>
                <a:gd name="T20" fmla="*/ 1718 w 5194"/>
                <a:gd name="T21" fmla="*/ 448 h 1137"/>
                <a:gd name="T22" fmla="*/ 2788 w 5194"/>
                <a:gd name="T23" fmla="*/ 109 h 1137"/>
                <a:gd name="T24" fmla="*/ 3117 w 5194"/>
                <a:gd name="T25" fmla="*/ 0 h 1137"/>
                <a:gd name="T26" fmla="*/ 3794 w 5194"/>
                <a:gd name="T27" fmla="*/ 9 h 1137"/>
                <a:gd name="T28" fmla="*/ 3885 w 5194"/>
                <a:gd name="T29" fmla="*/ 36 h 1137"/>
                <a:gd name="T30" fmla="*/ 4086 w 5194"/>
                <a:gd name="T31" fmla="*/ 55 h 1137"/>
                <a:gd name="T32" fmla="*/ 4196 w 5194"/>
                <a:gd name="T33" fmla="*/ 91 h 1137"/>
                <a:gd name="T34" fmla="*/ 4397 w 5194"/>
                <a:gd name="T35" fmla="*/ 128 h 1137"/>
                <a:gd name="T36" fmla="*/ 4424 w 5194"/>
                <a:gd name="T37" fmla="*/ 146 h 1137"/>
                <a:gd name="T38" fmla="*/ 4461 w 5194"/>
                <a:gd name="T39" fmla="*/ 155 h 1137"/>
                <a:gd name="T40" fmla="*/ 4507 w 5194"/>
                <a:gd name="T41" fmla="*/ 192 h 1137"/>
                <a:gd name="T42" fmla="*/ 4635 w 5194"/>
                <a:gd name="T43" fmla="*/ 228 h 1137"/>
                <a:gd name="T44" fmla="*/ 4845 w 5194"/>
                <a:gd name="T45" fmla="*/ 320 h 1137"/>
                <a:gd name="T46" fmla="*/ 4854 w 5194"/>
                <a:gd name="T47" fmla="*/ 347 h 1137"/>
                <a:gd name="T48" fmla="*/ 4946 w 5194"/>
                <a:gd name="T49" fmla="*/ 356 h 1137"/>
                <a:gd name="T50" fmla="*/ 5092 w 5194"/>
                <a:gd name="T51" fmla="*/ 393 h 1137"/>
                <a:gd name="T52" fmla="*/ 5092 w 5194"/>
                <a:gd name="T53" fmla="*/ 786 h 1137"/>
                <a:gd name="T54" fmla="*/ 4479 w 5194"/>
                <a:gd name="T55" fmla="*/ 1115 h 1137"/>
                <a:gd name="T56" fmla="*/ 4123 w 5194"/>
                <a:gd name="T57" fmla="*/ 1060 h 1137"/>
                <a:gd name="T58" fmla="*/ 3190 w 5194"/>
                <a:gd name="T59" fmla="*/ 877 h 1137"/>
                <a:gd name="T60" fmla="*/ 2770 w 5194"/>
                <a:gd name="T61" fmla="*/ 914 h 1137"/>
                <a:gd name="T62" fmla="*/ 2550 w 5194"/>
                <a:gd name="T63" fmla="*/ 951 h 1137"/>
                <a:gd name="T64" fmla="*/ 1828 w 5194"/>
                <a:gd name="T65" fmla="*/ 951 h 1137"/>
                <a:gd name="T66" fmla="*/ 1599 w 5194"/>
                <a:gd name="T67" fmla="*/ 1033 h 1137"/>
                <a:gd name="T68" fmla="*/ 1508 w 5194"/>
                <a:gd name="T69" fmla="*/ 1069 h 1137"/>
                <a:gd name="T70" fmla="*/ 1106 w 5194"/>
                <a:gd name="T71" fmla="*/ 1088 h 1137"/>
                <a:gd name="T72" fmla="*/ 685 w 5194"/>
                <a:gd name="T73" fmla="*/ 1115 h 1137"/>
                <a:gd name="T74" fmla="*/ 557 w 5194"/>
                <a:gd name="T75" fmla="*/ 1106 h 1137"/>
                <a:gd name="T76" fmla="*/ 27 w 5194"/>
                <a:gd name="T77" fmla="*/ 1097 h 1137"/>
                <a:gd name="T78" fmla="*/ 18 w 5194"/>
                <a:gd name="T79" fmla="*/ 548 h 1137"/>
                <a:gd name="T80" fmla="*/ 18 w 5194"/>
                <a:gd name="T81" fmla="*/ 311 h 1137"/>
                <a:gd name="T82" fmla="*/ 82 w 5194"/>
                <a:gd name="T83" fmla="*/ 256 h 113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194"/>
                <a:gd name="T127" fmla="*/ 0 h 1137"/>
                <a:gd name="T128" fmla="*/ 5194 w 5194"/>
                <a:gd name="T129" fmla="*/ 1137 h 113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194" h="1137">
                  <a:moveTo>
                    <a:pt x="82" y="256"/>
                  </a:moveTo>
                  <a:cubicBezTo>
                    <a:pt x="84" y="256"/>
                    <a:pt x="174" y="270"/>
                    <a:pt x="200" y="283"/>
                  </a:cubicBezTo>
                  <a:cubicBezTo>
                    <a:pt x="253" y="309"/>
                    <a:pt x="298" y="333"/>
                    <a:pt x="356" y="347"/>
                  </a:cubicBezTo>
                  <a:cubicBezTo>
                    <a:pt x="442" y="436"/>
                    <a:pt x="514" y="414"/>
                    <a:pt x="648" y="420"/>
                  </a:cubicBezTo>
                  <a:cubicBezTo>
                    <a:pt x="766" y="449"/>
                    <a:pt x="619" y="420"/>
                    <a:pt x="712" y="420"/>
                  </a:cubicBezTo>
                  <a:cubicBezTo>
                    <a:pt x="725" y="420"/>
                    <a:pt x="736" y="428"/>
                    <a:pt x="749" y="429"/>
                  </a:cubicBezTo>
                  <a:cubicBezTo>
                    <a:pt x="792" y="434"/>
                    <a:pt x="834" y="436"/>
                    <a:pt x="877" y="439"/>
                  </a:cubicBezTo>
                  <a:cubicBezTo>
                    <a:pt x="925" y="455"/>
                    <a:pt x="964" y="474"/>
                    <a:pt x="1014" y="484"/>
                  </a:cubicBezTo>
                  <a:cubicBezTo>
                    <a:pt x="1069" y="481"/>
                    <a:pt x="1124" y="477"/>
                    <a:pt x="1179" y="475"/>
                  </a:cubicBezTo>
                  <a:cubicBezTo>
                    <a:pt x="1334" y="471"/>
                    <a:pt x="1490" y="472"/>
                    <a:pt x="1645" y="466"/>
                  </a:cubicBezTo>
                  <a:cubicBezTo>
                    <a:pt x="1670" y="465"/>
                    <a:pt x="1718" y="448"/>
                    <a:pt x="1718" y="448"/>
                  </a:cubicBezTo>
                  <a:cubicBezTo>
                    <a:pt x="2075" y="335"/>
                    <a:pt x="2432" y="225"/>
                    <a:pt x="2788" y="109"/>
                  </a:cubicBezTo>
                  <a:cubicBezTo>
                    <a:pt x="2897" y="73"/>
                    <a:pt x="3003" y="28"/>
                    <a:pt x="3117" y="0"/>
                  </a:cubicBezTo>
                  <a:cubicBezTo>
                    <a:pt x="3338" y="20"/>
                    <a:pt x="3574" y="4"/>
                    <a:pt x="3794" y="9"/>
                  </a:cubicBezTo>
                  <a:cubicBezTo>
                    <a:pt x="3860" y="31"/>
                    <a:pt x="3830" y="23"/>
                    <a:pt x="3885" y="36"/>
                  </a:cubicBezTo>
                  <a:cubicBezTo>
                    <a:pt x="3954" y="19"/>
                    <a:pt x="4018" y="40"/>
                    <a:pt x="4086" y="55"/>
                  </a:cubicBezTo>
                  <a:cubicBezTo>
                    <a:pt x="4158" y="107"/>
                    <a:pt x="4084" y="63"/>
                    <a:pt x="4196" y="91"/>
                  </a:cubicBezTo>
                  <a:cubicBezTo>
                    <a:pt x="4389" y="140"/>
                    <a:pt x="4111" y="108"/>
                    <a:pt x="4397" y="128"/>
                  </a:cubicBezTo>
                  <a:cubicBezTo>
                    <a:pt x="4406" y="134"/>
                    <a:pt x="4414" y="142"/>
                    <a:pt x="4424" y="146"/>
                  </a:cubicBezTo>
                  <a:cubicBezTo>
                    <a:pt x="4436" y="151"/>
                    <a:pt x="4450" y="149"/>
                    <a:pt x="4461" y="155"/>
                  </a:cubicBezTo>
                  <a:cubicBezTo>
                    <a:pt x="4478" y="165"/>
                    <a:pt x="4490" y="183"/>
                    <a:pt x="4507" y="192"/>
                  </a:cubicBezTo>
                  <a:cubicBezTo>
                    <a:pt x="4542" y="211"/>
                    <a:pt x="4595" y="220"/>
                    <a:pt x="4635" y="228"/>
                  </a:cubicBezTo>
                  <a:cubicBezTo>
                    <a:pt x="4703" y="264"/>
                    <a:pt x="4777" y="285"/>
                    <a:pt x="4845" y="320"/>
                  </a:cubicBezTo>
                  <a:cubicBezTo>
                    <a:pt x="4848" y="329"/>
                    <a:pt x="4845" y="344"/>
                    <a:pt x="4854" y="347"/>
                  </a:cubicBezTo>
                  <a:cubicBezTo>
                    <a:pt x="4883" y="357"/>
                    <a:pt x="4916" y="351"/>
                    <a:pt x="4946" y="356"/>
                  </a:cubicBezTo>
                  <a:cubicBezTo>
                    <a:pt x="4997" y="364"/>
                    <a:pt x="5038" y="393"/>
                    <a:pt x="5092" y="393"/>
                  </a:cubicBezTo>
                  <a:cubicBezTo>
                    <a:pt x="5114" y="440"/>
                    <a:pt x="5194" y="666"/>
                    <a:pt x="5092" y="786"/>
                  </a:cubicBezTo>
                  <a:cubicBezTo>
                    <a:pt x="4990" y="906"/>
                    <a:pt x="4640" y="1069"/>
                    <a:pt x="4479" y="1115"/>
                  </a:cubicBezTo>
                  <a:cubicBezTo>
                    <a:pt x="4361" y="1095"/>
                    <a:pt x="4241" y="1084"/>
                    <a:pt x="4123" y="1060"/>
                  </a:cubicBezTo>
                  <a:cubicBezTo>
                    <a:pt x="3809" y="995"/>
                    <a:pt x="3509" y="906"/>
                    <a:pt x="3190" y="877"/>
                  </a:cubicBezTo>
                  <a:cubicBezTo>
                    <a:pt x="3050" y="889"/>
                    <a:pt x="2910" y="902"/>
                    <a:pt x="2770" y="914"/>
                  </a:cubicBezTo>
                  <a:cubicBezTo>
                    <a:pt x="2696" y="921"/>
                    <a:pt x="2625" y="943"/>
                    <a:pt x="2550" y="951"/>
                  </a:cubicBezTo>
                  <a:cubicBezTo>
                    <a:pt x="2261" y="939"/>
                    <a:pt x="2146" y="937"/>
                    <a:pt x="1828" y="951"/>
                  </a:cubicBezTo>
                  <a:cubicBezTo>
                    <a:pt x="1754" y="988"/>
                    <a:pt x="1675" y="1004"/>
                    <a:pt x="1599" y="1033"/>
                  </a:cubicBezTo>
                  <a:cubicBezTo>
                    <a:pt x="1555" y="1050"/>
                    <a:pt x="1551" y="1065"/>
                    <a:pt x="1508" y="1069"/>
                  </a:cubicBezTo>
                  <a:cubicBezTo>
                    <a:pt x="1397" y="1081"/>
                    <a:pt x="1201" y="1085"/>
                    <a:pt x="1106" y="1088"/>
                  </a:cubicBezTo>
                  <a:cubicBezTo>
                    <a:pt x="996" y="1123"/>
                    <a:pt x="782" y="1112"/>
                    <a:pt x="685" y="1115"/>
                  </a:cubicBezTo>
                  <a:cubicBezTo>
                    <a:pt x="618" y="1137"/>
                    <a:pt x="693" y="1117"/>
                    <a:pt x="557" y="1106"/>
                  </a:cubicBezTo>
                  <a:cubicBezTo>
                    <a:pt x="399" y="1093"/>
                    <a:pt x="180" y="1097"/>
                    <a:pt x="27" y="1097"/>
                  </a:cubicBezTo>
                  <a:cubicBezTo>
                    <a:pt x="44" y="909"/>
                    <a:pt x="0" y="735"/>
                    <a:pt x="18" y="548"/>
                  </a:cubicBezTo>
                  <a:cubicBezTo>
                    <a:pt x="12" y="469"/>
                    <a:pt x="43" y="388"/>
                    <a:pt x="18" y="311"/>
                  </a:cubicBezTo>
                  <a:cubicBezTo>
                    <a:pt x="24" y="299"/>
                    <a:pt x="82" y="256"/>
                    <a:pt x="82" y="256"/>
                  </a:cubicBezTo>
                  <a:close/>
                </a:path>
              </a:pathLst>
            </a:custGeom>
            <a:blipFill dpi="0" rotWithShape="1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03" descr="Stationery"/>
            <p:cNvSpPr>
              <a:spLocks/>
            </p:cNvSpPr>
            <p:nvPr/>
          </p:nvSpPr>
          <p:spPr bwMode="auto">
            <a:xfrm>
              <a:off x="3897" y="1530"/>
              <a:ext cx="1493" cy="1029"/>
            </a:xfrm>
            <a:custGeom>
              <a:avLst/>
              <a:gdLst>
                <a:gd name="T0" fmla="*/ 921 w 1493"/>
                <a:gd name="T1" fmla="*/ 96 h 1029"/>
                <a:gd name="T2" fmla="*/ 838 w 1493"/>
                <a:gd name="T3" fmla="*/ 205 h 1029"/>
                <a:gd name="T4" fmla="*/ 665 w 1493"/>
                <a:gd name="T5" fmla="*/ 342 h 1029"/>
                <a:gd name="T6" fmla="*/ 491 w 1493"/>
                <a:gd name="T7" fmla="*/ 452 h 1029"/>
                <a:gd name="T8" fmla="*/ 308 w 1493"/>
                <a:gd name="T9" fmla="*/ 516 h 1029"/>
                <a:gd name="T10" fmla="*/ 80 w 1493"/>
                <a:gd name="T11" fmla="*/ 653 h 1029"/>
                <a:gd name="T12" fmla="*/ 52 w 1493"/>
                <a:gd name="T13" fmla="*/ 672 h 1029"/>
                <a:gd name="T14" fmla="*/ 6 w 1493"/>
                <a:gd name="T15" fmla="*/ 681 h 1029"/>
                <a:gd name="T16" fmla="*/ 25 w 1493"/>
                <a:gd name="T17" fmla="*/ 699 h 1029"/>
                <a:gd name="T18" fmla="*/ 80 w 1493"/>
                <a:gd name="T19" fmla="*/ 726 h 1029"/>
                <a:gd name="T20" fmla="*/ 226 w 1493"/>
                <a:gd name="T21" fmla="*/ 745 h 1029"/>
                <a:gd name="T22" fmla="*/ 537 w 1493"/>
                <a:gd name="T23" fmla="*/ 827 h 1029"/>
                <a:gd name="T24" fmla="*/ 765 w 1493"/>
                <a:gd name="T25" fmla="*/ 836 h 1029"/>
                <a:gd name="T26" fmla="*/ 1149 w 1493"/>
                <a:gd name="T27" fmla="*/ 854 h 1029"/>
                <a:gd name="T28" fmla="*/ 1204 w 1493"/>
                <a:gd name="T29" fmla="*/ 928 h 1029"/>
                <a:gd name="T30" fmla="*/ 1405 w 1493"/>
                <a:gd name="T31" fmla="*/ 1010 h 1029"/>
                <a:gd name="T32" fmla="*/ 1414 w 1493"/>
                <a:gd name="T33" fmla="*/ 973 h 1029"/>
                <a:gd name="T34" fmla="*/ 1378 w 1493"/>
                <a:gd name="T35" fmla="*/ 763 h 1029"/>
                <a:gd name="T36" fmla="*/ 1396 w 1493"/>
                <a:gd name="T37" fmla="*/ 608 h 1029"/>
                <a:gd name="T38" fmla="*/ 1360 w 1493"/>
                <a:gd name="T39" fmla="*/ 32 h 1029"/>
                <a:gd name="T40" fmla="*/ 985 w 1493"/>
                <a:gd name="T41" fmla="*/ 141 h 1029"/>
                <a:gd name="T42" fmla="*/ 966 w 1493"/>
                <a:gd name="T43" fmla="*/ 123 h 1029"/>
                <a:gd name="T44" fmla="*/ 921 w 1493"/>
                <a:gd name="T45" fmla="*/ 96 h 10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3"/>
                <a:gd name="T70" fmla="*/ 0 h 1029"/>
                <a:gd name="T71" fmla="*/ 1493 w 1493"/>
                <a:gd name="T72" fmla="*/ 1029 h 102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3" h="1029">
                  <a:moveTo>
                    <a:pt x="921" y="96"/>
                  </a:moveTo>
                  <a:cubicBezTo>
                    <a:pt x="887" y="128"/>
                    <a:pt x="870" y="171"/>
                    <a:pt x="838" y="205"/>
                  </a:cubicBezTo>
                  <a:cubicBezTo>
                    <a:pt x="787" y="258"/>
                    <a:pt x="716" y="291"/>
                    <a:pt x="665" y="342"/>
                  </a:cubicBezTo>
                  <a:cubicBezTo>
                    <a:pt x="616" y="391"/>
                    <a:pt x="557" y="430"/>
                    <a:pt x="491" y="452"/>
                  </a:cubicBezTo>
                  <a:cubicBezTo>
                    <a:pt x="434" y="495"/>
                    <a:pt x="374" y="495"/>
                    <a:pt x="308" y="516"/>
                  </a:cubicBezTo>
                  <a:cubicBezTo>
                    <a:pt x="235" y="562"/>
                    <a:pt x="164" y="632"/>
                    <a:pt x="80" y="653"/>
                  </a:cubicBezTo>
                  <a:cubicBezTo>
                    <a:pt x="71" y="659"/>
                    <a:pt x="63" y="668"/>
                    <a:pt x="52" y="672"/>
                  </a:cubicBezTo>
                  <a:cubicBezTo>
                    <a:pt x="37" y="678"/>
                    <a:pt x="17" y="670"/>
                    <a:pt x="6" y="681"/>
                  </a:cubicBezTo>
                  <a:cubicBezTo>
                    <a:pt x="0" y="687"/>
                    <a:pt x="18" y="694"/>
                    <a:pt x="25" y="699"/>
                  </a:cubicBezTo>
                  <a:cubicBezTo>
                    <a:pt x="53" y="721"/>
                    <a:pt x="48" y="715"/>
                    <a:pt x="80" y="726"/>
                  </a:cubicBezTo>
                  <a:cubicBezTo>
                    <a:pt x="150" y="750"/>
                    <a:pt x="73" y="733"/>
                    <a:pt x="226" y="745"/>
                  </a:cubicBezTo>
                  <a:cubicBezTo>
                    <a:pt x="320" y="776"/>
                    <a:pt x="437" y="821"/>
                    <a:pt x="537" y="827"/>
                  </a:cubicBezTo>
                  <a:cubicBezTo>
                    <a:pt x="613" y="832"/>
                    <a:pt x="689" y="833"/>
                    <a:pt x="765" y="836"/>
                  </a:cubicBezTo>
                  <a:cubicBezTo>
                    <a:pt x="902" y="829"/>
                    <a:pt x="1016" y="838"/>
                    <a:pt x="1149" y="854"/>
                  </a:cubicBezTo>
                  <a:cubicBezTo>
                    <a:pt x="1171" y="876"/>
                    <a:pt x="1204" y="928"/>
                    <a:pt x="1204" y="928"/>
                  </a:cubicBezTo>
                  <a:cubicBezTo>
                    <a:pt x="1213" y="975"/>
                    <a:pt x="1353" y="1029"/>
                    <a:pt x="1405" y="1010"/>
                  </a:cubicBezTo>
                  <a:cubicBezTo>
                    <a:pt x="1402" y="964"/>
                    <a:pt x="1419" y="1019"/>
                    <a:pt x="1414" y="973"/>
                  </a:cubicBezTo>
                  <a:cubicBezTo>
                    <a:pt x="1409" y="923"/>
                    <a:pt x="1390" y="811"/>
                    <a:pt x="1378" y="763"/>
                  </a:cubicBezTo>
                  <a:cubicBezTo>
                    <a:pt x="1362" y="699"/>
                    <a:pt x="1410" y="673"/>
                    <a:pt x="1396" y="608"/>
                  </a:cubicBezTo>
                  <a:cubicBezTo>
                    <a:pt x="1406" y="494"/>
                    <a:pt x="1493" y="76"/>
                    <a:pt x="1360" y="32"/>
                  </a:cubicBezTo>
                  <a:cubicBezTo>
                    <a:pt x="1339" y="0"/>
                    <a:pt x="1021" y="153"/>
                    <a:pt x="985" y="141"/>
                  </a:cubicBezTo>
                  <a:cubicBezTo>
                    <a:pt x="979" y="135"/>
                    <a:pt x="974" y="126"/>
                    <a:pt x="966" y="123"/>
                  </a:cubicBezTo>
                  <a:cubicBezTo>
                    <a:pt x="915" y="102"/>
                    <a:pt x="921" y="134"/>
                    <a:pt x="921" y="96"/>
                  </a:cubicBezTo>
                  <a:close/>
                </a:path>
              </a:pathLst>
            </a:custGeom>
            <a:blipFill dpi="0" rotWithShape="1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4" descr="Stationery"/>
            <p:cNvSpPr>
              <a:spLocks/>
            </p:cNvSpPr>
            <p:nvPr/>
          </p:nvSpPr>
          <p:spPr bwMode="auto">
            <a:xfrm>
              <a:off x="102" y="669"/>
              <a:ext cx="5192" cy="1736"/>
            </a:xfrm>
            <a:custGeom>
              <a:avLst/>
              <a:gdLst>
                <a:gd name="T0" fmla="*/ 110 w 5192"/>
                <a:gd name="T1" fmla="*/ 1736 h 1736"/>
                <a:gd name="T2" fmla="*/ 690 w 5192"/>
                <a:gd name="T3" fmla="*/ 1515 h 1736"/>
                <a:gd name="T4" fmla="*/ 1114 w 5192"/>
                <a:gd name="T5" fmla="*/ 1460 h 1736"/>
                <a:gd name="T6" fmla="*/ 1344 w 5192"/>
                <a:gd name="T7" fmla="*/ 1441 h 1736"/>
                <a:gd name="T8" fmla="*/ 1621 w 5192"/>
                <a:gd name="T9" fmla="*/ 1441 h 1736"/>
                <a:gd name="T10" fmla="*/ 1795 w 5192"/>
                <a:gd name="T11" fmla="*/ 1460 h 1736"/>
                <a:gd name="T12" fmla="*/ 1988 w 5192"/>
                <a:gd name="T13" fmla="*/ 1505 h 1736"/>
                <a:gd name="T14" fmla="*/ 2753 w 5192"/>
                <a:gd name="T15" fmla="*/ 1560 h 1736"/>
                <a:gd name="T16" fmla="*/ 2845 w 5192"/>
                <a:gd name="T17" fmla="*/ 1533 h 1736"/>
                <a:gd name="T18" fmla="*/ 2974 w 5192"/>
                <a:gd name="T19" fmla="*/ 1487 h 1736"/>
                <a:gd name="T20" fmla="*/ 3084 w 5192"/>
                <a:gd name="T21" fmla="*/ 1460 h 1736"/>
                <a:gd name="T22" fmla="*/ 3342 w 5192"/>
                <a:gd name="T23" fmla="*/ 1332 h 1736"/>
                <a:gd name="T24" fmla="*/ 3425 w 5192"/>
                <a:gd name="T25" fmla="*/ 1295 h 1736"/>
                <a:gd name="T26" fmla="*/ 3563 w 5192"/>
                <a:gd name="T27" fmla="*/ 1259 h 1736"/>
                <a:gd name="T28" fmla="*/ 3766 w 5192"/>
                <a:gd name="T29" fmla="*/ 1112 h 1736"/>
                <a:gd name="T30" fmla="*/ 3941 w 5192"/>
                <a:gd name="T31" fmla="*/ 1048 h 1736"/>
                <a:gd name="T32" fmla="*/ 4300 w 5192"/>
                <a:gd name="T33" fmla="*/ 1003 h 1736"/>
                <a:gd name="T34" fmla="*/ 4383 w 5192"/>
                <a:gd name="T35" fmla="*/ 966 h 1736"/>
                <a:gd name="T36" fmla="*/ 4401 w 5192"/>
                <a:gd name="T37" fmla="*/ 939 h 1736"/>
                <a:gd name="T38" fmla="*/ 4493 w 5192"/>
                <a:gd name="T39" fmla="*/ 865 h 1736"/>
                <a:gd name="T40" fmla="*/ 4586 w 5192"/>
                <a:gd name="T41" fmla="*/ 811 h 1736"/>
                <a:gd name="T42" fmla="*/ 5192 w 5192"/>
                <a:gd name="T43" fmla="*/ 655 h 1736"/>
                <a:gd name="T44" fmla="*/ 5156 w 5192"/>
                <a:gd name="T45" fmla="*/ 161 h 1736"/>
                <a:gd name="T46" fmla="*/ 921 w 5192"/>
                <a:gd name="T47" fmla="*/ 445 h 1736"/>
                <a:gd name="T48" fmla="*/ 27 w 5192"/>
                <a:gd name="T49" fmla="*/ 427 h 1736"/>
                <a:gd name="T50" fmla="*/ 0 w 5192"/>
                <a:gd name="T51" fmla="*/ 683 h 1736"/>
                <a:gd name="T52" fmla="*/ 74 w 5192"/>
                <a:gd name="T53" fmla="*/ 1131 h 1736"/>
                <a:gd name="T54" fmla="*/ 92 w 5192"/>
                <a:gd name="T55" fmla="*/ 1240 h 1736"/>
                <a:gd name="T56" fmla="*/ 100 w 5192"/>
                <a:gd name="T57" fmla="*/ 1359 h 1736"/>
                <a:gd name="T58" fmla="*/ 110 w 5192"/>
                <a:gd name="T59" fmla="*/ 1414 h 1736"/>
                <a:gd name="T60" fmla="*/ 100 w 5192"/>
                <a:gd name="T61" fmla="*/ 1533 h 1736"/>
                <a:gd name="T62" fmla="*/ 91 w 5192"/>
                <a:gd name="T63" fmla="*/ 1542 h 1736"/>
                <a:gd name="T64" fmla="*/ 63 w 5192"/>
                <a:gd name="T65" fmla="*/ 1441 h 1736"/>
                <a:gd name="T66" fmla="*/ 110 w 5192"/>
                <a:gd name="T67" fmla="*/ 1478 h 1736"/>
                <a:gd name="T68" fmla="*/ 91 w 5192"/>
                <a:gd name="T69" fmla="*/ 1505 h 1736"/>
                <a:gd name="T70" fmla="*/ 110 w 5192"/>
                <a:gd name="T71" fmla="*/ 1736 h 17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192"/>
                <a:gd name="T109" fmla="*/ 0 h 1736"/>
                <a:gd name="T110" fmla="*/ 5192 w 5192"/>
                <a:gd name="T111" fmla="*/ 1736 h 17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192" h="1736">
                  <a:moveTo>
                    <a:pt x="110" y="1736"/>
                  </a:moveTo>
                  <a:cubicBezTo>
                    <a:pt x="319" y="1654"/>
                    <a:pt x="481" y="1597"/>
                    <a:pt x="690" y="1515"/>
                  </a:cubicBezTo>
                  <a:cubicBezTo>
                    <a:pt x="830" y="1498"/>
                    <a:pt x="974" y="1487"/>
                    <a:pt x="1114" y="1460"/>
                  </a:cubicBezTo>
                  <a:cubicBezTo>
                    <a:pt x="1198" y="1377"/>
                    <a:pt x="1165" y="1451"/>
                    <a:pt x="1344" y="1441"/>
                  </a:cubicBezTo>
                  <a:cubicBezTo>
                    <a:pt x="1447" y="1449"/>
                    <a:pt x="1517" y="1433"/>
                    <a:pt x="1621" y="1441"/>
                  </a:cubicBezTo>
                  <a:cubicBezTo>
                    <a:pt x="1699" y="1470"/>
                    <a:pt x="1613" y="1441"/>
                    <a:pt x="1795" y="1460"/>
                  </a:cubicBezTo>
                  <a:cubicBezTo>
                    <a:pt x="1859" y="1467"/>
                    <a:pt x="1923" y="1505"/>
                    <a:pt x="1988" y="1505"/>
                  </a:cubicBezTo>
                  <a:cubicBezTo>
                    <a:pt x="2197" y="1530"/>
                    <a:pt x="2510" y="1620"/>
                    <a:pt x="2753" y="1560"/>
                  </a:cubicBezTo>
                  <a:cubicBezTo>
                    <a:pt x="2807" y="1525"/>
                    <a:pt x="2754" y="1554"/>
                    <a:pt x="2845" y="1533"/>
                  </a:cubicBezTo>
                  <a:cubicBezTo>
                    <a:pt x="2890" y="1523"/>
                    <a:pt x="2933" y="1504"/>
                    <a:pt x="2974" y="1487"/>
                  </a:cubicBezTo>
                  <a:cubicBezTo>
                    <a:pt x="3008" y="1473"/>
                    <a:pt x="3048" y="1469"/>
                    <a:pt x="3084" y="1460"/>
                  </a:cubicBezTo>
                  <a:cubicBezTo>
                    <a:pt x="3159" y="1386"/>
                    <a:pt x="3242" y="1360"/>
                    <a:pt x="3342" y="1332"/>
                  </a:cubicBezTo>
                  <a:cubicBezTo>
                    <a:pt x="3444" y="1304"/>
                    <a:pt x="3360" y="1327"/>
                    <a:pt x="3425" y="1295"/>
                  </a:cubicBezTo>
                  <a:cubicBezTo>
                    <a:pt x="3466" y="1276"/>
                    <a:pt x="3520" y="1269"/>
                    <a:pt x="3563" y="1259"/>
                  </a:cubicBezTo>
                  <a:cubicBezTo>
                    <a:pt x="3624" y="1197"/>
                    <a:pt x="3696" y="1161"/>
                    <a:pt x="3766" y="1112"/>
                  </a:cubicBezTo>
                  <a:cubicBezTo>
                    <a:pt x="3802" y="1058"/>
                    <a:pt x="3880" y="1054"/>
                    <a:pt x="3941" y="1048"/>
                  </a:cubicBezTo>
                  <a:cubicBezTo>
                    <a:pt x="4061" y="1036"/>
                    <a:pt x="4180" y="1018"/>
                    <a:pt x="4300" y="1003"/>
                  </a:cubicBezTo>
                  <a:cubicBezTo>
                    <a:pt x="4324" y="995"/>
                    <a:pt x="4362" y="986"/>
                    <a:pt x="4383" y="966"/>
                  </a:cubicBezTo>
                  <a:cubicBezTo>
                    <a:pt x="4391" y="958"/>
                    <a:pt x="4393" y="947"/>
                    <a:pt x="4401" y="939"/>
                  </a:cubicBezTo>
                  <a:cubicBezTo>
                    <a:pt x="4426" y="914"/>
                    <a:pt x="4465" y="884"/>
                    <a:pt x="4493" y="865"/>
                  </a:cubicBezTo>
                  <a:cubicBezTo>
                    <a:pt x="4523" y="845"/>
                    <a:pt x="4555" y="830"/>
                    <a:pt x="4586" y="811"/>
                  </a:cubicBezTo>
                  <a:cubicBezTo>
                    <a:pt x="4594" y="806"/>
                    <a:pt x="5192" y="655"/>
                    <a:pt x="5192" y="655"/>
                  </a:cubicBezTo>
                  <a:cubicBezTo>
                    <a:pt x="5162" y="473"/>
                    <a:pt x="5183" y="353"/>
                    <a:pt x="5156" y="161"/>
                  </a:cubicBezTo>
                  <a:cubicBezTo>
                    <a:pt x="4576" y="0"/>
                    <a:pt x="1776" y="401"/>
                    <a:pt x="921" y="445"/>
                  </a:cubicBezTo>
                  <a:cubicBezTo>
                    <a:pt x="65" y="489"/>
                    <a:pt x="180" y="387"/>
                    <a:pt x="27" y="427"/>
                  </a:cubicBezTo>
                  <a:cubicBezTo>
                    <a:pt x="14" y="624"/>
                    <a:pt x="29" y="534"/>
                    <a:pt x="0" y="683"/>
                  </a:cubicBezTo>
                  <a:cubicBezTo>
                    <a:pt x="17" y="851"/>
                    <a:pt x="21" y="978"/>
                    <a:pt x="74" y="1131"/>
                  </a:cubicBezTo>
                  <a:cubicBezTo>
                    <a:pt x="80" y="1167"/>
                    <a:pt x="76" y="1207"/>
                    <a:pt x="92" y="1240"/>
                  </a:cubicBezTo>
                  <a:cubicBezTo>
                    <a:pt x="104" y="1266"/>
                    <a:pt x="71" y="1331"/>
                    <a:pt x="100" y="1359"/>
                  </a:cubicBezTo>
                  <a:cubicBezTo>
                    <a:pt x="97" y="1387"/>
                    <a:pt x="117" y="1387"/>
                    <a:pt x="110" y="1414"/>
                  </a:cubicBezTo>
                  <a:cubicBezTo>
                    <a:pt x="107" y="1425"/>
                    <a:pt x="105" y="1523"/>
                    <a:pt x="100" y="1533"/>
                  </a:cubicBezTo>
                  <a:cubicBezTo>
                    <a:pt x="87" y="1559"/>
                    <a:pt x="100" y="1514"/>
                    <a:pt x="91" y="1542"/>
                  </a:cubicBezTo>
                  <a:cubicBezTo>
                    <a:pt x="99" y="1493"/>
                    <a:pt x="63" y="1490"/>
                    <a:pt x="63" y="1441"/>
                  </a:cubicBezTo>
                  <a:cubicBezTo>
                    <a:pt x="63" y="1429"/>
                    <a:pt x="114" y="1466"/>
                    <a:pt x="110" y="1478"/>
                  </a:cubicBezTo>
                  <a:cubicBezTo>
                    <a:pt x="93" y="1534"/>
                    <a:pt x="98" y="1458"/>
                    <a:pt x="91" y="1505"/>
                  </a:cubicBezTo>
                  <a:lnTo>
                    <a:pt x="110" y="1736"/>
                  </a:lnTo>
                  <a:close/>
                </a:path>
              </a:pathLst>
            </a:custGeom>
            <a:blipFill dpi="0" rotWithShape="1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105"/>
            <p:cNvGrpSpPr>
              <a:grpSpLocks/>
            </p:cNvGrpSpPr>
            <p:nvPr/>
          </p:nvGrpSpPr>
          <p:grpSpPr bwMode="auto">
            <a:xfrm rot="-801493">
              <a:off x="2049" y="2034"/>
              <a:ext cx="1982" cy="411"/>
              <a:chOff x="568" y="150"/>
              <a:chExt cx="1197" cy="411"/>
            </a:xfrm>
          </p:grpSpPr>
          <p:sp>
            <p:nvSpPr>
              <p:cNvPr id="89" name="Freeform 106"/>
              <p:cNvSpPr>
                <a:spLocks/>
              </p:cNvSpPr>
              <p:nvPr/>
            </p:nvSpPr>
            <p:spPr bwMode="auto">
              <a:xfrm>
                <a:off x="568" y="150"/>
                <a:ext cx="1197" cy="411"/>
              </a:xfrm>
              <a:custGeom>
                <a:avLst/>
                <a:gdLst>
                  <a:gd name="T0" fmla="*/ 65 w 3490"/>
                  <a:gd name="T1" fmla="*/ 379 h 1466"/>
                  <a:gd name="T2" fmla="*/ 96 w 3490"/>
                  <a:gd name="T3" fmla="*/ 343 h 1466"/>
                  <a:gd name="T4" fmla="*/ 134 w 3490"/>
                  <a:gd name="T5" fmla="*/ 306 h 1466"/>
                  <a:gd name="T6" fmla="*/ 176 w 3490"/>
                  <a:gd name="T7" fmla="*/ 272 h 1466"/>
                  <a:gd name="T8" fmla="*/ 220 w 3490"/>
                  <a:gd name="T9" fmla="*/ 240 h 1466"/>
                  <a:gd name="T10" fmla="*/ 264 w 3490"/>
                  <a:gd name="T11" fmla="*/ 212 h 1466"/>
                  <a:gd name="T12" fmla="*/ 308 w 3490"/>
                  <a:gd name="T13" fmla="*/ 190 h 1466"/>
                  <a:gd name="T14" fmla="*/ 376 w 3490"/>
                  <a:gd name="T15" fmla="*/ 165 h 1466"/>
                  <a:gd name="T16" fmla="*/ 496 w 3490"/>
                  <a:gd name="T17" fmla="*/ 138 h 1466"/>
                  <a:gd name="T18" fmla="*/ 779 w 3490"/>
                  <a:gd name="T19" fmla="*/ 153 h 1466"/>
                  <a:gd name="T20" fmla="*/ 869 w 3490"/>
                  <a:gd name="T21" fmla="*/ 182 h 1466"/>
                  <a:gd name="T22" fmla="*/ 928 w 3490"/>
                  <a:gd name="T23" fmla="*/ 208 h 1466"/>
                  <a:gd name="T24" fmla="*/ 984 w 3490"/>
                  <a:gd name="T25" fmla="*/ 241 h 1466"/>
                  <a:gd name="T26" fmla="*/ 1035 w 3490"/>
                  <a:gd name="T27" fmla="*/ 277 h 1466"/>
                  <a:gd name="T28" fmla="*/ 1069 w 3490"/>
                  <a:gd name="T29" fmla="*/ 307 h 1466"/>
                  <a:gd name="T30" fmla="*/ 1091 w 3490"/>
                  <a:gd name="T31" fmla="*/ 329 h 1466"/>
                  <a:gd name="T32" fmla="*/ 1112 w 3490"/>
                  <a:gd name="T33" fmla="*/ 352 h 1466"/>
                  <a:gd name="T34" fmla="*/ 1131 w 3490"/>
                  <a:gd name="T35" fmla="*/ 377 h 1466"/>
                  <a:gd name="T36" fmla="*/ 1149 w 3490"/>
                  <a:gd name="T37" fmla="*/ 403 h 1466"/>
                  <a:gd name="T38" fmla="*/ 1148 w 3490"/>
                  <a:gd name="T39" fmla="*/ 338 h 1466"/>
                  <a:gd name="T40" fmla="*/ 1126 w 3490"/>
                  <a:gd name="T41" fmla="*/ 312 h 1466"/>
                  <a:gd name="T42" fmla="*/ 1101 w 3490"/>
                  <a:gd name="T43" fmla="*/ 286 h 1466"/>
                  <a:gd name="T44" fmla="*/ 1076 w 3490"/>
                  <a:gd name="T45" fmla="*/ 263 h 1466"/>
                  <a:gd name="T46" fmla="*/ 1050 w 3490"/>
                  <a:gd name="T47" fmla="*/ 242 h 1466"/>
                  <a:gd name="T48" fmla="*/ 1012 w 3490"/>
                  <a:gd name="T49" fmla="*/ 216 h 1466"/>
                  <a:gd name="T50" fmla="*/ 955 w 3490"/>
                  <a:gd name="T51" fmla="*/ 181 h 1466"/>
                  <a:gd name="T52" fmla="*/ 892 w 3490"/>
                  <a:gd name="T53" fmla="*/ 153 h 1466"/>
                  <a:gd name="T54" fmla="*/ 826 w 3490"/>
                  <a:gd name="T55" fmla="*/ 130 h 1466"/>
                  <a:gd name="T56" fmla="*/ 696 w 3490"/>
                  <a:gd name="T57" fmla="*/ 102 h 1466"/>
                  <a:gd name="T58" fmla="*/ 412 w 3490"/>
                  <a:gd name="T59" fmla="*/ 118 h 1466"/>
                  <a:gd name="T60" fmla="*/ 328 w 3490"/>
                  <a:gd name="T61" fmla="*/ 143 h 1466"/>
                  <a:gd name="T62" fmla="*/ 261 w 3490"/>
                  <a:gd name="T63" fmla="*/ 172 h 1466"/>
                  <a:gd name="T64" fmla="*/ 206 w 3490"/>
                  <a:gd name="T65" fmla="*/ 203 h 1466"/>
                  <a:gd name="T66" fmla="*/ 174 w 3490"/>
                  <a:gd name="T67" fmla="*/ 225 h 1466"/>
                  <a:gd name="T68" fmla="*/ 141 w 3490"/>
                  <a:gd name="T69" fmla="*/ 250 h 1466"/>
                  <a:gd name="T70" fmla="*/ 111 w 3490"/>
                  <a:gd name="T71" fmla="*/ 276 h 1466"/>
                  <a:gd name="T72" fmla="*/ 83 w 3490"/>
                  <a:gd name="T73" fmla="*/ 302 h 1466"/>
                  <a:gd name="T74" fmla="*/ 55 w 3490"/>
                  <a:gd name="T75" fmla="*/ 331 h 1466"/>
                  <a:gd name="T76" fmla="*/ 57 w 3490"/>
                  <a:gd name="T77" fmla="*/ 166 h 1466"/>
                  <a:gd name="T78" fmla="*/ 127 w 3490"/>
                  <a:gd name="T79" fmla="*/ 132 h 1466"/>
                  <a:gd name="T80" fmla="*/ 201 w 3490"/>
                  <a:gd name="T81" fmla="*/ 102 h 1466"/>
                  <a:gd name="T82" fmla="*/ 279 w 3490"/>
                  <a:gd name="T83" fmla="*/ 78 h 1466"/>
                  <a:gd name="T84" fmla="*/ 414 w 3490"/>
                  <a:gd name="T85" fmla="*/ 50 h 1466"/>
                  <a:gd name="T86" fmla="*/ 749 w 3490"/>
                  <a:gd name="T87" fmla="*/ 45 h 1466"/>
                  <a:gd name="T88" fmla="*/ 920 w 3490"/>
                  <a:gd name="T89" fmla="*/ 77 h 1466"/>
                  <a:gd name="T90" fmla="*/ 998 w 3490"/>
                  <a:gd name="T91" fmla="*/ 101 h 1466"/>
                  <a:gd name="T92" fmla="*/ 1071 w 3490"/>
                  <a:gd name="T93" fmla="*/ 131 h 1466"/>
                  <a:gd name="T94" fmla="*/ 1140 w 3490"/>
                  <a:gd name="T95" fmla="*/ 166 h 1466"/>
                  <a:gd name="T96" fmla="*/ 1182 w 3490"/>
                  <a:gd name="T97" fmla="*/ 156 h 1466"/>
                  <a:gd name="T98" fmla="*/ 1146 w 3490"/>
                  <a:gd name="T99" fmla="*/ 134 h 1466"/>
                  <a:gd name="T100" fmla="*/ 1108 w 3490"/>
                  <a:gd name="T101" fmla="*/ 114 h 1466"/>
                  <a:gd name="T102" fmla="*/ 1029 w 3490"/>
                  <a:gd name="T103" fmla="*/ 78 h 1466"/>
                  <a:gd name="T104" fmla="*/ 946 w 3490"/>
                  <a:gd name="T105" fmla="*/ 50 h 1466"/>
                  <a:gd name="T106" fmla="*/ 860 w 3490"/>
                  <a:gd name="T107" fmla="*/ 27 h 1466"/>
                  <a:gd name="T108" fmla="*/ 639 w 3490"/>
                  <a:gd name="T109" fmla="*/ 1 h 1466"/>
                  <a:gd name="T110" fmla="*/ 338 w 3490"/>
                  <a:gd name="T111" fmla="*/ 27 h 1466"/>
                  <a:gd name="T112" fmla="*/ 242 w 3490"/>
                  <a:gd name="T113" fmla="*/ 52 h 1466"/>
                  <a:gd name="T114" fmla="*/ 159 w 3490"/>
                  <a:gd name="T115" fmla="*/ 82 h 1466"/>
                  <a:gd name="T116" fmla="*/ 81 w 3490"/>
                  <a:gd name="T117" fmla="*/ 118 h 1466"/>
                  <a:gd name="T118" fmla="*/ 39 w 3490"/>
                  <a:gd name="T119" fmla="*/ 141 h 1466"/>
                  <a:gd name="T120" fmla="*/ 4 w 3490"/>
                  <a:gd name="T121" fmla="*/ 163 h 146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490"/>
                  <a:gd name="T184" fmla="*/ 0 h 1466"/>
                  <a:gd name="T185" fmla="*/ 3490 w 3490"/>
                  <a:gd name="T186" fmla="*/ 1466 h 146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490" h="1466">
                    <a:moveTo>
                      <a:pt x="123" y="1466"/>
                    </a:moveTo>
                    <a:lnTo>
                      <a:pt x="131" y="1453"/>
                    </a:lnTo>
                    <a:lnTo>
                      <a:pt x="139" y="1437"/>
                    </a:lnTo>
                    <a:lnTo>
                      <a:pt x="146" y="1424"/>
                    </a:lnTo>
                    <a:lnTo>
                      <a:pt x="154" y="1409"/>
                    </a:lnTo>
                    <a:lnTo>
                      <a:pt x="161" y="1396"/>
                    </a:lnTo>
                    <a:lnTo>
                      <a:pt x="171" y="1382"/>
                    </a:lnTo>
                    <a:lnTo>
                      <a:pt x="180" y="1367"/>
                    </a:lnTo>
                    <a:lnTo>
                      <a:pt x="190" y="1352"/>
                    </a:lnTo>
                    <a:lnTo>
                      <a:pt x="197" y="1339"/>
                    </a:lnTo>
                    <a:lnTo>
                      <a:pt x="207" y="1323"/>
                    </a:lnTo>
                    <a:lnTo>
                      <a:pt x="218" y="1310"/>
                    </a:lnTo>
                    <a:lnTo>
                      <a:pt x="228" y="1295"/>
                    </a:lnTo>
                    <a:lnTo>
                      <a:pt x="237" y="1280"/>
                    </a:lnTo>
                    <a:lnTo>
                      <a:pt x="249" y="1266"/>
                    </a:lnTo>
                    <a:lnTo>
                      <a:pt x="260" y="1251"/>
                    </a:lnTo>
                    <a:lnTo>
                      <a:pt x="270" y="1238"/>
                    </a:lnTo>
                    <a:lnTo>
                      <a:pt x="281" y="1223"/>
                    </a:lnTo>
                    <a:lnTo>
                      <a:pt x="293" y="1207"/>
                    </a:lnTo>
                    <a:lnTo>
                      <a:pt x="304" y="1192"/>
                    </a:lnTo>
                    <a:lnTo>
                      <a:pt x="317" y="1179"/>
                    </a:lnTo>
                    <a:lnTo>
                      <a:pt x="329" y="1164"/>
                    </a:lnTo>
                    <a:lnTo>
                      <a:pt x="340" y="1150"/>
                    </a:lnTo>
                    <a:lnTo>
                      <a:pt x="353" y="1135"/>
                    </a:lnTo>
                    <a:lnTo>
                      <a:pt x="367" y="1122"/>
                    </a:lnTo>
                    <a:lnTo>
                      <a:pt x="378" y="1107"/>
                    </a:lnTo>
                    <a:lnTo>
                      <a:pt x="391" y="1093"/>
                    </a:lnTo>
                    <a:lnTo>
                      <a:pt x="405" y="1078"/>
                    </a:lnTo>
                    <a:lnTo>
                      <a:pt x="418" y="1065"/>
                    </a:lnTo>
                    <a:lnTo>
                      <a:pt x="429" y="1050"/>
                    </a:lnTo>
                    <a:lnTo>
                      <a:pt x="443" y="1036"/>
                    </a:lnTo>
                    <a:lnTo>
                      <a:pt x="458" y="1023"/>
                    </a:lnTo>
                    <a:lnTo>
                      <a:pt x="471" y="1010"/>
                    </a:lnTo>
                    <a:lnTo>
                      <a:pt x="485" y="996"/>
                    </a:lnTo>
                    <a:lnTo>
                      <a:pt x="498" y="981"/>
                    </a:lnTo>
                    <a:lnTo>
                      <a:pt x="513" y="970"/>
                    </a:lnTo>
                    <a:lnTo>
                      <a:pt x="526" y="954"/>
                    </a:lnTo>
                    <a:lnTo>
                      <a:pt x="540" y="943"/>
                    </a:lnTo>
                    <a:lnTo>
                      <a:pt x="555" y="930"/>
                    </a:lnTo>
                    <a:lnTo>
                      <a:pt x="568" y="916"/>
                    </a:lnTo>
                    <a:lnTo>
                      <a:pt x="581" y="903"/>
                    </a:lnTo>
                    <a:lnTo>
                      <a:pt x="597" y="892"/>
                    </a:lnTo>
                    <a:lnTo>
                      <a:pt x="612" y="878"/>
                    </a:lnTo>
                    <a:lnTo>
                      <a:pt x="625" y="867"/>
                    </a:lnTo>
                    <a:lnTo>
                      <a:pt x="640" y="856"/>
                    </a:lnTo>
                    <a:lnTo>
                      <a:pt x="654" y="844"/>
                    </a:lnTo>
                    <a:lnTo>
                      <a:pt x="669" y="831"/>
                    </a:lnTo>
                    <a:lnTo>
                      <a:pt x="684" y="819"/>
                    </a:lnTo>
                    <a:lnTo>
                      <a:pt x="697" y="808"/>
                    </a:lnTo>
                    <a:lnTo>
                      <a:pt x="713" y="799"/>
                    </a:lnTo>
                    <a:lnTo>
                      <a:pt x="728" y="787"/>
                    </a:lnTo>
                    <a:lnTo>
                      <a:pt x="741" y="776"/>
                    </a:lnTo>
                    <a:lnTo>
                      <a:pt x="756" y="766"/>
                    </a:lnTo>
                    <a:lnTo>
                      <a:pt x="770" y="757"/>
                    </a:lnTo>
                    <a:lnTo>
                      <a:pt x="785" y="745"/>
                    </a:lnTo>
                    <a:lnTo>
                      <a:pt x="800" y="736"/>
                    </a:lnTo>
                    <a:lnTo>
                      <a:pt x="813" y="726"/>
                    </a:lnTo>
                    <a:lnTo>
                      <a:pt x="829" y="719"/>
                    </a:lnTo>
                    <a:lnTo>
                      <a:pt x="842" y="709"/>
                    </a:lnTo>
                    <a:lnTo>
                      <a:pt x="857" y="700"/>
                    </a:lnTo>
                    <a:lnTo>
                      <a:pt x="870" y="692"/>
                    </a:lnTo>
                    <a:lnTo>
                      <a:pt x="886" y="684"/>
                    </a:lnTo>
                    <a:lnTo>
                      <a:pt x="899" y="677"/>
                    </a:lnTo>
                    <a:lnTo>
                      <a:pt x="928" y="662"/>
                    </a:lnTo>
                    <a:lnTo>
                      <a:pt x="948" y="652"/>
                    </a:lnTo>
                    <a:lnTo>
                      <a:pt x="969" y="641"/>
                    </a:lnTo>
                    <a:lnTo>
                      <a:pt x="990" y="631"/>
                    </a:lnTo>
                    <a:lnTo>
                      <a:pt x="1011" y="622"/>
                    </a:lnTo>
                    <a:lnTo>
                      <a:pt x="1032" y="612"/>
                    </a:lnTo>
                    <a:lnTo>
                      <a:pt x="1053" y="605"/>
                    </a:lnTo>
                    <a:lnTo>
                      <a:pt x="1076" y="595"/>
                    </a:lnTo>
                    <a:lnTo>
                      <a:pt x="1097" y="588"/>
                    </a:lnTo>
                    <a:lnTo>
                      <a:pt x="1118" y="578"/>
                    </a:lnTo>
                    <a:lnTo>
                      <a:pt x="1140" y="570"/>
                    </a:lnTo>
                    <a:lnTo>
                      <a:pt x="1182" y="557"/>
                    </a:lnTo>
                    <a:lnTo>
                      <a:pt x="1226" y="542"/>
                    </a:lnTo>
                    <a:lnTo>
                      <a:pt x="1270" y="530"/>
                    </a:lnTo>
                    <a:lnTo>
                      <a:pt x="1313" y="519"/>
                    </a:lnTo>
                    <a:lnTo>
                      <a:pt x="1357" y="508"/>
                    </a:lnTo>
                    <a:lnTo>
                      <a:pt x="1401" y="500"/>
                    </a:lnTo>
                    <a:lnTo>
                      <a:pt x="1445" y="492"/>
                    </a:lnTo>
                    <a:lnTo>
                      <a:pt x="1534" y="479"/>
                    </a:lnTo>
                    <a:lnTo>
                      <a:pt x="1621" y="472"/>
                    </a:lnTo>
                    <a:lnTo>
                      <a:pt x="1798" y="468"/>
                    </a:lnTo>
                    <a:lnTo>
                      <a:pt x="1973" y="481"/>
                    </a:lnTo>
                    <a:lnTo>
                      <a:pt x="2059" y="494"/>
                    </a:lnTo>
                    <a:lnTo>
                      <a:pt x="2144" y="511"/>
                    </a:lnTo>
                    <a:lnTo>
                      <a:pt x="2188" y="523"/>
                    </a:lnTo>
                    <a:lnTo>
                      <a:pt x="2230" y="532"/>
                    </a:lnTo>
                    <a:lnTo>
                      <a:pt x="2272" y="546"/>
                    </a:lnTo>
                    <a:lnTo>
                      <a:pt x="2312" y="559"/>
                    </a:lnTo>
                    <a:lnTo>
                      <a:pt x="2353" y="572"/>
                    </a:lnTo>
                    <a:lnTo>
                      <a:pt x="2395" y="588"/>
                    </a:lnTo>
                    <a:lnTo>
                      <a:pt x="2435" y="605"/>
                    </a:lnTo>
                    <a:lnTo>
                      <a:pt x="2456" y="612"/>
                    </a:lnTo>
                    <a:lnTo>
                      <a:pt x="2475" y="622"/>
                    </a:lnTo>
                    <a:lnTo>
                      <a:pt x="2496" y="629"/>
                    </a:lnTo>
                    <a:lnTo>
                      <a:pt x="2515" y="639"/>
                    </a:lnTo>
                    <a:lnTo>
                      <a:pt x="2534" y="648"/>
                    </a:lnTo>
                    <a:lnTo>
                      <a:pt x="2555" y="658"/>
                    </a:lnTo>
                    <a:lnTo>
                      <a:pt x="2574" y="667"/>
                    </a:lnTo>
                    <a:lnTo>
                      <a:pt x="2593" y="679"/>
                    </a:lnTo>
                    <a:lnTo>
                      <a:pt x="2612" y="688"/>
                    </a:lnTo>
                    <a:lnTo>
                      <a:pt x="2631" y="700"/>
                    </a:lnTo>
                    <a:lnTo>
                      <a:pt x="2652" y="709"/>
                    </a:lnTo>
                    <a:lnTo>
                      <a:pt x="2671" y="721"/>
                    </a:lnTo>
                    <a:lnTo>
                      <a:pt x="2688" y="732"/>
                    </a:lnTo>
                    <a:lnTo>
                      <a:pt x="2707" y="743"/>
                    </a:lnTo>
                    <a:lnTo>
                      <a:pt x="2726" y="755"/>
                    </a:lnTo>
                    <a:lnTo>
                      <a:pt x="2745" y="768"/>
                    </a:lnTo>
                    <a:lnTo>
                      <a:pt x="2762" y="780"/>
                    </a:lnTo>
                    <a:lnTo>
                      <a:pt x="2781" y="791"/>
                    </a:lnTo>
                    <a:lnTo>
                      <a:pt x="2798" y="804"/>
                    </a:lnTo>
                    <a:lnTo>
                      <a:pt x="2815" y="818"/>
                    </a:lnTo>
                    <a:lnTo>
                      <a:pt x="2834" y="831"/>
                    </a:lnTo>
                    <a:lnTo>
                      <a:pt x="2852" y="844"/>
                    </a:lnTo>
                    <a:lnTo>
                      <a:pt x="2869" y="858"/>
                    </a:lnTo>
                    <a:lnTo>
                      <a:pt x="2886" y="871"/>
                    </a:lnTo>
                    <a:lnTo>
                      <a:pt x="2903" y="884"/>
                    </a:lnTo>
                    <a:lnTo>
                      <a:pt x="2920" y="899"/>
                    </a:lnTo>
                    <a:lnTo>
                      <a:pt x="2937" y="913"/>
                    </a:lnTo>
                    <a:lnTo>
                      <a:pt x="2954" y="928"/>
                    </a:lnTo>
                    <a:lnTo>
                      <a:pt x="2969" y="943"/>
                    </a:lnTo>
                    <a:lnTo>
                      <a:pt x="2987" y="958"/>
                    </a:lnTo>
                    <a:lnTo>
                      <a:pt x="3004" y="973"/>
                    </a:lnTo>
                    <a:lnTo>
                      <a:pt x="3019" y="989"/>
                    </a:lnTo>
                    <a:lnTo>
                      <a:pt x="3034" y="1004"/>
                    </a:lnTo>
                    <a:lnTo>
                      <a:pt x="3049" y="1021"/>
                    </a:lnTo>
                    <a:lnTo>
                      <a:pt x="3059" y="1029"/>
                    </a:lnTo>
                    <a:lnTo>
                      <a:pt x="3066" y="1036"/>
                    </a:lnTo>
                    <a:lnTo>
                      <a:pt x="3082" y="1053"/>
                    </a:lnTo>
                    <a:lnTo>
                      <a:pt x="3089" y="1061"/>
                    </a:lnTo>
                    <a:lnTo>
                      <a:pt x="3097" y="1070"/>
                    </a:lnTo>
                    <a:lnTo>
                      <a:pt x="3110" y="1086"/>
                    </a:lnTo>
                    <a:lnTo>
                      <a:pt x="3118" y="1095"/>
                    </a:lnTo>
                    <a:lnTo>
                      <a:pt x="3125" y="1103"/>
                    </a:lnTo>
                    <a:lnTo>
                      <a:pt x="3133" y="1112"/>
                    </a:lnTo>
                    <a:lnTo>
                      <a:pt x="3141" y="1120"/>
                    </a:lnTo>
                    <a:lnTo>
                      <a:pt x="3148" y="1129"/>
                    </a:lnTo>
                    <a:lnTo>
                      <a:pt x="3154" y="1139"/>
                    </a:lnTo>
                    <a:lnTo>
                      <a:pt x="3161" y="1147"/>
                    </a:lnTo>
                    <a:lnTo>
                      <a:pt x="3169" y="1156"/>
                    </a:lnTo>
                    <a:lnTo>
                      <a:pt x="3175" y="1166"/>
                    </a:lnTo>
                    <a:lnTo>
                      <a:pt x="3182" y="1173"/>
                    </a:lnTo>
                    <a:lnTo>
                      <a:pt x="3190" y="1183"/>
                    </a:lnTo>
                    <a:lnTo>
                      <a:pt x="3196" y="1192"/>
                    </a:lnTo>
                    <a:lnTo>
                      <a:pt x="3203" y="1202"/>
                    </a:lnTo>
                    <a:lnTo>
                      <a:pt x="3209" y="1209"/>
                    </a:lnTo>
                    <a:lnTo>
                      <a:pt x="3217" y="1219"/>
                    </a:lnTo>
                    <a:lnTo>
                      <a:pt x="3222" y="1228"/>
                    </a:lnTo>
                    <a:lnTo>
                      <a:pt x="3230" y="1238"/>
                    </a:lnTo>
                    <a:lnTo>
                      <a:pt x="3236" y="1247"/>
                    </a:lnTo>
                    <a:lnTo>
                      <a:pt x="3243" y="1257"/>
                    </a:lnTo>
                    <a:lnTo>
                      <a:pt x="3249" y="1266"/>
                    </a:lnTo>
                    <a:lnTo>
                      <a:pt x="3255" y="1276"/>
                    </a:lnTo>
                    <a:lnTo>
                      <a:pt x="3262" y="1285"/>
                    </a:lnTo>
                    <a:lnTo>
                      <a:pt x="3268" y="1295"/>
                    </a:lnTo>
                    <a:lnTo>
                      <a:pt x="3274" y="1304"/>
                    </a:lnTo>
                    <a:lnTo>
                      <a:pt x="3281" y="1314"/>
                    </a:lnTo>
                    <a:lnTo>
                      <a:pt x="3287" y="1323"/>
                    </a:lnTo>
                    <a:lnTo>
                      <a:pt x="3293" y="1335"/>
                    </a:lnTo>
                    <a:lnTo>
                      <a:pt x="3298" y="1344"/>
                    </a:lnTo>
                    <a:lnTo>
                      <a:pt x="3304" y="1354"/>
                    </a:lnTo>
                    <a:lnTo>
                      <a:pt x="3310" y="1363"/>
                    </a:lnTo>
                    <a:lnTo>
                      <a:pt x="3315" y="1373"/>
                    </a:lnTo>
                    <a:lnTo>
                      <a:pt x="3323" y="1384"/>
                    </a:lnTo>
                    <a:lnTo>
                      <a:pt x="3329" y="1394"/>
                    </a:lnTo>
                    <a:lnTo>
                      <a:pt x="3333" y="1403"/>
                    </a:lnTo>
                    <a:lnTo>
                      <a:pt x="3338" y="1415"/>
                    </a:lnTo>
                    <a:lnTo>
                      <a:pt x="3344" y="1424"/>
                    </a:lnTo>
                    <a:lnTo>
                      <a:pt x="3350" y="1436"/>
                    </a:lnTo>
                    <a:lnTo>
                      <a:pt x="3355" y="1445"/>
                    </a:lnTo>
                    <a:lnTo>
                      <a:pt x="3361" y="1455"/>
                    </a:lnTo>
                    <a:lnTo>
                      <a:pt x="3367" y="1466"/>
                    </a:lnTo>
                    <a:lnTo>
                      <a:pt x="3490" y="1466"/>
                    </a:lnTo>
                    <a:lnTo>
                      <a:pt x="3490" y="1217"/>
                    </a:lnTo>
                    <a:lnTo>
                      <a:pt x="3367" y="1236"/>
                    </a:lnTo>
                    <a:lnTo>
                      <a:pt x="3361" y="1226"/>
                    </a:lnTo>
                    <a:lnTo>
                      <a:pt x="3353" y="1215"/>
                    </a:lnTo>
                    <a:lnTo>
                      <a:pt x="3348" y="1205"/>
                    </a:lnTo>
                    <a:lnTo>
                      <a:pt x="3340" y="1194"/>
                    </a:lnTo>
                    <a:lnTo>
                      <a:pt x="3333" y="1185"/>
                    </a:lnTo>
                    <a:lnTo>
                      <a:pt x="3327" y="1175"/>
                    </a:lnTo>
                    <a:lnTo>
                      <a:pt x="3319" y="1164"/>
                    </a:lnTo>
                    <a:lnTo>
                      <a:pt x="3312" y="1154"/>
                    </a:lnTo>
                    <a:lnTo>
                      <a:pt x="3306" y="1145"/>
                    </a:lnTo>
                    <a:lnTo>
                      <a:pt x="3298" y="1135"/>
                    </a:lnTo>
                    <a:lnTo>
                      <a:pt x="3291" y="1124"/>
                    </a:lnTo>
                    <a:lnTo>
                      <a:pt x="3283" y="1114"/>
                    </a:lnTo>
                    <a:lnTo>
                      <a:pt x="3276" y="1105"/>
                    </a:lnTo>
                    <a:lnTo>
                      <a:pt x="3268" y="1095"/>
                    </a:lnTo>
                    <a:lnTo>
                      <a:pt x="3262" y="1086"/>
                    </a:lnTo>
                    <a:lnTo>
                      <a:pt x="3255" y="1076"/>
                    </a:lnTo>
                    <a:lnTo>
                      <a:pt x="3239" y="1057"/>
                    </a:lnTo>
                    <a:lnTo>
                      <a:pt x="3232" y="1048"/>
                    </a:lnTo>
                    <a:lnTo>
                      <a:pt x="3224" y="1038"/>
                    </a:lnTo>
                    <a:lnTo>
                      <a:pt x="3217" y="1029"/>
                    </a:lnTo>
                    <a:lnTo>
                      <a:pt x="3209" y="1019"/>
                    </a:lnTo>
                    <a:lnTo>
                      <a:pt x="3199" y="1010"/>
                    </a:lnTo>
                    <a:lnTo>
                      <a:pt x="3192" y="1002"/>
                    </a:lnTo>
                    <a:lnTo>
                      <a:pt x="3184" y="993"/>
                    </a:lnTo>
                    <a:lnTo>
                      <a:pt x="3177" y="983"/>
                    </a:lnTo>
                    <a:lnTo>
                      <a:pt x="3169" y="975"/>
                    </a:lnTo>
                    <a:lnTo>
                      <a:pt x="3160" y="966"/>
                    </a:lnTo>
                    <a:lnTo>
                      <a:pt x="3152" y="956"/>
                    </a:lnTo>
                    <a:lnTo>
                      <a:pt x="3144" y="949"/>
                    </a:lnTo>
                    <a:lnTo>
                      <a:pt x="3137" y="939"/>
                    </a:lnTo>
                    <a:lnTo>
                      <a:pt x="3127" y="930"/>
                    </a:lnTo>
                    <a:lnTo>
                      <a:pt x="3120" y="922"/>
                    </a:lnTo>
                    <a:lnTo>
                      <a:pt x="3110" y="913"/>
                    </a:lnTo>
                    <a:lnTo>
                      <a:pt x="3103" y="905"/>
                    </a:lnTo>
                    <a:lnTo>
                      <a:pt x="3093" y="897"/>
                    </a:lnTo>
                    <a:lnTo>
                      <a:pt x="3085" y="888"/>
                    </a:lnTo>
                    <a:lnTo>
                      <a:pt x="3078" y="880"/>
                    </a:lnTo>
                    <a:lnTo>
                      <a:pt x="3068" y="871"/>
                    </a:lnTo>
                    <a:lnTo>
                      <a:pt x="3061" y="863"/>
                    </a:lnTo>
                    <a:lnTo>
                      <a:pt x="3051" y="856"/>
                    </a:lnTo>
                    <a:lnTo>
                      <a:pt x="3042" y="848"/>
                    </a:lnTo>
                    <a:lnTo>
                      <a:pt x="3034" y="839"/>
                    </a:lnTo>
                    <a:lnTo>
                      <a:pt x="3025" y="831"/>
                    </a:lnTo>
                    <a:lnTo>
                      <a:pt x="3017" y="823"/>
                    </a:lnTo>
                    <a:lnTo>
                      <a:pt x="3007" y="816"/>
                    </a:lnTo>
                    <a:lnTo>
                      <a:pt x="2988" y="800"/>
                    </a:lnTo>
                    <a:lnTo>
                      <a:pt x="2971" y="785"/>
                    </a:lnTo>
                    <a:lnTo>
                      <a:pt x="2952" y="770"/>
                    </a:lnTo>
                    <a:lnTo>
                      <a:pt x="2935" y="755"/>
                    </a:lnTo>
                    <a:lnTo>
                      <a:pt x="2916" y="742"/>
                    </a:lnTo>
                    <a:lnTo>
                      <a:pt x="2897" y="726"/>
                    </a:lnTo>
                    <a:lnTo>
                      <a:pt x="2878" y="713"/>
                    </a:lnTo>
                    <a:lnTo>
                      <a:pt x="2859" y="700"/>
                    </a:lnTo>
                    <a:lnTo>
                      <a:pt x="2840" y="686"/>
                    </a:lnTo>
                    <a:lnTo>
                      <a:pt x="2821" y="673"/>
                    </a:lnTo>
                    <a:lnTo>
                      <a:pt x="2802" y="660"/>
                    </a:lnTo>
                    <a:lnTo>
                      <a:pt x="2783" y="646"/>
                    </a:lnTo>
                    <a:lnTo>
                      <a:pt x="2762" y="635"/>
                    </a:lnTo>
                    <a:lnTo>
                      <a:pt x="2743" y="622"/>
                    </a:lnTo>
                    <a:lnTo>
                      <a:pt x="2722" y="610"/>
                    </a:lnTo>
                    <a:lnTo>
                      <a:pt x="2703" y="599"/>
                    </a:lnTo>
                    <a:lnTo>
                      <a:pt x="2682" y="588"/>
                    </a:lnTo>
                    <a:lnTo>
                      <a:pt x="2661" y="576"/>
                    </a:lnTo>
                    <a:lnTo>
                      <a:pt x="2642" y="565"/>
                    </a:lnTo>
                    <a:lnTo>
                      <a:pt x="2621" y="555"/>
                    </a:lnTo>
                    <a:lnTo>
                      <a:pt x="2601" y="544"/>
                    </a:lnTo>
                    <a:lnTo>
                      <a:pt x="2580" y="534"/>
                    </a:lnTo>
                    <a:lnTo>
                      <a:pt x="2559" y="525"/>
                    </a:lnTo>
                    <a:lnTo>
                      <a:pt x="2538" y="513"/>
                    </a:lnTo>
                    <a:lnTo>
                      <a:pt x="2517" y="504"/>
                    </a:lnTo>
                    <a:lnTo>
                      <a:pt x="2496" y="496"/>
                    </a:lnTo>
                    <a:lnTo>
                      <a:pt x="2475" y="487"/>
                    </a:lnTo>
                    <a:lnTo>
                      <a:pt x="2452" y="477"/>
                    </a:lnTo>
                    <a:lnTo>
                      <a:pt x="2431" y="470"/>
                    </a:lnTo>
                    <a:lnTo>
                      <a:pt x="2409" y="462"/>
                    </a:lnTo>
                    <a:lnTo>
                      <a:pt x="2388" y="454"/>
                    </a:lnTo>
                    <a:lnTo>
                      <a:pt x="2344" y="439"/>
                    </a:lnTo>
                    <a:lnTo>
                      <a:pt x="2300" y="426"/>
                    </a:lnTo>
                    <a:lnTo>
                      <a:pt x="2256" y="413"/>
                    </a:lnTo>
                    <a:lnTo>
                      <a:pt x="2211" y="401"/>
                    </a:lnTo>
                    <a:lnTo>
                      <a:pt x="2167" y="390"/>
                    </a:lnTo>
                    <a:lnTo>
                      <a:pt x="2121" y="380"/>
                    </a:lnTo>
                    <a:lnTo>
                      <a:pt x="2076" y="373"/>
                    </a:lnTo>
                    <a:lnTo>
                      <a:pt x="2030" y="365"/>
                    </a:lnTo>
                    <a:lnTo>
                      <a:pt x="1985" y="357"/>
                    </a:lnTo>
                    <a:lnTo>
                      <a:pt x="1893" y="348"/>
                    </a:lnTo>
                    <a:lnTo>
                      <a:pt x="1800" y="344"/>
                    </a:lnTo>
                    <a:lnTo>
                      <a:pt x="1616" y="346"/>
                    </a:lnTo>
                    <a:lnTo>
                      <a:pt x="1431" y="367"/>
                    </a:lnTo>
                    <a:lnTo>
                      <a:pt x="1338" y="386"/>
                    </a:lnTo>
                    <a:lnTo>
                      <a:pt x="1293" y="395"/>
                    </a:lnTo>
                    <a:lnTo>
                      <a:pt x="1247" y="407"/>
                    </a:lnTo>
                    <a:lnTo>
                      <a:pt x="1201" y="420"/>
                    </a:lnTo>
                    <a:lnTo>
                      <a:pt x="1158" y="435"/>
                    </a:lnTo>
                    <a:lnTo>
                      <a:pt x="1112" y="449"/>
                    </a:lnTo>
                    <a:lnTo>
                      <a:pt x="1089" y="458"/>
                    </a:lnTo>
                    <a:lnTo>
                      <a:pt x="1066" y="466"/>
                    </a:lnTo>
                    <a:lnTo>
                      <a:pt x="1043" y="475"/>
                    </a:lnTo>
                    <a:lnTo>
                      <a:pt x="1023" y="483"/>
                    </a:lnTo>
                    <a:lnTo>
                      <a:pt x="1000" y="492"/>
                    </a:lnTo>
                    <a:lnTo>
                      <a:pt x="977" y="502"/>
                    </a:lnTo>
                    <a:lnTo>
                      <a:pt x="956" y="511"/>
                    </a:lnTo>
                    <a:lnTo>
                      <a:pt x="933" y="521"/>
                    </a:lnTo>
                    <a:lnTo>
                      <a:pt x="912" y="532"/>
                    </a:lnTo>
                    <a:lnTo>
                      <a:pt x="889" y="544"/>
                    </a:lnTo>
                    <a:lnTo>
                      <a:pt x="869" y="553"/>
                    </a:lnTo>
                    <a:lnTo>
                      <a:pt x="848" y="565"/>
                    </a:lnTo>
                    <a:lnTo>
                      <a:pt x="825" y="576"/>
                    </a:lnTo>
                    <a:lnTo>
                      <a:pt x="804" y="589"/>
                    </a:lnTo>
                    <a:lnTo>
                      <a:pt x="783" y="601"/>
                    </a:lnTo>
                    <a:lnTo>
                      <a:pt x="762" y="614"/>
                    </a:lnTo>
                    <a:lnTo>
                      <a:pt x="741" y="626"/>
                    </a:lnTo>
                    <a:lnTo>
                      <a:pt x="720" y="639"/>
                    </a:lnTo>
                    <a:lnTo>
                      <a:pt x="699" y="652"/>
                    </a:lnTo>
                    <a:lnTo>
                      <a:pt x="680" y="665"/>
                    </a:lnTo>
                    <a:lnTo>
                      <a:pt x="661" y="679"/>
                    </a:lnTo>
                    <a:lnTo>
                      <a:pt x="640" y="694"/>
                    </a:lnTo>
                    <a:lnTo>
                      <a:pt x="621" y="709"/>
                    </a:lnTo>
                    <a:lnTo>
                      <a:pt x="610" y="717"/>
                    </a:lnTo>
                    <a:lnTo>
                      <a:pt x="601" y="724"/>
                    </a:lnTo>
                    <a:lnTo>
                      <a:pt x="589" y="734"/>
                    </a:lnTo>
                    <a:lnTo>
                      <a:pt x="580" y="742"/>
                    </a:lnTo>
                    <a:lnTo>
                      <a:pt x="570" y="749"/>
                    </a:lnTo>
                    <a:lnTo>
                      <a:pt x="559" y="759"/>
                    </a:lnTo>
                    <a:lnTo>
                      <a:pt x="547" y="768"/>
                    </a:lnTo>
                    <a:lnTo>
                      <a:pt x="538" y="776"/>
                    </a:lnTo>
                    <a:lnTo>
                      <a:pt x="528" y="785"/>
                    </a:lnTo>
                    <a:lnTo>
                      <a:pt x="517" y="795"/>
                    </a:lnTo>
                    <a:lnTo>
                      <a:pt x="507" y="804"/>
                    </a:lnTo>
                    <a:lnTo>
                      <a:pt x="496" y="814"/>
                    </a:lnTo>
                    <a:lnTo>
                      <a:pt x="486" y="823"/>
                    </a:lnTo>
                    <a:lnTo>
                      <a:pt x="475" y="833"/>
                    </a:lnTo>
                    <a:lnTo>
                      <a:pt x="464" y="842"/>
                    </a:lnTo>
                    <a:lnTo>
                      <a:pt x="454" y="852"/>
                    </a:lnTo>
                    <a:lnTo>
                      <a:pt x="445" y="861"/>
                    </a:lnTo>
                    <a:lnTo>
                      <a:pt x="433" y="871"/>
                    </a:lnTo>
                    <a:lnTo>
                      <a:pt x="424" y="880"/>
                    </a:lnTo>
                    <a:lnTo>
                      <a:pt x="412" y="892"/>
                    </a:lnTo>
                    <a:lnTo>
                      <a:pt x="403" y="901"/>
                    </a:lnTo>
                    <a:lnTo>
                      <a:pt x="393" y="911"/>
                    </a:lnTo>
                    <a:lnTo>
                      <a:pt x="382" y="922"/>
                    </a:lnTo>
                    <a:lnTo>
                      <a:pt x="372" y="932"/>
                    </a:lnTo>
                    <a:lnTo>
                      <a:pt x="363" y="941"/>
                    </a:lnTo>
                    <a:lnTo>
                      <a:pt x="353" y="953"/>
                    </a:lnTo>
                    <a:lnTo>
                      <a:pt x="342" y="962"/>
                    </a:lnTo>
                    <a:lnTo>
                      <a:pt x="332" y="973"/>
                    </a:lnTo>
                    <a:lnTo>
                      <a:pt x="323" y="983"/>
                    </a:lnTo>
                    <a:lnTo>
                      <a:pt x="313" y="994"/>
                    </a:lnTo>
                    <a:lnTo>
                      <a:pt x="304" y="1004"/>
                    </a:lnTo>
                    <a:lnTo>
                      <a:pt x="294" y="1015"/>
                    </a:lnTo>
                    <a:lnTo>
                      <a:pt x="285" y="1025"/>
                    </a:lnTo>
                    <a:lnTo>
                      <a:pt x="275" y="1036"/>
                    </a:lnTo>
                    <a:lnTo>
                      <a:pt x="268" y="1046"/>
                    </a:lnTo>
                    <a:lnTo>
                      <a:pt x="258" y="1057"/>
                    </a:lnTo>
                    <a:lnTo>
                      <a:pt x="249" y="1067"/>
                    </a:lnTo>
                    <a:lnTo>
                      <a:pt x="241" y="1078"/>
                    </a:lnTo>
                    <a:lnTo>
                      <a:pt x="232" y="1088"/>
                    </a:lnTo>
                    <a:lnTo>
                      <a:pt x="224" y="1099"/>
                    </a:lnTo>
                    <a:lnTo>
                      <a:pt x="215" y="1108"/>
                    </a:lnTo>
                    <a:lnTo>
                      <a:pt x="207" y="1120"/>
                    </a:lnTo>
                    <a:lnTo>
                      <a:pt x="199" y="1129"/>
                    </a:lnTo>
                    <a:lnTo>
                      <a:pt x="192" y="1139"/>
                    </a:lnTo>
                    <a:lnTo>
                      <a:pt x="177" y="1160"/>
                    </a:lnTo>
                    <a:lnTo>
                      <a:pt x="169" y="1171"/>
                    </a:lnTo>
                    <a:lnTo>
                      <a:pt x="161" y="1181"/>
                    </a:lnTo>
                    <a:lnTo>
                      <a:pt x="154" y="1190"/>
                    </a:lnTo>
                    <a:lnTo>
                      <a:pt x="148" y="1200"/>
                    </a:lnTo>
                    <a:lnTo>
                      <a:pt x="140" y="1209"/>
                    </a:lnTo>
                    <a:lnTo>
                      <a:pt x="135" y="1221"/>
                    </a:lnTo>
                    <a:lnTo>
                      <a:pt x="127" y="1230"/>
                    </a:lnTo>
                    <a:lnTo>
                      <a:pt x="121" y="1240"/>
                    </a:lnTo>
                    <a:lnTo>
                      <a:pt x="123" y="624"/>
                    </a:lnTo>
                    <a:lnTo>
                      <a:pt x="146" y="608"/>
                    </a:lnTo>
                    <a:lnTo>
                      <a:pt x="167" y="593"/>
                    </a:lnTo>
                    <a:lnTo>
                      <a:pt x="190" y="578"/>
                    </a:lnTo>
                    <a:lnTo>
                      <a:pt x="211" y="565"/>
                    </a:lnTo>
                    <a:lnTo>
                      <a:pt x="234" y="550"/>
                    </a:lnTo>
                    <a:lnTo>
                      <a:pt x="256" y="536"/>
                    </a:lnTo>
                    <a:lnTo>
                      <a:pt x="279" y="523"/>
                    </a:lnTo>
                    <a:lnTo>
                      <a:pt x="302" y="510"/>
                    </a:lnTo>
                    <a:lnTo>
                      <a:pt x="325" y="494"/>
                    </a:lnTo>
                    <a:lnTo>
                      <a:pt x="348" y="483"/>
                    </a:lnTo>
                    <a:lnTo>
                      <a:pt x="370" y="470"/>
                    </a:lnTo>
                    <a:lnTo>
                      <a:pt x="395" y="456"/>
                    </a:lnTo>
                    <a:lnTo>
                      <a:pt x="418" y="445"/>
                    </a:lnTo>
                    <a:lnTo>
                      <a:pt x="441" y="432"/>
                    </a:lnTo>
                    <a:lnTo>
                      <a:pt x="466" y="420"/>
                    </a:lnTo>
                    <a:lnTo>
                      <a:pt x="490" y="409"/>
                    </a:lnTo>
                    <a:lnTo>
                      <a:pt x="513" y="397"/>
                    </a:lnTo>
                    <a:lnTo>
                      <a:pt x="538" y="386"/>
                    </a:lnTo>
                    <a:lnTo>
                      <a:pt x="562" y="375"/>
                    </a:lnTo>
                    <a:lnTo>
                      <a:pt x="587" y="363"/>
                    </a:lnTo>
                    <a:lnTo>
                      <a:pt x="612" y="354"/>
                    </a:lnTo>
                    <a:lnTo>
                      <a:pt x="637" y="344"/>
                    </a:lnTo>
                    <a:lnTo>
                      <a:pt x="661" y="333"/>
                    </a:lnTo>
                    <a:lnTo>
                      <a:pt x="686" y="323"/>
                    </a:lnTo>
                    <a:lnTo>
                      <a:pt x="711" y="314"/>
                    </a:lnTo>
                    <a:lnTo>
                      <a:pt x="737" y="304"/>
                    </a:lnTo>
                    <a:lnTo>
                      <a:pt x="762" y="295"/>
                    </a:lnTo>
                    <a:lnTo>
                      <a:pt x="787" y="287"/>
                    </a:lnTo>
                    <a:lnTo>
                      <a:pt x="813" y="278"/>
                    </a:lnTo>
                    <a:lnTo>
                      <a:pt x="838" y="270"/>
                    </a:lnTo>
                    <a:lnTo>
                      <a:pt x="865" y="262"/>
                    </a:lnTo>
                    <a:lnTo>
                      <a:pt x="891" y="255"/>
                    </a:lnTo>
                    <a:lnTo>
                      <a:pt x="943" y="240"/>
                    </a:lnTo>
                    <a:lnTo>
                      <a:pt x="994" y="224"/>
                    </a:lnTo>
                    <a:lnTo>
                      <a:pt x="1047" y="211"/>
                    </a:lnTo>
                    <a:lnTo>
                      <a:pt x="1101" y="200"/>
                    </a:lnTo>
                    <a:lnTo>
                      <a:pt x="1154" y="188"/>
                    </a:lnTo>
                    <a:lnTo>
                      <a:pt x="1207" y="179"/>
                    </a:lnTo>
                    <a:lnTo>
                      <a:pt x="1260" y="169"/>
                    </a:lnTo>
                    <a:lnTo>
                      <a:pt x="1313" y="162"/>
                    </a:lnTo>
                    <a:lnTo>
                      <a:pt x="1369" y="154"/>
                    </a:lnTo>
                    <a:lnTo>
                      <a:pt x="1422" y="146"/>
                    </a:lnTo>
                    <a:lnTo>
                      <a:pt x="1532" y="137"/>
                    </a:lnTo>
                    <a:lnTo>
                      <a:pt x="1640" y="131"/>
                    </a:lnTo>
                    <a:lnTo>
                      <a:pt x="1749" y="129"/>
                    </a:lnTo>
                    <a:lnTo>
                      <a:pt x="1967" y="137"/>
                    </a:lnTo>
                    <a:lnTo>
                      <a:pt x="2184" y="160"/>
                    </a:lnTo>
                    <a:lnTo>
                      <a:pt x="2291" y="177"/>
                    </a:lnTo>
                    <a:lnTo>
                      <a:pt x="2344" y="186"/>
                    </a:lnTo>
                    <a:lnTo>
                      <a:pt x="2397" y="198"/>
                    </a:lnTo>
                    <a:lnTo>
                      <a:pt x="2450" y="209"/>
                    </a:lnTo>
                    <a:lnTo>
                      <a:pt x="2502" y="222"/>
                    </a:lnTo>
                    <a:lnTo>
                      <a:pt x="2555" y="236"/>
                    </a:lnTo>
                    <a:lnTo>
                      <a:pt x="2606" y="251"/>
                    </a:lnTo>
                    <a:lnTo>
                      <a:pt x="2658" y="268"/>
                    </a:lnTo>
                    <a:lnTo>
                      <a:pt x="2682" y="276"/>
                    </a:lnTo>
                    <a:lnTo>
                      <a:pt x="2709" y="285"/>
                    </a:lnTo>
                    <a:lnTo>
                      <a:pt x="2734" y="293"/>
                    </a:lnTo>
                    <a:lnTo>
                      <a:pt x="2758" y="302"/>
                    </a:lnTo>
                    <a:lnTo>
                      <a:pt x="2785" y="312"/>
                    </a:lnTo>
                    <a:lnTo>
                      <a:pt x="2810" y="321"/>
                    </a:lnTo>
                    <a:lnTo>
                      <a:pt x="2834" y="331"/>
                    </a:lnTo>
                    <a:lnTo>
                      <a:pt x="2859" y="340"/>
                    </a:lnTo>
                    <a:lnTo>
                      <a:pt x="2884" y="352"/>
                    </a:lnTo>
                    <a:lnTo>
                      <a:pt x="2909" y="361"/>
                    </a:lnTo>
                    <a:lnTo>
                      <a:pt x="2931" y="373"/>
                    </a:lnTo>
                    <a:lnTo>
                      <a:pt x="2956" y="384"/>
                    </a:lnTo>
                    <a:lnTo>
                      <a:pt x="2981" y="395"/>
                    </a:lnTo>
                    <a:lnTo>
                      <a:pt x="3004" y="407"/>
                    </a:lnTo>
                    <a:lnTo>
                      <a:pt x="3028" y="418"/>
                    </a:lnTo>
                    <a:lnTo>
                      <a:pt x="3051" y="430"/>
                    </a:lnTo>
                    <a:lnTo>
                      <a:pt x="3076" y="443"/>
                    </a:lnTo>
                    <a:lnTo>
                      <a:pt x="3099" y="454"/>
                    </a:lnTo>
                    <a:lnTo>
                      <a:pt x="3122" y="468"/>
                    </a:lnTo>
                    <a:lnTo>
                      <a:pt x="3144" y="481"/>
                    </a:lnTo>
                    <a:lnTo>
                      <a:pt x="3167" y="494"/>
                    </a:lnTo>
                    <a:lnTo>
                      <a:pt x="3190" y="508"/>
                    </a:lnTo>
                    <a:lnTo>
                      <a:pt x="3213" y="521"/>
                    </a:lnTo>
                    <a:lnTo>
                      <a:pt x="3236" y="534"/>
                    </a:lnTo>
                    <a:lnTo>
                      <a:pt x="3258" y="550"/>
                    </a:lnTo>
                    <a:lnTo>
                      <a:pt x="3279" y="563"/>
                    </a:lnTo>
                    <a:lnTo>
                      <a:pt x="3302" y="578"/>
                    </a:lnTo>
                    <a:lnTo>
                      <a:pt x="3323" y="593"/>
                    </a:lnTo>
                    <a:lnTo>
                      <a:pt x="3346" y="608"/>
                    </a:lnTo>
                    <a:lnTo>
                      <a:pt x="3367" y="624"/>
                    </a:lnTo>
                    <a:lnTo>
                      <a:pt x="3367" y="1217"/>
                    </a:lnTo>
                    <a:lnTo>
                      <a:pt x="3490" y="1173"/>
                    </a:lnTo>
                    <a:lnTo>
                      <a:pt x="3490" y="591"/>
                    </a:lnTo>
                    <a:lnTo>
                      <a:pt x="3479" y="584"/>
                    </a:lnTo>
                    <a:lnTo>
                      <a:pt x="3468" y="574"/>
                    </a:lnTo>
                    <a:lnTo>
                      <a:pt x="3456" y="565"/>
                    </a:lnTo>
                    <a:lnTo>
                      <a:pt x="3445" y="555"/>
                    </a:lnTo>
                    <a:lnTo>
                      <a:pt x="3433" y="546"/>
                    </a:lnTo>
                    <a:lnTo>
                      <a:pt x="3422" y="538"/>
                    </a:lnTo>
                    <a:lnTo>
                      <a:pt x="3411" y="529"/>
                    </a:lnTo>
                    <a:lnTo>
                      <a:pt x="3399" y="521"/>
                    </a:lnTo>
                    <a:lnTo>
                      <a:pt x="3388" y="511"/>
                    </a:lnTo>
                    <a:lnTo>
                      <a:pt x="3376" y="502"/>
                    </a:lnTo>
                    <a:lnTo>
                      <a:pt x="3363" y="494"/>
                    </a:lnTo>
                    <a:lnTo>
                      <a:pt x="3352" y="487"/>
                    </a:lnTo>
                    <a:lnTo>
                      <a:pt x="3340" y="477"/>
                    </a:lnTo>
                    <a:lnTo>
                      <a:pt x="3329" y="470"/>
                    </a:lnTo>
                    <a:lnTo>
                      <a:pt x="3315" y="462"/>
                    </a:lnTo>
                    <a:lnTo>
                      <a:pt x="3304" y="453"/>
                    </a:lnTo>
                    <a:lnTo>
                      <a:pt x="3291" y="445"/>
                    </a:lnTo>
                    <a:lnTo>
                      <a:pt x="3279" y="437"/>
                    </a:lnTo>
                    <a:lnTo>
                      <a:pt x="3268" y="430"/>
                    </a:lnTo>
                    <a:lnTo>
                      <a:pt x="3255" y="420"/>
                    </a:lnTo>
                    <a:lnTo>
                      <a:pt x="3243" y="413"/>
                    </a:lnTo>
                    <a:lnTo>
                      <a:pt x="3230" y="405"/>
                    </a:lnTo>
                    <a:lnTo>
                      <a:pt x="3205" y="390"/>
                    </a:lnTo>
                    <a:lnTo>
                      <a:pt x="3180" y="376"/>
                    </a:lnTo>
                    <a:lnTo>
                      <a:pt x="3156" y="361"/>
                    </a:lnTo>
                    <a:lnTo>
                      <a:pt x="3129" y="346"/>
                    </a:lnTo>
                    <a:lnTo>
                      <a:pt x="3104" y="333"/>
                    </a:lnTo>
                    <a:lnTo>
                      <a:pt x="3078" y="319"/>
                    </a:lnTo>
                    <a:lnTo>
                      <a:pt x="3053" y="306"/>
                    </a:lnTo>
                    <a:lnTo>
                      <a:pt x="3026" y="293"/>
                    </a:lnTo>
                    <a:lnTo>
                      <a:pt x="3000" y="280"/>
                    </a:lnTo>
                    <a:lnTo>
                      <a:pt x="2973" y="266"/>
                    </a:lnTo>
                    <a:lnTo>
                      <a:pt x="2947" y="255"/>
                    </a:lnTo>
                    <a:lnTo>
                      <a:pt x="2920" y="243"/>
                    </a:lnTo>
                    <a:lnTo>
                      <a:pt x="2893" y="232"/>
                    </a:lnTo>
                    <a:lnTo>
                      <a:pt x="2867" y="221"/>
                    </a:lnTo>
                    <a:lnTo>
                      <a:pt x="2840" y="209"/>
                    </a:lnTo>
                    <a:lnTo>
                      <a:pt x="2812" y="198"/>
                    </a:lnTo>
                    <a:lnTo>
                      <a:pt x="2785" y="186"/>
                    </a:lnTo>
                    <a:lnTo>
                      <a:pt x="2758" y="177"/>
                    </a:lnTo>
                    <a:lnTo>
                      <a:pt x="2730" y="167"/>
                    </a:lnTo>
                    <a:lnTo>
                      <a:pt x="2703" y="158"/>
                    </a:lnTo>
                    <a:lnTo>
                      <a:pt x="2675" y="148"/>
                    </a:lnTo>
                    <a:lnTo>
                      <a:pt x="2646" y="139"/>
                    </a:lnTo>
                    <a:lnTo>
                      <a:pt x="2620" y="129"/>
                    </a:lnTo>
                    <a:lnTo>
                      <a:pt x="2591" y="122"/>
                    </a:lnTo>
                    <a:lnTo>
                      <a:pt x="2563" y="112"/>
                    </a:lnTo>
                    <a:lnTo>
                      <a:pt x="2534" y="105"/>
                    </a:lnTo>
                    <a:lnTo>
                      <a:pt x="2506" y="97"/>
                    </a:lnTo>
                    <a:lnTo>
                      <a:pt x="2448" y="84"/>
                    </a:lnTo>
                    <a:lnTo>
                      <a:pt x="2391" y="70"/>
                    </a:lnTo>
                    <a:lnTo>
                      <a:pt x="2333" y="57"/>
                    </a:lnTo>
                    <a:lnTo>
                      <a:pt x="2275" y="48"/>
                    </a:lnTo>
                    <a:lnTo>
                      <a:pt x="2217" y="36"/>
                    </a:lnTo>
                    <a:lnTo>
                      <a:pt x="2158" y="29"/>
                    </a:lnTo>
                    <a:lnTo>
                      <a:pt x="2101" y="21"/>
                    </a:lnTo>
                    <a:lnTo>
                      <a:pt x="1983" y="10"/>
                    </a:lnTo>
                    <a:lnTo>
                      <a:pt x="1863" y="2"/>
                    </a:lnTo>
                    <a:lnTo>
                      <a:pt x="1745" y="0"/>
                    </a:lnTo>
                    <a:lnTo>
                      <a:pt x="1507" y="10"/>
                    </a:lnTo>
                    <a:lnTo>
                      <a:pt x="1391" y="21"/>
                    </a:lnTo>
                    <a:lnTo>
                      <a:pt x="1274" y="36"/>
                    </a:lnTo>
                    <a:lnTo>
                      <a:pt x="1215" y="48"/>
                    </a:lnTo>
                    <a:lnTo>
                      <a:pt x="1158" y="57"/>
                    </a:lnTo>
                    <a:lnTo>
                      <a:pt x="1099" y="70"/>
                    </a:lnTo>
                    <a:lnTo>
                      <a:pt x="1042" y="84"/>
                    </a:lnTo>
                    <a:lnTo>
                      <a:pt x="985" y="97"/>
                    </a:lnTo>
                    <a:lnTo>
                      <a:pt x="928" y="112"/>
                    </a:lnTo>
                    <a:lnTo>
                      <a:pt x="899" y="122"/>
                    </a:lnTo>
                    <a:lnTo>
                      <a:pt x="872" y="129"/>
                    </a:lnTo>
                    <a:lnTo>
                      <a:pt x="844" y="139"/>
                    </a:lnTo>
                    <a:lnTo>
                      <a:pt x="815" y="148"/>
                    </a:lnTo>
                    <a:lnTo>
                      <a:pt x="787" y="158"/>
                    </a:lnTo>
                    <a:lnTo>
                      <a:pt x="760" y="167"/>
                    </a:lnTo>
                    <a:lnTo>
                      <a:pt x="732" y="177"/>
                    </a:lnTo>
                    <a:lnTo>
                      <a:pt x="705" y="186"/>
                    </a:lnTo>
                    <a:lnTo>
                      <a:pt x="678" y="198"/>
                    </a:lnTo>
                    <a:lnTo>
                      <a:pt x="650" y="209"/>
                    </a:lnTo>
                    <a:lnTo>
                      <a:pt x="623" y="221"/>
                    </a:lnTo>
                    <a:lnTo>
                      <a:pt x="597" y="232"/>
                    </a:lnTo>
                    <a:lnTo>
                      <a:pt x="570" y="243"/>
                    </a:lnTo>
                    <a:lnTo>
                      <a:pt x="543" y="255"/>
                    </a:lnTo>
                    <a:lnTo>
                      <a:pt x="517" y="266"/>
                    </a:lnTo>
                    <a:lnTo>
                      <a:pt x="490" y="280"/>
                    </a:lnTo>
                    <a:lnTo>
                      <a:pt x="464" y="293"/>
                    </a:lnTo>
                    <a:lnTo>
                      <a:pt x="437" y="306"/>
                    </a:lnTo>
                    <a:lnTo>
                      <a:pt x="412" y="319"/>
                    </a:lnTo>
                    <a:lnTo>
                      <a:pt x="386" y="333"/>
                    </a:lnTo>
                    <a:lnTo>
                      <a:pt x="361" y="346"/>
                    </a:lnTo>
                    <a:lnTo>
                      <a:pt x="336" y="361"/>
                    </a:lnTo>
                    <a:lnTo>
                      <a:pt x="310" y="376"/>
                    </a:lnTo>
                    <a:lnTo>
                      <a:pt x="285" y="390"/>
                    </a:lnTo>
                    <a:lnTo>
                      <a:pt x="260" y="405"/>
                    </a:lnTo>
                    <a:lnTo>
                      <a:pt x="235" y="420"/>
                    </a:lnTo>
                    <a:lnTo>
                      <a:pt x="211" y="437"/>
                    </a:lnTo>
                    <a:lnTo>
                      <a:pt x="199" y="445"/>
                    </a:lnTo>
                    <a:lnTo>
                      <a:pt x="186" y="453"/>
                    </a:lnTo>
                    <a:lnTo>
                      <a:pt x="175" y="462"/>
                    </a:lnTo>
                    <a:lnTo>
                      <a:pt x="161" y="470"/>
                    </a:lnTo>
                    <a:lnTo>
                      <a:pt x="150" y="477"/>
                    </a:lnTo>
                    <a:lnTo>
                      <a:pt x="139" y="487"/>
                    </a:lnTo>
                    <a:lnTo>
                      <a:pt x="127" y="494"/>
                    </a:lnTo>
                    <a:lnTo>
                      <a:pt x="114" y="502"/>
                    </a:lnTo>
                    <a:lnTo>
                      <a:pt x="102" y="511"/>
                    </a:lnTo>
                    <a:lnTo>
                      <a:pt x="91" y="521"/>
                    </a:lnTo>
                    <a:lnTo>
                      <a:pt x="80" y="529"/>
                    </a:lnTo>
                    <a:lnTo>
                      <a:pt x="68" y="538"/>
                    </a:lnTo>
                    <a:lnTo>
                      <a:pt x="57" y="546"/>
                    </a:lnTo>
                    <a:lnTo>
                      <a:pt x="45" y="555"/>
                    </a:lnTo>
                    <a:lnTo>
                      <a:pt x="34" y="565"/>
                    </a:lnTo>
                    <a:lnTo>
                      <a:pt x="23" y="574"/>
                    </a:lnTo>
                    <a:lnTo>
                      <a:pt x="11" y="582"/>
                    </a:lnTo>
                    <a:lnTo>
                      <a:pt x="0" y="591"/>
                    </a:lnTo>
                    <a:lnTo>
                      <a:pt x="0" y="1466"/>
                    </a:lnTo>
                    <a:lnTo>
                      <a:pt x="123" y="14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107"/>
              <p:cNvSpPr>
                <a:spLocks/>
              </p:cNvSpPr>
              <p:nvPr/>
            </p:nvSpPr>
            <p:spPr bwMode="auto">
              <a:xfrm>
                <a:off x="729" y="255"/>
                <a:ext cx="21" cy="155"/>
              </a:xfrm>
              <a:custGeom>
                <a:avLst/>
                <a:gdLst>
                  <a:gd name="T0" fmla="*/ 0 w 63"/>
                  <a:gd name="T1" fmla="*/ 0 h 553"/>
                  <a:gd name="T2" fmla="*/ 0 w 63"/>
                  <a:gd name="T3" fmla="*/ 155 h 553"/>
                  <a:gd name="T4" fmla="*/ 21 w 63"/>
                  <a:gd name="T5" fmla="*/ 155 h 553"/>
                  <a:gd name="T6" fmla="*/ 21 w 63"/>
                  <a:gd name="T7" fmla="*/ 0 h 553"/>
                  <a:gd name="T8" fmla="*/ 0 w 63"/>
                  <a:gd name="T9" fmla="*/ 0 h 553"/>
                  <a:gd name="T10" fmla="*/ 0 w 63"/>
                  <a:gd name="T11" fmla="*/ 0 h 5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553"/>
                  <a:gd name="T20" fmla="*/ 63 w 63"/>
                  <a:gd name="T21" fmla="*/ 553 h 55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553">
                    <a:moveTo>
                      <a:pt x="0" y="0"/>
                    </a:moveTo>
                    <a:lnTo>
                      <a:pt x="0" y="553"/>
                    </a:lnTo>
                    <a:lnTo>
                      <a:pt x="63" y="553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108"/>
              <p:cNvSpPr>
                <a:spLocks/>
              </p:cNvSpPr>
              <p:nvPr/>
            </p:nvSpPr>
            <p:spPr bwMode="auto">
              <a:xfrm>
                <a:off x="1477" y="210"/>
                <a:ext cx="21" cy="128"/>
              </a:xfrm>
              <a:custGeom>
                <a:avLst/>
                <a:gdLst>
                  <a:gd name="T0" fmla="*/ 0 w 63"/>
                  <a:gd name="T1" fmla="*/ 0 h 452"/>
                  <a:gd name="T2" fmla="*/ 0 w 63"/>
                  <a:gd name="T3" fmla="*/ 128 h 452"/>
                  <a:gd name="T4" fmla="*/ 21 w 63"/>
                  <a:gd name="T5" fmla="*/ 128 h 452"/>
                  <a:gd name="T6" fmla="*/ 21 w 63"/>
                  <a:gd name="T7" fmla="*/ 0 h 452"/>
                  <a:gd name="T8" fmla="*/ 0 w 63"/>
                  <a:gd name="T9" fmla="*/ 0 h 452"/>
                  <a:gd name="T10" fmla="*/ 0 w 63"/>
                  <a:gd name="T11" fmla="*/ 0 h 4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452"/>
                  <a:gd name="T20" fmla="*/ 63 w 63"/>
                  <a:gd name="T21" fmla="*/ 452 h 4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452">
                    <a:moveTo>
                      <a:pt x="0" y="0"/>
                    </a:moveTo>
                    <a:lnTo>
                      <a:pt x="0" y="452"/>
                    </a:lnTo>
                    <a:lnTo>
                      <a:pt x="63" y="452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09"/>
              <p:cNvSpPr>
                <a:spLocks/>
              </p:cNvSpPr>
              <p:nvPr/>
            </p:nvSpPr>
            <p:spPr bwMode="auto">
              <a:xfrm>
                <a:off x="1049" y="176"/>
                <a:ext cx="22" cy="98"/>
              </a:xfrm>
              <a:custGeom>
                <a:avLst/>
                <a:gdLst>
                  <a:gd name="T0" fmla="*/ 0 w 63"/>
                  <a:gd name="T1" fmla="*/ 0 h 348"/>
                  <a:gd name="T2" fmla="*/ 0 w 63"/>
                  <a:gd name="T3" fmla="*/ 98 h 348"/>
                  <a:gd name="T4" fmla="*/ 22 w 63"/>
                  <a:gd name="T5" fmla="*/ 98 h 348"/>
                  <a:gd name="T6" fmla="*/ 22 w 63"/>
                  <a:gd name="T7" fmla="*/ 0 h 348"/>
                  <a:gd name="T8" fmla="*/ 0 w 63"/>
                  <a:gd name="T9" fmla="*/ 0 h 348"/>
                  <a:gd name="T10" fmla="*/ 0 w 63"/>
                  <a:gd name="T11" fmla="*/ 0 h 3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348"/>
                  <a:gd name="T20" fmla="*/ 63 w 63"/>
                  <a:gd name="T21" fmla="*/ 348 h 34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348">
                    <a:moveTo>
                      <a:pt x="0" y="0"/>
                    </a:moveTo>
                    <a:lnTo>
                      <a:pt x="0" y="348"/>
                    </a:lnTo>
                    <a:lnTo>
                      <a:pt x="63" y="348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110"/>
              <p:cNvSpPr>
                <a:spLocks/>
              </p:cNvSpPr>
              <p:nvPr/>
            </p:nvSpPr>
            <p:spPr bwMode="auto">
              <a:xfrm>
                <a:off x="836" y="210"/>
                <a:ext cx="21" cy="137"/>
              </a:xfrm>
              <a:custGeom>
                <a:avLst/>
                <a:gdLst>
                  <a:gd name="T0" fmla="*/ 0 w 63"/>
                  <a:gd name="T1" fmla="*/ 0 h 485"/>
                  <a:gd name="T2" fmla="*/ 0 w 63"/>
                  <a:gd name="T3" fmla="*/ 137 h 485"/>
                  <a:gd name="T4" fmla="*/ 21 w 63"/>
                  <a:gd name="T5" fmla="*/ 137 h 485"/>
                  <a:gd name="T6" fmla="*/ 21 w 63"/>
                  <a:gd name="T7" fmla="*/ 0 h 485"/>
                  <a:gd name="T8" fmla="*/ 0 w 63"/>
                  <a:gd name="T9" fmla="*/ 0 h 485"/>
                  <a:gd name="T10" fmla="*/ 0 w 63"/>
                  <a:gd name="T11" fmla="*/ 0 h 4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485"/>
                  <a:gd name="T20" fmla="*/ 63 w 63"/>
                  <a:gd name="T21" fmla="*/ 485 h 4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485">
                    <a:moveTo>
                      <a:pt x="0" y="0"/>
                    </a:moveTo>
                    <a:lnTo>
                      <a:pt x="0" y="485"/>
                    </a:lnTo>
                    <a:lnTo>
                      <a:pt x="63" y="485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111"/>
              <p:cNvSpPr>
                <a:spLocks/>
              </p:cNvSpPr>
              <p:nvPr/>
            </p:nvSpPr>
            <p:spPr bwMode="auto">
              <a:xfrm>
                <a:off x="1263" y="176"/>
                <a:ext cx="22" cy="98"/>
              </a:xfrm>
              <a:custGeom>
                <a:avLst/>
                <a:gdLst>
                  <a:gd name="T0" fmla="*/ 0 w 63"/>
                  <a:gd name="T1" fmla="*/ 0 h 348"/>
                  <a:gd name="T2" fmla="*/ 0 w 63"/>
                  <a:gd name="T3" fmla="*/ 98 h 348"/>
                  <a:gd name="T4" fmla="*/ 22 w 63"/>
                  <a:gd name="T5" fmla="*/ 98 h 348"/>
                  <a:gd name="T6" fmla="*/ 22 w 63"/>
                  <a:gd name="T7" fmla="*/ 0 h 348"/>
                  <a:gd name="T8" fmla="*/ 0 w 63"/>
                  <a:gd name="T9" fmla="*/ 0 h 348"/>
                  <a:gd name="T10" fmla="*/ 0 w 63"/>
                  <a:gd name="T11" fmla="*/ 0 h 3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348"/>
                  <a:gd name="T20" fmla="*/ 63 w 63"/>
                  <a:gd name="T21" fmla="*/ 348 h 34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348">
                    <a:moveTo>
                      <a:pt x="0" y="0"/>
                    </a:moveTo>
                    <a:lnTo>
                      <a:pt x="0" y="348"/>
                    </a:lnTo>
                    <a:lnTo>
                      <a:pt x="63" y="348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112"/>
              <p:cNvSpPr>
                <a:spLocks/>
              </p:cNvSpPr>
              <p:nvPr/>
            </p:nvSpPr>
            <p:spPr bwMode="auto">
              <a:xfrm>
                <a:off x="1370" y="191"/>
                <a:ext cx="21" cy="110"/>
              </a:xfrm>
              <a:custGeom>
                <a:avLst/>
                <a:gdLst>
                  <a:gd name="T0" fmla="*/ 0 w 63"/>
                  <a:gd name="T1" fmla="*/ 0 h 394"/>
                  <a:gd name="T2" fmla="*/ 0 w 63"/>
                  <a:gd name="T3" fmla="*/ 110 h 394"/>
                  <a:gd name="T4" fmla="*/ 21 w 63"/>
                  <a:gd name="T5" fmla="*/ 110 h 394"/>
                  <a:gd name="T6" fmla="*/ 21 w 63"/>
                  <a:gd name="T7" fmla="*/ 0 h 394"/>
                  <a:gd name="T8" fmla="*/ 0 w 63"/>
                  <a:gd name="T9" fmla="*/ 0 h 394"/>
                  <a:gd name="T10" fmla="*/ 0 w 63"/>
                  <a:gd name="T11" fmla="*/ 0 h 39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394"/>
                  <a:gd name="T20" fmla="*/ 63 w 63"/>
                  <a:gd name="T21" fmla="*/ 394 h 39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394">
                    <a:moveTo>
                      <a:pt x="0" y="0"/>
                    </a:moveTo>
                    <a:lnTo>
                      <a:pt x="0" y="394"/>
                    </a:lnTo>
                    <a:lnTo>
                      <a:pt x="63" y="394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113"/>
              <p:cNvSpPr>
                <a:spLocks/>
              </p:cNvSpPr>
              <p:nvPr/>
            </p:nvSpPr>
            <p:spPr bwMode="auto">
              <a:xfrm>
                <a:off x="942" y="176"/>
                <a:ext cx="22" cy="134"/>
              </a:xfrm>
              <a:custGeom>
                <a:avLst/>
                <a:gdLst>
                  <a:gd name="T0" fmla="*/ 0 w 65"/>
                  <a:gd name="T1" fmla="*/ 0 h 479"/>
                  <a:gd name="T2" fmla="*/ 0 w 65"/>
                  <a:gd name="T3" fmla="*/ 134 h 479"/>
                  <a:gd name="T4" fmla="*/ 22 w 65"/>
                  <a:gd name="T5" fmla="*/ 134 h 479"/>
                  <a:gd name="T6" fmla="*/ 22 w 65"/>
                  <a:gd name="T7" fmla="*/ 0 h 479"/>
                  <a:gd name="T8" fmla="*/ 0 w 65"/>
                  <a:gd name="T9" fmla="*/ 0 h 479"/>
                  <a:gd name="T10" fmla="*/ 0 w 65"/>
                  <a:gd name="T11" fmla="*/ 0 h 4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5"/>
                  <a:gd name="T19" fmla="*/ 0 h 479"/>
                  <a:gd name="T20" fmla="*/ 65 w 65"/>
                  <a:gd name="T21" fmla="*/ 479 h 47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5" h="479">
                    <a:moveTo>
                      <a:pt x="0" y="0"/>
                    </a:moveTo>
                    <a:lnTo>
                      <a:pt x="0" y="479"/>
                    </a:lnTo>
                    <a:lnTo>
                      <a:pt x="65" y="479"/>
                    </a:lnTo>
                    <a:lnTo>
                      <a:pt x="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114"/>
              <p:cNvSpPr>
                <a:spLocks/>
              </p:cNvSpPr>
              <p:nvPr/>
            </p:nvSpPr>
            <p:spPr bwMode="auto">
              <a:xfrm>
                <a:off x="1156" y="163"/>
                <a:ext cx="22" cy="101"/>
              </a:xfrm>
              <a:custGeom>
                <a:avLst/>
                <a:gdLst>
                  <a:gd name="T0" fmla="*/ 0 w 62"/>
                  <a:gd name="T1" fmla="*/ 0 h 361"/>
                  <a:gd name="T2" fmla="*/ 0 w 62"/>
                  <a:gd name="T3" fmla="*/ 101 h 361"/>
                  <a:gd name="T4" fmla="*/ 22 w 62"/>
                  <a:gd name="T5" fmla="*/ 101 h 361"/>
                  <a:gd name="T6" fmla="*/ 22 w 62"/>
                  <a:gd name="T7" fmla="*/ 0 h 361"/>
                  <a:gd name="T8" fmla="*/ 0 w 62"/>
                  <a:gd name="T9" fmla="*/ 0 h 361"/>
                  <a:gd name="T10" fmla="*/ 0 w 62"/>
                  <a:gd name="T11" fmla="*/ 0 h 3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61"/>
                  <a:gd name="T20" fmla="*/ 62 w 62"/>
                  <a:gd name="T21" fmla="*/ 361 h 36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61">
                    <a:moveTo>
                      <a:pt x="0" y="0"/>
                    </a:moveTo>
                    <a:lnTo>
                      <a:pt x="0" y="361"/>
                    </a:lnTo>
                    <a:lnTo>
                      <a:pt x="62" y="361"/>
                    </a:lnTo>
                    <a:lnTo>
                      <a:pt x="6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115"/>
              <p:cNvSpPr>
                <a:spLocks/>
              </p:cNvSpPr>
              <p:nvPr/>
            </p:nvSpPr>
            <p:spPr bwMode="auto">
              <a:xfrm>
                <a:off x="1584" y="246"/>
                <a:ext cx="21" cy="164"/>
              </a:xfrm>
              <a:custGeom>
                <a:avLst/>
                <a:gdLst>
                  <a:gd name="T0" fmla="*/ 0 w 63"/>
                  <a:gd name="T1" fmla="*/ 0 h 586"/>
                  <a:gd name="T2" fmla="*/ 0 w 63"/>
                  <a:gd name="T3" fmla="*/ 164 h 586"/>
                  <a:gd name="T4" fmla="*/ 21 w 63"/>
                  <a:gd name="T5" fmla="*/ 164 h 586"/>
                  <a:gd name="T6" fmla="*/ 21 w 63"/>
                  <a:gd name="T7" fmla="*/ 0 h 586"/>
                  <a:gd name="T8" fmla="*/ 0 w 63"/>
                  <a:gd name="T9" fmla="*/ 0 h 586"/>
                  <a:gd name="T10" fmla="*/ 0 w 63"/>
                  <a:gd name="T11" fmla="*/ 0 h 58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586"/>
                  <a:gd name="T20" fmla="*/ 63 w 63"/>
                  <a:gd name="T21" fmla="*/ 586 h 58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586">
                    <a:moveTo>
                      <a:pt x="0" y="0"/>
                    </a:moveTo>
                    <a:lnTo>
                      <a:pt x="0" y="586"/>
                    </a:lnTo>
                    <a:lnTo>
                      <a:pt x="63" y="586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116"/>
              <p:cNvSpPr>
                <a:spLocks/>
              </p:cNvSpPr>
              <p:nvPr/>
            </p:nvSpPr>
            <p:spPr bwMode="auto">
              <a:xfrm>
                <a:off x="1723" y="432"/>
                <a:ext cx="42" cy="129"/>
              </a:xfrm>
              <a:custGeom>
                <a:avLst/>
                <a:gdLst>
                  <a:gd name="T0" fmla="*/ 0 w 123"/>
                  <a:gd name="T1" fmla="*/ 0 h 460"/>
                  <a:gd name="T2" fmla="*/ 0 w 123"/>
                  <a:gd name="T3" fmla="*/ 116 h 460"/>
                  <a:gd name="T4" fmla="*/ 42 w 123"/>
                  <a:gd name="T5" fmla="*/ 129 h 460"/>
                  <a:gd name="T6" fmla="*/ 42 w 123"/>
                  <a:gd name="T7" fmla="*/ 2 h 460"/>
                  <a:gd name="T8" fmla="*/ 0 w 123"/>
                  <a:gd name="T9" fmla="*/ 0 h 460"/>
                  <a:gd name="T10" fmla="*/ 0 w 123"/>
                  <a:gd name="T11" fmla="*/ 0 h 4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3"/>
                  <a:gd name="T19" fmla="*/ 0 h 460"/>
                  <a:gd name="T20" fmla="*/ 123 w 123"/>
                  <a:gd name="T21" fmla="*/ 460 h 4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3" h="460">
                    <a:moveTo>
                      <a:pt x="0" y="0"/>
                    </a:moveTo>
                    <a:lnTo>
                      <a:pt x="0" y="412"/>
                    </a:lnTo>
                    <a:lnTo>
                      <a:pt x="123" y="460"/>
                    </a:lnTo>
                    <a:lnTo>
                      <a:pt x="123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" name="WordArt 117"/>
            <p:cNvSpPr>
              <a:spLocks noChangeArrowheads="1" noChangeShapeType="1" noTextEdit="1"/>
            </p:cNvSpPr>
            <p:nvPr/>
          </p:nvSpPr>
          <p:spPr bwMode="auto">
            <a:xfrm rot="-930653">
              <a:off x="2548" y="2300"/>
              <a:ext cx="1139" cy="335"/>
            </a:xfrm>
            <a:prstGeom prst="rect">
              <a:avLst/>
            </a:prstGeom>
          </p:spPr>
          <p:txBody>
            <a:bodyPr wrap="none" fromWordArt="1">
              <a:prstTxWarp prst="textCurveUp">
                <a:avLst>
                  <a:gd name="adj" fmla="val 40356"/>
                </a:avLst>
              </a:prstTxWarp>
            </a:bodyPr>
            <a:lstStyle/>
            <a:p>
              <a:pPr algn="ctr"/>
              <a:r>
                <a:rPr lang="en-GB" sz="2000" kern="10"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333399"/>
                  </a:solidFill>
                  <a:effectLst>
                    <a:outerShdw dist="45791" dir="2021404" algn="ctr" rotWithShape="0">
                      <a:srgbClr val="808080">
                        <a:alpha val="79999"/>
                      </a:srgbClr>
                    </a:outerShdw>
                  </a:effectLst>
                  <a:latin typeface="Arial Black"/>
                </a:rPr>
                <a:t>River Pregel</a:t>
              </a:r>
            </a:p>
          </p:txBody>
        </p:sp>
        <p:sp>
          <p:nvSpPr>
            <p:cNvPr id="13" name="Text Box 118"/>
            <p:cNvSpPr txBox="1">
              <a:spLocks noChangeArrowheads="1"/>
            </p:cNvSpPr>
            <p:nvPr/>
          </p:nvSpPr>
          <p:spPr bwMode="auto">
            <a:xfrm>
              <a:off x="1673" y="2367"/>
              <a:ext cx="183" cy="28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 b="1"/>
                <a:t>A</a:t>
              </a:r>
            </a:p>
          </p:txBody>
        </p:sp>
        <p:sp>
          <p:nvSpPr>
            <p:cNvPr id="14" name="Text Box 119"/>
            <p:cNvSpPr txBox="1">
              <a:spLocks noChangeArrowheads="1"/>
            </p:cNvSpPr>
            <p:nvPr/>
          </p:nvSpPr>
          <p:spPr bwMode="auto">
            <a:xfrm>
              <a:off x="2184" y="1202"/>
              <a:ext cx="402" cy="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 b="1"/>
                <a:t>C</a:t>
              </a:r>
            </a:p>
          </p:txBody>
        </p:sp>
        <p:sp>
          <p:nvSpPr>
            <p:cNvPr id="15" name="Text Box 120"/>
            <p:cNvSpPr txBox="1">
              <a:spLocks noChangeArrowheads="1"/>
            </p:cNvSpPr>
            <p:nvPr/>
          </p:nvSpPr>
          <p:spPr bwMode="auto">
            <a:xfrm>
              <a:off x="4888" y="1861"/>
              <a:ext cx="403" cy="35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 b="1"/>
                <a:t>D</a:t>
              </a:r>
            </a:p>
          </p:txBody>
        </p:sp>
        <p:sp>
          <p:nvSpPr>
            <p:cNvPr id="16" name="Text Box 121"/>
            <p:cNvSpPr txBox="1">
              <a:spLocks noChangeArrowheads="1"/>
            </p:cNvSpPr>
            <p:nvPr/>
          </p:nvSpPr>
          <p:spPr bwMode="auto">
            <a:xfrm>
              <a:off x="1963" y="3313"/>
              <a:ext cx="402" cy="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 b="1"/>
                <a:t>B</a:t>
              </a:r>
            </a:p>
          </p:txBody>
        </p:sp>
        <p:grpSp>
          <p:nvGrpSpPr>
            <p:cNvPr id="17" name="Group 122"/>
            <p:cNvGrpSpPr>
              <a:grpSpLocks/>
            </p:cNvGrpSpPr>
            <p:nvPr/>
          </p:nvGrpSpPr>
          <p:grpSpPr bwMode="auto">
            <a:xfrm rot="2387452">
              <a:off x="4125" y="1550"/>
              <a:ext cx="666" cy="411"/>
              <a:chOff x="568" y="150"/>
              <a:chExt cx="1197" cy="411"/>
            </a:xfrm>
          </p:grpSpPr>
          <p:sp>
            <p:nvSpPr>
              <p:cNvPr id="78" name="Freeform 123"/>
              <p:cNvSpPr>
                <a:spLocks/>
              </p:cNvSpPr>
              <p:nvPr/>
            </p:nvSpPr>
            <p:spPr bwMode="auto">
              <a:xfrm>
                <a:off x="568" y="150"/>
                <a:ext cx="1197" cy="411"/>
              </a:xfrm>
              <a:custGeom>
                <a:avLst/>
                <a:gdLst>
                  <a:gd name="T0" fmla="*/ 65 w 3490"/>
                  <a:gd name="T1" fmla="*/ 379 h 1466"/>
                  <a:gd name="T2" fmla="*/ 96 w 3490"/>
                  <a:gd name="T3" fmla="*/ 343 h 1466"/>
                  <a:gd name="T4" fmla="*/ 134 w 3490"/>
                  <a:gd name="T5" fmla="*/ 306 h 1466"/>
                  <a:gd name="T6" fmla="*/ 176 w 3490"/>
                  <a:gd name="T7" fmla="*/ 272 h 1466"/>
                  <a:gd name="T8" fmla="*/ 220 w 3490"/>
                  <a:gd name="T9" fmla="*/ 240 h 1466"/>
                  <a:gd name="T10" fmla="*/ 264 w 3490"/>
                  <a:gd name="T11" fmla="*/ 212 h 1466"/>
                  <a:gd name="T12" fmla="*/ 308 w 3490"/>
                  <a:gd name="T13" fmla="*/ 190 h 1466"/>
                  <a:gd name="T14" fmla="*/ 376 w 3490"/>
                  <a:gd name="T15" fmla="*/ 165 h 1466"/>
                  <a:gd name="T16" fmla="*/ 496 w 3490"/>
                  <a:gd name="T17" fmla="*/ 138 h 1466"/>
                  <a:gd name="T18" fmla="*/ 779 w 3490"/>
                  <a:gd name="T19" fmla="*/ 153 h 1466"/>
                  <a:gd name="T20" fmla="*/ 869 w 3490"/>
                  <a:gd name="T21" fmla="*/ 182 h 1466"/>
                  <a:gd name="T22" fmla="*/ 928 w 3490"/>
                  <a:gd name="T23" fmla="*/ 208 h 1466"/>
                  <a:gd name="T24" fmla="*/ 984 w 3490"/>
                  <a:gd name="T25" fmla="*/ 241 h 1466"/>
                  <a:gd name="T26" fmla="*/ 1035 w 3490"/>
                  <a:gd name="T27" fmla="*/ 277 h 1466"/>
                  <a:gd name="T28" fmla="*/ 1069 w 3490"/>
                  <a:gd name="T29" fmla="*/ 307 h 1466"/>
                  <a:gd name="T30" fmla="*/ 1091 w 3490"/>
                  <a:gd name="T31" fmla="*/ 329 h 1466"/>
                  <a:gd name="T32" fmla="*/ 1112 w 3490"/>
                  <a:gd name="T33" fmla="*/ 352 h 1466"/>
                  <a:gd name="T34" fmla="*/ 1131 w 3490"/>
                  <a:gd name="T35" fmla="*/ 377 h 1466"/>
                  <a:gd name="T36" fmla="*/ 1149 w 3490"/>
                  <a:gd name="T37" fmla="*/ 403 h 1466"/>
                  <a:gd name="T38" fmla="*/ 1148 w 3490"/>
                  <a:gd name="T39" fmla="*/ 338 h 1466"/>
                  <a:gd name="T40" fmla="*/ 1126 w 3490"/>
                  <a:gd name="T41" fmla="*/ 312 h 1466"/>
                  <a:gd name="T42" fmla="*/ 1101 w 3490"/>
                  <a:gd name="T43" fmla="*/ 286 h 1466"/>
                  <a:gd name="T44" fmla="*/ 1076 w 3490"/>
                  <a:gd name="T45" fmla="*/ 263 h 1466"/>
                  <a:gd name="T46" fmla="*/ 1050 w 3490"/>
                  <a:gd name="T47" fmla="*/ 242 h 1466"/>
                  <a:gd name="T48" fmla="*/ 1012 w 3490"/>
                  <a:gd name="T49" fmla="*/ 216 h 1466"/>
                  <a:gd name="T50" fmla="*/ 955 w 3490"/>
                  <a:gd name="T51" fmla="*/ 181 h 1466"/>
                  <a:gd name="T52" fmla="*/ 892 w 3490"/>
                  <a:gd name="T53" fmla="*/ 153 h 1466"/>
                  <a:gd name="T54" fmla="*/ 826 w 3490"/>
                  <a:gd name="T55" fmla="*/ 130 h 1466"/>
                  <a:gd name="T56" fmla="*/ 696 w 3490"/>
                  <a:gd name="T57" fmla="*/ 102 h 1466"/>
                  <a:gd name="T58" fmla="*/ 412 w 3490"/>
                  <a:gd name="T59" fmla="*/ 118 h 1466"/>
                  <a:gd name="T60" fmla="*/ 328 w 3490"/>
                  <a:gd name="T61" fmla="*/ 143 h 1466"/>
                  <a:gd name="T62" fmla="*/ 261 w 3490"/>
                  <a:gd name="T63" fmla="*/ 172 h 1466"/>
                  <a:gd name="T64" fmla="*/ 206 w 3490"/>
                  <a:gd name="T65" fmla="*/ 203 h 1466"/>
                  <a:gd name="T66" fmla="*/ 174 w 3490"/>
                  <a:gd name="T67" fmla="*/ 225 h 1466"/>
                  <a:gd name="T68" fmla="*/ 141 w 3490"/>
                  <a:gd name="T69" fmla="*/ 250 h 1466"/>
                  <a:gd name="T70" fmla="*/ 111 w 3490"/>
                  <a:gd name="T71" fmla="*/ 276 h 1466"/>
                  <a:gd name="T72" fmla="*/ 83 w 3490"/>
                  <a:gd name="T73" fmla="*/ 302 h 1466"/>
                  <a:gd name="T74" fmla="*/ 55 w 3490"/>
                  <a:gd name="T75" fmla="*/ 331 h 1466"/>
                  <a:gd name="T76" fmla="*/ 57 w 3490"/>
                  <a:gd name="T77" fmla="*/ 166 h 1466"/>
                  <a:gd name="T78" fmla="*/ 127 w 3490"/>
                  <a:gd name="T79" fmla="*/ 132 h 1466"/>
                  <a:gd name="T80" fmla="*/ 201 w 3490"/>
                  <a:gd name="T81" fmla="*/ 102 h 1466"/>
                  <a:gd name="T82" fmla="*/ 279 w 3490"/>
                  <a:gd name="T83" fmla="*/ 78 h 1466"/>
                  <a:gd name="T84" fmla="*/ 414 w 3490"/>
                  <a:gd name="T85" fmla="*/ 50 h 1466"/>
                  <a:gd name="T86" fmla="*/ 749 w 3490"/>
                  <a:gd name="T87" fmla="*/ 45 h 1466"/>
                  <a:gd name="T88" fmla="*/ 920 w 3490"/>
                  <a:gd name="T89" fmla="*/ 77 h 1466"/>
                  <a:gd name="T90" fmla="*/ 998 w 3490"/>
                  <a:gd name="T91" fmla="*/ 101 h 1466"/>
                  <a:gd name="T92" fmla="*/ 1071 w 3490"/>
                  <a:gd name="T93" fmla="*/ 131 h 1466"/>
                  <a:gd name="T94" fmla="*/ 1140 w 3490"/>
                  <a:gd name="T95" fmla="*/ 166 h 1466"/>
                  <a:gd name="T96" fmla="*/ 1182 w 3490"/>
                  <a:gd name="T97" fmla="*/ 156 h 1466"/>
                  <a:gd name="T98" fmla="*/ 1146 w 3490"/>
                  <a:gd name="T99" fmla="*/ 134 h 1466"/>
                  <a:gd name="T100" fmla="*/ 1108 w 3490"/>
                  <a:gd name="T101" fmla="*/ 114 h 1466"/>
                  <a:gd name="T102" fmla="*/ 1029 w 3490"/>
                  <a:gd name="T103" fmla="*/ 78 h 1466"/>
                  <a:gd name="T104" fmla="*/ 946 w 3490"/>
                  <a:gd name="T105" fmla="*/ 50 h 1466"/>
                  <a:gd name="T106" fmla="*/ 860 w 3490"/>
                  <a:gd name="T107" fmla="*/ 27 h 1466"/>
                  <a:gd name="T108" fmla="*/ 639 w 3490"/>
                  <a:gd name="T109" fmla="*/ 1 h 1466"/>
                  <a:gd name="T110" fmla="*/ 338 w 3490"/>
                  <a:gd name="T111" fmla="*/ 27 h 1466"/>
                  <a:gd name="T112" fmla="*/ 242 w 3490"/>
                  <a:gd name="T113" fmla="*/ 52 h 1466"/>
                  <a:gd name="T114" fmla="*/ 159 w 3490"/>
                  <a:gd name="T115" fmla="*/ 82 h 1466"/>
                  <a:gd name="T116" fmla="*/ 81 w 3490"/>
                  <a:gd name="T117" fmla="*/ 118 h 1466"/>
                  <a:gd name="T118" fmla="*/ 39 w 3490"/>
                  <a:gd name="T119" fmla="*/ 141 h 1466"/>
                  <a:gd name="T120" fmla="*/ 4 w 3490"/>
                  <a:gd name="T121" fmla="*/ 163 h 146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490"/>
                  <a:gd name="T184" fmla="*/ 0 h 1466"/>
                  <a:gd name="T185" fmla="*/ 3490 w 3490"/>
                  <a:gd name="T186" fmla="*/ 1466 h 146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490" h="1466">
                    <a:moveTo>
                      <a:pt x="123" y="1466"/>
                    </a:moveTo>
                    <a:lnTo>
                      <a:pt x="131" y="1453"/>
                    </a:lnTo>
                    <a:lnTo>
                      <a:pt x="139" y="1437"/>
                    </a:lnTo>
                    <a:lnTo>
                      <a:pt x="146" y="1424"/>
                    </a:lnTo>
                    <a:lnTo>
                      <a:pt x="154" y="1409"/>
                    </a:lnTo>
                    <a:lnTo>
                      <a:pt x="161" y="1396"/>
                    </a:lnTo>
                    <a:lnTo>
                      <a:pt x="171" y="1382"/>
                    </a:lnTo>
                    <a:lnTo>
                      <a:pt x="180" y="1367"/>
                    </a:lnTo>
                    <a:lnTo>
                      <a:pt x="190" y="1352"/>
                    </a:lnTo>
                    <a:lnTo>
                      <a:pt x="197" y="1339"/>
                    </a:lnTo>
                    <a:lnTo>
                      <a:pt x="207" y="1323"/>
                    </a:lnTo>
                    <a:lnTo>
                      <a:pt x="218" y="1310"/>
                    </a:lnTo>
                    <a:lnTo>
                      <a:pt x="228" y="1295"/>
                    </a:lnTo>
                    <a:lnTo>
                      <a:pt x="237" y="1280"/>
                    </a:lnTo>
                    <a:lnTo>
                      <a:pt x="249" y="1266"/>
                    </a:lnTo>
                    <a:lnTo>
                      <a:pt x="260" y="1251"/>
                    </a:lnTo>
                    <a:lnTo>
                      <a:pt x="270" y="1238"/>
                    </a:lnTo>
                    <a:lnTo>
                      <a:pt x="281" y="1223"/>
                    </a:lnTo>
                    <a:lnTo>
                      <a:pt x="293" y="1207"/>
                    </a:lnTo>
                    <a:lnTo>
                      <a:pt x="304" y="1192"/>
                    </a:lnTo>
                    <a:lnTo>
                      <a:pt x="317" y="1179"/>
                    </a:lnTo>
                    <a:lnTo>
                      <a:pt x="329" y="1164"/>
                    </a:lnTo>
                    <a:lnTo>
                      <a:pt x="340" y="1150"/>
                    </a:lnTo>
                    <a:lnTo>
                      <a:pt x="353" y="1135"/>
                    </a:lnTo>
                    <a:lnTo>
                      <a:pt x="367" y="1122"/>
                    </a:lnTo>
                    <a:lnTo>
                      <a:pt x="378" y="1107"/>
                    </a:lnTo>
                    <a:lnTo>
                      <a:pt x="391" y="1093"/>
                    </a:lnTo>
                    <a:lnTo>
                      <a:pt x="405" y="1078"/>
                    </a:lnTo>
                    <a:lnTo>
                      <a:pt x="418" y="1065"/>
                    </a:lnTo>
                    <a:lnTo>
                      <a:pt x="429" y="1050"/>
                    </a:lnTo>
                    <a:lnTo>
                      <a:pt x="443" y="1036"/>
                    </a:lnTo>
                    <a:lnTo>
                      <a:pt x="458" y="1023"/>
                    </a:lnTo>
                    <a:lnTo>
                      <a:pt x="471" y="1010"/>
                    </a:lnTo>
                    <a:lnTo>
                      <a:pt x="485" y="996"/>
                    </a:lnTo>
                    <a:lnTo>
                      <a:pt x="498" y="981"/>
                    </a:lnTo>
                    <a:lnTo>
                      <a:pt x="513" y="970"/>
                    </a:lnTo>
                    <a:lnTo>
                      <a:pt x="526" y="954"/>
                    </a:lnTo>
                    <a:lnTo>
                      <a:pt x="540" y="943"/>
                    </a:lnTo>
                    <a:lnTo>
                      <a:pt x="555" y="930"/>
                    </a:lnTo>
                    <a:lnTo>
                      <a:pt x="568" y="916"/>
                    </a:lnTo>
                    <a:lnTo>
                      <a:pt x="581" y="903"/>
                    </a:lnTo>
                    <a:lnTo>
                      <a:pt x="597" y="892"/>
                    </a:lnTo>
                    <a:lnTo>
                      <a:pt x="612" y="878"/>
                    </a:lnTo>
                    <a:lnTo>
                      <a:pt x="625" y="867"/>
                    </a:lnTo>
                    <a:lnTo>
                      <a:pt x="640" y="856"/>
                    </a:lnTo>
                    <a:lnTo>
                      <a:pt x="654" y="844"/>
                    </a:lnTo>
                    <a:lnTo>
                      <a:pt x="669" y="831"/>
                    </a:lnTo>
                    <a:lnTo>
                      <a:pt x="684" y="819"/>
                    </a:lnTo>
                    <a:lnTo>
                      <a:pt x="697" y="808"/>
                    </a:lnTo>
                    <a:lnTo>
                      <a:pt x="713" y="799"/>
                    </a:lnTo>
                    <a:lnTo>
                      <a:pt x="728" y="787"/>
                    </a:lnTo>
                    <a:lnTo>
                      <a:pt x="741" y="776"/>
                    </a:lnTo>
                    <a:lnTo>
                      <a:pt x="756" y="766"/>
                    </a:lnTo>
                    <a:lnTo>
                      <a:pt x="770" y="757"/>
                    </a:lnTo>
                    <a:lnTo>
                      <a:pt x="785" y="745"/>
                    </a:lnTo>
                    <a:lnTo>
                      <a:pt x="800" y="736"/>
                    </a:lnTo>
                    <a:lnTo>
                      <a:pt x="813" y="726"/>
                    </a:lnTo>
                    <a:lnTo>
                      <a:pt x="829" y="719"/>
                    </a:lnTo>
                    <a:lnTo>
                      <a:pt x="842" y="709"/>
                    </a:lnTo>
                    <a:lnTo>
                      <a:pt x="857" y="700"/>
                    </a:lnTo>
                    <a:lnTo>
                      <a:pt x="870" y="692"/>
                    </a:lnTo>
                    <a:lnTo>
                      <a:pt x="886" y="684"/>
                    </a:lnTo>
                    <a:lnTo>
                      <a:pt x="899" y="677"/>
                    </a:lnTo>
                    <a:lnTo>
                      <a:pt x="928" y="662"/>
                    </a:lnTo>
                    <a:lnTo>
                      <a:pt x="948" y="652"/>
                    </a:lnTo>
                    <a:lnTo>
                      <a:pt x="969" y="641"/>
                    </a:lnTo>
                    <a:lnTo>
                      <a:pt x="990" y="631"/>
                    </a:lnTo>
                    <a:lnTo>
                      <a:pt x="1011" y="622"/>
                    </a:lnTo>
                    <a:lnTo>
                      <a:pt x="1032" y="612"/>
                    </a:lnTo>
                    <a:lnTo>
                      <a:pt x="1053" y="605"/>
                    </a:lnTo>
                    <a:lnTo>
                      <a:pt x="1076" y="595"/>
                    </a:lnTo>
                    <a:lnTo>
                      <a:pt x="1097" y="588"/>
                    </a:lnTo>
                    <a:lnTo>
                      <a:pt x="1118" y="578"/>
                    </a:lnTo>
                    <a:lnTo>
                      <a:pt x="1140" y="570"/>
                    </a:lnTo>
                    <a:lnTo>
                      <a:pt x="1182" y="557"/>
                    </a:lnTo>
                    <a:lnTo>
                      <a:pt x="1226" y="542"/>
                    </a:lnTo>
                    <a:lnTo>
                      <a:pt x="1270" y="530"/>
                    </a:lnTo>
                    <a:lnTo>
                      <a:pt x="1313" y="519"/>
                    </a:lnTo>
                    <a:lnTo>
                      <a:pt x="1357" y="508"/>
                    </a:lnTo>
                    <a:lnTo>
                      <a:pt x="1401" y="500"/>
                    </a:lnTo>
                    <a:lnTo>
                      <a:pt x="1445" y="492"/>
                    </a:lnTo>
                    <a:lnTo>
                      <a:pt x="1534" y="479"/>
                    </a:lnTo>
                    <a:lnTo>
                      <a:pt x="1621" y="472"/>
                    </a:lnTo>
                    <a:lnTo>
                      <a:pt x="1798" y="468"/>
                    </a:lnTo>
                    <a:lnTo>
                      <a:pt x="1973" y="481"/>
                    </a:lnTo>
                    <a:lnTo>
                      <a:pt x="2059" y="494"/>
                    </a:lnTo>
                    <a:lnTo>
                      <a:pt x="2144" y="511"/>
                    </a:lnTo>
                    <a:lnTo>
                      <a:pt x="2188" y="523"/>
                    </a:lnTo>
                    <a:lnTo>
                      <a:pt x="2230" y="532"/>
                    </a:lnTo>
                    <a:lnTo>
                      <a:pt x="2272" y="546"/>
                    </a:lnTo>
                    <a:lnTo>
                      <a:pt x="2312" y="559"/>
                    </a:lnTo>
                    <a:lnTo>
                      <a:pt x="2353" y="572"/>
                    </a:lnTo>
                    <a:lnTo>
                      <a:pt x="2395" y="588"/>
                    </a:lnTo>
                    <a:lnTo>
                      <a:pt x="2435" y="605"/>
                    </a:lnTo>
                    <a:lnTo>
                      <a:pt x="2456" y="612"/>
                    </a:lnTo>
                    <a:lnTo>
                      <a:pt x="2475" y="622"/>
                    </a:lnTo>
                    <a:lnTo>
                      <a:pt x="2496" y="629"/>
                    </a:lnTo>
                    <a:lnTo>
                      <a:pt x="2515" y="639"/>
                    </a:lnTo>
                    <a:lnTo>
                      <a:pt x="2534" y="648"/>
                    </a:lnTo>
                    <a:lnTo>
                      <a:pt x="2555" y="658"/>
                    </a:lnTo>
                    <a:lnTo>
                      <a:pt x="2574" y="667"/>
                    </a:lnTo>
                    <a:lnTo>
                      <a:pt x="2593" y="679"/>
                    </a:lnTo>
                    <a:lnTo>
                      <a:pt x="2612" y="688"/>
                    </a:lnTo>
                    <a:lnTo>
                      <a:pt x="2631" y="700"/>
                    </a:lnTo>
                    <a:lnTo>
                      <a:pt x="2652" y="709"/>
                    </a:lnTo>
                    <a:lnTo>
                      <a:pt x="2671" y="721"/>
                    </a:lnTo>
                    <a:lnTo>
                      <a:pt x="2688" y="732"/>
                    </a:lnTo>
                    <a:lnTo>
                      <a:pt x="2707" y="743"/>
                    </a:lnTo>
                    <a:lnTo>
                      <a:pt x="2726" y="755"/>
                    </a:lnTo>
                    <a:lnTo>
                      <a:pt x="2745" y="768"/>
                    </a:lnTo>
                    <a:lnTo>
                      <a:pt x="2762" y="780"/>
                    </a:lnTo>
                    <a:lnTo>
                      <a:pt x="2781" y="791"/>
                    </a:lnTo>
                    <a:lnTo>
                      <a:pt x="2798" y="804"/>
                    </a:lnTo>
                    <a:lnTo>
                      <a:pt x="2815" y="818"/>
                    </a:lnTo>
                    <a:lnTo>
                      <a:pt x="2834" y="831"/>
                    </a:lnTo>
                    <a:lnTo>
                      <a:pt x="2852" y="844"/>
                    </a:lnTo>
                    <a:lnTo>
                      <a:pt x="2869" y="858"/>
                    </a:lnTo>
                    <a:lnTo>
                      <a:pt x="2886" y="871"/>
                    </a:lnTo>
                    <a:lnTo>
                      <a:pt x="2903" y="884"/>
                    </a:lnTo>
                    <a:lnTo>
                      <a:pt x="2920" y="899"/>
                    </a:lnTo>
                    <a:lnTo>
                      <a:pt x="2937" y="913"/>
                    </a:lnTo>
                    <a:lnTo>
                      <a:pt x="2954" y="928"/>
                    </a:lnTo>
                    <a:lnTo>
                      <a:pt x="2969" y="943"/>
                    </a:lnTo>
                    <a:lnTo>
                      <a:pt x="2987" y="958"/>
                    </a:lnTo>
                    <a:lnTo>
                      <a:pt x="3004" y="973"/>
                    </a:lnTo>
                    <a:lnTo>
                      <a:pt x="3019" y="989"/>
                    </a:lnTo>
                    <a:lnTo>
                      <a:pt x="3034" y="1004"/>
                    </a:lnTo>
                    <a:lnTo>
                      <a:pt x="3049" y="1021"/>
                    </a:lnTo>
                    <a:lnTo>
                      <a:pt x="3059" y="1029"/>
                    </a:lnTo>
                    <a:lnTo>
                      <a:pt x="3066" y="1036"/>
                    </a:lnTo>
                    <a:lnTo>
                      <a:pt x="3082" y="1053"/>
                    </a:lnTo>
                    <a:lnTo>
                      <a:pt x="3089" y="1061"/>
                    </a:lnTo>
                    <a:lnTo>
                      <a:pt x="3097" y="1070"/>
                    </a:lnTo>
                    <a:lnTo>
                      <a:pt x="3110" y="1086"/>
                    </a:lnTo>
                    <a:lnTo>
                      <a:pt x="3118" y="1095"/>
                    </a:lnTo>
                    <a:lnTo>
                      <a:pt x="3125" y="1103"/>
                    </a:lnTo>
                    <a:lnTo>
                      <a:pt x="3133" y="1112"/>
                    </a:lnTo>
                    <a:lnTo>
                      <a:pt x="3141" y="1120"/>
                    </a:lnTo>
                    <a:lnTo>
                      <a:pt x="3148" y="1129"/>
                    </a:lnTo>
                    <a:lnTo>
                      <a:pt x="3154" y="1139"/>
                    </a:lnTo>
                    <a:lnTo>
                      <a:pt x="3161" y="1147"/>
                    </a:lnTo>
                    <a:lnTo>
                      <a:pt x="3169" y="1156"/>
                    </a:lnTo>
                    <a:lnTo>
                      <a:pt x="3175" y="1166"/>
                    </a:lnTo>
                    <a:lnTo>
                      <a:pt x="3182" y="1173"/>
                    </a:lnTo>
                    <a:lnTo>
                      <a:pt x="3190" y="1183"/>
                    </a:lnTo>
                    <a:lnTo>
                      <a:pt x="3196" y="1192"/>
                    </a:lnTo>
                    <a:lnTo>
                      <a:pt x="3203" y="1202"/>
                    </a:lnTo>
                    <a:lnTo>
                      <a:pt x="3209" y="1209"/>
                    </a:lnTo>
                    <a:lnTo>
                      <a:pt x="3217" y="1219"/>
                    </a:lnTo>
                    <a:lnTo>
                      <a:pt x="3222" y="1228"/>
                    </a:lnTo>
                    <a:lnTo>
                      <a:pt x="3230" y="1238"/>
                    </a:lnTo>
                    <a:lnTo>
                      <a:pt x="3236" y="1247"/>
                    </a:lnTo>
                    <a:lnTo>
                      <a:pt x="3243" y="1257"/>
                    </a:lnTo>
                    <a:lnTo>
                      <a:pt x="3249" y="1266"/>
                    </a:lnTo>
                    <a:lnTo>
                      <a:pt x="3255" y="1276"/>
                    </a:lnTo>
                    <a:lnTo>
                      <a:pt x="3262" y="1285"/>
                    </a:lnTo>
                    <a:lnTo>
                      <a:pt x="3268" y="1295"/>
                    </a:lnTo>
                    <a:lnTo>
                      <a:pt x="3274" y="1304"/>
                    </a:lnTo>
                    <a:lnTo>
                      <a:pt x="3281" y="1314"/>
                    </a:lnTo>
                    <a:lnTo>
                      <a:pt x="3287" y="1323"/>
                    </a:lnTo>
                    <a:lnTo>
                      <a:pt x="3293" y="1335"/>
                    </a:lnTo>
                    <a:lnTo>
                      <a:pt x="3298" y="1344"/>
                    </a:lnTo>
                    <a:lnTo>
                      <a:pt x="3304" y="1354"/>
                    </a:lnTo>
                    <a:lnTo>
                      <a:pt x="3310" y="1363"/>
                    </a:lnTo>
                    <a:lnTo>
                      <a:pt x="3315" y="1373"/>
                    </a:lnTo>
                    <a:lnTo>
                      <a:pt x="3323" y="1384"/>
                    </a:lnTo>
                    <a:lnTo>
                      <a:pt x="3329" y="1394"/>
                    </a:lnTo>
                    <a:lnTo>
                      <a:pt x="3333" y="1403"/>
                    </a:lnTo>
                    <a:lnTo>
                      <a:pt x="3338" y="1415"/>
                    </a:lnTo>
                    <a:lnTo>
                      <a:pt x="3344" y="1424"/>
                    </a:lnTo>
                    <a:lnTo>
                      <a:pt x="3350" y="1436"/>
                    </a:lnTo>
                    <a:lnTo>
                      <a:pt x="3355" y="1445"/>
                    </a:lnTo>
                    <a:lnTo>
                      <a:pt x="3361" y="1455"/>
                    </a:lnTo>
                    <a:lnTo>
                      <a:pt x="3367" y="1466"/>
                    </a:lnTo>
                    <a:lnTo>
                      <a:pt x="3490" y="1466"/>
                    </a:lnTo>
                    <a:lnTo>
                      <a:pt x="3490" y="1217"/>
                    </a:lnTo>
                    <a:lnTo>
                      <a:pt x="3367" y="1236"/>
                    </a:lnTo>
                    <a:lnTo>
                      <a:pt x="3361" y="1226"/>
                    </a:lnTo>
                    <a:lnTo>
                      <a:pt x="3353" y="1215"/>
                    </a:lnTo>
                    <a:lnTo>
                      <a:pt x="3348" y="1205"/>
                    </a:lnTo>
                    <a:lnTo>
                      <a:pt x="3340" y="1194"/>
                    </a:lnTo>
                    <a:lnTo>
                      <a:pt x="3333" y="1185"/>
                    </a:lnTo>
                    <a:lnTo>
                      <a:pt x="3327" y="1175"/>
                    </a:lnTo>
                    <a:lnTo>
                      <a:pt x="3319" y="1164"/>
                    </a:lnTo>
                    <a:lnTo>
                      <a:pt x="3312" y="1154"/>
                    </a:lnTo>
                    <a:lnTo>
                      <a:pt x="3306" y="1145"/>
                    </a:lnTo>
                    <a:lnTo>
                      <a:pt x="3298" y="1135"/>
                    </a:lnTo>
                    <a:lnTo>
                      <a:pt x="3291" y="1124"/>
                    </a:lnTo>
                    <a:lnTo>
                      <a:pt x="3283" y="1114"/>
                    </a:lnTo>
                    <a:lnTo>
                      <a:pt x="3276" y="1105"/>
                    </a:lnTo>
                    <a:lnTo>
                      <a:pt x="3268" y="1095"/>
                    </a:lnTo>
                    <a:lnTo>
                      <a:pt x="3262" y="1086"/>
                    </a:lnTo>
                    <a:lnTo>
                      <a:pt x="3255" y="1076"/>
                    </a:lnTo>
                    <a:lnTo>
                      <a:pt x="3239" y="1057"/>
                    </a:lnTo>
                    <a:lnTo>
                      <a:pt x="3232" y="1048"/>
                    </a:lnTo>
                    <a:lnTo>
                      <a:pt x="3224" y="1038"/>
                    </a:lnTo>
                    <a:lnTo>
                      <a:pt x="3217" y="1029"/>
                    </a:lnTo>
                    <a:lnTo>
                      <a:pt x="3209" y="1019"/>
                    </a:lnTo>
                    <a:lnTo>
                      <a:pt x="3199" y="1010"/>
                    </a:lnTo>
                    <a:lnTo>
                      <a:pt x="3192" y="1002"/>
                    </a:lnTo>
                    <a:lnTo>
                      <a:pt x="3184" y="993"/>
                    </a:lnTo>
                    <a:lnTo>
                      <a:pt x="3177" y="983"/>
                    </a:lnTo>
                    <a:lnTo>
                      <a:pt x="3169" y="975"/>
                    </a:lnTo>
                    <a:lnTo>
                      <a:pt x="3160" y="966"/>
                    </a:lnTo>
                    <a:lnTo>
                      <a:pt x="3152" y="956"/>
                    </a:lnTo>
                    <a:lnTo>
                      <a:pt x="3144" y="949"/>
                    </a:lnTo>
                    <a:lnTo>
                      <a:pt x="3137" y="939"/>
                    </a:lnTo>
                    <a:lnTo>
                      <a:pt x="3127" y="930"/>
                    </a:lnTo>
                    <a:lnTo>
                      <a:pt x="3120" y="922"/>
                    </a:lnTo>
                    <a:lnTo>
                      <a:pt x="3110" y="913"/>
                    </a:lnTo>
                    <a:lnTo>
                      <a:pt x="3103" y="905"/>
                    </a:lnTo>
                    <a:lnTo>
                      <a:pt x="3093" y="897"/>
                    </a:lnTo>
                    <a:lnTo>
                      <a:pt x="3085" y="888"/>
                    </a:lnTo>
                    <a:lnTo>
                      <a:pt x="3078" y="880"/>
                    </a:lnTo>
                    <a:lnTo>
                      <a:pt x="3068" y="871"/>
                    </a:lnTo>
                    <a:lnTo>
                      <a:pt x="3061" y="863"/>
                    </a:lnTo>
                    <a:lnTo>
                      <a:pt x="3051" y="856"/>
                    </a:lnTo>
                    <a:lnTo>
                      <a:pt x="3042" y="848"/>
                    </a:lnTo>
                    <a:lnTo>
                      <a:pt x="3034" y="839"/>
                    </a:lnTo>
                    <a:lnTo>
                      <a:pt x="3025" y="831"/>
                    </a:lnTo>
                    <a:lnTo>
                      <a:pt x="3017" y="823"/>
                    </a:lnTo>
                    <a:lnTo>
                      <a:pt x="3007" y="816"/>
                    </a:lnTo>
                    <a:lnTo>
                      <a:pt x="2988" y="800"/>
                    </a:lnTo>
                    <a:lnTo>
                      <a:pt x="2971" y="785"/>
                    </a:lnTo>
                    <a:lnTo>
                      <a:pt x="2952" y="770"/>
                    </a:lnTo>
                    <a:lnTo>
                      <a:pt x="2935" y="755"/>
                    </a:lnTo>
                    <a:lnTo>
                      <a:pt x="2916" y="742"/>
                    </a:lnTo>
                    <a:lnTo>
                      <a:pt x="2897" y="726"/>
                    </a:lnTo>
                    <a:lnTo>
                      <a:pt x="2878" y="713"/>
                    </a:lnTo>
                    <a:lnTo>
                      <a:pt x="2859" y="700"/>
                    </a:lnTo>
                    <a:lnTo>
                      <a:pt x="2840" y="686"/>
                    </a:lnTo>
                    <a:lnTo>
                      <a:pt x="2821" y="673"/>
                    </a:lnTo>
                    <a:lnTo>
                      <a:pt x="2802" y="660"/>
                    </a:lnTo>
                    <a:lnTo>
                      <a:pt x="2783" y="646"/>
                    </a:lnTo>
                    <a:lnTo>
                      <a:pt x="2762" y="635"/>
                    </a:lnTo>
                    <a:lnTo>
                      <a:pt x="2743" y="622"/>
                    </a:lnTo>
                    <a:lnTo>
                      <a:pt x="2722" y="610"/>
                    </a:lnTo>
                    <a:lnTo>
                      <a:pt x="2703" y="599"/>
                    </a:lnTo>
                    <a:lnTo>
                      <a:pt x="2682" y="588"/>
                    </a:lnTo>
                    <a:lnTo>
                      <a:pt x="2661" y="576"/>
                    </a:lnTo>
                    <a:lnTo>
                      <a:pt x="2642" y="565"/>
                    </a:lnTo>
                    <a:lnTo>
                      <a:pt x="2621" y="555"/>
                    </a:lnTo>
                    <a:lnTo>
                      <a:pt x="2601" y="544"/>
                    </a:lnTo>
                    <a:lnTo>
                      <a:pt x="2580" y="534"/>
                    </a:lnTo>
                    <a:lnTo>
                      <a:pt x="2559" y="525"/>
                    </a:lnTo>
                    <a:lnTo>
                      <a:pt x="2538" y="513"/>
                    </a:lnTo>
                    <a:lnTo>
                      <a:pt x="2517" y="504"/>
                    </a:lnTo>
                    <a:lnTo>
                      <a:pt x="2496" y="496"/>
                    </a:lnTo>
                    <a:lnTo>
                      <a:pt x="2475" y="487"/>
                    </a:lnTo>
                    <a:lnTo>
                      <a:pt x="2452" y="477"/>
                    </a:lnTo>
                    <a:lnTo>
                      <a:pt x="2431" y="470"/>
                    </a:lnTo>
                    <a:lnTo>
                      <a:pt x="2409" y="462"/>
                    </a:lnTo>
                    <a:lnTo>
                      <a:pt x="2388" y="454"/>
                    </a:lnTo>
                    <a:lnTo>
                      <a:pt x="2344" y="439"/>
                    </a:lnTo>
                    <a:lnTo>
                      <a:pt x="2300" y="426"/>
                    </a:lnTo>
                    <a:lnTo>
                      <a:pt x="2256" y="413"/>
                    </a:lnTo>
                    <a:lnTo>
                      <a:pt x="2211" y="401"/>
                    </a:lnTo>
                    <a:lnTo>
                      <a:pt x="2167" y="390"/>
                    </a:lnTo>
                    <a:lnTo>
                      <a:pt x="2121" y="380"/>
                    </a:lnTo>
                    <a:lnTo>
                      <a:pt x="2076" y="373"/>
                    </a:lnTo>
                    <a:lnTo>
                      <a:pt x="2030" y="365"/>
                    </a:lnTo>
                    <a:lnTo>
                      <a:pt x="1985" y="357"/>
                    </a:lnTo>
                    <a:lnTo>
                      <a:pt x="1893" y="348"/>
                    </a:lnTo>
                    <a:lnTo>
                      <a:pt x="1800" y="344"/>
                    </a:lnTo>
                    <a:lnTo>
                      <a:pt x="1616" y="346"/>
                    </a:lnTo>
                    <a:lnTo>
                      <a:pt x="1431" y="367"/>
                    </a:lnTo>
                    <a:lnTo>
                      <a:pt x="1338" y="386"/>
                    </a:lnTo>
                    <a:lnTo>
                      <a:pt x="1293" y="395"/>
                    </a:lnTo>
                    <a:lnTo>
                      <a:pt x="1247" y="407"/>
                    </a:lnTo>
                    <a:lnTo>
                      <a:pt x="1201" y="420"/>
                    </a:lnTo>
                    <a:lnTo>
                      <a:pt x="1158" y="435"/>
                    </a:lnTo>
                    <a:lnTo>
                      <a:pt x="1112" y="449"/>
                    </a:lnTo>
                    <a:lnTo>
                      <a:pt x="1089" y="458"/>
                    </a:lnTo>
                    <a:lnTo>
                      <a:pt x="1066" y="466"/>
                    </a:lnTo>
                    <a:lnTo>
                      <a:pt x="1043" y="475"/>
                    </a:lnTo>
                    <a:lnTo>
                      <a:pt x="1023" y="483"/>
                    </a:lnTo>
                    <a:lnTo>
                      <a:pt x="1000" y="492"/>
                    </a:lnTo>
                    <a:lnTo>
                      <a:pt x="977" y="502"/>
                    </a:lnTo>
                    <a:lnTo>
                      <a:pt x="956" y="511"/>
                    </a:lnTo>
                    <a:lnTo>
                      <a:pt x="933" y="521"/>
                    </a:lnTo>
                    <a:lnTo>
                      <a:pt x="912" y="532"/>
                    </a:lnTo>
                    <a:lnTo>
                      <a:pt x="889" y="544"/>
                    </a:lnTo>
                    <a:lnTo>
                      <a:pt x="869" y="553"/>
                    </a:lnTo>
                    <a:lnTo>
                      <a:pt x="848" y="565"/>
                    </a:lnTo>
                    <a:lnTo>
                      <a:pt x="825" y="576"/>
                    </a:lnTo>
                    <a:lnTo>
                      <a:pt x="804" y="589"/>
                    </a:lnTo>
                    <a:lnTo>
                      <a:pt x="783" y="601"/>
                    </a:lnTo>
                    <a:lnTo>
                      <a:pt x="762" y="614"/>
                    </a:lnTo>
                    <a:lnTo>
                      <a:pt x="741" y="626"/>
                    </a:lnTo>
                    <a:lnTo>
                      <a:pt x="720" y="639"/>
                    </a:lnTo>
                    <a:lnTo>
                      <a:pt x="699" y="652"/>
                    </a:lnTo>
                    <a:lnTo>
                      <a:pt x="680" y="665"/>
                    </a:lnTo>
                    <a:lnTo>
                      <a:pt x="661" y="679"/>
                    </a:lnTo>
                    <a:lnTo>
                      <a:pt x="640" y="694"/>
                    </a:lnTo>
                    <a:lnTo>
                      <a:pt x="621" y="709"/>
                    </a:lnTo>
                    <a:lnTo>
                      <a:pt x="610" y="717"/>
                    </a:lnTo>
                    <a:lnTo>
                      <a:pt x="601" y="724"/>
                    </a:lnTo>
                    <a:lnTo>
                      <a:pt x="589" y="734"/>
                    </a:lnTo>
                    <a:lnTo>
                      <a:pt x="580" y="742"/>
                    </a:lnTo>
                    <a:lnTo>
                      <a:pt x="570" y="749"/>
                    </a:lnTo>
                    <a:lnTo>
                      <a:pt x="559" y="759"/>
                    </a:lnTo>
                    <a:lnTo>
                      <a:pt x="547" y="768"/>
                    </a:lnTo>
                    <a:lnTo>
                      <a:pt x="538" y="776"/>
                    </a:lnTo>
                    <a:lnTo>
                      <a:pt x="528" y="785"/>
                    </a:lnTo>
                    <a:lnTo>
                      <a:pt x="517" y="795"/>
                    </a:lnTo>
                    <a:lnTo>
                      <a:pt x="507" y="804"/>
                    </a:lnTo>
                    <a:lnTo>
                      <a:pt x="496" y="814"/>
                    </a:lnTo>
                    <a:lnTo>
                      <a:pt x="486" y="823"/>
                    </a:lnTo>
                    <a:lnTo>
                      <a:pt x="475" y="833"/>
                    </a:lnTo>
                    <a:lnTo>
                      <a:pt x="464" y="842"/>
                    </a:lnTo>
                    <a:lnTo>
                      <a:pt x="454" y="852"/>
                    </a:lnTo>
                    <a:lnTo>
                      <a:pt x="445" y="861"/>
                    </a:lnTo>
                    <a:lnTo>
                      <a:pt x="433" y="871"/>
                    </a:lnTo>
                    <a:lnTo>
                      <a:pt x="424" y="880"/>
                    </a:lnTo>
                    <a:lnTo>
                      <a:pt x="412" y="892"/>
                    </a:lnTo>
                    <a:lnTo>
                      <a:pt x="403" y="901"/>
                    </a:lnTo>
                    <a:lnTo>
                      <a:pt x="393" y="911"/>
                    </a:lnTo>
                    <a:lnTo>
                      <a:pt x="382" y="922"/>
                    </a:lnTo>
                    <a:lnTo>
                      <a:pt x="372" y="932"/>
                    </a:lnTo>
                    <a:lnTo>
                      <a:pt x="363" y="941"/>
                    </a:lnTo>
                    <a:lnTo>
                      <a:pt x="353" y="953"/>
                    </a:lnTo>
                    <a:lnTo>
                      <a:pt x="342" y="962"/>
                    </a:lnTo>
                    <a:lnTo>
                      <a:pt x="332" y="973"/>
                    </a:lnTo>
                    <a:lnTo>
                      <a:pt x="323" y="983"/>
                    </a:lnTo>
                    <a:lnTo>
                      <a:pt x="313" y="994"/>
                    </a:lnTo>
                    <a:lnTo>
                      <a:pt x="304" y="1004"/>
                    </a:lnTo>
                    <a:lnTo>
                      <a:pt x="294" y="1015"/>
                    </a:lnTo>
                    <a:lnTo>
                      <a:pt x="285" y="1025"/>
                    </a:lnTo>
                    <a:lnTo>
                      <a:pt x="275" y="1036"/>
                    </a:lnTo>
                    <a:lnTo>
                      <a:pt x="268" y="1046"/>
                    </a:lnTo>
                    <a:lnTo>
                      <a:pt x="258" y="1057"/>
                    </a:lnTo>
                    <a:lnTo>
                      <a:pt x="249" y="1067"/>
                    </a:lnTo>
                    <a:lnTo>
                      <a:pt x="241" y="1078"/>
                    </a:lnTo>
                    <a:lnTo>
                      <a:pt x="232" y="1088"/>
                    </a:lnTo>
                    <a:lnTo>
                      <a:pt x="224" y="1099"/>
                    </a:lnTo>
                    <a:lnTo>
                      <a:pt x="215" y="1108"/>
                    </a:lnTo>
                    <a:lnTo>
                      <a:pt x="207" y="1120"/>
                    </a:lnTo>
                    <a:lnTo>
                      <a:pt x="199" y="1129"/>
                    </a:lnTo>
                    <a:lnTo>
                      <a:pt x="192" y="1139"/>
                    </a:lnTo>
                    <a:lnTo>
                      <a:pt x="177" y="1160"/>
                    </a:lnTo>
                    <a:lnTo>
                      <a:pt x="169" y="1171"/>
                    </a:lnTo>
                    <a:lnTo>
                      <a:pt x="161" y="1181"/>
                    </a:lnTo>
                    <a:lnTo>
                      <a:pt x="154" y="1190"/>
                    </a:lnTo>
                    <a:lnTo>
                      <a:pt x="148" y="1200"/>
                    </a:lnTo>
                    <a:lnTo>
                      <a:pt x="140" y="1209"/>
                    </a:lnTo>
                    <a:lnTo>
                      <a:pt x="135" y="1221"/>
                    </a:lnTo>
                    <a:lnTo>
                      <a:pt x="127" y="1230"/>
                    </a:lnTo>
                    <a:lnTo>
                      <a:pt x="121" y="1240"/>
                    </a:lnTo>
                    <a:lnTo>
                      <a:pt x="123" y="624"/>
                    </a:lnTo>
                    <a:lnTo>
                      <a:pt x="146" y="608"/>
                    </a:lnTo>
                    <a:lnTo>
                      <a:pt x="167" y="593"/>
                    </a:lnTo>
                    <a:lnTo>
                      <a:pt x="190" y="578"/>
                    </a:lnTo>
                    <a:lnTo>
                      <a:pt x="211" y="565"/>
                    </a:lnTo>
                    <a:lnTo>
                      <a:pt x="234" y="550"/>
                    </a:lnTo>
                    <a:lnTo>
                      <a:pt x="256" y="536"/>
                    </a:lnTo>
                    <a:lnTo>
                      <a:pt x="279" y="523"/>
                    </a:lnTo>
                    <a:lnTo>
                      <a:pt x="302" y="510"/>
                    </a:lnTo>
                    <a:lnTo>
                      <a:pt x="325" y="494"/>
                    </a:lnTo>
                    <a:lnTo>
                      <a:pt x="348" y="483"/>
                    </a:lnTo>
                    <a:lnTo>
                      <a:pt x="370" y="470"/>
                    </a:lnTo>
                    <a:lnTo>
                      <a:pt x="395" y="456"/>
                    </a:lnTo>
                    <a:lnTo>
                      <a:pt x="418" y="445"/>
                    </a:lnTo>
                    <a:lnTo>
                      <a:pt x="441" y="432"/>
                    </a:lnTo>
                    <a:lnTo>
                      <a:pt x="466" y="420"/>
                    </a:lnTo>
                    <a:lnTo>
                      <a:pt x="490" y="409"/>
                    </a:lnTo>
                    <a:lnTo>
                      <a:pt x="513" y="397"/>
                    </a:lnTo>
                    <a:lnTo>
                      <a:pt x="538" y="386"/>
                    </a:lnTo>
                    <a:lnTo>
                      <a:pt x="562" y="375"/>
                    </a:lnTo>
                    <a:lnTo>
                      <a:pt x="587" y="363"/>
                    </a:lnTo>
                    <a:lnTo>
                      <a:pt x="612" y="354"/>
                    </a:lnTo>
                    <a:lnTo>
                      <a:pt x="637" y="344"/>
                    </a:lnTo>
                    <a:lnTo>
                      <a:pt x="661" y="333"/>
                    </a:lnTo>
                    <a:lnTo>
                      <a:pt x="686" y="323"/>
                    </a:lnTo>
                    <a:lnTo>
                      <a:pt x="711" y="314"/>
                    </a:lnTo>
                    <a:lnTo>
                      <a:pt x="737" y="304"/>
                    </a:lnTo>
                    <a:lnTo>
                      <a:pt x="762" y="295"/>
                    </a:lnTo>
                    <a:lnTo>
                      <a:pt x="787" y="287"/>
                    </a:lnTo>
                    <a:lnTo>
                      <a:pt x="813" y="278"/>
                    </a:lnTo>
                    <a:lnTo>
                      <a:pt x="838" y="270"/>
                    </a:lnTo>
                    <a:lnTo>
                      <a:pt x="865" y="262"/>
                    </a:lnTo>
                    <a:lnTo>
                      <a:pt x="891" y="255"/>
                    </a:lnTo>
                    <a:lnTo>
                      <a:pt x="943" y="240"/>
                    </a:lnTo>
                    <a:lnTo>
                      <a:pt x="994" y="224"/>
                    </a:lnTo>
                    <a:lnTo>
                      <a:pt x="1047" y="211"/>
                    </a:lnTo>
                    <a:lnTo>
                      <a:pt x="1101" y="200"/>
                    </a:lnTo>
                    <a:lnTo>
                      <a:pt x="1154" y="188"/>
                    </a:lnTo>
                    <a:lnTo>
                      <a:pt x="1207" y="179"/>
                    </a:lnTo>
                    <a:lnTo>
                      <a:pt x="1260" y="169"/>
                    </a:lnTo>
                    <a:lnTo>
                      <a:pt x="1313" y="162"/>
                    </a:lnTo>
                    <a:lnTo>
                      <a:pt x="1369" y="154"/>
                    </a:lnTo>
                    <a:lnTo>
                      <a:pt x="1422" y="146"/>
                    </a:lnTo>
                    <a:lnTo>
                      <a:pt x="1532" y="137"/>
                    </a:lnTo>
                    <a:lnTo>
                      <a:pt x="1640" y="131"/>
                    </a:lnTo>
                    <a:lnTo>
                      <a:pt x="1749" y="129"/>
                    </a:lnTo>
                    <a:lnTo>
                      <a:pt x="1967" y="137"/>
                    </a:lnTo>
                    <a:lnTo>
                      <a:pt x="2184" y="160"/>
                    </a:lnTo>
                    <a:lnTo>
                      <a:pt x="2291" y="177"/>
                    </a:lnTo>
                    <a:lnTo>
                      <a:pt x="2344" y="186"/>
                    </a:lnTo>
                    <a:lnTo>
                      <a:pt x="2397" y="198"/>
                    </a:lnTo>
                    <a:lnTo>
                      <a:pt x="2450" y="209"/>
                    </a:lnTo>
                    <a:lnTo>
                      <a:pt x="2502" y="222"/>
                    </a:lnTo>
                    <a:lnTo>
                      <a:pt x="2555" y="236"/>
                    </a:lnTo>
                    <a:lnTo>
                      <a:pt x="2606" y="251"/>
                    </a:lnTo>
                    <a:lnTo>
                      <a:pt x="2658" y="268"/>
                    </a:lnTo>
                    <a:lnTo>
                      <a:pt x="2682" y="276"/>
                    </a:lnTo>
                    <a:lnTo>
                      <a:pt x="2709" y="285"/>
                    </a:lnTo>
                    <a:lnTo>
                      <a:pt x="2734" y="293"/>
                    </a:lnTo>
                    <a:lnTo>
                      <a:pt x="2758" y="302"/>
                    </a:lnTo>
                    <a:lnTo>
                      <a:pt x="2785" y="312"/>
                    </a:lnTo>
                    <a:lnTo>
                      <a:pt x="2810" y="321"/>
                    </a:lnTo>
                    <a:lnTo>
                      <a:pt x="2834" y="331"/>
                    </a:lnTo>
                    <a:lnTo>
                      <a:pt x="2859" y="340"/>
                    </a:lnTo>
                    <a:lnTo>
                      <a:pt x="2884" y="352"/>
                    </a:lnTo>
                    <a:lnTo>
                      <a:pt x="2909" y="361"/>
                    </a:lnTo>
                    <a:lnTo>
                      <a:pt x="2931" y="373"/>
                    </a:lnTo>
                    <a:lnTo>
                      <a:pt x="2956" y="384"/>
                    </a:lnTo>
                    <a:lnTo>
                      <a:pt x="2981" y="395"/>
                    </a:lnTo>
                    <a:lnTo>
                      <a:pt x="3004" y="407"/>
                    </a:lnTo>
                    <a:lnTo>
                      <a:pt x="3028" y="418"/>
                    </a:lnTo>
                    <a:lnTo>
                      <a:pt x="3051" y="430"/>
                    </a:lnTo>
                    <a:lnTo>
                      <a:pt x="3076" y="443"/>
                    </a:lnTo>
                    <a:lnTo>
                      <a:pt x="3099" y="454"/>
                    </a:lnTo>
                    <a:lnTo>
                      <a:pt x="3122" y="468"/>
                    </a:lnTo>
                    <a:lnTo>
                      <a:pt x="3144" y="481"/>
                    </a:lnTo>
                    <a:lnTo>
                      <a:pt x="3167" y="494"/>
                    </a:lnTo>
                    <a:lnTo>
                      <a:pt x="3190" y="508"/>
                    </a:lnTo>
                    <a:lnTo>
                      <a:pt x="3213" y="521"/>
                    </a:lnTo>
                    <a:lnTo>
                      <a:pt x="3236" y="534"/>
                    </a:lnTo>
                    <a:lnTo>
                      <a:pt x="3258" y="550"/>
                    </a:lnTo>
                    <a:lnTo>
                      <a:pt x="3279" y="563"/>
                    </a:lnTo>
                    <a:lnTo>
                      <a:pt x="3302" y="578"/>
                    </a:lnTo>
                    <a:lnTo>
                      <a:pt x="3323" y="593"/>
                    </a:lnTo>
                    <a:lnTo>
                      <a:pt x="3346" y="608"/>
                    </a:lnTo>
                    <a:lnTo>
                      <a:pt x="3367" y="624"/>
                    </a:lnTo>
                    <a:lnTo>
                      <a:pt x="3367" y="1217"/>
                    </a:lnTo>
                    <a:lnTo>
                      <a:pt x="3490" y="1173"/>
                    </a:lnTo>
                    <a:lnTo>
                      <a:pt x="3490" y="591"/>
                    </a:lnTo>
                    <a:lnTo>
                      <a:pt x="3479" y="584"/>
                    </a:lnTo>
                    <a:lnTo>
                      <a:pt x="3468" y="574"/>
                    </a:lnTo>
                    <a:lnTo>
                      <a:pt x="3456" y="565"/>
                    </a:lnTo>
                    <a:lnTo>
                      <a:pt x="3445" y="555"/>
                    </a:lnTo>
                    <a:lnTo>
                      <a:pt x="3433" y="546"/>
                    </a:lnTo>
                    <a:lnTo>
                      <a:pt x="3422" y="538"/>
                    </a:lnTo>
                    <a:lnTo>
                      <a:pt x="3411" y="529"/>
                    </a:lnTo>
                    <a:lnTo>
                      <a:pt x="3399" y="521"/>
                    </a:lnTo>
                    <a:lnTo>
                      <a:pt x="3388" y="511"/>
                    </a:lnTo>
                    <a:lnTo>
                      <a:pt x="3376" y="502"/>
                    </a:lnTo>
                    <a:lnTo>
                      <a:pt x="3363" y="494"/>
                    </a:lnTo>
                    <a:lnTo>
                      <a:pt x="3352" y="487"/>
                    </a:lnTo>
                    <a:lnTo>
                      <a:pt x="3340" y="477"/>
                    </a:lnTo>
                    <a:lnTo>
                      <a:pt x="3329" y="470"/>
                    </a:lnTo>
                    <a:lnTo>
                      <a:pt x="3315" y="462"/>
                    </a:lnTo>
                    <a:lnTo>
                      <a:pt x="3304" y="453"/>
                    </a:lnTo>
                    <a:lnTo>
                      <a:pt x="3291" y="445"/>
                    </a:lnTo>
                    <a:lnTo>
                      <a:pt x="3279" y="437"/>
                    </a:lnTo>
                    <a:lnTo>
                      <a:pt x="3268" y="430"/>
                    </a:lnTo>
                    <a:lnTo>
                      <a:pt x="3255" y="420"/>
                    </a:lnTo>
                    <a:lnTo>
                      <a:pt x="3243" y="413"/>
                    </a:lnTo>
                    <a:lnTo>
                      <a:pt x="3230" y="405"/>
                    </a:lnTo>
                    <a:lnTo>
                      <a:pt x="3205" y="390"/>
                    </a:lnTo>
                    <a:lnTo>
                      <a:pt x="3180" y="376"/>
                    </a:lnTo>
                    <a:lnTo>
                      <a:pt x="3156" y="361"/>
                    </a:lnTo>
                    <a:lnTo>
                      <a:pt x="3129" y="346"/>
                    </a:lnTo>
                    <a:lnTo>
                      <a:pt x="3104" y="333"/>
                    </a:lnTo>
                    <a:lnTo>
                      <a:pt x="3078" y="319"/>
                    </a:lnTo>
                    <a:lnTo>
                      <a:pt x="3053" y="306"/>
                    </a:lnTo>
                    <a:lnTo>
                      <a:pt x="3026" y="293"/>
                    </a:lnTo>
                    <a:lnTo>
                      <a:pt x="3000" y="280"/>
                    </a:lnTo>
                    <a:lnTo>
                      <a:pt x="2973" y="266"/>
                    </a:lnTo>
                    <a:lnTo>
                      <a:pt x="2947" y="255"/>
                    </a:lnTo>
                    <a:lnTo>
                      <a:pt x="2920" y="243"/>
                    </a:lnTo>
                    <a:lnTo>
                      <a:pt x="2893" y="232"/>
                    </a:lnTo>
                    <a:lnTo>
                      <a:pt x="2867" y="221"/>
                    </a:lnTo>
                    <a:lnTo>
                      <a:pt x="2840" y="209"/>
                    </a:lnTo>
                    <a:lnTo>
                      <a:pt x="2812" y="198"/>
                    </a:lnTo>
                    <a:lnTo>
                      <a:pt x="2785" y="186"/>
                    </a:lnTo>
                    <a:lnTo>
                      <a:pt x="2758" y="177"/>
                    </a:lnTo>
                    <a:lnTo>
                      <a:pt x="2730" y="167"/>
                    </a:lnTo>
                    <a:lnTo>
                      <a:pt x="2703" y="158"/>
                    </a:lnTo>
                    <a:lnTo>
                      <a:pt x="2675" y="148"/>
                    </a:lnTo>
                    <a:lnTo>
                      <a:pt x="2646" y="139"/>
                    </a:lnTo>
                    <a:lnTo>
                      <a:pt x="2620" y="129"/>
                    </a:lnTo>
                    <a:lnTo>
                      <a:pt x="2591" y="122"/>
                    </a:lnTo>
                    <a:lnTo>
                      <a:pt x="2563" y="112"/>
                    </a:lnTo>
                    <a:lnTo>
                      <a:pt x="2534" y="105"/>
                    </a:lnTo>
                    <a:lnTo>
                      <a:pt x="2506" y="97"/>
                    </a:lnTo>
                    <a:lnTo>
                      <a:pt x="2448" y="84"/>
                    </a:lnTo>
                    <a:lnTo>
                      <a:pt x="2391" y="70"/>
                    </a:lnTo>
                    <a:lnTo>
                      <a:pt x="2333" y="57"/>
                    </a:lnTo>
                    <a:lnTo>
                      <a:pt x="2275" y="48"/>
                    </a:lnTo>
                    <a:lnTo>
                      <a:pt x="2217" y="36"/>
                    </a:lnTo>
                    <a:lnTo>
                      <a:pt x="2158" y="29"/>
                    </a:lnTo>
                    <a:lnTo>
                      <a:pt x="2101" y="21"/>
                    </a:lnTo>
                    <a:lnTo>
                      <a:pt x="1983" y="10"/>
                    </a:lnTo>
                    <a:lnTo>
                      <a:pt x="1863" y="2"/>
                    </a:lnTo>
                    <a:lnTo>
                      <a:pt x="1745" y="0"/>
                    </a:lnTo>
                    <a:lnTo>
                      <a:pt x="1507" y="10"/>
                    </a:lnTo>
                    <a:lnTo>
                      <a:pt x="1391" y="21"/>
                    </a:lnTo>
                    <a:lnTo>
                      <a:pt x="1274" y="36"/>
                    </a:lnTo>
                    <a:lnTo>
                      <a:pt x="1215" y="48"/>
                    </a:lnTo>
                    <a:lnTo>
                      <a:pt x="1158" y="57"/>
                    </a:lnTo>
                    <a:lnTo>
                      <a:pt x="1099" y="70"/>
                    </a:lnTo>
                    <a:lnTo>
                      <a:pt x="1042" y="84"/>
                    </a:lnTo>
                    <a:lnTo>
                      <a:pt x="985" y="97"/>
                    </a:lnTo>
                    <a:lnTo>
                      <a:pt x="928" y="112"/>
                    </a:lnTo>
                    <a:lnTo>
                      <a:pt x="899" y="122"/>
                    </a:lnTo>
                    <a:lnTo>
                      <a:pt x="872" y="129"/>
                    </a:lnTo>
                    <a:lnTo>
                      <a:pt x="844" y="139"/>
                    </a:lnTo>
                    <a:lnTo>
                      <a:pt x="815" y="148"/>
                    </a:lnTo>
                    <a:lnTo>
                      <a:pt x="787" y="158"/>
                    </a:lnTo>
                    <a:lnTo>
                      <a:pt x="760" y="167"/>
                    </a:lnTo>
                    <a:lnTo>
                      <a:pt x="732" y="177"/>
                    </a:lnTo>
                    <a:lnTo>
                      <a:pt x="705" y="186"/>
                    </a:lnTo>
                    <a:lnTo>
                      <a:pt x="678" y="198"/>
                    </a:lnTo>
                    <a:lnTo>
                      <a:pt x="650" y="209"/>
                    </a:lnTo>
                    <a:lnTo>
                      <a:pt x="623" y="221"/>
                    </a:lnTo>
                    <a:lnTo>
                      <a:pt x="597" y="232"/>
                    </a:lnTo>
                    <a:lnTo>
                      <a:pt x="570" y="243"/>
                    </a:lnTo>
                    <a:lnTo>
                      <a:pt x="543" y="255"/>
                    </a:lnTo>
                    <a:lnTo>
                      <a:pt x="517" y="266"/>
                    </a:lnTo>
                    <a:lnTo>
                      <a:pt x="490" y="280"/>
                    </a:lnTo>
                    <a:lnTo>
                      <a:pt x="464" y="293"/>
                    </a:lnTo>
                    <a:lnTo>
                      <a:pt x="437" y="306"/>
                    </a:lnTo>
                    <a:lnTo>
                      <a:pt x="412" y="319"/>
                    </a:lnTo>
                    <a:lnTo>
                      <a:pt x="386" y="333"/>
                    </a:lnTo>
                    <a:lnTo>
                      <a:pt x="361" y="346"/>
                    </a:lnTo>
                    <a:lnTo>
                      <a:pt x="336" y="361"/>
                    </a:lnTo>
                    <a:lnTo>
                      <a:pt x="310" y="376"/>
                    </a:lnTo>
                    <a:lnTo>
                      <a:pt x="285" y="390"/>
                    </a:lnTo>
                    <a:lnTo>
                      <a:pt x="260" y="405"/>
                    </a:lnTo>
                    <a:lnTo>
                      <a:pt x="235" y="420"/>
                    </a:lnTo>
                    <a:lnTo>
                      <a:pt x="211" y="437"/>
                    </a:lnTo>
                    <a:lnTo>
                      <a:pt x="199" y="445"/>
                    </a:lnTo>
                    <a:lnTo>
                      <a:pt x="186" y="453"/>
                    </a:lnTo>
                    <a:lnTo>
                      <a:pt x="175" y="462"/>
                    </a:lnTo>
                    <a:lnTo>
                      <a:pt x="161" y="470"/>
                    </a:lnTo>
                    <a:lnTo>
                      <a:pt x="150" y="477"/>
                    </a:lnTo>
                    <a:lnTo>
                      <a:pt x="139" y="487"/>
                    </a:lnTo>
                    <a:lnTo>
                      <a:pt x="127" y="494"/>
                    </a:lnTo>
                    <a:lnTo>
                      <a:pt x="114" y="502"/>
                    </a:lnTo>
                    <a:lnTo>
                      <a:pt x="102" y="511"/>
                    </a:lnTo>
                    <a:lnTo>
                      <a:pt x="91" y="521"/>
                    </a:lnTo>
                    <a:lnTo>
                      <a:pt x="80" y="529"/>
                    </a:lnTo>
                    <a:lnTo>
                      <a:pt x="68" y="538"/>
                    </a:lnTo>
                    <a:lnTo>
                      <a:pt x="57" y="546"/>
                    </a:lnTo>
                    <a:lnTo>
                      <a:pt x="45" y="555"/>
                    </a:lnTo>
                    <a:lnTo>
                      <a:pt x="34" y="565"/>
                    </a:lnTo>
                    <a:lnTo>
                      <a:pt x="23" y="574"/>
                    </a:lnTo>
                    <a:lnTo>
                      <a:pt x="11" y="582"/>
                    </a:lnTo>
                    <a:lnTo>
                      <a:pt x="0" y="591"/>
                    </a:lnTo>
                    <a:lnTo>
                      <a:pt x="0" y="1466"/>
                    </a:lnTo>
                    <a:lnTo>
                      <a:pt x="123" y="14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124"/>
              <p:cNvSpPr>
                <a:spLocks/>
              </p:cNvSpPr>
              <p:nvPr/>
            </p:nvSpPr>
            <p:spPr bwMode="auto">
              <a:xfrm>
                <a:off x="729" y="255"/>
                <a:ext cx="21" cy="155"/>
              </a:xfrm>
              <a:custGeom>
                <a:avLst/>
                <a:gdLst>
                  <a:gd name="T0" fmla="*/ 0 w 63"/>
                  <a:gd name="T1" fmla="*/ 0 h 553"/>
                  <a:gd name="T2" fmla="*/ 0 w 63"/>
                  <a:gd name="T3" fmla="*/ 155 h 553"/>
                  <a:gd name="T4" fmla="*/ 21 w 63"/>
                  <a:gd name="T5" fmla="*/ 155 h 553"/>
                  <a:gd name="T6" fmla="*/ 21 w 63"/>
                  <a:gd name="T7" fmla="*/ 0 h 553"/>
                  <a:gd name="T8" fmla="*/ 0 w 63"/>
                  <a:gd name="T9" fmla="*/ 0 h 553"/>
                  <a:gd name="T10" fmla="*/ 0 w 63"/>
                  <a:gd name="T11" fmla="*/ 0 h 5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553"/>
                  <a:gd name="T20" fmla="*/ 63 w 63"/>
                  <a:gd name="T21" fmla="*/ 553 h 55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553">
                    <a:moveTo>
                      <a:pt x="0" y="0"/>
                    </a:moveTo>
                    <a:lnTo>
                      <a:pt x="0" y="553"/>
                    </a:lnTo>
                    <a:lnTo>
                      <a:pt x="63" y="553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125"/>
              <p:cNvSpPr>
                <a:spLocks/>
              </p:cNvSpPr>
              <p:nvPr/>
            </p:nvSpPr>
            <p:spPr bwMode="auto">
              <a:xfrm>
                <a:off x="1477" y="210"/>
                <a:ext cx="21" cy="128"/>
              </a:xfrm>
              <a:custGeom>
                <a:avLst/>
                <a:gdLst>
                  <a:gd name="T0" fmla="*/ 0 w 63"/>
                  <a:gd name="T1" fmla="*/ 0 h 452"/>
                  <a:gd name="T2" fmla="*/ 0 w 63"/>
                  <a:gd name="T3" fmla="*/ 128 h 452"/>
                  <a:gd name="T4" fmla="*/ 21 w 63"/>
                  <a:gd name="T5" fmla="*/ 128 h 452"/>
                  <a:gd name="T6" fmla="*/ 21 w 63"/>
                  <a:gd name="T7" fmla="*/ 0 h 452"/>
                  <a:gd name="T8" fmla="*/ 0 w 63"/>
                  <a:gd name="T9" fmla="*/ 0 h 452"/>
                  <a:gd name="T10" fmla="*/ 0 w 63"/>
                  <a:gd name="T11" fmla="*/ 0 h 4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452"/>
                  <a:gd name="T20" fmla="*/ 63 w 63"/>
                  <a:gd name="T21" fmla="*/ 452 h 4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452">
                    <a:moveTo>
                      <a:pt x="0" y="0"/>
                    </a:moveTo>
                    <a:lnTo>
                      <a:pt x="0" y="452"/>
                    </a:lnTo>
                    <a:lnTo>
                      <a:pt x="63" y="452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126"/>
              <p:cNvSpPr>
                <a:spLocks/>
              </p:cNvSpPr>
              <p:nvPr/>
            </p:nvSpPr>
            <p:spPr bwMode="auto">
              <a:xfrm>
                <a:off x="1049" y="176"/>
                <a:ext cx="22" cy="98"/>
              </a:xfrm>
              <a:custGeom>
                <a:avLst/>
                <a:gdLst>
                  <a:gd name="T0" fmla="*/ 0 w 63"/>
                  <a:gd name="T1" fmla="*/ 0 h 348"/>
                  <a:gd name="T2" fmla="*/ 0 w 63"/>
                  <a:gd name="T3" fmla="*/ 98 h 348"/>
                  <a:gd name="T4" fmla="*/ 22 w 63"/>
                  <a:gd name="T5" fmla="*/ 98 h 348"/>
                  <a:gd name="T6" fmla="*/ 22 w 63"/>
                  <a:gd name="T7" fmla="*/ 0 h 348"/>
                  <a:gd name="T8" fmla="*/ 0 w 63"/>
                  <a:gd name="T9" fmla="*/ 0 h 348"/>
                  <a:gd name="T10" fmla="*/ 0 w 63"/>
                  <a:gd name="T11" fmla="*/ 0 h 3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348"/>
                  <a:gd name="T20" fmla="*/ 63 w 63"/>
                  <a:gd name="T21" fmla="*/ 348 h 34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348">
                    <a:moveTo>
                      <a:pt x="0" y="0"/>
                    </a:moveTo>
                    <a:lnTo>
                      <a:pt x="0" y="348"/>
                    </a:lnTo>
                    <a:lnTo>
                      <a:pt x="63" y="348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127"/>
              <p:cNvSpPr>
                <a:spLocks/>
              </p:cNvSpPr>
              <p:nvPr/>
            </p:nvSpPr>
            <p:spPr bwMode="auto">
              <a:xfrm>
                <a:off x="836" y="210"/>
                <a:ext cx="21" cy="137"/>
              </a:xfrm>
              <a:custGeom>
                <a:avLst/>
                <a:gdLst>
                  <a:gd name="T0" fmla="*/ 0 w 63"/>
                  <a:gd name="T1" fmla="*/ 0 h 485"/>
                  <a:gd name="T2" fmla="*/ 0 w 63"/>
                  <a:gd name="T3" fmla="*/ 137 h 485"/>
                  <a:gd name="T4" fmla="*/ 21 w 63"/>
                  <a:gd name="T5" fmla="*/ 137 h 485"/>
                  <a:gd name="T6" fmla="*/ 21 w 63"/>
                  <a:gd name="T7" fmla="*/ 0 h 485"/>
                  <a:gd name="T8" fmla="*/ 0 w 63"/>
                  <a:gd name="T9" fmla="*/ 0 h 485"/>
                  <a:gd name="T10" fmla="*/ 0 w 63"/>
                  <a:gd name="T11" fmla="*/ 0 h 4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485"/>
                  <a:gd name="T20" fmla="*/ 63 w 63"/>
                  <a:gd name="T21" fmla="*/ 485 h 4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485">
                    <a:moveTo>
                      <a:pt x="0" y="0"/>
                    </a:moveTo>
                    <a:lnTo>
                      <a:pt x="0" y="485"/>
                    </a:lnTo>
                    <a:lnTo>
                      <a:pt x="63" y="485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128"/>
              <p:cNvSpPr>
                <a:spLocks/>
              </p:cNvSpPr>
              <p:nvPr/>
            </p:nvSpPr>
            <p:spPr bwMode="auto">
              <a:xfrm>
                <a:off x="1263" y="176"/>
                <a:ext cx="22" cy="98"/>
              </a:xfrm>
              <a:custGeom>
                <a:avLst/>
                <a:gdLst>
                  <a:gd name="T0" fmla="*/ 0 w 63"/>
                  <a:gd name="T1" fmla="*/ 0 h 348"/>
                  <a:gd name="T2" fmla="*/ 0 w 63"/>
                  <a:gd name="T3" fmla="*/ 98 h 348"/>
                  <a:gd name="T4" fmla="*/ 22 w 63"/>
                  <a:gd name="T5" fmla="*/ 98 h 348"/>
                  <a:gd name="T6" fmla="*/ 22 w 63"/>
                  <a:gd name="T7" fmla="*/ 0 h 348"/>
                  <a:gd name="T8" fmla="*/ 0 w 63"/>
                  <a:gd name="T9" fmla="*/ 0 h 348"/>
                  <a:gd name="T10" fmla="*/ 0 w 63"/>
                  <a:gd name="T11" fmla="*/ 0 h 3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348"/>
                  <a:gd name="T20" fmla="*/ 63 w 63"/>
                  <a:gd name="T21" fmla="*/ 348 h 34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348">
                    <a:moveTo>
                      <a:pt x="0" y="0"/>
                    </a:moveTo>
                    <a:lnTo>
                      <a:pt x="0" y="348"/>
                    </a:lnTo>
                    <a:lnTo>
                      <a:pt x="63" y="348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129"/>
              <p:cNvSpPr>
                <a:spLocks/>
              </p:cNvSpPr>
              <p:nvPr/>
            </p:nvSpPr>
            <p:spPr bwMode="auto">
              <a:xfrm>
                <a:off x="1370" y="191"/>
                <a:ext cx="21" cy="110"/>
              </a:xfrm>
              <a:custGeom>
                <a:avLst/>
                <a:gdLst>
                  <a:gd name="T0" fmla="*/ 0 w 63"/>
                  <a:gd name="T1" fmla="*/ 0 h 394"/>
                  <a:gd name="T2" fmla="*/ 0 w 63"/>
                  <a:gd name="T3" fmla="*/ 110 h 394"/>
                  <a:gd name="T4" fmla="*/ 21 w 63"/>
                  <a:gd name="T5" fmla="*/ 110 h 394"/>
                  <a:gd name="T6" fmla="*/ 21 w 63"/>
                  <a:gd name="T7" fmla="*/ 0 h 394"/>
                  <a:gd name="T8" fmla="*/ 0 w 63"/>
                  <a:gd name="T9" fmla="*/ 0 h 394"/>
                  <a:gd name="T10" fmla="*/ 0 w 63"/>
                  <a:gd name="T11" fmla="*/ 0 h 39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394"/>
                  <a:gd name="T20" fmla="*/ 63 w 63"/>
                  <a:gd name="T21" fmla="*/ 394 h 39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394">
                    <a:moveTo>
                      <a:pt x="0" y="0"/>
                    </a:moveTo>
                    <a:lnTo>
                      <a:pt x="0" y="394"/>
                    </a:lnTo>
                    <a:lnTo>
                      <a:pt x="63" y="394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130"/>
              <p:cNvSpPr>
                <a:spLocks/>
              </p:cNvSpPr>
              <p:nvPr/>
            </p:nvSpPr>
            <p:spPr bwMode="auto">
              <a:xfrm>
                <a:off x="942" y="176"/>
                <a:ext cx="22" cy="134"/>
              </a:xfrm>
              <a:custGeom>
                <a:avLst/>
                <a:gdLst>
                  <a:gd name="T0" fmla="*/ 0 w 65"/>
                  <a:gd name="T1" fmla="*/ 0 h 479"/>
                  <a:gd name="T2" fmla="*/ 0 w 65"/>
                  <a:gd name="T3" fmla="*/ 134 h 479"/>
                  <a:gd name="T4" fmla="*/ 22 w 65"/>
                  <a:gd name="T5" fmla="*/ 134 h 479"/>
                  <a:gd name="T6" fmla="*/ 22 w 65"/>
                  <a:gd name="T7" fmla="*/ 0 h 479"/>
                  <a:gd name="T8" fmla="*/ 0 w 65"/>
                  <a:gd name="T9" fmla="*/ 0 h 479"/>
                  <a:gd name="T10" fmla="*/ 0 w 65"/>
                  <a:gd name="T11" fmla="*/ 0 h 4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5"/>
                  <a:gd name="T19" fmla="*/ 0 h 479"/>
                  <a:gd name="T20" fmla="*/ 65 w 65"/>
                  <a:gd name="T21" fmla="*/ 479 h 47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5" h="479">
                    <a:moveTo>
                      <a:pt x="0" y="0"/>
                    </a:moveTo>
                    <a:lnTo>
                      <a:pt x="0" y="479"/>
                    </a:lnTo>
                    <a:lnTo>
                      <a:pt x="65" y="479"/>
                    </a:lnTo>
                    <a:lnTo>
                      <a:pt x="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131"/>
              <p:cNvSpPr>
                <a:spLocks/>
              </p:cNvSpPr>
              <p:nvPr/>
            </p:nvSpPr>
            <p:spPr bwMode="auto">
              <a:xfrm>
                <a:off x="1156" y="163"/>
                <a:ext cx="22" cy="101"/>
              </a:xfrm>
              <a:custGeom>
                <a:avLst/>
                <a:gdLst>
                  <a:gd name="T0" fmla="*/ 0 w 62"/>
                  <a:gd name="T1" fmla="*/ 0 h 361"/>
                  <a:gd name="T2" fmla="*/ 0 w 62"/>
                  <a:gd name="T3" fmla="*/ 101 h 361"/>
                  <a:gd name="T4" fmla="*/ 22 w 62"/>
                  <a:gd name="T5" fmla="*/ 101 h 361"/>
                  <a:gd name="T6" fmla="*/ 22 w 62"/>
                  <a:gd name="T7" fmla="*/ 0 h 361"/>
                  <a:gd name="T8" fmla="*/ 0 w 62"/>
                  <a:gd name="T9" fmla="*/ 0 h 361"/>
                  <a:gd name="T10" fmla="*/ 0 w 62"/>
                  <a:gd name="T11" fmla="*/ 0 h 3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61"/>
                  <a:gd name="T20" fmla="*/ 62 w 62"/>
                  <a:gd name="T21" fmla="*/ 361 h 36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61">
                    <a:moveTo>
                      <a:pt x="0" y="0"/>
                    </a:moveTo>
                    <a:lnTo>
                      <a:pt x="0" y="361"/>
                    </a:lnTo>
                    <a:lnTo>
                      <a:pt x="62" y="361"/>
                    </a:lnTo>
                    <a:lnTo>
                      <a:pt x="6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132"/>
              <p:cNvSpPr>
                <a:spLocks/>
              </p:cNvSpPr>
              <p:nvPr/>
            </p:nvSpPr>
            <p:spPr bwMode="auto">
              <a:xfrm>
                <a:off x="1584" y="246"/>
                <a:ext cx="21" cy="164"/>
              </a:xfrm>
              <a:custGeom>
                <a:avLst/>
                <a:gdLst>
                  <a:gd name="T0" fmla="*/ 0 w 63"/>
                  <a:gd name="T1" fmla="*/ 0 h 586"/>
                  <a:gd name="T2" fmla="*/ 0 w 63"/>
                  <a:gd name="T3" fmla="*/ 164 h 586"/>
                  <a:gd name="T4" fmla="*/ 21 w 63"/>
                  <a:gd name="T5" fmla="*/ 164 h 586"/>
                  <a:gd name="T6" fmla="*/ 21 w 63"/>
                  <a:gd name="T7" fmla="*/ 0 h 586"/>
                  <a:gd name="T8" fmla="*/ 0 w 63"/>
                  <a:gd name="T9" fmla="*/ 0 h 586"/>
                  <a:gd name="T10" fmla="*/ 0 w 63"/>
                  <a:gd name="T11" fmla="*/ 0 h 58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586"/>
                  <a:gd name="T20" fmla="*/ 63 w 63"/>
                  <a:gd name="T21" fmla="*/ 586 h 58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586">
                    <a:moveTo>
                      <a:pt x="0" y="0"/>
                    </a:moveTo>
                    <a:lnTo>
                      <a:pt x="0" y="586"/>
                    </a:lnTo>
                    <a:lnTo>
                      <a:pt x="63" y="586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133"/>
              <p:cNvSpPr>
                <a:spLocks/>
              </p:cNvSpPr>
              <p:nvPr/>
            </p:nvSpPr>
            <p:spPr bwMode="auto">
              <a:xfrm>
                <a:off x="1723" y="432"/>
                <a:ext cx="42" cy="129"/>
              </a:xfrm>
              <a:custGeom>
                <a:avLst/>
                <a:gdLst>
                  <a:gd name="T0" fmla="*/ 0 w 123"/>
                  <a:gd name="T1" fmla="*/ 0 h 460"/>
                  <a:gd name="T2" fmla="*/ 0 w 123"/>
                  <a:gd name="T3" fmla="*/ 116 h 460"/>
                  <a:gd name="T4" fmla="*/ 42 w 123"/>
                  <a:gd name="T5" fmla="*/ 129 h 460"/>
                  <a:gd name="T6" fmla="*/ 42 w 123"/>
                  <a:gd name="T7" fmla="*/ 2 h 460"/>
                  <a:gd name="T8" fmla="*/ 0 w 123"/>
                  <a:gd name="T9" fmla="*/ 0 h 460"/>
                  <a:gd name="T10" fmla="*/ 0 w 123"/>
                  <a:gd name="T11" fmla="*/ 0 h 4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3"/>
                  <a:gd name="T19" fmla="*/ 0 h 460"/>
                  <a:gd name="T20" fmla="*/ 123 w 123"/>
                  <a:gd name="T21" fmla="*/ 460 h 4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3" h="460">
                    <a:moveTo>
                      <a:pt x="0" y="0"/>
                    </a:moveTo>
                    <a:lnTo>
                      <a:pt x="0" y="412"/>
                    </a:lnTo>
                    <a:lnTo>
                      <a:pt x="123" y="460"/>
                    </a:lnTo>
                    <a:lnTo>
                      <a:pt x="123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" name="Group 134"/>
            <p:cNvGrpSpPr>
              <a:grpSpLocks/>
            </p:cNvGrpSpPr>
            <p:nvPr/>
          </p:nvGrpSpPr>
          <p:grpSpPr bwMode="auto">
            <a:xfrm rot="4169401">
              <a:off x="1910" y="2784"/>
              <a:ext cx="522" cy="211"/>
              <a:chOff x="568" y="150"/>
              <a:chExt cx="1197" cy="411"/>
            </a:xfrm>
          </p:grpSpPr>
          <p:sp>
            <p:nvSpPr>
              <p:cNvPr id="67" name="Freeform 135"/>
              <p:cNvSpPr>
                <a:spLocks/>
              </p:cNvSpPr>
              <p:nvPr/>
            </p:nvSpPr>
            <p:spPr bwMode="auto">
              <a:xfrm>
                <a:off x="568" y="150"/>
                <a:ext cx="1197" cy="411"/>
              </a:xfrm>
              <a:custGeom>
                <a:avLst/>
                <a:gdLst>
                  <a:gd name="T0" fmla="*/ 65 w 3490"/>
                  <a:gd name="T1" fmla="*/ 379 h 1466"/>
                  <a:gd name="T2" fmla="*/ 96 w 3490"/>
                  <a:gd name="T3" fmla="*/ 343 h 1466"/>
                  <a:gd name="T4" fmla="*/ 134 w 3490"/>
                  <a:gd name="T5" fmla="*/ 306 h 1466"/>
                  <a:gd name="T6" fmla="*/ 176 w 3490"/>
                  <a:gd name="T7" fmla="*/ 272 h 1466"/>
                  <a:gd name="T8" fmla="*/ 220 w 3490"/>
                  <a:gd name="T9" fmla="*/ 240 h 1466"/>
                  <a:gd name="T10" fmla="*/ 264 w 3490"/>
                  <a:gd name="T11" fmla="*/ 212 h 1466"/>
                  <a:gd name="T12" fmla="*/ 308 w 3490"/>
                  <a:gd name="T13" fmla="*/ 190 h 1466"/>
                  <a:gd name="T14" fmla="*/ 376 w 3490"/>
                  <a:gd name="T15" fmla="*/ 165 h 1466"/>
                  <a:gd name="T16" fmla="*/ 496 w 3490"/>
                  <a:gd name="T17" fmla="*/ 138 h 1466"/>
                  <a:gd name="T18" fmla="*/ 779 w 3490"/>
                  <a:gd name="T19" fmla="*/ 153 h 1466"/>
                  <a:gd name="T20" fmla="*/ 869 w 3490"/>
                  <a:gd name="T21" fmla="*/ 182 h 1466"/>
                  <a:gd name="T22" fmla="*/ 928 w 3490"/>
                  <a:gd name="T23" fmla="*/ 208 h 1466"/>
                  <a:gd name="T24" fmla="*/ 984 w 3490"/>
                  <a:gd name="T25" fmla="*/ 241 h 1466"/>
                  <a:gd name="T26" fmla="*/ 1035 w 3490"/>
                  <a:gd name="T27" fmla="*/ 277 h 1466"/>
                  <a:gd name="T28" fmla="*/ 1069 w 3490"/>
                  <a:gd name="T29" fmla="*/ 307 h 1466"/>
                  <a:gd name="T30" fmla="*/ 1091 w 3490"/>
                  <a:gd name="T31" fmla="*/ 329 h 1466"/>
                  <a:gd name="T32" fmla="*/ 1112 w 3490"/>
                  <a:gd name="T33" fmla="*/ 352 h 1466"/>
                  <a:gd name="T34" fmla="*/ 1131 w 3490"/>
                  <a:gd name="T35" fmla="*/ 377 h 1466"/>
                  <a:gd name="T36" fmla="*/ 1149 w 3490"/>
                  <a:gd name="T37" fmla="*/ 403 h 1466"/>
                  <a:gd name="T38" fmla="*/ 1148 w 3490"/>
                  <a:gd name="T39" fmla="*/ 338 h 1466"/>
                  <a:gd name="T40" fmla="*/ 1126 w 3490"/>
                  <a:gd name="T41" fmla="*/ 312 h 1466"/>
                  <a:gd name="T42" fmla="*/ 1101 w 3490"/>
                  <a:gd name="T43" fmla="*/ 286 h 1466"/>
                  <a:gd name="T44" fmla="*/ 1076 w 3490"/>
                  <a:gd name="T45" fmla="*/ 263 h 1466"/>
                  <a:gd name="T46" fmla="*/ 1050 w 3490"/>
                  <a:gd name="T47" fmla="*/ 242 h 1466"/>
                  <a:gd name="T48" fmla="*/ 1012 w 3490"/>
                  <a:gd name="T49" fmla="*/ 216 h 1466"/>
                  <a:gd name="T50" fmla="*/ 955 w 3490"/>
                  <a:gd name="T51" fmla="*/ 181 h 1466"/>
                  <a:gd name="T52" fmla="*/ 892 w 3490"/>
                  <a:gd name="T53" fmla="*/ 153 h 1466"/>
                  <a:gd name="T54" fmla="*/ 826 w 3490"/>
                  <a:gd name="T55" fmla="*/ 130 h 1466"/>
                  <a:gd name="T56" fmla="*/ 696 w 3490"/>
                  <a:gd name="T57" fmla="*/ 102 h 1466"/>
                  <a:gd name="T58" fmla="*/ 412 w 3490"/>
                  <a:gd name="T59" fmla="*/ 118 h 1466"/>
                  <a:gd name="T60" fmla="*/ 328 w 3490"/>
                  <a:gd name="T61" fmla="*/ 143 h 1466"/>
                  <a:gd name="T62" fmla="*/ 261 w 3490"/>
                  <a:gd name="T63" fmla="*/ 172 h 1466"/>
                  <a:gd name="T64" fmla="*/ 206 w 3490"/>
                  <a:gd name="T65" fmla="*/ 203 h 1466"/>
                  <a:gd name="T66" fmla="*/ 174 w 3490"/>
                  <a:gd name="T67" fmla="*/ 225 h 1466"/>
                  <a:gd name="T68" fmla="*/ 141 w 3490"/>
                  <a:gd name="T69" fmla="*/ 250 h 1466"/>
                  <a:gd name="T70" fmla="*/ 111 w 3490"/>
                  <a:gd name="T71" fmla="*/ 276 h 1466"/>
                  <a:gd name="T72" fmla="*/ 83 w 3490"/>
                  <a:gd name="T73" fmla="*/ 302 h 1466"/>
                  <a:gd name="T74" fmla="*/ 55 w 3490"/>
                  <a:gd name="T75" fmla="*/ 331 h 1466"/>
                  <a:gd name="T76" fmla="*/ 57 w 3490"/>
                  <a:gd name="T77" fmla="*/ 166 h 1466"/>
                  <a:gd name="T78" fmla="*/ 127 w 3490"/>
                  <a:gd name="T79" fmla="*/ 132 h 1466"/>
                  <a:gd name="T80" fmla="*/ 201 w 3490"/>
                  <a:gd name="T81" fmla="*/ 102 h 1466"/>
                  <a:gd name="T82" fmla="*/ 279 w 3490"/>
                  <a:gd name="T83" fmla="*/ 78 h 1466"/>
                  <a:gd name="T84" fmla="*/ 414 w 3490"/>
                  <a:gd name="T85" fmla="*/ 50 h 1466"/>
                  <a:gd name="T86" fmla="*/ 749 w 3490"/>
                  <a:gd name="T87" fmla="*/ 45 h 1466"/>
                  <a:gd name="T88" fmla="*/ 920 w 3490"/>
                  <a:gd name="T89" fmla="*/ 77 h 1466"/>
                  <a:gd name="T90" fmla="*/ 998 w 3490"/>
                  <a:gd name="T91" fmla="*/ 101 h 1466"/>
                  <a:gd name="T92" fmla="*/ 1071 w 3490"/>
                  <a:gd name="T93" fmla="*/ 131 h 1466"/>
                  <a:gd name="T94" fmla="*/ 1140 w 3490"/>
                  <a:gd name="T95" fmla="*/ 166 h 1466"/>
                  <a:gd name="T96" fmla="*/ 1182 w 3490"/>
                  <a:gd name="T97" fmla="*/ 156 h 1466"/>
                  <a:gd name="T98" fmla="*/ 1146 w 3490"/>
                  <a:gd name="T99" fmla="*/ 134 h 1466"/>
                  <a:gd name="T100" fmla="*/ 1108 w 3490"/>
                  <a:gd name="T101" fmla="*/ 114 h 1466"/>
                  <a:gd name="T102" fmla="*/ 1029 w 3490"/>
                  <a:gd name="T103" fmla="*/ 78 h 1466"/>
                  <a:gd name="T104" fmla="*/ 946 w 3490"/>
                  <a:gd name="T105" fmla="*/ 50 h 1466"/>
                  <a:gd name="T106" fmla="*/ 860 w 3490"/>
                  <a:gd name="T107" fmla="*/ 27 h 1466"/>
                  <a:gd name="T108" fmla="*/ 639 w 3490"/>
                  <a:gd name="T109" fmla="*/ 1 h 1466"/>
                  <a:gd name="T110" fmla="*/ 338 w 3490"/>
                  <a:gd name="T111" fmla="*/ 27 h 1466"/>
                  <a:gd name="T112" fmla="*/ 242 w 3490"/>
                  <a:gd name="T113" fmla="*/ 52 h 1466"/>
                  <a:gd name="T114" fmla="*/ 159 w 3490"/>
                  <a:gd name="T115" fmla="*/ 82 h 1466"/>
                  <a:gd name="T116" fmla="*/ 81 w 3490"/>
                  <a:gd name="T117" fmla="*/ 118 h 1466"/>
                  <a:gd name="T118" fmla="*/ 39 w 3490"/>
                  <a:gd name="T119" fmla="*/ 141 h 1466"/>
                  <a:gd name="T120" fmla="*/ 4 w 3490"/>
                  <a:gd name="T121" fmla="*/ 163 h 146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490"/>
                  <a:gd name="T184" fmla="*/ 0 h 1466"/>
                  <a:gd name="T185" fmla="*/ 3490 w 3490"/>
                  <a:gd name="T186" fmla="*/ 1466 h 146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490" h="1466">
                    <a:moveTo>
                      <a:pt x="123" y="1466"/>
                    </a:moveTo>
                    <a:lnTo>
                      <a:pt x="131" y="1453"/>
                    </a:lnTo>
                    <a:lnTo>
                      <a:pt x="139" y="1437"/>
                    </a:lnTo>
                    <a:lnTo>
                      <a:pt x="146" y="1424"/>
                    </a:lnTo>
                    <a:lnTo>
                      <a:pt x="154" y="1409"/>
                    </a:lnTo>
                    <a:lnTo>
                      <a:pt x="161" y="1396"/>
                    </a:lnTo>
                    <a:lnTo>
                      <a:pt x="171" y="1382"/>
                    </a:lnTo>
                    <a:lnTo>
                      <a:pt x="180" y="1367"/>
                    </a:lnTo>
                    <a:lnTo>
                      <a:pt x="190" y="1352"/>
                    </a:lnTo>
                    <a:lnTo>
                      <a:pt x="197" y="1339"/>
                    </a:lnTo>
                    <a:lnTo>
                      <a:pt x="207" y="1323"/>
                    </a:lnTo>
                    <a:lnTo>
                      <a:pt x="218" y="1310"/>
                    </a:lnTo>
                    <a:lnTo>
                      <a:pt x="228" y="1295"/>
                    </a:lnTo>
                    <a:lnTo>
                      <a:pt x="237" y="1280"/>
                    </a:lnTo>
                    <a:lnTo>
                      <a:pt x="249" y="1266"/>
                    </a:lnTo>
                    <a:lnTo>
                      <a:pt x="260" y="1251"/>
                    </a:lnTo>
                    <a:lnTo>
                      <a:pt x="270" y="1238"/>
                    </a:lnTo>
                    <a:lnTo>
                      <a:pt x="281" y="1223"/>
                    </a:lnTo>
                    <a:lnTo>
                      <a:pt x="293" y="1207"/>
                    </a:lnTo>
                    <a:lnTo>
                      <a:pt x="304" y="1192"/>
                    </a:lnTo>
                    <a:lnTo>
                      <a:pt x="317" y="1179"/>
                    </a:lnTo>
                    <a:lnTo>
                      <a:pt x="329" y="1164"/>
                    </a:lnTo>
                    <a:lnTo>
                      <a:pt x="340" y="1150"/>
                    </a:lnTo>
                    <a:lnTo>
                      <a:pt x="353" y="1135"/>
                    </a:lnTo>
                    <a:lnTo>
                      <a:pt x="367" y="1122"/>
                    </a:lnTo>
                    <a:lnTo>
                      <a:pt x="378" y="1107"/>
                    </a:lnTo>
                    <a:lnTo>
                      <a:pt x="391" y="1093"/>
                    </a:lnTo>
                    <a:lnTo>
                      <a:pt x="405" y="1078"/>
                    </a:lnTo>
                    <a:lnTo>
                      <a:pt x="418" y="1065"/>
                    </a:lnTo>
                    <a:lnTo>
                      <a:pt x="429" y="1050"/>
                    </a:lnTo>
                    <a:lnTo>
                      <a:pt x="443" y="1036"/>
                    </a:lnTo>
                    <a:lnTo>
                      <a:pt x="458" y="1023"/>
                    </a:lnTo>
                    <a:lnTo>
                      <a:pt x="471" y="1010"/>
                    </a:lnTo>
                    <a:lnTo>
                      <a:pt x="485" y="996"/>
                    </a:lnTo>
                    <a:lnTo>
                      <a:pt x="498" y="981"/>
                    </a:lnTo>
                    <a:lnTo>
                      <a:pt x="513" y="970"/>
                    </a:lnTo>
                    <a:lnTo>
                      <a:pt x="526" y="954"/>
                    </a:lnTo>
                    <a:lnTo>
                      <a:pt x="540" y="943"/>
                    </a:lnTo>
                    <a:lnTo>
                      <a:pt x="555" y="930"/>
                    </a:lnTo>
                    <a:lnTo>
                      <a:pt x="568" y="916"/>
                    </a:lnTo>
                    <a:lnTo>
                      <a:pt x="581" y="903"/>
                    </a:lnTo>
                    <a:lnTo>
                      <a:pt x="597" y="892"/>
                    </a:lnTo>
                    <a:lnTo>
                      <a:pt x="612" y="878"/>
                    </a:lnTo>
                    <a:lnTo>
                      <a:pt x="625" y="867"/>
                    </a:lnTo>
                    <a:lnTo>
                      <a:pt x="640" y="856"/>
                    </a:lnTo>
                    <a:lnTo>
                      <a:pt x="654" y="844"/>
                    </a:lnTo>
                    <a:lnTo>
                      <a:pt x="669" y="831"/>
                    </a:lnTo>
                    <a:lnTo>
                      <a:pt x="684" y="819"/>
                    </a:lnTo>
                    <a:lnTo>
                      <a:pt x="697" y="808"/>
                    </a:lnTo>
                    <a:lnTo>
                      <a:pt x="713" y="799"/>
                    </a:lnTo>
                    <a:lnTo>
                      <a:pt x="728" y="787"/>
                    </a:lnTo>
                    <a:lnTo>
                      <a:pt x="741" y="776"/>
                    </a:lnTo>
                    <a:lnTo>
                      <a:pt x="756" y="766"/>
                    </a:lnTo>
                    <a:lnTo>
                      <a:pt x="770" y="757"/>
                    </a:lnTo>
                    <a:lnTo>
                      <a:pt x="785" y="745"/>
                    </a:lnTo>
                    <a:lnTo>
                      <a:pt x="800" y="736"/>
                    </a:lnTo>
                    <a:lnTo>
                      <a:pt x="813" y="726"/>
                    </a:lnTo>
                    <a:lnTo>
                      <a:pt x="829" y="719"/>
                    </a:lnTo>
                    <a:lnTo>
                      <a:pt x="842" y="709"/>
                    </a:lnTo>
                    <a:lnTo>
                      <a:pt x="857" y="700"/>
                    </a:lnTo>
                    <a:lnTo>
                      <a:pt x="870" y="692"/>
                    </a:lnTo>
                    <a:lnTo>
                      <a:pt x="886" y="684"/>
                    </a:lnTo>
                    <a:lnTo>
                      <a:pt x="899" y="677"/>
                    </a:lnTo>
                    <a:lnTo>
                      <a:pt x="928" y="662"/>
                    </a:lnTo>
                    <a:lnTo>
                      <a:pt x="948" y="652"/>
                    </a:lnTo>
                    <a:lnTo>
                      <a:pt x="969" y="641"/>
                    </a:lnTo>
                    <a:lnTo>
                      <a:pt x="990" y="631"/>
                    </a:lnTo>
                    <a:lnTo>
                      <a:pt x="1011" y="622"/>
                    </a:lnTo>
                    <a:lnTo>
                      <a:pt x="1032" y="612"/>
                    </a:lnTo>
                    <a:lnTo>
                      <a:pt x="1053" y="605"/>
                    </a:lnTo>
                    <a:lnTo>
                      <a:pt x="1076" y="595"/>
                    </a:lnTo>
                    <a:lnTo>
                      <a:pt x="1097" y="588"/>
                    </a:lnTo>
                    <a:lnTo>
                      <a:pt x="1118" y="578"/>
                    </a:lnTo>
                    <a:lnTo>
                      <a:pt x="1140" y="570"/>
                    </a:lnTo>
                    <a:lnTo>
                      <a:pt x="1182" y="557"/>
                    </a:lnTo>
                    <a:lnTo>
                      <a:pt x="1226" y="542"/>
                    </a:lnTo>
                    <a:lnTo>
                      <a:pt x="1270" y="530"/>
                    </a:lnTo>
                    <a:lnTo>
                      <a:pt x="1313" y="519"/>
                    </a:lnTo>
                    <a:lnTo>
                      <a:pt x="1357" y="508"/>
                    </a:lnTo>
                    <a:lnTo>
                      <a:pt x="1401" y="500"/>
                    </a:lnTo>
                    <a:lnTo>
                      <a:pt x="1445" y="492"/>
                    </a:lnTo>
                    <a:lnTo>
                      <a:pt x="1534" y="479"/>
                    </a:lnTo>
                    <a:lnTo>
                      <a:pt x="1621" y="472"/>
                    </a:lnTo>
                    <a:lnTo>
                      <a:pt x="1798" y="468"/>
                    </a:lnTo>
                    <a:lnTo>
                      <a:pt x="1973" y="481"/>
                    </a:lnTo>
                    <a:lnTo>
                      <a:pt x="2059" y="494"/>
                    </a:lnTo>
                    <a:lnTo>
                      <a:pt x="2144" y="511"/>
                    </a:lnTo>
                    <a:lnTo>
                      <a:pt x="2188" y="523"/>
                    </a:lnTo>
                    <a:lnTo>
                      <a:pt x="2230" y="532"/>
                    </a:lnTo>
                    <a:lnTo>
                      <a:pt x="2272" y="546"/>
                    </a:lnTo>
                    <a:lnTo>
                      <a:pt x="2312" y="559"/>
                    </a:lnTo>
                    <a:lnTo>
                      <a:pt x="2353" y="572"/>
                    </a:lnTo>
                    <a:lnTo>
                      <a:pt x="2395" y="588"/>
                    </a:lnTo>
                    <a:lnTo>
                      <a:pt x="2435" y="605"/>
                    </a:lnTo>
                    <a:lnTo>
                      <a:pt x="2456" y="612"/>
                    </a:lnTo>
                    <a:lnTo>
                      <a:pt x="2475" y="622"/>
                    </a:lnTo>
                    <a:lnTo>
                      <a:pt x="2496" y="629"/>
                    </a:lnTo>
                    <a:lnTo>
                      <a:pt x="2515" y="639"/>
                    </a:lnTo>
                    <a:lnTo>
                      <a:pt x="2534" y="648"/>
                    </a:lnTo>
                    <a:lnTo>
                      <a:pt x="2555" y="658"/>
                    </a:lnTo>
                    <a:lnTo>
                      <a:pt x="2574" y="667"/>
                    </a:lnTo>
                    <a:lnTo>
                      <a:pt x="2593" y="679"/>
                    </a:lnTo>
                    <a:lnTo>
                      <a:pt x="2612" y="688"/>
                    </a:lnTo>
                    <a:lnTo>
                      <a:pt x="2631" y="700"/>
                    </a:lnTo>
                    <a:lnTo>
                      <a:pt x="2652" y="709"/>
                    </a:lnTo>
                    <a:lnTo>
                      <a:pt x="2671" y="721"/>
                    </a:lnTo>
                    <a:lnTo>
                      <a:pt x="2688" y="732"/>
                    </a:lnTo>
                    <a:lnTo>
                      <a:pt x="2707" y="743"/>
                    </a:lnTo>
                    <a:lnTo>
                      <a:pt x="2726" y="755"/>
                    </a:lnTo>
                    <a:lnTo>
                      <a:pt x="2745" y="768"/>
                    </a:lnTo>
                    <a:lnTo>
                      <a:pt x="2762" y="780"/>
                    </a:lnTo>
                    <a:lnTo>
                      <a:pt x="2781" y="791"/>
                    </a:lnTo>
                    <a:lnTo>
                      <a:pt x="2798" y="804"/>
                    </a:lnTo>
                    <a:lnTo>
                      <a:pt x="2815" y="818"/>
                    </a:lnTo>
                    <a:lnTo>
                      <a:pt x="2834" y="831"/>
                    </a:lnTo>
                    <a:lnTo>
                      <a:pt x="2852" y="844"/>
                    </a:lnTo>
                    <a:lnTo>
                      <a:pt x="2869" y="858"/>
                    </a:lnTo>
                    <a:lnTo>
                      <a:pt x="2886" y="871"/>
                    </a:lnTo>
                    <a:lnTo>
                      <a:pt x="2903" y="884"/>
                    </a:lnTo>
                    <a:lnTo>
                      <a:pt x="2920" y="899"/>
                    </a:lnTo>
                    <a:lnTo>
                      <a:pt x="2937" y="913"/>
                    </a:lnTo>
                    <a:lnTo>
                      <a:pt x="2954" y="928"/>
                    </a:lnTo>
                    <a:lnTo>
                      <a:pt x="2969" y="943"/>
                    </a:lnTo>
                    <a:lnTo>
                      <a:pt x="2987" y="958"/>
                    </a:lnTo>
                    <a:lnTo>
                      <a:pt x="3004" y="973"/>
                    </a:lnTo>
                    <a:lnTo>
                      <a:pt x="3019" y="989"/>
                    </a:lnTo>
                    <a:lnTo>
                      <a:pt x="3034" y="1004"/>
                    </a:lnTo>
                    <a:lnTo>
                      <a:pt x="3049" y="1021"/>
                    </a:lnTo>
                    <a:lnTo>
                      <a:pt x="3059" y="1029"/>
                    </a:lnTo>
                    <a:lnTo>
                      <a:pt x="3066" y="1036"/>
                    </a:lnTo>
                    <a:lnTo>
                      <a:pt x="3082" y="1053"/>
                    </a:lnTo>
                    <a:lnTo>
                      <a:pt x="3089" y="1061"/>
                    </a:lnTo>
                    <a:lnTo>
                      <a:pt x="3097" y="1070"/>
                    </a:lnTo>
                    <a:lnTo>
                      <a:pt x="3110" y="1086"/>
                    </a:lnTo>
                    <a:lnTo>
                      <a:pt x="3118" y="1095"/>
                    </a:lnTo>
                    <a:lnTo>
                      <a:pt x="3125" y="1103"/>
                    </a:lnTo>
                    <a:lnTo>
                      <a:pt x="3133" y="1112"/>
                    </a:lnTo>
                    <a:lnTo>
                      <a:pt x="3141" y="1120"/>
                    </a:lnTo>
                    <a:lnTo>
                      <a:pt x="3148" y="1129"/>
                    </a:lnTo>
                    <a:lnTo>
                      <a:pt x="3154" y="1139"/>
                    </a:lnTo>
                    <a:lnTo>
                      <a:pt x="3161" y="1147"/>
                    </a:lnTo>
                    <a:lnTo>
                      <a:pt x="3169" y="1156"/>
                    </a:lnTo>
                    <a:lnTo>
                      <a:pt x="3175" y="1166"/>
                    </a:lnTo>
                    <a:lnTo>
                      <a:pt x="3182" y="1173"/>
                    </a:lnTo>
                    <a:lnTo>
                      <a:pt x="3190" y="1183"/>
                    </a:lnTo>
                    <a:lnTo>
                      <a:pt x="3196" y="1192"/>
                    </a:lnTo>
                    <a:lnTo>
                      <a:pt x="3203" y="1202"/>
                    </a:lnTo>
                    <a:lnTo>
                      <a:pt x="3209" y="1209"/>
                    </a:lnTo>
                    <a:lnTo>
                      <a:pt x="3217" y="1219"/>
                    </a:lnTo>
                    <a:lnTo>
                      <a:pt x="3222" y="1228"/>
                    </a:lnTo>
                    <a:lnTo>
                      <a:pt x="3230" y="1238"/>
                    </a:lnTo>
                    <a:lnTo>
                      <a:pt x="3236" y="1247"/>
                    </a:lnTo>
                    <a:lnTo>
                      <a:pt x="3243" y="1257"/>
                    </a:lnTo>
                    <a:lnTo>
                      <a:pt x="3249" y="1266"/>
                    </a:lnTo>
                    <a:lnTo>
                      <a:pt x="3255" y="1276"/>
                    </a:lnTo>
                    <a:lnTo>
                      <a:pt x="3262" y="1285"/>
                    </a:lnTo>
                    <a:lnTo>
                      <a:pt x="3268" y="1295"/>
                    </a:lnTo>
                    <a:lnTo>
                      <a:pt x="3274" y="1304"/>
                    </a:lnTo>
                    <a:lnTo>
                      <a:pt x="3281" y="1314"/>
                    </a:lnTo>
                    <a:lnTo>
                      <a:pt x="3287" y="1323"/>
                    </a:lnTo>
                    <a:lnTo>
                      <a:pt x="3293" y="1335"/>
                    </a:lnTo>
                    <a:lnTo>
                      <a:pt x="3298" y="1344"/>
                    </a:lnTo>
                    <a:lnTo>
                      <a:pt x="3304" y="1354"/>
                    </a:lnTo>
                    <a:lnTo>
                      <a:pt x="3310" y="1363"/>
                    </a:lnTo>
                    <a:lnTo>
                      <a:pt x="3315" y="1373"/>
                    </a:lnTo>
                    <a:lnTo>
                      <a:pt x="3323" y="1384"/>
                    </a:lnTo>
                    <a:lnTo>
                      <a:pt x="3329" y="1394"/>
                    </a:lnTo>
                    <a:lnTo>
                      <a:pt x="3333" y="1403"/>
                    </a:lnTo>
                    <a:lnTo>
                      <a:pt x="3338" y="1415"/>
                    </a:lnTo>
                    <a:lnTo>
                      <a:pt x="3344" y="1424"/>
                    </a:lnTo>
                    <a:lnTo>
                      <a:pt x="3350" y="1436"/>
                    </a:lnTo>
                    <a:lnTo>
                      <a:pt x="3355" y="1445"/>
                    </a:lnTo>
                    <a:lnTo>
                      <a:pt x="3361" y="1455"/>
                    </a:lnTo>
                    <a:lnTo>
                      <a:pt x="3367" y="1466"/>
                    </a:lnTo>
                    <a:lnTo>
                      <a:pt x="3490" y="1466"/>
                    </a:lnTo>
                    <a:lnTo>
                      <a:pt x="3490" y="1217"/>
                    </a:lnTo>
                    <a:lnTo>
                      <a:pt x="3367" y="1236"/>
                    </a:lnTo>
                    <a:lnTo>
                      <a:pt x="3361" y="1226"/>
                    </a:lnTo>
                    <a:lnTo>
                      <a:pt x="3353" y="1215"/>
                    </a:lnTo>
                    <a:lnTo>
                      <a:pt x="3348" y="1205"/>
                    </a:lnTo>
                    <a:lnTo>
                      <a:pt x="3340" y="1194"/>
                    </a:lnTo>
                    <a:lnTo>
                      <a:pt x="3333" y="1185"/>
                    </a:lnTo>
                    <a:lnTo>
                      <a:pt x="3327" y="1175"/>
                    </a:lnTo>
                    <a:lnTo>
                      <a:pt x="3319" y="1164"/>
                    </a:lnTo>
                    <a:lnTo>
                      <a:pt x="3312" y="1154"/>
                    </a:lnTo>
                    <a:lnTo>
                      <a:pt x="3306" y="1145"/>
                    </a:lnTo>
                    <a:lnTo>
                      <a:pt x="3298" y="1135"/>
                    </a:lnTo>
                    <a:lnTo>
                      <a:pt x="3291" y="1124"/>
                    </a:lnTo>
                    <a:lnTo>
                      <a:pt x="3283" y="1114"/>
                    </a:lnTo>
                    <a:lnTo>
                      <a:pt x="3276" y="1105"/>
                    </a:lnTo>
                    <a:lnTo>
                      <a:pt x="3268" y="1095"/>
                    </a:lnTo>
                    <a:lnTo>
                      <a:pt x="3262" y="1086"/>
                    </a:lnTo>
                    <a:lnTo>
                      <a:pt x="3255" y="1076"/>
                    </a:lnTo>
                    <a:lnTo>
                      <a:pt x="3239" y="1057"/>
                    </a:lnTo>
                    <a:lnTo>
                      <a:pt x="3232" y="1048"/>
                    </a:lnTo>
                    <a:lnTo>
                      <a:pt x="3224" y="1038"/>
                    </a:lnTo>
                    <a:lnTo>
                      <a:pt x="3217" y="1029"/>
                    </a:lnTo>
                    <a:lnTo>
                      <a:pt x="3209" y="1019"/>
                    </a:lnTo>
                    <a:lnTo>
                      <a:pt x="3199" y="1010"/>
                    </a:lnTo>
                    <a:lnTo>
                      <a:pt x="3192" y="1002"/>
                    </a:lnTo>
                    <a:lnTo>
                      <a:pt x="3184" y="993"/>
                    </a:lnTo>
                    <a:lnTo>
                      <a:pt x="3177" y="983"/>
                    </a:lnTo>
                    <a:lnTo>
                      <a:pt x="3169" y="975"/>
                    </a:lnTo>
                    <a:lnTo>
                      <a:pt x="3160" y="966"/>
                    </a:lnTo>
                    <a:lnTo>
                      <a:pt x="3152" y="956"/>
                    </a:lnTo>
                    <a:lnTo>
                      <a:pt x="3144" y="949"/>
                    </a:lnTo>
                    <a:lnTo>
                      <a:pt x="3137" y="939"/>
                    </a:lnTo>
                    <a:lnTo>
                      <a:pt x="3127" y="930"/>
                    </a:lnTo>
                    <a:lnTo>
                      <a:pt x="3120" y="922"/>
                    </a:lnTo>
                    <a:lnTo>
                      <a:pt x="3110" y="913"/>
                    </a:lnTo>
                    <a:lnTo>
                      <a:pt x="3103" y="905"/>
                    </a:lnTo>
                    <a:lnTo>
                      <a:pt x="3093" y="897"/>
                    </a:lnTo>
                    <a:lnTo>
                      <a:pt x="3085" y="888"/>
                    </a:lnTo>
                    <a:lnTo>
                      <a:pt x="3078" y="880"/>
                    </a:lnTo>
                    <a:lnTo>
                      <a:pt x="3068" y="871"/>
                    </a:lnTo>
                    <a:lnTo>
                      <a:pt x="3061" y="863"/>
                    </a:lnTo>
                    <a:lnTo>
                      <a:pt x="3051" y="856"/>
                    </a:lnTo>
                    <a:lnTo>
                      <a:pt x="3042" y="848"/>
                    </a:lnTo>
                    <a:lnTo>
                      <a:pt x="3034" y="839"/>
                    </a:lnTo>
                    <a:lnTo>
                      <a:pt x="3025" y="831"/>
                    </a:lnTo>
                    <a:lnTo>
                      <a:pt x="3017" y="823"/>
                    </a:lnTo>
                    <a:lnTo>
                      <a:pt x="3007" y="816"/>
                    </a:lnTo>
                    <a:lnTo>
                      <a:pt x="2988" y="800"/>
                    </a:lnTo>
                    <a:lnTo>
                      <a:pt x="2971" y="785"/>
                    </a:lnTo>
                    <a:lnTo>
                      <a:pt x="2952" y="770"/>
                    </a:lnTo>
                    <a:lnTo>
                      <a:pt x="2935" y="755"/>
                    </a:lnTo>
                    <a:lnTo>
                      <a:pt x="2916" y="742"/>
                    </a:lnTo>
                    <a:lnTo>
                      <a:pt x="2897" y="726"/>
                    </a:lnTo>
                    <a:lnTo>
                      <a:pt x="2878" y="713"/>
                    </a:lnTo>
                    <a:lnTo>
                      <a:pt x="2859" y="700"/>
                    </a:lnTo>
                    <a:lnTo>
                      <a:pt x="2840" y="686"/>
                    </a:lnTo>
                    <a:lnTo>
                      <a:pt x="2821" y="673"/>
                    </a:lnTo>
                    <a:lnTo>
                      <a:pt x="2802" y="660"/>
                    </a:lnTo>
                    <a:lnTo>
                      <a:pt x="2783" y="646"/>
                    </a:lnTo>
                    <a:lnTo>
                      <a:pt x="2762" y="635"/>
                    </a:lnTo>
                    <a:lnTo>
                      <a:pt x="2743" y="622"/>
                    </a:lnTo>
                    <a:lnTo>
                      <a:pt x="2722" y="610"/>
                    </a:lnTo>
                    <a:lnTo>
                      <a:pt x="2703" y="599"/>
                    </a:lnTo>
                    <a:lnTo>
                      <a:pt x="2682" y="588"/>
                    </a:lnTo>
                    <a:lnTo>
                      <a:pt x="2661" y="576"/>
                    </a:lnTo>
                    <a:lnTo>
                      <a:pt x="2642" y="565"/>
                    </a:lnTo>
                    <a:lnTo>
                      <a:pt x="2621" y="555"/>
                    </a:lnTo>
                    <a:lnTo>
                      <a:pt x="2601" y="544"/>
                    </a:lnTo>
                    <a:lnTo>
                      <a:pt x="2580" y="534"/>
                    </a:lnTo>
                    <a:lnTo>
                      <a:pt x="2559" y="525"/>
                    </a:lnTo>
                    <a:lnTo>
                      <a:pt x="2538" y="513"/>
                    </a:lnTo>
                    <a:lnTo>
                      <a:pt x="2517" y="504"/>
                    </a:lnTo>
                    <a:lnTo>
                      <a:pt x="2496" y="496"/>
                    </a:lnTo>
                    <a:lnTo>
                      <a:pt x="2475" y="487"/>
                    </a:lnTo>
                    <a:lnTo>
                      <a:pt x="2452" y="477"/>
                    </a:lnTo>
                    <a:lnTo>
                      <a:pt x="2431" y="470"/>
                    </a:lnTo>
                    <a:lnTo>
                      <a:pt x="2409" y="462"/>
                    </a:lnTo>
                    <a:lnTo>
                      <a:pt x="2388" y="454"/>
                    </a:lnTo>
                    <a:lnTo>
                      <a:pt x="2344" y="439"/>
                    </a:lnTo>
                    <a:lnTo>
                      <a:pt x="2300" y="426"/>
                    </a:lnTo>
                    <a:lnTo>
                      <a:pt x="2256" y="413"/>
                    </a:lnTo>
                    <a:lnTo>
                      <a:pt x="2211" y="401"/>
                    </a:lnTo>
                    <a:lnTo>
                      <a:pt x="2167" y="390"/>
                    </a:lnTo>
                    <a:lnTo>
                      <a:pt x="2121" y="380"/>
                    </a:lnTo>
                    <a:lnTo>
                      <a:pt x="2076" y="373"/>
                    </a:lnTo>
                    <a:lnTo>
                      <a:pt x="2030" y="365"/>
                    </a:lnTo>
                    <a:lnTo>
                      <a:pt x="1985" y="357"/>
                    </a:lnTo>
                    <a:lnTo>
                      <a:pt x="1893" y="348"/>
                    </a:lnTo>
                    <a:lnTo>
                      <a:pt x="1800" y="344"/>
                    </a:lnTo>
                    <a:lnTo>
                      <a:pt x="1616" y="346"/>
                    </a:lnTo>
                    <a:lnTo>
                      <a:pt x="1431" y="367"/>
                    </a:lnTo>
                    <a:lnTo>
                      <a:pt x="1338" y="386"/>
                    </a:lnTo>
                    <a:lnTo>
                      <a:pt x="1293" y="395"/>
                    </a:lnTo>
                    <a:lnTo>
                      <a:pt x="1247" y="407"/>
                    </a:lnTo>
                    <a:lnTo>
                      <a:pt x="1201" y="420"/>
                    </a:lnTo>
                    <a:lnTo>
                      <a:pt x="1158" y="435"/>
                    </a:lnTo>
                    <a:lnTo>
                      <a:pt x="1112" y="449"/>
                    </a:lnTo>
                    <a:lnTo>
                      <a:pt x="1089" y="458"/>
                    </a:lnTo>
                    <a:lnTo>
                      <a:pt x="1066" y="466"/>
                    </a:lnTo>
                    <a:lnTo>
                      <a:pt x="1043" y="475"/>
                    </a:lnTo>
                    <a:lnTo>
                      <a:pt x="1023" y="483"/>
                    </a:lnTo>
                    <a:lnTo>
                      <a:pt x="1000" y="492"/>
                    </a:lnTo>
                    <a:lnTo>
                      <a:pt x="977" y="502"/>
                    </a:lnTo>
                    <a:lnTo>
                      <a:pt x="956" y="511"/>
                    </a:lnTo>
                    <a:lnTo>
                      <a:pt x="933" y="521"/>
                    </a:lnTo>
                    <a:lnTo>
                      <a:pt x="912" y="532"/>
                    </a:lnTo>
                    <a:lnTo>
                      <a:pt x="889" y="544"/>
                    </a:lnTo>
                    <a:lnTo>
                      <a:pt x="869" y="553"/>
                    </a:lnTo>
                    <a:lnTo>
                      <a:pt x="848" y="565"/>
                    </a:lnTo>
                    <a:lnTo>
                      <a:pt x="825" y="576"/>
                    </a:lnTo>
                    <a:lnTo>
                      <a:pt x="804" y="589"/>
                    </a:lnTo>
                    <a:lnTo>
                      <a:pt x="783" y="601"/>
                    </a:lnTo>
                    <a:lnTo>
                      <a:pt x="762" y="614"/>
                    </a:lnTo>
                    <a:lnTo>
                      <a:pt x="741" y="626"/>
                    </a:lnTo>
                    <a:lnTo>
                      <a:pt x="720" y="639"/>
                    </a:lnTo>
                    <a:lnTo>
                      <a:pt x="699" y="652"/>
                    </a:lnTo>
                    <a:lnTo>
                      <a:pt x="680" y="665"/>
                    </a:lnTo>
                    <a:lnTo>
                      <a:pt x="661" y="679"/>
                    </a:lnTo>
                    <a:lnTo>
                      <a:pt x="640" y="694"/>
                    </a:lnTo>
                    <a:lnTo>
                      <a:pt x="621" y="709"/>
                    </a:lnTo>
                    <a:lnTo>
                      <a:pt x="610" y="717"/>
                    </a:lnTo>
                    <a:lnTo>
                      <a:pt x="601" y="724"/>
                    </a:lnTo>
                    <a:lnTo>
                      <a:pt x="589" y="734"/>
                    </a:lnTo>
                    <a:lnTo>
                      <a:pt x="580" y="742"/>
                    </a:lnTo>
                    <a:lnTo>
                      <a:pt x="570" y="749"/>
                    </a:lnTo>
                    <a:lnTo>
                      <a:pt x="559" y="759"/>
                    </a:lnTo>
                    <a:lnTo>
                      <a:pt x="547" y="768"/>
                    </a:lnTo>
                    <a:lnTo>
                      <a:pt x="538" y="776"/>
                    </a:lnTo>
                    <a:lnTo>
                      <a:pt x="528" y="785"/>
                    </a:lnTo>
                    <a:lnTo>
                      <a:pt x="517" y="795"/>
                    </a:lnTo>
                    <a:lnTo>
                      <a:pt x="507" y="804"/>
                    </a:lnTo>
                    <a:lnTo>
                      <a:pt x="496" y="814"/>
                    </a:lnTo>
                    <a:lnTo>
                      <a:pt x="486" y="823"/>
                    </a:lnTo>
                    <a:lnTo>
                      <a:pt x="475" y="833"/>
                    </a:lnTo>
                    <a:lnTo>
                      <a:pt x="464" y="842"/>
                    </a:lnTo>
                    <a:lnTo>
                      <a:pt x="454" y="852"/>
                    </a:lnTo>
                    <a:lnTo>
                      <a:pt x="445" y="861"/>
                    </a:lnTo>
                    <a:lnTo>
                      <a:pt x="433" y="871"/>
                    </a:lnTo>
                    <a:lnTo>
                      <a:pt x="424" y="880"/>
                    </a:lnTo>
                    <a:lnTo>
                      <a:pt x="412" y="892"/>
                    </a:lnTo>
                    <a:lnTo>
                      <a:pt x="403" y="901"/>
                    </a:lnTo>
                    <a:lnTo>
                      <a:pt x="393" y="911"/>
                    </a:lnTo>
                    <a:lnTo>
                      <a:pt x="382" y="922"/>
                    </a:lnTo>
                    <a:lnTo>
                      <a:pt x="372" y="932"/>
                    </a:lnTo>
                    <a:lnTo>
                      <a:pt x="363" y="941"/>
                    </a:lnTo>
                    <a:lnTo>
                      <a:pt x="353" y="953"/>
                    </a:lnTo>
                    <a:lnTo>
                      <a:pt x="342" y="962"/>
                    </a:lnTo>
                    <a:lnTo>
                      <a:pt x="332" y="973"/>
                    </a:lnTo>
                    <a:lnTo>
                      <a:pt x="323" y="983"/>
                    </a:lnTo>
                    <a:lnTo>
                      <a:pt x="313" y="994"/>
                    </a:lnTo>
                    <a:lnTo>
                      <a:pt x="304" y="1004"/>
                    </a:lnTo>
                    <a:lnTo>
                      <a:pt x="294" y="1015"/>
                    </a:lnTo>
                    <a:lnTo>
                      <a:pt x="285" y="1025"/>
                    </a:lnTo>
                    <a:lnTo>
                      <a:pt x="275" y="1036"/>
                    </a:lnTo>
                    <a:lnTo>
                      <a:pt x="268" y="1046"/>
                    </a:lnTo>
                    <a:lnTo>
                      <a:pt x="258" y="1057"/>
                    </a:lnTo>
                    <a:lnTo>
                      <a:pt x="249" y="1067"/>
                    </a:lnTo>
                    <a:lnTo>
                      <a:pt x="241" y="1078"/>
                    </a:lnTo>
                    <a:lnTo>
                      <a:pt x="232" y="1088"/>
                    </a:lnTo>
                    <a:lnTo>
                      <a:pt x="224" y="1099"/>
                    </a:lnTo>
                    <a:lnTo>
                      <a:pt x="215" y="1108"/>
                    </a:lnTo>
                    <a:lnTo>
                      <a:pt x="207" y="1120"/>
                    </a:lnTo>
                    <a:lnTo>
                      <a:pt x="199" y="1129"/>
                    </a:lnTo>
                    <a:lnTo>
                      <a:pt x="192" y="1139"/>
                    </a:lnTo>
                    <a:lnTo>
                      <a:pt x="177" y="1160"/>
                    </a:lnTo>
                    <a:lnTo>
                      <a:pt x="169" y="1171"/>
                    </a:lnTo>
                    <a:lnTo>
                      <a:pt x="161" y="1181"/>
                    </a:lnTo>
                    <a:lnTo>
                      <a:pt x="154" y="1190"/>
                    </a:lnTo>
                    <a:lnTo>
                      <a:pt x="148" y="1200"/>
                    </a:lnTo>
                    <a:lnTo>
                      <a:pt x="140" y="1209"/>
                    </a:lnTo>
                    <a:lnTo>
                      <a:pt x="135" y="1221"/>
                    </a:lnTo>
                    <a:lnTo>
                      <a:pt x="127" y="1230"/>
                    </a:lnTo>
                    <a:lnTo>
                      <a:pt x="121" y="1240"/>
                    </a:lnTo>
                    <a:lnTo>
                      <a:pt x="123" y="624"/>
                    </a:lnTo>
                    <a:lnTo>
                      <a:pt x="146" y="608"/>
                    </a:lnTo>
                    <a:lnTo>
                      <a:pt x="167" y="593"/>
                    </a:lnTo>
                    <a:lnTo>
                      <a:pt x="190" y="578"/>
                    </a:lnTo>
                    <a:lnTo>
                      <a:pt x="211" y="565"/>
                    </a:lnTo>
                    <a:lnTo>
                      <a:pt x="234" y="550"/>
                    </a:lnTo>
                    <a:lnTo>
                      <a:pt x="256" y="536"/>
                    </a:lnTo>
                    <a:lnTo>
                      <a:pt x="279" y="523"/>
                    </a:lnTo>
                    <a:lnTo>
                      <a:pt x="302" y="510"/>
                    </a:lnTo>
                    <a:lnTo>
                      <a:pt x="325" y="494"/>
                    </a:lnTo>
                    <a:lnTo>
                      <a:pt x="348" y="483"/>
                    </a:lnTo>
                    <a:lnTo>
                      <a:pt x="370" y="470"/>
                    </a:lnTo>
                    <a:lnTo>
                      <a:pt x="395" y="456"/>
                    </a:lnTo>
                    <a:lnTo>
                      <a:pt x="418" y="445"/>
                    </a:lnTo>
                    <a:lnTo>
                      <a:pt x="441" y="432"/>
                    </a:lnTo>
                    <a:lnTo>
                      <a:pt x="466" y="420"/>
                    </a:lnTo>
                    <a:lnTo>
                      <a:pt x="490" y="409"/>
                    </a:lnTo>
                    <a:lnTo>
                      <a:pt x="513" y="397"/>
                    </a:lnTo>
                    <a:lnTo>
                      <a:pt x="538" y="386"/>
                    </a:lnTo>
                    <a:lnTo>
                      <a:pt x="562" y="375"/>
                    </a:lnTo>
                    <a:lnTo>
                      <a:pt x="587" y="363"/>
                    </a:lnTo>
                    <a:lnTo>
                      <a:pt x="612" y="354"/>
                    </a:lnTo>
                    <a:lnTo>
                      <a:pt x="637" y="344"/>
                    </a:lnTo>
                    <a:lnTo>
                      <a:pt x="661" y="333"/>
                    </a:lnTo>
                    <a:lnTo>
                      <a:pt x="686" y="323"/>
                    </a:lnTo>
                    <a:lnTo>
                      <a:pt x="711" y="314"/>
                    </a:lnTo>
                    <a:lnTo>
                      <a:pt x="737" y="304"/>
                    </a:lnTo>
                    <a:lnTo>
                      <a:pt x="762" y="295"/>
                    </a:lnTo>
                    <a:lnTo>
                      <a:pt x="787" y="287"/>
                    </a:lnTo>
                    <a:lnTo>
                      <a:pt x="813" y="278"/>
                    </a:lnTo>
                    <a:lnTo>
                      <a:pt x="838" y="270"/>
                    </a:lnTo>
                    <a:lnTo>
                      <a:pt x="865" y="262"/>
                    </a:lnTo>
                    <a:lnTo>
                      <a:pt x="891" y="255"/>
                    </a:lnTo>
                    <a:lnTo>
                      <a:pt x="943" y="240"/>
                    </a:lnTo>
                    <a:lnTo>
                      <a:pt x="994" y="224"/>
                    </a:lnTo>
                    <a:lnTo>
                      <a:pt x="1047" y="211"/>
                    </a:lnTo>
                    <a:lnTo>
                      <a:pt x="1101" y="200"/>
                    </a:lnTo>
                    <a:lnTo>
                      <a:pt x="1154" y="188"/>
                    </a:lnTo>
                    <a:lnTo>
                      <a:pt x="1207" y="179"/>
                    </a:lnTo>
                    <a:lnTo>
                      <a:pt x="1260" y="169"/>
                    </a:lnTo>
                    <a:lnTo>
                      <a:pt x="1313" y="162"/>
                    </a:lnTo>
                    <a:lnTo>
                      <a:pt x="1369" y="154"/>
                    </a:lnTo>
                    <a:lnTo>
                      <a:pt x="1422" y="146"/>
                    </a:lnTo>
                    <a:lnTo>
                      <a:pt x="1532" y="137"/>
                    </a:lnTo>
                    <a:lnTo>
                      <a:pt x="1640" y="131"/>
                    </a:lnTo>
                    <a:lnTo>
                      <a:pt x="1749" y="129"/>
                    </a:lnTo>
                    <a:lnTo>
                      <a:pt x="1967" y="137"/>
                    </a:lnTo>
                    <a:lnTo>
                      <a:pt x="2184" y="160"/>
                    </a:lnTo>
                    <a:lnTo>
                      <a:pt x="2291" y="177"/>
                    </a:lnTo>
                    <a:lnTo>
                      <a:pt x="2344" y="186"/>
                    </a:lnTo>
                    <a:lnTo>
                      <a:pt x="2397" y="198"/>
                    </a:lnTo>
                    <a:lnTo>
                      <a:pt x="2450" y="209"/>
                    </a:lnTo>
                    <a:lnTo>
                      <a:pt x="2502" y="222"/>
                    </a:lnTo>
                    <a:lnTo>
                      <a:pt x="2555" y="236"/>
                    </a:lnTo>
                    <a:lnTo>
                      <a:pt x="2606" y="251"/>
                    </a:lnTo>
                    <a:lnTo>
                      <a:pt x="2658" y="268"/>
                    </a:lnTo>
                    <a:lnTo>
                      <a:pt x="2682" y="276"/>
                    </a:lnTo>
                    <a:lnTo>
                      <a:pt x="2709" y="285"/>
                    </a:lnTo>
                    <a:lnTo>
                      <a:pt x="2734" y="293"/>
                    </a:lnTo>
                    <a:lnTo>
                      <a:pt x="2758" y="302"/>
                    </a:lnTo>
                    <a:lnTo>
                      <a:pt x="2785" y="312"/>
                    </a:lnTo>
                    <a:lnTo>
                      <a:pt x="2810" y="321"/>
                    </a:lnTo>
                    <a:lnTo>
                      <a:pt x="2834" y="331"/>
                    </a:lnTo>
                    <a:lnTo>
                      <a:pt x="2859" y="340"/>
                    </a:lnTo>
                    <a:lnTo>
                      <a:pt x="2884" y="352"/>
                    </a:lnTo>
                    <a:lnTo>
                      <a:pt x="2909" y="361"/>
                    </a:lnTo>
                    <a:lnTo>
                      <a:pt x="2931" y="373"/>
                    </a:lnTo>
                    <a:lnTo>
                      <a:pt x="2956" y="384"/>
                    </a:lnTo>
                    <a:lnTo>
                      <a:pt x="2981" y="395"/>
                    </a:lnTo>
                    <a:lnTo>
                      <a:pt x="3004" y="407"/>
                    </a:lnTo>
                    <a:lnTo>
                      <a:pt x="3028" y="418"/>
                    </a:lnTo>
                    <a:lnTo>
                      <a:pt x="3051" y="430"/>
                    </a:lnTo>
                    <a:lnTo>
                      <a:pt x="3076" y="443"/>
                    </a:lnTo>
                    <a:lnTo>
                      <a:pt x="3099" y="454"/>
                    </a:lnTo>
                    <a:lnTo>
                      <a:pt x="3122" y="468"/>
                    </a:lnTo>
                    <a:lnTo>
                      <a:pt x="3144" y="481"/>
                    </a:lnTo>
                    <a:lnTo>
                      <a:pt x="3167" y="494"/>
                    </a:lnTo>
                    <a:lnTo>
                      <a:pt x="3190" y="508"/>
                    </a:lnTo>
                    <a:lnTo>
                      <a:pt x="3213" y="521"/>
                    </a:lnTo>
                    <a:lnTo>
                      <a:pt x="3236" y="534"/>
                    </a:lnTo>
                    <a:lnTo>
                      <a:pt x="3258" y="550"/>
                    </a:lnTo>
                    <a:lnTo>
                      <a:pt x="3279" y="563"/>
                    </a:lnTo>
                    <a:lnTo>
                      <a:pt x="3302" y="578"/>
                    </a:lnTo>
                    <a:lnTo>
                      <a:pt x="3323" y="593"/>
                    </a:lnTo>
                    <a:lnTo>
                      <a:pt x="3346" y="608"/>
                    </a:lnTo>
                    <a:lnTo>
                      <a:pt x="3367" y="624"/>
                    </a:lnTo>
                    <a:lnTo>
                      <a:pt x="3367" y="1217"/>
                    </a:lnTo>
                    <a:lnTo>
                      <a:pt x="3490" y="1173"/>
                    </a:lnTo>
                    <a:lnTo>
                      <a:pt x="3490" y="591"/>
                    </a:lnTo>
                    <a:lnTo>
                      <a:pt x="3479" y="584"/>
                    </a:lnTo>
                    <a:lnTo>
                      <a:pt x="3468" y="574"/>
                    </a:lnTo>
                    <a:lnTo>
                      <a:pt x="3456" y="565"/>
                    </a:lnTo>
                    <a:lnTo>
                      <a:pt x="3445" y="555"/>
                    </a:lnTo>
                    <a:lnTo>
                      <a:pt x="3433" y="546"/>
                    </a:lnTo>
                    <a:lnTo>
                      <a:pt x="3422" y="538"/>
                    </a:lnTo>
                    <a:lnTo>
                      <a:pt x="3411" y="529"/>
                    </a:lnTo>
                    <a:lnTo>
                      <a:pt x="3399" y="521"/>
                    </a:lnTo>
                    <a:lnTo>
                      <a:pt x="3388" y="511"/>
                    </a:lnTo>
                    <a:lnTo>
                      <a:pt x="3376" y="502"/>
                    </a:lnTo>
                    <a:lnTo>
                      <a:pt x="3363" y="494"/>
                    </a:lnTo>
                    <a:lnTo>
                      <a:pt x="3352" y="487"/>
                    </a:lnTo>
                    <a:lnTo>
                      <a:pt x="3340" y="477"/>
                    </a:lnTo>
                    <a:lnTo>
                      <a:pt x="3329" y="470"/>
                    </a:lnTo>
                    <a:lnTo>
                      <a:pt x="3315" y="462"/>
                    </a:lnTo>
                    <a:lnTo>
                      <a:pt x="3304" y="453"/>
                    </a:lnTo>
                    <a:lnTo>
                      <a:pt x="3291" y="445"/>
                    </a:lnTo>
                    <a:lnTo>
                      <a:pt x="3279" y="437"/>
                    </a:lnTo>
                    <a:lnTo>
                      <a:pt x="3268" y="430"/>
                    </a:lnTo>
                    <a:lnTo>
                      <a:pt x="3255" y="420"/>
                    </a:lnTo>
                    <a:lnTo>
                      <a:pt x="3243" y="413"/>
                    </a:lnTo>
                    <a:lnTo>
                      <a:pt x="3230" y="405"/>
                    </a:lnTo>
                    <a:lnTo>
                      <a:pt x="3205" y="390"/>
                    </a:lnTo>
                    <a:lnTo>
                      <a:pt x="3180" y="376"/>
                    </a:lnTo>
                    <a:lnTo>
                      <a:pt x="3156" y="361"/>
                    </a:lnTo>
                    <a:lnTo>
                      <a:pt x="3129" y="346"/>
                    </a:lnTo>
                    <a:lnTo>
                      <a:pt x="3104" y="333"/>
                    </a:lnTo>
                    <a:lnTo>
                      <a:pt x="3078" y="319"/>
                    </a:lnTo>
                    <a:lnTo>
                      <a:pt x="3053" y="306"/>
                    </a:lnTo>
                    <a:lnTo>
                      <a:pt x="3026" y="293"/>
                    </a:lnTo>
                    <a:lnTo>
                      <a:pt x="3000" y="280"/>
                    </a:lnTo>
                    <a:lnTo>
                      <a:pt x="2973" y="266"/>
                    </a:lnTo>
                    <a:lnTo>
                      <a:pt x="2947" y="255"/>
                    </a:lnTo>
                    <a:lnTo>
                      <a:pt x="2920" y="243"/>
                    </a:lnTo>
                    <a:lnTo>
                      <a:pt x="2893" y="232"/>
                    </a:lnTo>
                    <a:lnTo>
                      <a:pt x="2867" y="221"/>
                    </a:lnTo>
                    <a:lnTo>
                      <a:pt x="2840" y="209"/>
                    </a:lnTo>
                    <a:lnTo>
                      <a:pt x="2812" y="198"/>
                    </a:lnTo>
                    <a:lnTo>
                      <a:pt x="2785" y="186"/>
                    </a:lnTo>
                    <a:lnTo>
                      <a:pt x="2758" y="177"/>
                    </a:lnTo>
                    <a:lnTo>
                      <a:pt x="2730" y="167"/>
                    </a:lnTo>
                    <a:lnTo>
                      <a:pt x="2703" y="158"/>
                    </a:lnTo>
                    <a:lnTo>
                      <a:pt x="2675" y="148"/>
                    </a:lnTo>
                    <a:lnTo>
                      <a:pt x="2646" y="139"/>
                    </a:lnTo>
                    <a:lnTo>
                      <a:pt x="2620" y="129"/>
                    </a:lnTo>
                    <a:lnTo>
                      <a:pt x="2591" y="122"/>
                    </a:lnTo>
                    <a:lnTo>
                      <a:pt x="2563" y="112"/>
                    </a:lnTo>
                    <a:lnTo>
                      <a:pt x="2534" y="105"/>
                    </a:lnTo>
                    <a:lnTo>
                      <a:pt x="2506" y="97"/>
                    </a:lnTo>
                    <a:lnTo>
                      <a:pt x="2448" y="84"/>
                    </a:lnTo>
                    <a:lnTo>
                      <a:pt x="2391" y="70"/>
                    </a:lnTo>
                    <a:lnTo>
                      <a:pt x="2333" y="57"/>
                    </a:lnTo>
                    <a:lnTo>
                      <a:pt x="2275" y="48"/>
                    </a:lnTo>
                    <a:lnTo>
                      <a:pt x="2217" y="36"/>
                    </a:lnTo>
                    <a:lnTo>
                      <a:pt x="2158" y="29"/>
                    </a:lnTo>
                    <a:lnTo>
                      <a:pt x="2101" y="21"/>
                    </a:lnTo>
                    <a:lnTo>
                      <a:pt x="1983" y="10"/>
                    </a:lnTo>
                    <a:lnTo>
                      <a:pt x="1863" y="2"/>
                    </a:lnTo>
                    <a:lnTo>
                      <a:pt x="1745" y="0"/>
                    </a:lnTo>
                    <a:lnTo>
                      <a:pt x="1507" y="10"/>
                    </a:lnTo>
                    <a:lnTo>
                      <a:pt x="1391" y="21"/>
                    </a:lnTo>
                    <a:lnTo>
                      <a:pt x="1274" y="36"/>
                    </a:lnTo>
                    <a:lnTo>
                      <a:pt x="1215" y="48"/>
                    </a:lnTo>
                    <a:lnTo>
                      <a:pt x="1158" y="57"/>
                    </a:lnTo>
                    <a:lnTo>
                      <a:pt x="1099" y="70"/>
                    </a:lnTo>
                    <a:lnTo>
                      <a:pt x="1042" y="84"/>
                    </a:lnTo>
                    <a:lnTo>
                      <a:pt x="985" y="97"/>
                    </a:lnTo>
                    <a:lnTo>
                      <a:pt x="928" y="112"/>
                    </a:lnTo>
                    <a:lnTo>
                      <a:pt x="899" y="122"/>
                    </a:lnTo>
                    <a:lnTo>
                      <a:pt x="872" y="129"/>
                    </a:lnTo>
                    <a:lnTo>
                      <a:pt x="844" y="139"/>
                    </a:lnTo>
                    <a:lnTo>
                      <a:pt x="815" y="148"/>
                    </a:lnTo>
                    <a:lnTo>
                      <a:pt x="787" y="158"/>
                    </a:lnTo>
                    <a:lnTo>
                      <a:pt x="760" y="167"/>
                    </a:lnTo>
                    <a:lnTo>
                      <a:pt x="732" y="177"/>
                    </a:lnTo>
                    <a:lnTo>
                      <a:pt x="705" y="186"/>
                    </a:lnTo>
                    <a:lnTo>
                      <a:pt x="678" y="198"/>
                    </a:lnTo>
                    <a:lnTo>
                      <a:pt x="650" y="209"/>
                    </a:lnTo>
                    <a:lnTo>
                      <a:pt x="623" y="221"/>
                    </a:lnTo>
                    <a:lnTo>
                      <a:pt x="597" y="232"/>
                    </a:lnTo>
                    <a:lnTo>
                      <a:pt x="570" y="243"/>
                    </a:lnTo>
                    <a:lnTo>
                      <a:pt x="543" y="255"/>
                    </a:lnTo>
                    <a:lnTo>
                      <a:pt x="517" y="266"/>
                    </a:lnTo>
                    <a:lnTo>
                      <a:pt x="490" y="280"/>
                    </a:lnTo>
                    <a:lnTo>
                      <a:pt x="464" y="293"/>
                    </a:lnTo>
                    <a:lnTo>
                      <a:pt x="437" y="306"/>
                    </a:lnTo>
                    <a:lnTo>
                      <a:pt x="412" y="319"/>
                    </a:lnTo>
                    <a:lnTo>
                      <a:pt x="386" y="333"/>
                    </a:lnTo>
                    <a:lnTo>
                      <a:pt x="361" y="346"/>
                    </a:lnTo>
                    <a:lnTo>
                      <a:pt x="336" y="361"/>
                    </a:lnTo>
                    <a:lnTo>
                      <a:pt x="310" y="376"/>
                    </a:lnTo>
                    <a:lnTo>
                      <a:pt x="285" y="390"/>
                    </a:lnTo>
                    <a:lnTo>
                      <a:pt x="260" y="405"/>
                    </a:lnTo>
                    <a:lnTo>
                      <a:pt x="235" y="420"/>
                    </a:lnTo>
                    <a:lnTo>
                      <a:pt x="211" y="437"/>
                    </a:lnTo>
                    <a:lnTo>
                      <a:pt x="199" y="445"/>
                    </a:lnTo>
                    <a:lnTo>
                      <a:pt x="186" y="453"/>
                    </a:lnTo>
                    <a:lnTo>
                      <a:pt x="175" y="462"/>
                    </a:lnTo>
                    <a:lnTo>
                      <a:pt x="161" y="470"/>
                    </a:lnTo>
                    <a:lnTo>
                      <a:pt x="150" y="477"/>
                    </a:lnTo>
                    <a:lnTo>
                      <a:pt x="139" y="487"/>
                    </a:lnTo>
                    <a:lnTo>
                      <a:pt x="127" y="494"/>
                    </a:lnTo>
                    <a:lnTo>
                      <a:pt x="114" y="502"/>
                    </a:lnTo>
                    <a:lnTo>
                      <a:pt x="102" y="511"/>
                    </a:lnTo>
                    <a:lnTo>
                      <a:pt x="91" y="521"/>
                    </a:lnTo>
                    <a:lnTo>
                      <a:pt x="80" y="529"/>
                    </a:lnTo>
                    <a:lnTo>
                      <a:pt x="68" y="538"/>
                    </a:lnTo>
                    <a:lnTo>
                      <a:pt x="57" y="546"/>
                    </a:lnTo>
                    <a:lnTo>
                      <a:pt x="45" y="555"/>
                    </a:lnTo>
                    <a:lnTo>
                      <a:pt x="34" y="565"/>
                    </a:lnTo>
                    <a:lnTo>
                      <a:pt x="23" y="574"/>
                    </a:lnTo>
                    <a:lnTo>
                      <a:pt x="11" y="582"/>
                    </a:lnTo>
                    <a:lnTo>
                      <a:pt x="0" y="591"/>
                    </a:lnTo>
                    <a:lnTo>
                      <a:pt x="0" y="1466"/>
                    </a:lnTo>
                    <a:lnTo>
                      <a:pt x="123" y="14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136"/>
              <p:cNvSpPr>
                <a:spLocks/>
              </p:cNvSpPr>
              <p:nvPr/>
            </p:nvSpPr>
            <p:spPr bwMode="auto">
              <a:xfrm>
                <a:off x="729" y="255"/>
                <a:ext cx="21" cy="155"/>
              </a:xfrm>
              <a:custGeom>
                <a:avLst/>
                <a:gdLst>
                  <a:gd name="T0" fmla="*/ 0 w 63"/>
                  <a:gd name="T1" fmla="*/ 0 h 553"/>
                  <a:gd name="T2" fmla="*/ 0 w 63"/>
                  <a:gd name="T3" fmla="*/ 155 h 553"/>
                  <a:gd name="T4" fmla="*/ 21 w 63"/>
                  <a:gd name="T5" fmla="*/ 155 h 553"/>
                  <a:gd name="T6" fmla="*/ 21 w 63"/>
                  <a:gd name="T7" fmla="*/ 0 h 553"/>
                  <a:gd name="T8" fmla="*/ 0 w 63"/>
                  <a:gd name="T9" fmla="*/ 0 h 553"/>
                  <a:gd name="T10" fmla="*/ 0 w 63"/>
                  <a:gd name="T11" fmla="*/ 0 h 5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553"/>
                  <a:gd name="T20" fmla="*/ 63 w 63"/>
                  <a:gd name="T21" fmla="*/ 553 h 55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553">
                    <a:moveTo>
                      <a:pt x="0" y="0"/>
                    </a:moveTo>
                    <a:lnTo>
                      <a:pt x="0" y="553"/>
                    </a:lnTo>
                    <a:lnTo>
                      <a:pt x="63" y="553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37"/>
              <p:cNvSpPr>
                <a:spLocks/>
              </p:cNvSpPr>
              <p:nvPr/>
            </p:nvSpPr>
            <p:spPr bwMode="auto">
              <a:xfrm>
                <a:off x="1477" y="210"/>
                <a:ext cx="21" cy="128"/>
              </a:xfrm>
              <a:custGeom>
                <a:avLst/>
                <a:gdLst>
                  <a:gd name="T0" fmla="*/ 0 w 63"/>
                  <a:gd name="T1" fmla="*/ 0 h 452"/>
                  <a:gd name="T2" fmla="*/ 0 w 63"/>
                  <a:gd name="T3" fmla="*/ 128 h 452"/>
                  <a:gd name="T4" fmla="*/ 21 w 63"/>
                  <a:gd name="T5" fmla="*/ 128 h 452"/>
                  <a:gd name="T6" fmla="*/ 21 w 63"/>
                  <a:gd name="T7" fmla="*/ 0 h 452"/>
                  <a:gd name="T8" fmla="*/ 0 w 63"/>
                  <a:gd name="T9" fmla="*/ 0 h 452"/>
                  <a:gd name="T10" fmla="*/ 0 w 63"/>
                  <a:gd name="T11" fmla="*/ 0 h 4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452"/>
                  <a:gd name="T20" fmla="*/ 63 w 63"/>
                  <a:gd name="T21" fmla="*/ 452 h 4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452">
                    <a:moveTo>
                      <a:pt x="0" y="0"/>
                    </a:moveTo>
                    <a:lnTo>
                      <a:pt x="0" y="452"/>
                    </a:lnTo>
                    <a:lnTo>
                      <a:pt x="63" y="452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138"/>
              <p:cNvSpPr>
                <a:spLocks/>
              </p:cNvSpPr>
              <p:nvPr/>
            </p:nvSpPr>
            <p:spPr bwMode="auto">
              <a:xfrm>
                <a:off x="1049" y="176"/>
                <a:ext cx="22" cy="98"/>
              </a:xfrm>
              <a:custGeom>
                <a:avLst/>
                <a:gdLst>
                  <a:gd name="T0" fmla="*/ 0 w 63"/>
                  <a:gd name="T1" fmla="*/ 0 h 348"/>
                  <a:gd name="T2" fmla="*/ 0 w 63"/>
                  <a:gd name="T3" fmla="*/ 98 h 348"/>
                  <a:gd name="T4" fmla="*/ 22 w 63"/>
                  <a:gd name="T5" fmla="*/ 98 h 348"/>
                  <a:gd name="T6" fmla="*/ 22 w 63"/>
                  <a:gd name="T7" fmla="*/ 0 h 348"/>
                  <a:gd name="T8" fmla="*/ 0 w 63"/>
                  <a:gd name="T9" fmla="*/ 0 h 348"/>
                  <a:gd name="T10" fmla="*/ 0 w 63"/>
                  <a:gd name="T11" fmla="*/ 0 h 3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348"/>
                  <a:gd name="T20" fmla="*/ 63 w 63"/>
                  <a:gd name="T21" fmla="*/ 348 h 34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348">
                    <a:moveTo>
                      <a:pt x="0" y="0"/>
                    </a:moveTo>
                    <a:lnTo>
                      <a:pt x="0" y="348"/>
                    </a:lnTo>
                    <a:lnTo>
                      <a:pt x="63" y="348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139"/>
              <p:cNvSpPr>
                <a:spLocks/>
              </p:cNvSpPr>
              <p:nvPr/>
            </p:nvSpPr>
            <p:spPr bwMode="auto">
              <a:xfrm>
                <a:off x="836" y="210"/>
                <a:ext cx="21" cy="137"/>
              </a:xfrm>
              <a:custGeom>
                <a:avLst/>
                <a:gdLst>
                  <a:gd name="T0" fmla="*/ 0 w 63"/>
                  <a:gd name="T1" fmla="*/ 0 h 485"/>
                  <a:gd name="T2" fmla="*/ 0 w 63"/>
                  <a:gd name="T3" fmla="*/ 137 h 485"/>
                  <a:gd name="T4" fmla="*/ 21 w 63"/>
                  <a:gd name="T5" fmla="*/ 137 h 485"/>
                  <a:gd name="T6" fmla="*/ 21 w 63"/>
                  <a:gd name="T7" fmla="*/ 0 h 485"/>
                  <a:gd name="T8" fmla="*/ 0 w 63"/>
                  <a:gd name="T9" fmla="*/ 0 h 485"/>
                  <a:gd name="T10" fmla="*/ 0 w 63"/>
                  <a:gd name="T11" fmla="*/ 0 h 4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485"/>
                  <a:gd name="T20" fmla="*/ 63 w 63"/>
                  <a:gd name="T21" fmla="*/ 485 h 4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485">
                    <a:moveTo>
                      <a:pt x="0" y="0"/>
                    </a:moveTo>
                    <a:lnTo>
                      <a:pt x="0" y="485"/>
                    </a:lnTo>
                    <a:lnTo>
                      <a:pt x="63" y="485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140"/>
              <p:cNvSpPr>
                <a:spLocks/>
              </p:cNvSpPr>
              <p:nvPr/>
            </p:nvSpPr>
            <p:spPr bwMode="auto">
              <a:xfrm>
                <a:off x="1263" y="176"/>
                <a:ext cx="22" cy="98"/>
              </a:xfrm>
              <a:custGeom>
                <a:avLst/>
                <a:gdLst>
                  <a:gd name="T0" fmla="*/ 0 w 63"/>
                  <a:gd name="T1" fmla="*/ 0 h 348"/>
                  <a:gd name="T2" fmla="*/ 0 w 63"/>
                  <a:gd name="T3" fmla="*/ 98 h 348"/>
                  <a:gd name="T4" fmla="*/ 22 w 63"/>
                  <a:gd name="T5" fmla="*/ 98 h 348"/>
                  <a:gd name="T6" fmla="*/ 22 w 63"/>
                  <a:gd name="T7" fmla="*/ 0 h 348"/>
                  <a:gd name="T8" fmla="*/ 0 w 63"/>
                  <a:gd name="T9" fmla="*/ 0 h 348"/>
                  <a:gd name="T10" fmla="*/ 0 w 63"/>
                  <a:gd name="T11" fmla="*/ 0 h 3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348"/>
                  <a:gd name="T20" fmla="*/ 63 w 63"/>
                  <a:gd name="T21" fmla="*/ 348 h 34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348">
                    <a:moveTo>
                      <a:pt x="0" y="0"/>
                    </a:moveTo>
                    <a:lnTo>
                      <a:pt x="0" y="348"/>
                    </a:lnTo>
                    <a:lnTo>
                      <a:pt x="63" y="348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141"/>
              <p:cNvSpPr>
                <a:spLocks/>
              </p:cNvSpPr>
              <p:nvPr/>
            </p:nvSpPr>
            <p:spPr bwMode="auto">
              <a:xfrm>
                <a:off x="1370" y="191"/>
                <a:ext cx="21" cy="110"/>
              </a:xfrm>
              <a:custGeom>
                <a:avLst/>
                <a:gdLst>
                  <a:gd name="T0" fmla="*/ 0 w 63"/>
                  <a:gd name="T1" fmla="*/ 0 h 394"/>
                  <a:gd name="T2" fmla="*/ 0 w 63"/>
                  <a:gd name="T3" fmla="*/ 110 h 394"/>
                  <a:gd name="T4" fmla="*/ 21 w 63"/>
                  <a:gd name="T5" fmla="*/ 110 h 394"/>
                  <a:gd name="T6" fmla="*/ 21 w 63"/>
                  <a:gd name="T7" fmla="*/ 0 h 394"/>
                  <a:gd name="T8" fmla="*/ 0 w 63"/>
                  <a:gd name="T9" fmla="*/ 0 h 394"/>
                  <a:gd name="T10" fmla="*/ 0 w 63"/>
                  <a:gd name="T11" fmla="*/ 0 h 39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394"/>
                  <a:gd name="T20" fmla="*/ 63 w 63"/>
                  <a:gd name="T21" fmla="*/ 394 h 39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394">
                    <a:moveTo>
                      <a:pt x="0" y="0"/>
                    </a:moveTo>
                    <a:lnTo>
                      <a:pt x="0" y="394"/>
                    </a:lnTo>
                    <a:lnTo>
                      <a:pt x="63" y="394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142"/>
              <p:cNvSpPr>
                <a:spLocks/>
              </p:cNvSpPr>
              <p:nvPr/>
            </p:nvSpPr>
            <p:spPr bwMode="auto">
              <a:xfrm>
                <a:off x="942" y="176"/>
                <a:ext cx="22" cy="134"/>
              </a:xfrm>
              <a:custGeom>
                <a:avLst/>
                <a:gdLst>
                  <a:gd name="T0" fmla="*/ 0 w 65"/>
                  <a:gd name="T1" fmla="*/ 0 h 479"/>
                  <a:gd name="T2" fmla="*/ 0 w 65"/>
                  <a:gd name="T3" fmla="*/ 134 h 479"/>
                  <a:gd name="T4" fmla="*/ 22 w 65"/>
                  <a:gd name="T5" fmla="*/ 134 h 479"/>
                  <a:gd name="T6" fmla="*/ 22 w 65"/>
                  <a:gd name="T7" fmla="*/ 0 h 479"/>
                  <a:gd name="T8" fmla="*/ 0 w 65"/>
                  <a:gd name="T9" fmla="*/ 0 h 479"/>
                  <a:gd name="T10" fmla="*/ 0 w 65"/>
                  <a:gd name="T11" fmla="*/ 0 h 4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5"/>
                  <a:gd name="T19" fmla="*/ 0 h 479"/>
                  <a:gd name="T20" fmla="*/ 65 w 65"/>
                  <a:gd name="T21" fmla="*/ 479 h 47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5" h="479">
                    <a:moveTo>
                      <a:pt x="0" y="0"/>
                    </a:moveTo>
                    <a:lnTo>
                      <a:pt x="0" y="479"/>
                    </a:lnTo>
                    <a:lnTo>
                      <a:pt x="65" y="479"/>
                    </a:lnTo>
                    <a:lnTo>
                      <a:pt x="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143"/>
              <p:cNvSpPr>
                <a:spLocks/>
              </p:cNvSpPr>
              <p:nvPr/>
            </p:nvSpPr>
            <p:spPr bwMode="auto">
              <a:xfrm>
                <a:off x="1156" y="163"/>
                <a:ext cx="22" cy="101"/>
              </a:xfrm>
              <a:custGeom>
                <a:avLst/>
                <a:gdLst>
                  <a:gd name="T0" fmla="*/ 0 w 62"/>
                  <a:gd name="T1" fmla="*/ 0 h 361"/>
                  <a:gd name="T2" fmla="*/ 0 w 62"/>
                  <a:gd name="T3" fmla="*/ 101 h 361"/>
                  <a:gd name="T4" fmla="*/ 22 w 62"/>
                  <a:gd name="T5" fmla="*/ 101 h 361"/>
                  <a:gd name="T6" fmla="*/ 22 w 62"/>
                  <a:gd name="T7" fmla="*/ 0 h 361"/>
                  <a:gd name="T8" fmla="*/ 0 w 62"/>
                  <a:gd name="T9" fmla="*/ 0 h 361"/>
                  <a:gd name="T10" fmla="*/ 0 w 62"/>
                  <a:gd name="T11" fmla="*/ 0 h 3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61"/>
                  <a:gd name="T20" fmla="*/ 62 w 62"/>
                  <a:gd name="T21" fmla="*/ 361 h 36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61">
                    <a:moveTo>
                      <a:pt x="0" y="0"/>
                    </a:moveTo>
                    <a:lnTo>
                      <a:pt x="0" y="361"/>
                    </a:lnTo>
                    <a:lnTo>
                      <a:pt x="62" y="361"/>
                    </a:lnTo>
                    <a:lnTo>
                      <a:pt x="6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144"/>
              <p:cNvSpPr>
                <a:spLocks/>
              </p:cNvSpPr>
              <p:nvPr/>
            </p:nvSpPr>
            <p:spPr bwMode="auto">
              <a:xfrm>
                <a:off x="1584" y="246"/>
                <a:ext cx="21" cy="164"/>
              </a:xfrm>
              <a:custGeom>
                <a:avLst/>
                <a:gdLst>
                  <a:gd name="T0" fmla="*/ 0 w 63"/>
                  <a:gd name="T1" fmla="*/ 0 h 586"/>
                  <a:gd name="T2" fmla="*/ 0 w 63"/>
                  <a:gd name="T3" fmla="*/ 164 h 586"/>
                  <a:gd name="T4" fmla="*/ 21 w 63"/>
                  <a:gd name="T5" fmla="*/ 164 h 586"/>
                  <a:gd name="T6" fmla="*/ 21 w 63"/>
                  <a:gd name="T7" fmla="*/ 0 h 586"/>
                  <a:gd name="T8" fmla="*/ 0 w 63"/>
                  <a:gd name="T9" fmla="*/ 0 h 586"/>
                  <a:gd name="T10" fmla="*/ 0 w 63"/>
                  <a:gd name="T11" fmla="*/ 0 h 58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586"/>
                  <a:gd name="T20" fmla="*/ 63 w 63"/>
                  <a:gd name="T21" fmla="*/ 586 h 58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586">
                    <a:moveTo>
                      <a:pt x="0" y="0"/>
                    </a:moveTo>
                    <a:lnTo>
                      <a:pt x="0" y="586"/>
                    </a:lnTo>
                    <a:lnTo>
                      <a:pt x="63" y="586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145"/>
              <p:cNvSpPr>
                <a:spLocks/>
              </p:cNvSpPr>
              <p:nvPr/>
            </p:nvSpPr>
            <p:spPr bwMode="auto">
              <a:xfrm>
                <a:off x="1723" y="432"/>
                <a:ext cx="42" cy="129"/>
              </a:xfrm>
              <a:custGeom>
                <a:avLst/>
                <a:gdLst>
                  <a:gd name="T0" fmla="*/ 0 w 123"/>
                  <a:gd name="T1" fmla="*/ 0 h 460"/>
                  <a:gd name="T2" fmla="*/ 0 w 123"/>
                  <a:gd name="T3" fmla="*/ 116 h 460"/>
                  <a:gd name="T4" fmla="*/ 42 w 123"/>
                  <a:gd name="T5" fmla="*/ 129 h 460"/>
                  <a:gd name="T6" fmla="*/ 42 w 123"/>
                  <a:gd name="T7" fmla="*/ 2 h 460"/>
                  <a:gd name="T8" fmla="*/ 0 w 123"/>
                  <a:gd name="T9" fmla="*/ 0 h 460"/>
                  <a:gd name="T10" fmla="*/ 0 w 123"/>
                  <a:gd name="T11" fmla="*/ 0 h 4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3"/>
                  <a:gd name="T19" fmla="*/ 0 h 460"/>
                  <a:gd name="T20" fmla="*/ 123 w 123"/>
                  <a:gd name="T21" fmla="*/ 460 h 4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3" h="460">
                    <a:moveTo>
                      <a:pt x="0" y="0"/>
                    </a:moveTo>
                    <a:lnTo>
                      <a:pt x="0" y="412"/>
                    </a:lnTo>
                    <a:lnTo>
                      <a:pt x="123" y="460"/>
                    </a:lnTo>
                    <a:lnTo>
                      <a:pt x="123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" name="Group 146"/>
            <p:cNvGrpSpPr>
              <a:grpSpLocks/>
            </p:cNvGrpSpPr>
            <p:nvPr/>
          </p:nvGrpSpPr>
          <p:grpSpPr bwMode="auto">
            <a:xfrm rot="17163038" flipH="1">
              <a:off x="4160" y="2353"/>
              <a:ext cx="666" cy="411"/>
              <a:chOff x="568" y="150"/>
              <a:chExt cx="1197" cy="411"/>
            </a:xfrm>
          </p:grpSpPr>
          <p:sp>
            <p:nvSpPr>
              <p:cNvPr id="56" name="Freeform 147"/>
              <p:cNvSpPr>
                <a:spLocks/>
              </p:cNvSpPr>
              <p:nvPr/>
            </p:nvSpPr>
            <p:spPr bwMode="auto">
              <a:xfrm>
                <a:off x="568" y="150"/>
                <a:ext cx="1197" cy="411"/>
              </a:xfrm>
              <a:custGeom>
                <a:avLst/>
                <a:gdLst>
                  <a:gd name="T0" fmla="*/ 65 w 3490"/>
                  <a:gd name="T1" fmla="*/ 379 h 1466"/>
                  <a:gd name="T2" fmla="*/ 96 w 3490"/>
                  <a:gd name="T3" fmla="*/ 343 h 1466"/>
                  <a:gd name="T4" fmla="*/ 134 w 3490"/>
                  <a:gd name="T5" fmla="*/ 306 h 1466"/>
                  <a:gd name="T6" fmla="*/ 176 w 3490"/>
                  <a:gd name="T7" fmla="*/ 272 h 1466"/>
                  <a:gd name="T8" fmla="*/ 220 w 3490"/>
                  <a:gd name="T9" fmla="*/ 240 h 1466"/>
                  <a:gd name="T10" fmla="*/ 264 w 3490"/>
                  <a:gd name="T11" fmla="*/ 212 h 1466"/>
                  <a:gd name="T12" fmla="*/ 308 w 3490"/>
                  <a:gd name="T13" fmla="*/ 190 h 1466"/>
                  <a:gd name="T14" fmla="*/ 376 w 3490"/>
                  <a:gd name="T15" fmla="*/ 165 h 1466"/>
                  <a:gd name="T16" fmla="*/ 496 w 3490"/>
                  <a:gd name="T17" fmla="*/ 138 h 1466"/>
                  <a:gd name="T18" fmla="*/ 779 w 3490"/>
                  <a:gd name="T19" fmla="*/ 153 h 1466"/>
                  <a:gd name="T20" fmla="*/ 869 w 3490"/>
                  <a:gd name="T21" fmla="*/ 182 h 1466"/>
                  <a:gd name="T22" fmla="*/ 928 w 3490"/>
                  <a:gd name="T23" fmla="*/ 208 h 1466"/>
                  <a:gd name="T24" fmla="*/ 984 w 3490"/>
                  <a:gd name="T25" fmla="*/ 241 h 1466"/>
                  <a:gd name="T26" fmla="*/ 1035 w 3490"/>
                  <a:gd name="T27" fmla="*/ 277 h 1466"/>
                  <a:gd name="T28" fmla="*/ 1069 w 3490"/>
                  <a:gd name="T29" fmla="*/ 307 h 1466"/>
                  <a:gd name="T30" fmla="*/ 1091 w 3490"/>
                  <a:gd name="T31" fmla="*/ 329 h 1466"/>
                  <a:gd name="T32" fmla="*/ 1112 w 3490"/>
                  <a:gd name="T33" fmla="*/ 352 h 1466"/>
                  <a:gd name="T34" fmla="*/ 1131 w 3490"/>
                  <a:gd name="T35" fmla="*/ 377 h 1466"/>
                  <a:gd name="T36" fmla="*/ 1149 w 3490"/>
                  <a:gd name="T37" fmla="*/ 403 h 1466"/>
                  <a:gd name="T38" fmla="*/ 1148 w 3490"/>
                  <a:gd name="T39" fmla="*/ 338 h 1466"/>
                  <a:gd name="T40" fmla="*/ 1126 w 3490"/>
                  <a:gd name="T41" fmla="*/ 312 h 1466"/>
                  <a:gd name="T42" fmla="*/ 1101 w 3490"/>
                  <a:gd name="T43" fmla="*/ 286 h 1466"/>
                  <a:gd name="T44" fmla="*/ 1076 w 3490"/>
                  <a:gd name="T45" fmla="*/ 263 h 1466"/>
                  <a:gd name="T46" fmla="*/ 1050 w 3490"/>
                  <a:gd name="T47" fmla="*/ 242 h 1466"/>
                  <a:gd name="T48" fmla="*/ 1012 w 3490"/>
                  <a:gd name="T49" fmla="*/ 216 h 1466"/>
                  <a:gd name="T50" fmla="*/ 955 w 3490"/>
                  <a:gd name="T51" fmla="*/ 181 h 1466"/>
                  <a:gd name="T52" fmla="*/ 892 w 3490"/>
                  <a:gd name="T53" fmla="*/ 153 h 1466"/>
                  <a:gd name="T54" fmla="*/ 826 w 3490"/>
                  <a:gd name="T55" fmla="*/ 130 h 1466"/>
                  <a:gd name="T56" fmla="*/ 696 w 3490"/>
                  <a:gd name="T57" fmla="*/ 102 h 1466"/>
                  <a:gd name="T58" fmla="*/ 412 w 3490"/>
                  <a:gd name="T59" fmla="*/ 118 h 1466"/>
                  <a:gd name="T60" fmla="*/ 328 w 3490"/>
                  <a:gd name="T61" fmla="*/ 143 h 1466"/>
                  <a:gd name="T62" fmla="*/ 261 w 3490"/>
                  <a:gd name="T63" fmla="*/ 172 h 1466"/>
                  <a:gd name="T64" fmla="*/ 206 w 3490"/>
                  <a:gd name="T65" fmla="*/ 203 h 1466"/>
                  <a:gd name="T66" fmla="*/ 174 w 3490"/>
                  <a:gd name="T67" fmla="*/ 225 h 1466"/>
                  <a:gd name="T68" fmla="*/ 141 w 3490"/>
                  <a:gd name="T69" fmla="*/ 250 h 1466"/>
                  <a:gd name="T70" fmla="*/ 111 w 3490"/>
                  <a:gd name="T71" fmla="*/ 276 h 1466"/>
                  <a:gd name="T72" fmla="*/ 83 w 3490"/>
                  <a:gd name="T73" fmla="*/ 302 h 1466"/>
                  <a:gd name="T74" fmla="*/ 55 w 3490"/>
                  <a:gd name="T75" fmla="*/ 331 h 1466"/>
                  <a:gd name="T76" fmla="*/ 57 w 3490"/>
                  <a:gd name="T77" fmla="*/ 166 h 1466"/>
                  <a:gd name="T78" fmla="*/ 127 w 3490"/>
                  <a:gd name="T79" fmla="*/ 132 h 1466"/>
                  <a:gd name="T80" fmla="*/ 201 w 3490"/>
                  <a:gd name="T81" fmla="*/ 102 h 1466"/>
                  <a:gd name="T82" fmla="*/ 279 w 3490"/>
                  <a:gd name="T83" fmla="*/ 78 h 1466"/>
                  <a:gd name="T84" fmla="*/ 414 w 3490"/>
                  <a:gd name="T85" fmla="*/ 50 h 1466"/>
                  <a:gd name="T86" fmla="*/ 749 w 3490"/>
                  <a:gd name="T87" fmla="*/ 45 h 1466"/>
                  <a:gd name="T88" fmla="*/ 920 w 3490"/>
                  <a:gd name="T89" fmla="*/ 77 h 1466"/>
                  <a:gd name="T90" fmla="*/ 998 w 3490"/>
                  <a:gd name="T91" fmla="*/ 101 h 1466"/>
                  <a:gd name="T92" fmla="*/ 1071 w 3490"/>
                  <a:gd name="T93" fmla="*/ 131 h 1466"/>
                  <a:gd name="T94" fmla="*/ 1140 w 3490"/>
                  <a:gd name="T95" fmla="*/ 166 h 1466"/>
                  <a:gd name="T96" fmla="*/ 1182 w 3490"/>
                  <a:gd name="T97" fmla="*/ 156 h 1466"/>
                  <a:gd name="T98" fmla="*/ 1146 w 3490"/>
                  <a:gd name="T99" fmla="*/ 134 h 1466"/>
                  <a:gd name="T100" fmla="*/ 1108 w 3490"/>
                  <a:gd name="T101" fmla="*/ 114 h 1466"/>
                  <a:gd name="T102" fmla="*/ 1029 w 3490"/>
                  <a:gd name="T103" fmla="*/ 78 h 1466"/>
                  <a:gd name="T104" fmla="*/ 946 w 3490"/>
                  <a:gd name="T105" fmla="*/ 50 h 1466"/>
                  <a:gd name="T106" fmla="*/ 860 w 3490"/>
                  <a:gd name="T107" fmla="*/ 27 h 1466"/>
                  <a:gd name="T108" fmla="*/ 639 w 3490"/>
                  <a:gd name="T109" fmla="*/ 1 h 1466"/>
                  <a:gd name="T110" fmla="*/ 338 w 3490"/>
                  <a:gd name="T111" fmla="*/ 27 h 1466"/>
                  <a:gd name="T112" fmla="*/ 242 w 3490"/>
                  <a:gd name="T113" fmla="*/ 52 h 1466"/>
                  <a:gd name="T114" fmla="*/ 159 w 3490"/>
                  <a:gd name="T115" fmla="*/ 82 h 1466"/>
                  <a:gd name="T116" fmla="*/ 81 w 3490"/>
                  <a:gd name="T117" fmla="*/ 118 h 1466"/>
                  <a:gd name="T118" fmla="*/ 39 w 3490"/>
                  <a:gd name="T119" fmla="*/ 141 h 1466"/>
                  <a:gd name="T120" fmla="*/ 4 w 3490"/>
                  <a:gd name="T121" fmla="*/ 163 h 146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490"/>
                  <a:gd name="T184" fmla="*/ 0 h 1466"/>
                  <a:gd name="T185" fmla="*/ 3490 w 3490"/>
                  <a:gd name="T186" fmla="*/ 1466 h 146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490" h="1466">
                    <a:moveTo>
                      <a:pt x="123" y="1466"/>
                    </a:moveTo>
                    <a:lnTo>
                      <a:pt x="131" y="1453"/>
                    </a:lnTo>
                    <a:lnTo>
                      <a:pt x="139" y="1437"/>
                    </a:lnTo>
                    <a:lnTo>
                      <a:pt x="146" y="1424"/>
                    </a:lnTo>
                    <a:lnTo>
                      <a:pt x="154" y="1409"/>
                    </a:lnTo>
                    <a:lnTo>
                      <a:pt x="161" y="1396"/>
                    </a:lnTo>
                    <a:lnTo>
                      <a:pt x="171" y="1382"/>
                    </a:lnTo>
                    <a:lnTo>
                      <a:pt x="180" y="1367"/>
                    </a:lnTo>
                    <a:lnTo>
                      <a:pt x="190" y="1352"/>
                    </a:lnTo>
                    <a:lnTo>
                      <a:pt x="197" y="1339"/>
                    </a:lnTo>
                    <a:lnTo>
                      <a:pt x="207" y="1323"/>
                    </a:lnTo>
                    <a:lnTo>
                      <a:pt x="218" y="1310"/>
                    </a:lnTo>
                    <a:lnTo>
                      <a:pt x="228" y="1295"/>
                    </a:lnTo>
                    <a:lnTo>
                      <a:pt x="237" y="1280"/>
                    </a:lnTo>
                    <a:lnTo>
                      <a:pt x="249" y="1266"/>
                    </a:lnTo>
                    <a:lnTo>
                      <a:pt x="260" y="1251"/>
                    </a:lnTo>
                    <a:lnTo>
                      <a:pt x="270" y="1238"/>
                    </a:lnTo>
                    <a:lnTo>
                      <a:pt x="281" y="1223"/>
                    </a:lnTo>
                    <a:lnTo>
                      <a:pt x="293" y="1207"/>
                    </a:lnTo>
                    <a:lnTo>
                      <a:pt x="304" y="1192"/>
                    </a:lnTo>
                    <a:lnTo>
                      <a:pt x="317" y="1179"/>
                    </a:lnTo>
                    <a:lnTo>
                      <a:pt x="329" y="1164"/>
                    </a:lnTo>
                    <a:lnTo>
                      <a:pt x="340" y="1150"/>
                    </a:lnTo>
                    <a:lnTo>
                      <a:pt x="353" y="1135"/>
                    </a:lnTo>
                    <a:lnTo>
                      <a:pt x="367" y="1122"/>
                    </a:lnTo>
                    <a:lnTo>
                      <a:pt x="378" y="1107"/>
                    </a:lnTo>
                    <a:lnTo>
                      <a:pt x="391" y="1093"/>
                    </a:lnTo>
                    <a:lnTo>
                      <a:pt x="405" y="1078"/>
                    </a:lnTo>
                    <a:lnTo>
                      <a:pt x="418" y="1065"/>
                    </a:lnTo>
                    <a:lnTo>
                      <a:pt x="429" y="1050"/>
                    </a:lnTo>
                    <a:lnTo>
                      <a:pt x="443" y="1036"/>
                    </a:lnTo>
                    <a:lnTo>
                      <a:pt x="458" y="1023"/>
                    </a:lnTo>
                    <a:lnTo>
                      <a:pt x="471" y="1010"/>
                    </a:lnTo>
                    <a:lnTo>
                      <a:pt x="485" y="996"/>
                    </a:lnTo>
                    <a:lnTo>
                      <a:pt x="498" y="981"/>
                    </a:lnTo>
                    <a:lnTo>
                      <a:pt x="513" y="970"/>
                    </a:lnTo>
                    <a:lnTo>
                      <a:pt x="526" y="954"/>
                    </a:lnTo>
                    <a:lnTo>
                      <a:pt x="540" y="943"/>
                    </a:lnTo>
                    <a:lnTo>
                      <a:pt x="555" y="930"/>
                    </a:lnTo>
                    <a:lnTo>
                      <a:pt x="568" y="916"/>
                    </a:lnTo>
                    <a:lnTo>
                      <a:pt x="581" y="903"/>
                    </a:lnTo>
                    <a:lnTo>
                      <a:pt x="597" y="892"/>
                    </a:lnTo>
                    <a:lnTo>
                      <a:pt x="612" y="878"/>
                    </a:lnTo>
                    <a:lnTo>
                      <a:pt x="625" y="867"/>
                    </a:lnTo>
                    <a:lnTo>
                      <a:pt x="640" y="856"/>
                    </a:lnTo>
                    <a:lnTo>
                      <a:pt x="654" y="844"/>
                    </a:lnTo>
                    <a:lnTo>
                      <a:pt x="669" y="831"/>
                    </a:lnTo>
                    <a:lnTo>
                      <a:pt x="684" y="819"/>
                    </a:lnTo>
                    <a:lnTo>
                      <a:pt x="697" y="808"/>
                    </a:lnTo>
                    <a:lnTo>
                      <a:pt x="713" y="799"/>
                    </a:lnTo>
                    <a:lnTo>
                      <a:pt x="728" y="787"/>
                    </a:lnTo>
                    <a:lnTo>
                      <a:pt x="741" y="776"/>
                    </a:lnTo>
                    <a:lnTo>
                      <a:pt x="756" y="766"/>
                    </a:lnTo>
                    <a:lnTo>
                      <a:pt x="770" y="757"/>
                    </a:lnTo>
                    <a:lnTo>
                      <a:pt x="785" y="745"/>
                    </a:lnTo>
                    <a:lnTo>
                      <a:pt x="800" y="736"/>
                    </a:lnTo>
                    <a:lnTo>
                      <a:pt x="813" y="726"/>
                    </a:lnTo>
                    <a:lnTo>
                      <a:pt x="829" y="719"/>
                    </a:lnTo>
                    <a:lnTo>
                      <a:pt x="842" y="709"/>
                    </a:lnTo>
                    <a:lnTo>
                      <a:pt x="857" y="700"/>
                    </a:lnTo>
                    <a:lnTo>
                      <a:pt x="870" y="692"/>
                    </a:lnTo>
                    <a:lnTo>
                      <a:pt x="886" y="684"/>
                    </a:lnTo>
                    <a:lnTo>
                      <a:pt x="899" y="677"/>
                    </a:lnTo>
                    <a:lnTo>
                      <a:pt x="928" y="662"/>
                    </a:lnTo>
                    <a:lnTo>
                      <a:pt x="948" y="652"/>
                    </a:lnTo>
                    <a:lnTo>
                      <a:pt x="969" y="641"/>
                    </a:lnTo>
                    <a:lnTo>
                      <a:pt x="990" y="631"/>
                    </a:lnTo>
                    <a:lnTo>
                      <a:pt x="1011" y="622"/>
                    </a:lnTo>
                    <a:lnTo>
                      <a:pt x="1032" y="612"/>
                    </a:lnTo>
                    <a:lnTo>
                      <a:pt x="1053" y="605"/>
                    </a:lnTo>
                    <a:lnTo>
                      <a:pt x="1076" y="595"/>
                    </a:lnTo>
                    <a:lnTo>
                      <a:pt x="1097" y="588"/>
                    </a:lnTo>
                    <a:lnTo>
                      <a:pt x="1118" y="578"/>
                    </a:lnTo>
                    <a:lnTo>
                      <a:pt x="1140" y="570"/>
                    </a:lnTo>
                    <a:lnTo>
                      <a:pt x="1182" y="557"/>
                    </a:lnTo>
                    <a:lnTo>
                      <a:pt x="1226" y="542"/>
                    </a:lnTo>
                    <a:lnTo>
                      <a:pt x="1270" y="530"/>
                    </a:lnTo>
                    <a:lnTo>
                      <a:pt x="1313" y="519"/>
                    </a:lnTo>
                    <a:lnTo>
                      <a:pt x="1357" y="508"/>
                    </a:lnTo>
                    <a:lnTo>
                      <a:pt x="1401" y="500"/>
                    </a:lnTo>
                    <a:lnTo>
                      <a:pt x="1445" y="492"/>
                    </a:lnTo>
                    <a:lnTo>
                      <a:pt x="1534" y="479"/>
                    </a:lnTo>
                    <a:lnTo>
                      <a:pt x="1621" y="472"/>
                    </a:lnTo>
                    <a:lnTo>
                      <a:pt x="1798" y="468"/>
                    </a:lnTo>
                    <a:lnTo>
                      <a:pt x="1973" y="481"/>
                    </a:lnTo>
                    <a:lnTo>
                      <a:pt x="2059" y="494"/>
                    </a:lnTo>
                    <a:lnTo>
                      <a:pt x="2144" y="511"/>
                    </a:lnTo>
                    <a:lnTo>
                      <a:pt x="2188" y="523"/>
                    </a:lnTo>
                    <a:lnTo>
                      <a:pt x="2230" y="532"/>
                    </a:lnTo>
                    <a:lnTo>
                      <a:pt x="2272" y="546"/>
                    </a:lnTo>
                    <a:lnTo>
                      <a:pt x="2312" y="559"/>
                    </a:lnTo>
                    <a:lnTo>
                      <a:pt x="2353" y="572"/>
                    </a:lnTo>
                    <a:lnTo>
                      <a:pt x="2395" y="588"/>
                    </a:lnTo>
                    <a:lnTo>
                      <a:pt x="2435" y="605"/>
                    </a:lnTo>
                    <a:lnTo>
                      <a:pt x="2456" y="612"/>
                    </a:lnTo>
                    <a:lnTo>
                      <a:pt x="2475" y="622"/>
                    </a:lnTo>
                    <a:lnTo>
                      <a:pt x="2496" y="629"/>
                    </a:lnTo>
                    <a:lnTo>
                      <a:pt x="2515" y="639"/>
                    </a:lnTo>
                    <a:lnTo>
                      <a:pt x="2534" y="648"/>
                    </a:lnTo>
                    <a:lnTo>
                      <a:pt x="2555" y="658"/>
                    </a:lnTo>
                    <a:lnTo>
                      <a:pt x="2574" y="667"/>
                    </a:lnTo>
                    <a:lnTo>
                      <a:pt x="2593" y="679"/>
                    </a:lnTo>
                    <a:lnTo>
                      <a:pt x="2612" y="688"/>
                    </a:lnTo>
                    <a:lnTo>
                      <a:pt x="2631" y="700"/>
                    </a:lnTo>
                    <a:lnTo>
                      <a:pt x="2652" y="709"/>
                    </a:lnTo>
                    <a:lnTo>
                      <a:pt x="2671" y="721"/>
                    </a:lnTo>
                    <a:lnTo>
                      <a:pt x="2688" y="732"/>
                    </a:lnTo>
                    <a:lnTo>
                      <a:pt x="2707" y="743"/>
                    </a:lnTo>
                    <a:lnTo>
                      <a:pt x="2726" y="755"/>
                    </a:lnTo>
                    <a:lnTo>
                      <a:pt x="2745" y="768"/>
                    </a:lnTo>
                    <a:lnTo>
                      <a:pt x="2762" y="780"/>
                    </a:lnTo>
                    <a:lnTo>
                      <a:pt x="2781" y="791"/>
                    </a:lnTo>
                    <a:lnTo>
                      <a:pt x="2798" y="804"/>
                    </a:lnTo>
                    <a:lnTo>
                      <a:pt x="2815" y="818"/>
                    </a:lnTo>
                    <a:lnTo>
                      <a:pt x="2834" y="831"/>
                    </a:lnTo>
                    <a:lnTo>
                      <a:pt x="2852" y="844"/>
                    </a:lnTo>
                    <a:lnTo>
                      <a:pt x="2869" y="858"/>
                    </a:lnTo>
                    <a:lnTo>
                      <a:pt x="2886" y="871"/>
                    </a:lnTo>
                    <a:lnTo>
                      <a:pt x="2903" y="884"/>
                    </a:lnTo>
                    <a:lnTo>
                      <a:pt x="2920" y="899"/>
                    </a:lnTo>
                    <a:lnTo>
                      <a:pt x="2937" y="913"/>
                    </a:lnTo>
                    <a:lnTo>
                      <a:pt x="2954" y="928"/>
                    </a:lnTo>
                    <a:lnTo>
                      <a:pt x="2969" y="943"/>
                    </a:lnTo>
                    <a:lnTo>
                      <a:pt x="2987" y="958"/>
                    </a:lnTo>
                    <a:lnTo>
                      <a:pt x="3004" y="973"/>
                    </a:lnTo>
                    <a:lnTo>
                      <a:pt x="3019" y="989"/>
                    </a:lnTo>
                    <a:lnTo>
                      <a:pt x="3034" y="1004"/>
                    </a:lnTo>
                    <a:lnTo>
                      <a:pt x="3049" y="1021"/>
                    </a:lnTo>
                    <a:lnTo>
                      <a:pt x="3059" y="1029"/>
                    </a:lnTo>
                    <a:lnTo>
                      <a:pt x="3066" y="1036"/>
                    </a:lnTo>
                    <a:lnTo>
                      <a:pt x="3082" y="1053"/>
                    </a:lnTo>
                    <a:lnTo>
                      <a:pt x="3089" y="1061"/>
                    </a:lnTo>
                    <a:lnTo>
                      <a:pt x="3097" y="1070"/>
                    </a:lnTo>
                    <a:lnTo>
                      <a:pt x="3110" y="1086"/>
                    </a:lnTo>
                    <a:lnTo>
                      <a:pt x="3118" y="1095"/>
                    </a:lnTo>
                    <a:lnTo>
                      <a:pt x="3125" y="1103"/>
                    </a:lnTo>
                    <a:lnTo>
                      <a:pt x="3133" y="1112"/>
                    </a:lnTo>
                    <a:lnTo>
                      <a:pt x="3141" y="1120"/>
                    </a:lnTo>
                    <a:lnTo>
                      <a:pt x="3148" y="1129"/>
                    </a:lnTo>
                    <a:lnTo>
                      <a:pt x="3154" y="1139"/>
                    </a:lnTo>
                    <a:lnTo>
                      <a:pt x="3161" y="1147"/>
                    </a:lnTo>
                    <a:lnTo>
                      <a:pt x="3169" y="1156"/>
                    </a:lnTo>
                    <a:lnTo>
                      <a:pt x="3175" y="1166"/>
                    </a:lnTo>
                    <a:lnTo>
                      <a:pt x="3182" y="1173"/>
                    </a:lnTo>
                    <a:lnTo>
                      <a:pt x="3190" y="1183"/>
                    </a:lnTo>
                    <a:lnTo>
                      <a:pt x="3196" y="1192"/>
                    </a:lnTo>
                    <a:lnTo>
                      <a:pt x="3203" y="1202"/>
                    </a:lnTo>
                    <a:lnTo>
                      <a:pt x="3209" y="1209"/>
                    </a:lnTo>
                    <a:lnTo>
                      <a:pt x="3217" y="1219"/>
                    </a:lnTo>
                    <a:lnTo>
                      <a:pt x="3222" y="1228"/>
                    </a:lnTo>
                    <a:lnTo>
                      <a:pt x="3230" y="1238"/>
                    </a:lnTo>
                    <a:lnTo>
                      <a:pt x="3236" y="1247"/>
                    </a:lnTo>
                    <a:lnTo>
                      <a:pt x="3243" y="1257"/>
                    </a:lnTo>
                    <a:lnTo>
                      <a:pt x="3249" y="1266"/>
                    </a:lnTo>
                    <a:lnTo>
                      <a:pt x="3255" y="1276"/>
                    </a:lnTo>
                    <a:lnTo>
                      <a:pt x="3262" y="1285"/>
                    </a:lnTo>
                    <a:lnTo>
                      <a:pt x="3268" y="1295"/>
                    </a:lnTo>
                    <a:lnTo>
                      <a:pt x="3274" y="1304"/>
                    </a:lnTo>
                    <a:lnTo>
                      <a:pt x="3281" y="1314"/>
                    </a:lnTo>
                    <a:lnTo>
                      <a:pt x="3287" y="1323"/>
                    </a:lnTo>
                    <a:lnTo>
                      <a:pt x="3293" y="1335"/>
                    </a:lnTo>
                    <a:lnTo>
                      <a:pt x="3298" y="1344"/>
                    </a:lnTo>
                    <a:lnTo>
                      <a:pt x="3304" y="1354"/>
                    </a:lnTo>
                    <a:lnTo>
                      <a:pt x="3310" y="1363"/>
                    </a:lnTo>
                    <a:lnTo>
                      <a:pt x="3315" y="1373"/>
                    </a:lnTo>
                    <a:lnTo>
                      <a:pt x="3323" y="1384"/>
                    </a:lnTo>
                    <a:lnTo>
                      <a:pt x="3329" y="1394"/>
                    </a:lnTo>
                    <a:lnTo>
                      <a:pt x="3333" y="1403"/>
                    </a:lnTo>
                    <a:lnTo>
                      <a:pt x="3338" y="1415"/>
                    </a:lnTo>
                    <a:lnTo>
                      <a:pt x="3344" y="1424"/>
                    </a:lnTo>
                    <a:lnTo>
                      <a:pt x="3350" y="1436"/>
                    </a:lnTo>
                    <a:lnTo>
                      <a:pt x="3355" y="1445"/>
                    </a:lnTo>
                    <a:lnTo>
                      <a:pt x="3361" y="1455"/>
                    </a:lnTo>
                    <a:lnTo>
                      <a:pt x="3367" y="1466"/>
                    </a:lnTo>
                    <a:lnTo>
                      <a:pt x="3490" y="1466"/>
                    </a:lnTo>
                    <a:lnTo>
                      <a:pt x="3490" y="1217"/>
                    </a:lnTo>
                    <a:lnTo>
                      <a:pt x="3367" y="1236"/>
                    </a:lnTo>
                    <a:lnTo>
                      <a:pt x="3361" y="1226"/>
                    </a:lnTo>
                    <a:lnTo>
                      <a:pt x="3353" y="1215"/>
                    </a:lnTo>
                    <a:lnTo>
                      <a:pt x="3348" y="1205"/>
                    </a:lnTo>
                    <a:lnTo>
                      <a:pt x="3340" y="1194"/>
                    </a:lnTo>
                    <a:lnTo>
                      <a:pt x="3333" y="1185"/>
                    </a:lnTo>
                    <a:lnTo>
                      <a:pt x="3327" y="1175"/>
                    </a:lnTo>
                    <a:lnTo>
                      <a:pt x="3319" y="1164"/>
                    </a:lnTo>
                    <a:lnTo>
                      <a:pt x="3312" y="1154"/>
                    </a:lnTo>
                    <a:lnTo>
                      <a:pt x="3306" y="1145"/>
                    </a:lnTo>
                    <a:lnTo>
                      <a:pt x="3298" y="1135"/>
                    </a:lnTo>
                    <a:lnTo>
                      <a:pt x="3291" y="1124"/>
                    </a:lnTo>
                    <a:lnTo>
                      <a:pt x="3283" y="1114"/>
                    </a:lnTo>
                    <a:lnTo>
                      <a:pt x="3276" y="1105"/>
                    </a:lnTo>
                    <a:lnTo>
                      <a:pt x="3268" y="1095"/>
                    </a:lnTo>
                    <a:lnTo>
                      <a:pt x="3262" y="1086"/>
                    </a:lnTo>
                    <a:lnTo>
                      <a:pt x="3255" y="1076"/>
                    </a:lnTo>
                    <a:lnTo>
                      <a:pt x="3239" y="1057"/>
                    </a:lnTo>
                    <a:lnTo>
                      <a:pt x="3232" y="1048"/>
                    </a:lnTo>
                    <a:lnTo>
                      <a:pt x="3224" y="1038"/>
                    </a:lnTo>
                    <a:lnTo>
                      <a:pt x="3217" y="1029"/>
                    </a:lnTo>
                    <a:lnTo>
                      <a:pt x="3209" y="1019"/>
                    </a:lnTo>
                    <a:lnTo>
                      <a:pt x="3199" y="1010"/>
                    </a:lnTo>
                    <a:lnTo>
                      <a:pt x="3192" y="1002"/>
                    </a:lnTo>
                    <a:lnTo>
                      <a:pt x="3184" y="993"/>
                    </a:lnTo>
                    <a:lnTo>
                      <a:pt x="3177" y="983"/>
                    </a:lnTo>
                    <a:lnTo>
                      <a:pt x="3169" y="975"/>
                    </a:lnTo>
                    <a:lnTo>
                      <a:pt x="3160" y="966"/>
                    </a:lnTo>
                    <a:lnTo>
                      <a:pt x="3152" y="956"/>
                    </a:lnTo>
                    <a:lnTo>
                      <a:pt x="3144" y="949"/>
                    </a:lnTo>
                    <a:lnTo>
                      <a:pt x="3137" y="939"/>
                    </a:lnTo>
                    <a:lnTo>
                      <a:pt x="3127" y="930"/>
                    </a:lnTo>
                    <a:lnTo>
                      <a:pt x="3120" y="922"/>
                    </a:lnTo>
                    <a:lnTo>
                      <a:pt x="3110" y="913"/>
                    </a:lnTo>
                    <a:lnTo>
                      <a:pt x="3103" y="905"/>
                    </a:lnTo>
                    <a:lnTo>
                      <a:pt x="3093" y="897"/>
                    </a:lnTo>
                    <a:lnTo>
                      <a:pt x="3085" y="888"/>
                    </a:lnTo>
                    <a:lnTo>
                      <a:pt x="3078" y="880"/>
                    </a:lnTo>
                    <a:lnTo>
                      <a:pt x="3068" y="871"/>
                    </a:lnTo>
                    <a:lnTo>
                      <a:pt x="3061" y="863"/>
                    </a:lnTo>
                    <a:lnTo>
                      <a:pt x="3051" y="856"/>
                    </a:lnTo>
                    <a:lnTo>
                      <a:pt x="3042" y="848"/>
                    </a:lnTo>
                    <a:lnTo>
                      <a:pt x="3034" y="839"/>
                    </a:lnTo>
                    <a:lnTo>
                      <a:pt x="3025" y="831"/>
                    </a:lnTo>
                    <a:lnTo>
                      <a:pt x="3017" y="823"/>
                    </a:lnTo>
                    <a:lnTo>
                      <a:pt x="3007" y="816"/>
                    </a:lnTo>
                    <a:lnTo>
                      <a:pt x="2988" y="800"/>
                    </a:lnTo>
                    <a:lnTo>
                      <a:pt x="2971" y="785"/>
                    </a:lnTo>
                    <a:lnTo>
                      <a:pt x="2952" y="770"/>
                    </a:lnTo>
                    <a:lnTo>
                      <a:pt x="2935" y="755"/>
                    </a:lnTo>
                    <a:lnTo>
                      <a:pt x="2916" y="742"/>
                    </a:lnTo>
                    <a:lnTo>
                      <a:pt x="2897" y="726"/>
                    </a:lnTo>
                    <a:lnTo>
                      <a:pt x="2878" y="713"/>
                    </a:lnTo>
                    <a:lnTo>
                      <a:pt x="2859" y="700"/>
                    </a:lnTo>
                    <a:lnTo>
                      <a:pt x="2840" y="686"/>
                    </a:lnTo>
                    <a:lnTo>
                      <a:pt x="2821" y="673"/>
                    </a:lnTo>
                    <a:lnTo>
                      <a:pt x="2802" y="660"/>
                    </a:lnTo>
                    <a:lnTo>
                      <a:pt x="2783" y="646"/>
                    </a:lnTo>
                    <a:lnTo>
                      <a:pt x="2762" y="635"/>
                    </a:lnTo>
                    <a:lnTo>
                      <a:pt x="2743" y="622"/>
                    </a:lnTo>
                    <a:lnTo>
                      <a:pt x="2722" y="610"/>
                    </a:lnTo>
                    <a:lnTo>
                      <a:pt x="2703" y="599"/>
                    </a:lnTo>
                    <a:lnTo>
                      <a:pt x="2682" y="588"/>
                    </a:lnTo>
                    <a:lnTo>
                      <a:pt x="2661" y="576"/>
                    </a:lnTo>
                    <a:lnTo>
                      <a:pt x="2642" y="565"/>
                    </a:lnTo>
                    <a:lnTo>
                      <a:pt x="2621" y="555"/>
                    </a:lnTo>
                    <a:lnTo>
                      <a:pt x="2601" y="544"/>
                    </a:lnTo>
                    <a:lnTo>
                      <a:pt x="2580" y="534"/>
                    </a:lnTo>
                    <a:lnTo>
                      <a:pt x="2559" y="525"/>
                    </a:lnTo>
                    <a:lnTo>
                      <a:pt x="2538" y="513"/>
                    </a:lnTo>
                    <a:lnTo>
                      <a:pt x="2517" y="504"/>
                    </a:lnTo>
                    <a:lnTo>
                      <a:pt x="2496" y="496"/>
                    </a:lnTo>
                    <a:lnTo>
                      <a:pt x="2475" y="487"/>
                    </a:lnTo>
                    <a:lnTo>
                      <a:pt x="2452" y="477"/>
                    </a:lnTo>
                    <a:lnTo>
                      <a:pt x="2431" y="470"/>
                    </a:lnTo>
                    <a:lnTo>
                      <a:pt x="2409" y="462"/>
                    </a:lnTo>
                    <a:lnTo>
                      <a:pt x="2388" y="454"/>
                    </a:lnTo>
                    <a:lnTo>
                      <a:pt x="2344" y="439"/>
                    </a:lnTo>
                    <a:lnTo>
                      <a:pt x="2300" y="426"/>
                    </a:lnTo>
                    <a:lnTo>
                      <a:pt x="2256" y="413"/>
                    </a:lnTo>
                    <a:lnTo>
                      <a:pt x="2211" y="401"/>
                    </a:lnTo>
                    <a:lnTo>
                      <a:pt x="2167" y="390"/>
                    </a:lnTo>
                    <a:lnTo>
                      <a:pt x="2121" y="380"/>
                    </a:lnTo>
                    <a:lnTo>
                      <a:pt x="2076" y="373"/>
                    </a:lnTo>
                    <a:lnTo>
                      <a:pt x="2030" y="365"/>
                    </a:lnTo>
                    <a:lnTo>
                      <a:pt x="1985" y="357"/>
                    </a:lnTo>
                    <a:lnTo>
                      <a:pt x="1893" y="348"/>
                    </a:lnTo>
                    <a:lnTo>
                      <a:pt x="1800" y="344"/>
                    </a:lnTo>
                    <a:lnTo>
                      <a:pt x="1616" y="346"/>
                    </a:lnTo>
                    <a:lnTo>
                      <a:pt x="1431" y="367"/>
                    </a:lnTo>
                    <a:lnTo>
                      <a:pt x="1338" y="386"/>
                    </a:lnTo>
                    <a:lnTo>
                      <a:pt x="1293" y="395"/>
                    </a:lnTo>
                    <a:lnTo>
                      <a:pt x="1247" y="407"/>
                    </a:lnTo>
                    <a:lnTo>
                      <a:pt x="1201" y="420"/>
                    </a:lnTo>
                    <a:lnTo>
                      <a:pt x="1158" y="435"/>
                    </a:lnTo>
                    <a:lnTo>
                      <a:pt x="1112" y="449"/>
                    </a:lnTo>
                    <a:lnTo>
                      <a:pt x="1089" y="458"/>
                    </a:lnTo>
                    <a:lnTo>
                      <a:pt x="1066" y="466"/>
                    </a:lnTo>
                    <a:lnTo>
                      <a:pt x="1043" y="475"/>
                    </a:lnTo>
                    <a:lnTo>
                      <a:pt x="1023" y="483"/>
                    </a:lnTo>
                    <a:lnTo>
                      <a:pt x="1000" y="492"/>
                    </a:lnTo>
                    <a:lnTo>
                      <a:pt x="977" y="502"/>
                    </a:lnTo>
                    <a:lnTo>
                      <a:pt x="956" y="511"/>
                    </a:lnTo>
                    <a:lnTo>
                      <a:pt x="933" y="521"/>
                    </a:lnTo>
                    <a:lnTo>
                      <a:pt x="912" y="532"/>
                    </a:lnTo>
                    <a:lnTo>
                      <a:pt x="889" y="544"/>
                    </a:lnTo>
                    <a:lnTo>
                      <a:pt x="869" y="553"/>
                    </a:lnTo>
                    <a:lnTo>
                      <a:pt x="848" y="565"/>
                    </a:lnTo>
                    <a:lnTo>
                      <a:pt x="825" y="576"/>
                    </a:lnTo>
                    <a:lnTo>
                      <a:pt x="804" y="589"/>
                    </a:lnTo>
                    <a:lnTo>
                      <a:pt x="783" y="601"/>
                    </a:lnTo>
                    <a:lnTo>
                      <a:pt x="762" y="614"/>
                    </a:lnTo>
                    <a:lnTo>
                      <a:pt x="741" y="626"/>
                    </a:lnTo>
                    <a:lnTo>
                      <a:pt x="720" y="639"/>
                    </a:lnTo>
                    <a:lnTo>
                      <a:pt x="699" y="652"/>
                    </a:lnTo>
                    <a:lnTo>
                      <a:pt x="680" y="665"/>
                    </a:lnTo>
                    <a:lnTo>
                      <a:pt x="661" y="679"/>
                    </a:lnTo>
                    <a:lnTo>
                      <a:pt x="640" y="694"/>
                    </a:lnTo>
                    <a:lnTo>
                      <a:pt x="621" y="709"/>
                    </a:lnTo>
                    <a:lnTo>
                      <a:pt x="610" y="717"/>
                    </a:lnTo>
                    <a:lnTo>
                      <a:pt x="601" y="724"/>
                    </a:lnTo>
                    <a:lnTo>
                      <a:pt x="589" y="734"/>
                    </a:lnTo>
                    <a:lnTo>
                      <a:pt x="580" y="742"/>
                    </a:lnTo>
                    <a:lnTo>
                      <a:pt x="570" y="749"/>
                    </a:lnTo>
                    <a:lnTo>
                      <a:pt x="559" y="759"/>
                    </a:lnTo>
                    <a:lnTo>
                      <a:pt x="547" y="768"/>
                    </a:lnTo>
                    <a:lnTo>
                      <a:pt x="538" y="776"/>
                    </a:lnTo>
                    <a:lnTo>
                      <a:pt x="528" y="785"/>
                    </a:lnTo>
                    <a:lnTo>
                      <a:pt x="517" y="795"/>
                    </a:lnTo>
                    <a:lnTo>
                      <a:pt x="507" y="804"/>
                    </a:lnTo>
                    <a:lnTo>
                      <a:pt x="496" y="814"/>
                    </a:lnTo>
                    <a:lnTo>
                      <a:pt x="486" y="823"/>
                    </a:lnTo>
                    <a:lnTo>
                      <a:pt x="475" y="833"/>
                    </a:lnTo>
                    <a:lnTo>
                      <a:pt x="464" y="842"/>
                    </a:lnTo>
                    <a:lnTo>
                      <a:pt x="454" y="852"/>
                    </a:lnTo>
                    <a:lnTo>
                      <a:pt x="445" y="861"/>
                    </a:lnTo>
                    <a:lnTo>
                      <a:pt x="433" y="871"/>
                    </a:lnTo>
                    <a:lnTo>
                      <a:pt x="424" y="880"/>
                    </a:lnTo>
                    <a:lnTo>
                      <a:pt x="412" y="892"/>
                    </a:lnTo>
                    <a:lnTo>
                      <a:pt x="403" y="901"/>
                    </a:lnTo>
                    <a:lnTo>
                      <a:pt x="393" y="911"/>
                    </a:lnTo>
                    <a:lnTo>
                      <a:pt x="382" y="922"/>
                    </a:lnTo>
                    <a:lnTo>
                      <a:pt x="372" y="932"/>
                    </a:lnTo>
                    <a:lnTo>
                      <a:pt x="363" y="941"/>
                    </a:lnTo>
                    <a:lnTo>
                      <a:pt x="353" y="953"/>
                    </a:lnTo>
                    <a:lnTo>
                      <a:pt x="342" y="962"/>
                    </a:lnTo>
                    <a:lnTo>
                      <a:pt x="332" y="973"/>
                    </a:lnTo>
                    <a:lnTo>
                      <a:pt x="323" y="983"/>
                    </a:lnTo>
                    <a:lnTo>
                      <a:pt x="313" y="994"/>
                    </a:lnTo>
                    <a:lnTo>
                      <a:pt x="304" y="1004"/>
                    </a:lnTo>
                    <a:lnTo>
                      <a:pt x="294" y="1015"/>
                    </a:lnTo>
                    <a:lnTo>
                      <a:pt x="285" y="1025"/>
                    </a:lnTo>
                    <a:lnTo>
                      <a:pt x="275" y="1036"/>
                    </a:lnTo>
                    <a:lnTo>
                      <a:pt x="268" y="1046"/>
                    </a:lnTo>
                    <a:lnTo>
                      <a:pt x="258" y="1057"/>
                    </a:lnTo>
                    <a:lnTo>
                      <a:pt x="249" y="1067"/>
                    </a:lnTo>
                    <a:lnTo>
                      <a:pt x="241" y="1078"/>
                    </a:lnTo>
                    <a:lnTo>
                      <a:pt x="232" y="1088"/>
                    </a:lnTo>
                    <a:lnTo>
                      <a:pt x="224" y="1099"/>
                    </a:lnTo>
                    <a:lnTo>
                      <a:pt x="215" y="1108"/>
                    </a:lnTo>
                    <a:lnTo>
                      <a:pt x="207" y="1120"/>
                    </a:lnTo>
                    <a:lnTo>
                      <a:pt x="199" y="1129"/>
                    </a:lnTo>
                    <a:lnTo>
                      <a:pt x="192" y="1139"/>
                    </a:lnTo>
                    <a:lnTo>
                      <a:pt x="177" y="1160"/>
                    </a:lnTo>
                    <a:lnTo>
                      <a:pt x="169" y="1171"/>
                    </a:lnTo>
                    <a:lnTo>
                      <a:pt x="161" y="1181"/>
                    </a:lnTo>
                    <a:lnTo>
                      <a:pt x="154" y="1190"/>
                    </a:lnTo>
                    <a:lnTo>
                      <a:pt x="148" y="1200"/>
                    </a:lnTo>
                    <a:lnTo>
                      <a:pt x="140" y="1209"/>
                    </a:lnTo>
                    <a:lnTo>
                      <a:pt x="135" y="1221"/>
                    </a:lnTo>
                    <a:lnTo>
                      <a:pt x="127" y="1230"/>
                    </a:lnTo>
                    <a:lnTo>
                      <a:pt x="121" y="1240"/>
                    </a:lnTo>
                    <a:lnTo>
                      <a:pt x="123" y="624"/>
                    </a:lnTo>
                    <a:lnTo>
                      <a:pt x="146" y="608"/>
                    </a:lnTo>
                    <a:lnTo>
                      <a:pt x="167" y="593"/>
                    </a:lnTo>
                    <a:lnTo>
                      <a:pt x="190" y="578"/>
                    </a:lnTo>
                    <a:lnTo>
                      <a:pt x="211" y="565"/>
                    </a:lnTo>
                    <a:lnTo>
                      <a:pt x="234" y="550"/>
                    </a:lnTo>
                    <a:lnTo>
                      <a:pt x="256" y="536"/>
                    </a:lnTo>
                    <a:lnTo>
                      <a:pt x="279" y="523"/>
                    </a:lnTo>
                    <a:lnTo>
                      <a:pt x="302" y="510"/>
                    </a:lnTo>
                    <a:lnTo>
                      <a:pt x="325" y="494"/>
                    </a:lnTo>
                    <a:lnTo>
                      <a:pt x="348" y="483"/>
                    </a:lnTo>
                    <a:lnTo>
                      <a:pt x="370" y="470"/>
                    </a:lnTo>
                    <a:lnTo>
                      <a:pt x="395" y="456"/>
                    </a:lnTo>
                    <a:lnTo>
                      <a:pt x="418" y="445"/>
                    </a:lnTo>
                    <a:lnTo>
                      <a:pt x="441" y="432"/>
                    </a:lnTo>
                    <a:lnTo>
                      <a:pt x="466" y="420"/>
                    </a:lnTo>
                    <a:lnTo>
                      <a:pt x="490" y="409"/>
                    </a:lnTo>
                    <a:lnTo>
                      <a:pt x="513" y="397"/>
                    </a:lnTo>
                    <a:lnTo>
                      <a:pt x="538" y="386"/>
                    </a:lnTo>
                    <a:lnTo>
                      <a:pt x="562" y="375"/>
                    </a:lnTo>
                    <a:lnTo>
                      <a:pt x="587" y="363"/>
                    </a:lnTo>
                    <a:lnTo>
                      <a:pt x="612" y="354"/>
                    </a:lnTo>
                    <a:lnTo>
                      <a:pt x="637" y="344"/>
                    </a:lnTo>
                    <a:lnTo>
                      <a:pt x="661" y="333"/>
                    </a:lnTo>
                    <a:lnTo>
                      <a:pt x="686" y="323"/>
                    </a:lnTo>
                    <a:lnTo>
                      <a:pt x="711" y="314"/>
                    </a:lnTo>
                    <a:lnTo>
                      <a:pt x="737" y="304"/>
                    </a:lnTo>
                    <a:lnTo>
                      <a:pt x="762" y="295"/>
                    </a:lnTo>
                    <a:lnTo>
                      <a:pt x="787" y="287"/>
                    </a:lnTo>
                    <a:lnTo>
                      <a:pt x="813" y="278"/>
                    </a:lnTo>
                    <a:lnTo>
                      <a:pt x="838" y="270"/>
                    </a:lnTo>
                    <a:lnTo>
                      <a:pt x="865" y="262"/>
                    </a:lnTo>
                    <a:lnTo>
                      <a:pt x="891" y="255"/>
                    </a:lnTo>
                    <a:lnTo>
                      <a:pt x="943" y="240"/>
                    </a:lnTo>
                    <a:lnTo>
                      <a:pt x="994" y="224"/>
                    </a:lnTo>
                    <a:lnTo>
                      <a:pt x="1047" y="211"/>
                    </a:lnTo>
                    <a:lnTo>
                      <a:pt x="1101" y="200"/>
                    </a:lnTo>
                    <a:lnTo>
                      <a:pt x="1154" y="188"/>
                    </a:lnTo>
                    <a:lnTo>
                      <a:pt x="1207" y="179"/>
                    </a:lnTo>
                    <a:lnTo>
                      <a:pt x="1260" y="169"/>
                    </a:lnTo>
                    <a:lnTo>
                      <a:pt x="1313" y="162"/>
                    </a:lnTo>
                    <a:lnTo>
                      <a:pt x="1369" y="154"/>
                    </a:lnTo>
                    <a:lnTo>
                      <a:pt x="1422" y="146"/>
                    </a:lnTo>
                    <a:lnTo>
                      <a:pt x="1532" y="137"/>
                    </a:lnTo>
                    <a:lnTo>
                      <a:pt x="1640" y="131"/>
                    </a:lnTo>
                    <a:lnTo>
                      <a:pt x="1749" y="129"/>
                    </a:lnTo>
                    <a:lnTo>
                      <a:pt x="1967" y="137"/>
                    </a:lnTo>
                    <a:lnTo>
                      <a:pt x="2184" y="160"/>
                    </a:lnTo>
                    <a:lnTo>
                      <a:pt x="2291" y="177"/>
                    </a:lnTo>
                    <a:lnTo>
                      <a:pt x="2344" y="186"/>
                    </a:lnTo>
                    <a:lnTo>
                      <a:pt x="2397" y="198"/>
                    </a:lnTo>
                    <a:lnTo>
                      <a:pt x="2450" y="209"/>
                    </a:lnTo>
                    <a:lnTo>
                      <a:pt x="2502" y="222"/>
                    </a:lnTo>
                    <a:lnTo>
                      <a:pt x="2555" y="236"/>
                    </a:lnTo>
                    <a:lnTo>
                      <a:pt x="2606" y="251"/>
                    </a:lnTo>
                    <a:lnTo>
                      <a:pt x="2658" y="268"/>
                    </a:lnTo>
                    <a:lnTo>
                      <a:pt x="2682" y="276"/>
                    </a:lnTo>
                    <a:lnTo>
                      <a:pt x="2709" y="285"/>
                    </a:lnTo>
                    <a:lnTo>
                      <a:pt x="2734" y="293"/>
                    </a:lnTo>
                    <a:lnTo>
                      <a:pt x="2758" y="302"/>
                    </a:lnTo>
                    <a:lnTo>
                      <a:pt x="2785" y="312"/>
                    </a:lnTo>
                    <a:lnTo>
                      <a:pt x="2810" y="321"/>
                    </a:lnTo>
                    <a:lnTo>
                      <a:pt x="2834" y="331"/>
                    </a:lnTo>
                    <a:lnTo>
                      <a:pt x="2859" y="340"/>
                    </a:lnTo>
                    <a:lnTo>
                      <a:pt x="2884" y="352"/>
                    </a:lnTo>
                    <a:lnTo>
                      <a:pt x="2909" y="361"/>
                    </a:lnTo>
                    <a:lnTo>
                      <a:pt x="2931" y="373"/>
                    </a:lnTo>
                    <a:lnTo>
                      <a:pt x="2956" y="384"/>
                    </a:lnTo>
                    <a:lnTo>
                      <a:pt x="2981" y="395"/>
                    </a:lnTo>
                    <a:lnTo>
                      <a:pt x="3004" y="407"/>
                    </a:lnTo>
                    <a:lnTo>
                      <a:pt x="3028" y="418"/>
                    </a:lnTo>
                    <a:lnTo>
                      <a:pt x="3051" y="430"/>
                    </a:lnTo>
                    <a:lnTo>
                      <a:pt x="3076" y="443"/>
                    </a:lnTo>
                    <a:lnTo>
                      <a:pt x="3099" y="454"/>
                    </a:lnTo>
                    <a:lnTo>
                      <a:pt x="3122" y="468"/>
                    </a:lnTo>
                    <a:lnTo>
                      <a:pt x="3144" y="481"/>
                    </a:lnTo>
                    <a:lnTo>
                      <a:pt x="3167" y="494"/>
                    </a:lnTo>
                    <a:lnTo>
                      <a:pt x="3190" y="508"/>
                    </a:lnTo>
                    <a:lnTo>
                      <a:pt x="3213" y="521"/>
                    </a:lnTo>
                    <a:lnTo>
                      <a:pt x="3236" y="534"/>
                    </a:lnTo>
                    <a:lnTo>
                      <a:pt x="3258" y="550"/>
                    </a:lnTo>
                    <a:lnTo>
                      <a:pt x="3279" y="563"/>
                    </a:lnTo>
                    <a:lnTo>
                      <a:pt x="3302" y="578"/>
                    </a:lnTo>
                    <a:lnTo>
                      <a:pt x="3323" y="593"/>
                    </a:lnTo>
                    <a:lnTo>
                      <a:pt x="3346" y="608"/>
                    </a:lnTo>
                    <a:lnTo>
                      <a:pt x="3367" y="624"/>
                    </a:lnTo>
                    <a:lnTo>
                      <a:pt x="3367" y="1217"/>
                    </a:lnTo>
                    <a:lnTo>
                      <a:pt x="3490" y="1173"/>
                    </a:lnTo>
                    <a:lnTo>
                      <a:pt x="3490" y="591"/>
                    </a:lnTo>
                    <a:lnTo>
                      <a:pt x="3479" y="584"/>
                    </a:lnTo>
                    <a:lnTo>
                      <a:pt x="3468" y="574"/>
                    </a:lnTo>
                    <a:lnTo>
                      <a:pt x="3456" y="565"/>
                    </a:lnTo>
                    <a:lnTo>
                      <a:pt x="3445" y="555"/>
                    </a:lnTo>
                    <a:lnTo>
                      <a:pt x="3433" y="546"/>
                    </a:lnTo>
                    <a:lnTo>
                      <a:pt x="3422" y="538"/>
                    </a:lnTo>
                    <a:lnTo>
                      <a:pt x="3411" y="529"/>
                    </a:lnTo>
                    <a:lnTo>
                      <a:pt x="3399" y="521"/>
                    </a:lnTo>
                    <a:lnTo>
                      <a:pt x="3388" y="511"/>
                    </a:lnTo>
                    <a:lnTo>
                      <a:pt x="3376" y="502"/>
                    </a:lnTo>
                    <a:lnTo>
                      <a:pt x="3363" y="494"/>
                    </a:lnTo>
                    <a:lnTo>
                      <a:pt x="3352" y="487"/>
                    </a:lnTo>
                    <a:lnTo>
                      <a:pt x="3340" y="477"/>
                    </a:lnTo>
                    <a:lnTo>
                      <a:pt x="3329" y="470"/>
                    </a:lnTo>
                    <a:lnTo>
                      <a:pt x="3315" y="462"/>
                    </a:lnTo>
                    <a:lnTo>
                      <a:pt x="3304" y="453"/>
                    </a:lnTo>
                    <a:lnTo>
                      <a:pt x="3291" y="445"/>
                    </a:lnTo>
                    <a:lnTo>
                      <a:pt x="3279" y="437"/>
                    </a:lnTo>
                    <a:lnTo>
                      <a:pt x="3268" y="430"/>
                    </a:lnTo>
                    <a:lnTo>
                      <a:pt x="3255" y="420"/>
                    </a:lnTo>
                    <a:lnTo>
                      <a:pt x="3243" y="413"/>
                    </a:lnTo>
                    <a:lnTo>
                      <a:pt x="3230" y="405"/>
                    </a:lnTo>
                    <a:lnTo>
                      <a:pt x="3205" y="390"/>
                    </a:lnTo>
                    <a:lnTo>
                      <a:pt x="3180" y="376"/>
                    </a:lnTo>
                    <a:lnTo>
                      <a:pt x="3156" y="361"/>
                    </a:lnTo>
                    <a:lnTo>
                      <a:pt x="3129" y="346"/>
                    </a:lnTo>
                    <a:lnTo>
                      <a:pt x="3104" y="333"/>
                    </a:lnTo>
                    <a:lnTo>
                      <a:pt x="3078" y="319"/>
                    </a:lnTo>
                    <a:lnTo>
                      <a:pt x="3053" y="306"/>
                    </a:lnTo>
                    <a:lnTo>
                      <a:pt x="3026" y="293"/>
                    </a:lnTo>
                    <a:lnTo>
                      <a:pt x="3000" y="280"/>
                    </a:lnTo>
                    <a:lnTo>
                      <a:pt x="2973" y="266"/>
                    </a:lnTo>
                    <a:lnTo>
                      <a:pt x="2947" y="255"/>
                    </a:lnTo>
                    <a:lnTo>
                      <a:pt x="2920" y="243"/>
                    </a:lnTo>
                    <a:lnTo>
                      <a:pt x="2893" y="232"/>
                    </a:lnTo>
                    <a:lnTo>
                      <a:pt x="2867" y="221"/>
                    </a:lnTo>
                    <a:lnTo>
                      <a:pt x="2840" y="209"/>
                    </a:lnTo>
                    <a:lnTo>
                      <a:pt x="2812" y="198"/>
                    </a:lnTo>
                    <a:lnTo>
                      <a:pt x="2785" y="186"/>
                    </a:lnTo>
                    <a:lnTo>
                      <a:pt x="2758" y="177"/>
                    </a:lnTo>
                    <a:lnTo>
                      <a:pt x="2730" y="167"/>
                    </a:lnTo>
                    <a:lnTo>
                      <a:pt x="2703" y="158"/>
                    </a:lnTo>
                    <a:lnTo>
                      <a:pt x="2675" y="148"/>
                    </a:lnTo>
                    <a:lnTo>
                      <a:pt x="2646" y="139"/>
                    </a:lnTo>
                    <a:lnTo>
                      <a:pt x="2620" y="129"/>
                    </a:lnTo>
                    <a:lnTo>
                      <a:pt x="2591" y="122"/>
                    </a:lnTo>
                    <a:lnTo>
                      <a:pt x="2563" y="112"/>
                    </a:lnTo>
                    <a:lnTo>
                      <a:pt x="2534" y="105"/>
                    </a:lnTo>
                    <a:lnTo>
                      <a:pt x="2506" y="97"/>
                    </a:lnTo>
                    <a:lnTo>
                      <a:pt x="2448" y="84"/>
                    </a:lnTo>
                    <a:lnTo>
                      <a:pt x="2391" y="70"/>
                    </a:lnTo>
                    <a:lnTo>
                      <a:pt x="2333" y="57"/>
                    </a:lnTo>
                    <a:lnTo>
                      <a:pt x="2275" y="48"/>
                    </a:lnTo>
                    <a:lnTo>
                      <a:pt x="2217" y="36"/>
                    </a:lnTo>
                    <a:lnTo>
                      <a:pt x="2158" y="29"/>
                    </a:lnTo>
                    <a:lnTo>
                      <a:pt x="2101" y="21"/>
                    </a:lnTo>
                    <a:lnTo>
                      <a:pt x="1983" y="10"/>
                    </a:lnTo>
                    <a:lnTo>
                      <a:pt x="1863" y="2"/>
                    </a:lnTo>
                    <a:lnTo>
                      <a:pt x="1745" y="0"/>
                    </a:lnTo>
                    <a:lnTo>
                      <a:pt x="1507" y="10"/>
                    </a:lnTo>
                    <a:lnTo>
                      <a:pt x="1391" y="21"/>
                    </a:lnTo>
                    <a:lnTo>
                      <a:pt x="1274" y="36"/>
                    </a:lnTo>
                    <a:lnTo>
                      <a:pt x="1215" y="48"/>
                    </a:lnTo>
                    <a:lnTo>
                      <a:pt x="1158" y="57"/>
                    </a:lnTo>
                    <a:lnTo>
                      <a:pt x="1099" y="70"/>
                    </a:lnTo>
                    <a:lnTo>
                      <a:pt x="1042" y="84"/>
                    </a:lnTo>
                    <a:lnTo>
                      <a:pt x="985" y="97"/>
                    </a:lnTo>
                    <a:lnTo>
                      <a:pt x="928" y="112"/>
                    </a:lnTo>
                    <a:lnTo>
                      <a:pt x="899" y="122"/>
                    </a:lnTo>
                    <a:lnTo>
                      <a:pt x="872" y="129"/>
                    </a:lnTo>
                    <a:lnTo>
                      <a:pt x="844" y="139"/>
                    </a:lnTo>
                    <a:lnTo>
                      <a:pt x="815" y="148"/>
                    </a:lnTo>
                    <a:lnTo>
                      <a:pt x="787" y="158"/>
                    </a:lnTo>
                    <a:lnTo>
                      <a:pt x="760" y="167"/>
                    </a:lnTo>
                    <a:lnTo>
                      <a:pt x="732" y="177"/>
                    </a:lnTo>
                    <a:lnTo>
                      <a:pt x="705" y="186"/>
                    </a:lnTo>
                    <a:lnTo>
                      <a:pt x="678" y="198"/>
                    </a:lnTo>
                    <a:lnTo>
                      <a:pt x="650" y="209"/>
                    </a:lnTo>
                    <a:lnTo>
                      <a:pt x="623" y="221"/>
                    </a:lnTo>
                    <a:lnTo>
                      <a:pt x="597" y="232"/>
                    </a:lnTo>
                    <a:lnTo>
                      <a:pt x="570" y="243"/>
                    </a:lnTo>
                    <a:lnTo>
                      <a:pt x="543" y="255"/>
                    </a:lnTo>
                    <a:lnTo>
                      <a:pt x="517" y="266"/>
                    </a:lnTo>
                    <a:lnTo>
                      <a:pt x="490" y="280"/>
                    </a:lnTo>
                    <a:lnTo>
                      <a:pt x="464" y="293"/>
                    </a:lnTo>
                    <a:lnTo>
                      <a:pt x="437" y="306"/>
                    </a:lnTo>
                    <a:lnTo>
                      <a:pt x="412" y="319"/>
                    </a:lnTo>
                    <a:lnTo>
                      <a:pt x="386" y="333"/>
                    </a:lnTo>
                    <a:lnTo>
                      <a:pt x="361" y="346"/>
                    </a:lnTo>
                    <a:lnTo>
                      <a:pt x="336" y="361"/>
                    </a:lnTo>
                    <a:lnTo>
                      <a:pt x="310" y="376"/>
                    </a:lnTo>
                    <a:lnTo>
                      <a:pt x="285" y="390"/>
                    </a:lnTo>
                    <a:lnTo>
                      <a:pt x="260" y="405"/>
                    </a:lnTo>
                    <a:lnTo>
                      <a:pt x="235" y="420"/>
                    </a:lnTo>
                    <a:lnTo>
                      <a:pt x="211" y="437"/>
                    </a:lnTo>
                    <a:lnTo>
                      <a:pt x="199" y="445"/>
                    </a:lnTo>
                    <a:lnTo>
                      <a:pt x="186" y="453"/>
                    </a:lnTo>
                    <a:lnTo>
                      <a:pt x="175" y="462"/>
                    </a:lnTo>
                    <a:lnTo>
                      <a:pt x="161" y="470"/>
                    </a:lnTo>
                    <a:lnTo>
                      <a:pt x="150" y="477"/>
                    </a:lnTo>
                    <a:lnTo>
                      <a:pt x="139" y="487"/>
                    </a:lnTo>
                    <a:lnTo>
                      <a:pt x="127" y="494"/>
                    </a:lnTo>
                    <a:lnTo>
                      <a:pt x="114" y="502"/>
                    </a:lnTo>
                    <a:lnTo>
                      <a:pt x="102" y="511"/>
                    </a:lnTo>
                    <a:lnTo>
                      <a:pt x="91" y="521"/>
                    </a:lnTo>
                    <a:lnTo>
                      <a:pt x="80" y="529"/>
                    </a:lnTo>
                    <a:lnTo>
                      <a:pt x="68" y="538"/>
                    </a:lnTo>
                    <a:lnTo>
                      <a:pt x="57" y="546"/>
                    </a:lnTo>
                    <a:lnTo>
                      <a:pt x="45" y="555"/>
                    </a:lnTo>
                    <a:lnTo>
                      <a:pt x="34" y="565"/>
                    </a:lnTo>
                    <a:lnTo>
                      <a:pt x="23" y="574"/>
                    </a:lnTo>
                    <a:lnTo>
                      <a:pt x="11" y="582"/>
                    </a:lnTo>
                    <a:lnTo>
                      <a:pt x="0" y="591"/>
                    </a:lnTo>
                    <a:lnTo>
                      <a:pt x="0" y="1466"/>
                    </a:lnTo>
                    <a:lnTo>
                      <a:pt x="123" y="14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148"/>
              <p:cNvSpPr>
                <a:spLocks/>
              </p:cNvSpPr>
              <p:nvPr/>
            </p:nvSpPr>
            <p:spPr bwMode="auto">
              <a:xfrm>
                <a:off x="729" y="255"/>
                <a:ext cx="21" cy="155"/>
              </a:xfrm>
              <a:custGeom>
                <a:avLst/>
                <a:gdLst>
                  <a:gd name="T0" fmla="*/ 0 w 63"/>
                  <a:gd name="T1" fmla="*/ 0 h 553"/>
                  <a:gd name="T2" fmla="*/ 0 w 63"/>
                  <a:gd name="T3" fmla="*/ 155 h 553"/>
                  <a:gd name="T4" fmla="*/ 21 w 63"/>
                  <a:gd name="T5" fmla="*/ 155 h 553"/>
                  <a:gd name="T6" fmla="*/ 21 w 63"/>
                  <a:gd name="T7" fmla="*/ 0 h 553"/>
                  <a:gd name="T8" fmla="*/ 0 w 63"/>
                  <a:gd name="T9" fmla="*/ 0 h 553"/>
                  <a:gd name="T10" fmla="*/ 0 w 63"/>
                  <a:gd name="T11" fmla="*/ 0 h 5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553"/>
                  <a:gd name="T20" fmla="*/ 63 w 63"/>
                  <a:gd name="T21" fmla="*/ 553 h 55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553">
                    <a:moveTo>
                      <a:pt x="0" y="0"/>
                    </a:moveTo>
                    <a:lnTo>
                      <a:pt x="0" y="553"/>
                    </a:lnTo>
                    <a:lnTo>
                      <a:pt x="63" y="553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149"/>
              <p:cNvSpPr>
                <a:spLocks/>
              </p:cNvSpPr>
              <p:nvPr/>
            </p:nvSpPr>
            <p:spPr bwMode="auto">
              <a:xfrm>
                <a:off x="1477" y="210"/>
                <a:ext cx="21" cy="128"/>
              </a:xfrm>
              <a:custGeom>
                <a:avLst/>
                <a:gdLst>
                  <a:gd name="T0" fmla="*/ 0 w 63"/>
                  <a:gd name="T1" fmla="*/ 0 h 452"/>
                  <a:gd name="T2" fmla="*/ 0 w 63"/>
                  <a:gd name="T3" fmla="*/ 128 h 452"/>
                  <a:gd name="T4" fmla="*/ 21 w 63"/>
                  <a:gd name="T5" fmla="*/ 128 h 452"/>
                  <a:gd name="T6" fmla="*/ 21 w 63"/>
                  <a:gd name="T7" fmla="*/ 0 h 452"/>
                  <a:gd name="T8" fmla="*/ 0 w 63"/>
                  <a:gd name="T9" fmla="*/ 0 h 452"/>
                  <a:gd name="T10" fmla="*/ 0 w 63"/>
                  <a:gd name="T11" fmla="*/ 0 h 4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452"/>
                  <a:gd name="T20" fmla="*/ 63 w 63"/>
                  <a:gd name="T21" fmla="*/ 452 h 4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452">
                    <a:moveTo>
                      <a:pt x="0" y="0"/>
                    </a:moveTo>
                    <a:lnTo>
                      <a:pt x="0" y="452"/>
                    </a:lnTo>
                    <a:lnTo>
                      <a:pt x="63" y="452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150"/>
              <p:cNvSpPr>
                <a:spLocks/>
              </p:cNvSpPr>
              <p:nvPr/>
            </p:nvSpPr>
            <p:spPr bwMode="auto">
              <a:xfrm>
                <a:off x="1049" y="176"/>
                <a:ext cx="22" cy="98"/>
              </a:xfrm>
              <a:custGeom>
                <a:avLst/>
                <a:gdLst>
                  <a:gd name="T0" fmla="*/ 0 w 63"/>
                  <a:gd name="T1" fmla="*/ 0 h 348"/>
                  <a:gd name="T2" fmla="*/ 0 w 63"/>
                  <a:gd name="T3" fmla="*/ 98 h 348"/>
                  <a:gd name="T4" fmla="*/ 22 w 63"/>
                  <a:gd name="T5" fmla="*/ 98 h 348"/>
                  <a:gd name="T6" fmla="*/ 22 w 63"/>
                  <a:gd name="T7" fmla="*/ 0 h 348"/>
                  <a:gd name="T8" fmla="*/ 0 w 63"/>
                  <a:gd name="T9" fmla="*/ 0 h 348"/>
                  <a:gd name="T10" fmla="*/ 0 w 63"/>
                  <a:gd name="T11" fmla="*/ 0 h 3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348"/>
                  <a:gd name="T20" fmla="*/ 63 w 63"/>
                  <a:gd name="T21" fmla="*/ 348 h 34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348">
                    <a:moveTo>
                      <a:pt x="0" y="0"/>
                    </a:moveTo>
                    <a:lnTo>
                      <a:pt x="0" y="348"/>
                    </a:lnTo>
                    <a:lnTo>
                      <a:pt x="63" y="348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151"/>
              <p:cNvSpPr>
                <a:spLocks/>
              </p:cNvSpPr>
              <p:nvPr/>
            </p:nvSpPr>
            <p:spPr bwMode="auto">
              <a:xfrm>
                <a:off x="836" y="210"/>
                <a:ext cx="21" cy="137"/>
              </a:xfrm>
              <a:custGeom>
                <a:avLst/>
                <a:gdLst>
                  <a:gd name="T0" fmla="*/ 0 w 63"/>
                  <a:gd name="T1" fmla="*/ 0 h 485"/>
                  <a:gd name="T2" fmla="*/ 0 w 63"/>
                  <a:gd name="T3" fmla="*/ 137 h 485"/>
                  <a:gd name="T4" fmla="*/ 21 w 63"/>
                  <a:gd name="T5" fmla="*/ 137 h 485"/>
                  <a:gd name="T6" fmla="*/ 21 w 63"/>
                  <a:gd name="T7" fmla="*/ 0 h 485"/>
                  <a:gd name="T8" fmla="*/ 0 w 63"/>
                  <a:gd name="T9" fmla="*/ 0 h 485"/>
                  <a:gd name="T10" fmla="*/ 0 w 63"/>
                  <a:gd name="T11" fmla="*/ 0 h 4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485"/>
                  <a:gd name="T20" fmla="*/ 63 w 63"/>
                  <a:gd name="T21" fmla="*/ 485 h 4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485">
                    <a:moveTo>
                      <a:pt x="0" y="0"/>
                    </a:moveTo>
                    <a:lnTo>
                      <a:pt x="0" y="485"/>
                    </a:lnTo>
                    <a:lnTo>
                      <a:pt x="63" y="485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152"/>
              <p:cNvSpPr>
                <a:spLocks/>
              </p:cNvSpPr>
              <p:nvPr/>
            </p:nvSpPr>
            <p:spPr bwMode="auto">
              <a:xfrm>
                <a:off x="1263" y="176"/>
                <a:ext cx="22" cy="98"/>
              </a:xfrm>
              <a:custGeom>
                <a:avLst/>
                <a:gdLst>
                  <a:gd name="T0" fmla="*/ 0 w 63"/>
                  <a:gd name="T1" fmla="*/ 0 h 348"/>
                  <a:gd name="T2" fmla="*/ 0 w 63"/>
                  <a:gd name="T3" fmla="*/ 98 h 348"/>
                  <a:gd name="T4" fmla="*/ 22 w 63"/>
                  <a:gd name="T5" fmla="*/ 98 h 348"/>
                  <a:gd name="T6" fmla="*/ 22 w 63"/>
                  <a:gd name="T7" fmla="*/ 0 h 348"/>
                  <a:gd name="T8" fmla="*/ 0 w 63"/>
                  <a:gd name="T9" fmla="*/ 0 h 348"/>
                  <a:gd name="T10" fmla="*/ 0 w 63"/>
                  <a:gd name="T11" fmla="*/ 0 h 3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348"/>
                  <a:gd name="T20" fmla="*/ 63 w 63"/>
                  <a:gd name="T21" fmla="*/ 348 h 34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348">
                    <a:moveTo>
                      <a:pt x="0" y="0"/>
                    </a:moveTo>
                    <a:lnTo>
                      <a:pt x="0" y="348"/>
                    </a:lnTo>
                    <a:lnTo>
                      <a:pt x="63" y="348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153"/>
              <p:cNvSpPr>
                <a:spLocks/>
              </p:cNvSpPr>
              <p:nvPr/>
            </p:nvSpPr>
            <p:spPr bwMode="auto">
              <a:xfrm>
                <a:off x="1370" y="191"/>
                <a:ext cx="21" cy="110"/>
              </a:xfrm>
              <a:custGeom>
                <a:avLst/>
                <a:gdLst>
                  <a:gd name="T0" fmla="*/ 0 w 63"/>
                  <a:gd name="T1" fmla="*/ 0 h 394"/>
                  <a:gd name="T2" fmla="*/ 0 w 63"/>
                  <a:gd name="T3" fmla="*/ 110 h 394"/>
                  <a:gd name="T4" fmla="*/ 21 w 63"/>
                  <a:gd name="T5" fmla="*/ 110 h 394"/>
                  <a:gd name="T6" fmla="*/ 21 w 63"/>
                  <a:gd name="T7" fmla="*/ 0 h 394"/>
                  <a:gd name="T8" fmla="*/ 0 w 63"/>
                  <a:gd name="T9" fmla="*/ 0 h 394"/>
                  <a:gd name="T10" fmla="*/ 0 w 63"/>
                  <a:gd name="T11" fmla="*/ 0 h 39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394"/>
                  <a:gd name="T20" fmla="*/ 63 w 63"/>
                  <a:gd name="T21" fmla="*/ 394 h 39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394">
                    <a:moveTo>
                      <a:pt x="0" y="0"/>
                    </a:moveTo>
                    <a:lnTo>
                      <a:pt x="0" y="394"/>
                    </a:lnTo>
                    <a:lnTo>
                      <a:pt x="63" y="394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154"/>
              <p:cNvSpPr>
                <a:spLocks/>
              </p:cNvSpPr>
              <p:nvPr/>
            </p:nvSpPr>
            <p:spPr bwMode="auto">
              <a:xfrm>
                <a:off x="942" y="176"/>
                <a:ext cx="22" cy="134"/>
              </a:xfrm>
              <a:custGeom>
                <a:avLst/>
                <a:gdLst>
                  <a:gd name="T0" fmla="*/ 0 w 65"/>
                  <a:gd name="T1" fmla="*/ 0 h 479"/>
                  <a:gd name="T2" fmla="*/ 0 w 65"/>
                  <a:gd name="T3" fmla="*/ 134 h 479"/>
                  <a:gd name="T4" fmla="*/ 22 w 65"/>
                  <a:gd name="T5" fmla="*/ 134 h 479"/>
                  <a:gd name="T6" fmla="*/ 22 w 65"/>
                  <a:gd name="T7" fmla="*/ 0 h 479"/>
                  <a:gd name="T8" fmla="*/ 0 w 65"/>
                  <a:gd name="T9" fmla="*/ 0 h 479"/>
                  <a:gd name="T10" fmla="*/ 0 w 65"/>
                  <a:gd name="T11" fmla="*/ 0 h 4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5"/>
                  <a:gd name="T19" fmla="*/ 0 h 479"/>
                  <a:gd name="T20" fmla="*/ 65 w 65"/>
                  <a:gd name="T21" fmla="*/ 479 h 47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5" h="479">
                    <a:moveTo>
                      <a:pt x="0" y="0"/>
                    </a:moveTo>
                    <a:lnTo>
                      <a:pt x="0" y="479"/>
                    </a:lnTo>
                    <a:lnTo>
                      <a:pt x="65" y="479"/>
                    </a:lnTo>
                    <a:lnTo>
                      <a:pt x="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155"/>
              <p:cNvSpPr>
                <a:spLocks/>
              </p:cNvSpPr>
              <p:nvPr/>
            </p:nvSpPr>
            <p:spPr bwMode="auto">
              <a:xfrm>
                <a:off x="1156" y="163"/>
                <a:ext cx="22" cy="101"/>
              </a:xfrm>
              <a:custGeom>
                <a:avLst/>
                <a:gdLst>
                  <a:gd name="T0" fmla="*/ 0 w 62"/>
                  <a:gd name="T1" fmla="*/ 0 h 361"/>
                  <a:gd name="T2" fmla="*/ 0 w 62"/>
                  <a:gd name="T3" fmla="*/ 101 h 361"/>
                  <a:gd name="T4" fmla="*/ 22 w 62"/>
                  <a:gd name="T5" fmla="*/ 101 h 361"/>
                  <a:gd name="T6" fmla="*/ 22 w 62"/>
                  <a:gd name="T7" fmla="*/ 0 h 361"/>
                  <a:gd name="T8" fmla="*/ 0 w 62"/>
                  <a:gd name="T9" fmla="*/ 0 h 361"/>
                  <a:gd name="T10" fmla="*/ 0 w 62"/>
                  <a:gd name="T11" fmla="*/ 0 h 3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61"/>
                  <a:gd name="T20" fmla="*/ 62 w 62"/>
                  <a:gd name="T21" fmla="*/ 361 h 36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61">
                    <a:moveTo>
                      <a:pt x="0" y="0"/>
                    </a:moveTo>
                    <a:lnTo>
                      <a:pt x="0" y="361"/>
                    </a:lnTo>
                    <a:lnTo>
                      <a:pt x="62" y="361"/>
                    </a:lnTo>
                    <a:lnTo>
                      <a:pt x="6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156"/>
              <p:cNvSpPr>
                <a:spLocks/>
              </p:cNvSpPr>
              <p:nvPr/>
            </p:nvSpPr>
            <p:spPr bwMode="auto">
              <a:xfrm>
                <a:off x="1584" y="246"/>
                <a:ext cx="21" cy="164"/>
              </a:xfrm>
              <a:custGeom>
                <a:avLst/>
                <a:gdLst>
                  <a:gd name="T0" fmla="*/ 0 w 63"/>
                  <a:gd name="T1" fmla="*/ 0 h 586"/>
                  <a:gd name="T2" fmla="*/ 0 w 63"/>
                  <a:gd name="T3" fmla="*/ 164 h 586"/>
                  <a:gd name="T4" fmla="*/ 21 w 63"/>
                  <a:gd name="T5" fmla="*/ 164 h 586"/>
                  <a:gd name="T6" fmla="*/ 21 w 63"/>
                  <a:gd name="T7" fmla="*/ 0 h 586"/>
                  <a:gd name="T8" fmla="*/ 0 w 63"/>
                  <a:gd name="T9" fmla="*/ 0 h 586"/>
                  <a:gd name="T10" fmla="*/ 0 w 63"/>
                  <a:gd name="T11" fmla="*/ 0 h 58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586"/>
                  <a:gd name="T20" fmla="*/ 63 w 63"/>
                  <a:gd name="T21" fmla="*/ 586 h 58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586">
                    <a:moveTo>
                      <a:pt x="0" y="0"/>
                    </a:moveTo>
                    <a:lnTo>
                      <a:pt x="0" y="586"/>
                    </a:lnTo>
                    <a:lnTo>
                      <a:pt x="63" y="586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157"/>
              <p:cNvSpPr>
                <a:spLocks/>
              </p:cNvSpPr>
              <p:nvPr/>
            </p:nvSpPr>
            <p:spPr bwMode="auto">
              <a:xfrm>
                <a:off x="1723" y="432"/>
                <a:ext cx="42" cy="129"/>
              </a:xfrm>
              <a:custGeom>
                <a:avLst/>
                <a:gdLst>
                  <a:gd name="T0" fmla="*/ 0 w 123"/>
                  <a:gd name="T1" fmla="*/ 0 h 460"/>
                  <a:gd name="T2" fmla="*/ 0 w 123"/>
                  <a:gd name="T3" fmla="*/ 116 h 460"/>
                  <a:gd name="T4" fmla="*/ 42 w 123"/>
                  <a:gd name="T5" fmla="*/ 129 h 460"/>
                  <a:gd name="T6" fmla="*/ 42 w 123"/>
                  <a:gd name="T7" fmla="*/ 2 h 460"/>
                  <a:gd name="T8" fmla="*/ 0 w 123"/>
                  <a:gd name="T9" fmla="*/ 0 h 460"/>
                  <a:gd name="T10" fmla="*/ 0 w 123"/>
                  <a:gd name="T11" fmla="*/ 0 h 4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3"/>
                  <a:gd name="T19" fmla="*/ 0 h 460"/>
                  <a:gd name="T20" fmla="*/ 123 w 123"/>
                  <a:gd name="T21" fmla="*/ 460 h 4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3" h="460">
                    <a:moveTo>
                      <a:pt x="0" y="0"/>
                    </a:moveTo>
                    <a:lnTo>
                      <a:pt x="0" y="412"/>
                    </a:lnTo>
                    <a:lnTo>
                      <a:pt x="123" y="460"/>
                    </a:lnTo>
                    <a:lnTo>
                      <a:pt x="123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158"/>
            <p:cNvGrpSpPr>
              <a:grpSpLocks/>
            </p:cNvGrpSpPr>
            <p:nvPr/>
          </p:nvGrpSpPr>
          <p:grpSpPr bwMode="auto">
            <a:xfrm rot="17163038" flipH="1">
              <a:off x="1770" y="2031"/>
              <a:ext cx="431" cy="421"/>
              <a:chOff x="568" y="150"/>
              <a:chExt cx="1197" cy="411"/>
            </a:xfrm>
          </p:grpSpPr>
          <p:sp>
            <p:nvSpPr>
              <p:cNvPr id="45" name="Freeform 159"/>
              <p:cNvSpPr>
                <a:spLocks/>
              </p:cNvSpPr>
              <p:nvPr/>
            </p:nvSpPr>
            <p:spPr bwMode="auto">
              <a:xfrm>
                <a:off x="568" y="150"/>
                <a:ext cx="1197" cy="411"/>
              </a:xfrm>
              <a:custGeom>
                <a:avLst/>
                <a:gdLst>
                  <a:gd name="T0" fmla="*/ 65 w 3490"/>
                  <a:gd name="T1" fmla="*/ 379 h 1466"/>
                  <a:gd name="T2" fmla="*/ 96 w 3490"/>
                  <a:gd name="T3" fmla="*/ 343 h 1466"/>
                  <a:gd name="T4" fmla="*/ 134 w 3490"/>
                  <a:gd name="T5" fmla="*/ 306 h 1466"/>
                  <a:gd name="T6" fmla="*/ 176 w 3490"/>
                  <a:gd name="T7" fmla="*/ 272 h 1466"/>
                  <a:gd name="T8" fmla="*/ 220 w 3490"/>
                  <a:gd name="T9" fmla="*/ 240 h 1466"/>
                  <a:gd name="T10" fmla="*/ 264 w 3490"/>
                  <a:gd name="T11" fmla="*/ 212 h 1466"/>
                  <a:gd name="T12" fmla="*/ 308 w 3490"/>
                  <a:gd name="T13" fmla="*/ 190 h 1466"/>
                  <a:gd name="T14" fmla="*/ 376 w 3490"/>
                  <a:gd name="T15" fmla="*/ 165 h 1466"/>
                  <a:gd name="T16" fmla="*/ 496 w 3490"/>
                  <a:gd name="T17" fmla="*/ 138 h 1466"/>
                  <a:gd name="T18" fmla="*/ 779 w 3490"/>
                  <a:gd name="T19" fmla="*/ 153 h 1466"/>
                  <a:gd name="T20" fmla="*/ 869 w 3490"/>
                  <a:gd name="T21" fmla="*/ 182 h 1466"/>
                  <a:gd name="T22" fmla="*/ 928 w 3490"/>
                  <a:gd name="T23" fmla="*/ 208 h 1466"/>
                  <a:gd name="T24" fmla="*/ 984 w 3490"/>
                  <a:gd name="T25" fmla="*/ 241 h 1466"/>
                  <a:gd name="T26" fmla="*/ 1035 w 3490"/>
                  <a:gd name="T27" fmla="*/ 277 h 1466"/>
                  <a:gd name="T28" fmla="*/ 1069 w 3490"/>
                  <a:gd name="T29" fmla="*/ 307 h 1466"/>
                  <a:gd name="T30" fmla="*/ 1091 w 3490"/>
                  <a:gd name="T31" fmla="*/ 329 h 1466"/>
                  <a:gd name="T32" fmla="*/ 1112 w 3490"/>
                  <a:gd name="T33" fmla="*/ 352 h 1466"/>
                  <a:gd name="T34" fmla="*/ 1131 w 3490"/>
                  <a:gd name="T35" fmla="*/ 377 h 1466"/>
                  <a:gd name="T36" fmla="*/ 1149 w 3490"/>
                  <a:gd name="T37" fmla="*/ 403 h 1466"/>
                  <a:gd name="T38" fmla="*/ 1148 w 3490"/>
                  <a:gd name="T39" fmla="*/ 338 h 1466"/>
                  <a:gd name="T40" fmla="*/ 1126 w 3490"/>
                  <a:gd name="T41" fmla="*/ 312 h 1466"/>
                  <a:gd name="T42" fmla="*/ 1101 w 3490"/>
                  <a:gd name="T43" fmla="*/ 286 h 1466"/>
                  <a:gd name="T44" fmla="*/ 1076 w 3490"/>
                  <a:gd name="T45" fmla="*/ 263 h 1466"/>
                  <a:gd name="T46" fmla="*/ 1050 w 3490"/>
                  <a:gd name="T47" fmla="*/ 242 h 1466"/>
                  <a:gd name="T48" fmla="*/ 1012 w 3490"/>
                  <a:gd name="T49" fmla="*/ 216 h 1466"/>
                  <a:gd name="T50" fmla="*/ 955 w 3490"/>
                  <a:gd name="T51" fmla="*/ 181 h 1466"/>
                  <a:gd name="T52" fmla="*/ 892 w 3490"/>
                  <a:gd name="T53" fmla="*/ 153 h 1466"/>
                  <a:gd name="T54" fmla="*/ 826 w 3490"/>
                  <a:gd name="T55" fmla="*/ 130 h 1466"/>
                  <a:gd name="T56" fmla="*/ 696 w 3490"/>
                  <a:gd name="T57" fmla="*/ 102 h 1466"/>
                  <a:gd name="T58" fmla="*/ 412 w 3490"/>
                  <a:gd name="T59" fmla="*/ 118 h 1466"/>
                  <a:gd name="T60" fmla="*/ 328 w 3490"/>
                  <a:gd name="T61" fmla="*/ 143 h 1466"/>
                  <a:gd name="T62" fmla="*/ 261 w 3490"/>
                  <a:gd name="T63" fmla="*/ 172 h 1466"/>
                  <a:gd name="T64" fmla="*/ 206 w 3490"/>
                  <a:gd name="T65" fmla="*/ 203 h 1466"/>
                  <a:gd name="T66" fmla="*/ 174 w 3490"/>
                  <a:gd name="T67" fmla="*/ 225 h 1466"/>
                  <a:gd name="T68" fmla="*/ 141 w 3490"/>
                  <a:gd name="T69" fmla="*/ 250 h 1466"/>
                  <a:gd name="T70" fmla="*/ 111 w 3490"/>
                  <a:gd name="T71" fmla="*/ 276 h 1466"/>
                  <a:gd name="T72" fmla="*/ 83 w 3490"/>
                  <a:gd name="T73" fmla="*/ 302 h 1466"/>
                  <a:gd name="T74" fmla="*/ 55 w 3490"/>
                  <a:gd name="T75" fmla="*/ 331 h 1466"/>
                  <a:gd name="T76" fmla="*/ 57 w 3490"/>
                  <a:gd name="T77" fmla="*/ 166 h 1466"/>
                  <a:gd name="T78" fmla="*/ 127 w 3490"/>
                  <a:gd name="T79" fmla="*/ 132 h 1466"/>
                  <a:gd name="T80" fmla="*/ 201 w 3490"/>
                  <a:gd name="T81" fmla="*/ 102 h 1466"/>
                  <a:gd name="T82" fmla="*/ 279 w 3490"/>
                  <a:gd name="T83" fmla="*/ 78 h 1466"/>
                  <a:gd name="T84" fmla="*/ 414 w 3490"/>
                  <a:gd name="T85" fmla="*/ 50 h 1466"/>
                  <a:gd name="T86" fmla="*/ 749 w 3490"/>
                  <a:gd name="T87" fmla="*/ 45 h 1466"/>
                  <a:gd name="T88" fmla="*/ 920 w 3490"/>
                  <a:gd name="T89" fmla="*/ 77 h 1466"/>
                  <a:gd name="T90" fmla="*/ 998 w 3490"/>
                  <a:gd name="T91" fmla="*/ 101 h 1466"/>
                  <a:gd name="T92" fmla="*/ 1071 w 3490"/>
                  <a:gd name="T93" fmla="*/ 131 h 1466"/>
                  <a:gd name="T94" fmla="*/ 1140 w 3490"/>
                  <a:gd name="T95" fmla="*/ 166 h 1466"/>
                  <a:gd name="T96" fmla="*/ 1182 w 3490"/>
                  <a:gd name="T97" fmla="*/ 156 h 1466"/>
                  <a:gd name="T98" fmla="*/ 1146 w 3490"/>
                  <a:gd name="T99" fmla="*/ 134 h 1466"/>
                  <a:gd name="T100" fmla="*/ 1108 w 3490"/>
                  <a:gd name="T101" fmla="*/ 114 h 1466"/>
                  <a:gd name="T102" fmla="*/ 1029 w 3490"/>
                  <a:gd name="T103" fmla="*/ 78 h 1466"/>
                  <a:gd name="T104" fmla="*/ 946 w 3490"/>
                  <a:gd name="T105" fmla="*/ 50 h 1466"/>
                  <a:gd name="T106" fmla="*/ 860 w 3490"/>
                  <a:gd name="T107" fmla="*/ 27 h 1466"/>
                  <a:gd name="T108" fmla="*/ 639 w 3490"/>
                  <a:gd name="T109" fmla="*/ 1 h 1466"/>
                  <a:gd name="T110" fmla="*/ 338 w 3490"/>
                  <a:gd name="T111" fmla="*/ 27 h 1466"/>
                  <a:gd name="T112" fmla="*/ 242 w 3490"/>
                  <a:gd name="T113" fmla="*/ 52 h 1466"/>
                  <a:gd name="T114" fmla="*/ 159 w 3490"/>
                  <a:gd name="T115" fmla="*/ 82 h 1466"/>
                  <a:gd name="T116" fmla="*/ 81 w 3490"/>
                  <a:gd name="T117" fmla="*/ 118 h 1466"/>
                  <a:gd name="T118" fmla="*/ 39 w 3490"/>
                  <a:gd name="T119" fmla="*/ 141 h 1466"/>
                  <a:gd name="T120" fmla="*/ 4 w 3490"/>
                  <a:gd name="T121" fmla="*/ 163 h 146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490"/>
                  <a:gd name="T184" fmla="*/ 0 h 1466"/>
                  <a:gd name="T185" fmla="*/ 3490 w 3490"/>
                  <a:gd name="T186" fmla="*/ 1466 h 146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490" h="1466">
                    <a:moveTo>
                      <a:pt x="123" y="1466"/>
                    </a:moveTo>
                    <a:lnTo>
                      <a:pt x="131" y="1453"/>
                    </a:lnTo>
                    <a:lnTo>
                      <a:pt x="139" y="1437"/>
                    </a:lnTo>
                    <a:lnTo>
                      <a:pt x="146" y="1424"/>
                    </a:lnTo>
                    <a:lnTo>
                      <a:pt x="154" y="1409"/>
                    </a:lnTo>
                    <a:lnTo>
                      <a:pt x="161" y="1396"/>
                    </a:lnTo>
                    <a:lnTo>
                      <a:pt x="171" y="1382"/>
                    </a:lnTo>
                    <a:lnTo>
                      <a:pt x="180" y="1367"/>
                    </a:lnTo>
                    <a:lnTo>
                      <a:pt x="190" y="1352"/>
                    </a:lnTo>
                    <a:lnTo>
                      <a:pt x="197" y="1339"/>
                    </a:lnTo>
                    <a:lnTo>
                      <a:pt x="207" y="1323"/>
                    </a:lnTo>
                    <a:lnTo>
                      <a:pt x="218" y="1310"/>
                    </a:lnTo>
                    <a:lnTo>
                      <a:pt x="228" y="1295"/>
                    </a:lnTo>
                    <a:lnTo>
                      <a:pt x="237" y="1280"/>
                    </a:lnTo>
                    <a:lnTo>
                      <a:pt x="249" y="1266"/>
                    </a:lnTo>
                    <a:lnTo>
                      <a:pt x="260" y="1251"/>
                    </a:lnTo>
                    <a:lnTo>
                      <a:pt x="270" y="1238"/>
                    </a:lnTo>
                    <a:lnTo>
                      <a:pt x="281" y="1223"/>
                    </a:lnTo>
                    <a:lnTo>
                      <a:pt x="293" y="1207"/>
                    </a:lnTo>
                    <a:lnTo>
                      <a:pt x="304" y="1192"/>
                    </a:lnTo>
                    <a:lnTo>
                      <a:pt x="317" y="1179"/>
                    </a:lnTo>
                    <a:lnTo>
                      <a:pt x="329" y="1164"/>
                    </a:lnTo>
                    <a:lnTo>
                      <a:pt x="340" y="1150"/>
                    </a:lnTo>
                    <a:lnTo>
                      <a:pt x="353" y="1135"/>
                    </a:lnTo>
                    <a:lnTo>
                      <a:pt x="367" y="1122"/>
                    </a:lnTo>
                    <a:lnTo>
                      <a:pt x="378" y="1107"/>
                    </a:lnTo>
                    <a:lnTo>
                      <a:pt x="391" y="1093"/>
                    </a:lnTo>
                    <a:lnTo>
                      <a:pt x="405" y="1078"/>
                    </a:lnTo>
                    <a:lnTo>
                      <a:pt x="418" y="1065"/>
                    </a:lnTo>
                    <a:lnTo>
                      <a:pt x="429" y="1050"/>
                    </a:lnTo>
                    <a:lnTo>
                      <a:pt x="443" y="1036"/>
                    </a:lnTo>
                    <a:lnTo>
                      <a:pt x="458" y="1023"/>
                    </a:lnTo>
                    <a:lnTo>
                      <a:pt x="471" y="1010"/>
                    </a:lnTo>
                    <a:lnTo>
                      <a:pt x="485" y="996"/>
                    </a:lnTo>
                    <a:lnTo>
                      <a:pt x="498" y="981"/>
                    </a:lnTo>
                    <a:lnTo>
                      <a:pt x="513" y="970"/>
                    </a:lnTo>
                    <a:lnTo>
                      <a:pt x="526" y="954"/>
                    </a:lnTo>
                    <a:lnTo>
                      <a:pt x="540" y="943"/>
                    </a:lnTo>
                    <a:lnTo>
                      <a:pt x="555" y="930"/>
                    </a:lnTo>
                    <a:lnTo>
                      <a:pt x="568" y="916"/>
                    </a:lnTo>
                    <a:lnTo>
                      <a:pt x="581" y="903"/>
                    </a:lnTo>
                    <a:lnTo>
                      <a:pt x="597" y="892"/>
                    </a:lnTo>
                    <a:lnTo>
                      <a:pt x="612" y="878"/>
                    </a:lnTo>
                    <a:lnTo>
                      <a:pt x="625" y="867"/>
                    </a:lnTo>
                    <a:lnTo>
                      <a:pt x="640" y="856"/>
                    </a:lnTo>
                    <a:lnTo>
                      <a:pt x="654" y="844"/>
                    </a:lnTo>
                    <a:lnTo>
                      <a:pt x="669" y="831"/>
                    </a:lnTo>
                    <a:lnTo>
                      <a:pt x="684" y="819"/>
                    </a:lnTo>
                    <a:lnTo>
                      <a:pt x="697" y="808"/>
                    </a:lnTo>
                    <a:lnTo>
                      <a:pt x="713" y="799"/>
                    </a:lnTo>
                    <a:lnTo>
                      <a:pt x="728" y="787"/>
                    </a:lnTo>
                    <a:lnTo>
                      <a:pt x="741" y="776"/>
                    </a:lnTo>
                    <a:lnTo>
                      <a:pt x="756" y="766"/>
                    </a:lnTo>
                    <a:lnTo>
                      <a:pt x="770" y="757"/>
                    </a:lnTo>
                    <a:lnTo>
                      <a:pt x="785" y="745"/>
                    </a:lnTo>
                    <a:lnTo>
                      <a:pt x="800" y="736"/>
                    </a:lnTo>
                    <a:lnTo>
                      <a:pt x="813" y="726"/>
                    </a:lnTo>
                    <a:lnTo>
                      <a:pt x="829" y="719"/>
                    </a:lnTo>
                    <a:lnTo>
                      <a:pt x="842" y="709"/>
                    </a:lnTo>
                    <a:lnTo>
                      <a:pt x="857" y="700"/>
                    </a:lnTo>
                    <a:lnTo>
                      <a:pt x="870" y="692"/>
                    </a:lnTo>
                    <a:lnTo>
                      <a:pt x="886" y="684"/>
                    </a:lnTo>
                    <a:lnTo>
                      <a:pt x="899" y="677"/>
                    </a:lnTo>
                    <a:lnTo>
                      <a:pt x="928" y="662"/>
                    </a:lnTo>
                    <a:lnTo>
                      <a:pt x="948" y="652"/>
                    </a:lnTo>
                    <a:lnTo>
                      <a:pt x="969" y="641"/>
                    </a:lnTo>
                    <a:lnTo>
                      <a:pt x="990" y="631"/>
                    </a:lnTo>
                    <a:lnTo>
                      <a:pt x="1011" y="622"/>
                    </a:lnTo>
                    <a:lnTo>
                      <a:pt x="1032" y="612"/>
                    </a:lnTo>
                    <a:lnTo>
                      <a:pt x="1053" y="605"/>
                    </a:lnTo>
                    <a:lnTo>
                      <a:pt x="1076" y="595"/>
                    </a:lnTo>
                    <a:lnTo>
                      <a:pt x="1097" y="588"/>
                    </a:lnTo>
                    <a:lnTo>
                      <a:pt x="1118" y="578"/>
                    </a:lnTo>
                    <a:lnTo>
                      <a:pt x="1140" y="570"/>
                    </a:lnTo>
                    <a:lnTo>
                      <a:pt x="1182" y="557"/>
                    </a:lnTo>
                    <a:lnTo>
                      <a:pt x="1226" y="542"/>
                    </a:lnTo>
                    <a:lnTo>
                      <a:pt x="1270" y="530"/>
                    </a:lnTo>
                    <a:lnTo>
                      <a:pt x="1313" y="519"/>
                    </a:lnTo>
                    <a:lnTo>
                      <a:pt x="1357" y="508"/>
                    </a:lnTo>
                    <a:lnTo>
                      <a:pt x="1401" y="500"/>
                    </a:lnTo>
                    <a:lnTo>
                      <a:pt x="1445" y="492"/>
                    </a:lnTo>
                    <a:lnTo>
                      <a:pt x="1534" y="479"/>
                    </a:lnTo>
                    <a:lnTo>
                      <a:pt x="1621" y="472"/>
                    </a:lnTo>
                    <a:lnTo>
                      <a:pt x="1798" y="468"/>
                    </a:lnTo>
                    <a:lnTo>
                      <a:pt x="1973" y="481"/>
                    </a:lnTo>
                    <a:lnTo>
                      <a:pt x="2059" y="494"/>
                    </a:lnTo>
                    <a:lnTo>
                      <a:pt x="2144" y="511"/>
                    </a:lnTo>
                    <a:lnTo>
                      <a:pt x="2188" y="523"/>
                    </a:lnTo>
                    <a:lnTo>
                      <a:pt x="2230" y="532"/>
                    </a:lnTo>
                    <a:lnTo>
                      <a:pt x="2272" y="546"/>
                    </a:lnTo>
                    <a:lnTo>
                      <a:pt x="2312" y="559"/>
                    </a:lnTo>
                    <a:lnTo>
                      <a:pt x="2353" y="572"/>
                    </a:lnTo>
                    <a:lnTo>
                      <a:pt x="2395" y="588"/>
                    </a:lnTo>
                    <a:lnTo>
                      <a:pt x="2435" y="605"/>
                    </a:lnTo>
                    <a:lnTo>
                      <a:pt x="2456" y="612"/>
                    </a:lnTo>
                    <a:lnTo>
                      <a:pt x="2475" y="622"/>
                    </a:lnTo>
                    <a:lnTo>
                      <a:pt x="2496" y="629"/>
                    </a:lnTo>
                    <a:lnTo>
                      <a:pt x="2515" y="639"/>
                    </a:lnTo>
                    <a:lnTo>
                      <a:pt x="2534" y="648"/>
                    </a:lnTo>
                    <a:lnTo>
                      <a:pt x="2555" y="658"/>
                    </a:lnTo>
                    <a:lnTo>
                      <a:pt x="2574" y="667"/>
                    </a:lnTo>
                    <a:lnTo>
                      <a:pt x="2593" y="679"/>
                    </a:lnTo>
                    <a:lnTo>
                      <a:pt x="2612" y="688"/>
                    </a:lnTo>
                    <a:lnTo>
                      <a:pt x="2631" y="700"/>
                    </a:lnTo>
                    <a:lnTo>
                      <a:pt x="2652" y="709"/>
                    </a:lnTo>
                    <a:lnTo>
                      <a:pt x="2671" y="721"/>
                    </a:lnTo>
                    <a:lnTo>
                      <a:pt x="2688" y="732"/>
                    </a:lnTo>
                    <a:lnTo>
                      <a:pt x="2707" y="743"/>
                    </a:lnTo>
                    <a:lnTo>
                      <a:pt x="2726" y="755"/>
                    </a:lnTo>
                    <a:lnTo>
                      <a:pt x="2745" y="768"/>
                    </a:lnTo>
                    <a:lnTo>
                      <a:pt x="2762" y="780"/>
                    </a:lnTo>
                    <a:lnTo>
                      <a:pt x="2781" y="791"/>
                    </a:lnTo>
                    <a:lnTo>
                      <a:pt x="2798" y="804"/>
                    </a:lnTo>
                    <a:lnTo>
                      <a:pt x="2815" y="818"/>
                    </a:lnTo>
                    <a:lnTo>
                      <a:pt x="2834" y="831"/>
                    </a:lnTo>
                    <a:lnTo>
                      <a:pt x="2852" y="844"/>
                    </a:lnTo>
                    <a:lnTo>
                      <a:pt x="2869" y="858"/>
                    </a:lnTo>
                    <a:lnTo>
                      <a:pt x="2886" y="871"/>
                    </a:lnTo>
                    <a:lnTo>
                      <a:pt x="2903" y="884"/>
                    </a:lnTo>
                    <a:lnTo>
                      <a:pt x="2920" y="899"/>
                    </a:lnTo>
                    <a:lnTo>
                      <a:pt x="2937" y="913"/>
                    </a:lnTo>
                    <a:lnTo>
                      <a:pt x="2954" y="928"/>
                    </a:lnTo>
                    <a:lnTo>
                      <a:pt x="2969" y="943"/>
                    </a:lnTo>
                    <a:lnTo>
                      <a:pt x="2987" y="958"/>
                    </a:lnTo>
                    <a:lnTo>
                      <a:pt x="3004" y="973"/>
                    </a:lnTo>
                    <a:lnTo>
                      <a:pt x="3019" y="989"/>
                    </a:lnTo>
                    <a:lnTo>
                      <a:pt x="3034" y="1004"/>
                    </a:lnTo>
                    <a:lnTo>
                      <a:pt x="3049" y="1021"/>
                    </a:lnTo>
                    <a:lnTo>
                      <a:pt x="3059" y="1029"/>
                    </a:lnTo>
                    <a:lnTo>
                      <a:pt x="3066" y="1036"/>
                    </a:lnTo>
                    <a:lnTo>
                      <a:pt x="3082" y="1053"/>
                    </a:lnTo>
                    <a:lnTo>
                      <a:pt x="3089" y="1061"/>
                    </a:lnTo>
                    <a:lnTo>
                      <a:pt x="3097" y="1070"/>
                    </a:lnTo>
                    <a:lnTo>
                      <a:pt x="3110" y="1086"/>
                    </a:lnTo>
                    <a:lnTo>
                      <a:pt x="3118" y="1095"/>
                    </a:lnTo>
                    <a:lnTo>
                      <a:pt x="3125" y="1103"/>
                    </a:lnTo>
                    <a:lnTo>
                      <a:pt x="3133" y="1112"/>
                    </a:lnTo>
                    <a:lnTo>
                      <a:pt x="3141" y="1120"/>
                    </a:lnTo>
                    <a:lnTo>
                      <a:pt x="3148" y="1129"/>
                    </a:lnTo>
                    <a:lnTo>
                      <a:pt x="3154" y="1139"/>
                    </a:lnTo>
                    <a:lnTo>
                      <a:pt x="3161" y="1147"/>
                    </a:lnTo>
                    <a:lnTo>
                      <a:pt x="3169" y="1156"/>
                    </a:lnTo>
                    <a:lnTo>
                      <a:pt x="3175" y="1166"/>
                    </a:lnTo>
                    <a:lnTo>
                      <a:pt x="3182" y="1173"/>
                    </a:lnTo>
                    <a:lnTo>
                      <a:pt x="3190" y="1183"/>
                    </a:lnTo>
                    <a:lnTo>
                      <a:pt x="3196" y="1192"/>
                    </a:lnTo>
                    <a:lnTo>
                      <a:pt x="3203" y="1202"/>
                    </a:lnTo>
                    <a:lnTo>
                      <a:pt x="3209" y="1209"/>
                    </a:lnTo>
                    <a:lnTo>
                      <a:pt x="3217" y="1219"/>
                    </a:lnTo>
                    <a:lnTo>
                      <a:pt x="3222" y="1228"/>
                    </a:lnTo>
                    <a:lnTo>
                      <a:pt x="3230" y="1238"/>
                    </a:lnTo>
                    <a:lnTo>
                      <a:pt x="3236" y="1247"/>
                    </a:lnTo>
                    <a:lnTo>
                      <a:pt x="3243" y="1257"/>
                    </a:lnTo>
                    <a:lnTo>
                      <a:pt x="3249" y="1266"/>
                    </a:lnTo>
                    <a:lnTo>
                      <a:pt x="3255" y="1276"/>
                    </a:lnTo>
                    <a:lnTo>
                      <a:pt x="3262" y="1285"/>
                    </a:lnTo>
                    <a:lnTo>
                      <a:pt x="3268" y="1295"/>
                    </a:lnTo>
                    <a:lnTo>
                      <a:pt x="3274" y="1304"/>
                    </a:lnTo>
                    <a:lnTo>
                      <a:pt x="3281" y="1314"/>
                    </a:lnTo>
                    <a:lnTo>
                      <a:pt x="3287" y="1323"/>
                    </a:lnTo>
                    <a:lnTo>
                      <a:pt x="3293" y="1335"/>
                    </a:lnTo>
                    <a:lnTo>
                      <a:pt x="3298" y="1344"/>
                    </a:lnTo>
                    <a:lnTo>
                      <a:pt x="3304" y="1354"/>
                    </a:lnTo>
                    <a:lnTo>
                      <a:pt x="3310" y="1363"/>
                    </a:lnTo>
                    <a:lnTo>
                      <a:pt x="3315" y="1373"/>
                    </a:lnTo>
                    <a:lnTo>
                      <a:pt x="3323" y="1384"/>
                    </a:lnTo>
                    <a:lnTo>
                      <a:pt x="3329" y="1394"/>
                    </a:lnTo>
                    <a:lnTo>
                      <a:pt x="3333" y="1403"/>
                    </a:lnTo>
                    <a:lnTo>
                      <a:pt x="3338" y="1415"/>
                    </a:lnTo>
                    <a:lnTo>
                      <a:pt x="3344" y="1424"/>
                    </a:lnTo>
                    <a:lnTo>
                      <a:pt x="3350" y="1436"/>
                    </a:lnTo>
                    <a:lnTo>
                      <a:pt x="3355" y="1445"/>
                    </a:lnTo>
                    <a:lnTo>
                      <a:pt x="3361" y="1455"/>
                    </a:lnTo>
                    <a:lnTo>
                      <a:pt x="3367" y="1466"/>
                    </a:lnTo>
                    <a:lnTo>
                      <a:pt x="3490" y="1466"/>
                    </a:lnTo>
                    <a:lnTo>
                      <a:pt x="3490" y="1217"/>
                    </a:lnTo>
                    <a:lnTo>
                      <a:pt x="3367" y="1236"/>
                    </a:lnTo>
                    <a:lnTo>
                      <a:pt x="3361" y="1226"/>
                    </a:lnTo>
                    <a:lnTo>
                      <a:pt x="3353" y="1215"/>
                    </a:lnTo>
                    <a:lnTo>
                      <a:pt x="3348" y="1205"/>
                    </a:lnTo>
                    <a:lnTo>
                      <a:pt x="3340" y="1194"/>
                    </a:lnTo>
                    <a:lnTo>
                      <a:pt x="3333" y="1185"/>
                    </a:lnTo>
                    <a:lnTo>
                      <a:pt x="3327" y="1175"/>
                    </a:lnTo>
                    <a:lnTo>
                      <a:pt x="3319" y="1164"/>
                    </a:lnTo>
                    <a:lnTo>
                      <a:pt x="3312" y="1154"/>
                    </a:lnTo>
                    <a:lnTo>
                      <a:pt x="3306" y="1145"/>
                    </a:lnTo>
                    <a:lnTo>
                      <a:pt x="3298" y="1135"/>
                    </a:lnTo>
                    <a:lnTo>
                      <a:pt x="3291" y="1124"/>
                    </a:lnTo>
                    <a:lnTo>
                      <a:pt x="3283" y="1114"/>
                    </a:lnTo>
                    <a:lnTo>
                      <a:pt x="3276" y="1105"/>
                    </a:lnTo>
                    <a:lnTo>
                      <a:pt x="3268" y="1095"/>
                    </a:lnTo>
                    <a:lnTo>
                      <a:pt x="3262" y="1086"/>
                    </a:lnTo>
                    <a:lnTo>
                      <a:pt x="3255" y="1076"/>
                    </a:lnTo>
                    <a:lnTo>
                      <a:pt x="3239" y="1057"/>
                    </a:lnTo>
                    <a:lnTo>
                      <a:pt x="3232" y="1048"/>
                    </a:lnTo>
                    <a:lnTo>
                      <a:pt x="3224" y="1038"/>
                    </a:lnTo>
                    <a:lnTo>
                      <a:pt x="3217" y="1029"/>
                    </a:lnTo>
                    <a:lnTo>
                      <a:pt x="3209" y="1019"/>
                    </a:lnTo>
                    <a:lnTo>
                      <a:pt x="3199" y="1010"/>
                    </a:lnTo>
                    <a:lnTo>
                      <a:pt x="3192" y="1002"/>
                    </a:lnTo>
                    <a:lnTo>
                      <a:pt x="3184" y="993"/>
                    </a:lnTo>
                    <a:lnTo>
                      <a:pt x="3177" y="983"/>
                    </a:lnTo>
                    <a:lnTo>
                      <a:pt x="3169" y="975"/>
                    </a:lnTo>
                    <a:lnTo>
                      <a:pt x="3160" y="966"/>
                    </a:lnTo>
                    <a:lnTo>
                      <a:pt x="3152" y="956"/>
                    </a:lnTo>
                    <a:lnTo>
                      <a:pt x="3144" y="949"/>
                    </a:lnTo>
                    <a:lnTo>
                      <a:pt x="3137" y="939"/>
                    </a:lnTo>
                    <a:lnTo>
                      <a:pt x="3127" y="930"/>
                    </a:lnTo>
                    <a:lnTo>
                      <a:pt x="3120" y="922"/>
                    </a:lnTo>
                    <a:lnTo>
                      <a:pt x="3110" y="913"/>
                    </a:lnTo>
                    <a:lnTo>
                      <a:pt x="3103" y="905"/>
                    </a:lnTo>
                    <a:lnTo>
                      <a:pt x="3093" y="897"/>
                    </a:lnTo>
                    <a:lnTo>
                      <a:pt x="3085" y="888"/>
                    </a:lnTo>
                    <a:lnTo>
                      <a:pt x="3078" y="880"/>
                    </a:lnTo>
                    <a:lnTo>
                      <a:pt x="3068" y="871"/>
                    </a:lnTo>
                    <a:lnTo>
                      <a:pt x="3061" y="863"/>
                    </a:lnTo>
                    <a:lnTo>
                      <a:pt x="3051" y="856"/>
                    </a:lnTo>
                    <a:lnTo>
                      <a:pt x="3042" y="848"/>
                    </a:lnTo>
                    <a:lnTo>
                      <a:pt x="3034" y="839"/>
                    </a:lnTo>
                    <a:lnTo>
                      <a:pt x="3025" y="831"/>
                    </a:lnTo>
                    <a:lnTo>
                      <a:pt x="3017" y="823"/>
                    </a:lnTo>
                    <a:lnTo>
                      <a:pt x="3007" y="816"/>
                    </a:lnTo>
                    <a:lnTo>
                      <a:pt x="2988" y="800"/>
                    </a:lnTo>
                    <a:lnTo>
                      <a:pt x="2971" y="785"/>
                    </a:lnTo>
                    <a:lnTo>
                      <a:pt x="2952" y="770"/>
                    </a:lnTo>
                    <a:lnTo>
                      <a:pt x="2935" y="755"/>
                    </a:lnTo>
                    <a:lnTo>
                      <a:pt x="2916" y="742"/>
                    </a:lnTo>
                    <a:lnTo>
                      <a:pt x="2897" y="726"/>
                    </a:lnTo>
                    <a:lnTo>
                      <a:pt x="2878" y="713"/>
                    </a:lnTo>
                    <a:lnTo>
                      <a:pt x="2859" y="700"/>
                    </a:lnTo>
                    <a:lnTo>
                      <a:pt x="2840" y="686"/>
                    </a:lnTo>
                    <a:lnTo>
                      <a:pt x="2821" y="673"/>
                    </a:lnTo>
                    <a:lnTo>
                      <a:pt x="2802" y="660"/>
                    </a:lnTo>
                    <a:lnTo>
                      <a:pt x="2783" y="646"/>
                    </a:lnTo>
                    <a:lnTo>
                      <a:pt x="2762" y="635"/>
                    </a:lnTo>
                    <a:lnTo>
                      <a:pt x="2743" y="622"/>
                    </a:lnTo>
                    <a:lnTo>
                      <a:pt x="2722" y="610"/>
                    </a:lnTo>
                    <a:lnTo>
                      <a:pt x="2703" y="599"/>
                    </a:lnTo>
                    <a:lnTo>
                      <a:pt x="2682" y="588"/>
                    </a:lnTo>
                    <a:lnTo>
                      <a:pt x="2661" y="576"/>
                    </a:lnTo>
                    <a:lnTo>
                      <a:pt x="2642" y="565"/>
                    </a:lnTo>
                    <a:lnTo>
                      <a:pt x="2621" y="555"/>
                    </a:lnTo>
                    <a:lnTo>
                      <a:pt x="2601" y="544"/>
                    </a:lnTo>
                    <a:lnTo>
                      <a:pt x="2580" y="534"/>
                    </a:lnTo>
                    <a:lnTo>
                      <a:pt x="2559" y="525"/>
                    </a:lnTo>
                    <a:lnTo>
                      <a:pt x="2538" y="513"/>
                    </a:lnTo>
                    <a:lnTo>
                      <a:pt x="2517" y="504"/>
                    </a:lnTo>
                    <a:lnTo>
                      <a:pt x="2496" y="496"/>
                    </a:lnTo>
                    <a:lnTo>
                      <a:pt x="2475" y="487"/>
                    </a:lnTo>
                    <a:lnTo>
                      <a:pt x="2452" y="477"/>
                    </a:lnTo>
                    <a:lnTo>
                      <a:pt x="2431" y="470"/>
                    </a:lnTo>
                    <a:lnTo>
                      <a:pt x="2409" y="462"/>
                    </a:lnTo>
                    <a:lnTo>
                      <a:pt x="2388" y="454"/>
                    </a:lnTo>
                    <a:lnTo>
                      <a:pt x="2344" y="439"/>
                    </a:lnTo>
                    <a:lnTo>
                      <a:pt x="2300" y="426"/>
                    </a:lnTo>
                    <a:lnTo>
                      <a:pt x="2256" y="413"/>
                    </a:lnTo>
                    <a:lnTo>
                      <a:pt x="2211" y="401"/>
                    </a:lnTo>
                    <a:lnTo>
                      <a:pt x="2167" y="390"/>
                    </a:lnTo>
                    <a:lnTo>
                      <a:pt x="2121" y="380"/>
                    </a:lnTo>
                    <a:lnTo>
                      <a:pt x="2076" y="373"/>
                    </a:lnTo>
                    <a:lnTo>
                      <a:pt x="2030" y="365"/>
                    </a:lnTo>
                    <a:lnTo>
                      <a:pt x="1985" y="357"/>
                    </a:lnTo>
                    <a:lnTo>
                      <a:pt x="1893" y="348"/>
                    </a:lnTo>
                    <a:lnTo>
                      <a:pt x="1800" y="344"/>
                    </a:lnTo>
                    <a:lnTo>
                      <a:pt x="1616" y="346"/>
                    </a:lnTo>
                    <a:lnTo>
                      <a:pt x="1431" y="367"/>
                    </a:lnTo>
                    <a:lnTo>
                      <a:pt x="1338" y="386"/>
                    </a:lnTo>
                    <a:lnTo>
                      <a:pt x="1293" y="395"/>
                    </a:lnTo>
                    <a:lnTo>
                      <a:pt x="1247" y="407"/>
                    </a:lnTo>
                    <a:lnTo>
                      <a:pt x="1201" y="420"/>
                    </a:lnTo>
                    <a:lnTo>
                      <a:pt x="1158" y="435"/>
                    </a:lnTo>
                    <a:lnTo>
                      <a:pt x="1112" y="449"/>
                    </a:lnTo>
                    <a:lnTo>
                      <a:pt x="1089" y="458"/>
                    </a:lnTo>
                    <a:lnTo>
                      <a:pt x="1066" y="466"/>
                    </a:lnTo>
                    <a:lnTo>
                      <a:pt x="1043" y="475"/>
                    </a:lnTo>
                    <a:lnTo>
                      <a:pt x="1023" y="483"/>
                    </a:lnTo>
                    <a:lnTo>
                      <a:pt x="1000" y="492"/>
                    </a:lnTo>
                    <a:lnTo>
                      <a:pt x="977" y="502"/>
                    </a:lnTo>
                    <a:lnTo>
                      <a:pt x="956" y="511"/>
                    </a:lnTo>
                    <a:lnTo>
                      <a:pt x="933" y="521"/>
                    </a:lnTo>
                    <a:lnTo>
                      <a:pt x="912" y="532"/>
                    </a:lnTo>
                    <a:lnTo>
                      <a:pt x="889" y="544"/>
                    </a:lnTo>
                    <a:lnTo>
                      <a:pt x="869" y="553"/>
                    </a:lnTo>
                    <a:lnTo>
                      <a:pt x="848" y="565"/>
                    </a:lnTo>
                    <a:lnTo>
                      <a:pt x="825" y="576"/>
                    </a:lnTo>
                    <a:lnTo>
                      <a:pt x="804" y="589"/>
                    </a:lnTo>
                    <a:lnTo>
                      <a:pt x="783" y="601"/>
                    </a:lnTo>
                    <a:lnTo>
                      <a:pt x="762" y="614"/>
                    </a:lnTo>
                    <a:lnTo>
                      <a:pt x="741" y="626"/>
                    </a:lnTo>
                    <a:lnTo>
                      <a:pt x="720" y="639"/>
                    </a:lnTo>
                    <a:lnTo>
                      <a:pt x="699" y="652"/>
                    </a:lnTo>
                    <a:lnTo>
                      <a:pt x="680" y="665"/>
                    </a:lnTo>
                    <a:lnTo>
                      <a:pt x="661" y="679"/>
                    </a:lnTo>
                    <a:lnTo>
                      <a:pt x="640" y="694"/>
                    </a:lnTo>
                    <a:lnTo>
                      <a:pt x="621" y="709"/>
                    </a:lnTo>
                    <a:lnTo>
                      <a:pt x="610" y="717"/>
                    </a:lnTo>
                    <a:lnTo>
                      <a:pt x="601" y="724"/>
                    </a:lnTo>
                    <a:lnTo>
                      <a:pt x="589" y="734"/>
                    </a:lnTo>
                    <a:lnTo>
                      <a:pt x="580" y="742"/>
                    </a:lnTo>
                    <a:lnTo>
                      <a:pt x="570" y="749"/>
                    </a:lnTo>
                    <a:lnTo>
                      <a:pt x="559" y="759"/>
                    </a:lnTo>
                    <a:lnTo>
                      <a:pt x="547" y="768"/>
                    </a:lnTo>
                    <a:lnTo>
                      <a:pt x="538" y="776"/>
                    </a:lnTo>
                    <a:lnTo>
                      <a:pt x="528" y="785"/>
                    </a:lnTo>
                    <a:lnTo>
                      <a:pt x="517" y="795"/>
                    </a:lnTo>
                    <a:lnTo>
                      <a:pt x="507" y="804"/>
                    </a:lnTo>
                    <a:lnTo>
                      <a:pt x="496" y="814"/>
                    </a:lnTo>
                    <a:lnTo>
                      <a:pt x="486" y="823"/>
                    </a:lnTo>
                    <a:lnTo>
                      <a:pt x="475" y="833"/>
                    </a:lnTo>
                    <a:lnTo>
                      <a:pt x="464" y="842"/>
                    </a:lnTo>
                    <a:lnTo>
                      <a:pt x="454" y="852"/>
                    </a:lnTo>
                    <a:lnTo>
                      <a:pt x="445" y="861"/>
                    </a:lnTo>
                    <a:lnTo>
                      <a:pt x="433" y="871"/>
                    </a:lnTo>
                    <a:lnTo>
                      <a:pt x="424" y="880"/>
                    </a:lnTo>
                    <a:lnTo>
                      <a:pt x="412" y="892"/>
                    </a:lnTo>
                    <a:lnTo>
                      <a:pt x="403" y="901"/>
                    </a:lnTo>
                    <a:lnTo>
                      <a:pt x="393" y="911"/>
                    </a:lnTo>
                    <a:lnTo>
                      <a:pt x="382" y="922"/>
                    </a:lnTo>
                    <a:lnTo>
                      <a:pt x="372" y="932"/>
                    </a:lnTo>
                    <a:lnTo>
                      <a:pt x="363" y="941"/>
                    </a:lnTo>
                    <a:lnTo>
                      <a:pt x="353" y="953"/>
                    </a:lnTo>
                    <a:lnTo>
                      <a:pt x="342" y="962"/>
                    </a:lnTo>
                    <a:lnTo>
                      <a:pt x="332" y="973"/>
                    </a:lnTo>
                    <a:lnTo>
                      <a:pt x="323" y="983"/>
                    </a:lnTo>
                    <a:lnTo>
                      <a:pt x="313" y="994"/>
                    </a:lnTo>
                    <a:lnTo>
                      <a:pt x="304" y="1004"/>
                    </a:lnTo>
                    <a:lnTo>
                      <a:pt x="294" y="1015"/>
                    </a:lnTo>
                    <a:lnTo>
                      <a:pt x="285" y="1025"/>
                    </a:lnTo>
                    <a:lnTo>
                      <a:pt x="275" y="1036"/>
                    </a:lnTo>
                    <a:lnTo>
                      <a:pt x="268" y="1046"/>
                    </a:lnTo>
                    <a:lnTo>
                      <a:pt x="258" y="1057"/>
                    </a:lnTo>
                    <a:lnTo>
                      <a:pt x="249" y="1067"/>
                    </a:lnTo>
                    <a:lnTo>
                      <a:pt x="241" y="1078"/>
                    </a:lnTo>
                    <a:lnTo>
                      <a:pt x="232" y="1088"/>
                    </a:lnTo>
                    <a:lnTo>
                      <a:pt x="224" y="1099"/>
                    </a:lnTo>
                    <a:lnTo>
                      <a:pt x="215" y="1108"/>
                    </a:lnTo>
                    <a:lnTo>
                      <a:pt x="207" y="1120"/>
                    </a:lnTo>
                    <a:lnTo>
                      <a:pt x="199" y="1129"/>
                    </a:lnTo>
                    <a:lnTo>
                      <a:pt x="192" y="1139"/>
                    </a:lnTo>
                    <a:lnTo>
                      <a:pt x="177" y="1160"/>
                    </a:lnTo>
                    <a:lnTo>
                      <a:pt x="169" y="1171"/>
                    </a:lnTo>
                    <a:lnTo>
                      <a:pt x="161" y="1181"/>
                    </a:lnTo>
                    <a:lnTo>
                      <a:pt x="154" y="1190"/>
                    </a:lnTo>
                    <a:lnTo>
                      <a:pt x="148" y="1200"/>
                    </a:lnTo>
                    <a:lnTo>
                      <a:pt x="140" y="1209"/>
                    </a:lnTo>
                    <a:lnTo>
                      <a:pt x="135" y="1221"/>
                    </a:lnTo>
                    <a:lnTo>
                      <a:pt x="127" y="1230"/>
                    </a:lnTo>
                    <a:lnTo>
                      <a:pt x="121" y="1240"/>
                    </a:lnTo>
                    <a:lnTo>
                      <a:pt x="123" y="624"/>
                    </a:lnTo>
                    <a:lnTo>
                      <a:pt x="146" y="608"/>
                    </a:lnTo>
                    <a:lnTo>
                      <a:pt x="167" y="593"/>
                    </a:lnTo>
                    <a:lnTo>
                      <a:pt x="190" y="578"/>
                    </a:lnTo>
                    <a:lnTo>
                      <a:pt x="211" y="565"/>
                    </a:lnTo>
                    <a:lnTo>
                      <a:pt x="234" y="550"/>
                    </a:lnTo>
                    <a:lnTo>
                      <a:pt x="256" y="536"/>
                    </a:lnTo>
                    <a:lnTo>
                      <a:pt x="279" y="523"/>
                    </a:lnTo>
                    <a:lnTo>
                      <a:pt x="302" y="510"/>
                    </a:lnTo>
                    <a:lnTo>
                      <a:pt x="325" y="494"/>
                    </a:lnTo>
                    <a:lnTo>
                      <a:pt x="348" y="483"/>
                    </a:lnTo>
                    <a:lnTo>
                      <a:pt x="370" y="470"/>
                    </a:lnTo>
                    <a:lnTo>
                      <a:pt x="395" y="456"/>
                    </a:lnTo>
                    <a:lnTo>
                      <a:pt x="418" y="445"/>
                    </a:lnTo>
                    <a:lnTo>
                      <a:pt x="441" y="432"/>
                    </a:lnTo>
                    <a:lnTo>
                      <a:pt x="466" y="420"/>
                    </a:lnTo>
                    <a:lnTo>
                      <a:pt x="490" y="409"/>
                    </a:lnTo>
                    <a:lnTo>
                      <a:pt x="513" y="397"/>
                    </a:lnTo>
                    <a:lnTo>
                      <a:pt x="538" y="386"/>
                    </a:lnTo>
                    <a:lnTo>
                      <a:pt x="562" y="375"/>
                    </a:lnTo>
                    <a:lnTo>
                      <a:pt x="587" y="363"/>
                    </a:lnTo>
                    <a:lnTo>
                      <a:pt x="612" y="354"/>
                    </a:lnTo>
                    <a:lnTo>
                      <a:pt x="637" y="344"/>
                    </a:lnTo>
                    <a:lnTo>
                      <a:pt x="661" y="333"/>
                    </a:lnTo>
                    <a:lnTo>
                      <a:pt x="686" y="323"/>
                    </a:lnTo>
                    <a:lnTo>
                      <a:pt x="711" y="314"/>
                    </a:lnTo>
                    <a:lnTo>
                      <a:pt x="737" y="304"/>
                    </a:lnTo>
                    <a:lnTo>
                      <a:pt x="762" y="295"/>
                    </a:lnTo>
                    <a:lnTo>
                      <a:pt x="787" y="287"/>
                    </a:lnTo>
                    <a:lnTo>
                      <a:pt x="813" y="278"/>
                    </a:lnTo>
                    <a:lnTo>
                      <a:pt x="838" y="270"/>
                    </a:lnTo>
                    <a:lnTo>
                      <a:pt x="865" y="262"/>
                    </a:lnTo>
                    <a:lnTo>
                      <a:pt x="891" y="255"/>
                    </a:lnTo>
                    <a:lnTo>
                      <a:pt x="943" y="240"/>
                    </a:lnTo>
                    <a:lnTo>
                      <a:pt x="994" y="224"/>
                    </a:lnTo>
                    <a:lnTo>
                      <a:pt x="1047" y="211"/>
                    </a:lnTo>
                    <a:lnTo>
                      <a:pt x="1101" y="200"/>
                    </a:lnTo>
                    <a:lnTo>
                      <a:pt x="1154" y="188"/>
                    </a:lnTo>
                    <a:lnTo>
                      <a:pt x="1207" y="179"/>
                    </a:lnTo>
                    <a:lnTo>
                      <a:pt x="1260" y="169"/>
                    </a:lnTo>
                    <a:lnTo>
                      <a:pt x="1313" y="162"/>
                    </a:lnTo>
                    <a:lnTo>
                      <a:pt x="1369" y="154"/>
                    </a:lnTo>
                    <a:lnTo>
                      <a:pt x="1422" y="146"/>
                    </a:lnTo>
                    <a:lnTo>
                      <a:pt x="1532" y="137"/>
                    </a:lnTo>
                    <a:lnTo>
                      <a:pt x="1640" y="131"/>
                    </a:lnTo>
                    <a:lnTo>
                      <a:pt x="1749" y="129"/>
                    </a:lnTo>
                    <a:lnTo>
                      <a:pt x="1967" y="137"/>
                    </a:lnTo>
                    <a:lnTo>
                      <a:pt x="2184" y="160"/>
                    </a:lnTo>
                    <a:lnTo>
                      <a:pt x="2291" y="177"/>
                    </a:lnTo>
                    <a:lnTo>
                      <a:pt x="2344" y="186"/>
                    </a:lnTo>
                    <a:lnTo>
                      <a:pt x="2397" y="198"/>
                    </a:lnTo>
                    <a:lnTo>
                      <a:pt x="2450" y="209"/>
                    </a:lnTo>
                    <a:lnTo>
                      <a:pt x="2502" y="222"/>
                    </a:lnTo>
                    <a:lnTo>
                      <a:pt x="2555" y="236"/>
                    </a:lnTo>
                    <a:lnTo>
                      <a:pt x="2606" y="251"/>
                    </a:lnTo>
                    <a:lnTo>
                      <a:pt x="2658" y="268"/>
                    </a:lnTo>
                    <a:lnTo>
                      <a:pt x="2682" y="276"/>
                    </a:lnTo>
                    <a:lnTo>
                      <a:pt x="2709" y="285"/>
                    </a:lnTo>
                    <a:lnTo>
                      <a:pt x="2734" y="293"/>
                    </a:lnTo>
                    <a:lnTo>
                      <a:pt x="2758" y="302"/>
                    </a:lnTo>
                    <a:lnTo>
                      <a:pt x="2785" y="312"/>
                    </a:lnTo>
                    <a:lnTo>
                      <a:pt x="2810" y="321"/>
                    </a:lnTo>
                    <a:lnTo>
                      <a:pt x="2834" y="331"/>
                    </a:lnTo>
                    <a:lnTo>
                      <a:pt x="2859" y="340"/>
                    </a:lnTo>
                    <a:lnTo>
                      <a:pt x="2884" y="352"/>
                    </a:lnTo>
                    <a:lnTo>
                      <a:pt x="2909" y="361"/>
                    </a:lnTo>
                    <a:lnTo>
                      <a:pt x="2931" y="373"/>
                    </a:lnTo>
                    <a:lnTo>
                      <a:pt x="2956" y="384"/>
                    </a:lnTo>
                    <a:lnTo>
                      <a:pt x="2981" y="395"/>
                    </a:lnTo>
                    <a:lnTo>
                      <a:pt x="3004" y="407"/>
                    </a:lnTo>
                    <a:lnTo>
                      <a:pt x="3028" y="418"/>
                    </a:lnTo>
                    <a:lnTo>
                      <a:pt x="3051" y="430"/>
                    </a:lnTo>
                    <a:lnTo>
                      <a:pt x="3076" y="443"/>
                    </a:lnTo>
                    <a:lnTo>
                      <a:pt x="3099" y="454"/>
                    </a:lnTo>
                    <a:lnTo>
                      <a:pt x="3122" y="468"/>
                    </a:lnTo>
                    <a:lnTo>
                      <a:pt x="3144" y="481"/>
                    </a:lnTo>
                    <a:lnTo>
                      <a:pt x="3167" y="494"/>
                    </a:lnTo>
                    <a:lnTo>
                      <a:pt x="3190" y="508"/>
                    </a:lnTo>
                    <a:lnTo>
                      <a:pt x="3213" y="521"/>
                    </a:lnTo>
                    <a:lnTo>
                      <a:pt x="3236" y="534"/>
                    </a:lnTo>
                    <a:lnTo>
                      <a:pt x="3258" y="550"/>
                    </a:lnTo>
                    <a:lnTo>
                      <a:pt x="3279" y="563"/>
                    </a:lnTo>
                    <a:lnTo>
                      <a:pt x="3302" y="578"/>
                    </a:lnTo>
                    <a:lnTo>
                      <a:pt x="3323" y="593"/>
                    </a:lnTo>
                    <a:lnTo>
                      <a:pt x="3346" y="608"/>
                    </a:lnTo>
                    <a:lnTo>
                      <a:pt x="3367" y="624"/>
                    </a:lnTo>
                    <a:lnTo>
                      <a:pt x="3367" y="1217"/>
                    </a:lnTo>
                    <a:lnTo>
                      <a:pt x="3490" y="1173"/>
                    </a:lnTo>
                    <a:lnTo>
                      <a:pt x="3490" y="591"/>
                    </a:lnTo>
                    <a:lnTo>
                      <a:pt x="3479" y="584"/>
                    </a:lnTo>
                    <a:lnTo>
                      <a:pt x="3468" y="574"/>
                    </a:lnTo>
                    <a:lnTo>
                      <a:pt x="3456" y="565"/>
                    </a:lnTo>
                    <a:lnTo>
                      <a:pt x="3445" y="555"/>
                    </a:lnTo>
                    <a:lnTo>
                      <a:pt x="3433" y="546"/>
                    </a:lnTo>
                    <a:lnTo>
                      <a:pt x="3422" y="538"/>
                    </a:lnTo>
                    <a:lnTo>
                      <a:pt x="3411" y="529"/>
                    </a:lnTo>
                    <a:lnTo>
                      <a:pt x="3399" y="521"/>
                    </a:lnTo>
                    <a:lnTo>
                      <a:pt x="3388" y="511"/>
                    </a:lnTo>
                    <a:lnTo>
                      <a:pt x="3376" y="502"/>
                    </a:lnTo>
                    <a:lnTo>
                      <a:pt x="3363" y="494"/>
                    </a:lnTo>
                    <a:lnTo>
                      <a:pt x="3352" y="487"/>
                    </a:lnTo>
                    <a:lnTo>
                      <a:pt x="3340" y="477"/>
                    </a:lnTo>
                    <a:lnTo>
                      <a:pt x="3329" y="470"/>
                    </a:lnTo>
                    <a:lnTo>
                      <a:pt x="3315" y="462"/>
                    </a:lnTo>
                    <a:lnTo>
                      <a:pt x="3304" y="453"/>
                    </a:lnTo>
                    <a:lnTo>
                      <a:pt x="3291" y="445"/>
                    </a:lnTo>
                    <a:lnTo>
                      <a:pt x="3279" y="437"/>
                    </a:lnTo>
                    <a:lnTo>
                      <a:pt x="3268" y="430"/>
                    </a:lnTo>
                    <a:lnTo>
                      <a:pt x="3255" y="420"/>
                    </a:lnTo>
                    <a:lnTo>
                      <a:pt x="3243" y="413"/>
                    </a:lnTo>
                    <a:lnTo>
                      <a:pt x="3230" y="405"/>
                    </a:lnTo>
                    <a:lnTo>
                      <a:pt x="3205" y="390"/>
                    </a:lnTo>
                    <a:lnTo>
                      <a:pt x="3180" y="376"/>
                    </a:lnTo>
                    <a:lnTo>
                      <a:pt x="3156" y="361"/>
                    </a:lnTo>
                    <a:lnTo>
                      <a:pt x="3129" y="346"/>
                    </a:lnTo>
                    <a:lnTo>
                      <a:pt x="3104" y="333"/>
                    </a:lnTo>
                    <a:lnTo>
                      <a:pt x="3078" y="319"/>
                    </a:lnTo>
                    <a:lnTo>
                      <a:pt x="3053" y="306"/>
                    </a:lnTo>
                    <a:lnTo>
                      <a:pt x="3026" y="293"/>
                    </a:lnTo>
                    <a:lnTo>
                      <a:pt x="3000" y="280"/>
                    </a:lnTo>
                    <a:lnTo>
                      <a:pt x="2973" y="266"/>
                    </a:lnTo>
                    <a:lnTo>
                      <a:pt x="2947" y="255"/>
                    </a:lnTo>
                    <a:lnTo>
                      <a:pt x="2920" y="243"/>
                    </a:lnTo>
                    <a:lnTo>
                      <a:pt x="2893" y="232"/>
                    </a:lnTo>
                    <a:lnTo>
                      <a:pt x="2867" y="221"/>
                    </a:lnTo>
                    <a:lnTo>
                      <a:pt x="2840" y="209"/>
                    </a:lnTo>
                    <a:lnTo>
                      <a:pt x="2812" y="198"/>
                    </a:lnTo>
                    <a:lnTo>
                      <a:pt x="2785" y="186"/>
                    </a:lnTo>
                    <a:lnTo>
                      <a:pt x="2758" y="177"/>
                    </a:lnTo>
                    <a:lnTo>
                      <a:pt x="2730" y="167"/>
                    </a:lnTo>
                    <a:lnTo>
                      <a:pt x="2703" y="158"/>
                    </a:lnTo>
                    <a:lnTo>
                      <a:pt x="2675" y="148"/>
                    </a:lnTo>
                    <a:lnTo>
                      <a:pt x="2646" y="139"/>
                    </a:lnTo>
                    <a:lnTo>
                      <a:pt x="2620" y="129"/>
                    </a:lnTo>
                    <a:lnTo>
                      <a:pt x="2591" y="122"/>
                    </a:lnTo>
                    <a:lnTo>
                      <a:pt x="2563" y="112"/>
                    </a:lnTo>
                    <a:lnTo>
                      <a:pt x="2534" y="105"/>
                    </a:lnTo>
                    <a:lnTo>
                      <a:pt x="2506" y="97"/>
                    </a:lnTo>
                    <a:lnTo>
                      <a:pt x="2448" y="84"/>
                    </a:lnTo>
                    <a:lnTo>
                      <a:pt x="2391" y="70"/>
                    </a:lnTo>
                    <a:lnTo>
                      <a:pt x="2333" y="57"/>
                    </a:lnTo>
                    <a:lnTo>
                      <a:pt x="2275" y="48"/>
                    </a:lnTo>
                    <a:lnTo>
                      <a:pt x="2217" y="36"/>
                    </a:lnTo>
                    <a:lnTo>
                      <a:pt x="2158" y="29"/>
                    </a:lnTo>
                    <a:lnTo>
                      <a:pt x="2101" y="21"/>
                    </a:lnTo>
                    <a:lnTo>
                      <a:pt x="1983" y="10"/>
                    </a:lnTo>
                    <a:lnTo>
                      <a:pt x="1863" y="2"/>
                    </a:lnTo>
                    <a:lnTo>
                      <a:pt x="1745" y="0"/>
                    </a:lnTo>
                    <a:lnTo>
                      <a:pt x="1507" y="10"/>
                    </a:lnTo>
                    <a:lnTo>
                      <a:pt x="1391" y="21"/>
                    </a:lnTo>
                    <a:lnTo>
                      <a:pt x="1274" y="36"/>
                    </a:lnTo>
                    <a:lnTo>
                      <a:pt x="1215" y="48"/>
                    </a:lnTo>
                    <a:lnTo>
                      <a:pt x="1158" y="57"/>
                    </a:lnTo>
                    <a:lnTo>
                      <a:pt x="1099" y="70"/>
                    </a:lnTo>
                    <a:lnTo>
                      <a:pt x="1042" y="84"/>
                    </a:lnTo>
                    <a:lnTo>
                      <a:pt x="985" y="97"/>
                    </a:lnTo>
                    <a:lnTo>
                      <a:pt x="928" y="112"/>
                    </a:lnTo>
                    <a:lnTo>
                      <a:pt x="899" y="122"/>
                    </a:lnTo>
                    <a:lnTo>
                      <a:pt x="872" y="129"/>
                    </a:lnTo>
                    <a:lnTo>
                      <a:pt x="844" y="139"/>
                    </a:lnTo>
                    <a:lnTo>
                      <a:pt x="815" y="148"/>
                    </a:lnTo>
                    <a:lnTo>
                      <a:pt x="787" y="158"/>
                    </a:lnTo>
                    <a:lnTo>
                      <a:pt x="760" y="167"/>
                    </a:lnTo>
                    <a:lnTo>
                      <a:pt x="732" y="177"/>
                    </a:lnTo>
                    <a:lnTo>
                      <a:pt x="705" y="186"/>
                    </a:lnTo>
                    <a:lnTo>
                      <a:pt x="678" y="198"/>
                    </a:lnTo>
                    <a:lnTo>
                      <a:pt x="650" y="209"/>
                    </a:lnTo>
                    <a:lnTo>
                      <a:pt x="623" y="221"/>
                    </a:lnTo>
                    <a:lnTo>
                      <a:pt x="597" y="232"/>
                    </a:lnTo>
                    <a:lnTo>
                      <a:pt x="570" y="243"/>
                    </a:lnTo>
                    <a:lnTo>
                      <a:pt x="543" y="255"/>
                    </a:lnTo>
                    <a:lnTo>
                      <a:pt x="517" y="266"/>
                    </a:lnTo>
                    <a:lnTo>
                      <a:pt x="490" y="280"/>
                    </a:lnTo>
                    <a:lnTo>
                      <a:pt x="464" y="293"/>
                    </a:lnTo>
                    <a:lnTo>
                      <a:pt x="437" y="306"/>
                    </a:lnTo>
                    <a:lnTo>
                      <a:pt x="412" y="319"/>
                    </a:lnTo>
                    <a:lnTo>
                      <a:pt x="386" y="333"/>
                    </a:lnTo>
                    <a:lnTo>
                      <a:pt x="361" y="346"/>
                    </a:lnTo>
                    <a:lnTo>
                      <a:pt x="336" y="361"/>
                    </a:lnTo>
                    <a:lnTo>
                      <a:pt x="310" y="376"/>
                    </a:lnTo>
                    <a:lnTo>
                      <a:pt x="285" y="390"/>
                    </a:lnTo>
                    <a:lnTo>
                      <a:pt x="260" y="405"/>
                    </a:lnTo>
                    <a:lnTo>
                      <a:pt x="235" y="420"/>
                    </a:lnTo>
                    <a:lnTo>
                      <a:pt x="211" y="437"/>
                    </a:lnTo>
                    <a:lnTo>
                      <a:pt x="199" y="445"/>
                    </a:lnTo>
                    <a:lnTo>
                      <a:pt x="186" y="453"/>
                    </a:lnTo>
                    <a:lnTo>
                      <a:pt x="175" y="462"/>
                    </a:lnTo>
                    <a:lnTo>
                      <a:pt x="161" y="470"/>
                    </a:lnTo>
                    <a:lnTo>
                      <a:pt x="150" y="477"/>
                    </a:lnTo>
                    <a:lnTo>
                      <a:pt x="139" y="487"/>
                    </a:lnTo>
                    <a:lnTo>
                      <a:pt x="127" y="494"/>
                    </a:lnTo>
                    <a:lnTo>
                      <a:pt x="114" y="502"/>
                    </a:lnTo>
                    <a:lnTo>
                      <a:pt x="102" y="511"/>
                    </a:lnTo>
                    <a:lnTo>
                      <a:pt x="91" y="521"/>
                    </a:lnTo>
                    <a:lnTo>
                      <a:pt x="80" y="529"/>
                    </a:lnTo>
                    <a:lnTo>
                      <a:pt x="68" y="538"/>
                    </a:lnTo>
                    <a:lnTo>
                      <a:pt x="57" y="546"/>
                    </a:lnTo>
                    <a:lnTo>
                      <a:pt x="45" y="555"/>
                    </a:lnTo>
                    <a:lnTo>
                      <a:pt x="34" y="565"/>
                    </a:lnTo>
                    <a:lnTo>
                      <a:pt x="23" y="574"/>
                    </a:lnTo>
                    <a:lnTo>
                      <a:pt x="11" y="582"/>
                    </a:lnTo>
                    <a:lnTo>
                      <a:pt x="0" y="591"/>
                    </a:lnTo>
                    <a:lnTo>
                      <a:pt x="0" y="1466"/>
                    </a:lnTo>
                    <a:lnTo>
                      <a:pt x="123" y="14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160"/>
              <p:cNvSpPr>
                <a:spLocks/>
              </p:cNvSpPr>
              <p:nvPr/>
            </p:nvSpPr>
            <p:spPr bwMode="auto">
              <a:xfrm>
                <a:off x="729" y="255"/>
                <a:ext cx="21" cy="155"/>
              </a:xfrm>
              <a:custGeom>
                <a:avLst/>
                <a:gdLst>
                  <a:gd name="T0" fmla="*/ 0 w 63"/>
                  <a:gd name="T1" fmla="*/ 0 h 553"/>
                  <a:gd name="T2" fmla="*/ 0 w 63"/>
                  <a:gd name="T3" fmla="*/ 155 h 553"/>
                  <a:gd name="T4" fmla="*/ 21 w 63"/>
                  <a:gd name="T5" fmla="*/ 155 h 553"/>
                  <a:gd name="T6" fmla="*/ 21 w 63"/>
                  <a:gd name="T7" fmla="*/ 0 h 553"/>
                  <a:gd name="T8" fmla="*/ 0 w 63"/>
                  <a:gd name="T9" fmla="*/ 0 h 553"/>
                  <a:gd name="T10" fmla="*/ 0 w 63"/>
                  <a:gd name="T11" fmla="*/ 0 h 5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553"/>
                  <a:gd name="T20" fmla="*/ 63 w 63"/>
                  <a:gd name="T21" fmla="*/ 553 h 55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553">
                    <a:moveTo>
                      <a:pt x="0" y="0"/>
                    </a:moveTo>
                    <a:lnTo>
                      <a:pt x="0" y="553"/>
                    </a:lnTo>
                    <a:lnTo>
                      <a:pt x="63" y="553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161"/>
              <p:cNvSpPr>
                <a:spLocks/>
              </p:cNvSpPr>
              <p:nvPr/>
            </p:nvSpPr>
            <p:spPr bwMode="auto">
              <a:xfrm>
                <a:off x="1477" y="210"/>
                <a:ext cx="21" cy="128"/>
              </a:xfrm>
              <a:custGeom>
                <a:avLst/>
                <a:gdLst>
                  <a:gd name="T0" fmla="*/ 0 w 63"/>
                  <a:gd name="T1" fmla="*/ 0 h 452"/>
                  <a:gd name="T2" fmla="*/ 0 w 63"/>
                  <a:gd name="T3" fmla="*/ 128 h 452"/>
                  <a:gd name="T4" fmla="*/ 21 w 63"/>
                  <a:gd name="T5" fmla="*/ 128 h 452"/>
                  <a:gd name="T6" fmla="*/ 21 w 63"/>
                  <a:gd name="T7" fmla="*/ 0 h 452"/>
                  <a:gd name="T8" fmla="*/ 0 w 63"/>
                  <a:gd name="T9" fmla="*/ 0 h 452"/>
                  <a:gd name="T10" fmla="*/ 0 w 63"/>
                  <a:gd name="T11" fmla="*/ 0 h 4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452"/>
                  <a:gd name="T20" fmla="*/ 63 w 63"/>
                  <a:gd name="T21" fmla="*/ 452 h 4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452">
                    <a:moveTo>
                      <a:pt x="0" y="0"/>
                    </a:moveTo>
                    <a:lnTo>
                      <a:pt x="0" y="452"/>
                    </a:lnTo>
                    <a:lnTo>
                      <a:pt x="63" y="452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162"/>
              <p:cNvSpPr>
                <a:spLocks/>
              </p:cNvSpPr>
              <p:nvPr/>
            </p:nvSpPr>
            <p:spPr bwMode="auto">
              <a:xfrm>
                <a:off x="1049" y="176"/>
                <a:ext cx="22" cy="98"/>
              </a:xfrm>
              <a:custGeom>
                <a:avLst/>
                <a:gdLst>
                  <a:gd name="T0" fmla="*/ 0 w 63"/>
                  <a:gd name="T1" fmla="*/ 0 h 348"/>
                  <a:gd name="T2" fmla="*/ 0 w 63"/>
                  <a:gd name="T3" fmla="*/ 98 h 348"/>
                  <a:gd name="T4" fmla="*/ 22 w 63"/>
                  <a:gd name="T5" fmla="*/ 98 h 348"/>
                  <a:gd name="T6" fmla="*/ 22 w 63"/>
                  <a:gd name="T7" fmla="*/ 0 h 348"/>
                  <a:gd name="T8" fmla="*/ 0 w 63"/>
                  <a:gd name="T9" fmla="*/ 0 h 348"/>
                  <a:gd name="T10" fmla="*/ 0 w 63"/>
                  <a:gd name="T11" fmla="*/ 0 h 3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348"/>
                  <a:gd name="T20" fmla="*/ 63 w 63"/>
                  <a:gd name="T21" fmla="*/ 348 h 34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348">
                    <a:moveTo>
                      <a:pt x="0" y="0"/>
                    </a:moveTo>
                    <a:lnTo>
                      <a:pt x="0" y="348"/>
                    </a:lnTo>
                    <a:lnTo>
                      <a:pt x="63" y="348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163"/>
              <p:cNvSpPr>
                <a:spLocks/>
              </p:cNvSpPr>
              <p:nvPr/>
            </p:nvSpPr>
            <p:spPr bwMode="auto">
              <a:xfrm>
                <a:off x="836" y="210"/>
                <a:ext cx="21" cy="137"/>
              </a:xfrm>
              <a:custGeom>
                <a:avLst/>
                <a:gdLst>
                  <a:gd name="T0" fmla="*/ 0 w 63"/>
                  <a:gd name="T1" fmla="*/ 0 h 485"/>
                  <a:gd name="T2" fmla="*/ 0 w 63"/>
                  <a:gd name="T3" fmla="*/ 137 h 485"/>
                  <a:gd name="T4" fmla="*/ 21 w 63"/>
                  <a:gd name="T5" fmla="*/ 137 h 485"/>
                  <a:gd name="T6" fmla="*/ 21 w 63"/>
                  <a:gd name="T7" fmla="*/ 0 h 485"/>
                  <a:gd name="T8" fmla="*/ 0 w 63"/>
                  <a:gd name="T9" fmla="*/ 0 h 485"/>
                  <a:gd name="T10" fmla="*/ 0 w 63"/>
                  <a:gd name="T11" fmla="*/ 0 h 4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485"/>
                  <a:gd name="T20" fmla="*/ 63 w 63"/>
                  <a:gd name="T21" fmla="*/ 485 h 4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485">
                    <a:moveTo>
                      <a:pt x="0" y="0"/>
                    </a:moveTo>
                    <a:lnTo>
                      <a:pt x="0" y="485"/>
                    </a:lnTo>
                    <a:lnTo>
                      <a:pt x="63" y="485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164"/>
              <p:cNvSpPr>
                <a:spLocks/>
              </p:cNvSpPr>
              <p:nvPr/>
            </p:nvSpPr>
            <p:spPr bwMode="auto">
              <a:xfrm>
                <a:off x="1263" y="176"/>
                <a:ext cx="22" cy="98"/>
              </a:xfrm>
              <a:custGeom>
                <a:avLst/>
                <a:gdLst>
                  <a:gd name="T0" fmla="*/ 0 w 63"/>
                  <a:gd name="T1" fmla="*/ 0 h 348"/>
                  <a:gd name="T2" fmla="*/ 0 w 63"/>
                  <a:gd name="T3" fmla="*/ 98 h 348"/>
                  <a:gd name="T4" fmla="*/ 22 w 63"/>
                  <a:gd name="T5" fmla="*/ 98 h 348"/>
                  <a:gd name="T6" fmla="*/ 22 w 63"/>
                  <a:gd name="T7" fmla="*/ 0 h 348"/>
                  <a:gd name="T8" fmla="*/ 0 w 63"/>
                  <a:gd name="T9" fmla="*/ 0 h 348"/>
                  <a:gd name="T10" fmla="*/ 0 w 63"/>
                  <a:gd name="T11" fmla="*/ 0 h 3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348"/>
                  <a:gd name="T20" fmla="*/ 63 w 63"/>
                  <a:gd name="T21" fmla="*/ 348 h 34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348">
                    <a:moveTo>
                      <a:pt x="0" y="0"/>
                    </a:moveTo>
                    <a:lnTo>
                      <a:pt x="0" y="348"/>
                    </a:lnTo>
                    <a:lnTo>
                      <a:pt x="63" y="348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165"/>
              <p:cNvSpPr>
                <a:spLocks/>
              </p:cNvSpPr>
              <p:nvPr/>
            </p:nvSpPr>
            <p:spPr bwMode="auto">
              <a:xfrm>
                <a:off x="1370" y="191"/>
                <a:ext cx="21" cy="110"/>
              </a:xfrm>
              <a:custGeom>
                <a:avLst/>
                <a:gdLst>
                  <a:gd name="T0" fmla="*/ 0 w 63"/>
                  <a:gd name="T1" fmla="*/ 0 h 394"/>
                  <a:gd name="T2" fmla="*/ 0 w 63"/>
                  <a:gd name="T3" fmla="*/ 110 h 394"/>
                  <a:gd name="T4" fmla="*/ 21 w 63"/>
                  <a:gd name="T5" fmla="*/ 110 h 394"/>
                  <a:gd name="T6" fmla="*/ 21 w 63"/>
                  <a:gd name="T7" fmla="*/ 0 h 394"/>
                  <a:gd name="T8" fmla="*/ 0 w 63"/>
                  <a:gd name="T9" fmla="*/ 0 h 394"/>
                  <a:gd name="T10" fmla="*/ 0 w 63"/>
                  <a:gd name="T11" fmla="*/ 0 h 39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394"/>
                  <a:gd name="T20" fmla="*/ 63 w 63"/>
                  <a:gd name="T21" fmla="*/ 394 h 39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394">
                    <a:moveTo>
                      <a:pt x="0" y="0"/>
                    </a:moveTo>
                    <a:lnTo>
                      <a:pt x="0" y="394"/>
                    </a:lnTo>
                    <a:lnTo>
                      <a:pt x="63" y="394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166"/>
              <p:cNvSpPr>
                <a:spLocks/>
              </p:cNvSpPr>
              <p:nvPr/>
            </p:nvSpPr>
            <p:spPr bwMode="auto">
              <a:xfrm>
                <a:off x="942" y="176"/>
                <a:ext cx="22" cy="134"/>
              </a:xfrm>
              <a:custGeom>
                <a:avLst/>
                <a:gdLst>
                  <a:gd name="T0" fmla="*/ 0 w 65"/>
                  <a:gd name="T1" fmla="*/ 0 h 479"/>
                  <a:gd name="T2" fmla="*/ 0 w 65"/>
                  <a:gd name="T3" fmla="*/ 134 h 479"/>
                  <a:gd name="T4" fmla="*/ 22 w 65"/>
                  <a:gd name="T5" fmla="*/ 134 h 479"/>
                  <a:gd name="T6" fmla="*/ 22 w 65"/>
                  <a:gd name="T7" fmla="*/ 0 h 479"/>
                  <a:gd name="T8" fmla="*/ 0 w 65"/>
                  <a:gd name="T9" fmla="*/ 0 h 479"/>
                  <a:gd name="T10" fmla="*/ 0 w 65"/>
                  <a:gd name="T11" fmla="*/ 0 h 4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5"/>
                  <a:gd name="T19" fmla="*/ 0 h 479"/>
                  <a:gd name="T20" fmla="*/ 65 w 65"/>
                  <a:gd name="T21" fmla="*/ 479 h 47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5" h="479">
                    <a:moveTo>
                      <a:pt x="0" y="0"/>
                    </a:moveTo>
                    <a:lnTo>
                      <a:pt x="0" y="479"/>
                    </a:lnTo>
                    <a:lnTo>
                      <a:pt x="65" y="479"/>
                    </a:lnTo>
                    <a:lnTo>
                      <a:pt x="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67"/>
              <p:cNvSpPr>
                <a:spLocks/>
              </p:cNvSpPr>
              <p:nvPr/>
            </p:nvSpPr>
            <p:spPr bwMode="auto">
              <a:xfrm>
                <a:off x="1156" y="163"/>
                <a:ext cx="22" cy="101"/>
              </a:xfrm>
              <a:custGeom>
                <a:avLst/>
                <a:gdLst>
                  <a:gd name="T0" fmla="*/ 0 w 62"/>
                  <a:gd name="T1" fmla="*/ 0 h 361"/>
                  <a:gd name="T2" fmla="*/ 0 w 62"/>
                  <a:gd name="T3" fmla="*/ 101 h 361"/>
                  <a:gd name="T4" fmla="*/ 22 w 62"/>
                  <a:gd name="T5" fmla="*/ 101 h 361"/>
                  <a:gd name="T6" fmla="*/ 22 w 62"/>
                  <a:gd name="T7" fmla="*/ 0 h 361"/>
                  <a:gd name="T8" fmla="*/ 0 w 62"/>
                  <a:gd name="T9" fmla="*/ 0 h 361"/>
                  <a:gd name="T10" fmla="*/ 0 w 62"/>
                  <a:gd name="T11" fmla="*/ 0 h 3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61"/>
                  <a:gd name="T20" fmla="*/ 62 w 62"/>
                  <a:gd name="T21" fmla="*/ 361 h 36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61">
                    <a:moveTo>
                      <a:pt x="0" y="0"/>
                    </a:moveTo>
                    <a:lnTo>
                      <a:pt x="0" y="361"/>
                    </a:lnTo>
                    <a:lnTo>
                      <a:pt x="62" y="361"/>
                    </a:lnTo>
                    <a:lnTo>
                      <a:pt x="6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168"/>
              <p:cNvSpPr>
                <a:spLocks/>
              </p:cNvSpPr>
              <p:nvPr/>
            </p:nvSpPr>
            <p:spPr bwMode="auto">
              <a:xfrm>
                <a:off x="1584" y="246"/>
                <a:ext cx="21" cy="164"/>
              </a:xfrm>
              <a:custGeom>
                <a:avLst/>
                <a:gdLst>
                  <a:gd name="T0" fmla="*/ 0 w 63"/>
                  <a:gd name="T1" fmla="*/ 0 h 586"/>
                  <a:gd name="T2" fmla="*/ 0 w 63"/>
                  <a:gd name="T3" fmla="*/ 164 h 586"/>
                  <a:gd name="T4" fmla="*/ 21 w 63"/>
                  <a:gd name="T5" fmla="*/ 164 h 586"/>
                  <a:gd name="T6" fmla="*/ 21 w 63"/>
                  <a:gd name="T7" fmla="*/ 0 h 586"/>
                  <a:gd name="T8" fmla="*/ 0 w 63"/>
                  <a:gd name="T9" fmla="*/ 0 h 586"/>
                  <a:gd name="T10" fmla="*/ 0 w 63"/>
                  <a:gd name="T11" fmla="*/ 0 h 58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586"/>
                  <a:gd name="T20" fmla="*/ 63 w 63"/>
                  <a:gd name="T21" fmla="*/ 586 h 58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586">
                    <a:moveTo>
                      <a:pt x="0" y="0"/>
                    </a:moveTo>
                    <a:lnTo>
                      <a:pt x="0" y="586"/>
                    </a:lnTo>
                    <a:lnTo>
                      <a:pt x="63" y="586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169"/>
              <p:cNvSpPr>
                <a:spLocks/>
              </p:cNvSpPr>
              <p:nvPr/>
            </p:nvSpPr>
            <p:spPr bwMode="auto">
              <a:xfrm>
                <a:off x="1723" y="432"/>
                <a:ext cx="42" cy="129"/>
              </a:xfrm>
              <a:custGeom>
                <a:avLst/>
                <a:gdLst>
                  <a:gd name="T0" fmla="*/ 0 w 123"/>
                  <a:gd name="T1" fmla="*/ 0 h 460"/>
                  <a:gd name="T2" fmla="*/ 0 w 123"/>
                  <a:gd name="T3" fmla="*/ 116 h 460"/>
                  <a:gd name="T4" fmla="*/ 42 w 123"/>
                  <a:gd name="T5" fmla="*/ 129 h 460"/>
                  <a:gd name="T6" fmla="*/ 42 w 123"/>
                  <a:gd name="T7" fmla="*/ 2 h 460"/>
                  <a:gd name="T8" fmla="*/ 0 w 123"/>
                  <a:gd name="T9" fmla="*/ 0 h 460"/>
                  <a:gd name="T10" fmla="*/ 0 w 123"/>
                  <a:gd name="T11" fmla="*/ 0 h 4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3"/>
                  <a:gd name="T19" fmla="*/ 0 h 460"/>
                  <a:gd name="T20" fmla="*/ 123 w 123"/>
                  <a:gd name="T21" fmla="*/ 460 h 4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3" h="460">
                    <a:moveTo>
                      <a:pt x="0" y="0"/>
                    </a:moveTo>
                    <a:lnTo>
                      <a:pt x="0" y="412"/>
                    </a:lnTo>
                    <a:lnTo>
                      <a:pt x="123" y="460"/>
                    </a:lnTo>
                    <a:lnTo>
                      <a:pt x="123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170"/>
            <p:cNvGrpSpPr>
              <a:grpSpLocks/>
            </p:cNvGrpSpPr>
            <p:nvPr/>
          </p:nvGrpSpPr>
          <p:grpSpPr bwMode="auto">
            <a:xfrm rot="3723515">
              <a:off x="1073" y="2026"/>
              <a:ext cx="480" cy="411"/>
              <a:chOff x="568" y="150"/>
              <a:chExt cx="1197" cy="411"/>
            </a:xfrm>
          </p:grpSpPr>
          <p:sp>
            <p:nvSpPr>
              <p:cNvPr id="34" name="Freeform 171"/>
              <p:cNvSpPr>
                <a:spLocks/>
              </p:cNvSpPr>
              <p:nvPr/>
            </p:nvSpPr>
            <p:spPr bwMode="auto">
              <a:xfrm>
                <a:off x="568" y="150"/>
                <a:ext cx="1197" cy="411"/>
              </a:xfrm>
              <a:custGeom>
                <a:avLst/>
                <a:gdLst>
                  <a:gd name="T0" fmla="*/ 65 w 3490"/>
                  <a:gd name="T1" fmla="*/ 379 h 1466"/>
                  <a:gd name="T2" fmla="*/ 96 w 3490"/>
                  <a:gd name="T3" fmla="*/ 343 h 1466"/>
                  <a:gd name="T4" fmla="*/ 134 w 3490"/>
                  <a:gd name="T5" fmla="*/ 306 h 1466"/>
                  <a:gd name="T6" fmla="*/ 176 w 3490"/>
                  <a:gd name="T7" fmla="*/ 272 h 1466"/>
                  <a:gd name="T8" fmla="*/ 220 w 3490"/>
                  <a:gd name="T9" fmla="*/ 240 h 1466"/>
                  <a:gd name="T10" fmla="*/ 264 w 3490"/>
                  <a:gd name="T11" fmla="*/ 212 h 1466"/>
                  <a:gd name="T12" fmla="*/ 308 w 3490"/>
                  <a:gd name="T13" fmla="*/ 190 h 1466"/>
                  <a:gd name="T14" fmla="*/ 376 w 3490"/>
                  <a:gd name="T15" fmla="*/ 165 h 1466"/>
                  <a:gd name="T16" fmla="*/ 496 w 3490"/>
                  <a:gd name="T17" fmla="*/ 138 h 1466"/>
                  <a:gd name="T18" fmla="*/ 779 w 3490"/>
                  <a:gd name="T19" fmla="*/ 153 h 1466"/>
                  <a:gd name="T20" fmla="*/ 869 w 3490"/>
                  <a:gd name="T21" fmla="*/ 182 h 1466"/>
                  <a:gd name="T22" fmla="*/ 928 w 3490"/>
                  <a:gd name="T23" fmla="*/ 208 h 1466"/>
                  <a:gd name="T24" fmla="*/ 984 w 3490"/>
                  <a:gd name="T25" fmla="*/ 241 h 1466"/>
                  <a:gd name="T26" fmla="*/ 1035 w 3490"/>
                  <a:gd name="T27" fmla="*/ 277 h 1466"/>
                  <a:gd name="T28" fmla="*/ 1069 w 3490"/>
                  <a:gd name="T29" fmla="*/ 307 h 1466"/>
                  <a:gd name="T30" fmla="*/ 1091 w 3490"/>
                  <a:gd name="T31" fmla="*/ 329 h 1466"/>
                  <a:gd name="T32" fmla="*/ 1112 w 3490"/>
                  <a:gd name="T33" fmla="*/ 352 h 1466"/>
                  <a:gd name="T34" fmla="*/ 1131 w 3490"/>
                  <a:gd name="T35" fmla="*/ 377 h 1466"/>
                  <a:gd name="T36" fmla="*/ 1149 w 3490"/>
                  <a:gd name="T37" fmla="*/ 403 h 1466"/>
                  <a:gd name="T38" fmla="*/ 1148 w 3490"/>
                  <a:gd name="T39" fmla="*/ 338 h 1466"/>
                  <a:gd name="T40" fmla="*/ 1126 w 3490"/>
                  <a:gd name="T41" fmla="*/ 312 h 1466"/>
                  <a:gd name="T42" fmla="*/ 1101 w 3490"/>
                  <a:gd name="T43" fmla="*/ 286 h 1466"/>
                  <a:gd name="T44" fmla="*/ 1076 w 3490"/>
                  <a:gd name="T45" fmla="*/ 263 h 1466"/>
                  <a:gd name="T46" fmla="*/ 1050 w 3490"/>
                  <a:gd name="T47" fmla="*/ 242 h 1466"/>
                  <a:gd name="T48" fmla="*/ 1012 w 3490"/>
                  <a:gd name="T49" fmla="*/ 216 h 1466"/>
                  <a:gd name="T50" fmla="*/ 955 w 3490"/>
                  <a:gd name="T51" fmla="*/ 181 h 1466"/>
                  <a:gd name="T52" fmla="*/ 892 w 3490"/>
                  <a:gd name="T53" fmla="*/ 153 h 1466"/>
                  <a:gd name="T54" fmla="*/ 826 w 3490"/>
                  <a:gd name="T55" fmla="*/ 130 h 1466"/>
                  <a:gd name="T56" fmla="*/ 696 w 3490"/>
                  <a:gd name="T57" fmla="*/ 102 h 1466"/>
                  <a:gd name="T58" fmla="*/ 412 w 3490"/>
                  <a:gd name="T59" fmla="*/ 118 h 1466"/>
                  <a:gd name="T60" fmla="*/ 328 w 3490"/>
                  <a:gd name="T61" fmla="*/ 143 h 1466"/>
                  <a:gd name="T62" fmla="*/ 261 w 3490"/>
                  <a:gd name="T63" fmla="*/ 172 h 1466"/>
                  <a:gd name="T64" fmla="*/ 206 w 3490"/>
                  <a:gd name="T65" fmla="*/ 203 h 1466"/>
                  <a:gd name="T66" fmla="*/ 174 w 3490"/>
                  <a:gd name="T67" fmla="*/ 225 h 1466"/>
                  <a:gd name="T68" fmla="*/ 141 w 3490"/>
                  <a:gd name="T69" fmla="*/ 250 h 1466"/>
                  <a:gd name="T70" fmla="*/ 111 w 3490"/>
                  <a:gd name="T71" fmla="*/ 276 h 1466"/>
                  <a:gd name="T72" fmla="*/ 83 w 3490"/>
                  <a:gd name="T73" fmla="*/ 302 h 1466"/>
                  <a:gd name="T74" fmla="*/ 55 w 3490"/>
                  <a:gd name="T75" fmla="*/ 331 h 1466"/>
                  <a:gd name="T76" fmla="*/ 57 w 3490"/>
                  <a:gd name="T77" fmla="*/ 166 h 1466"/>
                  <a:gd name="T78" fmla="*/ 127 w 3490"/>
                  <a:gd name="T79" fmla="*/ 132 h 1466"/>
                  <a:gd name="T80" fmla="*/ 201 w 3490"/>
                  <a:gd name="T81" fmla="*/ 102 h 1466"/>
                  <a:gd name="T82" fmla="*/ 279 w 3490"/>
                  <a:gd name="T83" fmla="*/ 78 h 1466"/>
                  <a:gd name="T84" fmla="*/ 414 w 3490"/>
                  <a:gd name="T85" fmla="*/ 50 h 1466"/>
                  <a:gd name="T86" fmla="*/ 749 w 3490"/>
                  <a:gd name="T87" fmla="*/ 45 h 1466"/>
                  <a:gd name="T88" fmla="*/ 920 w 3490"/>
                  <a:gd name="T89" fmla="*/ 77 h 1466"/>
                  <a:gd name="T90" fmla="*/ 998 w 3490"/>
                  <a:gd name="T91" fmla="*/ 101 h 1466"/>
                  <a:gd name="T92" fmla="*/ 1071 w 3490"/>
                  <a:gd name="T93" fmla="*/ 131 h 1466"/>
                  <a:gd name="T94" fmla="*/ 1140 w 3490"/>
                  <a:gd name="T95" fmla="*/ 166 h 1466"/>
                  <a:gd name="T96" fmla="*/ 1182 w 3490"/>
                  <a:gd name="T97" fmla="*/ 156 h 1466"/>
                  <a:gd name="T98" fmla="*/ 1146 w 3490"/>
                  <a:gd name="T99" fmla="*/ 134 h 1466"/>
                  <a:gd name="T100" fmla="*/ 1108 w 3490"/>
                  <a:gd name="T101" fmla="*/ 114 h 1466"/>
                  <a:gd name="T102" fmla="*/ 1029 w 3490"/>
                  <a:gd name="T103" fmla="*/ 78 h 1466"/>
                  <a:gd name="T104" fmla="*/ 946 w 3490"/>
                  <a:gd name="T105" fmla="*/ 50 h 1466"/>
                  <a:gd name="T106" fmla="*/ 860 w 3490"/>
                  <a:gd name="T107" fmla="*/ 27 h 1466"/>
                  <a:gd name="T108" fmla="*/ 639 w 3490"/>
                  <a:gd name="T109" fmla="*/ 1 h 1466"/>
                  <a:gd name="T110" fmla="*/ 338 w 3490"/>
                  <a:gd name="T111" fmla="*/ 27 h 1466"/>
                  <a:gd name="T112" fmla="*/ 242 w 3490"/>
                  <a:gd name="T113" fmla="*/ 52 h 1466"/>
                  <a:gd name="T114" fmla="*/ 159 w 3490"/>
                  <a:gd name="T115" fmla="*/ 82 h 1466"/>
                  <a:gd name="T116" fmla="*/ 81 w 3490"/>
                  <a:gd name="T117" fmla="*/ 118 h 1466"/>
                  <a:gd name="T118" fmla="*/ 39 w 3490"/>
                  <a:gd name="T119" fmla="*/ 141 h 1466"/>
                  <a:gd name="T120" fmla="*/ 4 w 3490"/>
                  <a:gd name="T121" fmla="*/ 163 h 146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490"/>
                  <a:gd name="T184" fmla="*/ 0 h 1466"/>
                  <a:gd name="T185" fmla="*/ 3490 w 3490"/>
                  <a:gd name="T186" fmla="*/ 1466 h 146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490" h="1466">
                    <a:moveTo>
                      <a:pt x="123" y="1466"/>
                    </a:moveTo>
                    <a:lnTo>
                      <a:pt x="131" y="1453"/>
                    </a:lnTo>
                    <a:lnTo>
                      <a:pt x="139" y="1437"/>
                    </a:lnTo>
                    <a:lnTo>
                      <a:pt x="146" y="1424"/>
                    </a:lnTo>
                    <a:lnTo>
                      <a:pt x="154" y="1409"/>
                    </a:lnTo>
                    <a:lnTo>
                      <a:pt x="161" y="1396"/>
                    </a:lnTo>
                    <a:lnTo>
                      <a:pt x="171" y="1382"/>
                    </a:lnTo>
                    <a:lnTo>
                      <a:pt x="180" y="1367"/>
                    </a:lnTo>
                    <a:lnTo>
                      <a:pt x="190" y="1352"/>
                    </a:lnTo>
                    <a:lnTo>
                      <a:pt x="197" y="1339"/>
                    </a:lnTo>
                    <a:lnTo>
                      <a:pt x="207" y="1323"/>
                    </a:lnTo>
                    <a:lnTo>
                      <a:pt x="218" y="1310"/>
                    </a:lnTo>
                    <a:lnTo>
                      <a:pt x="228" y="1295"/>
                    </a:lnTo>
                    <a:lnTo>
                      <a:pt x="237" y="1280"/>
                    </a:lnTo>
                    <a:lnTo>
                      <a:pt x="249" y="1266"/>
                    </a:lnTo>
                    <a:lnTo>
                      <a:pt x="260" y="1251"/>
                    </a:lnTo>
                    <a:lnTo>
                      <a:pt x="270" y="1238"/>
                    </a:lnTo>
                    <a:lnTo>
                      <a:pt x="281" y="1223"/>
                    </a:lnTo>
                    <a:lnTo>
                      <a:pt x="293" y="1207"/>
                    </a:lnTo>
                    <a:lnTo>
                      <a:pt x="304" y="1192"/>
                    </a:lnTo>
                    <a:lnTo>
                      <a:pt x="317" y="1179"/>
                    </a:lnTo>
                    <a:lnTo>
                      <a:pt x="329" y="1164"/>
                    </a:lnTo>
                    <a:lnTo>
                      <a:pt x="340" y="1150"/>
                    </a:lnTo>
                    <a:lnTo>
                      <a:pt x="353" y="1135"/>
                    </a:lnTo>
                    <a:lnTo>
                      <a:pt x="367" y="1122"/>
                    </a:lnTo>
                    <a:lnTo>
                      <a:pt x="378" y="1107"/>
                    </a:lnTo>
                    <a:lnTo>
                      <a:pt x="391" y="1093"/>
                    </a:lnTo>
                    <a:lnTo>
                      <a:pt x="405" y="1078"/>
                    </a:lnTo>
                    <a:lnTo>
                      <a:pt x="418" y="1065"/>
                    </a:lnTo>
                    <a:lnTo>
                      <a:pt x="429" y="1050"/>
                    </a:lnTo>
                    <a:lnTo>
                      <a:pt x="443" y="1036"/>
                    </a:lnTo>
                    <a:lnTo>
                      <a:pt x="458" y="1023"/>
                    </a:lnTo>
                    <a:lnTo>
                      <a:pt x="471" y="1010"/>
                    </a:lnTo>
                    <a:lnTo>
                      <a:pt x="485" y="996"/>
                    </a:lnTo>
                    <a:lnTo>
                      <a:pt x="498" y="981"/>
                    </a:lnTo>
                    <a:lnTo>
                      <a:pt x="513" y="970"/>
                    </a:lnTo>
                    <a:lnTo>
                      <a:pt x="526" y="954"/>
                    </a:lnTo>
                    <a:lnTo>
                      <a:pt x="540" y="943"/>
                    </a:lnTo>
                    <a:lnTo>
                      <a:pt x="555" y="930"/>
                    </a:lnTo>
                    <a:lnTo>
                      <a:pt x="568" y="916"/>
                    </a:lnTo>
                    <a:lnTo>
                      <a:pt x="581" y="903"/>
                    </a:lnTo>
                    <a:lnTo>
                      <a:pt x="597" y="892"/>
                    </a:lnTo>
                    <a:lnTo>
                      <a:pt x="612" y="878"/>
                    </a:lnTo>
                    <a:lnTo>
                      <a:pt x="625" y="867"/>
                    </a:lnTo>
                    <a:lnTo>
                      <a:pt x="640" y="856"/>
                    </a:lnTo>
                    <a:lnTo>
                      <a:pt x="654" y="844"/>
                    </a:lnTo>
                    <a:lnTo>
                      <a:pt x="669" y="831"/>
                    </a:lnTo>
                    <a:lnTo>
                      <a:pt x="684" y="819"/>
                    </a:lnTo>
                    <a:lnTo>
                      <a:pt x="697" y="808"/>
                    </a:lnTo>
                    <a:lnTo>
                      <a:pt x="713" y="799"/>
                    </a:lnTo>
                    <a:lnTo>
                      <a:pt x="728" y="787"/>
                    </a:lnTo>
                    <a:lnTo>
                      <a:pt x="741" y="776"/>
                    </a:lnTo>
                    <a:lnTo>
                      <a:pt x="756" y="766"/>
                    </a:lnTo>
                    <a:lnTo>
                      <a:pt x="770" y="757"/>
                    </a:lnTo>
                    <a:lnTo>
                      <a:pt x="785" y="745"/>
                    </a:lnTo>
                    <a:lnTo>
                      <a:pt x="800" y="736"/>
                    </a:lnTo>
                    <a:lnTo>
                      <a:pt x="813" y="726"/>
                    </a:lnTo>
                    <a:lnTo>
                      <a:pt x="829" y="719"/>
                    </a:lnTo>
                    <a:lnTo>
                      <a:pt x="842" y="709"/>
                    </a:lnTo>
                    <a:lnTo>
                      <a:pt x="857" y="700"/>
                    </a:lnTo>
                    <a:lnTo>
                      <a:pt x="870" y="692"/>
                    </a:lnTo>
                    <a:lnTo>
                      <a:pt x="886" y="684"/>
                    </a:lnTo>
                    <a:lnTo>
                      <a:pt x="899" y="677"/>
                    </a:lnTo>
                    <a:lnTo>
                      <a:pt x="928" y="662"/>
                    </a:lnTo>
                    <a:lnTo>
                      <a:pt x="948" y="652"/>
                    </a:lnTo>
                    <a:lnTo>
                      <a:pt x="969" y="641"/>
                    </a:lnTo>
                    <a:lnTo>
                      <a:pt x="990" y="631"/>
                    </a:lnTo>
                    <a:lnTo>
                      <a:pt x="1011" y="622"/>
                    </a:lnTo>
                    <a:lnTo>
                      <a:pt x="1032" y="612"/>
                    </a:lnTo>
                    <a:lnTo>
                      <a:pt x="1053" y="605"/>
                    </a:lnTo>
                    <a:lnTo>
                      <a:pt x="1076" y="595"/>
                    </a:lnTo>
                    <a:lnTo>
                      <a:pt x="1097" y="588"/>
                    </a:lnTo>
                    <a:lnTo>
                      <a:pt x="1118" y="578"/>
                    </a:lnTo>
                    <a:lnTo>
                      <a:pt x="1140" y="570"/>
                    </a:lnTo>
                    <a:lnTo>
                      <a:pt x="1182" y="557"/>
                    </a:lnTo>
                    <a:lnTo>
                      <a:pt x="1226" y="542"/>
                    </a:lnTo>
                    <a:lnTo>
                      <a:pt x="1270" y="530"/>
                    </a:lnTo>
                    <a:lnTo>
                      <a:pt x="1313" y="519"/>
                    </a:lnTo>
                    <a:lnTo>
                      <a:pt x="1357" y="508"/>
                    </a:lnTo>
                    <a:lnTo>
                      <a:pt x="1401" y="500"/>
                    </a:lnTo>
                    <a:lnTo>
                      <a:pt x="1445" y="492"/>
                    </a:lnTo>
                    <a:lnTo>
                      <a:pt x="1534" y="479"/>
                    </a:lnTo>
                    <a:lnTo>
                      <a:pt x="1621" y="472"/>
                    </a:lnTo>
                    <a:lnTo>
                      <a:pt x="1798" y="468"/>
                    </a:lnTo>
                    <a:lnTo>
                      <a:pt x="1973" y="481"/>
                    </a:lnTo>
                    <a:lnTo>
                      <a:pt x="2059" y="494"/>
                    </a:lnTo>
                    <a:lnTo>
                      <a:pt x="2144" y="511"/>
                    </a:lnTo>
                    <a:lnTo>
                      <a:pt x="2188" y="523"/>
                    </a:lnTo>
                    <a:lnTo>
                      <a:pt x="2230" y="532"/>
                    </a:lnTo>
                    <a:lnTo>
                      <a:pt x="2272" y="546"/>
                    </a:lnTo>
                    <a:lnTo>
                      <a:pt x="2312" y="559"/>
                    </a:lnTo>
                    <a:lnTo>
                      <a:pt x="2353" y="572"/>
                    </a:lnTo>
                    <a:lnTo>
                      <a:pt x="2395" y="588"/>
                    </a:lnTo>
                    <a:lnTo>
                      <a:pt x="2435" y="605"/>
                    </a:lnTo>
                    <a:lnTo>
                      <a:pt x="2456" y="612"/>
                    </a:lnTo>
                    <a:lnTo>
                      <a:pt x="2475" y="622"/>
                    </a:lnTo>
                    <a:lnTo>
                      <a:pt x="2496" y="629"/>
                    </a:lnTo>
                    <a:lnTo>
                      <a:pt x="2515" y="639"/>
                    </a:lnTo>
                    <a:lnTo>
                      <a:pt x="2534" y="648"/>
                    </a:lnTo>
                    <a:lnTo>
                      <a:pt x="2555" y="658"/>
                    </a:lnTo>
                    <a:lnTo>
                      <a:pt x="2574" y="667"/>
                    </a:lnTo>
                    <a:lnTo>
                      <a:pt x="2593" y="679"/>
                    </a:lnTo>
                    <a:lnTo>
                      <a:pt x="2612" y="688"/>
                    </a:lnTo>
                    <a:lnTo>
                      <a:pt x="2631" y="700"/>
                    </a:lnTo>
                    <a:lnTo>
                      <a:pt x="2652" y="709"/>
                    </a:lnTo>
                    <a:lnTo>
                      <a:pt x="2671" y="721"/>
                    </a:lnTo>
                    <a:lnTo>
                      <a:pt x="2688" y="732"/>
                    </a:lnTo>
                    <a:lnTo>
                      <a:pt x="2707" y="743"/>
                    </a:lnTo>
                    <a:lnTo>
                      <a:pt x="2726" y="755"/>
                    </a:lnTo>
                    <a:lnTo>
                      <a:pt x="2745" y="768"/>
                    </a:lnTo>
                    <a:lnTo>
                      <a:pt x="2762" y="780"/>
                    </a:lnTo>
                    <a:lnTo>
                      <a:pt x="2781" y="791"/>
                    </a:lnTo>
                    <a:lnTo>
                      <a:pt x="2798" y="804"/>
                    </a:lnTo>
                    <a:lnTo>
                      <a:pt x="2815" y="818"/>
                    </a:lnTo>
                    <a:lnTo>
                      <a:pt x="2834" y="831"/>
                    </a:lnTo>
                    <a:lnTo>
                      <a:pt x="2852" y="844"/>
                    </a:lnTo>
                    <a:lnTo>
                      <a:pt x="2869" y="858"/>
                    </a:lnTo>
                    <a:lnTo>
                      <a:pt x="2886" y="871"/>
                    </a:lnTo>
                    <a:lnTo>
                      <a:pt x="2903" y="884"/>
                    </a:lnTo>
                    <a:lnTo>
                      <a:pt x="2920" y="899"/>
                    </a:lnTo>
                    <a:lnTo>
                      <a:pt x="2937" y="913"/>
                    </a:lnTo>
                    <a:lnTo>
                      <a:pt x="2954" y="928"/>
                    </a:lnTo>
                    <a:lnTo>
                      <a:pt x="2969" y="943"/>
                    </a:lnTo>
                    <a:lnTo>
                      <a:pt x="2987" y="958"/>
                    </a:lnTo>
                    <a:lnTo>
                      <a:pt x="3004" y="973"/>
                    </a:lnTo>
                    <a:lnTo>
                      <a:pt x="3019" y="989"/>
                    </a:lnTo>
                    <a:lnTo>
                      <a:pt x="3034" y="1004"/>
                    </a:lnTo>
                    <a:lnTo>
                      <a:pt x="3049" y="1021"/>
                    </a:lnTo>
                    <a:lnTo>
                      <a:pt x="3059" y="1029"/>
                    </a:lnTo>
                    <a:lnTo>
                      <a:pt x="3066" y="1036"/>
                    </a:lnTo>
                    <a:lnTo>
                      <a:pt x="3082" y="1053"/>
                    </a:lnTo>
                    <a:lnTo>
                      <a:pt x="3089" y="1061"/>
                    </a:lnTo>
                    <a:lnTo>
                      <a:pt x="3097" y="1070"/>
                    </a:lnTo>
                    <a:lnTo>
                      <a:pt x="3110" y="1086"/>
                    </a:lnTo>
                    <a:lnTo>
                      <a:pt x="3118" y="1095"/>
                    </a:lnTo>
                    <a:lnTo>
                      <a:pt x="3125" y="1103"/>
                    </a:lnTo>
                    <a:lnTo>
                      <a:pt x="3133" y="1112"/>
                    </a:lnTo>
                    <a:lnTo>
                      <a:pt x="3141" y="1120"/>
                    </a:lnTo>
                    <a:lnTo>
                      <a:pt x="3148" y="1129"/>
                    </a:lnTo>
                    <a:lnTo>
                      <a:pt x="3154" y="1139"/>
                    </a:lnTo>
                    <a:lnTo>
                      <a:pt x="3161" y="1147"/>
                    </a:lnTo>
                    <a:lnTo>
                      <a:pt x="3169" y="1156"/>
                    </a:lnTo>
                    <a:lnTo>
                      <a:pt x="3175" y="1166"/>
                    </a:lnTo>
                    <a:lnTo>
                      <a:pt x="3182" y="1173"/>
                    </a:lnTo>
                    <a:lnTo>
                      <a:pt x="3190" y="1183"/>
                    </a:lnTo>
                    <a:lnTo>
                      <a:pt x="3196" y="1192"/>
                    </a:lnTo>
                    <a:lnTo>
                      <a:pt x="3203" y="1202"/>
                    </a:lnTo>
                    <a:lnTo>
                      <a:pt x="3209" y="1209"/>
                    </a:lnTo>
                    <a:lnTo>
                      <a:pt x="3217" y="1219"/>
                    </a:lnTo>
                    <a:lnTo>
                      <a:pt x="3222" y="1228"/>
                    </a:lnTo>
                    <a:lnTo>
                      <a:pt x="3230" y="1238"/>
                    </a:lnTo>
                    <a:lnTo>
                      <a:pt x="3236" y="1247"/>
                    </a:lnTo>
                    <a:lnTo>
                      <a:pt x="3243" y="1257"/>
                    </a:lnTo>
                    <a:lnTo>
                      <a:pt x="3249" y="1266"/>
                    </a:lnTo>
                    <a:lnTo>
                      <a:pt x="3255" y="1276"/>
                    </a:lnTo>
                    <a:lnTo>
                      <a:pt x="3262" y="1285"/>
                    </a:lnTo>
                    <a:lnTo>
                      <a:pt x="3268" y="1295"/>
                    </a:lnTo>
                    <a:lnTo>
                      <a:pt x="3274" y="1304"/>
                    </a:lnTo>
                    <a:lnTo>
                      <a:pt x="3281" y="1314"/>
                    </a:lnTo>
                    <a:lnTo>
                      <a:pt x="3287" y="1323"/>
                    </a:lnTo>
                    <a:lnTo>
                      <a:pt x="3293" y="1335"/>
                    </a:lnTo>
                    <a:lnTo>
                      <a:pt x="3298" y="1344"/>
                    </a:lnTo>
                    <a:lnTo>
                      <a:pt x="3304" y="1354"/>
                    </a:lnTo>
                    <a:lnTo>
                      <a:pt x="3310" y="1363"/>
                    </a:lnTo>
                    <a:lnTo>
                      <a:pt x="3315" y="1373"/>
                    </a:lnTo>
                    <a:lnTo>
                      <a:pt x="3323" y="1384"/>
                    </a:lnTo>
                    <a:lnTo>
                      <a:pt x="3329" y="1394"/>
                    </a:lnTo>
                    <a:lnTo>
                      <a:pt x="3333" y="1403"/>
                    </a:lnTo>
                    <a:lnTo>
                      <a:pt x="3338" y="1415"/>
                    </a:lnTo>
                    <a:lnTo>
                      <a:pt x="3344" y="1424"/>
                    </a:lnTo>
                    <a:lnTo>
                      <a:pt x="3350" y="1436"/>
                    </a:lnTo>
                    <a:lnTo>
                      <a:pt x="3355" y="1445"/>
                    </a:lnTo>
                    <a:lnTo>
                      <a:pt x="3361" y="1455"/>
                    </a:lnTo>
                    <a:lnTo>
                      <a:pt x="3367" y="1466"/>
                    </a:lnTo>
                    <a:lnTo>
                      <a:pt x="3490" y="1466"/>
                    </a:lnTo>
                    <a:lnTo>
                      <a:pt x="3490" y="1217"/>
                    </a:lnTo>
                    <a:lnTo>
                      <a:pt x="3367" y="1236"/>
                    </a:lnTo>
                    <a:lnTo>
                      <a:pt x="3361" y="1226"/>
                    </a:lnTo>
                    <a:lnTo>
                      <a:pt x="3353" y="1215"/>
                    </a:lnTo>
                    <a:lnTo>
                      <a:pt x="3348" y="1205"/>
                    </a:lnTo>
                    <a:lnTo>
                      <a:pt x="3340" y="1194"/>
                    </a:lnTo>
                    <a:lnTo>
                      <a:pt x="3333" y="1185"/>
                    </a:lnTo>
                    <a:lnTo>
                      <a:pt x="3327" y="1175"/>
                    </a:lnTo>
                    <a:lnTo>
                      <a:pt x="3319" y="1164"/>
                    </a:lnTo>
                    <a:lnTo>
                      <a:pt x="3312" y="1154"/>
                    </a:lnTo>
                    <a:lnTo>
                      <a:pt x="3306" y="1145"/>
                    </a:lnTo>
                    <a:lnTo>
                      <a:pt x="3298" y="1135"/>
                    </a:lnTo>
                    <a:lnTo>
                      <a:pt x="3291" y="1124"/>
                    </a:lnTo>
                    <a:lnTo>
                      <a:pt x="3283" y="1114"/>
                    </a:lnTo>
                    <a:lnTo>
                      <a:pt x="3276" y="1105"/>
                    </a:lnTo>
                    <a:lnTo>
                      <a:pt x="3268" y="1095"/>
                    </a:lnTo>
                    <a:lnTo>
                      <a:pt x="3262" y="1086"/>
                    </a:lnTo>
                    <a:lnTo>
                      <a:pt x="3255" y="1076"/>
                    </a:lnTo>
                    <a:lnTo>
                      <a:pt x="3239" y="1057"/>
                    </a:lnTo>
                    <a:lnTo>
                      <a:pt x="3232" y="1048"/>
                    </a:lnTo>
                    <a:lnTo>
                      <a:pt x="3224" y="1038"/>
                    </a:lnTo>
                    <a:lnTo>
                      <a:pt x="3217" y="1029"/>
                    </a:lnTo>
                    <a:lnTo>
                      <a:pt x="3209" y="1019"/>
                    </a:lnTo>
                    <a:lnTo>
                      <a:pt x="3199" y="1010"/>
                    </a:lnTo>
                    <a:lnTo>
                      <a:pt x="3192" y="1002"/>
                    </a:lnTo>
                    <a:lnTo>
                      <a:pt x="3184" y="993"/>
                    </a:lnTo>
                    <a:lnTo>
                      <a:pt x="3177" y="983"/>
                    </a:lnTo>
                    <a:lnTo>
                      <a:pt x="3169" y="975"/>
                    </a:lnTo>
                    <a:lnTo>
                      <a:pt x="3160" y="966"/>
                    </a:lnTo>
                    <a:lnTo>
                      <a:pt x="3152" y="956"/>
                    </a:lnTo>
                    <a:lnTo>
                      <a:pt x="3144" y="949"/>
                    </a:lnTo>
                    <a:lnTo>
                      <a:pt x="3137" y="939"/>
                    </a:lnTo>
                    <a:lnTo>
                      <a:pt x="3127" y="930"/>
                    </a:lnTo>
                    <a:lnTo>
                      <a:pt x="3120" y="922"/>
                    </a:lnTo>
                    <a:lnTo>
                      <a:pt x="3110" y="913"/>
                    </a:lnTo>
                    <a:lnTo>
                      <a:pt x="3103" y="905"/>
                    </a:lnTo>
                    <a:lnTo>
                      <a:pt x="3093" y="897"/>
                    </a:lnTo>
                    <a:lnTo>
                      <a:pt x="3085" y="888"/>
                    </a:lnTo>
                    <a:lnTo>
                      <a:pt x="3078" y="880"/>
                    </a:lnTo>
                    <a:lnTo>
                      <a:pt x="3068" y="871"/>
                    </a:lnTo>
                    <a:lnTo>
                      <a:pt x="3061" y="863"/>
                    </a:lnTo>
                    <a:lnTo>
                      <a:pt x="3051" y="856"/>
                    </a:lnTo>
                    <a:lnTo>
                      <a:pt x="3042" y="848"/>
                    </a:lnTo>
                    <a:lnTo>
                      <a:pt x="3034" y="839"/>
                    </a:lnTo>
                    <a:lnTo>
                      <a:pt x="3025" y="831"/>
                    </a:lnTo>
                    <a:lnTo>
                      <a:pt x="3017" y="823"/>
                    </a:lnTo>
                    <a:lnTo>
                      <a:pt x="3007" y="816"/>
                    </a:lnTo>
                    <a:lnTo>
                      <a:pt x="2988" y="800"/>
                    </a:lnTo>
                    <a:lnTo>
                      <a:pt x="2971" y="785"/>
                    </a:lnTo>
                    <a:lnTo>
                      <a:pt x="2952" y="770"/>
                    </a:lnTo>
                    <a:lnTo>
                      <a:pt x="2935" y="755"/>
                    </a:lnTo>
                    <a:lnTo>
                      <a:pt x="2916" y="742"/>
                    </a:lnTo>
                    <a:lnTo>
                      <a:pt x="2897" y="726"/>
                    </a:lnTo>
                    <a:lnTo>
                      <a:pt x="2878" y="713"/>
                    </a:lnTo>
                    <a:lnTo>
                      <a:pt x="2859" y="700"/>
                    </a:lnTo>
                    <a:lnTo>
                      <a:pt x="2840" y="686"/>
                    </a:lnTo>
                    <a:lnTo>
                      <a:pt x="2821" y="673"/>
                    </a:lnTo>
                    <a:lnTo>
                      <a:pt x="2802" y="660"/>
                    </a:lnTo>
                    <a:lnTo>
                      <a:pt x="2783" y="646"/>
                    </a:lnTo>
                    <a:lnTo>
                      <a:pt x="2762" y="635"/>
                    </a:lnTo>
                    <a:lnTo>
                      <a:pt x="2743" y="622"/>
                    </a:lnTo>
                    <a:lnTo>
                      <a:pt x="2722" y="610"/>
                    </a:lnTo>
                    <a:lnTo>
                      <a:pt x="2703" y="599"/>
                    </a:lnTo>
                    <a:lnTo>
                      <a:pt x="2682" y="588"/>
                    </a:lnTo>
                    <a:lnTo>
                      <a:pt x="2661" y="576"/>
                    </a:lnTo>
                    <a:lnTo>
                      <a:pt x="2642" y="565"/>
                    </a:lnTo>
                    <a:lnTo>
                      <a:pt x="2621" y="555"/>
                    </a:lnTo>
                    <a:lnTo>
                      <a:pt x="2601" y="544"/>
                    </a:lnTo>
                    <a:lnTo>
                      <a:pt x="2580" y="534"/>
                    </a:lnTo>
                    <a:lnTo>
                      <a:pt x="2559" y="525"/>
                    </a:lnTo>
                    <a:lnTo>
                      <a:pt x="2538" y="513"/>
                    </a:lnTo>
                    <a:lnTo>
                      <a:pt x="2517" y="504"/>
                    </a:lnTo>
                    <a:lnTo>
                      <a:pt x="2496" y="496"/>
                    </a:lnTo>
                    <a:lnTo>
                      <a:pt x="2475" y="487"/>
                    </a:lnTo>
                    <a:lnTo>
                      <a:pt x="2452" y="477"/>
                    </a:lnTo>
                    <a:lnTo>
                      <a:pt x="2431" y="470"/>
                    </a:lnTo>
                    <a:lnTo>
                      <a:pt x="2409" y="462"/>
                    </a:lnTo>
                    <a:lnTo>
                      <a:pt x="2388" y="454"/>
                    </a:lnTo>
                    <a:lnTo>
                      <a:pt x="2344" y="439"/>
                    </a:lnTo>
                    <a:lnTo>
                      <a:pt x="2300" y="426"/>
                    </a:lnTo>
                    <a:lnTo>
                      <a:pt x="2256" y="413"/>
                    </a:lnTo>
                    <a:lnTo>
                      <a:pt x="2211" y="401"/>
                    </a:lnTo>
                    <a:lnTo>
                      <a:pt x="2167" y="390"/>
                    </a:lnTo>
                    <a:lnTo>
                      <a:pt x="2121" y="380"/>
                    </a:lnTo>
                    <a:lnTo>
                      <a:pt x="2076" y="373"/>
                    </a:lnTo>
                    <a:lnTo>
                      <a:pt x="2030" y="365"/>
                    </a:lnTo>
                    <a:lnTo>
                      <a:pt x="1985" y="357"/>
                    </a:lnTo>
                    <a:lnTo>
                      <a:pt x="1893" y="348"/>
                    </a:lnTo>
                    <a:lnTo>
                      <a:pt x="1800" y="344"/>
                    </a:lnTo>
                    <a:lnTo>
                      <a:pt x="1616" y="346"/>
                    </a:lnTo>
                    <a:lnTo>
                      <a:pt x="1431" y="367"/>
                    </a:lnTo>
                    <a:lnTo>
                      <a:pt x="1338" y="386"/>
                    </a:lnTo>
                    <a:lnTo>
                      <a:pt x="1293" y="395"/>
                    </a:lnTo>
                    <a:lnTo>
                      <a:pt x="1247" y="407"/>
                    </a:lnTo>
                    <a:lnTo>
                      <a:pt x="1201" y="420"/>
                    </a:lnTo>
                    <a:lnTo>
                      <a:pt x="1158" y="435"/>
                    </a:lnTo>
                    <a:lnTo>
                      <a:pt x="1112" y="449"/>
                    </a:lnTo>
                    <a:lnTo>
                      <a:pt x="1089" y="458"/>
                    </a:lnTo>
                    <a:lnTo>
                      <a:pt x="1066" y="466"/>
                    </a:lnTo>
                    <a:lnTo>
                      <a:pt x="1043" y="475"/>
                    </a:lnTo>
                    <a:lnTo>
                      <a:pt x="1023" y="483"/>
                    </a:lnTo>
                    <a:lnTo>
                      <a:pt x="1000" y="492"/>
                    </a:lnTo>
                    <a:lnTo>
                      <a:pt x="977" y="502"/>
                    </a:lnTo>
                    <a:lnTo>
                      <a:pt x="956" y="511"/>
                    </a:lnTo>
                    <a:lnTo>
                      <a:pt x="933" y="521"/>
                    </a:lnTo>
                    <a:lnTo>
                      <a:pt x="912" y="532"/>
                    </a:lnTo>
                    <a:lnTo>
                      <a:pt x="889" y="544"/>
                    </a:lnTo>
                    <a:lnTo>
                      <a:pt x="869" y="553"/>
                    </a:lnTo>
                    <a:lnTo>
                      <a:pt x="848" y="565"/>
                    </a:lnTo>
                    <a:lnTo>
                      <a:pt x="825" y="576"/>
                    </a:lnTo>
                    <a:lnTo>
                      <a:pt x="804" y="589"/>
                    </a:lnTo>
                    <a:lnTo>
                      <a:pt x="783" y="601"/>
                    </a:lnTo>
                    <a:lnTo>
                      <a:pt x="762" y="614"/>
                    </a:lnTo>
                    <a:lnTo>
                      <a:pt x="741" y="626"/>
                    </a:lnTo>
                    <a:lnTo>
                      <a:pt x="720" y="639"/>
                    </a:lnTo>
                    <a:lnTo>
                      <a:pt x="699" y="652"/>
                    </a:lnTo>
                    <a:lnTo>
                      <a:pt x="680" y="665"/>
                    </a:lnTo>
                    <a:lnTo>
                      <a:pt x="661" y="679"/>
                    </a:lnTo>
                    <a:lnTo>
                      <a:pt x="640" y="694"/>
                    </a:lnTo>
                    <a:lnTo>
                      <a:pt x="621" y="709"/>
                    </a:lnTo>
                    <a:lnTo>
                      <a:pt x="610" y="717"/>
                    </a:lnTo>
                    <a:lnTo>
                      <a:pt x="601" y="724"/>
                    </a:lnTo>
                    <a:lnTo>
                      <a:pt x="589" y="734"/>
                    </a:lnTo>
                    <a:lnTo>
                      <a:pt x="580" y="742"/>
                    </a:lnTo>
                    <a:lnTo>
                      <a:pt x="570" y="749"/>
                    </a:lnTo>
                    <a:lnTo>
                      <a:pt x="559" y="759"/>
                    </a:lnTo>
                    <a:lnTo>
                      <a:pt x="547" y="768"/>
                    </a:lnTo>
                    <a:lnTo>
                      <a:pt x="538" y="776"/>
                    </a:lnTo>
                    <a:lnTo>
                      <a:pt x="528" y="785"/>
                    </a:lnTo>
                    <a:lnTo>
                      <a:pt x="517" y="795"/>
                    </a:lnTo>
                    <a:lnTo>
                      <a:pt x="507" y="804"/>
                    </a:lnTo>
                    <a:lnTo>
                      <a:pt x="496" y="814"/>
                    </a:lnTo>
                    <a:lnTo>
                      <a:pt x="486" y="823"/>
                    </a:lnTo>
                    <a:lnTo>
                      <a:pt x="475" y="833"/>
                    </a:lnTo>
                    <a:lnTo>
                      <a:pt x="464" y="842"/>
                    </a:lnTo>
                    <a:lnTo>
                      <a:pt x="454" y="852"/>
                    </a:lnTo>
                    <a:lnTo>
                      <a:pt x="445" y="861"/>
                    </a:lnTo>
                    <a:lnTo>
                      <a:pt x="433" y="871"/>
                    </a:lnTo>
                    <a:lnTo>
                      <a:pt x="424" y="880"/>
                    </a:lnTo>
                    <a:lnTo>
                      <a:pt x="412" y="892"/>
                    </a:lnTo>
                    <a:lnTo>
                      <a:pt x="403" y="901"/>
                    </a:lnTo>
                    <a:lnTo>
                      <a:pt x="393" y="911"/>
                    </a:lnTo>
                    <a:lnTo>
                      <a:pt x="382" y="922"/>
                    </a:lnTo>
                    <a:lnTo>
                      <a:pt x="372" y="932"/>
                    </a:lnTo>
                    <a:lnTo>
                      <a:pt x="363" y="941"/>
                    </a:lnTo>
                    <a:lnTo>
                      <a:pt x="353" y="953"/>
                    </a:lnTo>
                    <a:lnTo>
                      <a:pt x="342" y="962"/>
                    </a:lnTo>
                    <a:lnTo>
                      <a:pt x="332" y="973"/>
                    </a:lnTo>
                    <a:lnTo>
                      <a:pt x="323" y="983"/>
                    </a:lnTo>
                    <a:lnTo>
                      <a:pt x="313" y="994"/>
                    </a:lnTo>
                    <a:lnTo>
                      <a:pt x="304" y="1004"/>
                    </a:lnTo>
                    <a:lnTo>
                      <a:pt x="294" y="1015"/>
                    </a:lnTo>
                    <a:lnTo>
                      <a:pt x="285" y="1025"/>
                    </a:lnTo>
                    <a:lnTo>
                      <a:pt x="275" y="1036"/>
                    </a:lnTo>
                    <a:lnTo>
                      <a:pt x="268" y="1046"/>
                    </a:lnTo>
                    <a:lnTo>
                      <a:pt x="258" y="1057"/>
                    </a:lnTo>
                    <a:lnTo>
                      <a:pt x="249" y="1067"/>
                    </a:lnTo>
                    <a:lnTo>
                      <a:pt x="241" y="1078"/>
                    </a:lnTo>
                    <a:lnTo>
                      <a:pt x="232" y="1088"/>
                    </a:lnTo>
                    <a:lnTo>
                      <a:pt x="224" y="1099"/>
                    </a:lnTo>
                    <a:lnTo>
                      <a:pt x="215" y="1108"/>
                    </a:lnTo>
                    <a:lnTo>
                      <a:pt x="207" y="1120"/>
                    </a:lnTo>
                    <a:lnTo>
                      <a:pt x="199" y="1129"/>
                    </a:lnTo>
                    <a:lnTo>
                      <a:pt x="192" y="1139"/>
                    </a:lnTo>
                    <a:lnTo>
                      <a:pt x="177" y="1160"/>
                    </a:lnTo>
                    <a:lnTo>
                      <a:pt x="169" y="1171"/>
                    </a:lnTo>
                    <a:lnTo>
                      <a:pt x="161" y="1181"/>
                    </a:lnTo>
                    <a:lnTo>
                      <a:pt x="154" y="1190"/>
                    </a:lnTo>
                    <a:lnTo>
                      <a:pt x="148" y="1200"/>
                    </a:lnTo>
                    <a:lnTo>
                      <a:pt x="140" y="1209"/>
                    </a:lnTo>
                    <a:lnTo>
                      <a:pt x="135" y="1221"/>
                    </a:lnTo>
                    <a:lnTo>
                      <a:pt x="127" y="1230"/>
                    </a:lnTo>
                    <a:lnTo>
                      <a:pt x="121" y="1240"/>
                    </a:lnTo>
                    <a:lnTo>
                      <a:pt x="123" y="624"/>
                    </a:lnTo>
                    <a:lnTo>
                      <a:pt x="146" y="608"/>
                    </a:lnTo>
                    <a:lnTo>
                      <a:pt x="167" y="593"/>
                    </a:lnTo>
                    <a:lnTo>
                      <a:pt x="190" y="578"/>
                    </a:lnTo>
                    <a:lnTo>
                      <a:pt x="211" y="565"/>
                    </a:lnTo>
                    <a:lnTo>
                      <a:pt x="234" y="550"/>
                    </a:lnTo>
                    <a:lnTo>
                      <a:pt x="256" y="536"/>
                    </a:lnTo>
                    <a:lnTo>
                      <a:pt x="279" y="523"/>
                    </a:lnTo>
                    <a:lnTo>
                      <a:pt x="302" y="510"/>
                    </a:lnTo>
                    <a:lnTo>
                      <a:pt x="325" y="494"/>
                    </a:lnTo>
                    <a:lnTo>
                      <a:pt x="348" y="483"/>
                    </a:lnTo>
                    <a:lnTo>
                      <a:pt x="370" y="470"/>
                    </a:lnTo>
                    <a:lnTo>
                      <a:pt x="395" y="456"/>
                    </a:lnTo>
                    <a:lnTo>
                      <a:pt x="418" y="445"/>
                    </a:lnTo>
                    <a:lnTo>
                      <a:pt x="441" y="432"/>
                    </a:lnTo>
                    <a:lnTo>
                      <a:pt x="466" y="420"/>
                    </a:lnTo>
                    <a:lnTo>
                      <a:pt x="490" y="409"/>
                    </a:lnTo>
                    <a:lnTo>
                      <a:pt x="513" y="397"/>
                    </a:lnTo>
                    <a:lnTo>
                      <a:pt x="538" y="386"/>
                    </a:lnTo>
                    <a:lnTo>
                      <a:pt x="562" y="375"/>
                    </a:lnTo>
                    <a:lnTo>
                      <a:pt x="587" y="363"/>
                    </a:lnTo>
                    <a:lnTo>
                      <a:pt x="612" y="354"/>
                    </a:lnTo>
                    <a:lnTo>
                      <a:pt x="637" y="344"/>
                    </a:lnTo>
                    <a:lnTo>
                      <a:pt x="661" y="333"/>
                    </a:lnTo>
                    <a:lnTo>
                      <a:pt x="686" y="323"/>
                    </a:lnTo>
                    <a:lnTo>
                      <a:pt x="711" y="314"/>
                    </a:lnTo>
                    <a:lnTo>
                      <a:pt x="737" y="304"/>
                    </a:lnTo>
                    <a:lnTo>
                      <a:pt x="762" y="295"/>
                    </a:lnTo>
                    <a:lnTo>
                      <a:pt x="787" y="287"/>
                    </a:lnTo>
                    <a:lnTo>
                      <a:pt x="813" y="278"/>
                    </a:lnTo>
                    <a:lnTo>
                      <a:pt x="838" y="270"/>
                    </a:lnTo>
                    <a:lnTo>
                      <a:pt x="865" y="262"/>
                    </a:lnTo>
                    <a:lnTo>
                      <a:pt x="891" y="255"/>
                    </a:lnTo>
                    <a:lnTo>
                      <a:pt x="943" y="240"/>
                    </a:lnTo>
                    <a:lnTo>
                      <a:pt x="994" y="224"/>
                    </a:lnTo>
                    <a:lnTo>
                      <a:pt x="1047" y="211"/>
                    </a:lnTo>
                    <a:lnTo>
                      <a:pt x="1101" y="200"/>
                    </a:lnTo>
                    <a:lnTo>
                      <a:pt x="1154" y="188"/>
                    </a:lnTo>
                    <a:lnTo>
                      <a:pt x="1207" y="179"/>
                    </a:lnTo>
                    <a:lnTo>
                      <a:pt x="1260" y="169"/>
                    </a:lnTo>
                    <a:lnTo>
                      <a:pt x="1313" y="162"/>
                    </a:lnTo>
                    <a:lnTo>
                      <a:pt x="1369" y="154"/>
                    </a:lnTo>
                    <a:lnTo>
                      <a:pt x="1422" y="146"/>
                    </a:lnTo>
                    <a:lnTo>
                      <a:pt x="1532" y="137"/>
                    </a:lnTo>
                    <a:lnTo>
                      <a:pt x="1640" y="131"/>
                    </a:lnTo>
                    <a:lnTo>
                      <a:pt x="1749" y="129"/>
                    </a:lnTo>
                    <a:lnTo>
                      <a:pt x="1967" y="137"/>
                    </a:lnTo>
                    <a:lnTo>
                      <a:pt x="2184" y="160"/>
                    </a:lnTo>
                    <a:lnTo>
                      <a:pt x="2291" y="177"/>
                    </a:lnTo>
                    <a:lnTo>
                      <a:pt x="2344" y="186"/>
                    </a:lnTo>
                    <a:lnTo>
                      <a:pt x="2397" y="198"/>
                    </a:lnTo>
                    <a:lnTo>
                      <a:pt x="2450" y="209"/>
                    </a:lnTo>
                    <a:lnTo>
                      <a:pt x="2502" y="222"/>
                    </a:lnTo>
                    <a:lnTo>
                      <a:pt x="2555" y="236"/>
                    </a:lnTo>
                    <a:lnTo>
                      <a:pt x="2606" y="251"/>
                    </a:lnTo>
                    <a:lnTo>
                      <a:pt x="2658" y="268"/>
                    </a:lnTo>
                    <a:lnTo>
                      <a:pt x="2682" y="276"/>
                    </a:lnTo>
                    <a:lnTo>
                      <a:pt x="2709" y="285"/>
                    </a:lnTo>
                    <a:lnTo>
                      <a:pt x="2734" y="293"/>
                    </a:lnTo>
                    <a:lnTo>
                      <a:pt x="2758" y="302"/>
                    </a:lnTo>
                    <a:lnTo>
                      <a:pt x="2785" y="312"/>
                    </a:lnTo>
                    <a:lnTo>
                      <a:pt x="2810" y="321"/>
                    </a:lnTo>
                    <a:lnTo>
                      <a:pt x="2834" y="331"/>
                    </a:lnTo>
                    <a:lnTo>
                      <a:pt x="2859" y="340"/>
                    </a:lnTo>
                    <a:lnTo>
                      <a:pt x="2884" y="352"/>
                    </a:lnTo>
                    <a:lnTo>
                      <a:pt x="2909" y="361"/>
                    </a:lnTo>
                    <a:lnTo>
                      <a:pt x="2931" y="373"/>
                    </a:lnTo>
                    <a:lnTo>
                      <a:pt x="2956" y="384"/>
                    </a:lnTo>
                    <a:lnTo>
                      <a:pt x="2981" y="395"/>
                    </a:lnTo>
                    <a:lnTo>
                      <a:pt x="3004" y="407"/>
                    </a:lnTo>
                    <a:lnTo>
                      <a:pt x="3028" y="418"/>
                    </a:lnTo>
                    <a:lnTo>
                      <a:pt x="3051" y="430"/>
                    </a:lnTo>
                    <a:lnTo>
                      <a:pt x="3076" y="443"/>
                    </a:lnTo>
                    <a:lnTo>
                      <a:pt x="3099" y="454"/>
                    </a:lnTo>
                    <a:lnTo>
                      <a:pt x="3122" y="468"/>
                    </a:lnTo>
                    <a:lnTo>
                      <a:pt x="3144" y="481"/>
                    </a:lnTo>
                    <a:lnTo>
                      <a:pt x="3167" y="494"/>
                    </a:lnTo>
                    <a:lnTo>
                      <a:pt x="3190" y="508"/>
                    </a:lnTo>
                    <a:lnTo>
                      <a:pt x="3213" y="521"/>
                    </a:lnTo>
                    <a:lnTo>
                      <a:pt x="3236" y="534"/>
                    </a:lnTo>
                    <a:lnTo>
                      <a:pt x="3258" y="550"/>
                    </a:lnTo>
                    <a:lnTo>
                      <a:pt x="3279" y="563"/>
                    </a:lnTo>
                    <a:lnTo>
                      <a:pt x="3302" y="578"/>
                    </a:lnTo>
                    <a:lnTo>
                      <a:pt x="3323" y="593"/>
                    </a:lnTo>
                    <a:lnTo>
                      <a:pt x="3346" y="608"/>
                    </a:lnTo>
                    <a:lnTo>
                      <a:pt x="3367" y="624"/>
                    </a:lnTo>
                    <a:lnTo>
                      <a:pt x="3367" y="1217"/>
                    </a:lnTo>
                    <a:lnTo>
                      <a:pt x="3490" y="1173"/>
                    </a:lnTo>
                    <a:lnTo>
                      <a:pt x="3490" y="591"/>
                    </a:lnTo>
                    <a:lnTo>
                      <a:pt x="3479" y="584"/>
                    </a:lnTo>
                    <a:lnTo>
                      <a:pt x="3468" y="574"/>
                    </a:lnTo>
                    <a:lnTo>
                      <a:pt x="3456" y="565"/>
                    </a:lnTo>
                    <a:lnTo>
                      <a:pt x="3445" y="555"/>
                    </a:lnTo>
                    <a:lnTo>
                      <a:pt x="3433" y="546"/>
                    </a:lnTo>
                    <a:lnTo>
                      <a:pt x="3422" y="538"/>
                    </a:lnTo>
                    <a:lnTo>
                      <a:pt x="3411" y="529"/>
                    </a:lnTo>
                    <a:lnTo>
                      <a:pt x="3399" y="521"/>
                    </a:lnTo>
                    <a:lnTo>
                      <a:pt x="3388" y="511"/>
                    </a:lnTo>
                    <a:lnTo>
                      <a:pt x="3376" y="502"/>
                    </a:lnTo>
                    <a:lnTo>
                      <a:pt x="3363" y="494"/>
                    </a:lnTo>
                    <a:lnTo>
                      <a:pt x="3352" y="487"/>
                    </a:lnTo>
                    <a:lnTo>
                      <a:pt x="3340" y="477"/>
                    </a:lnTo>
                    <a:lnTo>
                      <a:pt x="3329" y="470"/>
                    </a:lnTo>
                    <a:lnTo>
                      <a:pt x="3315" y="462"/>
                    </a:lnTo>
                    <a:lnTo>
                      <a:pt x="3304" y="453"/>
                    </a:lnTo>
                    <a:lnTo>
                      <a:pt x="3291" y="445"/>
                    </a:lnTo>
                    <a:lnTo>
                      <a:pt x="3279" y="437"/>
                    </a:lnTo>
                    <a:lnTo>
                      <a:pt x="3268" y="430"/>
                    </a:lnTo>
                    <a:lnTo>
                      <a:pt x="3255" y="420"/>
                    </a:lnTo>
                    <a:lnTo>
                      <a:pt x="3243" y="413"/>
                    </a:lnTo>
                    <a:lnTo>
                      <a:pt x="3230" y="405"/>
                    </a:lnTo>
                    <a:lnTo>
                      <a:pt x="3205" y="390"/>
                    </a:lnTo>
                    <a:lnTo>
                      <a:pt x="3180" y="376"/>
                    </a:lnTo>
                    <a:lnTo>
                      <a:pt x="3156" y="361"/>
                    </a:lnTo>
                    <a:lnTo>
                      <a:pt x="3129" y="346"/>
                    </a:lnTo>
                    <a:lnTo>
                      <a:pt x="3104" y="333"/>
                    </a:lnTo>
                    <a:lnTo>
                      <a:pt x="3078" y="319"/>
                    </a:lnTo>
                    <a:lnTo>
                      <a:pt x="3053" y="306"/>
                    </a:lnTo>
                    <a:lnTo>
                      <a:pt x="3026" y="293"/>
                    </a:lnTo>
                    <a:lnTo>
                      <a:pt x="3000" y="280"/>
                    </a:lnTo>
                    <a:lnTo>
                      <a:pt x="2973" y="266"/>
                    </a:lnTo>
                    <a:lnTo>
                      <a:pt x="2947" y="255"/>
                    </a:lnTo>
                    <a:lnTo>
                      <a:pt x="2920" y="243"/>
                    </a:lnTo>
                    <a:lnTo>
                      <a:pt x="2893" y="232"/>
                    </a:lnTo>
                    <a:lnTo>
                      <a:pt x="2867" y="221"/>
                    </a:lnTo>
                    <a:lnTo>
                      <a:pt x="2840" y="209"/>
                    </a:lnTo>
                    <a:lnTo>
                      <a:pt x="2812" y="198"/>
                    </a:lnTo>
                    <a:lnTo>
                      <a:pt x="2785" y="186"/>
                    </a:lnTo>
                    <a:lnTo>
                      <a:pt x="2758" y="177"/>
                    </a:lnTo>
                    <a:lnTo>
                      <a:pt x="2730" y="167"/>
                    </a:lnTo>
                    <a:lnTo>
                      <a:pt x="2703" y="158"/>
                    </a:lnTo>
                    <a:lnTo>
                      <a:pt x="2675" y="148"/>
                    </a:lnTo>
                    <a:lnTo>
                      <a:pt x="2646" y="139"/>
                    </a:lnTo>
                    <a:lnTo>
                      <a:pt x="2620" y="129"/>
                    </a:lnTo>
                    <a:lnTo>
                      <a:pt x="2591" y="122"/>
                    </a:lnTo>
                    <a:lnTo>
                      <a:pt x="2563" y="112"/>
                    </a:lnTo>
                    <a:lnTo>
                      <a:pt x="2534" y="105"/>
                    </a:lnTo>
                    <a:lnTo>
                      <a:pt x="2506" y="97"/>
                    </a:lnTo>
                    <a:lnTo>
                      <a:pt x="2448" y="84"/>
                    </a:lnTo>
                    <a:lnTo>
                      <a:pt x="2391" y="70"/>
                    </a:lnTo>
                    <a:lnTo>
                      <a:pt x="2333" y="57"/>
                    </a:lnTo>
                    <a:lnTo>
                      <a:pt x="2275" y="48"/>
                    </a:lnTo>
                    <a:lnTo>
                      <a:pt x="2217" y="36"/>
                    </a:lnTo>
                    <a:lnTo>
                      <a:pt x="2158" y="29"/>
                    </a:lnTo>
                    <a:lnTo>
                      <a:pt x="2101" y="21"/>
                    </a:lnTo>
                    <a:lnTo>
                      <a:pt x="1983" y="10"/>
                    </a:lnTo>
                    <a:lnTo>
                      <a:pt x="1863" y="2"/>
                    </a:lnTo>
                    <a:lnTo>
                      <a:pt x="1745" y="0"/>
                    </a:lnTo>
                    <a:lnTo>
                      <a:pt x="1507" y="10"/>
                    </a:lnTo>
                    <a:lnTo>
                      <a:pt x="1391" y="21"/>
                    </a:lnTo>
                    <a:lnTo>
                      <a:pt x="1274" y="36"/>
                    </a:lnTo>
                    <a:lnTo>
                      <a:pt x="1215" y="48"/>
                    </a:lnTo>
                    <a:lnTo>
                      <a:pt x="1158" y="57"/>
                    </a:lnTo>
                    <a:lnTo>
                      <a:pt x="1099" y="70"/>
                    </a:lnTo>
                    <a:lnTo>
                      <a:pt x="1042" y="84"/>
                    </a:lnTo>
                    <a:lnTo>
                      <a:pt x="985" y="97"/>
                    </a:lnTo>
                    <a:lnTo>
                      <a:pt x="928" y="112"/>
                    </a:lnTo>
                    <a:lnTo>
                      <a:pt x="899" y="122"/>
                    </a:lnTo>
                    <a:lnTo>
                      <a:pt x="872" y="129"/>
                    </a:lnTo>
                    <a:lnTo>
                      <a:pt x="844" y="139"/>
                    </a:lnTo>
                    <a:lnTo>
                      <a:pt x="815" y="148"/>
                    </a:lnTo>
                    <a:lnTo>
                      <a:pt x="787" y="158"/>
                    </a:lnTo>
                    <a:lnTo>
                      <a:pt x="760" y="167"/>
                    </a:lnTo>
                    <a:lnTo>
                      <a:pt x="732" y="177"/>
                    </a:lnTo>
                    <a:lnTo>
                      <a:pt x="705" y="186"/>
                    </a:lnTo>
                    <a:lnTo>
                      <a:pt x="678" y="198"/>
                    </a:lnTo>
                    <a:lnTo>
                      <a:pt x="650" y="209"/>
                    </a:lnTo>
                    <a:lnTo>
                      <a:pt x="623" y="221"/>
                    </a:lnTo>
                    <a:lnTo>
                      <a:pt x="597" y="232"/>
                    </a:lnTo>
                    <a:lnTo>
                      <a:pt x="570" y="243"/>
                    </a:lnTo>
                    <a:lnTo>
                      <a:pt x="543" y="255"/>
                    </a:lnTo>
                    <a:lnTo>
                      <a:pt x="517" y="266"/>
                    </a:lnTo>
                    <a:lnTo>
                      <a:pt x="490" y="280"/>
                    </a:lnTo>
                    <a:lnTo>
                      <a:pt x="464" y="293"/>
                    </a:lnTo>
                    <a:lnTo>
                      <a:pt x="437" y="306"/>
                    </a:lnTo>
                    <a:lnTo>
                      <a:pt x="412" y="319"/>
                    </a:lnTo>
                    <a:lnTo>
                      <a:pt x="386" y="333"/>
                    </a:lnTo>
                    <a:lnTo>
                      <a:pt x="361" y="346"/>
                    </a:lnTo>
                    <a:lnTo>
                      <a:pt x="336" y="361"/>
                    </a:lnTo>
                    <a:lnTo>
                      <a:pt x="310" y="376"/>
                    </a:lnTo>
                    <a:lnTo>
                      <a:pt x="285" y="390"/>
                    </a:lnTo>
                    <a:lnTo>
                      <a:pt x="260" y="405"/>
                    </a:lnTo>
                    <a:lnTo>
                      <a:pt x="235" y="420"/>
                    </a:lnTo>
                    <a:lnTo>
                      <a:pt x="211" y="437"/>
                    </a:lnTo>
                    <a:lnTo>
                      <a:pt x="199" y="445"/>
                    </a:lnTo>
                    <a:lnTo>
                      <a:pt x="186" y="453"/>
                    </a:lnTo>
                    <a:lnTo>
                      <a:pt x="175" y="462"/>
                    </a:lnTo>
                    <a:lnTo>
                      <a:pt x="161" y="470"/>
                    </a:lnTo>
                    <a:lnTo>
                      <a:pt x="150" y="477"/>
                    </a:lnTo>
                    <a:lnTo>
                      <a:pt x="139" y="487"/>
                    </a:lnTo>
                    <a:lnTo>
                      <a:pt x="127" y="494"/>
                    </a:lnTo>
                    <a:lnTo>
                      <a:pt x="114" y="502"/>
                    </a:lnTo>
                    <a:lnTo>
                      <a:pt x="102" y="511"/>
                    </a:lnTo>
                    <a:lnTo>
                      <a:pt x="91" y="521"/>
                    </a:lnTo>
                    <a:lnTo>
                      <a:pt x="80" y="529"/>
                    </a:lnTo>
                    <a:lnTo>
                      <a:pt x="68" y="538"/>
                    </a:lnTo>
                    <a:lnTo>
                      <a:pt x="57" y="546"/>
                    </a:lnTo>
                    <a:lnTo>
                      <a:pt x="45" y="555"/>
                    </a:lnTo>
                    <a:lnTo>
                      <a:pt x="34" y="565"/>
                    </a:lnTo>
                    <a:lnTo>
                      <a:pt x="23" y="574"/>
                    </a:lnTo>
                    <a:lnTo>
                      <a:pt x="11" y="582"/>
                    </a:lnTo>
                    <a:lnTo>
                      <a:pt x="0" y="591"/>
                    </a:lnTo>
                    <a:lnTo>
                      <a:pt x="0" y="1466"/>
                    </a:lnTo>
                    <a:lnTo>
                      <a:pt x="123" y="14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72"/>
              <p:cNvSpPr>
                <a:spLocks/>
              </p:cNvSpPr>
              <p:nvPr/>
            </p:nvSpPr>
            <p:spPr bwMode="auto">
              <a:xfrm>
                <a:off x="729" y="255"/>
                <a:ext cx="21" cy="155"/>
              </a:xfrm>
              <a:custGeom>
                <a:avLst/>
                <a:gdLst>
                  <a:gd name="T0" fmla="*/ 0 w 63"/>
                  <a:gd name="T1" fmla="*/ 0 h 553"/>
                  <a:gd name="T2" fmla="*/ 0 w 63"/>
                  <a:gd name="T3" fmla="*/ 155 h 553"/>
                  <a:gd name="T4" fmla="*/ 21 w 63"/>
                  <a:gd name="T5" fmla="*/ 155 h 553"/>
                  <a:gd name="T6" fmla="*/ 21 w 63"/>
                  <a:gd name="T7" fmla="*/ 0 h 553"/>
                  <a:gd name="T8" fmla="*/ 0 w 63"/>
                  <a:gd name="T9" fmla="*/ 0 h 553"/>
                  <a:gd name="T10" fmla="*/ 0 w 63"/>
                  <a:gd name="T11" fmla="*/ 0 h 5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553"/>
                  <a:gd name="T20" fmla="*/ 63 w 63"/>
                  <a:gd name="T21" fmla="*/ 553 h 55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553">
                    <a:moveTo>
                      <a:pt x="0" y="0"/>
                    </a:moveTo>
                    <a:lnTo>
                      <a:pt x="0" y="553"/>
                    </a:lnTo>
                    <a:lnTo>
                      <a:pt x="63" y="553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73"/>
              <p:cNvSpPr>
                <a:spLocks/>
              </p:cNvSpPr>
              <p:nvPr/>
            </p:nvSpPr>
            <p:spPr bwMode="auto">
              <a:xfrm>
                <a:off x="1477" y="210"/>
                <a:ext cx="21" cy="128"/>
              </a:xfrm>
              <a:custGeom>
                <a:avLst/>
                <a:gdLst>
                  <a:gd name="T0" fmla="*/ 0 w 63"/>
                  <a:gd name="T1" fmla="*/ 0 h 452"/>
                  <a:gd name="T2" fmla="*/ 0 w 63"/>
                  <a:gd name="T3" fmla="*/ 128 h 452"/>
                  <a:gd name="T4" fmla="*/ 21 w 63"/>
                  <a:gd name="T5" fmla="*/ 128 h 452"/>
                  <a:gd name="T6" fmla="*/ 21 w 63"/>
                  <a:gd name="T7" fmla="*/ 0 h 452"/>
                  <a:gd name="T8" fmla="*/ 0 w 63"/>
                  <a:gd name="T9" fmla="*/ 0 h 452"/>
                  <a:gd name="T10" fmla="*/ 0 w 63"/>
                  <a:gd name="T11" fmla="*/ 0 h 4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452"/>
                  <a:gd name="T20" fmla="*/ 63 w 63"/>
                  <a:gd name="T21" fmla="*/ 452 h 4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452">
                    <a:moveTo>
                      <a:pt x="0" y="0"/>
                    </a:moveTo>
                    <a:lnTo>
                      <a:pt x="0" y="452"/>
                    </a:lnTo>
                    <a:lnTo>
                      <a:pt x="63" y="452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74"/>
              <p:cNvSpPr>
                <a:spLocks/>
              </p:cNvSpPr>
              <p:nvPr/>
            </p:nvSpPr>
            <p:spPr bwMode="auto">
              <a:xfrm>
                <a:off x="1049" y="176"/>
                <a:ext cx="22" cy="98"/>
              </a:xfrm>
              <a:custGeom>
                <a:avLst/>
                <a:gdLst>
                  <a:gd name="T0" fmla="*/ 0 w 63"/>
                  <a:gd name="T1" fmla="*/ 0 h 348"/>
                  <a:gd name="T2" fmla="*/ 0 w 63"/>
                  <a:gd name="T3" fmla="*/ 98 h 348"/>
                  <a:gd name="T4" fmla="*/ 22 w 63"/>
                  <a:gd name="T5" fmla="*/ 98 h 348"/>
                  <a:gd name="T6" fmla="*/ 22 w 63"/>
                  <a:gd name="T7" fmla="*/ 0 h 348"/>
                  <a:gd name="T8" fmla="*/ 0 w 63"/>
                  <a:gd name="T9" fmla="*/ 0 h 348"/>
                  <a:gd name="T10" fmla="*/ 0 w 63"/>
                  <a:gd name="T11" fmla="*/ 0 h 3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348"/>
                  <a:gd name="T20" fmla="*/ 63 w 63"/>
                  <a:gd name="T21" fmla="*/ 348 h 34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348">
                    <a:moveTo>
                      <a:pt x="0" y="0"/>
                    </a:moveTo>
                    <a:lnTo>
                      <a:pt x="0" y="348"/>
                    </a:lnTo>
                    <a:lnTo>
                      <a:pt x="63" y="348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75"/>
              <p:cNvSpPr>
                <a:spLocks/>
              </p:cNvSpPr>
              <p:nvPr/>
            </p:nvSpPr>
            <p:spPr bwMode="auto">
              <a:xfrm>
                <a:off x="836" y="210"/>
                <a:ext cx="21" cy="137"/>
              </a:xfrm>
              <a:custGeom>
                <a:avLst/>
                <a:gdLst>
                  <a:gd name="T0" fmla="*/ 0 w 63"/>
                  <a:gd name="T1" fmla="*/ 0 h 485"/>
                  <a:gd name="T2" fmla="*/ 0 w 63"/>
                  <a:gd name="T3" fmla="*/ 137 h 485"/>
                  <a:gd name="T4" fmla="*/ 21 w 63"/>
                  <a:gd name="T5" fmla="*/ 137 h 485"/>
                  <a:gd name="T6" fmla="*/ 21 w 63"/>
                  <a:gd name="T7" fmla="*/ 0 h 485"/>
                  <a:gd name="T8" fmla="*/ 0 w 63"/>
                  <a:gd name="T9" fmla="*/ 0 h 485"/>
                  <a:gd name="T10" fmla="*/ 0 w 63"/>
                  <a:gd name="T11" fmla="*/ 0 h 4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485"/>
                  <a:gd name="T20" fmla="*/ 63 w 63"/>
                  <a:gd name="T21" fmla="*/ 485 h 4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485">
                    <a:moveTo>
                      <a:pt x="0" y="0"/>
                    </a:moveTo>
                    <a:lnTo>
                      <a:pt x="0" y="485"/>
                    </a:lnTo>
                    <a:lnTo>
                      <a:pt x="63" y="485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76"/>
              <p:cNvSpPr>
                <a:spLocks/>
              </p:cNvSpPr>
              <p:nvPr/>
            </p:nvSpPr>
            <p:spPr bwMode="auto">
              <a:xfrm>
                <a:off x="1263" y="176"/>
                <a:ext cx="22" cy="98"/>
              </a:xfrm>
              <a:custGeom>
                <a:avLst/>
                <a:gdLst>
                  <a:gd name="T0" fmla="*/ 0 w 63"/>
                  <a:gd name="T1" fmla="*/ 0 h 348"/>
                  <a:gd name="T2" fmla="*/ 0 w 63"/>
                  <a:gd name="T3" fmla="*/ 98 h 348"/>
                  <a:gd name="T4" fmla="*/ 22 w 63"/>
                  <a:gd name="T5" fmla="*/ 98 h 348"/>
                  <a:gd name="T6" fmla="*/ 22 w 63"/>
                  <a:gd name="T7" fmla="*/ 0 h 348"/>
                  <a:gd name="T8" fmla="*/ 0 w 63"/>
                  <a:gd name="T9" fmla="*/ 0 h 348"/>
                  <a:gd name="T10" fmla="*/ 0 w 63"/>
                  <a:gd name="T11" fmla="*/ 0 h 3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348"/>
                  <a:gd name="T20" fmla="*/ 63 w 63"/>
                  <a:gd name="T21" fmla="*/ 348 h 34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348">
                    <a:moveTo>
                      <a:pt x="0" y="0"/>
                    </a:moveTo>
                    <a:lnTo>
                      <a:pt x="0" y="348"/>
                    </a:lnTo>
                    <a:lnTo>
                      <a:pt x="63" y="348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77"/>
              <p:cNvSpPr>
                <a:spLocks/>
              </p:cNvSpPr>
              <p:nvPr/>
            </p:nvSpPr>
            <p:spPr bwMode="auto">
              <a:xfrm>
                <a:off x="1370" y="191"/>
                <a:ext cx="21" cy="110"/>
              </a:xfrm>
              <a:custGeom>
                <a:avLst/>
                <a:gdLst>
                  <a:gd name="T0" fmla="*/ 0 w 63"/>
                  <a:gd name="T1" fmla="*/ 0 h 394"/>
                  <a:gd name="T2" fmla="*/ 0 w 63"/>
                  <a:gd name="T3" fmla="*/ 110 h 394"/>
                  <a:gd name="T4" fmla="*/ 21 w 63"/>
                  <a:gd name="T5" fmla="*/ 110 h 394"/>
                  <a:gd name="T6" fmla="*/ 21 w 63"/>
                  <a:gd name="T7" fmla="*/ 0 h 394"/>
                  <a:gd name="T8" fmla="*/ 0 w 63"/>
                  <a:gd name="T9" fmla="*/ 0 h 394"/>
                  <a:gd name="T10" fmla="*/ 0 w 63"/>
                  <a:gd name="T11" fmla="*/ 0 h 39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394"/>
                  <a:gd name="T20" fmla="*/ 63 w 63"/>
                  <a:gd name="T21" fmla="*/ 394 h 39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394">
                    <a:moveTo>
                      <a:pt x="0" y="0"/>
                    </a:moveTo>
                    <a:lnTo>
                      <a:pt x="0" y="394"/>
                    </a:lnTo>
                    <a:lnTo>
                      <a:pt x="63" y="394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178"/>
              <p:cNvSpPr>
                <a:spLocks/>
              </p:cNvSpPr>
              <p:nvPr/>
            </p:nvSpPr>
            <p:spPr bwMode="auto">
              <a:xfrm>
                <a:off x="942" y="176"/>
                <a:ext cx="22" cy="134"/>
              </a:xfrm>
              <a:custGeom>
                <a:avLst/>
                <a:gdLst>
                  <a:gd name="T0" fmla="*/ 0 w 65"/>
                  <a:gd name="T1" fmla="*/ 0 h 479"/>
                  <a:gd name="T2" fmla="*/ 0 w 65"/>
                  <a:gd name="T3" fmla="*/ 134 h 479"/>
                  <a:gd name="T4" fmla="*/ 22 w 65"/>
                  <a:gd name="T5" fmla="*/ 134 h 479"/>
                  <a:gd name="T6" fmla="*/ 22 w 65"/>
                  <a:gd name="T7" fmla="*/ 0 h 479"/>
                  <a:gd name="T8" fmla="*/ 0 w 65"/>
                  <a:gd name="T9" fmla="*/ 0 h 479"/>
                  <a:gd name="T10" fmla="*/ 0 w 65"/>
                  <a:gd name="T11" fmla="*/ 0 h 4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5"/>
                  <a:gd name="T19" fmla="*/ 0 h 479"/>
                  <a:gd name="T20" fmla="*/ 65 w 65"/>
                  <a:gd name="T21" fmla="*/ 479 h 47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5" h="479">
                    <a:moveTo>
                      <a:pt x="0" y="0"/>
                    </a:moveTo>
                    <a:lnTo>
                      <a:pt x="0" y="479"/>
                    </a:lnTo>
                    <a:lnTo>
                      <a:pt x="65" y="479"/>
                    </a:lnTo>
                    <a:lnTo>
                      <a:pt x="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179"/>
              <p:cNvSpPr>
                <a:spLocks/>
              </p:cNvSpPr>
              <p:nvPr/>
            </p:nvSpPr>
            <p:spPr bwMode="auto">
              <a:xfrm>
                <a:off x="1156" y="163"/>
                <a:ext cx="22" cy="101"/>
              </a:xfrm>
              <a:custGeom>
                <a:avLst/>
                <a:gdLst>
                  <a:gd name="T0" fmla="*/ 0 w 62"/>
                  <a:gd name="T1" fmla="*/ 0 h 361"/>
                  <a:gd name="T2" fmla="*/ 0 w 62"/>
                  <a:gd name="T3" fmla="*/ 101 h 361"/>
                  <a:gd name="T4" fmla="*/ 22 w 62"/>
                  <a:gd name="T5" fmla="*/ 101 h 361"/>
                  <a:gd name="T6" fmla="*/ 22 w 62"/>
                  <a:gd name="T7" fmla="*/ 0 h 361"/>
                  <a:gd name="T8" fmla="*/ 0 w 62"/>
                  <a:gd name="T9" fmla="*/ 0 h 361"/>
                  <a:gd name="T10" fmla="*/ 0 w 62"/>
                  <a:gd name="T11" fmla="*/ 0 h 3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61"/>
                  <a:gd name="T20" fmla="*/ 62 w 62"/>
                  <a:gd name="T21" fmla="*/ 361 h 36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61">
                    <a:moveTo>
                      <a:pt x="0" y="0"/>
                    </a:moveTo>
                    <a:lnTo>
                      <a:pt x="0" y="361"/>
                    </a:lnTo>
                    <a:lnTo>
                      <a:pt x="62" y="361"/>
                    </a:lnTo>
                    <a:lnTo>
                      <a:pt x="6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180"/>
              <p:cNvSpPr>
                <a:spLocks/>
              </p:cNvSpPr>
              <p:nvPr/>
            </p:nvSpPr>
            <p:spPr bwMode="auto">
              <a:xfrm>
                <a:off x="1584" y="246"/>
                <a:ext cx="21" cy="164"/>
              </a:xfrm>
              <a:custGeom>
                <a:avLst/>
                <a:gdLst>
                  <a:gd name="T0" fmla="*/ 0 w 63"/>
                  <a:gd name="T1" fmla="*/ 0 h 586"/>
                  <a:gd name="T2" fmla="*/ 0 w 63"/>
                  <a:gd name="T3" fmla="*/ 164 h 586"/>
                  <a:gd name="T4" fmla="*/ 21 w 63"/>
                  <a:gd name="T5" fmla="*/ 164 h 586"/>
                  <a:gd name="T6" fmla="*/ 21 w 63"/>
                  <a:gd name="T7" fmla="*/ 0 h 586"/>
                  <a:gd name="T8" fmla="*/ 0 w 63"/>
                  <a:gd name="T9" fmla="*/ 0 h 586"/>
                  <a:gd name="T10" fmla="*/ 0 w 63"/>
                  <a:gd name="T11" fmla="*/ 0 h 58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586"/>
                  <a:gd name="T20" fmla="*/ 63 w 63"/>
                  <a:gd name="T21" fmla="*/ 586 h 58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586">
                    <a:moveTo>
                      <a:pt x="0" y="0"/>
                    </a:moveTo>
                    <a:lnTo>
                      <a:pt x="0" y="586"/>
                    </a:lnTo>
                    <a:lnTo>
                      <a:pt x="63" y="586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181"/>
              <p:cNvSpPr>
                <a:spLocks/>
              </p:cNvSpPr>
              <p:nvPr/>
            </p:nvSpPr>
            <p:spPr bwMode="auto">
              <a:xfrm>
                <a:off x="1723" y="432"/>
                <a:ext cx="42" cy="129"/>
              </a:xfrm>
              <a:custGeom>
                <a:avLst/>
                <a:gdLst>
                  <a:gd name="T0" fmla="*/ 0 w 123"/>
                  <a:gd name="T1" fmla="*/ 0 h 460"/>
                  <a:gd name="T2" fmla="*/ 0 w 123"/>
                  <a:gd name="T3" fmla="*/ 116 h 460"/>
                  <a:gd name="T4" fmla="*/ 42 w 123"/>
                  <a:gd name="T5" fmla="*/ 129 h 460"/>
                  <a:gd name="T6" fmla="*/ 42 w 123"/>
                  <a:gd name="T7" fmla="*/ 2 h 460"/>
                  <a:gd name="T8" fmla="*/ 0 w 123"/>
                  <a:gd name="T9" fmla="*/ 0 h 460"/>
                  <a:gd name="T10" fmla="*/ 0 w 123"/>
                  <a:gd name="T11" fmla="*/ 0 h 4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3"/>
                  <a:gd name="T19" fmla="*/ 0 h 460"/>
                  <a:gd name="T20" fmla="*/ 123 w 123"/>
                  <a:gd name="T21" fmla="*/ 460 h 4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3" h="460">
                    <a:moveTo>
                      <a:pt x="0" y="0"/>
                    </a:moveTo>
                    <a:lnTo>
                      <a:pt x="0" y="412"/>
                    </a:lnTo>
                    <a:lnTo>
                      <a:pt x="123" y="460"/>
                    </a:lnTo>
                    <a:lnTo>
                      <a:pt x="123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" name="Group 182"/>
            <p:cNvGrpSpPr>
              <a:grpSpLocks/>
            </p:cNvGrpSpPr>
            <p:nvPr/>
          </p:nvGrpSpPr>
          <p:grpSpPr bwMode="auto">
            <a:xfrm rot="17374532" flipH="1">
              <a:off x="1319" y="2728"/>
              <a:ext cx="480" cy="411"/>
              <a:chOff x="568" y="150"/>
              <a:chExt cx="1197" cy="411"/>
            </a:xfrm>
          </p:grpSpPr>
          <p:sp>
            <p:nvSpPr>
              <p:cNvPr id="23" name="Freeform 183"/>
              <p:cNvSpPr>
                <a:spLocks/>
              </p:cNvSpPr>
              <p:nvPr/>
            </p:nvSpPr>
            <p:spPr bwMode="auto">
              <a:xfrm>
                <a:off x="568" y="150"/>
                <a:ext cx="1197" cy="411"/>
              </a:xfrm>
              <a:custGeom>
                <a:avLst/>
                <a:gdLst>
                  <a:gd name="T0" fmla="*/ 65 w 3490"/>
                  <a:gd name="T1" fmla="*/ 379 h 1466"/>
                  <a:gd name="T2" fmla="*/ 96 w 3490"/>
                  <a:gd name="T3" fmla="*/ 343 h 1466"/>
                  <a:gd name="T4" fmla="*/ 134 w 3490"/>
                  <a:gd name="T5" fmla="*/ 306 h 1466"/>
                  <a:gd name="T6" fmla="*/ 176 w 3490"/>
                  <a:gd name="T7" fmla="*/ 272 h 1466"/>
                  <a:gd name="T8" fmla="*/ 220 w 3490"/>
                  <a:gd name="T9" fmla="*/ 240 h 1466"/>
                  <a:gd name="T10" fmla="*/ 264 w 3490"/>
                  <a:gd name="T11" fmla="*/ 212 h 1466"/>
                  <a:gd name="T12" fmla="*/ 308 w 3490"/>
                  <a:gd name="T13" fmla="*/ 190 h 1466"/>
                  <a:gd name="T14" fmla="*/ 376 w 3490"/>
                  <a:gd name="T15" fmla="*/ 165 h 1466"/>
                  <a:gd name="T16" fmla="*/ 496 w 3490"/>
                  <a:gd name="T17" fmla="*/ 138 h 1466"/>
                  <a:gd name="T18" fmla="*/ 779 w 3490"/>
                  <a:gd name="T19" fmla="*/ 153 h 1466"/>
                  <a:gd name="T20" fmla="*/ 869 w 3490"/>
                  <a:gd name="T21" fmla="*/ 182 h 1466"/>
                  <a:gd name="T22" fmla="*/ 928 w 3490"/>
                  <a:gd name="T23" fmla="*/ 208 h 1466"/>
                  <a:gd name="T24" fmla="*/ 984 w 3490"/>
                  <a:gd name="T25" fmla="*/ 241 h 1466"/>
                  <a:gd name="T26" fmla="*/ 1035 w 3490"/>
                  <a:gd name="T27" fmla="*/ 277 h 1466"/>
                  <a:gd name="T28" fmla="*/ 1069 w 3490"/>
                  <a:gd name="T29" fmla="*/ 307 h 1466"/>
                  <a:gd name="T30" fmla="*/ 1091 w 3490"/>
                  <a:gd name="T31" fmla="*/ 329 h 1466"/>
                  <a:gd name="T32" fmla="*/ 1112 w 3490"/>
                  <a:gd name="T33" fmla="*/ 352 h 1466"/>
                  <a:gd name="T34" fmla="*/ 1131 w 3490"/>
                  <a:gd name="T35" fmla="*/ 377 h 1466"/>
                  <a:gd name="T36" fmla="*/ 1149 w 3490"/>
                  <a:gd name="T37" fmla="*/ 403 h 1466"/>
                  <a:gd name="T38" fmla="*/ 1148 w 3490"/>
                  <a:gd name="T39" fmla="*/ 338 h 1466"/>
                  <a:gd name="T40" fmla="*/ 1126 w 3490"/>
                  <a:gd name="T41" fmla="*/ 312 h 1466"/>
                  <a:gd name="T42" fmla="*/ 1101 w 3490"/>
                  <a:gd name="T43" fmla="*/ 286 h 1466"/>
                  <a:gd name="T44" fmla="*/ 1076 w 3490"/>
                  <a:gd name="T45" fmla="*/ 263 h 1466"/>
                  <a:gd name="T46" fmla="*/ 1050 w 3490"/>
                  <a:gd name="T47" fmla="*/ 242 h 1466"/>
                  <a:gd name="T48" fmla="*/ 1012 w 3490"/>
                  <a:gd name="T49" fmla="*/ 216 h 1466"/>
                  <a:gd name="T50" fmla="*/ 955 w 3490"/>
                  <a:gd name="T51" fmla="*/ 181 h 1466"/>
                  <a:gd name="T52" fmla="*/ 892 w 3490"/>
                  <a:gd name="T53" fmla="*/ 153 h 1466"/>
                  <a:gd name="T54" fmla="*/ 826 w 3490"/>
                  <a:gd name="T55" fmla="*/ 130 h 1466"/>
                  <a:gd name="T56" fmla="*/ 696 w 3490"/>
                  <a:gd name="T57" fmla="*/ 102 h 1466"/>
                  <a:gd name="T58" fmla="*/ 412 w 3490"/>
                  <a:gd name="T59" fmla="*/ 118 h 1466"/>
                  <a:gd name="T60" fmla="*/ 328 w 3490"/>
                  <a:gd name="T61" fmla="*/ 143 h 1466"/>
                  <a:gd name="T62" fmla="*/ 261 w 3490"/>
                  <a:gd name="T63" fmla="*/ 172 h 1466"/>
                  <a:gd name="T64" fmla="*/ 206 w 3490"/>
                  <a:gd name="T65" fmla="*/ 203 h 1466"/>
                  <a:gd name="T66" fmla="*/ 174 w 3490"/>
                  <a:gd name="T67" fmla="*/ 225 h 1466"/>
                  <a:gd name="T68" fmla="*/ 141 w 3490"/>
                  <a:gd name="T69" fmla="*/ 250 h 1466"/>
                  <a:gd name="T70" fmla="*/ 111 w 3490"/>
                  <a:gd name="T71" fmla="*/ 276 h 1466"/>
                  <a:gd name="T72" fmla="*/ 83 w 3490"/>
                  <a:gd name="T73" fmla="*/ 302 h 1466"/>
                  <a:gd name="T74" fmla="*/ 55 w 3490"/>
                  <a:gd name="T75" fmla="*/ 331 h 1466"/>
                  <a:gd name="T76" fmla="*/ 57 w 3490"/>
                  <a:gd name="T77" fmla="*/ 166 h 1466"/>
                  <a:gd name="T78" fmla="*/ 127 w 3490"/>
                  <a:gd name="T79" fmla="*/ 132 h 1466"/>
                  <a:gd name="T80" fmla="*/ 201 w 3490"/>
                  <a:gd name="T81" fmla="*/ 102 h 1466"/>
                  <a:gd name="T82" fmla="*/ 279 w 3490"/>
                  <a:gd name="T83" fmla="*/ 78 h 1466"/>
                  <a:gd name="T84" fmla="*/ 414 w 3490"/>
                  <a:gd name="T85" fmla="*/ 50 h 1466"/>
                  <a:gd name="T86" fmla="*/ 749 w 3490"/>
                  <a:gd name="T87" fmla="*/ 45 h 1466"/>
                  <a:gd name="T88" fmla="*/ 920 w 3490"/>
                  <a:gd name="T89" fmla="*/ 77 h 1466"/>
                  <a:gd name="T90" fmla="*/ 998 w 3490"/>
                  <a:gd name="T91" fmla="*/ 101 h 1466"/>
                  <a:gd name="T92" fmla="*/ 1071 w 3490"/>
                  <a:gd name="T93" fmla="*/ 131 h 1466"/>
                  <a:gd name="T94" fmla="*/ 1140 w 3490"/>
                  <a:gd name="T95" fmla="*/ 166 h 1466"/>
                  <a:gd name="T96" fmla="*/ 1182 w 3490"/>
                  <a:gd name="T97" fmla="*/ 156 h 1466"/>
                  <a:gd name="T98" fmla="*/ 1146 w 3490"/>
                  <a:gd name="T99" fmla="*/ 134 h 1466"/>
                  <a:gd name="T100" fmla="*/ 1108 w 3490"/>
                  <a:gd name="T101" fmla="*/ 114 h 1466"/>
                  <a:gd name="T102" fmla="*/ 1029 w 3490"/>
                  <a:gd name="T103" fmla="*/ 78 h 1466"/>
                  <a:gd name="T104" fmla="*/ 946 w 3490"/>
                  <a:gd name="T105" fmla="*/ 50 h 1466"/>
                  <a:gd name="T106" fmla="*/ 860 w 3490"/>
                  <a:gd name="T107" fmla="*/ 27 h 1466"/>
                  <a:gd name="T108" fmla="*/ 639 w 3490"/>
                  <a:gd name="T109" fmla="*/ 1 h 1466"/>
                  <a:gd name="T110" fmla="*/ 338 w 3490"/>
                  <a:gd name="T111" fmla="*/ 27 h 1466"/>
                  <a:gd name="T112" fmla="*/ 242 w 3490"/>
                  <a:gd name="T113" fmla="*/ 52 h 1466"/>
                  <a:gd name="T114" fmla="*/ 159 w 3490"/>
                  <a:gd name="T115" fmla="*/ 82 h 1466"/>
                  <a:gd name="T116" fmla="*/ 81 w 3490"/>
                  <a:gd name="T117" fmla="*/ 118 h 1466"/>
                  <a:gd name="T118" fmla="*/ 39 w 3490"/>
                  <a:gd name="T119" fmla="*/ 141 h 1466"/>
                  <a:gd name="T120" fmla="*/ 4 w 3490"/>
                  <a:gd name="T121" fmla="*/ 163 h 146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490"/>
                  <a:gd name="T184" fmla="*/ 0 h 1466"/>
                  <a:gd name="T185" fmla="*/ 3490 w 3490"/>
                  <a:gd name="T186" fmla="*/ 1466 h 146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490" h="1466">
                    <a:moveTo>
                      <a:pt x="123" y="1466"/>
                    </a:moveTo>
                    <a:lnTo>
                      <a:pt x="131" y="1453"/>
                    </a:lnTo>
                    <a:lnTo>
                      <a:pt x="139" y="1437"/>
                    </a:lnTo>
                    <a:lnTo>
                      <a:pt x="146" y="1424"/>
                    </a:lnTo>
                    <a:lnTo>
                      <a:pt x="154" y="1409"/>
                    </a:lnTo>
                    <a:lnTo>
                      <a:pt x="161" y="1396"/>
                    </a:lnTo>
                    <a:lnTo>
                      <a:pt x="171" y="1382"/>
                    </a:lnTo>
                    <a:lnTo>
                      <a:pt x="180" y="1367"/>
                    </a:lnTo>
                    <a:lnTo>
                      <a:pt x="190" y="1352"/>
                    </a:lnTo>
                    <a:lnTo>
                      <a:pt x="197" y="1339"/>
                    </a:lnTo>
                    <a:lnTo>
                      <a:pt x="207" y="1323"/>
                    </a:lnTo>
                    <a:lnTo>
                      <a:pt x="218" y="1310"/>
                    </a:lnTo>
                    <a:lnTo>
                      <a:pt x="228" y="1295"/>
                    </a:lnTo>
                    <a:lnTo>
                      <a:pt x="237" y="1280"/>
                    </a:lnTo>
                    <a:lnTo>
                      <a:pt x="249" y="1266"/>
                    </a:lnTo>
                    <a:lnTo>
                      <a:pt x="260" y="1251"/>
                    </a:lnTo>
                    <a:lnTo>
                      <a:pt x="270" y="1238"/>
                    </a:lnTo>
                    <a:lnTo>
                      <a:pt x="281" y="1223"/>
                    </a:lnTo>
                    <a:lnTo>
                      <a:pt x="293" y="1207"/>
                    </a:lnTo>
                    <a:lnTo>
                      <a:pt x="304" y="1192"/>
                    </a:lnTo>
                    <a:lnTo>
                      <a:pt x="317" y="1179"/>
                    </a:lnTo>
                    <a:lnTo>
                      <a:pt x="329" y="1164"/>
                    </a:lnTo>
                    <a:lnTo>
                      <a:pt x="340" y="1150"/>
                    </a:lnTo>
                    <a:lnTo>
                      <a:pt x="353" y="1135"/>
                    </a:lnTo>
                    <a:lnTo>
                      <a:pt x="367" y="1122"/>
                    </a:lnTo>
                    <a:lnTo>
                      <a:pt x="378" y="1107"/>
                    </a:lnTo>
                    <a:lnTo>
                      <a:pt x="391" y="1093"/>
                    </a:lnTo>
                    <a:lnTo>
                      <a:pt x="405" y="1078"/>
                    </a:lnTo>
                    <a:lnTo>
                      <a:pt x="418" y="1065"/>
                    </a:lnTo>
                    <a:lnTo>
                      <a:pt x="429" y="1050"/>
                    </a:lnTo>
                    <a:lnTo>
                      <a:pt x="443" y="1036"/>
                    </a:lnTo>
                    <a:lnTo>
                      <a:pt x="458" y="1023"/>
                    </a:lnTo>
                    <a:lnTo>
                      <a:pt x="471" y="1010"/>
                    </a:lnTo>
                    <a:lnTo>
                      <a:pt x="485" y="996"/>
                    </a:lnTo>
                    <a:lnTo>
                      <a:pt x="498" y="981"/>
                    </a:lnTo>
                    <a:lnTo>
                      <a:pt x="513" y="970"/>
                    </a:lnTo>
                    <a:lnTo>
                      <a:pt x="526" y="954"/>
                    </a:lnTo>
                    <a:lnTo>
                      <a:pt x="540" y="943"/>
                    </a:lnTo>
                    <a:lnTo>
                      <a:pt x="555" y="930"/>
                    </a:lnTo>
                    <a:lnTo>
                      <a:pt x="568" y="916"/>
                    </a:lnTo>
                    <a:lnTo>
                      <a:pt x="581" y="903"/>
                    </a:lnTo>
                    <a:lnTo>
                      <a:pt x="597" y="892"/>
                    </a:lnTo>
                    <a:lnTo>
                      <a:pt x="612" y="878"/>
                    </a:lnTo>
                    <a:lnTo>
                      <a:pt x="625" y="867"/>
                    </a:lnTo>
                    <a:lnTo>
                      <a:pt x="640" y="856"/>
                    </a:lnTo>
                    <a:lnTo>
                      <a:pt x="654" y="844"/>
                    </a:lnTo>
                    <a:lnTo>
                      <a:pt x="669" y="831"/>
                    </a:lnTo>
                    <a:lnTo>
                      <a:pt x="684" y="819"/>
                    </a:lnTo>
                    <a:lnTo>
                      <a:pt x="697" y="808"/>
                    </a:lnTo>
                    <a:lnTo>
                      <a:pt x="713" y="799"/>
                    </a:lnTo>
                    <a:lnTo>
                      <a:pt x="728" y="787"/>
                    </a:lnTo>
                    <a:lnTo>
                      <a:pt x="741" y="776"/>
                    </a:lnTo>
                    <a:lnTo>
                      <a:pt x="756" y="766"/>
                    </a:lnTo>
                    <a:lnTo>
                      <a:pt x="770" y="757"/>
                    </a:lnTo>
                    <a:lnTo>
                      <a:pt x="785" y="745"/>
                    </a:lnTo>
                    <a:lnTo>
                      <a:pt x="800" y="736"/>
                    </a:lnTo>
                    <a:lnTo>
                      <a:pt x="813" y="726"/>
                    </a:lnTo>
                    <a:lnTo>
                      <a:pt x="829" y="719"/>
                    </a:lnTo>
                    <a:lnTo>
                      <a:pt x="842" y="709"/>
                    </a:lnTo>
                    <a:lnTo>
                      <a:pt x="857" y="700"/>
                    </a:lnTo>
                    <a:lnTo>
                      <a:pt x="870" y="692"/>
                    </a:lnTo>
                    <a:lnTo>
                      <a:pt x="886" y="684"/>
                    </a:lnTo>
                    <a:lnTo>
                      <a:pt x="899" y="677"/>
                    </a:lnTo>
                    <a:lnTo>
                      <a:pt x="928" y="662"/>
                    </a:lnTo>
                    <a:lnTo>
                      <a:pt x="948" y="652"/>
                    </a:lnTo>
                    <a:lnTo>
                      <a:pt x="969" y="641"/>
                    </a:lnTo>
                    <a:lnTo>
                      <a:pt x="990" y="631"/>
                    </a:lnTo>
                    <a:lnTo>
                      <a:pt x="1011" y="622"/>
                    </a:lnTo>
                    <a:lnTo>
                      <a:pt x="1032" y="612"/>
                    </a:lnTo>
                    <a:lnTo>
                      <a:pt x="1053" y="605"/>
                    </a:lnTo>
                    <a:lnTo>
                      <a:pt x="1076" y="595"/>
                    </a:lnTo>
                    <a:lnTo>
                      <a:pt x="1097" y="588"/>
                    </a:lnTo>
                    <a:lnTo>
                      <a:pt x="1118" y="578"/>
                    </a:lnTo>
                    <a:lnTo>
                      <a:pt x="1140" y="570"/>
                    </a:lnTo>
                    <a:lnTo>
                      <a:pt x="1182" y="557"/>
                    </a:lnTo>
                    <a:lnTo>
                      <a:pt x="1226" y="542"/>
                    </a:lnTo>
                    <a:lnTo>
                      <a:pt x="1270" y="530"/>
                    </a:lnTo>
                    <a:lnTo>
                      <a:pt x="1313" y="519"/>
                    </a:lnTo>
                    <a:lnTo>
                      <a:pt x="1357" y="508"/>
                    </a:lnTo>
                    <a:lnTo>
                      <a:pt x="1401" y="500"/>
                    </a:lnTo>
                    <a:lnTo>
                      <a:pt x="1445" y="492"/>
                    </a:lnTo>
                    <a:lnTo>
                      <a:pt x="1534" y="479"/>
                    </a:lnTo>
                    <a:lnTo>
                      <a:pt x="1621" y="472"/>
                    </a:lnTo>
                    <a:lnTo>
                      <a:pt x="1798" y="468"/>
                    </a:lnTo>
                    <a:lnTo>
                      <a:pt x="1973" y="481"/>
                    </a:lnTo>
                    <a:lnTo>
                      <a:pt x="2059" y="494"/>
                    </a:lnTo>
                    <a:lnTo>
                      <a:pt x="2144" y="511"/>
                    </a:lnTo>
                    <a:lnTo>
                      <a:pt x="2188" y="523"/>
                    </a:lnTo>
                    <a:lnTo>
                      <a:pt x="2230" y="532"/>
                    </a:lnTo>
                    <a:lnTo>
                      <a:pt x="2272" y="546"/>
                    </a:lnTo>
                    <a:lnTo>
                      <a:pt x="2312" y="559"/>
                    </a:lnTo>
                    <a:lnTo>
                      <a:pt x="2353" y="572"/>
                    </a:lnTo>
                    <a:lnTo>
                      <a:pt x="2395" y="588"/>
                    </a:lnTo>
                    <a:lnTo>
                      <a:pt x="2435" y="605"/>
                    </a:lnTo>
                    <a:lnTo>
                      <a:pt x="2456" y="612"/>
                    </a:lnTo>
                    <a:lnTo>
                      <a:pt x="2475" y="622"/>
                    </a:lnTo>
                    <a:lnTo>
                      <a:pt x="2496" y="629"/>
                    </a:lnTo>
                    <a:lnTo>
                      <a:pt x="2515" y="639"/>
                    </a:lnTo>
                    <a:lnTo>
                      <a:pt x="2534" y="648"/>
                    </a:lnTo>
                    <a:lnTo>
                      <a:pt x="2555" y="658"/>
                    </a:lnTo>
                    <a:lnTo>
                      <a:pt x="2574" y="667"/>
                    </a:lnTo>
                    <a:lnTo>
                      <a:pt x="2593" y="679"/>
                    </a:lnTo>
                    <a:lnTo>
                      <a:pt x="2612" y="688"/>
                    </a:lnTo>
                    <a:lnTo>
                      <a:pt x="2631" y="700"/>
                    </a:lnTo>
                    <a:lnTo>
                      <a:pt x="2652" y="709"/>
                    </a:lnTo>
                    <a:lnTo>
                      <a:pt x="2671" y="721"/>
                    </a:lnTo>
                    <a:lnTo>
                      <a:pt x="2688" y="732"/>
                    </a:lnTo>
                    <a:lnTo>
                      <a:pt x="2707" y="743"/>
                    </a:lnTo>
                    <a:lnTo>
                      <a:pt x="2726" y="755"/>
                    </a:lnTo>
                    <a:lnTo>
                      <a:pt x="2745" y="768"/>
                    </a:lnTo>
                    <a:lnTo>
                      <a:pt x="2762" y="780"/>
                    </a:lnTo>
                    <a:lnTo>
                      <a:pt x="2781" y="791"/>
                    </a:lnTo>
                    <a:lnTo>
                      <a:pt x="2798" y="804"/>
                    </a:lnTo>
                    <a:lnTo>
                      <a:pt x="2815" y="818"/>
                    </a:lnTo>
                    <a:lnTo>
                      <a:pt x="2834" y="831"/>
                    </a:lnTo>
                    <a:lnTo>
                      <a:pt x="2852" y="844"/>
                    </a:lnTo>
                    <a:lnTo>
                      <a:pt x="2869" y="858"/>
                    </a:lnTo>
                    <a:lnTo>
                      <a:pt x="2886" y="871"/>
                    </a:lnTo>
                    <a:lnTo>
                      <a:pt x="2903" y="884"/>
                    </a:lnTo>
                    <a:lnTo>
                      <a:pt x="2920" y="899"/>
                    </a:lnTo>
                    <a:lnTo>
                      <a:pt x="2937" y="913"/>
                    </a:lnTo>
                    <a:lnTo>
                      <a:pt x="2954" y="928"/>
                    </a:lnTo>
                    <a:lnTo>
                      <a:pt x="2969" y="943"/>
                    </a:lnTo>
                    <a:lnTo>
                      <a:pt x="2987" y="958"/>
                    </a:lnTo>
                    <a:lnTo>
                      <a:pt x="3004" y="973"/>
                    </a:lnTo>
                    <a:lnTo>
                      <a:pt x="3019" y="989"/>
                    </a:lnTo>
                    <a:lnTo>
                      <a:pt x="3034" y="1004"/>
                    </a:lnTo>
                    <a:lnTo>
                      <a:pt x="3049" y="1021"/>
                    </a:lnTo>
                    <a:lnTo>
                      <a:pt x="3059" y="1029"/>
                    </a:lnTo>
                    <a:lnTo>
                      <a:pt x="3066" y="1036"/>
                    </a:lnTo>
                    <a:lnTo>
                      <a:pt x="3082" y="1053"/>
                    </a:lnTo>
                    <a:lnTo>
                      <a:pt x="3089" y="1061"/>
                    </a:lnTo>
                    <a:lnTo>
                      <a:pt x="3097" y="1070"/>
                    </a:lnTo>
                    <a:lnTo>
                      <a:pt x="3110" y="1086"/>
                    </a:lnTo>
                    <a:lnTo>
                      <a:pt x="3118" y="1095"/>
                    </a:lnTo>
                    <a:lnTo>
                      <a:pt x="3125" y="1103"/>
                    </a:lnTo>
                    <a:lnTo>
                      <a:pt x="3133" y="1112"/>
                    </a:lnTo>
                    <a:lnTo>
                      <a:pt x="3141" y="1120"/>
                    </a:lnTo>
                    <a:lnTo>
                      <a:pt x="3148" y="1129"/>
                    </a:lnTo>
                    <a:lnTo>
                      <a:pt x="3154" y="1139"/>
                    </a:lnTo>
                    <a:lnTo>
                      <a:pt x="3161" y="1147"/>
                    </a:lnTo>
                    <a:lnTo>
                      <a:pt x="3169" y="1156"/>
                    </a:lnTo>
                    <a:lnTo>
                      <a:pt x="3175" y="1166"/>
                    </a:lnTo>
                    <a:lnTo>
                      <a:pt x="3182" y="1173"/>
                    </a:lnTo>
                    <a:lnTo>
                      <a:pt x="3190" y="1183"/>
                    </a:lnTo>
                    <a:lnTo>
                      <a:pt x="3196" y="1192"/>
                    </a:lnTo>
                    <a:lnTo>
                      <a:pt x="3203" y="1202"/>
                    </a:lnTo>
                    <a:lnTo>
                      <a:pt x="3209" y="1209"/>
                    </a:lnTo>
                    <a:lnTo>
                      <a:pt x="3217" y="1219"/>
                    </a:lnTo>
                    <a:lnTo>
                      <a:pt x="3222" y="1228"/>
                    </a:lnTo>
                    <a:lnTo>
                      <a:pt x="3230" y="1238"/>
                    </a:lnTo>
                    <a:lnTo>
                      <a:pt x="3236" y="1247"/>
                    </a:lnTo>
                    <a:lnTo>
                      <a:pt x="3243" y="1257"/>
                    </a:lnTo>
                    <a:lnTo>
                      <a:pt x="3249" y="1266"/>
                    </a:lnTo>
                    <a:lnTo>
                      <a:pt x="3255" y="1276"/>
                    </a:lnTo>
                    <a:lnTo>
                      <a:pt x="3262" y="1285"/>
                    </a:lnTo>
                    <a:lnTo>
                      <a:pt x="3268" y="1295"/>
                    </a:lnTo>
                    <a:lnTo>
                      <a:pt x="3274" y="1304"/>
                    </a:lnTo>
                    <a:lnTo>
                      <a:pt x="3281" y="1314"/>
                    </a:lnTo>
                    <a:lnTo>
                      <a:pt x="3287" y="1323"/>
                    </a:lnTo>
                    <a:lnTo>
                      <a:pt x="3293" y="1335"/>
                    </a:lnTo>
                    <a:lnTo>
                      <a:pt x="3298" y="1344"/>
                    </a:lnTo>
                    <a:lnTo>
                      <a:pt x="3304" y="1354"/>
                    </a:lnTo>
                    <a:lnTo>
                      <a:pt x="3310" y="1363"/>
                    </a:lnTo>
                    <a:lnTo>
                      <a:pt x="3315" y="1373"/>
                    </a:lnTo>
                    <a:lnTo>
                      <a:pt x="3323" y="1384"/>
                    </a:lnTo>
                    <a:lnTo>
                      <a:pt x="3329" y="1394"/>
                    </a:lnTo>
                    <a:lnTo>
                      <a:pt x="3333" y="1403"/>
                    </a:lnTo>
                    <a:lnTo>
                      <a:pt x="3338" y="1415"/>
                    </a:lnTo>
                    <a:lnTo>
                      <a:pt x="3344" y="1424"/>
                    </a:lnTo>
                    <a:lnTo>
                      <a:pt x="3350" y="1436"/>
                    </a:lnTo>
                    <a:lnTo>
                      <a:pt x="3355" y="1445"/>
                    </a:lnTo>
                    <a:lnTo>
                      <a:pt x="3361" y="1455"/>
                    </a:lnTo>
                    <a:lnTo>
                      <a:pt x="3367" y="1466"/>
                    </a:lnTo>
                    <a:lnTo>
                      <a:pt x="3490" y="1466"/>
                    </a:lnTo>
                    <a:lnTo>
                      <a:pt x="3490" y="1217"/>
                    </a:lnTo>
                    <a:lnTo>
                      <a:pt x="3367" y="1236"/>
                    </a:lnTo>
                    <a:lnTo>
                      <a:pt x="3361" y="1226"/>
                    </a:lnTo>
                    <a:lnTo>
                      <a:pt x="3353" y="1215"/>
                    </a:lnTo>
                    <a:lnTo>
                      <a:pt x="3348" y="1205"/>
                    </a:lnTo>
                    <a:lnTo>
                      <a:pt x="3340" y="1194"/>
                    </a:lnTo>
                    <a:lnTo>
                      <a:pt x="3333" y="1185"/>
                    </a:lnTo>
                    <a:lnTo>
                      <a:pt x="3327" y="1175"/>
                    </a:lnTo>
                    <a:lnTo>
                      <a:pt x="3319" y="1164"/>
                    </a:lnTo>
                    <a:lnTo>
                      <a:pt x="3312" y="1154"/>
                    </a:lnTo>
                    <a:lnTo>
                      <a:pt x="3306" y="1145"/>
                    </a:lnTo>
                    <a:lnTo>
                      <a:pt x="3298" y="1135"/>
                    </a:lnTo>
                    <a:lnTo>
                      <a:pt x="3291" y="1124"/>
                    </a:lnTo>
                    <a:lnTo>
                      <a:pt x="3283" y="1114"/>
                    </a:lnTo>
                    <a:lnTo>
                      <a:pt x="3276" y="1105"/>
                    </a:lnTo>
                    <a:lnTo>
                      <a:pt x="3268" y="1095"/>
                    </a:lnTo>
                    <a:lnTo>
                      <a:pt x="3262" y="1086"/>
                    </a:lnTo>
                    <a:lnTo>
                      <a:pt x="3255" y="1076"/>
                    </a:lnTo>
                    <a:lnTo>
                      <a:pt x="3239" y="1057"/>
                    </a:lnTo>
                    <a:lnTo>
                      <a:pt x="3232" y="1048"/>
                    </a:lnTo>
                    <a:lnTo>
                      <a:pt x="3224" y="1038"/>
                    </a:lnTo>
                    <a:lnTo>
                      <a:pt x="3217" y="1029"/>
                    </a:lnTo>
                    <a:lnTo>
                      <a:pt x="3209" y="1019"/>
                    </a:lnTo>
                    <a:lnTo>
                      <a:pt x="3199" y="1010"/>
                    </a:lnTo>
                    <a:lnTo>
                      <a:pt x="3192" y="1002"/>
                    </a:lnTo>
                    <a:lnTo>
                      <a:pt x="3184" y="993"/>
                    </a:lnTo>
                    <a:lnTo>
                      <a:pt x="3177" y="983"/>
                    </a:lnTo>
                    <a:lnTo>
                      <a:pt x="3169" y="975"/>
                    </a:lnTo>
                    <a:lnTo>
                      <a:pt x="3160" y="966"/>
                    </a:lnTo>
                    <a:lnTo>
                      <a:pt x="3152" y="956"/>
                    </a:lnTo>
                    <a:lnTo>
                      <a:pt x="3144" y="949"/>
                    </a:lnTo>
                    <a:lnTo>
                      <a:pt x="3137" y="939"/>
                    </a:lnTo>
                    <a:lnTo>
                      <a:pt x="3127" y="930"/>
                    </a:lnTo>
                    <a:lnTo>
                      <a:pt x="3120" y="922"/>
                    </a:lnTo>
                    <a:lnTo>
                      <a:pt x="3110" y="913"/>
                    </a:lnTo>
                    <a:lnTo>
                      <a:pt x="3103" y="905"/>
                    </a:lnTo>
                    <a:lnTo>
                      <a:pt x="3093" y="897"/>
                    </a:lnTo>
                    <a:lnTo>
                      <a:pt x="3085" y="888"/>
                    </a:lnTo>
                    <a:lnTo>
                      <a:pt x="3078" y="880"/>
                    </a:lnTo>
                    <a:lnTo>
                      <a:pt x="3068" y="871"/>
                    </a:lnTo>
                    <a:lnTo>
                      <a:pt x="3061" y="863"/>
                    </a:lnTo>
                    <a:lnTo>
                      <a:pt x="3051" y="856"/>
                    </a:lnTo>
                    <a:lnTo>
                      <a:pt x="3042" y="848"/>
                    </a:lnTo>
                    <a:lnTo>
                      <a:pt x="3034" y="839"/>
                    </a:lnTo>
                    <a:lnTo>
                      <a:pt x="3025" y="831"/>
                    </a:lnTo>
                    <a:lnTo>
                      <a:pt x="3017" y="823"/>
                    </a:lnTo>
                    <a:lnTo>
                      <a:pt x="3007" y="816"/>
                    </a:lnTo>
                    <a:lnTo>
                      <a:pt x="2988" y="800"/>
                    </a:lnTo>
                    <a:lnTo>
                      <a:pt x="2971" y="785"/>
                    </a:lnTo>
                    <a:lnTo>
                      <a:pt x="2952" y="770"/>
                    </a:lnTo>
                    <a:lnTo>
                      <a:pt x="2935" y="755"/>
                    </a:lnTo>
                    <a:lnTo>
                      <a:pt x="2916" y="742"/>
                    </a:lnTo>
                    <a:lnTo>
                      <a:pt x="2897" y="726"/>
                    </a:lnTo>
                    <a:lnTo>
                      <a:pt x="2878" y="713"/>
                    </a:lnTo>
                    <a:lnTo>
                      <a:pt x="2859" y="700"/>
                    </a:lnTo>
                    <a:lnTo>
                      <a:pt x="2840" y="686"/>
                    </a:lnTo>
                    <a:lnTo>
                      <a:pt x="2821" y="673"/>
                    </a:lnTo>
                    <a:lnTo>
                      <a:pt x="2802" y="660"/>
                    </a:lnTo>
                    <a:lnTo>
                      <a:pt x="2783" y="646"/>
                    </a:lnTo>
                    <a:lnTo>
                      <a:pt x="2762" y="635"/>
                    </a:lnTo>
                    <a:lnTo>
                      <a:pt x="2743" y="622"/>
                    </a:lnTo>
                    <a:lnTo>
                      <a:pt x="2722" y="610"/>
                    </a:lnTo>
                    <a:lnTo>
                      <a:pt x="2703" y="599"/>
                    </a:lnTo>
                    <a:lnTo>
                      <a:pt x="2682" y="588"/>
                    </a:lnTo>
                    <a:lnTo>
                      <a:pt x="2661" y="576"/>
                    </a:lnTo>
                    <a:lnTo>
                      <a:pt x="2642" y="565"/>
                    </a:lnTo>
                    <a:lnTo>
                      <a:pt x="2621" y="555"/>
                    </a:lnTo>
                    <a:lnTo>
                      <a:pt x="2601" y="544"/>
                    </a:lnTo>
                    <a:lnTo>
                      <a:pt x="2580" y="534"/>
                    </a:lnTo>
                    <a:lnTo>
                      <a:pt x="2559" y="525"/>
                    </a:lnTo>
                    <a:lnTo>
                      <a:pt x="2538" y="513"/>
                    </a:lnTo>
                    <a:lnTo>
                      <a:pt x="2517" y="504"/>
                    </a:lnTo>
                    <a:lnTo>
                      <a:pt x="2496" y="496"/>
                    </a:lnTo>
                    <a:lnTo>
                      <a:pt x="2475" y="487"/>
                    </a:lnTo>
                    <a:lnTo>
                      <a:pt x="2452" y="477"/>
                    </a:lnTo>
                    <a:lnTo>
                      <a:pt x="2431" y="470"/>
                    </a:lnTo>
                    <a:lnTo>
                      <a:pt x="2409" y="462"/>
                    </a:lnTo>
                    <a:lnTo>
                      <a:pt x="2388" y="454"/>
                    </a:lnTo>
                    <a:lnTo>
                      <a:pt x="2344" y="439"/>
                    </a:lnTo>
                    <a:lnTo>
                      <a:pt x="2300" y="426"/>
                    </a:lnTo>
                    <a:lnTo>
                      <a:pt x="2256" y="413"/>
                    </a:lnTo>
                    <a:lnTo>
                      <a:pt x="2211" y="401"/>
                    </a:lnTo>
                    <a:lnTo>
                      <a:pt x="2167" y="390"/>
                    </a:lnTo>
                    <a:lnTo>
                      <a:pt x="2121" y="380"/>
                    </a:lnTo>
                    <a:lnTo>
                      <a:pt x="2076" y="373"/>
                    </a:lnTo>
                    <a:lnTo>
                      <a:pt x="2030" y="365"/>
                    </a:lnTo>
                    <a:lnTo>
                      <a:pt x="1985" y="357"/>
                    </a:lnTo>
                    <a:lnTo>
                      <a:pt x="1893" y="348"/>
                    </a:lnTo>
                    <a:lnTo>
                      <a:pt x="1800" y="344"/>
                    </a:lnTo>
                    <a:lnTo>
                      <a:pt x="1616" y="346"/>
                    </a:lnTo>
                    <a:lnTo>
                      <a:pt x="1431" y="367"/>
                    </a:lnTo>
                    <a:lnTo>
                      <a:pt x="1338" y="386"/>
                    </a:lnTo>
                    <a:lnTo>
                      <a:pt x="1293" y="395"/>
                    </a:lnTo>
                    <a:lnTo>
                      <a:pt x="1247" y="407"/>
                    </a:lnTo>
                    <a:lnTo>
                      <a:pt x="1201" y="420"/>
                    </a:lnTo>
                    <a:lnTo>
                      <a:pt x="1158" y="435"/>
                    </a:lnTo>
                    <a:lnTo>
                      <a:pt x="1112" y="449"/>
                    </a:lnTo>
                    <a:lnTo>
                      <a:pt x="1089" y="458"/>
                    </a:lnTo>
                    <a:lnTo>
                      <a:pt x="1066" y="466"/>
                    </a:lnTo>
                    <a:lnTo>
                      <a:pt x="1043" y="475"/>
                    </a:lnTo>
                    <a:lnTo>
                      <a:pt x="1023" y="483"/>
                    </a:lnTo>
                    <a:lnTo>
                      <a:pt x="1000" y="492"/>
                    </a:lnTo>
                    <a:lnTo>
                      <a:pt x="977" y="502"/>
                    </a:lnTo>
                    <a:lnTo>
                      <a:pt x="956" y="511"/>
                    </a:lnTo>
                    <a:lnTo>
                      <a:pt x="933" y="521"/>
                    </a:lnTo>
                    <a:lnTo>
                      <a:pt x="912" y="532"/>
                    </a:lnTo>
                    <a:lnTo>
                      <a:pt x="889" y="544"/>
                    </a:lnTo>
                    <a:lnTo>
                      <a:pt x="869" y="553"/>
                    </a:lnTo>
                    <a:lnTo>
                      <a:pt x="848" y="565"/>
                    </a:lnTo>
                    <a:lnTo>
                      <a:pt x="825" y="576"/>
                    </a:lnTo>
                    <a:lnTo>
                      <a:pt x="804" y="589"/>
                    </a:lnTo>
                    <a:lnTo>
                      <a:pt x="783" y="601"/>
                    </a:lnTo>
                    <a:lnTo>
                      <a:pt x="762" y="614"/>
                    </a:lnTo>
                    <a:lnTo>
                      <a:pt x="741" y="626"/>
                    </a:lnTo>
                    <a:lnTo>
                      <a:pt x="720" y="639"/>
                    </a:lnTo>
                    <a:lnTo>
                      <a:pt x="699" y="652"/>
                    </a:lnTo>
                    <a:lnTo>
                      <a:pt x="680" y="665"/>
                    </a:lnTo>
                    <a:lnTo>
                      <a:pt x="661" y="679"/>
                    </a:lnTo>
                    <a:lnTo>
                      <a:pt x="640" y="694"/>
                    </a:lnTo>
                    <a:lnTo>
                      <a:pt x="621" y="709"/>
                    </a:lnTo>
                    <a:lnTo>
                      <a:pt x="610" y="717"/>
                    </a:lnTo>
                    <a:lnTo>
                      <a:pt x="601" y="724"/>
                    </a:lnTo>
                    <a:lnTo>
                      <a:pt x="589" y="734"/>
                    </a:lnTo>
                    <a:lnTo>
                      <a:pt x="580" y="742"/>
                    </a:lnTo>
                    <a:lnTo>
                      <a:pt x="570" y="749"/>
                    </a:lnTo>
                    <a:lnTo>
                      <a:pt x="559" y="759"/>
                    </a:lnTo>
                    <a:lnTo>
                      <a:pt x="547" y="768"/>
                    </a:lnTo>
                    <a:lnTo>
                      <a:pt x="538" y="776"/>
                    </a:lnTo>
                    <a:lnTo>
                      <a:pt x="528" y="785"/>
                    </a:lnTo>
                    <a:lnTo>
                      <a:pt x="517" y="795"/>
                    </a:lnTo>
                    <a:lnTo>
                      <a:pt x="507" y="804"/>
                    </a:lnTo>
                    <a:lnTo>
                      <a:pt x="496" y="814"/>
                    </a:lnTo>
                    <a:lnTo>
                      <a:pt x="486" y="823"/>
                    </a:lnTo>
                    <a:lnTo>
                      <a:pt x="475" y="833"/>
                    </a:lnTo>
                    <a:lnTo>
                      <a:pt x="464" y="842"/>
                    </a:lnTo>
                    <a:lnTo>
                      <a:pt x="454" y="852"/>
                    </a:lnTo>
                    <a:lnTo>
                      <a:pt x="445" y="861"/>
                    </a:lnTo>
                    <a:lnTo>
                      <a:pt x="433" y="871"/>
                    </a:lnTo>
                    <a:lnTo>
                      <a:pt x="424" y="880"/>
                    </a:lnTo>
                    <a:lnTo>
                      <a:pt x="412" y="892"/>
                    </a:lnTo>
                    <a:lnTo>
                      <a:pt x="403" y="901"/>
                    </a:lnTo>
                    <a:lnTo>
                      <a:pt x="393" y="911"/>
                    </a:lnTo>
                    <a:lnTo>
                      <a:pt x="382" y="922"/>
                    </a:lnTo>
                    <a:lnTo>
                      <a:pt x="372" y="932"/>
                    </a:lnTo>
                    <a:lnTo>
                      <a:pt x="363" y="941"/>
                    </a:lnTo>
                    <a:lnTo>
                      <a:pt x="353" y="953"/>
                    </a:lnTo>
                    <a:lnTo>
                      <a:pt x="342" y="962"/>
                    </a:lnTo>
                    <a:lnTo>
                      <a:pt x="332" y="973"/>
                    </a:lnTo>
                    <a:lnTo>
                      <a:pt x="323" y="983"/>
                    </a:lnTo>
                    <a:lnTo>
                      <a:pt x="313" y="994"/>
                    </a:lnTo>
                    <a:lnTo>
                      <a:pt x="304" y="1004"/>
                    </a:lnTo>
                    <a:lnTo>
                      <a:pt x="294" y="1015"/>
                    </a:lnTo>
                    <a:lnTo>
                      <a:pt x="285" y="1025"/>
                    </a:lnTo>
                    <a:lnTo>
                      <a:pt x="275" y="1036"/>
                    </a:lnTo>
                    <a:lnTo>
                      <a:pt x="268" y="1046"/>
                    </a:lnTo>
                    <a:lnTo>
                      <a:pt x="258" y="1057"/>
                    </a:lnTo>
                    <a:lnTo>
                      <a:pt x="249" y="1067"/>
                    </a:lnTo>
                    <a:lnTo>
                      <a:pt x="241" y="1078"/>
                    </a:lnTo>
                    <a:lnTo>
                      <a:pt x="232" y="1088"/>
                    </a:lnTo>
                    <a:lnTo>
                      <a:pt x="224" y="1099"/>
                    </a:lnTo>
                    <a:lnTo>
                      <a:pt x="215" y="1108"/>
                    </a:lnTo>
                    <a:lnTo>
                      <a:pt x="207" y="1120"/>
                    </a:lnTo>
                    <a:lnTo>
                      <a:pt x="199" y="1129"/>
                    </a:lnTo>
                    <a:lnTo>
                      <a:pt x="192" y="1139"/>
                    </a:lnTo>
                    <a:lnTo>
                      <a:pt x="177" y="1160"/>
                    </a:lnTo>
                    <a:lnTo>
                      <a:pt x="169" y="1171"/>
                    </a:lnTo>
                    <a:lnTo>
                      <a:pt x="161" y="1181"/>
                    </a:lnTo>
                    <a:lnTo>
                      <a:pt x="154" y="1190"/>
                    </a:lnTo>
                    <a:lnTo>
                      <a:pt x="148" y="1200"/>
                    </a:lnTo>
                    <a:lnTo>
                      <a:pt x="140" y="1209"/>
                    </a:lnTo>
                    <a:lnTo>
                      <a:pt x="135" y="1221"/>
                    </a:lnTo>
                    <a:lnTo>
                      <a:pt x="127" y="1230"/>
                    </a:lnTo>
                    <a:lnTo>
                      <a:pt x="121" y="1240"/>
                    </a:lnTo>
                    <a:lnTo>
                      <a:pt x="123" y="624"/>
                    </a:lnTo>
                    <a:lnTo>
                      <a:pt x="146" y="608"/>
                    </a:lnTo>
                    <a:lnTo>
                      <a:pt x="167" y="593"/>
                    </a:lnTo>
                    <a:lnTo>
                      <a:pt x="190" y="578"/>
                    </a:lnTo>
                    <a:lnTo>
                      <a:pt x="211" y="565"/>
                    </a:lnTo>
                    <a:lnTo>
                      <a:pt x="234" y="550"/>
                    </a:lnTo>
                    <a:lnTo>
                      <a:pt x="256" y="536"/>
                    </a:lnTo>
                    <a:lnTo>
                      <a:pt x="279" y="523"/>
                    </a:lnTo>
                    <a:lnTo>
                      <a:pt x="302" y="510"/>
                    </a:lnTo>
                    <a:lnTo>
                      <a:pt x="325" y="494"/>
                    </a:lnTo>
                    <a:lnTo>
                      <a:pt x="348" y="483"/>
                    </a:lnTo>
                    <a:lnTo>
                      <a:pt x="370" y="470"/>
                    </a:lnTo>
                    <a:lnTo>
                      <a:pt x="395" y="456"/>
                    </a:lnTo>
                    <a:lnTo>
                      <a:pt x="418" y="445"/>
                    </a:lnTo>
                    <a:lnTo>
                      <a:pt x="441" y="432"/>
                    </a:lnTo>
                    <a:lnTo>
                      <a:pt x="466" y="420"/>
                    </a:lnTo>
                    <a:lnTo>
                      <a:pt x="490" y="409"/>
                    </a:lnTo>
                    <a:lnTo>
                      <a:pt x="513" y="397"/>
                    </a:lnTo>
                    <a:lnTo>
                      <a:pt x="538" y="386"/>
                    </a:lnTo>
                    <a:lnTo>
                      <a:pt x="562" y="375"/>
                    </a:lnTo>
                    <a:lnTo>
                      <a:pt x="587" y="363"/>
                    </a:lnTo>
                    <a:lnTo>
                      <a:pt x="612" y="354"/>
                    </a:lnTo>
                    <a:lnTo>
                      <a:pt x="637" y="344"/>
                    </a:lnTo>
                    <a:lnTo>
                      <a:pt x="661" y="333"/>
                    </a:lnTo>
                    <a:lnTo>
                      <a:pt x="686" y="323"/>
                    </a:lnTo>
                    <a:lnTo>
                      <a:pt x="711" y="314"/>
                    </a:lnTo>
                    <a:lnTo>
                      <a:pt x="737" y="304"/>
                    </a:lnTo>
                    <a:lnTo>
                      <a:pt x="762" y="295"/>
                    </a:lnTo>
                    <a:lnTo>
                      <a:pt x="787" y="287"/>
                    </a:lnTo>
                    <a:lnTo>
                      <a:pt x="813" y="278"/>
                    </a:lnTo>
                    <a:lnTo>
                      <a:pt x="838" y="270"/>
                    </a:lnTo>
                    <a:lnTo>
                      <a:pt x="865" y="262"/>
                    </a:lnTo>
                    <a:lnTo>
                      <a:pt x="891" y="255"/>
                    </a:lnTo>
                    <a:lnTo>
                      <a:pt x="943" y="240"/>
                    </a:lnTo>
                    <a:lnTo>
                      <a:pt x="994" y="224"/>
                    </a:lnTo>
                    <a:lnTo>
                      <a:pt x="1047" y="211"/>
                    </a:lnTo>
                    <a:lnTo>
                      <a:pt x="1101" y="200"/>
                    </a:lnTo>
                    <a:lnTo>
                      <a:pt x="1154" y="188"/>
                    </a:lnTo>
                    <a:lnTo>
                      <a:pt x="1207" y="179"/>
                    </a:lnTo>
                    <a:lnTo>
                      <a:pt x="1260" y="169"/>
                    </a:lnTo>
                    <a:lnTo>
                      <a:pt x="1313" y="162"/>
                    </a:lnTo>
                    <a:lnTo>
                      <a:pt x="1369" y="154"/>
                    </a:lnTo>
                    <a:lnTo>
                      <a:pt x="1422" y="146"/>
                    </a:lnTo>
                    <a:lnTo>
                      <a:pt x="1532" y="137"/>
                    </a:lnTo>
                    <a:lnTo>
                      <a:pt x="1640" y="131"/>
                    </a:lnTo>
                    <a:lnTo>
                      <a:pt x="1749" y="129"/>
                    </a:lnTo>
                    <a:lnTo>
                      <a:pt x="1967" y="137"/>
                    </a:lnTo>
                    <a:lnTo>
                      <a:pt x="2184" y="160"/>
                    </a:lnTo>
                    <a:lnTo>
                      <a:pt x="2291" y="177"/>
                    </a:lnTo>
                    <a:lnTo>
                      <a:pt x="2344" y="186"/>
                    </a:lnTo>
                    <a:lnTo>
                      <a:pt x="2397" y="198"/>
                    </a:lnTo>
                    <a:lnTo>
                      <a:pt x="2450" y="209"/>
                    </a:lnTo>
                    <a:lnTo>
                      <a:pt x="2502" y="222"/>
                    </a:lnTo>
                    <a:lnTo>
                      <a:pt x="2555" y="236"/>
                    </a:lnTo>
                    <a:lnTo>
                      <a:pt x="2606" y="251"/>
                    </a:lnTo>
                    <a:lnTo>
                      <a:pt x="2658" y="268"/>
                    </a:lnTo>
                    <a:lnTo>
                      <a:pt x="2682" y="276"/>
                    </a:lnTo>
                    <a:lnTo>
                      <a:pt x="2709" y="285"/>
                    </a:lnTo>
                    <a:lnTo>
                      <a:pt x="2734" y="293"/>
                    </a:lnTo>
                    <a:lnTo>
                      <a:pt x="2758" y="302"/>
                    </a:lnTo>
                    <a:lnTo>
                      <a:pt x="2785" y="312"/>
                    </a:lnTo>
                    <a:lnTo>
                      <a:pt x="2810" y="321"/>
                    </a:lnTo>
                    <a:lnTo>
                      <a:pt x="2834" y="331"/>
                    </a:lnTo>
                    <a:lnTo>
                      <a:pt x="2859" y="340"/>
                    </a:lnTo>
                    <a:lnTo>
                      <a:pt x="2884" y="352"/>
                    </a:lnTo>
                    <a:lnTo>
                      <a:pt x="2909" y="361"/>
                    </a:lnTo>
                    <a:lnTo>
                      <a:pt x="2931" y="373"/>
                    </a:lnTo>
                    <a:lnTo>
                      <a:pt x="2956" y="384"/>
                    </a:lnTo>
                    <a:lnTo>
                      <a:pt x="2981" y="395"/>
                    </a:lnTo>
                    <a:lnTo>
                      <a:pt x="3004" y="407"/>
                    </a:lnTo>
                    <a:lnTo>
                      <a:pt x="3028" y="418"/>
                    </a:lnTo>
                    <a:lnTo>
                      <a:pt x="3051" y="430"/>
                    </a:lnTo>
                    <a:lnTo>
                      <a:pt x="3076" y="443"/>
                    </a:lnTo>
                    <a:lnTo>
                      <a:pt x="3099" y="454"/>
                    </a:lnTo>
                    <a:lnTo>
                      <a:pt x="3122" y="468"/>
                    </a:lnTo>
                    <a:lnTo>
                      <a:pt x="3144" y="481"/>
                    </a:lnTo>
                    <a:lnTo>
                      <a:pt x="3167" y="494"/>
                    </a:lnTo>
                    <a:lnTo>
                      <a:pt x="3190" y="508"/>
                    </a:lnTo>
                    <a:lnTo>
                      <a:pt x="3213" y="521"/>
                    </a:lnTo>
                    <a:lnTo>
                      <a:pt x="3236" y="534"/>
                    </a:lnTo>
                    <a:lnTo>
                      <a:pt x="3258" y="550"/>
                    </a:lnTo>
                    <a:lnTo>
                      <a:pt x="3279" y="563"/>
                    </a:lnTo>
                    <a:lnTo>
                      <a:pt x="3302" y="578"/>
                    </a:lnTo>
                    <a:lnTo>
                      <a:pt x="3323" y="593"/>
                    </a:lnTo>
                    <a:lnTo>
                      <a:pt x="3346" y="608"/>
                    </a:lnTo>
                    <a:lnTo>
                      <a:pt x="3367" y="624"/>
                    </a:lnTo>
                    <a:lnTo>
                      <a:pt x="3367" y="1217"/>
                    </a:lnTo>
                    <a:lnTo>
                      <a:pt x="3490" y="1173"/>
                    </a:lnTo>
                    <a:lnTo>
                      <a:pt x="3490" y="591"/>
                    </a:lnTo>
                    <a:lnTo>
                      <a:pt x="3479" y="584"/>
                    </a:lnTo>
                    <a:lnTo>
                      <a:pt x="3468" y="574"/>
                    </a:lnTo>
                    <a:lnTo>
                      <a:pt x="3456" y="565"/>
                    </a:lnTo>
                    <a:lnTo>
                      <a:pt x="3445" y="555"/>
                    </a:lnTo>
                    <a:lnTo>
                      <a:pt x="3433" y="546"/>
                    </a:lnTo>
                    <a:lnTo>
                      <a:pt x="3422" y="538"/>
                    </a:lnTo>
                    <a:lnTo>
                      <a:pt x="3411" y="529"/>
                    </a:lnTo>
                    <a:lnTo>
                      <a:pt x="3399" y="521"/>
                    </a:lnTo>
                    <a:lnTo>
                      <a:pt x="3388" y="511"/>
                    </a:lnTo>
                    <a:lnTo>
                      <a:pt x="3376" y="502"/>
                    </a:lnTo>
                    <a:lnTo>
                      <a:pt x="3363" y="494"/>
                    </a:lnTo>
                    <a:lnTo>
                      <a:pt x="3352" y="487"/>
                    </a:lnTo>
                    <a:lnTo>
                      <a:pt x="3340" y="477"/>
                    </a:lnTo>
                    <a:lnTo>
                      <a:pt x="3329" y="470"/>
                    </a:lnTo>
                    <a:lnTo>
                      <a:pt x="3315" y="462"/>
                    </a:lnTo>
                    <a:lnTo>
                      <a:pt x="3304" y="453"/>
                    </a:lnTo>
                    <a:lnTo>
                      <a:pt x="3291" y="445"/>
                    </a:lnTo>
                    <a:lnTo>
                      <a:pt x="3279" y="437"/>
                    </a:lnTo>
                    <a:lnTo>
                      <a:pt x="3268" y="430"/>
                    </a:lnTo>
                    <a:lnTo>
                      <a:pt x="3255" y="420"/>
                    </a:lnTo>
                    <a:lnTo>
                      <a:pt x="3243" y="413"/>
                    </a:lnTo>
                    <a:lnTo>
                      <a:pt x="3230" y="405"/>
                    </a:lnTo>
                    <a:lnTo>
                      <a:pt x="3205" y="390"/>
                    </a:lnTo>
                    <a:lnTo>
                      <a:pt x="3180" y="376"/>
                    </a:lnTo>
                    <a:lnTo>
                      <a:pt x="3156" y="361"/>
                    </a:lnTo>
                    <a:lnTo>
                      <a:pt x="3129" y="346"/>
                    </a:lnTo>
                    <a:lnTo>
                      <a:pt x="3104" y="333"/>
                    </a:lnTo>
                    <a:lnTo>
                      <a:pt x="3078" y="319"/>
                    </a:lnTo>
                    <a:lnTo>
                      <a:pt x="3053" y="306"/>
                    </a:lnTo>
                    <a:lnTo>
                      <a:pt x="3026" y="293"/>
                    </a:lnTo>
                    <a:lnTo>
                      <a:pt x="3000" y="280"/>
                    </a:lnTo>
                    <a:lnTo>
                      <a:pt x="2973" y="266"/>
                    </a:lnTo>
                    <a:lnTo>
                      <a:pt x="2947" y="255"/>
                    </a:lnTo>
                    <a:lnTo>
                      <a:pt x="2920" y="243"/>
                    </a:lnTo>
                    <a:lnTo>
                      <a:pt x="2893" y="232"/>
                    </a:lnTo>
                    <a:lnTo>
                      <a:pt x="2867" y="221"/>
                    </a:lnTo>
                    <a:lnTo>
                      <a:pt x="2840" y="209"/>
                    </a:lnTo>
                    <a:lnTo>
                      <a:pt x="2812" y="198"/>
                    </a:lnTo>
                    <a:lnTo>
                      <a:pt x="2785" y="186"/>
                    </a:lnTo>
                    <a:lnTo>
                      <a:pt x="2758" y="177"/>
                    </a:lnTo>
                    <a:lnTo>
                      <a:pt x="2730" y="167"/>
                    </a:lnTo>
                    <a:lnTo>
                      <a:pt x="2703" y="158"/>
                    </a:lnTo>
                    <a:lnTo>
                      <a:pt x="2675" y="148"/>
                    </a:lnTo>
                    <a:lnTo>
                      <a:pt x="2646" y="139"/>
                    </a:lnTo>
                    <a:lnTo>
                      <a:pt x="2620" y="129"/>
                    </a:lnTo>
                    <a:lnTo>
                      <a:pt x="2591" y="122"/>
                    </a:lnTo>
                    <a:lnTo>
                      <a:pt x="2563" y="112"/>
                    </a:lnTo>
                    <a:lnTo>
                      <a:pt x="2534" y="105"/>
                    </a:lnTo>
                    <a:lnTo>
                      <a:pt x="2506" y="97"/>
                    </a:lnTo>
                    <a:lnTo>
                      <a:pt x="2448" y="84"/>
                    </a:lnTo>
                    <a:lnTo>
                      <a:pt x="2391" y="70"/>
                    </a:lnTo>
                    <a:lnTo>
                      <a:pt x="2333" y="57"/>
                    </a:lnTo>
                    <a:lnTo>
                      <a:pt x="2275" y="48"/>
                    </a:lnTo>
                    <a:lnTo>
                      <a:pt x="2217" y="36"/>
                    </a:lnTo>
                    <a:lnTo>
                      <a:pt x="2158" y="29"/>
                    </a:lnTo>
                    <a:lnTo>
                      <a:pt x="2101" y="21"/>
                    </a:lnTo>
                    <a:lnTo>
                      <a:pt x="1983" y="10"/>
                    </a:lnTo>
                    <a:lnTo>
                      <a:pt x="1863" y="2"/>
                    </a:lnTo>
                    <a:lnTo>
                      <a:pt x="1745" y="0"/>
                    </a:lnTo>
                    <a:lnTo>
                      <a:pt x="1507" y="10"/>
                    </a:lnTo>
                    <a:lnTo>
                      <a:pt x="1391" y="21"/>
                    </a:lnTo>
                    <a:lnTo>
                      <a:pt x="1274" y="36"/>
                    </a:lnTo>
                    <a:lnTo>
                      <a:pt x="1215" y="48"/>
                    </a:lnTo>
                    <a:lnTo>
                      <a:pt x="1158" y="57"/>
                    </a:lnTo>
                    <a:lnTo>
                      <a:pt x="1099" y="70"/>
                    </a:lnTo>
                    <a:lnTo>
                      <a:pt x="1042" y="84"/>
                    </a:lnTo>
                    <a:lnTo>
                      <a:pt x="985" y="97"/>
                    </a:lnTo>
                    <a:lnTo>
                      <a:pt x="928" y="112"/>
                    </a:lnTo>
                    <a:lnTo>
                      <a:pt x="899" y="122"/>
                    </a:lnTo>
                    <a:lnTo>
                      <a:pt x="872" y="129"/>
                    </a:lnTo>
                    <a:lnTo>
                      <a:pt x="844" y="139"/>
                    </a:lnTo>
                    <a:lnTo>
                      <a:pt x="815" y="148"/>
                    </a:lnTo>
                    <a:lnTo>
                      <a:pt x="787" y="158"/>
                    </a:lnTo>
                    <a:lnTo>
                      <a:pt x="760" y="167"/>
                    </a:lnTo>
                    <a:lnTo>
                      <a:pt x="732" y="177"/>
                    </a:lnTo>
                    <a:lnTo>
                      <a:pt x="705" y="186"/>
                    </a:lnTo>
                    <a:lnTo>
                      <a:pt x="678" y="198"/>
                    </a:lnTo>
                    <a:lnTo>
                      <a:pt x="650" y="209"/>
                    </a:lnTo>
                    <a:lnTo>
                      <a:pt x="623" y="221"/>
                    </a:lnTo>
                    <a:lnTo>
                      <a:pt x="597" y="232"/>
                    </a:lnTo>
                    <a:lnTo>
                      <a:pt x="570" y="243"/>
                    </a:lnTo>
                    <a:lnTo>
                      <a:pt x="543" y="255"/>
                    </a:lnTo>
                    <a:lnTo>
                      <a:pt x="517" y="266"/>
                    </a:lnTo>
                    <a:lnTo>
                      <a:pt x="490" y="280"/>
                    </a:lnTo>
                    <a:lnTo>
                      <a:pt x="464" y="293"/>
                    </a:lnTo>
                    <a:lnTo>
                      <a:pt x="437" y="306"/>
                    </a:lnTo>
                    <a:lnTo>
                      <a:pt x="412" y="319"/>
                    </a:lnTo>
                    <a:lnTo>
                      <a:pt x="386" y="333"/>
                    </a:lnTo>
                    <a:lnTo>
                      <a:pt x="361" y="346"/>
                    </a:lnTo>
                    <a:lnTo>
                      <a:pt x="336" y="361"/>
                    </a:lnTo>
                    <a:lnTo>
                      <a:pt x="310" y="376"/>
                    </a:lnTo>
                    <a:lnTo>
                      <a:pt x="285" y="390"/>
                    </a:lnTo>
                    <a:lnTo>
                      <a:pt x="260" y="405"/>
                    </a:lnTo>
                    <a:lnTo>
                      <a:pt x="235" y="420"/>
                    </a:lnTo>
                    <a:lnTo>
                      <a:pt x="211" y="437"/>
                    </a:lnTo>
                    <a:lnTo>
                      <a:pt x="199" y="445"/>
                    </a:lnTo>
                    <a:lnTo>
                      <a:pt x="186" y="453"/>
                    </a:lnTo>
                    <a:lnTo>
                      <a:pt x="175" y="462"/>
                    </a:lnTo>
                    <a:lnTo>
                      <a:pt x="161" y="470"/>
                    </a:lnTo>
                    <a:lnTo>
                      <a:pt x="150" y="477"/>
                    </a:lnTo>
                    <a:lnTo>
                      <a:pt x="139" y="487"/>
                    </a:lnTo>
                    <a:lnTo>
                      <a:pt x="127" y="494"/>
                    </a:lnTo>
                    <a:lnTo>
                      <a:pt x="114" y="502"/>
                    </a:lnTo>
                    <a:lnTo>
                      <a:pt x="102" y="511"/>
                    </a:lnTo>
                    <a:lnTo>
                      <a:pt x="91" y="521"/>
                    </a:lnTo>
                    <a:lnTo>
                      <a:pt x="80" y="529"/>
                    </a:lnTo>
                    <a:lnTo>
                      <a:pt x="68" y="538"/>
                    </a:lnTo>
                    <a:lnTo>
                      <a:pt x="57" y="546"/>
                    </a:lnTo>
                    <a:lnTo>
                      <a:pt x="45" y="555"/>
                    </a:lnTo>
                    <a:lnTo>
                      <a:pt x="34" y="565"/>
                    </a:lnTo>
                    <a:lnTo>
                      <a:pt x="23" y="574"/>
                    </a:lnTo>
                    <a:lnTo>
                      <a:pt x="11" y="582"/>
                    </a:lnTo>
                    <a:lnTo>
                      <a:pt x="0" y="591"/>
                    </a:lnTo>
                    <a:lnTo>
                      <a:pt x="0" y="1466"/>
                    </a:lnTo>
                    <a:lnTo>
                      <a:pt x="123" y="14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84"/>
              <p:cNvSpPr>
                <a:spLocks/>
              </p:cNvSpPr>
              <p:nvPr/>
            </p:nvSpPr>
            <p:spPr bwMode="auto">
              <a:xfrm>
                <a:off x="729" y="255"/>
                <a:ext cx="21" cy="155"/>
              </a:xfrm>
              <a:custGeom>
                <a:avLst/>
                <a:gdLst>
                  <a:gd name="T0" fmla="*/ 0 w 63"/>
                  <a:gd name="T1" fmla="*/ 0 h 553"/>
                  <a:gd name="T2" fmla="*/ 0 w 63"/>
                  <a:gd name="T3" fmla="*/ 155 h 553"/>
                  <a:gd name="T4" fmla="*/ 21 w 63"/>
                  <a:gd name="T5" fmla="*/ 155 h 553"/>
                  <a:gd name="T6" fmla="*/ 21 w 63"/>
                  <a:gd name="T7" fmla="*/ 0 h 553"/>
                  <a:gd name="T8" fmla="*/ 0 w 63"/>
                  <a:gd name="T9" fmla="*/ 0 h 553"/>
                  <a:gd name="T10" fmla="*/ 0 w 63"/>
                  <a:gd name="T11" fmla="*/ 0 h 5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553"/>
                  <a:gd name="T20" fmla="*/ 63 w 63"/>
                  <a:gd name="T21" fmla="*/ 553 h 55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553">
                    <a:moveTo>
                      <a:pt x="0" y="0"/>
                    </a:moveTo>
                    <a:lnTo>
                      <a:pt x="0" y="553"/>
                    </a:lnTo>
                    <a:lnTo>
                      <a:pt x="63" y="553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85"/>
              <p:cNvSpPr>
                <a:spLocks/>
              </p:cNvSpPr>
              <p:nvPr/>
            </p:nvSpPr>
            <p:spPr bwMode="auto">
              <a:xfrm>
                <a:off x="1477" y="210"/>
                <a:ext cx="21" cy="128"/>
              </a:xfrm>
              <a:custGeom>
                <a:avLst/>
                <a:gdLst>
                  <a:gd name="T0" fmla="*/ 0 w 63"/>
                  <a:gd name="T1" fmla="*/ 0 h 452"/>
                  <a:gd name="T2" fmla="*/ 0 w 63"/>
                  <a:gd name="T3" fmla="*/ 128 h 452"/>
                  <a:gd name="T4" fmla="*/ 21 w 63"/>
                  <a:gd name="T5" fmla="*/ 128 h 452"/>
                  <a:gd name="T6" fmla="*/ 21 w 63"/>
                  <a:gd name="T7" fmla="*/ 0 h 452"/>
                  <a:gd name="T8" fmla="*/ 0 w 63"/>
                  <a:gd name="T9" fmla="*/ 0 h 452"/>
                  <a:gd name="T10" fmla="*/ 0 w 63"/>
                  <a:gd name="T11" fmla="*/ 0 h 4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452"/>
                  <a:gd name="T20" fmla="*/ 63 w 63"/>
                  <a:gd name="T21" fmla="*/ 452 h 4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452">
                    <a:moveTo>
                      <a:pt x="0" y="0"/>
                    </a:moveTo>
                    <a:lnTo>
                      <a:pt x="0" y="452"/>
                    </a:lnTo>
                    <a:lnTo>
                      <a:pt x="63" y="452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86"/>
              <p:cNvSpPr>
                <a:spLocks/>
              </p:cNvSpPr>
              <p:nvPr/>
            </p:nvSpPr>
            <p:spPr bwMode="auto">
              <a:xfrm>
                <a:off x="1049" y="176"/>
                <a:ext cx="22" cy="98"/>
              </a:xfrm>
              <a:custGeom>
                <a:avLst/>
                <a:gdLst>
                  <a:gd name="T0" fmla="*/ 0 w 63"/>
                  <a:gd name="T1" fmla="*/ 0 h 348"/>
                  <a:gd name="T2" fmla="*/ 0 w 63"/>
                  <a:gd name="T3" fmla="*/ 98 h 348"/>
                  <a:gd name="T4" fmla="*/ 22 w 63"/>
                  <a:gd name="T5" fmla="*/ 98 h 348"/>
                  <a:gd name="T6" fmla="*/ 22 w 63"/>
                  <a:gd name="T7" fmla="*/ 0 h 348"/>
                  <a:gd name="T8" fmla="*/ 0 w 63"/>
                  <a:gd name="T9" fmla="*/ 0 h 348"/>
                  <a:gd name="T10" fmla="*/ 0 w 63"/>
                  <a:gd name="T11" fmla="*/ 0 h 3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348"/>
                  <a:gd name="T20" fmla="*/ 63 w 63"/>
                  <a:gd name="T21" fmla="*/ 348 h 34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348">
                    <a:moveTo>
                      <a:pt x="0" y="0"/>
                    </a:moveTo>
                    <a:lnTo>
                      <a:pt x="0" y="348"/>
                    </a:lnTo>
                    <a:lnTo>
                      <a:pt x="63" y="348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87"/>
              <p:cNvSpPr>
                <a:spLocks/>
              </p:cNvSpPr>
              <p:nvPr/>
            </p:nvSpPr>
            <p:spPr bwMode="auto">
              <a:xfrm>
                <a:off x="836" y="210"/>
                <a:ext cx="21" cy="137"/>
              </a:xfrm>
              <a:custGeom>
                <a:avLst/>
                <a:gdLst>
                  <a:gd name="T0" fmla="*/ 0 w 63"/>
                  <a:gd name="T1" fmla="*/ 0 h 485"/>
                  <a:gd name="T2" fmla="*/ 0 w 63"/>
                  <a:gd name="T3" fmla="*/ 137 h 485"/>
                  <a:gd name="T4" fmla="*/ 21 w 63"/>
                  <a:gd name="T5" fmla="*/ 137 h 485"/>
                  <a:gd name="T6" fmla="*/ 21 w 63"/>
                  <a:gd name="T7" fmla="*/ 0 h 485"/>
                  <a:gd name="T8" fmla="*/ 0 w 63"/>
                  <a:gd name="T9" fmla="*/ 0 h 485"/>
                  <a:gd name="T10" fmla="*/ 0 w 63"/>
                  <a:gd name="T11" fmla="*/ 0 h 4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485"/>
                  <a:gd name="T20" fmla="*/ 63 w 63"/>
                  <a:gd name="T21" fmla="*/ 485 h 4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485">
                    <a:moveTo>
                      <a:pt x="0" y="0"/>
                    </a:moveTo>
                    <a:lnTo>
                      <a:pt x="0" y="485"/>
                    </a:lnTo>
                    <a:lnTo>
                      <a:pt x="63" y="485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88"/>
              <p:cNvSpPr>
                <a:spLocks/>
              </p:cNvSpPr>
              <p:nvPr/>
            </p:nvSpPr>
            <p:spPr bwMode="auto">
              <a:xfrm>
                <a:off x="1263" y="176"/>
                <a:ext cx="22" cy="98"/>
              </a:xfrm>
              <a:custGeom>
                <a:avLst/>
                <a:gdLst>
                  <a:gd name="T0" fmla="*/ 0 w 63"/>
                  <a:gd name="T1" fmla="*/ 0 h 348"/>
                  <a:gd name="T2" fmla="*/ 0 w 63"/>
                  <a:gd name="T3" fmla="*/ 98 h 348"/>
                  <a:gd name="T4" fmla="*/ 22 w 63"/>
                  <a:gd name="T5" fmla="*/ 98 h 348"/>
                  <a:gd name="T6" fmla="*/ 22 w 63"/>
                  <a:gd name="T7" fmla="*/ 0 h 348"/>
                  <a:gd name="T8" fmla="*/ 0 w 63"/>
                  <a:gd name="T9" fmla="*/ 0 h 348"/>
                  <a:gd name="T10" fmla="*/ 0 w 63"/>
                  <a:gd name="T11" fmla="*/ 0 h 3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348"/>
                  <a:gd name="T20" fmla="*/ 63 w 63"/>
                  <a:gd name="T21" fmla="*/ 348 h 34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348">
                    <a:moveTo>
                      <a:pt x="0" y="0"/>
                    </a:moveTo>
                    <a:lnTo>
                      <a:pt x="0" y="348"/>
                    </a:lnTo>
                    <a:lnTo>
                      <a:pt x="63" y="348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89"/>
              <p:cNvSpPr>
                <a:spLocks/>
              </p:cNvSpPr>
              <p:nvPr/>
            </p:nvSpPr>
            <p:spPr bwMode="auto">
              <a:xfrm>
                <a:off x="1370" y="191"/>
                <a:ext cx="21" cy="110"/>
              </a:xfrm>
              <a:custGeom>
                <a:avLst/>
                <a:gdLst>
                  <a:gd name="T0" fmla="*/ 0 w 63"/>
                  <a:gd name="T1" fmla="*/ 0 h 394"/>
                  <a:gd name="T2" fmla="*/ 0 w 63"/>
                  <a:gd name="T3" fmla="*/ 110 h 394"/>
                  <a:gd name="T4" fmla="*/ 21 w 63"/>
                  <a:gd name="T5" fmla="*/ 110 h 394"/>
                  <a:gd name="T6" fmla="*/ 21 w 63"/>
                  <a:gd name="T7" fmla="*/ 0 h 394"/>
                  <a:gd name="T8" fmla="*/ 0 w 63"/>
                  <a:gd name="T9" fmla="*/ 0 h 394"/>
                  <a:gd name="T10" fmla="*/ 0 w 63"/>
                  <a:gd name="T11" fmla="*/ 0 h 39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394"/>
                  <a:gd name="T20" fmla="*/ 63 w 63"/>
                  <a:gd name="T21" fmla="*/ 394 h 39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394">
                    <a:moveTo>
                      <a:pt x="0" y="0"/>
                    </a:moveTo>
                    <a:lnTo>
                      <a:pt x="0" y="394"/>
                    </a:lnTo>
                    <a:lnTo>
                      <a:pt x="63" y="394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90"/>
              <p:cNvSpPr>
                <a:spLocks/>
              </p:cNvSpPr>
              <p:nvPr/>
            </p:nvSpPr>
            <p:spPr bwMode="auto">
              <a:xfrm>
                <a:off x="942" y="176"/>
                <a:ext cx="22" cy="134"/>
              </a:xfrm>
              <a:custGeom>
                <a:avLst/>
                <a:gdLst>
                  <a:gd name="T0" fmla="*/ 0 w 65"/>
                  <a:gd name="T1" fmla="*/ 0 h 479"/>
                  <a:gd name="T2" fmla="*/ 0 w 65"/>
                  <a:gd name="T3" fmla="*/ 134 h 479"/>
                  <a:gd name="T4" fmla="*/ 22 w 65"/>
                  <a:gd name="T5" fmla="*/ 134 h 479"/>
                  <a:gd name="T6" fmla="*/ 22 w 65"/>
                  <a:gd name="T7" fmla="*/ 0 h 479"/>
                  <a:gd name="T8" fmla="*/ 0 w 65"/>
                  <a:gd name="T9" fmla="*/ 0 h 479"/>
                  <a:gd name="T10" fmla="*/ 0 w 65"/>
                  <a:gd name="T11" fmla="*/ 0 h 4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5"/>
                  <a:gd name="T19" fmla="*/ 0 h 479"/>
                  <a:gd name="T20" fmla="*/ 65 w 65"/>
                  <a:gd name="T21" fmla="*/ 479 h 47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5" h="479">
                    <a:moveTo>
                      <a:pt x="0" y="0"/>
                    </a:moveTo>
                    <a:lnTo>
                      <a:pt x="0" y="479"/>
                    </a:lnTo>
                    <a:lnTo>
                      <a:pt x="65" y="479"/>
                    </a:lnTo>
                    <a:lnTo>
                      <a:pt x="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91"/>
              <p:cNvSpPr>
                <a:spLocks/>
              </p:cNvSpPr>
              <p:nvPr/>
            </p:nvSpPr>
            <p:spPr bwMode="auto">
              <a:xfrm>
                <a:off x="1156" y="163"/>
                <a:ext cx="22" cy="101"/>
              </a:xfrm>
              <a:custGeom>
                <a:avLst/>
                <a:gdLst>
                  <a:gd name="T0" fmla="*/ 0 w 62"/>
                  <a:gd name="T1" fmla="*/ 0 h 361"/>
                  <a:gd name="T2" fmla="*/ 0 w 62"/>
                  <a:gd name="T3" fmla="*/ 101 h 361"/>
                  <a:gd name="T4" fmla="*/ 22 w 62"/>
                  <a:gd name="T5" fmla="*/ 101 h 361"/>
                  <a:gd name="T6" fmla="*/ 22 w 62"/>
                  <a:gd name="T7" fmla="*/ 0 h 361"/>
                  <a:gd name="T8" fmla="*/ 0 w 62"/>
                  <a:gd name="T9" fmla="*/ 0 h 361"/>
                  <a:gd name="T10" fmla="*/ 0 w 62"/>
                  <a:gd name="T11" fmla="*/ 0 h 3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61"/>
                  <a:gd name="T20" fmla="*/ 62 w 62"/>
                  <a:gd name="T21" fmla="*/ 361 h 36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61">
                    <a:moveTo>
                      <a:pt x="0" y="0"/>
                    </a:moveTo>
                    <a:lnTo>
                      <a:pt x="0" y="361"/>
                    </a:lnTo>
                    <a:lnTo>
                      <a:pt x="62" y="361"/>
                    </a:lnTo>
                    <a:lnTo>
                      <a:pt x="6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92"/>
              <p:cNvSpPr>
                <a:spLocks/>
              </p:cNvSpPr>
              <p:nvPr/>
            </p:nvSpPr>
            <p:spPr bwMode="auto">
              <a:xfrm>
                <a:off x="1584" y="246"/>
                <a:ext cx="21" cy="164"/>
              </a:xfrm>
              <a:custGeom>
                <a:avLst/>
                <a:gdLst>
                  <a:gd name="T0" fmla="*/ 0 w 63"/>
                  <a:gd name="T1" fmla="*/ 0 h 586"/>
                  <a:gd name="T2" fmla="*/ 0 w 63"/>
                  <a:gd name="T3" fmla="*/ 164 h 586"/>
                  <a:gd name="T4" fmla="*/ 21 w 63"/>
                  <a:gd name="T5" fmla="*/ 164 h 586"/>
                  <a:gd name="T6" fmla="*/ 21 w 63"/>
                  <a:gd name="T7" fmla="*/ 0 h 586"/>
                  <a:gd name="T8" fmla="*/ 0 w 63"/>
                  <a:gd name="T9" fmla="*/ 0 h 586"/>
                  <a:gd name="T10" fmla="*/ 0 w 63"/>
                  <a:gd name="T11" fmla="*/ 0 h 58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3"/>
                  <a:gd name="T19" fmla="*/ 0 h 586"/>
                  <a:gd name="T20" fmla="*/ 63 w 63"/>
                  <a:gd name="T21" fmla="*/ 586 h 58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3" h="586">
                    <a:moveTo>
                      <a:pt x="0" y="0"/>
                    </a:moveTo>
                    <a:lnTo>
                      <a:pt x="0" y="586"/>
                    </a:lnTo>
                    <a:lnTo>
                      <a:pt x="63" y="586"/>
                    </a:lnTo>
                    <a:lnTo>
                      <a:pt x="6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93"/>
              <p:cNvSpPr>
                <a:spLocks/>
              </p:cNvSpPr>
              <p:nvPr/>
            </p:nvSpPr>
            <p:spPr bwMode="auto">
              <a:xfrm>
                <a:off x="1723" y="432"/>
                <a:ext cx="42" cy="129"/>
              </a:xfrm>
              <a:custGeom>
                <a:avLst/>
                <a:gdLst>
                  <a:gd name="T0" fmla="*/ 0 w 123"/>
                  <a:gd name="T1" fmla="*/ 0 h 460"/>
                  <a:gd name="T2" fmla="*/ 0 w 123"/>
                  <a:gd name="T3" fmla="*/ 116 h 460"/>
                  <a:gd name="T4" fmla="*/ 42 w 123"/>
                  <a:gd name="T5" fmla="*/ 129 h 460"/>
                  <a:gd name="T6" fmla="*/ 42 w 123"/>
                  <a:gd name="T7" fmla="*/ 2 h 460"/>
                  <a:gd name="T8" fmla="*/ 0 w 123"/>
                  <a:gd name="T9" fmla="*/ 0 h 460"/>
                  <a:gd name="T10" fmla="*/ 0 w 123"/>
                  <a:gd name="T11" fmla="*/ 0 h 4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3"/>
                  <a:gd name="T19" fmla="*/ 0 h 460"/>
                  <a:gd name="T20" fmla="*/ 123 w 123"/>
                  <a:gd name="T21" fmla="*/ 460 h 4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3" h="460">
                    <a:moveTo>
                      <a:pt x="0" y="0"/>
                    </a:moveTo>
                    <a:lnTo>
                      <a:pt x="0" y="412"/>
                    </a:lnTo>
                    <a:lnTo>
                      <a:pt x="123" y="460"/>
                    </a:lnTo>
                    <a:lnTo>
                      <a:pt x="123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0" name="Group 198"/>
          <p:cNvGrpSpPr>
            <a:grpSpLocks/>
          </p:cNvGrpSpPr>
          <p:nvPr/>
        </p:nvGrpSpPr>
        <p:grpSpPr bwMode="auto">
          <a:xfrm>
            <a:off x="6854825" y="1229213"/>
            <a:ext cx="2289175" cy="3294063"/>
            <a:chOff x="3868" y="1989"/>
            <a:chExt cx="1442" cy="2075"/>
          </a:xfrm>
        </p:grpSpPr>
        <p:sp>
          <p:nvSpPr>
            <p:cNvPr id="101" name="Oval 199"/>
            <p:cNvSpPr>
              <a:spLocks noChangeArrowheads="1"/>
            </p:cNvSpPr>
            <p:nvPr/>
          </p:nvSpPr>
          <p:spPr bwMode="auto">
            <a:xfrm>
              <a:off x="4050" y="2364"/>
              <a:ext cx="183" cy="66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Oval 200"/>
            <p:cNvSpPr>
              <a:spLocks noChangeArrowheads="1"/>
            </p:cNvSpPr>
            <p:nvPr/>
          </p:nvSpPr>
          <p:spPr bwMode="auto">
            <a:xfrm>
              <a:off x="4049" y="3031"/>
              <a:ext cx="183" cy="66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201"/>
            <p:cNvSpPr>
              <a:spLocks noChangeShapeType="1"/>
            </p:cNvSpPr>
            <p:nvPr/>
          </p:nvSpPr>
          <p:spPr bwMode="auto">
            <a:xfrm>
              <a:off x="4151" y="2355"/>
              <a:ext cx="805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Line 202"/>
            <p:cNvSpPr>
              <a:spLocks noChangeShapeType="1"/>
            </p:cNvSpPr>
            <p:nvPr/>
          </p:nvSpPr>
          <p:spPr bwMode="auto">
            <a:xfrm flipV="1">
              <a:off x="4151" y="2940"/>
              <a:ext cx="814" cy="7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Line 203"/>
            <p:cNvSpPr>
              <a:spLocks noChangeShapeType="1"/>
            </p:cNvSpPr>
            <p:nvPr/>
          </p:nvSpPr>
          <p:spPr bwMode="auto">
            <a:xfrm flipV="1">
              <a:off x="4151" y="2940"/>
              <a:ext cx="786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Oval 204"/>
            <p:cNvSpPr>
              <a:spLocks noChangeArrowheads="1"/>
            </p:cNvSpPr>
            <p:nvPr/>
          </p:nvSpPr>
          <p:spPr bwMode="auto">
            <a:xfrm>
              <a:off x="4096" y="2249"/>
              <a:ext cx="101" cy="11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Oval 205"/>
            <p:cNvSpPr>
              <a:spLocks noChangeArrowheads="1"/>
            </p:cNvSpPr>
            <p:nvPr/>
          </p:nvSpPr>
          <p:spPr bwMode="auto">
            <a:xfrm>
              <a:off x="4077" y="3665"/>
              <a:ext cx="101" cy="11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Oval 206"/>
            <p:cNvSpPr>
              <a:spLocks noChangeArrowheads="1"/>
            </p:cNvSpPr>
            <p:nvPr/>
          </p:nvSpPr>
          <p:spPr bwMode="auto">
            <a:xfrm>
              <a:off x="4094" y="2969"/>
              <a:ext cx="101" cy="11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Oval 207"/>
            <p:cNvSpPr>
              <a:spLocks noChangeArrowheads="1"/>
            </p:cNvSpPr>
            <p:nvPr/>
          </p:nvSpPr>
          <p:spPr bwMode="auto">
            <a:xfrm>
              <a:off x="4952" y="2858"/>
              <a:ext cx="101" cy="11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Text Box 208"/>
            <p:cNvSpPr txBox="1">
              <a:spLocks noChangeArrowheads="1"/>
            </p:cNvSpPr>
            <p:nvPr/>
          </p:nvSpPr>
          <p:spPr bwMode="auto">
            <a:xfrm>
              <a:off x="3868" y="2933"/>
              <a:ext cx="183" cy="23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 b="1"/>
                <a:t>A</a:t>
              </a:r>
            </a:p>
          </p:txBody>
        </p:sp>
        <p:sp>
          <p:nvSpPr>
            <p:cNvPr id="111" name="Text Box 209"/>
            <p:cNvSpPr txBox="1">
              <a:spLocks noChangeArrowheads="1"/>
            </p:cNvSpPr>
            <p:nvPr/>
          </p:nvSpPr>
          <p:spPr bwMode="auto">
            <a:xfrm>
              <a:off x="4060" y="1989"/>
              <a:ext cx="173" cy="23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 b="1"/>
                <a:t>C</a:t>
              </a:r>
            </a:p>
          </p:txBody>
        </p:sp>
        <p:sp>
          <p:nvSpPr>
            <p:cNvPr id="112" name="Text Box 210"/>
            <p:cNvSpPr txBox="1">
              <a:spLocks noChangeArrowheads="1"/>
            </p:cNvSpPr>
            <p:nvPr/>
          </p:nvSpPr>
          <p:spPr bwMode="auto">
            <a:xfrm>
              <a:off x="5137" y="2830"/>
              <a:ext cx="173" cy="23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 b="1"/>
                <a:t>D</a:t>
              </a:r>
            </a:p>
          </p:txBody>
        </p:sp>
        <p:sp>
          <p:nvSpPr>
            <p:cNvPr id="113" name="Text Box 211"/>
            <p:cNvSpPr txBox="1">
              <a:spLocks noChangeArrowheads="1"/>
            </p:cNvSpPr>
            <p:nvPr/>
          </p:nvSpPr>
          <p:spPr bwMode="auto">
            <a:xfrm>
              <a:off x="4068" y="3834"/>
              <a:ext cx="173" cy="23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 b="1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931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Terminology </a:t>
            </a:r>
            <a:r>
              <a:rPr lang="en-GB" sz="3100" dirty="0" smtClean="0"/>
              <a:t>- </a:t>
            </a:r>
            <a:r>
              <a:rPr lang="en-GB" sz="2700" dirty="0" smtClean="0"/>
              <a:t>A </a:t>
            </a:r>
            <a:r>
              <a:rPr lang="en-GB" sz="2700" dirty="0"/>
              <a:t>graph G is made up from </a:t>
            </a:r>
            <a:r>
              <a:rPr lang="en-GB" sz="2700" dirty="0">
                <a:solidFill>
                  <a:srgbClr val="3366FF"/>
                </a:solidFill>
              </a:rPr>
              <a:t>two</a:t>
            </a:r>
            <a:r>
              <a:rPr lang="en-GB" sz="2700" dirty="0"/>
              <a:t> finite </a:t>
            </a:r>
            <a:r>
              <a:rPr lang="en-GB" sz="2700" dirty="0" smtClean="0"/>
              <a:t>sets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07504" y="1203598"/>
            <a:ext cx="4392488" cy="3611823"/>
          </a:xfrm>
        </p:spPr>
        <p:txBody>
          <a:bodyPr>
            <a:normAutofit/>
          </a:bodyPr>
          <a:lstStyle/>
          <a:p>
            <a:r>
              <a:rPr lang="en-GB" sz="2000" b="1" dirty="0">
                <a:solidFill>
                  <a:srgbClr val="3366FF"/>
                </a:solidFill>
              </a:rPr>
              <a:t>Set of vertices </a:t>
            </a:r>
            <a:endParaRPr lang="en-GB" sz="2000" b="1" dirty="0" smtClean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</a:rPr>
              <a:t>	</a:t>
            </a:r>
            <a:r>
              <a:rPr lang="en-GB" sz="2000" b="1" dirty="0" smtClean="0">
                <a:solidFill>
                  <a:srgbClr val="3366FF"/>
                </a:solidFill>
              </a:rPr>
              <a:t>V </a:t>
            </a:r>
            <a:r>
              <a:rPr lang="en-GB" sz="2000" b="1" dirty="0">
                <a:solidFill>
                  <a:srgbClr val="3366FF"/>
                </a:solidFill>
              </a:rPr>
              <a:t>= {v</a:t>
            </a:r>
            <a:r>
              <a:rPr lang="en-GB" sz="2000" b="1" baseline="-25000" dirty="0">
                <a:solidFill>
                  <a:srgbClr val="3366FF"/>
                </a:solidFill>
              </a:rPr>
              <a:t>1</a:t>
            </a:r>
            <a:r>
              <a:rPr lang="en-GB" sz="2000" b="1" dirty="0">
                <a:solidFill>
                  <a:srgbClr val="3366FF"/>
                </a:solidFill>
              </a:rPr>
              <a:t> , v</a:t>
            </a:r>
            <a:r>
              <a:rPr lang="en-GB" sz="2000" b="1" baseline="-25000" dirty="0">
                <a:solidFill>
                  <a:srgbClr val="3366FF"/>
                </a:solidFill>
              </a:rPr>
              <a:t>2</a:t>
            </a:r>
            <a:r>
              <a:rPr lang="en-GB" sz="2000" b="1" dirty="0">
                <a:solidFill>
                  <a:srgbClr val="3366FF"/>
                </a:solidFill>
              </a:rPr>
              <a:t> , v</a:t>
            </a:r>
            <a:r>
              <a:rPr lang="en-GB" sz="2000" b="1" baseline="-25000" dirty="0">
                <a:solidFill>
                  <a:srgbClr val="3366FF"/>
                </a:solidFill>
              </a:rPr>
              <a:t>3</a:t>
            </a:r>
            <a:r>
              <a:rPr lang="en-GB" sz="2000" b="1" dirty="0">
                <a:solidFill>
                  <a:srgbClr val="3366FF"/>
                </a:solidFill>
              </a:rPr>
              <a:t> , ..., </a:t>
            </a:r>
            <a:r>
              <a:rPr lang="en-GB" sz="2000" b="1" dirty="0" err="1">
                <a:solidFill>
                  <a:srgbClr val="3366FF"/>
                </a:solidFill>
              </a:rPr>
              <a:t>v</a:t>
            </a:r>
            <a:r>
              <a:rPr lang="en-GB" sz="2000" b="1" baseline="-25000" dirty="0" err="1">
                <a:solidFill>
                  <a:srgbClr val="3366FF"/>
                </a:solidFill>
              </a:rPr>
              <a:t>k</a:t>
            </a:r>
            <a:r>
              <a:rPr lang="en-GB" sz="2000" b="1" dirty="0">
                <a:solidFill>
                  <a:srgbClr val="3366FF"/>
                </a:solidFill>
              </a:rPr>
              <a:t>}</a:t>
            </a:r>
          </a:p>
          <a:p>
            <a:pPr>
              <a:buFontTx/>
              <a:buNone/>
            </a:pPr>
            <a:r>
              <a:rPr lang="en-GB" sz="1800" dirty="0"/>
              <a:t>In previous examples the vertices have been </a:t>
            </a:r>
          </a:p>
          <a:p>
            <a:pPr>
              <a:spcBef>
                <a:spcPts val="300"/>
              </a:spcBef>
            </a:pPr>
            <a:r>
              <a:rPr lang="en-GB" sz="1800" dirty="0"/>
              <a:t>underground stations on the tube map</a:t>
            </a:r>
          </a:p>
          <a:p>
            <a:pPr>
              <a:spcBef>
                <a:spcPts val="300"/>
              </a:spcBef>
            </a:pPr>
            <a:r>
              <a:rPr lang="en-GB" sz="1800" dirty="0"/>
              <a:t>towns for a cabling company</a:t>
            </a:r>
          </a:p>
          <a:p>
            <a:pPr>
              <a:spcBef>
                <a:spcPts val="300"/>
              </a:spcBef>
            </a:pPr>
            <a:r>
              <a:rPr lang="en-GB" sz="1800" dirty="0"/>
              <a:t>junction boxes in a wiring diagram</a:t>
            </a:r>
          </a:p>
          <a:p>
            <a:pPr>
              <a:spcBef>
                <a:spcPts val="300"/>
              </a:spcBef>
            </a:pPr>
            <a:r>
              <a:rPr lang="en-GB" sz="1800" dirty="0"/>
              <a:t>parts of the city of K</a:t>
            </a:r>
            <a:r>
              <a:rPr lang="en-US" sz="1800" dirty="0">
                <a:cs typeface="Arial" pitchFamily="34" charset="0"/>
              </a:rPr>
              <a:t>ö</a:t>
            </a:r>
            <a:r>
              <a:rPr lang="en-GB" sz="1800" dirty="0" err="1"/>
              <a:t>nigsberg</a:t>
            </a:r>
            <a:r>
              <a:rPr lang="en-GB" sz="1800" dirty="0"/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572000" y="1192174"/>
            <a:ext cx="4464496" cy="3611823"/>
          </a:xfrm>
        </p:spPr>
        <p:txBody>
          <a:bodyPr>
            <a:normAutofit/>
          </a:bodyPr>
          <a:lstStyle/>
          <a:p>
            <a:r>
              <a:rPr lang="en-GB" sz="2000" b="1" dirty="0">
                <a:solidFill>
                  <a:srgbClr val="3366FF"/>
                </a:solidFill>
              </a:rPr>
              <a:t>Set of edges </a:t>
            </a:r>
            <a:endParaRPr lang="en-GB" sz="2000" b="1" dirty="0" smtClean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3366FF"/>
                </a:solidFill>
              </a:rPr>
              <a:t>	</a:t>
            </a:r>
            <a:r>
              <a:rPr lang="en-GB" sz="2000" b="1" dirty="0" smtClean="0">
                <a:solidFill>
                  <a:srgbClr val="3366FF"/>
                </a:solidFill>
              </a:rPr>
              <a:t>E </a:t>
            </a:r>
            <a:r>
              <a:rPr lang="en-GB" sz="2000" b="1" dirty="0">
                <a:solidFill>
                  <a:srgbClr val="3366FF"/>
                </a:solidFill>
              </a:rPr>
              <a:t>= {( v1, v5 ), ( v2, v3 ),… }</a:t>
            </a:r>
          </a:p>
          <a:p>
            <a:r>
              <a:rPr lang="en-GB" sz="1800" dirty="0"/>
              <a:t>These show which vertices are connected</a:t>
            </a:r>
          </a:p>
          <a:p>
            <a:pPr>
              <a:buFontTx/>
              <a:buNone/>
            </a:pPr>
            <a:r>
              <a:rPr lang="en-GB" sz="1800" dirty="0"/>
              <a:t>In previous examples the edges have been </a:t>
            </a:r>
          </a:p>
          <a:p>
            <a:pPr>
              <a:spcBef>
                <a:spcPts val="300"/>
              </a:spcBef>
            </a:pPr>
            <a:r>
              <a:rPr lang="en-GB" sz="1800" dirty="0"/>
              <a:t>underground lines on the tube map</a:t>
            </a:r>
          </a:p>
          <a:p>
            <a:pPr>
              <a:spcBef>
                <a:spcPts val="300"/>
              </a:spcBef>
            </a:pPr>
            <a:r>
              <a:rPr lang="en-GB" sz="1800" dirty="0"/>
              <a:t>distances for a cabling company</a:t>
            </a:r>
          </a:p>
          <a:p>
            <a:pPr>
              <a:spcBef>
                <a:spcPts val="300"/>
              </a:spcBef>
            </a:pPr>
            <a:r>
              <a:rPr lang="en-GB" sz="1800" dirty="0"/>
              <a:t>wires in a wiring diagram</a:t>
            </a:r>
          </a:p>
          <a:p>
            <a:pPr>
              <a:spcBef>
                <a:spcPts val="300"/>
              </a:spcBef>
            </a:pPr>
            <a:r>
              <a:rPr lang="en-GB" sz="1800" dirty="0"/>
              <a:t>bridges connecting the city of K</a:t>
            </a:r>
            <a:r>
              <a:rPr lang="en-US" sz="1800" dirty="0">
                <a:cs typeface="Arial" pitchFamily="34" charset="0"/>
              </a:rPr>
              <a:t>ö</a:t>
            </a:r>
            <a:r>
              <a:rPr lang="en-GB" sz="1800" dirty="0" err="1"/>
              <a:t>nigsberg</a:t>
            </a:r>
            <a:r>
              <a:rPr lang="en-GB" sz="1800" dirty="0"/>
              <a:t> </a:t>
            </a:r>
            <a:endParaRPr lang="en-GB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dirty="0" smtClean="0"/>
              <a:t>YDF 2015/16 Lecture 5 AMC</a:t>
            </a:r>
            <a:endParaRPr lang="en-GB" dirty="0" smtClean="0"/>
          </a:p>
        </p:txBody>
      </p:sp>
      <p:grpSp>
        <p:nvGrpSpPr>
          <p:cNvPr id="7" name="Group 68"/>
          <p:cNvGrpSpPr>
            <a:grpSpLocks/>
          </p:cNvGrpSpPr>
          <p:nvPr/>
        </p:nvGrpSpPr>
        <p:grpSpPr bwMode="auto">
          <a:xfrm>
            <a:off x="539553" y="3834278"/>
            <a:ext cx="3570287" cy="938212"/>
            <a:chOff x="4513" y="1133"/>
            <a:chExt cx="2249" cy="591"/>
          </a:xfrm>
        </p:grpSpPr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4513" y="1426"/>
              <a:ext cx="82" cy="8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4758" y="1306"/>
              <a:ext cx="82" cy="8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5186" y="1240"/>
              <a:ext cx="82" cy="8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5277" y="1642"/>
              <a:ext cx="82" cy="8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64"/>
            <p:cNvSpPr>
              <a:spLocks noChangeArrowheads="1"/>
            </p:cNvSpPr>
            <p:nvPr/>
          </p:nvSpPr>
          <p:spPr bwMode="auto">
            <a:xfrm>
              <a:off x="5738" y="1133"/>
              <a:ext cx="1024" cy="586"/>
            </a:xfrm>
            <a:prstGeom prst="wedgeRectCallout">
              <a:avLst>
                <a:gd name="adj1" fmla="val -85640"/>
                <a:gd name="adj2" fmla="val 4210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The single of vertices is </a:t>
              </a:r>
            </a:p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vertex</a:t>
              </a:r>
            </a:p>
          </p:txBody>
        </p:sp>
      </p:grpSp>
      <p:grpSp>
        <p:nvGrpSpPr>
          <p:cNvPr id="13" name="Group 67"/>
          <p:cNvGrpSpPr>
            <a:grpSpLocks/>
          </p:cNvGrpSpPr>
          <p:nvPr/>
        </p:nvGrpSpPr>
        <p:grpSpPr bwMode="auto">
          <a:xfrm>
            <a:off x="6300192" y="4069227"/>
            <a:ext cx="2197100" cy="929480"/>
            <a:chOff x="4124" y="2889"/>
            <a:chExt cx="1384" cy="814"/>
          </a:xfrm>
        </p:grpSpPr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V="1">
              <a:off x="4124" y="2889"/>
              <a:ext cx="658" cy="4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Line 5"/>
            <p:cNvSpPr>
              <a:spLocks noChangeShapeType="1"/>
            </p:cNvSpPr>
            <p:nvPr/>
          </p:nvSpPr>
          <p:spPr bwMode="auto">
            <a:xfrm>
              <a:off x="4526" y="3227"/>
              <a:ext cx="585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66"/>
            <p:cNvSpPr>
              <a:spLocks/>
            </p:cNvSpPr>
            <p:nvPr/>
          </p:nvSpPr>
          <p:spPr bwMode="auto">
            <a:xfrm>
              <a:off x="5083" y="2935"/>
              <a:ext cx="425" cy="768"/>
            </a:xfrm>
            <a:custGeom>
              <a:avLst/>
              <a:gdLst>
                <a:gd name="T0" fmla="*/ 0 w 425"/>
                <a:gd name="T1" fmla="*/ 0 h 768"/>
                <a:gd name="T2" fmla="*/ 375 w 425"/>
                <a:gd name="T3" fmla="*/ 219 h 768"/>
                <a:gd name="T4" fmla="*/ 302 w 425"/>
                <a:gd name="T5" fmla="*/ 768 h 768"/>
                <a:gd name="T6" fmla="*/ 0 60000 65536"/>
                <a:gd name="T7" fmla="*/ 0 60000 65536"/>
                <a:gd name="T8" fmla="*/ 0 60000 65536"/>
                <a:gd name="T9" fmla="*/ 0 w 425"/>
                <a:gd name="T10" fmla="*/ 0 h 768"/>
                <a:gd name="T11" fmla="*/ 425 w 425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5" h="768">
                  <a:moveTo>
                    <a:pt x="0" y="0"/>
                  </a:moveTo>
                  <a:cubicBezTo>
                    <a:pt x="162" y="45"/>
                    <a:pt x="325" y="91"/>
                    <a:pt x="375" y="219"/>
                  </a:cubicBezTo>
                  <a:cubicBezTo>
                    <a:pt x="425" y="347"/>
                    <a:pt x="314" y="677"/>
                    <a:pt x="302" y="76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878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Terminology 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YDF 2015/16 Lecture 5 AMC</a:t>
            </a:r>
            <a:endParaRPr lang="en-GB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Let   G  be V ={</a:t>
            </a:r>
            <a:r>
              <a:rPr lang="en-GB" sz="1800" dirty="0" err="1" smtClean="0"/>
              <a:t>a,b,c,d,e</a:t>
            </a:r>
            <a:r>
              <a:rPr lang="en-GB" sz="1800" dirty="0" smtClean="0"/>
              <a:t>}  and E = {(</a:t>
            </a:r>
            <a:r>
              <a:rPr lang="en-GB" sz="1800" dirty="0" err="1" smtClean="0"/>
              <a:t>a,b</a:t>
            </a:r>
            <a:r>
              <a:rPr lang="en-GB" sz="1800" dirty="0" smtClean="0"/>
              <a:t>) (</a:t>
            </a:r>
            <a:r>
              <a:rPr lang="en-GB" sz="1800" dirty="0" err="1" smtClean="0"/>
              <a:t>d,e</a:t>
            </a:r>
            <a:r>
              <a:rPr lang="en-GB" sz="1800" dirty="0" smtClean="0"/>
              <a:t>) (</a:t>
            </a:r>
            <a:r>
              <a:rPr lang="en-GB" sz="1800" dirty="0" err="1" smtClean="0"/>
              <a:t>b,d</a:t>
            </a:r>
            <a:r>
              <a:rPr lang="en-GB" sz="1800" dirty="0" smtClean="0"/>
              <a:t>) (</a:t>
            </a:r>
            <a:r>
              <a:rPr lang="en-GB" sz="1800" dirty="0" err="1" smtClean="0"/>
              <a:t>c,e</a:t>
            </a:r>
            <a:r>
              <a:rPr lang="en-GB" sz="1800" dirty="0" smtClean="0"/>
              <a:t>)}</a:t>
            </a:r>
          </a:p>
          <a:p>
            <a:r>
              <a:rPr lang="en-GB" sz="1800" dirty="0" smtClean="0"/>
              <a:t>Draw the graph described by these two sets</a:t>
            </a:r>
          </a:p>
          <a:p>
            <a:r>
              <a:rPr lang="en-GB" sz="1800" dirty="0" smtClean="0"/>
              <a:t>HINT start by putting  5 blobs down and label them </a:t>
            </a:r>
            <a:r>
              <a:rPr lang="en-GB" sz="1800" dirty="0" err="1" smtClean="0"/>
              <a:t>a,b,c,d,e</a:t>
            </a:r>
            <a:endParaRPr lang="en-GB" sz="1800" dirty="0" smtClean="0"/>
          </a:p>
        </p:txBody>
      </p:sp>
      <p:pic>
        <p:nvPicPr>
          <p:cNvPr id="10" name="Picture 49" descr="PENCIL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 flipV="1">
            <a:off x="46521" y="4855461"/>
            <a:ext cx="1254247" cy="288039"/>
          </a:xfrm>
          <a:prstGeom prst="rect">
            <a:avLst/>
          </a:prstGeom>
          <a:noFill/>
        </p:spPr>
      </p:pic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101671" y="2609502"/>
            <a:ext cx="92075" cy="920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468384" y="4530377"/>
            <a:ext cx="92075" cy="920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2473271" y="3890615"/>
            <a:ext cx="92075" cy="920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193746" y="3771552"/>
            <a:ext cx="92075" cy="920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2382784" y="2976215"/>
            <a:ext cx="92075" cy="920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1101671" y="2696815"/>
            <a:ext cx="1281113" cy="3667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1468384" y="3863627"/>
            <a:ext cx="1096963" cy="731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2382784" y="3057177"/>
            <a:ext cx="182563" cy="822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1284234" y="3771552"/>
            <a:ext cx="276225" cy="8239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2951109" y="2993677"/>
            <a:ext cx="2470150" cy="625475"/>
            <a:chOff x="2307" y="3116"/>
            <a:chExt cx="1556" cy="394"/>
          </a:xfrm>
        </p:grpSpPr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365" y="3337"/>
              <a:ext cx="3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Arc 23"/>
            <p:cNvSpPr>
              <a:spLocks/>
            </p:cNvSpPr>
            <p:nvPr/>
          </p:nvSpPr>
          <p:spPr bwMode="auto">
            <a:xfrm flipH="1" flipV="1">
              <a:off x="2768" y="3337"/>
              <a:ext cx="346" cy="173"/>
            </a:xfrm>
            <a:custGeom>
              <a:avLst/>
              <a:gdLst>
                <a:gd name="T0" fmla="*/ 0 w 21600"/>
                <a:gd name="T1" fmla="*/ 0 h 21600"/>
                <a:gd name="T2" fmla="*/ 6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Arc 24"/>
            <p:cNvSpPr>
              <a:spLocks/>
            </p:cNvSpPr>
            <p:nvPr/>
          </p:nvSpPr>
          <p:spPr bwMode="auto">
            <a:xfrm flipV="1">
              <a:off x="3114" y="3337"/>
              <a:ext cx="346" cy="173"/>
            </a:xfrm>
            <a:custGeom>
              <a:avLst/>
              <a:gdLst>
                <a:gd name="T0" fmla="*/ 0 w 21600"/>
                <a:gd name="T1" fmla="*/ 0 h 21600"/>
                <a:gd name="T2" fmla="*/ 6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3459" y="3337"/>
              <a:ext cx="4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Arc 26"/>
            <p:cNvSpPr>
              <a:spLocks/>
            </p:cNvSpPr>
            <p:nvPr/>
          </p:nvSpPr>
          <p:spPr bwMode="auto">
            <a:xfrm flipH="1">
              <a:off x="3114" y="3116"/>
              <a:ext cx="346" cy="173"/>
            </a:xfrm>
            <a:custGeom>
              <a:avLst/>
              <a:gdLst>
                <a:gd name="T0" fmla="*/ 0 w 21600"/>
                <a:gd name="T1" fmla="*/ 0 h 21600"/>
                <a:gd name="T2" fmla="*/ 6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Arc 27"/>
            <p:cNvSpPr>
              <a:spLocks/>
            </p:cNvSpPr>
            <p:nvPr/>
          </p:nvSpPr>
          <p:spPr bwMode="auto">
            <a:xfrm>
              <a:off x="3459" y="3116"/>
              <a:ext cx="346" cy="173"/>
            </a:xfrm>
            <a:custGeom>
              <a:avLst/>
              <a:gdLst>
                <a:gd name="T0" fmla="*/ 0 w 21600"/>
                <a:gd name="T1" fmla="*/ 0 h 21600"/>
                <a:gd name="T2" fmla="*/ 6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2307" y="3337"/>
              <a:ext cx="58" cy="5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2710" y="3283"/>
              <a:ext cx="58" cy="5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3805" y="3283"/>
              <a:ext cx="58" cy="5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3402" y="3283"/>
              <a:ext cx="58" cy="5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3056" y="3283"/>
              <a:ext cx="58" cy="5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5903859" y="2526952"/>
            <a:ext cx="2927350" cy="2066925"/>
            <a:chOff x="3765" y="2813"/>
            <a:chExt cx="1844" cy="1302"/>
          </a:xfrm>
        </p:grpSpPr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4399" y="2868"/>
              <a:ext cx="0" cy="1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3823" y="3434"/>
              <a:ext cx="10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399" y="3719"/>
              <a:ext cx="1210" cy="396"/>
            </a:xfrm>
            <a:custGeom>
              <a:avLst/>
              <a:gdLst>
                <a:gd name="T0" fmla="*/ 0 w 20000"/>
                <a:gd name="T1" fmla="*/ 281 h 20000"/>
                <a:gd name="T2" fmla="*/ 24 w 20000"/>
                <a:gd name="T3" fmla="*/ 300 h 20000"/>
                <a:gd name="T4" fmla="*/ 216 w 20000"/>
                <a:gd name="T5" fmla="*/ 300 h 20000"/>
                <a:gd name="T6" fmla="*/ 216 w 20000"/>
                <a:gd name="T7" fmla="*/ 288 h 20000"/>
                <a:gd name="T8" fmla="*/ 228 w 20000"/>
                <a:gd name="T9" fmla="*/ 288 h 20000"/>
                <a:gd name="T10" fmla="*/ 240 w 20000"/>
                <a:gd name="T11" fmla="*/ 276 h 20000"/>
                <a:gd name="T12" fmla="*/ 264 w 20000"/>
                <a:gd name="T13" fmla="*/ 228 h 20000"/>
                <a:gd name="T14" fmla="*/ 276 w 20000"/>
                <a:gd name="T15" fmla="*/ 132 h 20000"/>
                <a:gd name="T16" fmla="*/ 288 w 20000"/>
                <a:gd name="T17" fmla="*/ 60 h 20000"/>
                <a:gd name="T18" fmla="*/ 288 w 20000"/>
                <a:gd name="T19" fmla="*/ 24 h 20000"/>
                <a:gd name="T20" fmla="*/ 300 w 20000"/>
                <a:gd name="T21" fmla="*/ 12 h 20000"/>
                <a:gd name="T22" fmla="*/ 312 w 20000"/>
                <a:gd name="T23" fmla="*/ 12 h 20000"/>
                <a:gd name="T24" fmla="*/ 312 w 20000"/>
                <a:gd name="T25" fmla="*/ 0 h 20000"/>
                <a:gd name="T26" fmla="*/ 444 w 20000"/>
                <a:gd name="T27" fmla="*/ 0 h 20000"/>
                <a:gd name="T28" fmla="*/ 444 w 20000"/>
                <a:gd name="T29" fmla="*/ 24 h 20000"/>
                <a:gd name="T30" fmla="*/ 456 w 20000"/>
                <a:gd name="T31" fmla="*/ 24 h 20000"/>
                <a:gd name="T32" fmla="*/ 456 w 20000"/>
                <a:gd name="T33" fmla="*/ 144 h 20000"/>
                <a:gd name="T34" fmla="*/ 480 w 20000"/>
                <a:gd name="T35" fmla="*/ 168 h 20000"/>
                <a:gd name="T36" fmla="*/ 480 w 20000"/>
                <a:gd name="T37" fmla="*/ 180 h 20000"/>
                <a:gd name="T38" fmla="*/ 504 w 20000"/>
                <a:gd name="T39" fmla="*/ 204 h 20000"/>
                <a:gd name="T40" fmla="*/ 516 w 20000"/>
                <a:gd name="T41" fmla="*/ 204 h 20000"/>
                <a:gd name="T42" fmla="*/ 528 w 20000"/>
                <a:gd name="T43" fmla="*/ 216 h 20000"/>
                <a:gd name="T44" fmla="*/ 552 w 20000"/>
                <a:gd name="T45" fmla="*/ 216 h 20000"/>
                <a:gd name="T46" fmla="*/ 564 w 20000"/>
                <a:gd name="T47" fmla="*/ 228 h 20000"/>
                <a:gd name="T48" fmla="*/ 852 w 20000"/>
                <a:gd name="T49" fmla="*/ 228 h 20000"/>
                <a:gd name="T50" fmla="*/ 852 w 20000"/>
                <a:gd name="T51" fmla="*/ 300 h 20000"/>
                <a:gd name="T52" fmla="*/ 864 w 20000"/>
                <a:gd name="T53" fmla="*/ 324 h 20000"/>
                <a:gd name="T54" fmla="*/ 864 w 20000"/>
                <a:gd name="T55" fmla="*/ 360 h 20000"/>
                <a:gd name="T56" fmla="*/ 876 w 20000"/>
                <a:gd name="T57" fmla="*/ 360 h 20000"/>
                <a:gd name="T58" fmla="*/ 876 w 20000"/>
                <a:gd name="T59" fmla="*/ 384 h 20000"/>
                <a:gd name="T60" fmla="*/ 888 w 20000"/>
                <a:gd name="T61" fmla="*/ 384 h 20000"/>
                <a:gd name="T62" fmla="*/ 900 w 20000"/>
                <a:gd name="T63" fmla="*/ 396 h 20000"/>
                <a:gd name="T64" fmla="*/ 1068 w 20000"/>
                <a:gd name="T65" fmla="*/ 396 h 20000"/>
                <a:gd name="T66" fmla="*/ 1080 w 20000"/>
                <a:gd name="T67" fmla="*/ 372 h 20000"/>
                <a:gd name="T68" fmla="*/ 1080 w 20000"/>
                <a:gd name="T69" fmla="*/ 360 h 20000"/>
                <a:gd name="T70" fmla="*/ 1092 w 20000"/>
                <a:gd name="T71" fmla="*/ 360 h 20000"/>
                <a:gd name="T72" fmla="*/ 1092 w 20000"/>
                <a:gd name="T73" fmla="*/ 348 h 20000"/>
                <a:gd name="T74" fmla="*/ 1210 w 20000"/>
                <a:gd name="T75" fmla="*/ 338 h 20000"/>
                <a:gd name="T76" fmla="*/ 1152 w 20000"/>
                <a:gd name="T77" fmla="*/ 223 h 2000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0000"/>
                <a:gd name="T118" fmla="*/ 0 h 20000"/>
                <a:gd name="T119" fmla="*/ 20000 w 20000"/>
                <a:gd name="T120" fmla="*/ 20000 h 2000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0000" h="20000">
                  <a:moveTo>
                    <a:pt x="0" y="14168"/>
                  </a:moveTo>
                  <a:lnTo>
                    <a:pt x="397" y="15136"/>
                  </a:lnTo>
                  <a:lnTo>
                    <a:pt x="3570" y="15136"/>
                  </a:lnTo>
                  <a:lnTo>
                    <a:pt x="3570" y="14531"/>
                  </a:lnTo>
                  <a:lnTo>
                    <a:pt x="3769" y="14531"/>
                  </a:lnTo>
                  <a:lnTo>
                    <a:pt x="3967" y="13925"/>
                  </a:lnTo>
                  <a:lnTo>
                    <a:pt x="4364" y="11504"/>
                  </a:lnTo>
                  <a:lnTo>
                    <a:pt x="4562" y="6660"/>
                  </a:lnTo>
                  <a:lnTo>
                    <a:pt x="4760" y="3027"/>
                  </a:lnTo>
                  <a:lnTo>
                    <a:pt x="4760" y="1211"/>
                  </a:lnTo>
                  <a:lnTo>
                    <a:pt x="4959" y="605"/>
                  </a:lnTo>
                  <a:lnTo>
                    <a:pt x="5157" y="605"/>
                  </a:lnTo>
                  <a:lnTo>
                    <a:pt x="5157" y="0"/>
                  </a:lnTo>
                  <a:lnTo>
                    <a:pt x="7339" y="0"/>
                  </a:lnTo>
                  <a:lnTo>
                    <a:pt x="7339" y="1211"/>
                  </a:lnTo>
                  <a:lnTo>
                    <a:pt x="7537" y="1211"/>
                  </a:lnTo>
                  <a:lnTo>
                    <a:pt x="7537" y="7265"/>
                  </a:lnTo>
                  <a:lnTo>
                    <a:pt x="7934" y="8476"/>
                  </a:lnTo>
                  <a:lnTo>
                    <a:pt x="7934" y="9082"/>
                  </a:lnTo>
                  <a:lnTo>
                    <a:pt x="8331" y="10293"/>
                  </a:lnTo>
                  <a:lnTo>
                    <a:pt x="8529" y="10293"/>
                  </a:lnTo>
                  <a:lnTo>
                    <a:pt x="8727" y="10898"/>
                  </a:lnTo>
                  <a:lnTo>
                    <a:pt x="9124" y="10898"/>
                  </a:lnTo>
                  <a:lnTo>
                    <a:pt x="9322" y="11504"/>
                  </a:lnTo>
                  <a:lnTo>
                    <a:pt x="14083" y="11504"/>
                  </a:lnTo>
                  <a:lnTo>
                    <a:pt x="14083" y="15136"/>
                  </a:lnTo>
                  <a:lnTo>
                    <a:pt x="14281" y="16347"/>
                  </a:lnTo>
                  <a:lnTo>
                    <a:pt x="14281" y="18163"/>
                  </a:lnTo>
                  <a:lnTo>
                    <a:pt x="14479" y="18163"/>
                  </a:lnTo>
                  <a:lnTo>
                    <a:pt x="14479" y="19374"/>
                  </a:lnTo>
                  <a:lnTo>
                    <a:pt x="14678" y="19374"/>
                  </a:lnTo>
                  <a:lnTo>
                    <a:pt x="14876" y="19980"/>
                  </a:lnTo>
                  <a:lnTo>
                    <a:pt x="17653" y="19980"/>
                  </a:lnTo>
                  <a:lnTo>
                    <a:pt x="17851" y="18769"/>
                  </a:lnTo>
                  <a:lnTo>
                    <a:pt x="17851" y="18163"/>
                  </a:lnTo>
                  <a:lnTo>
                    <a:pt x="18050" y="18163"/>
                  </a:lnTo>
                  <a:lnTo>
                    <a:pt x="18050" y="17558"/>
                  </a:lnTo>
                  <a:lnTo>
                    <a:pt x="19993" y="17074"/>
                  </a:lnTo>
                  <a:lnTo>
                    <a:pt x="19041" y="1126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4399" y="2813"/>
              <a:ext cx="58" cy="5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551" y="3884"/>
              <a:ext cx="58" cy="5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4859" y="3376"/>
              <a:ext cx="58" cy="5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4341" y="3942"/>
              <a:ext cx="58" cy="5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3765" y="3376"/>
              <a:ext cx="58" cy="5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4399" y="2813"/>
              <a:ext cx="461" cy="5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5" name="Text Box 44"/>
          <p:cNvSpPr txBox="1">
            <a:spLocks noChangeArrowheads="1"/>
          </p:cNvSpPr>
          <p:nvPr/>
        </p:nvSpPr>
        <p:spPr bwMode="auto">
          <a:xfrm>
            <a:off x="987371" y="2647602"/>
            <a:ext cx="392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a</a:t>
            </a:r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2378021" y="2647602"/>
            <a:ext cx="39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b</a:t>
            </a:r>
          </a:p>
        </p:txBody>
      </p: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2624084" y="3747740"/>
            <a:ext cx="39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d</a:t>
            </a:r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1503309" y="4365277"/>
            <a:ext cx="39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e</a:t>
            </a:r>
          </a:p>
        </p:txBody>
      </p:sp>
      <p:sp>
        <p:nvSpPr>
          <p:cNvPr id="49" name="Text Box 48"/>
          <p:cNvSpPr txBox="1">
            <a:spLocks noChangeArrowheads="1"/>
          </p:cNvSpPr>
          <p:nvPr/>
        </p:nvSpPr>
        <p:spPr bwMode="auto">
          <a:xfrm>
            <a:off x="783603" y="3641377"/>
            <a:ext cx="39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c</a:t>
            </a:r>
          </a:p>
        </p:txBody>
      </p:sp>
      <p:grpSp>
        <p:nvGrpSpPr>
          <p:cNvPr id="50" name="Group 50"/>
          <p:cNvGrpSpPr>
            <a:grpSpLocks/>
          </p:cNvGrpSpPr>
          <p:nvPr/>
        </p:nvGrpSpPr>
        <p:grpSpPr bwMode="auto">
          <a:xfrm>
            <a:off x="5832421" y="2016033"/>
            <a:ext cx="3028950" cy="2273300"/>
            <a:chOff x="3720" y="2648"/>
            <a:chExt cx="1908" cy="1432"/>
          </a:xfrm>
        </p:grpSpPr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3720" y="3172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a</a:t>
              </a:r>
            </a:p>
          </p:txBody>
        </p: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4953" y="3272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b</a:t>
              </a:r>
            </a:p>
          </p:txBody>
        </p:sp>
        <p:sp>
          <p:nvSpPr>
            <p:cNvPr id="53" name="Text Box 53"/>
            <p:cNvSpPr txBox="1">
              <a:spLocks noChangeArrowheads="1"/>
            </p:cNvSpPr>
            <p:nvPr/>
          </p:nvSpPr>
          <p:spPr bwMode="auto">
            <a:xfrm>
              <a:off x="4395" y="2648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d</a:t>
              </a:r>
            </a:p>
          </p:txBody>
        </p:sp>
        <p:sp>
          <p:nvSpPr>
            <p:cNvPr id="54" name="Text Box 54"/>
            <p:cNvSpPr txBox="1">
              <a:spLocks noChangeArrowheads="1"/>
            </p:cNvSpPr>
            <p:nvPr/>
          </p:nvSpPr>
          <p:spPr bwMode="auto">
            <a:xfrm>
              <a:off x="4081" y="3849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e</a:t>
              </a:r>
            </a:p>
          </p:txBody>
        </p:sp>
        <p:sp>
          <p:nvSpPr>
            <p:cNvPr id="55" name="Text Box 55"/>
            <p:cNvSpPr txBox="1">
              <a:spLocks noChangeArrowheads="1"/>
            </p:cNvSpPr>
            <p:nvPr/>
          </p:nvSpPr>
          <p:spPr bwMode="auto">
            <a:xfrm>
              <a:off x="5381" y="3688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c</a:t>
              </a:r>
            </a:p>
          </p:txBody>
        </p:sp>
      </p:grpSp>
      <p:grpSp>
        <p:nvGrpSpPr>
          <p:cNvPr id="56" name="Group 56"/>
          <p:cNvGrpSpPr>
            <a:grpSpLocks/>
          </p:cNvGrpSpPr>
          <p:nvPr/>
        </p:nvGrpSpPr>
        <p:grpSpPr bwMode="auto">
          <a:xfrm>
            <a:off x="2841571" y="2949227"/>
            <a:ext cx="2797175" cy="827088"/>
            <a:chOff x="1836" y="3079"/>
            <a:chExt cx="1762" cy="521"/>
          </a:xfrm>
        </p:grpSpPr>
        <p:sp>
          <p:nvSpPr>
            <p:cNvPr id="57" name="Text Box 57"/>
            <p:cNvSpPr txBox="1">
              <a:spLocks noChangeArrowheads="1"/>
            </p:cNvSpPr>
            <p:nvPr/>
          </p:nvSpPr>
          <p:spPr bwMode="auto">
            <a:xfrm>
              <a:off x="1836" y="3079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a</a:t>
              </a:r>
            </a:p>
          </p:txBody>
        </p:sp>
        <p:sp>
          <p:nvSpPr>
            <p:cNvPr id="58" name="Text Box 58"/>
            <p:cNvSpPr txBox="1">
              <a:spLocks noChangeArrowheads="1"/>
            </p:cNvSpPr>
            <p:nvPr/>
          </p:nvSpPr>
          <p:spPr bwMode="auto">
            <a:xfrm>
              <a:off x="2237" y="3097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b</a:t>
              </a:r>
            </a:p>
          </p:txBody>
        </p:sp>
        <p:sp>
          <p:nvSpPr>
            <p:cNvPr id="59" name="Text Box 59"/>
            <p:cNvSpPr txBox="1">
              <a:spLocks noChangeArrowheads="1"/>
            </p:cNvSpPr>
            <p:nvPr/>
          </p:nvSpPr>
          <p:spPr bwMode="auto">
            <a:xfrm>
              <a:off x="2985" y="3369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d</a:t>
              </a:r>
            </a:p>
          </p:txBody>
        </p:sp>
        <p:sp>
          <p:nvSpPr>
            <p:cNvPr id="60" name="Text Box 60"/>
            <p:cNvSpPr txBox="1">
              <a:spLocks noChangeArrowheads="1"/>
            </p:cNvSpPr>
            <p:nvPr/>
          </p:nvSpPr>
          <p:spPr bwMode="auto">
            <a:xfrm>
              <a:off x="3351" y="3091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e</a:t>
              </a:r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2517" y="3120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784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3076907" y="3000478"/>
            <a:ext cx="4661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Spot the difference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88237" y="4869656"/>
            <a:ext cx="4523923" cy="273844"/>
          </a:xfrm>
        </p:spPr>
        <p:txBody>
          <a:bodyPr/>
          <a:lstStyle/>
          <a:p>
            <a:r>
              <a:rPr lang="fr-FR" dirty="0" smtClean="0"/>
              <a:t>YDF 2015/16 Lecture 5 AMC</a:t>
            </a:r>
            <a:endParaRPr lang="en-GB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000" dirty="0"/>
              <a:t>The train line goes directly from Lewisham to Bexleyheath and from Lewisham to Bexley but NOT from Bexley to Bexleyheath</a:t>
            </a:r>
          </a:p>
          <a:p>
            <a:pPr>
              <a:lnSpc>
                <a:spcPct val="80000"/>
              </a:lnSpc>
            </a:pPr>
            <a:r>
              <a:rPr lang="en-GB" sz="2000" dirty="0"/>
              <a:t>We can put this information into a graph in different shapes.</a:t>
            </a:r>
          </a:p>
          <a:p>
            <a:pPr>
              <a:lnSpc>
                <a:spcPct val="80000"/>
              </a:lnSpc>
            </a:pPr>
            <a:r>
              <a:rPr lang="en-GB" sz="2000" dirty="0"/>
              <a:t>However this last one has the </a:t>
            </a:r>
            <a:r>
              <a:rPr lang="en-GB" sz="2000" dirty="0">
                <a:solidFill>
                  <a:srgbClr val="FF0000"/>
                </a:solidFill>
              </a:rPr>
              <a:t>wrong connections</a:t>
            </a:r>
            <a:r>
              <a:rPr lang="en-GB" sz="2000" dirty="0"/>
              <a:t> and so gives the </a:t>
            </a:r>
            <a:r>
              <a:rPr lang="en-GB" sz="2000" dirty="0">
                <a:solidFill>
                  <a:srgbClr val="FF0000"/>
                </a:solidFill>
              </a:rPr>
              <a:t>wrong information</a:t>
            </a:r>
          </a:p>
          <a:p>
            <a:endParaRPr lang="en-GB" dirty="0"/>
          </a:p>
        </p:txBody>
      </p:sp>
      <p:grpSp>
        <p:nvGrpSpPr>
          <p:cNvPr id="43" name="Group 42"/>
          <p:cNvGrpSpPr/>
          <p:nvPr/>
        </p:nvGrpSpPr>
        <p:grpSpPr>
          <a:xfrm>
            <a:off x="740912" y="3000478"/>
            <a:ext cx="1670848" cy="1256836"/>
            <a:chOff x="740912" y="3000478"/>
            <a:chExt cx="1670848" cy="1256836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372288" y="3073769"/>
              <a:ext cx="108000" cy="108000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894978" y="3786038"/>
              <a:ext cx="108000" cy="108000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883193" y="3773378"/>
              <a:ext cx="108000" cy="108000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937193" y="3085763"/>
              <a:ext cx="497000" cy="70027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451978" y="3110147"/>
              <a:ext cx="497000" cy="73092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Text Box 20"/>
            <p:cNvSpPr txBox="1">
              <a:spLocks noChangeArrowheads="1"/>
            </p:cNvSpPr>
            <p:nvPr/>
          </p:nvSpPr>
          <p:spPr bwMode="auto">
            <a:xfrm>
              <a:off x="1093653" y="3000478"/>
              <a:ext cx="208483" cy="153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L</a:t>
              </a: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740912" y="3858665"/>
              <a:ext cx="208483" cy="153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B</a:t>
              </a:r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1797160" y="3887982"/>
              <a:ext cx="614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dirty="0"/>
                <a:t>BH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322851" y="3246070"/>
            <a:ext cx="1119784" cy="820269"/>
            <a:chOff x="3322851" y="3246070"/>
            <a:chExt cx="1119784" cy="820269"/>
          </a:xfrm>
        </p:grpSpPr>
        <p:sp>
          <p:nvSpPr>
            <p:cNvPr id="19" name="Oval 14"/>
            <p:cNvSpPr>
              <a:spLocks noChangeArrowheads="1"/>
            </p:cNvSpPr>
            <p:nvPr/>
          </p:nvSpPr>
          <p:spPr bwMode="auto">
            <a:xfrm flipV="1">
              <a:off x="3811946" y="3958339"/>
              <a:ext cx="108000" cy="108000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5"/>
            <p:cNvSpPr>
              <a:spLocks noChangeArrowheads="1"/>
            </p:cNvSpPr>
            <p:nvPr/>
          </p:nvSpPr>
          <p:spPr bwMode="auto">
            <a:xfrm flipV="1">
              <a:off x="4334635" y="3246070"/>
              <a:ext cx="108000" cy="108000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auto">
            <a:xfrm flipV="1">
              <a:off x="3322851" y="3258730"/>
              <a:ext cx="108000" cy="108000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3369291" y="3288714"/>
              <a:ext cx="496999" cy="700276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V="1">
              <a:off x="3892969" y="3258064"/>
              <a:ext cx="496999" cy="73092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817875" y="4037629"/>
            <a:ext cx="208483" cy="153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L</a:t>
            </a:r>
          </a:p>
        </p:txBody>
      </p:sp>
      <p:sp>
        <p:nvSpPr>
          <p:cNvPr id="18" name="Text Box 27"/>
          <p:cNvSpPr txBox="1">
            <a:spLocks noChangeArrowheads="1"/>
          </p:cNvSpPr>
          <p:nvPr/>
        </p:nvSpPr>
        <p:spPr bwMode="auto">
          <a:xfrm>
            <a:off x="4227643" y="2844055"/>
            <a:ext cx="789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BH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5269987" y="2538225"/>
            <a:ext cx="2551426" cy="735589"/>
            <a:chOff x="5269987" y="2538225"/>
            <a:chExt cx="2551426" cy="735589"/>
          </a:xfrm>
        </p:grpSpPr>
        <p:sp>
          <p:nvSpPr>
            <p:cNvPr id="25" name="Oval 9"/>
            <p:cNvSpPr>
              <a:spLocks noChangeArrowheads="1"/>
            </p:cNvSpPr>
            <p:nvPr/>
          </p:nvSpPr>
          <p:spPr bwMode="auto">
            <a:xfrm>
              <a:off x="5627895" y="2862043"/>
              <a:ext cx="108000" cy="108000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6684143" y="2824730"/>
              <a:ext cx="108000" cy="108000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7676166" y="2818068"/>
              <a:ext cx="108000" cy="108000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6731571" y="2538225"/>
              <a:ext cx="984118" cy="305829"/>
            </a:xfrm>
            <a:custGeom>
              <a:avLst/>
              <a:gdLst>
                <a:gd name="T0" fmla="*/ 0 w 996"/>
                <a:gd name="T1" fmla="*/ 459 h 459"/>
                <a:gd name="T2" fmla="*/ 374 w 996"/>
                <a:gd name="T3" fmla="*/ 2 h 459"/>
                <a:gd name="T4" fmla="*/ 996 w 996"/>
                <a:gd name="T5" fmla="*/ 450 h 459"/>
                <a:gd name="T6" fmla="*/ 0 60000 65536"/>
                <a:gd name="T7" fmla="*/ 0 60000 65536"/>
                <a:gd name="T8" fmla="*/ 0 60000 65536"/>
                <a:gd name="T9" fmla="*/ 0 w 996"/>
                <a:gd name="T10" fmla="*/ 0 h 459"/>
                <a:gd name="T11" fmla="*/ 996 w 996"/>
                <a:gd name="T12" fmla="*/ 459 h 4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6" h="459">
                  <a:moveTo>
                    <a:pt x="0" y="459"/>
                  </a:moveTo>
                  <a:cubicBezTo>
                    <a:pt x="104" y="231"/>
                    <a:pt x="208" y="4"/>
                    <a:pt x="374" y="2"/>
                  </a:cubicBezTo>
                  <a:cubicBezTo>
                    <a:pt x="540" y="0"/>
                    <a:pt x="892" y="375"/>
                    <a:pt x="996" y="45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5683228" y="2856714"/>
              <a:ext cx="1066128" cy="417100"/>
            </a:xfrm>
            <a:custGeom>
              <a:avLst/>
              <a:gdLst>
                <a:gd name="T0" fmla="*/ 1079 w 1079"/>
                <a:gd name="T1" fmla="*/ 0 h 626"/>
                <a:gd name="T2" fmla="*/ 731 w 1079"/>
                <a:gd name="T3" fmla="*/ 612 h 626"/>
                <a:gd name="T4" fmla="*/ 0 w 1079"/>
                <a:gd name="T5" fmla="*/ 82 h 626"/>
                <a:gd name="T6" fmla="*/ 0 60000 65536"/>
                <a:gd name="T7" fmla="*/ 0 60000 65536"/>
                <a:gd name="T8" fmla="*/ 0 60000 65536"/>
                <a:gd name="T9" fmla="*/ 0 w 1079"/>
                <a:gd name="T10" fmla="*/ 0 h 626"/>
                <a:gd name="T11" fmla="*/ 1079 w 1079"/>
                <a:gd name="T12" fmla="*/ 626 h 6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79" h="626">
                  <a:moveTo>
                    <a:pt x="1079" y="0"/>
                  </a:moveTo>
                  <a:cubicBezTo>
                    <a:pt x="995" y="299"/>
                    <a:pt x="911" y="598"/>
                    <a:pt x="731" y="612"/>
                  </a:cubicBezTo>
                  <a:cubicBezTo>
                    <a:pt x="551" y="626"/>
                    <a:pt x="122" y="170"/>
                    <a:pt x="0" y="82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6836307" y="2830062"/>
              <a:ext cx="208483" cy="153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L</a:t>
              </a:r>
            </a:p>
          </p:txBody>
        </p:sp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>
              <a:off x="7612930" y="2890028"/>
              <a:ext cx="208483" cy="153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B</a:t>
              </a:r>
            </a:p>
          </p:txBody>
        </p:sp>
        <p:sp>
          <p:nvSpPr>
            <p:cNvPr id="32" name="Text Box 28"/>
            <p:cNvSpPr txBox="1">
              <a:spLocks noChangeArrowheads="1"/>
            </p:cNvSpPr>
            <p:nvPr/>
          </p:nvSpPr>
          <p:spPr bwMode="auto">
            <a:xfrm>
              <a:off x="5269987" y="2888937"/>
              <a:ext cx="532570" cy="369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dirty="0"/>
                <a:t>BH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741765" y="3866741"/>
            <a:ext cx="2458319" cy="788893"/>
            <a:chOff x="5741765" y="3866741"/>
            <a:chExt cx="2458319" cy="788893"/>
          </a:xfrm>
        </p:grpSpPr>
        <p:sp>
          <p:nvSpPr>
            <p:cNvPr id="34" name="Oval 29"/>
            <p:cNvSpPr>
              <a:spLocks noChangeArrowheads="1"/>
            </p:cNvSpPr>
            <p:nvPr/>
          </p:nvSpPr>
          <p:spPr bwMode="auto">
            <a:xfrm flipV="1">
              <a:off x="5799072" y="4235867"/>
              <a:ext cx="108000" cy="108000"/>
            </a:xfrm>
            <a:prstGeom prst="ellipse">
              <a:avLst/>
            </a:prstGeom>
            <a:solidFill>
              <a:srgbClr val="002060"/>
            </a:solidFill>
            <a:ln w="190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0"/>
            <p:cNvSpPr>
              <a:spLocks noChangeArrowheads="1"/>
            </p:cNvSpPr>
            <p:nvPr/>
          </p:nvSpPr>
          <p:spPr bwMode="auto">
            <a:xfrm flipV="1">
              <a:off x="6855319" y="4273180"/>
              <a:ext cx="108000" cy="108000"/>
            </a:xfrm>
            <a:prstGeom prst="ellipse">
              <a:avLst/>
            </a:prstGeom>
            <a:solidFill>
              <a:srgbClr val="002060"/>
            </a:solidFill>
            <a:ln w="190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1"/>
            <p:cNvSpPr>
              <a:spLocks noChangeArrowheads="1"/>
            </p:cNvSpPr>
            <p:nvPr/>
          </p:nvSpPr>
          <p:spPr bwMode="auto">
            <a:xfrm flipV="1">
              <a:off x="7847342" y="4279843"/>
              <a:ext cx="108000" cy="108000"/>
            </a:xfrm>
            <a:prstGeom prst="ellipse">
              <a:avLst/>
            </a:prstGeom>
            <a:solidFill>
              <a:srgbClr val="002060"/>
            </a:solidFill>
            <a:ln w="190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/>
            </p:cNvSpPr>
            <p:nvPr/>
          </p:nvSpPr>
          <p:spPr bwMode="auto">
            <a:xfrm flipV="1">
              <a:off x="6902748" y="4296501"/>
              <a:ext cx="984118" cy="305829"/>
            </a:xfrm>
            <a:custGeom>
              <a:avLst/>
              <a:gdLst>
                <a:gd name="T0" fmla="*/ 0 w 996"/>
                <a:gd name="T1" fmla="*/ 459 h 459"/>
                <a:gd name="T2" fmla="*/ 374 w 996"/>
                <a:gd name="T3" fmla="*/ 2 h 459"/>
                <a:gd name="T4" fmla="*/ 996 w 996"/>
                <a:gd name="T5" fmla="*/ 450 h 459"/>
                <a:gd name="T6" fmla="*/ 0 60000 65536"/>
                <a:gd name="T7" fmla="*/ 0 60000 65536"/>
                <a:gd name="T8" fmla="*/ 0 60000 65536"/>
                <a:gd name="T9" fmla="*/ 0 w 996"/>
                <a:gd name="T10" fmla="*/ 0 h 459"/>
                <a:gd name="T11" fmla="*/ 996 w 996"/>
                <a:gd name="T12" fmla="*/ 459 h 4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6" h="459">
                  <a:moveTo>
                    <a:pt x="0" y="459"/>
                  </a:moveTo>
                  <a:cubicBezTo>
                    <a:pt x="104" y="231"/>
                    <a:pt x="208" y="4"/>
                    <a:pt x="374" y="2"/>
                  </a:cubicBezTo>
                  <a:cubicBezTo>
                    <a:pt x="540" y="0"/>
                    <a:pt x="892" y="375"/>
                    <a:pt x="996" y="45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auto">
            <a:xfrm flipV="1">
              <a:off x="5854405" y="3866741"/>
              <a:ext cx="1066128" cy="417101"/>
            </a:xfrm>
            <a:custGeom>
              <a:avLst/>
              <a:gdLst>
                <a:gd name="T0" fmla="*/ 1079 w 1079"/>
                <a:gd name="T1" fmla="*/ 0 h 626"/>
                <a:gd name="T2" fmla="*/ 731 w 1079"/>
                <a:gd name="T3" fmla="*/ 612 h 626"/>
                <a:gd name="T4" fmla="*/ 0 w 1079"/>
                <a:gd name="T5" fmla="*/ 82 h 626"/>
                <a:gd name="T6" fmla="*/ 0 60000 65536"/>
                <a:gd name="T7" fmla="*/ 0 60000 65536"/>
                <a:gd name="T8" fmla="*/ 0 60000 65536"/>
                <a:gd name="T9" fmla="*/ 0 w 1079"/>
                <a:gd name="T10" fmla="*/ 0 h 626"/>
                <a:gd name="T11" fmla="*/ 1079 w 1079"/>
                <a:gd name="T12" fmla="*/ 626 h 6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79" h="626">
                  <a:moveTo>
                    <a:pt x="1079" y="0"/>
                  </a:moveTo>
                  <a:cubicBezTo>
                    <a:pt x="995" y="299"/>
                    <a:pt x="911" y="598"/>
                    <a:pt x="731" y="612"/>
                  </a:cubicBezTo>
                  <a:cubicBezTo>
                    <a:pt x="551" y="626"/>
                    <a:pt x="122" y="170"/>
                    <a:pt x="0" y="8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5741765" y="4286507"/>
              <a:ext cx="646198" cy="3691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dirty="0"/>
                <a:t>BH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6978829" y="4182565"/>
              <a:ext cx="208483" cy="1619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dirty="0"/>
                <a:t>B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7991601" y="4171238"/>
              <a:ext cx="208483" cy="1619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dirty="0"/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031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Simple?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YDF 2015/16 Lecture 5 AMC</a:t>
            </a:r>
            <a:endParaRPr lang="en-GB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1282460"/>
              </p:ext>
            </p:extLst>
          </p:nvPr>
        </p:nvGraphicFramePr>
        <p:xfrm>
          <a:off x="612775" y="1200150"/>
          <a:ext cx="8153400" cy="36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979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Walk - </a:t>
            </a:r>
            <a:r>
              <a:rPr lang="en-GB" sz="3600" dirty="0" smtClean="0"/>
              <a:t>A </a:t>
            </a:r>
            <a:r>
              <a:rPr lang="en-GB" sz="3600" dirty="0"/>
              <a:t>walk in G is a sequence of edges 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555776" y="1150881"/>
            <a:ext cx="3240360" cy="513482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None/>
              <a:defRPr/>
            </a:pPr>
            <a:r>
              <a:rPr lang="en-GB" sz="1900" b="1" dirty="0" smtClean="0"/>
              <a:t>e.g</a:t>
            </a:r>
            <a:r>
              <a:rPr lang="en-GB" sz="1900" b="1" dirty="0"/>
              <a:t>. (A,B), (B,D), (D,C), (C,A)</a:t>
            </a:r>
            <a:r>
              <a:rPr lang="en-GB" sz="3200" b="1" dirty="0"/>
              <a:t>	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dirty="0" smtClean="0"/>
              <a:t>YDF 2015/16 Lecture 5 AMC</a:t>
            </a:r>
            <a:endParaRPr lang="en-GB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254435" y="1407622"/>
            <a:ext cx="2132068" cy="2664296"/>
            <a:chOff x="4571353" y="1275606"/>
            <a:chExt cx="2132068" cy="2664296"/>
          </a:xfrm>
        </p:grpSpPr>
        <p:grpSp>
          <p:nvGrpSpPr>
            <p:cNvPr id="21" name="Group 20"/>
            <p:cNvGrpSpPr/>
            <p:nvPr/>
          </p:nvGrpSpPr>
          <p:grpSpPr>
            <a:xfrm>
              <a:off x="4571353" y="1381113"/>
              <a:ext cx="2132068" cy="2558789"/>
              <a:chOff x="4571353" y="1381113"/>
              <a:chExt cx="2132068" cy="2558789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6172421" y="1934833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571353" y="1718809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076056" y="3723878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6" name="Straight Connector 25"/>
              <p:cNvCxnSpPr>
                <a:stCxn id="24" idx="5"/>
                <a:endCxn id="31" idx="1"/>
              </p:cNvCxnSpPr>
              <p:nvPr/>
            </p:nvCxnSpPr>
            <p:spPr>
              <a:xfrm>
                <a:off x="4755741" y="1903197"/>
                <a:ext cx="1524799" cy="1488428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3" idx="3"/>
                <a:endCxn id="25" idx="7"/>
              </p:cNvCxnSpPr>
              <p:nvPr/>
            </p:nvCxnSpPr>
            <p:spPr>
              <a:xfrm flipH="1">
                <a:off x="5260444" y="2119221"/>
                <a:ext cx="943613" cy="1636293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endCxn id="31" idx="0"/>
              </p:cNvCxnSpPr>
              <p:nvPr/>
            </p:nvCxnSpPr>
            <p:spPr>
              <a:xfrm>
                <a:off x="6280540" y="2150857"/>
                <a:ext cx="76376" cy="1209132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24" idx="7"/>
                <a:endCxn id="23" idx="2"/>
              </p:cNvCxnSpPr>
              <p:nvPr/>
            </p:nvCxnSpPr>
            <p:spPr>
              <a:xfrm>
                <a:off x="4755741" y="1750445"/>
                <a:ext cx="1416680" cy="29240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25" idx="6"/>
              </p:cNvCxnSpPr>
              <p:nvPr/>
            </p:nvCxnSpPr>
            <p:spPr>
              <a:xfrm flipH="1">
                <a:off x="5292080" y="3507854"/>
                <a:ext cx="1011581" cy="324036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>
              <a:xfrm>
                <a:off x="6248904" y="3359989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571353" y="1381113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/>
                  <a:t>A</a:t>
                </a:r>
                <a:endParaRPr lang="en-GB" b="1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343381" y="17910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B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396398" y="3215176"/>
                <a:ext cx="254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/>
                  <a:t>C</a:t>
                </a:r>
                <a:endParaRPr lang="en-GB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900404" y="345837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/>
                  <a:t>D</a:t>
                </a:r>
                <a:endParaRPr lang="en-GB" b="1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938249" y="1275606"/>
              <a:ext cx="1234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Graph, G</a:t>
              </a:r>
              <a:endParaRPr lang="en-GB" b="1" dirty="0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2673481" y="4071918"/>
            <a:ext cx="6469973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  <a:defRPr/>
            </a:pPr>
            <a:r>
              <a:rPr lang="en-GB" dirty="0"/>
              <a:t>These walks ( both length 4) can be written in shorter form as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b="1" dirty="0" smtClean="0"/>
              <a:t>ABDCA</a:t>
            </a:r>
            <a:r>
              <a:rPr lang="en-GB" dirty="0"/>
              <a:t>	and	</a:t>
            </a:r>
            <a:r>
              <a:rPr lang="en-GB" b="1" dirty="0" smtClean="0"/>
              <a:t>ABCDB</a:t>
            </a:r>
            <a:endParaRPr lang="en-GB" b="1" dirty="0"/>
          </a:p>
          <a:p>
            <a:pPr>
              <a:lnSpc>
                <a:spcPct val="90000"/>
              </a:lnSpc>
              <a:buNone/>
              <a:defRPr/>
            </a:pPr>
            <a:r>
              <a:rPr lang="en-GB" dirty="0"/>
              <a:t>Note the length is the number of edges NOT vertices</a:t>
            </a:r>
          </a:p>
        </p:txBody>
      </p:sp>
      <p:sp>
        <p:nvSpPr>
          <p:cNvPr id="37" name="Content Placeholder 3"/>
          <p:cNvSpPr txBox="1">
            <a:spLocks/>
          </p:cNvSpPr>
          <p:nvPr/>
        </p:nvSpPr>
        <p:spPr>
          <a:xfrm>
            <a:off x="5796136" y="1263472"/>
            <a:ext cx="3240360" cy="32881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  <a:defRPr/>
            </a:pPr>
            <a:r>
              <a:rPr lang="en-GB" sz="1800" b="1" dirty="0"/>
              <a:t>e.g.(A,B), (B,C),(C,D),(D,B</a:t>
            </a:r>
            <a:r>
              <a:rPr lang="en-GB" sz="1800" b="1" dirty="0" smtClean="0"/>
              <a:t>)</a:t>
            </a:r>
            <a:endParaRPr lang="en-GB" sz="1800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3140614" y="1491630"/>
            <a:ext cx="2132068" cy="2558789"/>
            <a:chOff x="4571353" y="1381113"/>
            <a:chExt cx="2132068" cy="2558789"/>
          </a:xfrm>
        </p:grpSpPr>
        <p:sp>
          <p:nvSpPr>
            <p:cNvPr id="40" name="Oval 39"/>
            <p:cNvSpPr/>
            <p:nvPr/>
          </p:nvSpPr>
          <p:spPr>
            <a:xfrm>
              <a:off x="6172421" y="1934833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/>
            <p:cNvSpPr/>
            <p:nvPr/>
          </p:nvSpPr>
          <p:spPr>
            <a:xfrm>
              <a:off x="4571353" y="1718809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/>
            <p:cNvSpPr/>
            <p:nvPr/>
          </p:nvSpPr>
          <p:spPr>
            <a:xfrm>
              <a:off x="5076056" y="3723878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3" name="Straight Connector 42"/>
            <p:cNvCxnSpPr>
              <a:stCxn id="41" idx="5"/>
              <a:endCxn id="48" idx="1"/>
            </p:cNvCxnSpPr>
            <p:nvPr/>
          </p:nvCxnSpPr>
          <p:spPr>
            <a:xfrm>
              <a:off x="4755741" y="1903197"/>
              <a:ext cx="1524799" cy="148842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3"/>
              <a:endCxn id="42" idx="7"/>
            </p:cNvCxnSpPr>
            <p:nvPr/>
          </p:nvCxnSpPr>
          <p:spPr>
            <a:xfrm flipH="1">
              <a:off x="5260444" y="2119221"/>
              <a:ext cx="943613" cy="163629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48" idx="0"/>
            </p:cNvCxnSpPr>
            <p:nvPr/>
          </p:nvCxnSpPr>
          <p:spPr>
            <a:xfrm>
              <a:off x="6280540" y="2150857"/>
              <a:ext cx="76376" cy="120913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1" idx="7"/>
              <a:endCxn id="40" idx="2"/>
            </p:cNvCxnSpPr>
            <p:nvPr/>
          </p:nvCxnSpPr>
          <p:spPr>
            <a:xfrm>
              <a:off x="4755741" y="1750445"/>
              <a:ext cx="1416680" cy="2924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42" idx="6"/>
            </p:cNvCxnSpPr>
            <p:nvPr/>
          </p:nvCxnSpPr>
          <p:spPr>
            <a:xfrm flipH="1">
              <a:off x="5292080" y="3507854"/>
              <a:ext cx="1011581" cy="32403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6248904" y="3359989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71353" y="1381113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A</a:t>
              </a:r>
              <a:endParaRPr lang="en-GB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43381" y="179101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B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396398" y="3215176"/>
              <a:ext cx="254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C</a:t>
              </a:r>
              <a:endParaRPr lang="en-GB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00404" y="3458374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D</a:t>
              </a:r>
              <a:endParaRPr lang="en-GB" b="1" dirty="0"/>
            </a:p>
          </p:txBody>
        </p:sp>
      </p:grpSp>
      <p:cxnSp>
        <p:nvCxnSpPr>
          <p:cNvPr id="53" name="Straight Arrow Connector 52"/>
          <p:cNvCxnSpPr>
            <a:stCxn id="49" idx="2"/>
            <a:endCxn id="40" idx="2"/>
          </p:cNvCxnSpPr>
          <p:nvPr/>
        </p:nvCxnSpPr>
        <p:spPr>
          <a:xfrm>
            <a:off x="3320634" y="1860962"/>
            <a:ext cx="1421048" cy="292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2" idx="7"/>
          </p:cNvCxnSpPr>
          <p:nvPr/>
        </p:nvCxnSpPr>
        <p:spPr>
          <a:xfrm flipH="1">
            <a:off x="3829705" y="2258233"/>
            <a:ext cx="931114" cy="160779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8" idx="3"/>
          </p:cNvCxnSpPr>
          <p:nvPr/>
        </p:nvCxnSpPr>
        <p:spPr>
          <a:xfrm flipV="1">
            <a:off x="3851634" y="3654894"/>
            <a:ext cx="998167" cy="2875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8" idx="1"/>
            <a:endCxn id="41" idx="5"/>
          </p:cNvCxnSpPr>
          <p:nvPr/>
        </p:nvCxnSpPr>
        <p:spPr>
          <a:xfrm flipH="1" flipV="1">
            <a:off x="3325002" y="2013714"/>
            <a:ext cx="1524799" cy="14884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464928" y="1491630"/>
            <a:ext cx="2132068" cy="2558789"/>
            <a:chOff x="4571353" y="1381113"/>
            <a:chExt cx="2132068" cy="2558789"/>
          </a:xfrm>
        </p:grpSpPr>
        <p:sp>
          <p:nvSpPr>
            <p:cNvPr id="58" name="Oval 57"/>
            <p:cNvSpPr/>
            <p:nvPr/>
          </p:nvSpPr>
          <p:spPr>
            <a:xfrm>
              <a:off x="6172421" y="1934833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/>
            <p:cNvSpPr/>
            <p:nvPr/>
          </p:nvSpPr>
          <p:spPr>
            <a:xfrm>
              <a:off x="4571353" y="1718809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Oval 59"/>
            <p:cNvSpPr/>
            <p:nvPr/>
          </p:nvSpPr>
          <p:spPr>
            <a:xfrm>
              <a:off x="5076056" y="3723878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1" name="Straight Connector 60"/>
            <p:cNvCxnSpPr>
              <a:stCxn id="59" idx="5"/>
              <a:endCxn id="66" idx="1"/>
            </p:cNvCxnSpPr>
            <p:nvPr/>
          </p:nvCxnSpPr>
          <p:spPr>
            <a:xfrm>
              <a:off x="4755741" y="1903197"/>
              <a:ext cx="1524799" cy="148842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8" idx="3"/>
              <a:endCxn id="60" idx="7"/>
            </p:cNvCxnSpPr>
            <p:nvPr/>
          </p:nvCxnSpPr>
          <p:spPr>
            <a:xfrm flipH="1">
              <a:off x="5260444" y="2119221"/>
              <a:ext cx="943613" cy="163629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endCxn id="66" idx="0"/>
            </p:cNvCxnSpPr>
            <p:nvPr/>
          </p:nvCxnSpPr>
          <p:spPr>
            <a:xfrm>
              <a:off x="6280540" y="2150857"/>
              <a:ext cx="76376" cy="120913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9" idx="7"/>
              <a:endCxn id="58" idx="2"/>
            </p:cNvCxnSpPr>
            <p:nvPr/>
          </p:nvCxnSpPr>
          <p:spPr>
            <a:xfrm>
              <a:off x="4755741" y="1750445"/>
              <a:ext cx="1416680" cy="2924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60" idx="6"/>
            </p:cNvCxnSpPr>
            <p:nvPr/>
          </p:nvCxnSpPr>
          <p:spPr>
            <a:xfrm flipH="1">
              <a:off x="5292080" y="3507854"/>
              <a:ext cx="1011581" cy="32403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6248904" y="3359989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71353" y="1381113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A</a:t>
              </a:r>
              <a:endParaRPr lang="en-GB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343381" y="179101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B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396398" y="3215176"/>
              <a:ext cx="254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C</a:t>
              </a:r>
              <a:endParaRPr lang="en-GB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900404" y="3458374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D</a:t>
              </a:r>
              <a:endParaRPr lang="en-GB" b="1" dirty="0"/>
            </a:p>
          </p:txBody>
        </p:sp>
      </p:grpSp>
      <p:cxnSp>
        <p:nvCxnSpPr>
          <p:cNvPr id="71" name="Straight Arrow Connector 70"/>
          <p:cNvCxnSpPr/>
          <p:nvPr/>
        </p:nvCxnSpPr>
        <p:spPr>
          <a:xfrm>
            <a:off x="6654935" y="1878491"/>
            <a:ext cx="1411061" cy="26852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148184" y="2264512"/>
            <a:ext cx="102307" cy="119964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7185655" y="3639779"/>
            <a:ext cx="956824" cy="29627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7172300" y="2223389"/>
            <a:ext cx="925332" cy="163629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 76"/>
          <p:cNvSpPr/>
          <p:nvPr/>
        </p:nvSpPr>
        <p:spPr>
          <a:xfrm>
            <a:off x="2975476" y="1231373"/>
            <a:ext cx="650982" cy="393014"/>
          </a:xfrm>
          <a:custGeom>
            <a:avLst/>
            <a:gdLst>
              <a:gd name="connsiteX0" fmla="*/ 529469 w 650982"/>
              <a:gd name="connsiteY0" fmla="*/ 392906 h 393014"/>
              <a:gd name="connsiteX1" fmla="*/ 486607 w 650982"/>
              <a:gd name="connsiteY1" fmla="*/ 385763 h 393014"/>
              <a:gd name="connsiteX2" fmla="*/ 443744 w 650982"/>
              <a:gd name="connsiteY2" fmla="*/ 371475 h 393014"/>
              <a:gd name="connsiteX3" fmla="*/ 415169 w 650982"/>
              <a:gd name="connsiteY3" fmla="*/ 364331 h 393014"/>
              <a:gd name="connsiteX4" fmla="*/ 193713 w 650982"/>
              <a:gd name="connsiteY4" fmla="*/ 357188 h 393014"/>
              <a:gd name="connsiteX5" fmla="*/ 122275 w 650982"/>
              <a:gd name="connsiteY5" fmla="*/ 350044 h 393014"/>
              <a:gd name="connsiteX6" fmla="*/ 86557 w 650982"/>
              <a:gd name="connsiteY6" fmla="*/ 321469 h 393014"/>
              <a:gd name="connsiteX7" fmla="*/ 65125 w 650982"/>
              <a:gd name="connsiteY7" fmla="*/ 314325 h 393014"/>
              <a:gd name="connsiteX8" fmla="*/ 50838 w 650982"/>
              <a:gd name="connsiteY8" fmla="*/ 285750 h 393014"/>
              <a:gd name="connsiteX9" fmla="*/ 22263 w 650982"/>
              <a:gd name="connsiteY9" fmla="*/ 242888 h 393014"/>
              <a:gd name="connsiteX10" fmla="*/ 15119 w 650982"/>
              <a:gd name="connsiteY10" fmla="*/ 214313 h 393014"/>
              <a:gd name="connsiteX11" fmla="*/ 832 w 650982"/>
              <a:gd name="connsiteY11" fmla="*/ 192881 h 393014"/>
              <a:gd name="connsiteX12" fmla="*/ 7975 w 650982"/>
              <a:gd name="connsiteY12" fmla="*/ 100013 h 393014"/>
              <a:gd name="connsiteX13" fmla="*/ 29407 w 650982"/>
              <a:gd name="connsiteY13" fmla="*/ 85725 h 393014"/>
              <a:gd name="connsiteX14" fmla="*/ 57982 w 650982"/>
              <a:gd name="connsiteY14" fmla="*/ 57150 h 393014"/>
              <a:gd name="connsiteX15" fmla="*/ 93700 w 650982"/>
              <a:gd name="connsiteY15" fmla="*/ 50006 h 393014"/>
              <a:gd name="connsiteX16" fmla="*/ 115132 w 650982"/>
              <a:gd name="connsiteY16" fmla="*/ 42863 h 393014"/>
              <a:gd name="connsiteX17" fmla="*/ 186569 w 650982"/>
              <a:gd name="connsiteY17" fmla="*/ 28575 h 393014"/>
              <a:gd name="connsiteX18" fmla="*/ 336588 w 650982"/>
              <a:gd name="connsiteY18" fmla="*/ 21431 h 393014"/>
              <a:gd name="connsiteX19" fmla="*/ 458032 w 650982"/>
              <a:gd name="connsiteY19" fmla="*/ 0 h 393014"/>
              <a:gd name="connsiteX20" fmla="*/ 550900 w 650982"/>
              <a:gd name="connsiteY20" fmla="*/ 7144 h 393014"/>
              <a:gd name="connsiteX21" fmla="*/ 572332 w 650982"/>
              <a:gd name="connsiteY21" fmla="*/ 14288 h 393014"/>
              <a:gd name="connsiteX22" fmla="*/ 600907 w 650982"/>
              <a:gd name="connsiteY22" fmla="*/ 57150 h 393014"/>
              <a:gd name="connsiteX23" fmla="*/ 622338 w 650982"/>
              <a:gd name="connsiteY23" fmla="*/ 78581 h 393014"/>
              <a:gd name="connsiteX24" fmla="*/ 650913 w 650982"/>
              <a:gd name="connsiteY24" fmla="*/ 135731 h 393014"/>
              <a:gd name="connsiteX25" fmla="*/ 636625 w 650982"/>
              <a:gd name="connsiteY25" fmla="*/ 264319 h 393014"/>
              <a:gd name="connsiteX26" fmla="*/ 622338 w 650982"/>
              <a:gd name="connsiteY26" fmla="*/ 285750 h 393014"/>
              <a:gd name="connsiteX27" fmla="*/ 608050 w 650982"/>
              <a:gd name="connsiteY27" fmla="*/ 335756 h 393014"/>
              <a:gd name="connsiteX28" fmla="*/ 593763 w 650982"/>
              <a:gd name="connsiteY28" fmla="*/ 357188 h 393014"/>
              <a:gd name="connsiteX29" fmla="*/ 586619 w 650982"/>
              <a:gd name="connsiteY29" fmla="*/ 378619 h 393014"/>
              <a:gd name="connsiteX30" fmla="*/ 565188 w 650982"/>
              <a:gd name="connsiteY30" fmla="*/ 392906 h 393014"/>
              <a:gd name="connsiteX31" fmla="*/ 529469 w 650982"/>
              <a:gd name="connsiteY31" fmla="*/ 392906 h 39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50982" h="393014">
                <a:moveTo>
                  <a:pt x="529469" y="392906"/>
                </a:moveTo>
                <a:cubicBezTo>
                  <a:pt x="516372" y="391716"/>
                  <a:pt x="500659" y="389276"/>
                  <a:pt x="486607" y="385763"/>
                </a:cubicBezTo>
                <a:cubicBezTo>
                  <a:pt x="471996" y="382110"/>
                  <a:pt x="458355" y="375128"/>
                  <a:pt x="443744" y="371475"/>
                </a:cubicBezTo>
                <a:lnTo>
                  <a:pt x="415169" y="364331"/>
                </a:lnTo>
                <a:cubicBezTo>
                  <a:pt x="336787" y="312078"/>
                  <a:pt x="413494" y="357188"/>
                  <a:pt x="193713" y="357188"/>
                </a:cubicBezTo>
                <a:cubicBezTo>
                  <a:pt x="169782" y="357188"/>
                  <a:pt x="146088" y="352425"/>
                  <a:pt x="122275" y="350044"/>
                </a:cubicBezTo>
                <a:cubicBezTo>
                  <a:pt x="68405" y="332087"/>
                  <a:pt x="132720" y="358399"/>
                  <a:pt x="86557" y="321469"/>
                </a:cubicBezTo>
                <a:cubicBezTo>
                  <a:pt x="80677" y="316765"/>
                  <a:pt x="72269" y="316706"/>
                  <a:pt x="65125" y="314325"/>
                </a:cubicBezTo>
                <a:cubicBezTo>
                  <a:pt x="60363" y="304800"/>
                  <a:pt x="56317" y="294882"/>
                  <a:pt x="50838" y="285750"/>
                </a:cubicBezTo>
                <a:cubicBezTo>
                  <a:pt x="42003" y="271026"/>
                  <a:pt x="22263" y="242888"/>
                  <a:pt x="22263" y="242888"/>
                </a:cubicBezTo>
                <a:cubicBezTo>
                  <a:pt x="19882" y="233363"/>
                  <a:pt x="18986" y="223337"/>
                  <a:pt x="15119" y="214313"/>
                </a:cubicBezTo>
                <a:cubicBezTo>
                  <a:pt x="11737" y="206421"/>
                  <a:pt x="1368" y="201450"/>
                  <a:pt x="832" y="192881"/>
                </a:cubicBezTo>
                <a:cubicBezTo>
                  <a:pt x="-1105" y="161894"/>
                  <a:pt x="-25" y="130012"/>
                  <a:pt x="7975" y="100013"/>
                </a:cubicBezTo>
                <a:cubicBezTo>
                  <a:pt x="10187" y="91717"/>
                  <a:pt x="22888" y="91313"/>
                  <a:pt x="29407" y="85725"/>
                </a:cubicBezTo>
                <a:cubicBezTo>
                  <a:pt x="39634" y="76959"/>
                  <a:pt x="46207" y="63692"/>
                  <a:pt x="57982" y="57150"/>
                </a:cubicBezTo>
                <a:cubicBezTo>
                  <a:pt x="68596" y="51253"/>
                  <a:pt x="81921" y="52951"/>
                  <a:pt x="93700" y="50006"/>
                </a:cubicBezTo>
                <a:cubicBezTo>
                  <a:pt x="101006" y="48180"/>
                  <a:pt x="107891" y="44932"/>
                  <a:pt x="115132" y="42863"/>
                </a:cubicBezTo>
                <a:cubicBezTo>
                  <a:pt x="134985" y="37191"/>
                  <a:pt x="167621" y="29979"/>
                  <a:pt x="186569" y="28575"/>
                </a:cubicBezTo>
                <a:cubicBezTo>
                  <a:pt x="236495" y="24877"/>
                  <a:pt x="286582" y="23812"/>
                  <a:pt x="336588" y="21431"/>
                </a:cubicBezTo>
                <a:cubicBezTo>
                  <a:pt x="424536" y="3842"/>
                  <a:pt x="383985" y="10578"/>
                  <a:pt x="458032" y="0"/>
                </a:cubicBezTo>
                <a:cubicBezTo>
                  <a:pt x="488988" y="2381"/>
                  <a:pt x="520092" y="3293"/>
                  <a:pt x="550900" y="7144"/>
                </a:cubicBezTo>
                <a:cubicBezTo>
                  <a:pt x="558372" y="8078"/>
                  <a:pt x="567007" y="8963"/>
                  <a:pt x="572332" y="14288"/>
                </a:cubicBezTo>
                <a:cubicBezTo>
                  <a:pt x="584474" y="26430"/>
                  <a:pt x="588765" y="45008"/>
                  <a:pt x="600907" y="57150"/>
                </a:cubicBezTo>
                <a:lnTo>
                  <a:pt x="622338" y="78581"/>
                </a:lnTo>
                <a:cubicBezTo>
                  <a:pt x="631863" y="97631"/>
                  <a:pt x="652330" y="114480"/>
                  <a:pt x="650913" y="135731"/>
                </a:cubicBezTo>
                <a:cubicBezTo>
                  <a:pt x="650020" y="149128"/>
                  <a:pt x="653670" y="230230"/>
                  <a:pt x="636625" y="264319"/>
                </a:cubicBezTo>
                <a:cubicBezTo>
                  <a:pt x="632785" y="271998"/>
                  <a:pt x="627100" y="278606"/>
                  <a:pt x="622338" y="285750"/>
                </a:cubicBezTo>
                <a:cubicBezTo>
                  <a:pt x="620049" y="294908"/>
                  <a:pt x="613175" y="325506"/>
                  <a:pt x="608050" y="335756"/>
                </a:cubicBezTo>
                <a:cubicBezTo>
                  <a:pt x="604210" y="343435"/>
                  <a:pt x="597603" y="349509"/>
                  <a:pt x="593763" y="357188"/>
                </a:cubicBezTo>
                <a:cubicBezTo>
                  <a:pt x="590395" y="363923"/>
                  <a:pt x="591323" y="372739"/>
                  <a:pt x="586619" y="378619"/>
                </a:cubicBezTo>
                <a:cubicBezTo>
                  <a:pt x="581256" y="385323"/>
                  <a:pt x="572332" y="388144"/>
                  <a:pt x="565188" y="392906"/>
                </a:cubicBezTo>
                <a:cubicBezTo>
                  <a:pt x="533346" y="384946"/>
                  <a:pt x="542566" y="394096"/>
                  <a:pt x="529469" y="392906"/>
                </a:cubicBezTo>
                <a:close/>
              </a:path>
            </a:pathLst>
          </a:cu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Freeform 77"/>
          <p:cNvSpPr/>
          <p:nvPr/>
        </p:nvSpPr>
        <p:spPr>
          <a:xfrm>
            <a:off x="3546334" y="1265352"/>
            <a:ext cx="650982" cy="393014"/>
          </a:xfrm>
          <a:custGeom>
            <a:avLst/>
            <a:gdLst>
              <a:gd name="connsiteX0" fmla="*/ 529469 w 650982"/>
              <a:gd name="connsiteY0" fmla="*/ 392906 h 393014"/>
              <a:gd name="connsiteX1" fmla="*/ 486607 w 650982"/>
              <a:gd name="connsiteY1" fmla="*/ 385763 h 393014"/>
              <a:gd name="connsiteX2" fmla="*/ 443744 w 650982"/>
              <a:gd name="connsiteY2" fmla="*/ 371475 h 393014"/>
              <a:gd name="connsiteX3" fmla="*/ 415169 w 650982"/>
              <a:gd name="connsiteY3" fmla="*/ 364331 h 393014"/>
              <a:gd name="connsiteX4" fmla="*/ 193713 w 650982"/>
              <a:gd name="connsiteY4" fmla="*/ 357188 h 393014"/>
              <a:gd name="connsiteX5" fmla="*/ 122275 w 650982"/>
              <a:gd name="connsiteY5" fmla="*/ 350044 h 393014"/>
              <a:gd name="connsiteX6" fmla="*/ 86557 w 650982"/>
              <a:gd name="connsiteY6" fmla="*/ 321469 h 393014"/>
              <a:gd name="connsiteX7" fmla="*/ 65125 w 650982"/>
              <a:gd name="connsiteY7" fmla="*/ 314325 h 393014"/>
              <a:gd name="connsiteX8" fmla="*/ 50838 w 650982"/>
              <a:gd name="connsiteY8" fmla="*/ 285750 h 393014"/>
              <a:gd name="connsiteX9" fmla="*/ 22263 w 650982"/>
              <a:gd name="connsiteY9" fmla="*/ 242888 h 393014"/>
              <a:gd name="connsiteX10" fmla="*/ 15119 w 650982"/>
              <a:gd name="connsiteY10" fmla="*/ 214313 h 393014"/>
              <a:gd name="connsiteX11" fmla="*/ 832 w 650982"/>
              <a:gd name="connsiteY11" fmla="*/ 192881 h 393014"/>
              <a:gd name="connsiteX12" fmla="*/ 7975 w 650982"/>
              <a:gd name="connsiteY12" fmla="*/ 100013 h 393014"/>
              <a:gd name="connsiteX13" fmla="*/ 29407 w 650982"/>
              <a:gd name="connsiteY13" fmla="*/ 85725 h 393014"/>
              <a:gd name="connsiteX14" fmla="*/ 57982 w 650982"/>
              <a:gd name="connsiteY14" fmla="*/ 57150 h 393014"/>
              <a:gd name="connsiteX15" fmla="*/ 93700 w 650982"/>
              <a:gd name="connsiteY15" fmla="*/ 50006 h 393014"/>
              <a:gd name="connsiteX16" fmla="*/ 115132 w 650982"/>
              <a:gd name="connsiteY16" fmla="*/ 42863 h 393014"/>
              <a:gd name="connsiteX17" fmla="*/ 186569 w 650982"/>
              <a:gd name="connsiteY17" fmla="*/ 28575 h 393014"/>
              <a:gd name="connsiteX18" fmla="*/ 336588 w 650982"/>
              <a:gd name="connsiteY18" fmla="*/ 21431 h 393014"/>
              <a:gd name="connsiteX19" fmla="*/ 458032 w 650982"/>
              <a:gd name="connsiteY19" fmla="*/ 0 h 393014"/>
              <a:gd name="connsiteX20" fmla="*/ 550900 w 650982"/>
              <a:gd name="connsiteY20" fmla="*/ 7144 h 393014"/>
              <a:gd name="connsiteX21" fmla="*/ 572332 w 650982"/>
              <a:gd name="connsiteY21" fmla="*/ 14288 h 393014"/>
              <a:gd name="connsiteX22" fmla="*/ 600907 w 650982"/>
              <a:gd name="connsiteY22" fmla="*/ 57150 h 393014"/>
              <a:gd name="connsiteX23" fmla="*/ 622338 w 650982"/>
              <a:gd name="connsiteY23" fmla="*/ 78581 h 393014"/>
              <a:gd name="connsiteX24" fmla="*/ 650913 w 650982"/>
              <a:gd name="connsiteY24" fmla="*/ 135731 h 393014"/>
              <a:gd name="connsiteX25" fmla="*/ 636625 w 650982"/>
              <a:gd name="connsiteY25" fmla="*/ 264319 h 393014"/>
              <a:gd name="connsiteX26" fmla="*/ 622338 w 650982"/>
              <a:gd name="connsiteY26" fmla="*/ 285750 h 393014"/>
              <a:gd name="connsiteX27" fmla="*/ 608050 w 650982"/>
              <a:gd name="connsiteY27" fmla="*/ 335756 h 393014"/>
              <a:gd name="connsiteX28" fmla="*/ 593763 w 650982"/>
              <a:gd name="connsiteY28" fmla="*/ 357188 h 393014"/>
              <a:gd name="connsiteX29" fmla="*/ 586619 w 650982"/>
              <a:gd name="connsiteY29" fmla="*/ 378619 h 393014"/>
              <a:gd name="connsiteX30" fmla="*/ 565188 w 650982"/>
              <a:gd name="connsiteY30" fmla="*/ 392906 h 393014"/>
              <a:gd name="connsiteX31" fmla="*/ 529469 w 650982"/>
              <a:gd name="connsiteY31" fmla="*/ 392906 h 39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50982" h="393014">
                <a:moveTo>
                  <a:pt x="529469" y="392906"/>
                </a:moveTo>
                <a:cubicBezTo>
                  <a:pt x="516372" y="391716"/>
                  <a:pt x="500659" y="389276"/>
                  <a:pt x="486607" y="385763"/>
                </a:cubicBezTo>
                <a:cubicBezTo>
                  <a:pt x="471996" y="382110"/>
                  <a:pt x="458355" y="375128"/>
                  <a:pt x="443744" y="371475"/>
                </a:cubicBezTo>
                <a:lnTo>
                  <a:pt x="415169" y="364331"/>
                </a:lnTo>
                <a:cubicBezTo>
                  <a:pt x="336787" y="312078"/>
                  <a:pt x="413494" y="357188"/>
                  <a:pt x="193713" y="357188"/>
                </a:cubicBezTo>
                <a:cubicBezTo>
                  <a:pt x="169782" y="357188"/>
                  <a:pt x="146088" y="352425"/>
                  <a:pt x="122275" y="350044"/>
                </a:cubicBezTo>
                <a:cubicBezTo>
                  <a:pt x="68405" y="332087"/>
                  <a:pt x="132720" y="358399"/>
                  <a:pt x="86557" y="321469"/>
                </a:cubicBezTo>
                <a:cubicBezTo>
                  <a:pt x="80677" y="316765"/>
                  <a:pt x="72269" y="316706"/>
                  <a:pt x="65125" y="314325"/>
                </a:cubicBezTo>
                <a:cubicBezTo>
                  <a:pt x="60363" y="304800"/>
                  <a:pt x="56317" y="294882"/>
                  <a:pt x="50838" y="285750"/>
                </a:cubicBezTo>
                <a:cubicBezTo>
                  <a:pt x="42003" y="271026"/>
                  <a:pt x="22263" y="242888"/>
                  <a:pt x="22263" y="242888"/>
                </a:cubicBezTo>
                <a:cubicBezTo>
                  <a:pt x="19882" y="233363"/>
                  <a:pt x="18986" y="223337"/>
                  <a:pt x="15119" y="214313"/>
                </a:cubicBezTo>
                <a:cubicBezTo>
                  <a:pt x="11737" y="206421"/>
                  <a:pt x="1368" y="201450"/>
                  <a:pt x="832" y="192881"/>
                </a:cubicBezTo>
                <a:cubicBezTo>
                  <a:pt x="-1105" y="161894"/>
                  <a:pt x="-25" y="130012"/>
                  <a:pt x="7975" y="100013"/>
                </a:cubicBezTo>
                <a:cubicBezTo>
                  <a:pt x="10187" y="91717"/>
                  <a:pt x="22888" y="91313"/>
                  <a:pt x="29407" y="85725"/>
                </a:cubicBezTo>
                <a:cubicBezTo>
                  <a:pt x="39634" y="76959"/>
                  <a:pt x="46207" y="63692"/>
                  <a:pt x="57982" y="57150"/>
                </a:cubicBezTo>
                <a:cubicBezTo>
                  <a:pt x="68596" y="51253"/>
                  <a:pt x="81921" y="52951"/>
                  <a:pt x="93700" y="50006"/>
                </a:cubicBezTo>
                <a:cubicBezTo>
                  <a:pt x="101006" y="48180"/>
                  <a:pt x="107891" y="44932"/>
                  <a:pt x="115132" y="42863"/>
                </a:cubicBezTo>
                <a:cubicBezTo>
                  <a:pt x="134985" y="37191"/>
                  <a:pt x="167621" y="29979"/>
                  <a:pt x="186569" y="28575"/>
                </a:cubicBezTo>
                <a:cubicBezTo>
                  <a:pt x="236495" y="24877"/>
                  <a:pt x="286582" y="23812"/>
                  <a:pt x="336588" y="21431"/>
                </a:cubicBezTo>
                <a:cubicBezTo>
                  <a:pt x="424536" y="3842"/>
                  <a:pt x="383985" y="10578"/>
                  <a:pt x="458032" y="0"/>
                </a:cubicBezTo>
                <a:cubicBezTo>
                  <a:pt x="488988" y="2381"/>
                  <a:pt x="520092" y="3293"/>
                  <a:pt x="550900" y="7144"/>
                </a:cubicBezTo>
                <a:cubicBezTo>
                  <a:pt x="558372" y="8078"/>
                  <a:pt x="567007" y="8963"/>
                  <a:pt x="572332" y="14288"/>
                </a:cubicBezTo>
                <a:cubicBezTo>
                  <a:pt x="584474" y="26430"/>
                  <a:pt x="588765" y="45008"/>
                  <a:pt x="600907" y="57150"/>
                </a:cubicBezTo>
                <a:lnTo>
                  <a:pt x="622338" y="78581"/>
                </a:lnTo>
                <a:cubicBezTo>
                  <a:pt x="631863" y="97631"/>
                  <a:pt x="652330" y="114480"/>
                  <a:pt x="650913" y="135731"/>
                </a:cubicBezTo>
                <a:cubicBezTo>
                  <a:pt x="650020" y="149128"/>
                  <a:pt x="653670" y="230230"/>
                  <a:pt x="636625" y="264319"/>
                </a:cubicBezTo>
                <a:cubicBezTo>
                  <a:pt x="632785" y="271998"/>
                  <a:pt x="627100" y="278606"/>
                  <a:pt x="622338" y="285750"/>
                </a:cubicBezTo>
                <a:cubicBezTo>
                  <a:pt x="620049" y="294908"/>
                  <a:pt x="613175" y="325506"/>
                  <a:pt x="608050" y="335756"/>
                </a:cubicBezTo>
                <a:cubicBezTo>
                  <a:pt x="604210" y="343435"/>
                  <a:pt x="597603" y="349509"/>
                  <a:pt x="593763" y="357188"/>
                </a:cubicBezTo>
                <a:cubicBezTo>
                  <a:pt x="590395" y="363923"/>
                  <a:pt x="591323" y="372739"/>
                  <a:pt x="586619" y="378619"/>
                </a:cubicBezTo>
                <a:cubicBezTo>
                  <a:pt x="581256" y="385323"/>
                  <a:pt x="572332" y="388144"/>
                  <a:pt x="565188" y="392906"/>
                </a:cubicBezTo>
                <a:cubicBezTo>
                  <a:pt x="533346" y="384946"/>
                  <a:pt x="542566" y="394096"/>
                  <a:pt x="529469" y="392906"/>
                </a:cubicBezTo>
                <a:close/>
              </a:path>
            </a:pathLst>
          </a:cu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Freeform 78"/>
          <p:cNvSpPr/>
          <p:nvPr/>
        </p:nvSpPr>
        <p:spPr>
          <a:xfrm>
            <a:off x="4151115" y="1236510"/>
            <a:ext cx="650982" cy="393014"/>
          </a:xfrm>
          <a:custGeom>
            <a:avLst/>
            <a:gdLst>
              <a:gd name="connsiteX0" fmla="*/ 529469 w 650982"/>
              <a:gd name="connsiteY0" fmla="*/ 392906 h 393014"/>
              <a:gd name="connsiteX1" fmla="*/ 486607 w 650982"/>
              <a:gd name="connsiteY1" fmla="*/ 385763 h 393014"/>
              <a:gd name="connsiteX2" fmla="*/ 443744 w 650982"/>
              <a:gd name="connsiteY2" fmla="*/ 371475 h 393014"/>
              <a:gd name="connsiteX3" fmla="*/ 415169 w 650982"/>
              <a:gd name="connsiteY3" fmla="*/ 364331 h 393014"/>
              <a:gd name="connsiteX4" fmla="*/ 193713 w 650982"/>
              <a:gd name="connsiteY4" fmla="*/ 357188 h 393014"/>
              <a:gd name="connsiteX5" fmla="*/ 122275 w 650982"/>
              <a:gd name="connsiteY5" fmla="*/ 350044 h 393014"/>
              <a:gd name="connsiteX6" fmla="*/ 86557 w 650982"/>
              <a:gd name="connsiteY6" fmla="*/ 321469 h 393014"/>
              <a:gd name="connsiteX7" fmla="*/ 65125 w 650982"/>
              <a:gd name="connsiteY7" fmla="*/ 314325 h 393014"/>
              <a:gd name="connsiteX8" fmla="*/ 50838 w 650982"/>
              <a:gd name="connsiteY8" fmla="*/ 285750 h 393014"/>
              <a:gd name="connsiteX9" fmla="*/ 22263 w 650982"/>
              <a:gd name="connsiteY9" fmla="*/ 242888 h 393014"/>
              <a:gd name="connsiteX10" fmla="*/ 15119 w 650982"/>
              <a:gd name="connsiteY10" fmla="*/ 214313 h 393014"/>
              <a:gd name="connsiteX11" fmla="*/ 832 w 650982"/>
              <a:gd name="connsiteY11" fmla="*/ 192881 h 393014"/>
              <a:gd name="connsiteX12" fmla="*/ 7975 w 650982"/>
              <a:gd name="connsiteY12" fmla="*/ 100013 h 393014"/>
              <a:gd name="connsiteX13" fmla="*/ 29407 w 650982"/>
              <a:gd name="connsiteY13" fmla="*/ 85725 h 393014"/>
              <a:gd name="connsiteX14" fmla="*/ 57982 w 650982"/>
              <a:gd name="connsiteY14" fmla="*/ 57150 h 393014"/>
              <a:gd name="connsiteX15" fmla="*/ 93700 w 650982"/>
              <a:gd name="connsiteY15" fmla="*/ 50006 h 393014"/>
              <a:gd name="connsiteX16" fmla="*/ 115132 w 650982"/>
              <a:gd name="connsiteY16" fmla="*/ 42863 h 393014"/>
              <a:gd name="connsiteX17" fmla="*/ 186569 w 650982"/>
              <a:gd name="connsiteY17" fmla="*/ 28575 h 393014"/>
              <a:gd name="connsiteX18" fmla="*/ 336588 w 650982"/>
              <a:gd name="connsiteY18" fmla="*/ 21431 h 393014"/>
              <a:gd name="connsiteX19" fmla="*/ 458032 w 650982"/>
              <a:gd name="connsiteY19" fmla="*/ 0 h 393014"/>
              <a:gd name="connsiteX20" fmla="*/ 550900 w 650982"/>
              <a:gd name="connsiteY20" fmla="*/ 7144 h 393014"/>
              <a:gd name="connsiteX21" fmla="*/ 572332 w 650982"/>
              <a:gd name="connsiteY21" fmla="*/ 14288 h 393014"/>
              <a:gd name="connsiteX22" fmla="*/ 600907 w 650982"/>
              <a:gd name="connsiteY22" fmla="*/ 57150 h 393014"/>
              <a:gd name="connsiteX23" fmla="*/ 622338 w 650982"/>
              <a:gd name="connsiteY23" fmla="*/ 78581 h 393014"/>
              <a:gd name="connsiteX24" fmla="*/ 650913 w 650982"/>
              <a:gd name="connsiteY24" fmla="*/ 135731 h 393014"/>
              <a:gd name="connsiteX25" fmla="*/ 636625 w 650982"/>
              <a:gd name="connsiteY25" fmla="*/ 264319 h 393014"/>
              <a:gd name="connsiteX26" fmla="*/ 622338 w 650982"/>
              <a:gd name="connsiteY26" fmla="*/ 285750 h 393014"/>
              <a:gd name="connsiteX27" fmla="*/ 608050 w 650982"/>
              <a:gd name="connsiteY27" fmla="*/ 335756 h 393014"/>
              <a:gd name="connsiteX28" fmla="*/ 593763 w 650982"/>
              <a:gd name="connsiteY28" fmla="*/ 357188 h 393014"/>
              <a:gd name="connsiteX29" fmla="*/ 586619 w 650982"/>
              <a:gd name="connsiteY29" fmla="*/ 378619 h 393014"/>
              <a:gd name="connsiteX30" fmla="*/ 565188 w 650982"/>
              <a:gd name="connsiteY30" fmla="*/ 392906 h 393014"/>
              <a:gd name="connsiteX31" fmla="*/ 529469 w 650982"/>
              <a:gd name="connsiteY31" fmla="*/ 392906 h 39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50982" h="393014">
                <a:moveTo>
                  <a:pt x="529469" y="392906"/>
                </a:moveTo>
                <a:cubicBezTo>
                  <a:pt x="516372" y="391716"/>
                  <a:pt x="500659" y="389276"/>
                  <a:pt x="486607" y="385763"/>
                </a:cubicBezTo>
                <a:cubicBezTo>
                  <a:pt x="471996" y="382110"/>
                  <a:pt x="458355" y="375128"/>
                  <a:pt x="443744" y="371475"/>
                </a:cubicBezTo>
                <a:lnTo>
                  <a:pt x="415169" y="364331"/>
                </a:lnTo>
                <a:cubicBezTo>
                  <a:pt x="336787" y="312078"/>
                  <a:pt x="413494" y="357188"/>
                  <a:pt x="193713" y="357188"/>
                </a:cubicBezTo>
                <a:cubicBezTo>
                  <a:pt x="169782" y="357188"/>
                  <a:pt x="146088" y="352425"/>
                  <a:pt x="122275" y="350044"/>
                </a:cubicBezTo>
                <a:cubicBezTo>
                  <a:pt x="68405" y="332087"/>
                  <a:pt x="132720" y="358399"/>
                  <a:pt x="86557" y="321469"/>
                </a:cubicBezTo>
                <a:cubicBezTo>
                  <a:pt x="80677" y="316765"/>
                  <a:pt x="72269" y="316706"/>
                  <a:pt x="65125" y="314325"/>
                </a:cubicBezTo>
                <a:cubicBezTo>
                  <a:pt x="60363" y="304800"/>
                  <a:pt x="56317" y="294882"/>
                  <a:pt x="50838" y="285750"/>
                </a:cubicBezTo>
                <a:cubicBezTo>
                  <a:pt x="42003" y="271026"/>
                  <a:pt x="22263" y="242888"/>
                  <a:pt x="22263" y="242888"/>
                </a:cubicBezTo>
                <a:cubicBezTo>
                  <a:pt x="19882" y="233363"/>
                  <a:pt x="18986" y="223337"/>
                  <a:pt x="15119" y="214313"/>
                </a:cubicBezTo>
                <a:cubicBezTo>
                  <a:pt x="11737" y="206421"/>
                  <a:pt x="1368" y="201450"/>
                  <a:pt x="832" y="192881"/>
                </a:cubicBezTo>
                <a:cubicBezTo>
                  <a:pt x="-1105" y="161894"/>
                  <a:pt x="-25" y="130012"/>
                  <a:pt x="7975" y="100013"/>
                </a:cubicBezTo>
                <a:cubicBezTo>
                  <a:pt x="10187" y="91717"/>
                  <a:pt x="22888" y="91313"/>
                  <a:pt x="29407" y="85725"/>
                </a:cubicBezTo>
                <a:cubicBezTo>
                  <a:pt x="39634" y="76959"/>
                  <a:pt x="46207" y="63692"/>
                  <a:pt x="57982" y="57150"/>
                </a:cubicBezTo>
                <a:cubicBezTo>
                  <a:pt x="68596" y="51253"/>
                  <a:pt x="81921" y="52951"/>
                  <a:pt x="93700" y="50006"/>
                </a:cubicBezTo>
                <a:cubicBezTo>
                  <a:pt x="101006" y="48180"/>
                  <a:pt x="107891" y="44932"/>
                  <a:pt x="115132" y="42863"/>
                </a:cubicBezTo>
                <a:cubicBezTo>
                  <a:pt x="134985" y="37191"/>
                  <a:pt x="167621" y="29979"/>
                  <a:pt x="186569" y="28575"/>
                </a:cubicBezTo>
                <a:cubicBezTo>
                  <a:pt x="236495" y="24877"/>
                  <a:pt x="286582" y="23812"/>
                  <a:pt x="336588" y="21431"/>
                </a:cubicBezTo>
                <a:cubicBezTo>
                  <a:pt x="424536" y="3842"/>
                  <a:pt x="383985" y="10578"/>
                  <a:pt x="458032" y="0"/>
                </a:cubicBezTo>
                <a:cubicBezTo>
                  <a:pt x="488988" y="2381"/>
                  <a:pt x="520092" y="3293"/>
                  <a:pt x="550900" y="7144"/>
                </a:cubicBezTo>
                <a:cubicBezTo>
                  <a:pt x="558372" y="8078"/>
                  <a:pt x="567007" y="8963"/>
                  <a:pt x="572332" y="14288"/>
                </a:cubicBezTo>
                <a:cubicBezTo>
                  <a:pt x="584474" y="26430"/>
                  <a:pt x="588765" y="45008"/>
                  <a:pt x="600907" y="57150"/>
                </a:cubicBezTo>
                <a:lnTo>
                  <a:pt x="622338" y="78581"/>
                </a:lnTo>
                <a:cubicBezTo>
                  <a:pt x="631863" y="97631"/>
                  <a:pt x="652330" y="114480"/>
                  <a:pt x="650913" y="135731"/>
                </a:cubicBezTo>
                <a:cubicBezTo>
                  <a:pt x="650020" y="149128"/>
                  <a:pt x="653670" y="230230"/>
                  <a:pt x="636625" y="264319"/>
                </a:cubicBezTo>
                <a:cubicBezTo>
                  <a:pt x="632785" y="271998"/>
                  <a:pt x="627100" y="278606"/>
                  <a:pt x="622338" y="285750"/>
                </a:cubicBezTo>
                <a:cubicBezTo>
                  <a:pt x="620049" y="294908"/>
                  <a:pt x="613175" y="325506"/>
                  <a:pt x="608050" y="335756"/>
                </a:cubicBezTo>
                <a:cubicBezTo>
                  <a:pt x="604210" y="343435"/>
                  <a:pt x="597603" y="349509"/>
                  <a:pt x="593763" y="357188"/>
                </a:cubicBezTo>
                <a:cubicBezTo>
                  <a:pt x="590395" y="363923"/>
                  <a:pt x="591323" y="372739"/>
                  <a:pt x="586619" y="378619"/>
                </a:cubicBezTo>
                <a:cubicBezTo>
                  <a:pt x="581256" y="385323"/>
                  <a:pt x="572332" y="388144"/>
                  <a:pt x="565188" y="392906"/>
                </a:cubicBezTo>
                <a:cubicBezTo>
                  <a:pt x="533346" y="384946"/>
                  <a:pt x="542566" y="394096"/>
                  <a:pt x="529469" y="392906"/>
                </a:cubicBezTo>
                <a:close/>
              </a:path>
            </a:pathLst>
          </a:cu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Freeform 79"/>
          <p:cNvSpPr/>
          <p:nvPr/>
        </p:nvSpPr>
        <p:spPr>
          <a:xfrm>
            <a:off x="4741682" y="1248791"/>
            <a:ext cx="650982" cy="393014"/>
          </a:xfrm>
          <a:custGeom>
            <a:avLst/>
            <a:gdLst>
              <a:gd name="connsiteX0" fmla="*/ 529469 w 650982"/>
              <a:gd name="connsiteY0" fmla="*/ 392906 h 393014"/>
              <a:gd name="connsiteX1" fmla="*/ 486607 w 650982"/>
              <a:gd name="connsiteY1" fmla="*/ 385763 h 393014"/>
              <a:gd name="connsiteX2" fmla="*/ 443744 w 650982"/>
              <a:gd name="connsiteY2" fmla="*/ 371475 h 393014"/>
              <a:gd name="connsiteX3" fmla="*/ 415169 w 650982"/>
              <a:gd name="connsiteY3" fmla="*/ 364331 h 393014"/>
              <a:gd name="connsiteX4" fmla="*/ 193713 w 650982"/>
              <a:gd name="connsiteY4" fmla="*/ 357188 h 393014"/>
              <a:gd name="connsiteX5" fmla="*/ 122275 w 650982"/>
              <a:gd name="connsiteY5" fmla="*/ 350044 h 393014"/>
              <a:gd name="connsiteX6" fmla="*/ 86557 w 650982"/>
              <a:gd name="connsiteY6" fmla="*/ 321469 h 393014"/>
              <a:gd name="connsiteX7" fmla="*/ 65125 w 650982"/>
              <a:gd name="connsiteY7" fmla="*/ 314325 h 393014"/>
              <a:gd name="connsiteX8" fmla="*/ 50838 w 650982"/>
              <a:gd name="connsiteY8" fmla="*/ 285750 h 393014"/>
              <a:gd name="connsiteX9" fmla="*/ 22263 w 650982"/>
              <a:gd name="connsiteY9" fmla="*/ 242888 h 393014"/>
              <a:gd name="connsiteX10" fmla="*/ 15119 w 650982"/>
              <a:gd name="connsiteY10" fmla="*/ 214313 h 393014"/>
              <a:gd name="connsiteX11" fmla="*/ 832 w 650982"/>
              <a:gd name="connsiteY11" fmla="*/ 192881 h 393014"/>
              <a:gd name="connsiteX12" fmla="*/ 7975 w 650982"/>
              <a:gd name="connsiteY12" fmla="*/ 100013 h 393014"/>
              <a:gd name="connsiteX13" fmla="*/ 29407 w 650982"/>
              <a:gd name="connsiteY13" fmla="*/ 85725 h 393014"/>
              <a:gd name="connsiteX14" fmla="*/ 57982 w 650982"/>
              <a:gd name="connsiteY14" fmla="*/ 57150 h 393014"/>
              <a:gd name="connsiteX15" fmla="*/ 93700 w 650982"/>
              <a:gd name="connsiteY15" fmla="*/ 50006 h 393014"/>
              <a:gd name="connsiteX16" fmla="*/ 115132 w 650982"/>
              <a:gd name="connsiteY16" fmla="*/ 42863 h 393014"/>
              <a:gd name="connsiteX17" fmla="*/ 186569 w 650982"/>
              <a:gd name="connsiteY17" fmla="*/ 28575 h 393014"/>
              <a:gd name="connsiteX18" fmla="*/ 336588 w 650982"/>
              <a:gd name="connsiteY18" fmla="*/ 21431 h 393014"/>
              <a:gd name="connsiteX19" fmla="*/ 458032 w 650982"/>
              <a:gd name="connsiteY19" fmla="*/ 0 h 393014"/>
              <a:gd name="connsiteX20" fmla="*/ 550900 w 650982"/>
              <a:gd name="connsiteY20" fmla="*/ 7144 h 393014"/>
              <a:gd name="connsiteX21" fmla="*/ 572332 w 650982"/>
              <a:gd name="connsiteY21" fmla="*/ 14288 h 393014"/>
              <a:gd name="connsiteX22" fmla="*/ 600907 w 650982"/>
              <a:gd name="connsiteY22" fmla="*/ 57150 h 393014"/>
              <a:gd name="connsiteX23" fmla="*/ 622338 w 650982"/>
              <a:gd name="connsiteY23" fmla="*/ 78581 h 393014"/>
              <a:gd name="connsiteX24" fmla="*/ 650913 w 650982"/>
              <a:gd name="connsiteY24" fmla="*/ 135731 h 393014"/>
              <a:gd name="connsiteX25" fmla="*/ 636625 w 650982"/>
              <a:gd name="connsiteY25" fmla="*/ 264319 h 393014"/>
              <a:gd name="connsiteX26" fmla="*/ 622338 w 650982"/>
              <a:gd name="connsiteY26" fmla="*/ 285750 h 393014"/>
              <a:gd name="connsiteX27" fmla="*/ 608050 w 650982"/>
              <a:gd name="connsiteY27" fmla="*/ 335756 h 393014"/>
              <a:gd name="connsiteX28" fmla="*/ 593763 w 650982"/>
              <a:gd name="connsiteY28" fmla="*/ 357188 h 393014"/>
              <a:gd name="connsiteX29" fmla="*/ 586619 w 650982"/>
              <a:gd name="connsiteY29" fmla="*/ 378619 h 393014"/>
              <a:gd name="connsiteX30" fmla="*/ 565188 w 650982"/>
              <a:gd name="connsiteY30" fmla="*/ 392906 h 393014"/>
              <a:gd name="connsiteX31" fmla="*/ 529469 w 650982"/>
              <a:gd name="connsiteY31" fmla="*/ 392906 h 39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50982" h="393014">
                <a:moveTo>
                  <a:pt x="529469" y="392906"/>
                </a:moveTo>
                <a:cubicBezTo>
                  <a:pt x="516372" y="391716"/>
                  <a:pt x="500659" y="389276"/>
                  <a:pt x="486607" y="385763"/>
                </a:cubicBezTo>
                <a:cubicBezTo>
                  <a:pt x="471996" y="382110"/>
                  <a:pt x="458355" y="375128"/>
                  <a:pt x="443744" y="371475"/>
                </a:cubicBezTo>
                <a:lnTo>
                  <a:pt x="415169" y="364331"/>
                </a:lnTo>
                <a:cubicBezTo>
                  <a:pt x="336787" y="312078"/>
                  <a:pt x="413494" y="357188"/>
                  <a:pt x="193713" y="357188"/>
                </a:cubicBezTo>
                <a:cubicBezTo>
                  <a:pt x="169782" y="357188"/>
                  <a:pt x="146088" y="352425"/>
                  <a:pt x="122275" y="350044"/>
                </a:cubicBezTo>
                <a:cubicBezTo>
                  <a:pt x="68405" y="332087"/>
                  <a:pt x="132720" y="358399"/>
                  <a:pt x="86557" y="321469"/>
                </a:cubicBezTo>
                <a:cubicBezTo>
                  <a:pt x="80677" y="316765"/>
                  <a:pt x="72269" y="316706"/>
                  <a:pt x="65125" y="314325"/>
                </a:cubicBezTo>
                <a:cubicBezTo>
                  <a:pt x="60363" y="304800"/>
                  <a:pt x="56317" y="294882"/>
                  <a:pt x="50838" y="285750"/>
                </a:cubicBezTo>
                <a:cubicBezTo>
                  <a:pt x="42003" y="271026"/>
                  <a:pt x="22263" y="242888"/>
                  <a:pt x="22263" y="242888"/>
                </a:cubicBezTo>
                <a:cubicBezTo>
                  <a:pt x="19882" y="233363"/>
                  <a:pt x="18986" y="223337"/>
                  <a:pt x="15119" y="214313"/>
                </a:cubicBezTo>
                <a:cubicBezTo>
                  <a:pt x="11737" y="206421"/>
                  <a:pt x="1368" y="201450"/>
                  <a:pt x="832" y="192881"/>
                </a:cubicBezTo>
                <a:cubicBezTo>
                  <a:pt x="-1105" y="161894"/>
                  <a:pt x="-25" y="130012"/>
                  <a:pt x="7975" y="100013"/>
                </a:cubicBezTo>
                <a:cubicBezTo>
                  <a:pt x="10187" y="91717"/>
                  <a:pt x="22888" y="91313"/>
                  <a:pt x="29407" y="85725"/>
                </a:cubicBezTo>
                <a:cubicBezTo>
                  <a:pt x="39634" y="76959"/>
                  <a:pt x="46207" y="63692"/>
                  <a:pt x="57982" y="57150"/>
                </a:cubicBezTo>
                <a:cubicBezTo>
                  <a:pt x="68596" y="51253"/>
                  <a:pt x="81921" y="52951"/>
                  <a:pt x="93700" y="50006"/>
                </a:cubicBezTo>
                <a:cubicBezTo>
                  <a:pt x="101006" y="48180"/>
                  <a:pt x="107891" y="44932"/>
                  <a:pt x="115132" y="42863"/>
                </a:cubicBezTo>
                <a:cubicBezTo>
                  <a:pt x="134985" y="37191"/>
                  <a:pt x="167621" y="29979"/>
                  <a:pt x="186569" y="28575"/>
                </a:cubicBezTo>
                <a:cubicBezTo>
                  <a:pt x="236495" y="24877"/>
                  <a:pt x="286582" y="23812"/>
                  <a:pt x="336588" y="21431"/>
                </a:cubicBezTo>
                <a:cubicBezTo>
                  <a:pt x="424536" y="3842"/>
                  <a:pt x="383985" y="10578"/>
                  <a:pt x="458032" y="0"/>
                </a:cubicBezTo>
                <a:cubicBezTo>
                  <a:pt x="488988" y="2381"/>
                  <a:pt x="520092" y="3293"/>
                  <a:pt x="550900" y="7144"/>
                </a:cubicBezTo>
                <a:cubicBezTo>
                  <a:pt x="558372" y="8078"/>
                  <a:pt x="567007" y="8963"/>
                  <a:pt x="572332" y="14288"/>
                </a:cubicBezTo>
                <a:cubicBezTo>
                  <a:pt x="584474" y="26430"/>
                  <a:pt x="588765" y="45008"/>
                  <a:pt x="600907" y="57150"/>
                </a:cubicBezTo>
                <a:lnTo>
                  <a:pt x="622338" y="78581"/>
                </a:lnTo>
                <a:cubicBezTo>
                  <a:pt x="631863" y="97631"/>
                  <a:pt x="652330" y="114480"/>
                  <a:pt x="650913" y="135731"/>
                </a:cubicBezTo>
                <a:cubicBezTo>
                  <a:pt x="650020" y="149128"/>
                  <a:pt x="653670" y="230230"/>
                  <a:pt x="636625" y="264319"/>
                </a:cubicBezTo>
                <a:cubicBezTo>
                  <a:pt x="632785" y="271998"/>
                  <a:pt x="627100" y="278606"/>
                  <a:pt x="622338" y="285750"/>
                </a:cubicBezTo>
                <a:cubicBezTo>
                  <a:pt x="620049" y="294908"/>
                  <a:pt x="613175" y="325506"/>
                  <a:pt x="608050" y="335756"/>
                </a:cubicBezTo>
                <a:cubicBezTo>
                  <a:pt x="604210" y="343435"/>
                  <a:pt x="597603" y="349509"/>
                  <a:pt x="593763" y="357188"/>
                </a:cubicBezTo>
                <a:cubicBezTo>
                  <a:pt x="590395" y="363923"/>
                  <a:pt x="591323" y="372739"/>
                  <a:pt x="586619" y="378619"/>
                </a:cubicBezTo>
                <a:cubicBezTo>
                  <a:pt x="581256" y="385323"/>
                  <a:pt x="572332" y="388144"/>
                  <a:pt x="565188" y="392906"/>
                </a:cubicBezTo>
                <a:cubicBezTo>
                  <a:pt x="533346" y="384946"/>
                  <a:pt x="542566" y="394096"/>
                  <a:pt x="529469" y="392906"/>
                </a:cubicBezTo>
                <a:close/>
              </a:path>
            </a:pathLst>
          </a:cu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Freeform 80"/>
          <p:cNvSpPr/>
          <p:nvPr/>
        </p:nvSpPr>
        <p:spPr>
          <a:xfrm>
            <a:off x="6173986" y="1211115"/>
            <a:ext cx="650982" cy="393014"/>
          </a:xfrm>
          <a:custGeom>
            <a:avLst/>
            <a:gdLst>
              <a:gd name="connsiteX0" fmla="*/ 529469 w 650982"/>
              <a:gd name="connsiteY0" fmla="*/ 392906 h 393014"/>
              <a:gd name="connsiteX1" fmla="*/ 486607 w 650982"/>
              <a:gd name="connsiteY1" fmla="*/ 385763 h 393014"/>
              <a:gd name="connsiteX2" fmla="*/ 443744 w 650982"/>
              <a:gd name="connsiteY2" fmla="*/ 371475 h 393014"/>
              <a:gd name="connsiteX3" fmla="*/ 415169 w 650982"/>
              <a:gd name="connsiteY3" fmla="*/ 364331 h 393014"/>
              <a:gd name="connsiteX4" fmla="*/ 193713 w 650982"/>
              <a:gd name="connsiteY4" fmla="*/ 357188 h 393014"/>
              <a:gd name="connsiteX5" fmla="*/ 122275 w 650982"/>
              <a:gd name="connsiteY5" fmla="*/ 350044 h 393014"/>
              <a:gd name="connsiteX6" fmla="*/ 86557 w 650982"/>
              <a:gd name="connsiteY6" fmla="*/ 321469 h 393014"/>
              <a:gd name="connsiteX7" fmla="*/ 65125 w 650982"/>
              <a:gd name="connsiteY7" fmla="*/ 314325 h 393014"/>
              <a:gd name="connsiteX8" fmla="*/ 50838 w 650982"/>
              <a:gd name="connsiteY8" fmla="*/ 285750 h 393014"/>
              <a:gd name="connsiteX9" fmla="*/ 22263 w 650982"/>
              <a:gd name="connsiteY9" fmla="*/ 242888 h 393014"/>
              <a:gd name="connsiteX10" fmla="*/ 15119 w 650982"/>
              <a:gd name="connsiteY10" fmla="*/ 214313 h 393014"/>
              <a:gd name="connsiteX11" fmla="*/ 832 w 650982"/>
              <a:gd name="connsiteY11" fmla="*/ 192881 h 393014"/>
              <a:gd name="connsiteX12" fmla="*/ 7975 w 650982"/>
              <a:gd name="connsiteY12" fmla="*/ 100013 h 393014"/>
              <a:gd name="connsiteX13" fmla="*/ 29407 w 650982"/>
              <a:gd name="connsiteY13" fmla="*/ 85725 h 393014"/>
              <a:gd name="connsiteX14" fmla="*/ 57982 w 650982"/>
              <a:gd name="connsiteY14" fmla="*/ 57150 h 393014"/>
              <a:gd name="connsiteX15" fmla="*/ 93700 w 650982"/>
              <a:gd name="connsiteY15" fmla="*/ 50006 h 393014"/>
              <a:gd name="connsiteX16" fmla="*/ 115132 w 650982"/>
              <a:gd name="connsiteY16" fmla="*/ 42863 h 393014"/>
              <a:gd name="connsiteX17" fmla="*/ 186569 w 650982"/>
              <a:gd name="connsiteY17" fmla="*/ 28575 h 393014"/>
              <a:gd name="connsiteX18" fmla="*/ 336588 w 650982"/>
              <a:gd name="connsiteY18" fmla="*/ 21431 h 393014"/>
              <a:gd name="connsiteX19" fmla="*/ 458032 w 650982"/>
              <a:gd name="connsiteY19" fmla="*/ 0 h 393014"/>
              <a:gd name="connsiteX20" fmla="*/ 550900 w 650982"/>
              <a:gd name="connsiteY20" fmla="*/ 7144 h 393014"/>
              <a:gd name="connsiteX21" fmla="*/ 572332 w 650982"/>
              <a:gd name="connsiteY21" fmla="*/ 14288 h 393014"/>
              <a:gd name="connsiteX22" fmla="*/ 600907 w 650982"/>
              <a:gd name="connsiteY22" fmla="*/ 57150 h 393014"/>
              <a:gd name="connsiteX23" fmla="*/ 622338 w 650982"/>
              <a:gd name="connsiteY23" fmla="*/ 78581 h 393014"/>
              <a:gd name="connsiteX24" fmla="*/ 650913 w 650982"/>
              <a:gd name="connsiteY24" fmla="*/ 135731 h 393014"/>
              <a:gd name="connsiteX25" fmla="*/ 636625 w 650982"/>
              <a:gd name="connsiteY25" fmla="*/ 264319 h 393014"/>
              <a:gd name="connsiteX26" fmla="*/ 622338 w 650982"/>
              <a:gd name="connsiteY26" fmla="*/ 285750 h 393014"/>
              <a:gd name="connsiteX27" fmla="*/ 608050 w 650982"/>
              <a:gd name="connsiteY27" fmla="*/ 335756 h 393014"/>
              <a:gd name="connsiteX28" fmla="*/ 593763 w 650982"/>
              <a:gd name="connsiteY28" fmla="*/ 357188 h 393014"/>
              <a:gd name="connsiteX29" fmla="*/ 586619 w 650982"/>
              <a:gd name="connsiteY29" fmla="*/ 378619 h 393014"/>
              <a:gd name="connsiteX30" fmla="*/ 565188 w 650982"/>
              <a:gd name="connsiteY30" fmla="*/ 392906 h 393014"/>
              <a:gd name="connsiteX31" fmla="*/ 529469 w 650982"/>
              <a:gd name="connsiteY31" fmla="*/ 392906 h 39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50982" h="393014">
                <a:moveTo>
                  <a:pt x="529469" y="392906"/>
                </a:moveTo>
                <a:cubicBezTo>
                  <a:pt x="516372" y="391716"/>
                  <a:pt x="500659" y="389276"/>
                  <a:pt x="486607" y="385763"/>
                </a:cubicBezTo>
                <a:cubicBezTo>
                  <a:pt x="471996" y="382110"/>
                  <a:pt x="458355" y="375128"/>
                  <a:pt x="443744" y="371475"/>
                </a:cubicBezTo>
                <a:lnTo>
                  <a:pt x="415169" y="364331"/>
                </a:lnTo>
                <a:cubicBezTo>
                  <a:pt x="336787" y="312078"/>
                  <a:pt x="413494" y="357188"/>
                  <a:pt x="193713" y="357188"/>
                </a:cubicBezTo>
                <a:cubicBezTo>
                  <a:pt x="169782" y="357188"/>
                  <a:pt x="146088" y="352425"/>
                  <a:pt x="122275" y="350044"/>
                </a:cubicBezTo>
                <a:cubicBezTo>
                  <a:pt x="68405" y="332087"/>
                  <a:pt x="132720" y="358399"/>
                  <a:pt x="86557" y="321469"/>
                </a:cubicBezTo>
                <a:cubicBezTo>
                  <a:pt x="80677" y="316765"/>
                  <a:pt x="72269" y="316706"/>
                  <a:pt x="65125" y="314325"/>
                </a:cubicBezTo>
                <a:cubicBezTo>
                  <a:pt x="60363" y="304800"/>
                  <a:pt x="56317" y="294882"/>
                  <a:pt x="50838" y="285750"/>
                </a:cubicBezTo>
                <a:cubicBezTo>
                  <a:pt x="42003" y="271026"/>
                  <a:pt x="22263" y="242888"/>
                  <a:pt x="22263" y="242888"/>
                </a:cubicBezTo>
                <a:cubicBezTo>
                  <a:pt x="19882" y="233363"/>
                  <a:pt x="18986" y="223337"/>
                  <a:pt x="15119" y="214313"/>
                </a:cubicBezTo>
                <a:cubicBezTo>
                  <a:pt x="11737" y="206421"/>
                  <a:pt x="1368" y="201450"/>
                  <a:pt x="832" y="192881"/>
                </a:cubicBezTo>
                <a:cubicBezTo>
                  <a:pt x="-1105" y="161894"/>
                  <a:pt x="-25" y="130012"/>
                  <a:pt x="7975" y="100013"/>
                </a:cubicBezTo>
                <a:cubicBezTo>
                  <a:pt x="10187" y="91717"/>
                  <a:pt x="22888" y="91313"/>
                  <a:pt x="29407" y="85725"/>
                </a:cubicBezTo>
                <a:cubicBezTo>
                  <a:pt x="39634" y="76959"/>
                  <a:pt x="46207" y="63692"/>
                  <a:pt x="57982" y="57150"/>
                </a:cubicBezTo>
                <a:cubicBezTo>
                  <a:pt x="68596" y="51253"/>
                  <a:pt x="81921" y="52951"/>
                  <a:pt x="93700" y="50006"/>
                </a:cubicBezTo>
                <a:cubicBezTo>
                  <a:pt x="101006" y="48180"/>
                  <a:pt x="107891" y="44932"/>
                  <a:pt x="115132" y="42863"/>
                </a:cubicBezTo>
                <a:cubicBezTo>
                  <a:pt x="134985" y="37191"/>
                  <a:pt x="167621" y="29979"/>
                  <a:pt x="186569" y="28575"/>
                </a:cubicBezTo>
                <a:cubicBezTo>
                  <a:pt x="236495" y="24877"/>
                  <a:pt x="286582" y="23812"/>
                  <a:pt x="336588" y="21431"/>
                </a:cubicBezTo>
                <a:cubicBezTo>
                  <a:pt x="424536" y="3842"/>
                  <a:pt x="383985" y="10578"/>
                  <a:pt x="458032" y="0"/>
                </a:cubicBezTo>
                <a:cubicBezTo>
                  <a:pt x="488988" y="2381"/>
                  <a:pt x="520092" y="3293"/>
                  <a:pt x="550900" y="7144"/>
                </a:cubicBezTo>
                <a:cubicBezTo>
                  <a:pt x="558372" y="8078"/>
                  <a:pt x="567007" y="8963"/>
                  <a:pt x="572332" y="14288"/>
                </a:cubicBezTo>
                <a:cubicBezTo>
                  <a:pt x="584474" y="26430"/>
                  <a:pt x="588765" y="45008"/>
                  <a:pt x="600907" y="57150"/>
                </a:cubicBezTo>
                <a:lnTo>
                  <a:pt x="622338" y="78581"/>
                </a:lnTo>
                <a:cubicBezTo>
                  <a:pt x="631863" y="97631"/>
                  <a:pt x="652330" y="114480"/>
                  <a:pt x="650913" y="135731"/>
                </a:cubicBezTo>
                <a:cubicBezTo>
                  <a:pt x="650020" y="149128"/>
                  <a:pt x="653670" y="230230"/>
                  <a:pt x="636625" y="264319"/>
                </a:cubicBezTo>
                <a:cubicBezTo>
                  <a:pt x="632785" y="271998"/>
                  <a:pt x="627100" y="278606"/>
                  <a:pt x="622338" y="285750"/>
                </a:cubicBezTo>
                <a:cubicBezTo>
                  <a:pt x="620049" y="294908"/>
                  <a:pt x="613175" y="325506"/>
                  <a:pt x="608050" y="335756"/>
                </a:cubicBezTo>
                <a:cubicBezTo>
                  <a:pt x="604210" y="343435"/>
                  <a:pt x="597603" y="349509"/>
                  <a:pt x="593763" y="357188"/>
                </a:cubicBezTo>
                <a:cubicBezTo>
                  <a:pt x="590395" y="363923"/>
                  <a:pt x="591323" y="372739"/>
                  <a:pt x="586619" y="378619"/>
                </a:cubicBezTo>
                <a:cubicBezTo>
                  <a:pt x="581256" y="385323"/>
                  <a:pt x="572332" y="388144"/>
                  <a:pt x="565188" y="392906"/>
                </a:cubicBezTo>
                <a:cubicBezTo>
                  <a:pt x="533346" y="384946"/>
                  <a:pt x="542566" y="394096"/>
                  <a:pt x="529469" y="392906"/>
                </a:cubicBezTo>
                <a:close/>
              </a:path>
            </a:pathLst>
          </a:cu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Freeform 81"/>
          <p:cNvSpPr/>
          <p:nvPr/>
        </p:nvSpPr>
        <p:spPr>
          <a:xfrm>
            <a:off x="6717266" y="1190290"/>
            <a:ext cx="650982" cy="393014"/>
          </a:xfrm>
          <a:custGeom>
            <a:avLst/>
            <a:gdLst>
              <a:gd name="connsiteX0" fmla="*/ 529469 w 650982"/>
              <a:gd name="connsiteY0" fmla="*/ 392906 h 393014"/>
              <a:gd name="connsiteX1" fmla="*/ 486607 w 650982"/>
              <a:gd name="connsiteY1" fmla="*/ 385763 h 393014"/>
              <a:gd name="connsiteX2" fmla="*/ 443744 w 650982"/>
              <a:gd name="connsiteY2" fmla="*/ 371475 h 393014"/>
              <a:gd name="connsiteX3" fmla="*/ 415169 w 650982"/>
              <a:gd name="connsiteY3" fmla="*/ 364331 h 393014"/>
              <a:gd name="connsiteX4" fmla="*/ 193713 w 650982"/>
              <a:gd name="connsiteY4" fmla="*/ 357188 h 393014"/>
              <a:gd name="connsiteX5" fmla="*/ 122275 w 650982"/>
              <a:gd name="connsiteY5" fmla="*/ 350044 h 393014"/>
              <a:gd name="connsiteX6" fmla="*/ 86557 w 650982"/>
              <a:gd name="connsiteY6" fmla="*/ 321469 h 393014"/>
              <a:gd name="connsiteX7" fmla="*/ 65125 w 650982"/>
              <a:gd name="connsiteY7" fmla="*/ 314325 h 393014"/>
              <a:gd name="connsiteX8" fmla="*/ 50838 w 650982"/>
              <a:gd name="connsiteY8" fmla="*/ 285750 h 393014"/>
              <a:gd name="connsiteX9" fmla="*/ 22263 w 650982"/>
              <a:gd name="connsiteY9" fmla="*/ 242888 h 393014"/>
              <a:gd name="connsiteX10" fmla="*/ 15119 w 650982"/>
              <a:gd name="connsiteY10" fmla="*/ 214313 h 393014"/>
              <a:gd name="connsiteX11" fmla="*/ 832 w 650982"/>
              <a:gd name="connsiteY11" fmla="*/ 192881 h 393014"/>
              <a:gd name="connsiteX12" fmla="*/ 7975 w 650982"/>
              <a:gd name="connsiteY12" fmla="*/ 100013 h 393014"/>
              <a:gd name="connsiteX13" fmla="*/ 29407 w 650982"/>
              <a:gd name="connsiteY13" fmla="*/ 85725 h 393014"/>
              <a:gd name="connsiteX14" fmla="*/ 57982 w 650982"/>
              <a:gd name="connsiteY14" fmla="*/ 57150 h 393014"/>
              <a:gd name="connsiteX15" fmla="*/ 93700 w 650982"/>
              <a:gd name="connsiteY15" fmla="*/ 50006 h 393014"/>
              <a:gd name="connsiteX16" fmla="*/ 115132 w 650982"/>
              <a:gd name="connsiteY16" fmla="*/ 42863 h 393014"/>
              <a:gd name="connsiteX17" fmla="*/ 186569 w 650982"/>
              <a:gd name="connsiteY17" fmla="*/ 28575 h 393014"/>
              <a:gd name="connsiteX18" fmla="*/ 336588 w 650982"/>
              <a:gd name="connsiteY18" fmla="*/ 21431 h 393014"/>
              <a:gd name="connsiteX19" fmla="*/ 458032 w 650982"/>
              <a:gd name="connsiteY19" fmla="*/ 0 h 393014"/>
              <a:gd name="connsiteX20" fmla="*/ 550900 w 650982"/>
              <a:gd name="connsiteY20" fmla="*/ 7144 h 393014"/>
              <a:gd name="connsiteX21" fmla="*/ 572332 w 650982"/>
              <a:gd name="connsiteY21" fmla="*/ 14288 h 393014"/>
              <a:gd name="connsiteX22" fmla="*/ 600907 w 650982"/>
              <a:gd name="connsiteY22" fmla="*/ 57150 h 393014"/>
              <a:gd name="connsiteX23" fmla="*/ 622338 w 650982"/>
              <a:gd name="connsiteY23" fmla="*/ 78581 h 393014"/>
              <a:gd name="connsiteX24" fmla="*/ 650913 w 650982"/>
              <a:gd name="connsiteY24" fmla="*/ 135731 h 393014"/>
              <a:gd name="connsiteX25" fmla="*/ 636625 w 650982"/>
              <a:gd name="connsiteY25" fmla="*/ 264319 h 393014"/>
              <a:gd name="connsiteX26" fmla="*/ 622338 w 650982"/>
              <a:gd name="connsiteY26" fmla="*/ 285750 h 393014"/>
              <a:gd name="connsiteX27" fmla="*/ 608050 w 650982"/>
              <a:gd name="connsiteY27" fmla="*/ 335756 h 393014"/>
              <a:gd name="connsiteX28" fmla="*/ 593763 w 650982"/>
              <a:gd name="connsiteY28" fmla="*/ 357188 h 393014"/>
              <a:gd name="connsiteX29" fmla="*/ 586619 w 650982"/>
              <a:gd name="connsiteY29" fmla="*/ 378619 h 393014"/>
              <a:gd name="connsiteX30" fmla="*/ 565188 w 650982"/>
              <a:gd name="connsiteY30" fmla="*/ 392906 h 393014"/>
              <a:gd name="connsiteX31" fmla="*/ 529469 w 650982"/>
              <a:gd name="connsiteY31" fmla="*/ 392906 h 39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50982" h="393014">
                <a:moveTo>
                  <a:pt x="529469" y="392906"/>
                </a:moveTo>
                <a:cubicBezTo>
                  <a:pt x="516372" y="391716"/>
                  <a:pt x="500659" y="389276"/>
                  <a:pt x="486607" y="385763"/>
                </a:cubicBezTo>
                <a:cubicBezTo>
                  <a:pt x="471996" y="382110"/>
                  <a:pt x="458355" y="375128"/>
                  <a:pt x="443744" y="371475"/>
                </a:cubicBezTo>
                <a:lnTo>
                  <a:pt x="415169" y="364331"/>
                </a:lnTo>
                <a:cubicBezTo>
                  <a:pt x="336787" y="312078"/>
                  <a:pt x="413494" y="357188"/>
                  <a:pt x="193713" y="357188"/>
                </a:cubicBezTo>
                <a:cubicBezTo>
                  <a:pt x="169782" y="357188"/>
                  <a:pt x="146088" y="352425"/>
                  <a:pt x="122275" y="350044"/>
                </a:cubicBezTo>
                <a:cubicBezTo>
                  <a:pt x="68405" y="332087"/>
                  <a:pt x="132720" y="358399"/>
                  <a:pt x="86557" y="321469"/>
                </a:cubicBezTo>
                <a:cubicBezTo>
                  <a:pt x="80677" y="316765"/>
                  <a:pt x="72269" y="316706"/>
                  <a:pt x="65125" y="314325"/>
                </a:cubicBezTo>
                <a:cubicBezTo>
                  <a:pt x="60363" y="304800"/>
                  <a:pt x="56317" y="294882"/>
                  <a:pt x="50838" y="285750"/>
                </a:cubicBezTo>
                <a:cubicBezTo>
                  <a:pt x="42003" y="271026"/>
                  <a:pt x="22263" y="242888"/>
                  <a:pt x="22263" y="242888"/>
                </a:cubicBezTo>
                <a:cubicBezTo>
                  <a:pt x="19882" y="233363"/>
                  <a:pt x="18986" y="223337"/>
                  <a:pt x="15119" y="214313"/>
                </a:cubicBezTo>
                <a:cubicBezTo>
                  <a:pt x="11737" y="206421"/>
                  <a:pt x="1368" y="201450"/>
                  <a:pt x="832" y="192881"/>
                </a:cubicBezTo>
                <a:cubicBezTo>
                  <a:pt x="-1105" y="161894"/>
                  <a:pt x="-25" y="130012"/>
                  <a:pt x="7975" y="100013"/>
                </a:cubicBezTo>
                <a:cubicBezTo>
                  <a:pt x="10187" y="91717"/>
                  <a:pt x="22888" y="91313"/>
                  <a:pt x="29407" y="85725"/>
                </a:cubicBezTo>
                <a:cubicBezTo>
                  <a:pt x="39634" y="76959"/>
                  <a:pt x="46207" y="63692"/>
                  <a:pt x="57982" y="57150"/>
                </a:cubicBezTo>
                <a:cubicBezTo>
                  <a:pt x="68596" y="51253"/>
                  <a:pt x="81921" y="52951"/>
                  <a:pt x="93700" y="50006"/>
                </a:cubicBezTo>
                <a:cubicBezTo>
                  <a:pt x="101006" y="48180"/>
                  <a:pt x="107891" y="44932"/>
                  <a:pt x="115132" y="42863"/>
                </a:cubicBezTo>
                <a:cubicBezTo>
                  <a:pt x="134985" y="37191"/>
                  <a:pt x="167621" y="29979"/>
                  <a:pt x="186569" y="28575"/>
                </a:cubicBezTo>
                <a:cubicBezTo>
                  <a:pt x="236495" y="24877"/>
                  <a:pt x="286582" y="23812"/>
                  <a:pt x="336588" y="21431"/>
                </a:cubicBezTo>
                <a:cubicBezTo>
                  <a:pt x="424536" y="3842"/>
                  <a:pt x="383985" y="10578"/>
                  <a:pt x="458032" y="0"/>
                </a:cubicBezTo>
                <a:cubicBezTo>
                  <a:pt x="488988" y="2381"/>
                  <a:pt x="520092" y="3293"/>
                  <a:pt x="550900" y="7144"/>
                </a:cubicBezTo>
                <a:cubicBezTo>
                  <a:pt x="558372" y="8078"/>
                  <a:pt x="567007" y="8963"/>
                  <a:pt x="572332" y="14288"/>
                </a:cubicBezTo>
                <a:cubicBezTo>
                  <a:pt x="584474" y="26430"/>
                  <a:pt x="588765" y="45008"/>
                  <a:pt x="600907" y="57150"/>
                </a:cubicBezTo>
                <a:lnTo>
                  <a:pt x="622338" y="78581"/>
                </a:lnTo>
                <a:cubicBezTo>
                  <a:pt x="631863" y="97631"/>
                  <a:pt x="652330" y="114480"/>
                  <a:pt x="650913" y="135731"/>
                </a:cubicBezTo>
                <a:cubicBezTo>
                  <a:pt x="650020" y="149128"/>
                  <a:pt x="653670" y="230230"/>
                  <a:pt x="636625" y="264319"/>
                </a:cubicBezTo>
                <a:cubicBezTo>
                  <a:pt x="632785" y="271998"/>
                  <a:pt x="627100" y="278606"/>
                  <a:pt x="622338" y="285750"/>
                </a:cubicBezTo>
                <a:cubicBezTo>
                  <a:pt x="620049" y="294908"/>
                  <a:pt x="613175" y="325506"/>
                  <a:pt x="608050" y="335756"/>
                </a:cubicBezTo>
                <a:cubicBezTo>
                  <a:pt x="604210" y="343435"/>
                  <a:pt x="597603" y="349509"/>
                  <a:pt x="593763" y="357188"/>
                </a:cubicBezTo>
                <a:cubicBezTo>
                  <a:pt x="590395" y="363923"/>
                  <a:pt x="591323" y="372739"/>
                  <a:pt x="586619" y="378619"/>
                </a:cubicBezTo>
                <a:cubicBezTo>
                  <a:pt x="581256" y="385323"/>
                  <a:pt x="572332" y="388144"/>
                  <a:pt x="565188" y="392906"/>
                </a:cubicBezTo>
                <a:cubicBezTo>
                  <a:pt x="533346" y="384946"/>
                  <a:pt x="542566" y="394096"/>
                  <a:pt x="529469" y="392906"/>
                </a:cubicBezTo>
                <a:close/>
              </a:path>
            </a:pathLst>
          </a:cu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Freeform 82"/>
          <p:cNvSpPr/>
          <p:nvPr/>
        </p:nvSpPr>
        <p:spPr>
          <a:xfrm>
            <a:off x="7236296" y="1209275"/>
            <a:ext cx="650982" cy="393014"/>
          </a:xfrm>
          <a:custGeom>
            <a:avLst/>
            <a:gdLst>
              <a:gd name="connsiteX0" fmla="*/ 529469 w 650982"/>
              <a:gd name="connsiteY0" fmla="*/ 392906 h 393014"/>
              <a:gd name="connsiteX1" fmla="*/ 486607 w 650982"/>
              <a:gd name="connsiteY1" fmla="*/ 385763 h 393014"/>
              <a:gd name="connsiteX2" fmla="*/ 443744 w 650982"/>
              <a:gd name="connsiteY2" fmla="*/ 371475 h 393014"/>
              <a:gd name="connsiteX3" fmla="*/ 415169 w 650982"/>
              <a:gd name="connsiteY3" fmla="*/ 364331 h 393014"/>
              <a:gd name="connsiteX4" fmla="*/ 193713 w 650982"/>
              <a:gd name="connsiteY4" fmla="*/ 357188 h 393014"/>
              <a:gd name="connsiteX5" fmla="*/ 122275 w 650982"/>
              <a:gd name="connsiteY5" fmla="*/ 350044 h 393014"/>
              <a:gd name="connsiteX6" fmla="*/ 86557 w 650982"/>
              <a:gd name="connsiteY6" fmla="*/ 321469 h 393014"/>
              <a:gd name="connsiteX7" fmla="*/ 65125 w 650982"/>
              <a:gd name="connsiteY7" fmla="*/ 314325 h 393014"/>
              <a:gd name="connsiteX8" fmla="*/ 50838 w 650982"/>
              <a:gd name="connsiteY8" fmla="*/ 285750 h 393014"/>
              <a:gd name="connsiteX9" fmla="*/ 22263 w 650982"/>
              <a:gd name="connsiteY9" fmla="*/ 242888 h 393014"/>
              <a:gd name="connsiteX10" fmla="*/ 15119 w 650982"/>
              <a:gd name="connsiteY10" fmla="*/ 214313 h 393014"/>
              <a:gd name="connsiteX11" fmla="*/ 832 w 650982"/>
              <a:gd name="connsiteY11" fmla="*/ 192881 h 393014"/>
              <a:gd name="connsiteX12" fmla="*/ 7975 w 650982"/>
              <a:gd name="connsiteY12" fmla="*/ 100013 h 393014"/>
              <a:gd name="connsiteX13" fmla="*/ 29407 w 650982"/>
              <a:gd name="connsiteY13" fmla="*/ 85725 h 393014"/>
              <a:gd name="connsiteX14" fmla="*/ 57982 w 650982"/>
              <a:gd name="connsiteY14" fmla="*/ 57150 h 393014"/>
              <a:gd name="connsiteX15" fmla="*/ 93700 w 650982"/>
              <a:gd name="connsiteY15" fmla="*/ 50006 h 393014"/>
              <a:gd name="connsiteX16" fmla="*/ 115132 w 650982"/>
              <a:gd name="connsiteY16" fmla="*/ 42863 h 393014"/>
              <a:gd name="connsiteX17" fmla="*/ 186569 w 650982"/>
              <a:gd name="connsiteY17" fmla="*/ 28575 h 393014"/>
              <a:gd name="connsiteX18" fmla="*/ 336588 w 650982"/>
              <a:gd name="connsiteY18" fmla="*/ 21431 h 393014"/>
              <a:gd name="connsiteX19" fmla="*/ 458032 w 650982"/>
              <a:gd name="connsiteY19" fmla="*/ 0 h 393014"/>
              <a:gd name="connsiteX20" fmla="*/ 550900 w 650982"/>
              <a:gd name="connsiteY20" fmla="*/ 7144 h 393014"/>
              <a:gd name="connsiteX21" fmla="*/ 572332 w 650982"/>
              <a:gd name="connsiteY21" fmla="*/ 14288 h 393014"/>
              <a:gd name="connsiteX22" fmla="*/ 600907 w 650982"/>
              <a:gd name="connsiteY22" fmla="*/ 57150 h 393014"/>
              <a:gd name="connsiteX23" fmla="*/ 622338 w 650982"/>
              <a:gd name="connsiteY23" fmla="*/ 78581 h 393014"/>
              <a:gd name="connsiteX24" fmla="*/ 650913 w 650982"/>
              <a:gd name="connsiteY24" fmla="*/ 135731 h 393014"/>
              <a:gd name="connsiteX25" fmla="*/ 636625 w 650982"/>
              <a:gd name="connsiteY25" fmla="*/ 264319 h 393014"/>
              <a:gd name="connsiteX26" fmla="*/ 622338 w 650982"/>
              <a:gd name="connsiteY26" fmla="*/ 285750 h 393014"/>
              <a:gd name="connsiteX27" fmla="*/ 608050 w 650982"/>
              <a:gd name="connsiteY27" fmla="*/ 335756 h 393014"/>
              <a:gd name="connsiteX28" fmla="*/ 593763 w 650982"/>
              <a:gd name="connsiteY28" fmla="*/ 357188 h 393014"/>
              <a:gd name="connsiteX29" fmla="*/ 586619 w 650982"/>
              <a:gd name="connsiteY29" fmla="*/ 378619 h 393014"/>
              <a:gd name="connsiteX30" fmla="*/ 565188 w 650982"/>
              <a:gd name="connsiteY30" fmla="*/ 392906 h 393014"/>
              <a:gd name="connsiteX31" fmla="*/ 529469 w 650982"/>
              <a:gd name="connsiteY31" fmla="*/ 392906 h 39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50982" h="393014">
                <a:moveTo>
                  <a:pt x="529469" y="392906"/>
                </a:moveTo>
                <a:cubicBezTo>
                  <a:pt x="516372" y="391716"/>
                  <a:pt x="500659" y="389276"/>
                  <a:pt x="486607" y="385763"/>
                </a:cubicBezTo>
                <a:cubicBezTo>
                  <a:pt x="471996" y="382110"/>
                  <a:pt x="458355" y="375128"/>
                  <a:pt x="443744" y="371475"/>
                </a:cubicBezTo>
                <a:lnTo>
                  <a:pt x="415169" y="364331"/>
                </a:lnTo>
                <a:cubicBezTo>
                  <a:pt x="336787" y="312078"/>
                  <a:pt x="413494" y="357188"/>
                  <a:pt x="193713" y="357188"/>
                </a:cubicBezTo>
                <a:cubicBezTo>
                  <a:pt x="169782" y="357188"/>
                  <a:pt x="146088" y="352425"/>
                  <a:pt x="122275" y="350044"/>
                </a:cubicBezTo>
                <a:cubicBezTo>
                  <a:pt x="68405" y="332087"/>
                  <a:pt x="132720" y="358399"/>
                  <a:pt x="86557" y="321469"/>
                </a:cubicBezTo>
                <a:cubicBezTo>
                  <a:pt x="80677" y="316765"/>
                  <a:pt x="72269" y="316706"/>
                  <a:pt x="65125" y="314325"/>
                </a:cubicBezTo>
                <a:cubicBezTo>
                  <a:pt x="60363" y="304800"/>
                  <a:pt x="56317" y="294882"/>
                  <a:pt x="50838" y="285750"/>
                </a:cubicBezTo>
                <a:cubicBezTo>
                  <a:pt x="42003" y="271026"/>
                  <a:pt x="22263" y="242888"/>
                  <a:pt x="22263" y="242888"/>
                </a:cubicBezTo>
                <a:cubicBezTo>
                  <a:pt x="19882" y="233363"/>
                  <a:pt x="18986" y="223337"/>
                  <a:pt x="15119" y="214313"/>
                </a:cubicBezTo>
                <a:cubicBezTo>
                  <a:pt x="11737" y="206421"/>
                  <a:pt x="1368" y="201450"/>
                  <a:pt x="832" y="192881"/>
                </a:cubicBezTo>
                <a:cubicBezTo>
                  <a:pt x="-1105" y="161894"/>
                  <a:pt x="-25" y="130012"/>
                  <a:pt x="7975" y="100013"/>
                </a:cubicBezTo>
                <a:cubicBezTo>
                  <a:pt x="10187" y="91717"/>
                  <a:pt x="22888" y="91313"/>
                  <a:pt x="29407" y="85725"/>
                </a:cubicBezTo>
                <a:cubicBezTo>
                  <a:pt x="39634" y="76959"/>
                  <a:pt x="46207" y="63692"/>
                  <a:pt x="57982" y="57150"/>
                </a:cubicBezTo>
                <a:cubicBezTo>
                  <a:pt x="68596" y="51253"/>
                  <a:pt x="81921" y="52951"/>
                  <a:pt x="93700" y="50006"/>
                </a:cubicBezTo>
                <a:cubicBezTo>
                  <a:pt x="101006" y="48180"/>
                  <a:pt x="107891" y="44932"/>
                  <a:pt x="115132" y="42863"/>
                </a:cubicBezTo>
                <a:cubicBezTo>
                  <a:pt x="134985" y="37191"/>
                  <a:pt x="167621" y="29979"/>
                  <a:pt x="186569" y="28575"/>
                </a:cubicBezTo>
                <a:cubicBezTo>
                  <a:pt x="236495" y="24877"/>
                  <a:pt x="286582" y="23812"/>
                  <a:pt x="336588" y="21431"/>
                </a:cubicBezTo>
                <a:cubicBezTo>
                  <a:pt x="424536" y="3842"/>
                  <a:pt x="383985" y="10578"/>
                  <a:pt x="458032" y="0"/>
                </a:cubicBezTo>
                <a:cubicBezTo>
                  <a:pt x="488988" y="2381"/>
                  <a:pt x="520092" y="3293"/>
                  <a:pt x="550900" y="7144"/>
                </a:cubicBezTo>
                <a:cubicBezTo>
                  <a:pt x="558372" y="8078"/>
                  <a:pt x="567007" y="8963"/>
                  <a:pt x="572332" y="14288"/>
                </a:cubicBezTo>
                <a:cubicBezTo>
                  <a:pt x="584474" y="26430"/>
                  <a:pt x="588765" y="45008"/>
                  <a:pt x="600907" y="57150"/>
                </a:cubicBezTo>
                <a:lnTo>
                  <a:pt x="622338" y="78581"/>
                </a:lnTo>
                <a:cubicBezTo>
                  <a:pt x="631863" y="97631"/>
                  <a:pt x="652330" y="114480"/>
                  <a:pt x="650913" y="135731"/>
                </a:cubicBezTo>
                <a:cubicBezTo>
                  <a:pt x="650020" y="149128"/>
                  <a:pt x="653670" y="230230"/>
                  <a:pt x="636625" y="264319"/>
                </a:cubicBezTo>
                <a:cubicBezTo>
                  <a:pt x="632785" y="271998"/>
                  <a:pt x="627100" y="278606"/>
                  <a:pt x="622338" y="285750"/>
                </a:cubicBezTo>
                <a:cubicBezTo>
                  <a:pt x="620049" y="294908"/>
                  <a:pt x="613175" y="325506"/>
                  <a:pt x="608050" y="335756"/>
                </a:cubicBezTo>
                <a:cubicBezTo>
                  <a:pt x="604210" y="343435"/>
                  <a:pt x="597603" y="349509"/>
                  <a:pt x="593763" y="357188"/>
                </a:cubicBezTo>
                <a:cubicBezTo>
                  <a:pt x="590395" y="363923"/>
                  <a:pt x="591323" y="372739"/>
                  <a:pt x="586619" y="378619"/>
                </a:cubicBezTo>
                <a:cubicBezTo>
                  <a:pt x="581256" y="385323"/>
                  <a:pt x="572332" y="388144"/>
                  <a:pt x="565188" y="392906"/>
                </a:cubicBezTo>
                <a:cubicBezTo>
                  <a:pt x="533346" y="384946"/>
                  <a:pt x="542566" y="394096"/>
                  <a:pt x="529469" y="392906"/>
                </a:cubicBezTo>
                <a:close/>
              </a:path>
            </a:pathLst>
          </a:cu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Freeform 83"/>
          <p:cNvSpPr/>
          <p:nvPr/>
        </p:nvSpPr>
        <p:spPr>
          <a:xfrm>
            <a:off x="7772141" y="1202131"/>
            <a:ext cx="650982" cy="393014"/>
          </a:xfrm>
          <a:custGeom>
            <a:avLst/>
            <a:gdLst>
              <a:gd name="connsiteX0" fmla="*/ 529469 w 650982"/>
              <a:gd name="connsiteY0" fmla="*/ 392906 h 393014"/>
              <a:gd name="connsiteX1" fmla="*/ 486607 w 650982"/>
              <a:gd name="connsiteY1" fmla="*/ 385763 h 393014"/>
              <a:gd name="connsiteX2" fmla="*/ 443744 w 650982"/>
              <a:gd name="connsiteY2" fmla="*/ 371475 h 393014"/>
              <a:gd name="connsiteX3" fmla="*/ 415169 w 650982"/>
              <a:gd name="connsiteY3" fmla="*/ 364331 h 393014"/>
              <a:gd name="connsiteX4" fmla="*/ 193713 w 650982"/>
              <a:gd name="connsiteY4" fmla="*/ 357188 h 393014"/>
              <a:gd name="connsiteX5" fmla="*/ 122275 w 650982"/>
              <a:gd name="connsiteY5" fmla="*/ 350044 h 393014"/>
              <a:gd name="connsiteX6" fmla="*/ 86557 w 650982"/>
              <a:gd name="connsiteY6" fmla="*/ 321469 h 393014"/>
              <a:gd name="connsiteX7" fmla="*/ 65125 w 650982"/>
              <a:gd name="connsiteY7" fmla="*/ 314325 h 393014"/>
              <a:gd name="connsiteX8" fmla="*/ 50838 w 650982"/>
              <a:gd name="connsiteY8" fmla="*/ 285750 h 393014"/>
              <a:gd name="connsiteX9" fmla="*/ 22263 w 650982"/>
              <a:gd name="connsiteY9" fmla="*/ 242888 h 393014"/>
              <a:gd name="connsiteX10" fmla="*/ 15119 w 650982"/>
              <a:gd name="connsiteY10" fmla="*/ 214313 h 393014"/>
              <a:gd name="connsiteX11" fmla="*/ 832 w 650982"/>
              <a:gd name="connsiteY11" fmla="*/ 192881 h 393014"/>
              <a:gd name="connsiteX12" fmla="*/ 7975 w 650982"/>
              <a:gd name="connsiteY12" fmla="*/ 100013 h 393014"/>
              <a:gd name="connsiteX13" fmla="*/ 29407 w 650982"/>
              <a:gd name="connsiteY13" fmla="*/ 85725 h 393014"/>
              <a:gd name="connsiteX14" fmla="*/ 57982 w 650982"/>
              <a:gd name="connsiteY14" fmla="*/ 57150 h 393014"/>
              <a:gd name="connsiteX15" fmla="*/ 93700 w 650982"/>
              <a:gd name="connsiteY15" fmla="*/ 50006 h 393014"/>
              <a:gd name="connsiteX16" fmla="*/ 115132 w 650982"/>
              <a:gd name="connsiteY16" fmla="*/ 42863 h 393014"/>
              <a:gd name="connsiteX17" fmla="*/ 186569 w 650982"/>
              <a:gd name="connsiteY17" fmla="*/ 28575 h 393014"/>
              <a:gd name="connsiteX18" fmla="*/ 336588 w 650982"/>
              <a:gd name="connsiteY18" fmla="*/ 21431 h 393014"/>
              <a:gd name="connsiteX19" fmla="*/ 458032 w 650982"/>
              <a:gd name="connsiteY19" fmla="*/ 0 h 393014"/>
              <a:gd name="connsiteX20" fmla="*/ 550900 w 650982"/>
              <a:gd name="connsiteY20" fmla="*/ 7144 h 393014"/>
              <a:gd name="connsiteX21" fmla="*/ 572332 w 650982"/>
              <a:gd name="connsiteY21" fmla="*/ 14288 h 393014"/>
              <a:gd name="connsiteX22" fmla="*/ 600907 w 650982"/>
              <a:gd name="connsiteY22" fmla="*/ 57150 h 393014"/>
              <a:gd name="connsiteX23" fmla="*/ 622338 w 650982"/>
              <a:gd name="connsiteY23" fmla="*/ 78581 h 393014"/>
              <a:gd name="connsiteX24" fmla="*/ 650913 w 650982"/>
              <a:gd name="connsiteY24" fmla="*/ 135731 h 393014"/>
              <a:gd name="connsiteX25" fmla="*/ 636625 w 650982"/>
              <a:gd name="connsiteY25" fmla="*/ 264319 h 393014"/>
              <a:gd name="connsiteX26" fmla="*/ 622338 w 650982"/>
              <a:gd name="connsiteY26" fmla="*/ 285750 h 393014"/>
              <a:gd name="connsiteX27" fmla="*/ 608050 w 650982"/>
              <a:gd name="connsiteY27" fmla="*/ 335756 h 393014"/>
              <a:gd name="connsiteX28" fmla="*/ 593763 w 650982"/>
              <a:gd name="connsiteY28" fmla="*/ 357188 h 393014"/>
              <a:gd name="connsiteX29" fmla="*/ 586619 w 650982"/>
              <a:gd name="connsiteY29" fmla="*/ 378619 h 393014"/>
              <a:gd name="connsiteX30" fmla="*/ 565188 w 650982"/>
              <a:gd name="connsiteY30" fmla="*/ 392906 h 393014"/>
              <a:gd name="connsiteX31" fmla="*/ 529469 w 650982"/>
              <a:gd name="connsiteY31" fmla="*/ 392906 h 393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50982" h="393014">
                <a:moveTo>
                  <a:pt x="529469" y="392906"/>
                </a:moveTo>
                <a:cubicBezTo>
                  <a:pt x="516372" y="391716"/>
                  <a:pt x="500659" y="389276"/>
                  <a:pt x="486607" y="385763"/>
                </a:cubicBezTo>
                <a:cubicBezTo>
                  <a:pt x="471996" y="382110"/>
                  <a:pt x="458355" y="375128"/>
                  <a:pt x="443744" y="371475"/>
                </a:cubicBezTo>
                <a:lnTo>
                  <a:pt x="415169" y="364331"/>
                </a:lnTo>
                <a:cubicBezTo>
                  <a:pt x="336787" y="312078"/>
                  <a:pt x="413494" y="357188"/>
                  <a:pt x="193713" y="357188"/>
                </a:cubicBezTo>
                <a:cubicBezTo>
                  <a:pt x="169782" y="357188"/>
                  <a:pt x="146088" y="352425"/>
                  <a:pt x="122275" y="350044"/>
                </a:cubicBezTo>
                <a:cubicBezTo>
                  <a:pt x="68405" y="332087"/>
                  <a:pt x="132720" y="358399"/>
                  <a:pt x="86557" y="321469"/>
                </a:cubicBezTo>
                <a:cubicBezTo>
                  <a:pt x="80677" y="316765"/>
                  <a:pt x="72269" y="316706"/>
                  <a:pt x="65125" y="314325"/>
                </a:cubicBezTo>
                <a:cubicBezTo>
                  <a:pt x="60363" y="304800"/>
                  <a:pt x="56317" y="294882"/>
                  <a:pt x="50838" y="285750"/>
                </a:cubicBezTo>
                <a:cubicBezTo>
                  <a:pt x="42003" y="271026"/>
                  <a:pt x="22263" y="242888"/>
                  <a:pt x="22263" y="242888"/>
                </a:cubicBezTo>
                <a:cubicBezTo>
                  <a:pt x="19882" y="233363"/>
                  <a:pt x="18986" y="223337"/>
                  <a:pt x="15119" y="214313"/>
                </a:cubicBezTo>
                <a:cubicBezTo>
                  <a:pt x="11737" y="206421"/>
                  <a:pt x="1368" y="201450"/>
                  <a:pt x="832" y="192881"/>
                </a:cubicBezTo>
                <a:cubicBezTo>
                  <a:pt x="-1105" y="161894"/>
                  <a:pt x="-25" y="130012"/>
                  <a:pt x="7975" y="100013"/>
                </a:cubicBezTo>
                <a:cubicBezTo>
                  <a:pt x="10187" y="91717"/>
                  <a:pt x="22888" y="91313"/>
                  <a:pt x="29407" y="85725"/>
                </a:cubicBezTo>
                <a:cubicBezTo>
                  <a:pt x="39634" y="76959"/>
                  <a:pt x="46207" y="63692"/>
                  <a:pt x="57982" y="57150"/>
                </a:cubicBezTo>
                <a:cubicBezTo>
                  <a:pt x="68596" y="51253"/>
                  <a:pt x="81921" y="52951"/>
                  <a:pt x="93700" y="50006"/>
                </a:cubicBezTo>
                <a:cubicBezTo>
                  <a:pt x="101006" y="48180"/>
                  <a:pt x="107891" y="44932"/>
                  <a:pt x="115132" y="42863"/>
                </a:cubicBezTo>
                <a:cubicBezTo>
                  <a:pt x="134985" y="37191"/>
                  <a:pt x="167621" y="29979"/>
                  <a:pt x="186569" y="28575"/>
                </a:cubicBezTo>
                <a:cubicBezTo>
                  <a:pt x="236495" y="24877"/>
                  <a:pt x="286582" y="23812"/>
                  <a:pt x="336588" y="21431"/>
                </a:cubicBezTo>
                <a:cubicBezTo>
                  <a:pt x="424536" y="3842"/>
                  <a:pt x="383985" y="10578"/>
                  <a:pt x="458032" y="0"/>
                </a:cubicBezTo>
                <a:cubicBezTo>
                  <a:pt x="488988" y="2381"/>
                  <a:pt x="520092" y="3293"/>
                  <a:pt x="550900" y="7144"/>
                </a:cubicBezTo>
                <a:cubicBezTo>
                  <a:pt x="558372" y="8078"/>
                  <a:pt x="567007" y="8963"/>
                  <a:pt x="572332" y="14288"/>
                </a:cubicBezTo>
                <a:cubicBezTo>
                  <a:pt x="584474" y="26430"/>
                  <a:pt x="588765" y="45008"/>
                  <a:pt x="600907" y="57150"/>
                </a:cubicBezTo>
                <a:lnTo>
                  <a:pt x="622338" y="78581"/>
                </a:lnTo>
                <a:cubicBezTo>
                  <a:pt x="631863" y="97631"/>
                  <a:pt x="652330" y="114480"/>
                  <a:pt x="650913" y="135731"/>
                </a:cubicBezTo>
                <a:cubicBezTo>
                  <a:pt x="650020" y="149128"/>
                  <a:pt x="653670" y="230230"/>
                  <a:pt x="636625" y="264319"/>
                </a:cubicBezTo>
                <a:cubicBezTo>
                  <a:pt x="632785" y="271998"/>
                  <a:pt x="627100" y="278606"/>
                  <a:pt x="622338" y="285750"/>
                </a:cubicBezTo>
                <a:cubicBezTo>
                  <a:pt x="620049" y="294908"/>
                  <a:pt x="613175" y="325506"/>
                  <a:pt x="608050" y="335756"/>
                </a:cubicBezTo>
                <a:cubicBezTo>
                  <a:pt x="604210" y="343435"/>
                  <a:pt x="597603" y="349509"/>
                  <a:pt x="593763" y="357188"/>
                </a:cubicBezTo>
                <a:cubicBezTo>
                  <a:pt x="590395" y="363923"/>
                  <a:pt x="591323" y="372739"/>
                  <a:pt x="586619" y="378619"/>
                </a:cubicBezTo>
                <a:cubicBezTo>
                  <a:pt x="581256" y="385323"/>
                  <a:pt x="572332" y="388144"/>
                  <a:pt x="565188" y="392906"/>
                </a:cubicBezTo>
                <a:cubicBezTo>
                  <a:pt x="533346" y="384946"/>
                  <a:pt x="542566" y="394096"/>
                  <a:pt x="529469" y="392906"/>
                </a:cubicBezTo>
                <a:close/>
              </a:path>
            </a:pathLst>
          </a:cu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6" grpId="0"/>
      <p:bldP spid="37" grpId="0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Walks, Paths and Trails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YDF 2015/16 Lecture 5 AMC</a:t>
            </a:r>
            <a:endParaRPr lang="en-GB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86754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GB" sz="3200" dirty="0"/>
              <a:t>All sequences of edges around a graph from vertex to </a:t>
            </a:r>
            <a:r>
              <a:rPr lang="en-GB" sz="3200" dirty="0" smtClean="0"/>
              <a:t>vertex are </a:t>
            </a:r>
            <a:r>
              <a:rPr lang="en-GB" sz="3200" dirty="0"/>
              <a:t>walks but some of them have special properties.</a:t>
            </a:r>
          </a:p>
          <a:p>
            <a:endParaRPr lang="en-GB" dirty="0"/>
          </a:p>
        </p:txBody>
      </p:sp>
      <p:sp>
        <p:nvSpPr>
          <p:cNvPr id="27" name="Content Placeholder 6"/>
          <p:cNvSpPr txBox="1">
            <a:spLocks/>
          </p:cNvSpPr>
          <p:nvPr/>
        </p:nvSpPr>
        <p:spPr>
          <a:xfrm>
            <a:off x="172950" y="2065306"/>
            <a:ext cx="4327041" cy="3079331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-457200" algn="l"/>
              </a:tabLst>
            </a:pPr>
            <a:r>
              <a:rPr lang="en-GB" sz="2000" dirty="0"/>
              <a:t>If all the </a:t>
            </a:r>
            <a:r>
              <a:rPr lang="en-GB" sz="2000" b="1" dirty="0">
                <a:solidFill>
                  <a:srgbClr val="FF0000"/>
                </a:solidFill>
              </a:rPr>
              <a:t>edges</a:t>
            </a:r>
            <a:r>
              <a:rPr lang="en-GB" sz="2000" dirty="0">
                <a:solidFill>
                  <a:srgbClr val="CC3399"/>
                </a:solidFill>
              </a:rPr>
              <a:t> </a:t>
            </a:r>
            <a:r>
              <a:rPr lang="en-GB" sz="2000" dirty="0"/>
              <a:t>of a walk are </a:t>
            </a:r>
            <a:r>
              <a:rPr lang="en-GB" sz="2000" dirty="0" smtClean="0"/>
              <a:t>distinct we </a:t>
            </a:r>
            <a:r>
              <a:rPr lang="en-GB" sz="2000" dirty="0"/>
              <a:t>have a </a:t>
            </a:r>
            <a:r>
              <a:rPr lang="en-GB" sz="2000" b="1" dirty="0"/>
              <a:t>trail.</a:t>
            </a:r>
            <a:r>
              <a:rPr lang="en-GB" sz="1600" b="1" dirty="0"/>
              <a:t>	e.g. </a:t>
            </a:r>
            <a:r>
              <a:rPr lang="en-GB" sz="1600" b="1" dirty="0" smtClean="0"/>
              <a:t>A,B,C,D,B</a:t>
            </a:r>
            <a:endParaRPr lang="en-GB" sz="1600" dirty="0"/>
          </a:p>
        </p:txBody>
      </p:sp>
      <p:sp>
        <p:nvSpPr>
          <p:cNvPr id="28" name="Content Placeholder 6"/>
          <p:cNvSpPr txBox="1">
            <a:spLocks/>
          </p:cNvSpPr>
          <p:nvPr/>
        </p:nvSpPr>
        <p:spPr>
          <a:xfrm>
            <a:off x="4499991" y="2065306"/>
            <a:ext cx="4371301" cy="3078194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-457200" algn="l"/>
              </a:tabLst>
            </a:pPr>
            <a:r>
              <a:rPr lang="en-GB" sz="2000" dirty="0"/>
              <a:t>If all the </a:t>
            </a:r>
            <a:r>
              <a:rPr lang="en-GB" sz="2000" b="1" dirty="0">
                <a:solidFill>
                  <a:srgbClr val="00B050"/>
                </a:solidFill>
              </a:rPr>
              <a:t>vertices</a:t>
            </a:r>
            <a:r>
              <a:rPr lang="en-GB" sz="2000" dirty="0"/>
              <a:t> of a walk are distinct we have a </a:t>
            </a:r>
            <a:r>
              <a:rPr lang="en-GB" sz="2000" b="1" dirty="0"/>
              <a:t>path.	</a:t>
            </a:r>
            <a:r>
              <a:rPr lang="en-GB" sz="1600" b="1" dirty="0"/>
              <a:t>e.g. B,A,C,D</a:t>
            </a:r>
            <a:endParaRPr lang="en-GB" sz="16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1403648" y="2585848"/>
            <a:ext cx="2132068" cy="2558789"/>
            <a:chOff x="6464928" y="1491630"/>
            <a:chExt cx="2132068" cy="2558789"/>
          </a:xfrm>
        </p:grpSpPr>
        <p:grpSp>
          <p:nvGrpSpPr>
            <p:cNvPr id="8" name="Group 7"/>
            <p:cNvGrpSpPr/>
            <p:nvPr/>
          </p:nvGrpSpPr>
          <p:grpSpPr>
            <a:xfrm>
              <a:off x="6464928" y="1491630"/>
              <a:ext cx="2132068" cy="2558789"/>
              <a:chOff x="4571353" y="1381113"/>
              <a:chExt cx="2132068" cy="2558789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6172421" y="1934833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571353" y="1718809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076056" y="3723878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" name="Straight Connector 11"/>
              <p:cNvCxnSpPr>
                <a:stCxn id="10" idx="5"/>
                <a:endCxn id="17" idx="1"/>
              </p:cNvCxnSpPr>
              <p:nvPr/>
            </p:nvCxnSpPr>
            <p:spPr>
              <a:xfrm>
                <a:off x="4755741" y="1903197"/>
                <a:ext cx="1524799" cy="1488428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9" idx="3"/>
                <a:endCxn id="11" idx="7"/>
              </p:cNvCxnSpPr>
              <p:nvPr/>
            </p:nvCxnSpPr>
            <p:spPr>
              <a:xfrm flipH="1">
                <a:off x="5260444" y="2119221"/>
                <a:ext cx="943613" cy="1636293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endCxn id="17" idx="0"/>
              </p:cNvCxnSpPr>
              <p:nvPr/>
            </p:nvCxnSpPr>
            <p:spPr>
              <a:xfrm>
                <a:off x="6280540" y="2150857"/>
                <a:ext cx="76376" cy="1209132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10" idx="7"/>
                <a:endCxn id="9" idx="2"/>
              </p:cNvCxnSpPr>
              <p:nvPr/>
            </p:nvCxnSpPr>
            <p:spPr>
              <a:xfrm>
                <a:off x="4755741" y="1750445"/>
                <a:ext cx="1416680" cy="29240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11" idx="6"/>
              </p:cNvCxnSpPr>
              <p:nvPr/>
            </p:nvCxnSpPr>
            <p:spPr>
              <a:xfrm flipH="1">
                <a:off x="5292080" y="3507854"/>
                <a:ext cx="1011581" cy="324036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6248904" y="3359989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571353" y="1381113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/>
                  <a:t>A</a:t>
                </a:r>
                <a:endParaRPr lang="en-GB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343381" y="17910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B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396398" y="3215176"/>
                <a:ext cx="254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/>
                  <a:t>C</a:t>
                </a:r>
                <a:endParaRPr lang="en-GB" b="1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900404" y="345837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/>
                  <a:t>D</a:t>
                </a:r>
                <a:endParaRPr lang="en-GB" b="1" dirty="0"/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6654935" y="1878491"/>
              <a:ext cx="1411061" cy="2685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8148184" y="2264512"/>
              <a:ext cx="102307" cy="119964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7185655" y="3639779"/>
              <a:ext cx="956824" cy="2962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7172300" y="2223389"/>
              <a:ext cx="925332" cy="163629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228184" y="2572751"/>
            <a:ext cx="2132068" cy="2558789"/>
            <a:chOff x="4571353" y="1381113"/>
            <a:chExt cx="2132068" cy="2558789"/>
          </a:xfrm>
        </p:grpSpPr>
        <p:sp>
          <p:nvSpPr>
            <p:cNvPr id="35" name="Oval 34"/>
            <p:cNvSpPr/>
            <p:nvPr/>
          </p:nvSpPr>
          <p:spPr>
            <a:xfrm>
              <a:off x="6172421" y="1934833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/>
            <p:cNvSpPr/>
            <p:nvPr/>
          </p:nvSpPr>
          <p:spPr>
            <a:xfrm>
              <a:off x="4571353" y="1718809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/>
            <p:cNvSpPr/>
            <p:nvPr/>
          </p:nvSpPr>
          <p:spPr>
            <a:xfrm>
              <a:off x="5076056" y="3723878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Straight Connector 37"/>
            <p:cNvCxnSpPr>
              <a:stCxn id="36" idx="5"/>
              <a:endCxn id="43" idx="1"/>
            </p:cNvCxnSpPr>
            <p:nvPr/>
          </p:nvCxnSpPr>
          <p:spPr>
            <a:xfrm>
              <a:off x="4755741" y="1903197"/>
              <a:ext cx="1524799" cy="148842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5" idx="3"/>
              <a:endCxn id="37" idx="7"/>
            </p:cNvCxnSpPr>
            <p:nvPr/>
          </p:nvCxnSpPr>
          <p:spPr>
            <a:xfrm flipH="1">
              <a:off x="5260444" y="2119221"/>
              <a:ext cx="943613" cy="163629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43" idx="0"/>
            </p:cNvCxnSpPr>
            <p:nvPr/>
          </p:nvCxnSpPr>
          <p:spPr>
            <a:xfrm>
              <a:off x="6280540" y="2150857"/>
              <a:ext cx="76376" cy="120913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6" idx="7"/>
              <a:endCxn id="35" idx="2"/>
            </p:cNvCxnSpPr>
            <p:nvPr/>
          </p:nvCxnSpPr>
          <p:spPr>
            <a:xfrm>
              <a:off x="4755741" y="1750445"/>
              <a:ext cx="1416680" cy="2924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endCxn id="37" idx="6"/>
            </p:cNvCxnSpPr>
            <p:nvPr/>
          </p:nvCxnSpPr>
          <p:spPr>
            <a:xfrm flipH="1">
              <a:off x="5292080" y="3507854"/>
              <a:ext cx="1011581" cy="32403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248904" y="3359989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71353" y="1381113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A</a:t>
              </a:r>
              <a:endParaRPr lang="en-GB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343381" y="179101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B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396398" y="3215176"/>
              <a:ext cx="254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C</a:t>
              </a:r>
              <a:endParaRPr lang="en-GB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00404" y="3458374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D</a:t>
              </a:r>
              <a:endParaRPr lang="en-GB" b="1" dirty="0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H="1" flipV="1">
            <a:off x="6418191" y="2959612"/>
            <a:ext cx="1411061" cy="26852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948911" y="4720900"/>
            <a:ext cx="956824" cy="29627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6" idx="5"/>
            <a:endCxn id="43" idx="1"/>
          </p:cNvCxnSpPr>
          <p:nvPr/>
        </p:nvCxnSpPr>
        <p:spPr>
          <a:xfrm>
            <a:off x="6412572" y="3094835"/>
            <a:ext cx="1524799" cy="14884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14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Graph theory </a:t>
            </a:r>
            <a:r>
              <a:rPr lang="en-GB" dirty="0" smtClean="0"/>
              <a:t>- </a:t>
            </a:r>
            <a:r>
              <a:rPr lang="en-GB" dirty="0"/>
              <a:t>misleading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YDF 2015/16 Lecture 5 AMC</a:t>
            </a:r>
            <a:endParaRPr lang="en-GB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3200" dirty="0"/>
              <a:t>We have met </a:t>
            </a:r>
            <a:r>
              <a:rPr lang="en-GB" sz="3200" dirty="0">
                <a:solidFill>
                  <a:srgbClr val="3366FF"/>
                </a:solidFill>
              </a:rPr>
              <a:t>graphs</a:t>
            </a:r>
            <a:r>
              <a:rPr lang="en-GB" sz="3200" dirty="0"/>
              <a:t> before when we studied </a:t>
            </a:r>
            <a:r>
              <a:rPr lang="en-GB" sz="3200" dirty="0" smtClean="0"/>
              <a:t>functions and matrices</a:t>
            </a:r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 smtClean="0"/>
          </a:p>
          <a:p>
            <a:endParaRPr lang="en-GB" sz="3200" dirty="0"/>
          </a:p>
          <a:p>
            <a:r>
              <a:rPr lang="en-GB" sz="3200" dirty="0"/>
              <a:t>We now use the term with a wider meaning for any network of lines that are put together with some joining </a:t>
            </a:r>
            <a:r>
              <a:rPr lang="en-GB" sz="3200" dirty="0" smtClean="0"/>
              <a:t>elements</a:t>
            </a:r>
            <a:endParaRPr lang="en-GB" sz="3200" dirty="0"/>
          </a:p>
        </p:txBody>
      </p:sp>
      <p:pic>
        <p:nvPicPr>
          <p:cNvPr id="5125" name="Picture 5" descr="C:\Users\fy02\AppData\Local\Microsoft\Windows\Temporary Internet Files\Content.IE5\JU6A6UUJ\areaparallelogram.img_assist_custom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40" y="1735585"/>
            <a:ext cx="2132092" cy="178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fy02\AppData\Local\Microsoft\Windows\Temporary Internet Files\Content.IE5\WZQL9KTL\Linear_Function_Graph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735585"/>
            <a:ext cx="1851670" cy="185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fy02\AppData\Local\Microsoft\Windows\Temporary Internet Files\Content.IE5\F0Z8HPK3\3-crossing_Heawood_graph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411" y="2013990"/>
            <a:ext cx="1923550" cy="15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74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28987" y="3537644"/>
            <a:ext cx="5421083" cy="273844"/>
          </a:xfrm>
        </p:spPr>
        <p:txBody>
          <a:bodyPr/>
          <a:lstStyle/>
          <a:p>
            <a:r>
              <a:rPr lang="fr-FR" smtClean="0"/>
              <a:t>YDF 2015/16 Lecture 5 AMC</a:t>
            </a:r>
            <a:endParaRPr lang="en-GB" dirty="0" smtClean="0"/>
          </a:p>
        </p:txBody>
      </p:sp>
      <p:grpSp>
        <p:nvGrpSpPr>
          <p:cNvPr id="5" name="Group 452"/>
          <p:cNvGrpSpPr>
            <a:grpSpLocks noChangeAspect="1"/>
          </p:cNvGrpSpPr>
          <p:nvPr/>
        </p:nvGrpSpPr>
        <p:grpSpPr bwMode="auto">
          <a:xfrm>
            <a:off x="948086" y="100013"/>
            <a:ext cx="7264400" cy="5043487"/>
            <a:chOff x="712" y="1397"/>
            <a:chExt cx="4776" cy="3591"/>
          </a:xfrm>
        </p:grpSpPr>
        <p:sp>
          <p:nvSpPr>
            <p:cNvPr id="6" name="AutoShape 451"/>
            <p:cNvSpPr>
              <a:spLocks noChangeAspect="1" noChangeArrowheads="1" noTextEdit="1"/>
            </p:cNvSpPr>
            <p:nvPr/>
          </p:nvSpPr>
          <p:spPr bwMode="auto">
            <a:xfrm>
              <a:off x="712" y="1397"/>
              <a:ext cx="4776" cy="3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Rectangle 453"/>
            <p:cNvSpPr>
              <a:spLocks noChangeArrowheads="1"/>
            </p:cNvSpPr>
            <p:nvPr/>
          </p:nvSpPr>
          <p:spPr bwMode="auto">
            <a:xfrm>
              <a:off x="730" y="1415"/>
              <a:ext cx="4722" cy="1936"/>
            </a:xfrm>
            <a:prstGeom prst="rect">
              <a:avLst/>
            </a:prstGeom>
            <a:solidFill>
              <a:srgbClr val="D9F5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454"/>
            <p:cNvSpPr>
              <a:spLocks noChangeArrowheads="1"/>
            </p:cNvSpPr>
            <p:nvPr/>
          </p:nvSpPr>
          <p:spPr bwMode="auto">
            <a:xfrm>
              <a:off x="730" y="1415"/>
              <a:ext cx="4722" cy="1936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455"/>
            <p:cNvSpPr>
              <a:spLocks/>
            </p:cNvSpPr>
            <p:nvPr/>
          </p:nvSpPr>
          <p:spPr bwMode="auto">
            <a:xfrm>
              <a:off x="879" y="1602"/>
              <a:ext cx="3178" cy="1240"/>
            </a:xfrm>
            <a:custGeom>
              <a:avLst/>
              <a:gdLst>
                <a:gd name="T0" fmla="*/ 3021 w 12714"/>
                <a:gd name="T1" fmla="*/ 1190 h 4960"/>
                <a:gd name="T2" fmla="*/ 2932 w 12714"/>
                <a:gd name="T3" fmla="*/ 1191 h 4960"/>
                <a:gd name="T4" fmla="*/ 2839 w 12714"/>
                <a:gd name="T5" fmla="*/ 1169 h 4960"/>
                <a:gd name="T6" fmla="*/ 2759 w 12714"/>
                <a:gd name="T7" fmla="*/ 1124 h 4960"/>
                <a:gd name="T8" fmla="*/ 2744 w 12714"/>
                <a:gd name="T9" fmla="*/ 1016 h 4960"/>
                <a:gd name="T10" fmla="*/ 2711 w 12714"/>
                <a:gd name="T11" fmla="*/ 942 h 4960"/>
                <a:gd name="T12" fmla="*/ 2690 w 12714"/>
                <a:gd name="T13" fmla="*/ 886 h 4960"/>
                <a:gd name="T14" fmla="*/ 2664 w 12714"/>
                <a:gd name="T15" fmla="*/ 804 h 4960"/>
                <a:gd name="T16" fmla="*/ 2583 w 12714"/>
                <a:gd name="T17" fmla="*/ 746 h 4960"/>
                <a:gd name="T18" fmla="*/ 2501 w 12714"/>
                <a:gd name="T19" fmla="*/ 803 h 4960"/>
                <a:gd name="T20" fmla="*/ 2431 w 12714"/>
                <a:gd name="T21" fmla="*/ 892 h 4960"/>
                <a:gd name="T22" fmla="*/ 2339 w 12714"/>
                <a:gd name="T23" fmla="*/ 935 h 4960"/>
                <a:gd name="T24" fmla="*/ 2292 w 12714"/>
                <a:gd name="T25" fmla="*/ 1043 h 4960"/>
                <a:gd name="T26" fmla="*/ 2174 w 12714"/>
                <a:gd name="T27" fmla="*/ 1022 h 4960"/>
                <a:gd name="T28" fmla="*/ 2150 w 12714"/>
                <a:gd name="T29" fmla="*/ 932 h 4960"/>
                <a:gd name="T30" fmla="*/ 2097 w 12714"/>
                <a:gd name="T31" fmla="*/ 965 h 4960"/>
                <a:gd name="T32" fmla="*/ 2013 w 12714"/>
                <a:gd name="T33" fmla="*/ 1052 h 4960"/>
                <a:gd name="T34" fmla="*/ 1889 w 12714"/>
                <a:gd name="T35" fmla="*/ 1068 h 4960"/>
                <a:gd name="T36" fmla="*/ 1798 w 12714"/>
                <a:gd name="T37" fmla="*/ 1011 h 4960"/>
                <a:gd name="T38" fmla="*/ 1732 w 12714"/>
                <a:gd name="T39" fmla="*/ 986 h 4960"/>
                <a:gd name="T40" fmla="*/ 1676 w 12714"/>
                <a:gd name="T41" fmla="*/ 1047 h 4960"/>
                <a:gd name="T42" fmla="*/ 1582 w 12714"/>
                <a:gd name="T43" fmla="*/ 1001 h 4960"/>
                <a:gd name="T44" fmla="*/ 1523 w 12714"/>
                <a:gd name="T45" fmla="*/ 910 h 4960"/>
                <a:gd name="T46" fmla="*/ 1607 w 12714"/>
                <a:gd name="T47" fmla="*/ 823 h 4960"/>
                <a:gd name="T48" fmla="*/ 1692 w 12714"/>
                <a:gd name="T49" fmla="*/ 729 h 4960"/>
                <a:gd name="T50" fmla="*/ 1667 w 12714"/>
                <a:gd name="T51" fmla="*/ 673 h 4960"/>
                <a:gd name="T52" fmla="*/ 1613 w 12714"/>
                <a:gd name="T53" fmla="*/ 577 h 4960"/>
                <a:gd name="T54" fmla="*/ 1512 w 12714"/>
                <a:gd name="T55" fmla="*/ 600 h 4960"/>
                <a:gd name="T56" fmla="*/ 1374 w 12714"/>
                <a:gd name="T57" fmla="*/ 579 h 4960"/>
                <a:gd name="T58" fmla="*/ 1259 w 12714"/>
                <a:gd name="T59" fmla="*/ 609 h 4960"/>
                <a:gd name="T60" fmla="*/ 1229 w 12714"/>
                <a:gd name="T61" fmla="*/ 460 h 4960"/>
                <a:gd name="T62" fmla="*/ 1279 w 12714"/>
                <a:gd name="T63" fmla="*/ 328 h 4960"/>
                <a:gd name="T64" fmla="*/ 1374 w 12714"/>
                <a:gd name="T65" fmla="*/ 275 h 4960"/>
                <a:gd name="T66" fmla="*/ 1373 w 12714"/>
                <a:gd name="T67" fmla="*/ 176 h 4960"/>
                <a:gd name="T68" fmla="*/ 1330 w 12714"/>
                <a:gd name="T69" fmla="*/ 118 h 4960"/>
                <a:gd name="T70" fmla="*/ 1205 w 12714"/>
                <a:gd name="T71" fmla="*/ 122 h 4960"/>
                <a:gd name="T72" fmla="*/ 1095 w 12714"/>
                <a:gd name="T73" fmla="*/ 31 h 4960"/>
                <a:gd name="T74" fmla="*/ 994 w 12714"/>
                <a:gd name="T75" fmla="*/ 44 h 4960"/>
                <a:gd name="T76" fmla="*/ 922 w 12714"/>
                <a:gd name="T77" fmla="*/ 79 h 4960"/>
                <a:gd name="T78" fmla="*/ 806 w 12714"/>
                <a:gd name="T79" fmla="*/ 99 h 4960"/>
                <a:gd name="T80" fmla="*/ 794 w 12714"/>
                <a:gd name="T81" fmla="*/ 233 h 4960"/>
                <a:gd name="T82" fmla="*/ 728 w 12714"/>
                <a:gd name="T83" fmla="*/ 316 h 4960"/>
                <a:gd name="T84" fmla="*/ 680 w 12714"/>
                <a:gd name="T85" fmla="*/ 358 h 4960"/>
                <a:gd name="T86" fmla="*/ 645 w 12714"/>
                <a:gd name="T87" fmla="*/ 313 h 4960"/>
                <a:gd name="T88" fmla="*/ 654 w 12714"/>
                <a:gd name="T89" fmla="*/ 199 h 4960"/>
                <a:gd name="T90" fmla="*/ 634 w 12714"/>
                <a:gd name="T91" fmla="*/ 94 h 4960"/>
                <a:gd name="T92" fmla="*/ 468 w 12714"/>
                <a:gd name="T93" fmla="*/ 109 h 4960"/>
                <a:gd name="T94" fmla="*/ 425 w 12714"/>
                <a:gd name="T95" fmla="*/ 214 h 4960"/>
                <a:gd name="T96" fmla="*/ 376 w 12714"/>
                <a:gd name="T97" fmla="*/ 334 h 4960"/>
                <a:gd name="T98" fmla="*/ 400 w 12714"/>
                <a:gd name="T99" fmla="*/ 409 h 4960"/>
                <a:gd name="T100" fmla="*/ 365 w 12714"/>
                <a:gd name="T101" fmla="*/ 510 h 4960"/>
                <a:gd name="T102" fmla="*/ 438 w 12714"/>
                <a:gd name="T103" fmla="*/ 599 h 4960"/>
                <a:gd name="T104" fmla="*/ 436 w 12714"/>
                <a:gd name="T105" fmla="*/ 692 h 4960"/>
                <a:gd name="T106" fmla="*/ 490 w 12714"/>
                <a:gd name="T107" fmla="*/ 787 h 4960"/>
                <a:gd name="T108" fmla="*/ 560 w 12714"/>
                <a:gd name="T109" fmla="*/ 904 h 4960"/>
                <a:gd name="T110" fmla="*/ 512 w 12714"/>
                <a:gd name="T111" fmla="*/ 973 h 4960"/>
                <a:gd name="T112" fmla="*/ 405 w 12714"/>
                <a:gd name="T113" fmla="*/ 908 h 4960"/>
                <a:gd name="T114" fmla="*/ 311 w 12714"/>
                <a:gd name="T115" fmla="*/ 1011 h 4960"/>
                <a:gd name="T116" fmla="*/ 178 w 12714"/>
                <a:gd name="T117" fmla="*/ 1012 h 4960"/>
                <a:gd name="T118" fmla="*/ 157 w 12714"/>
                <a:gd name="T119" fmla="*/ 1115 h 4960"/>
                <a:gd name="T120" fmla="*/ 84 w 12714"/>
                <a:gd name="T121" fmla="*/ 1131 h 4960"/>
                <a:gd name="T122" fmla="*/ 27 w 12714"/>
                <a:gd name="T123" fmla="*/ 1222 h 49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714"/>
                <a:gd name="T187" fmla="*/ 0 h 4960"/>
                <a:gd name="T188" fmla="*/ 12714 w 12714"/>
                <a:gd name="T189" fmla="*/ 4960 h 496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714" h="4960">
                  <a:moveTo>
                    <a:pt x="12714" y="4960"/>
                  </a:moveTo>
                  <a:lnTo>
                    <a:pt x="12696" y="4904"/>
                  </a:lnTo>
                  <a:lnTo>
                    <a:pt x="12667" y="4855"/>
                  </a:lnTo>
                  <a:lnTo>
                    <a:pt x="12627" y="4815"/>
                  </a:lnTo>
                  <a:lnTo>
                    <a:pt x="12580" y="4785"/>
                  </a:lnTo>
                  <a:lnTo>
                    <a:pt x="12576" y="4742"/>
                  </a:lnTo>
                  <a:lnTo>
                    <a:pt x="12560" y="4706"/>
                  </a:lnTo>
                  <a:lnTo>
                    <a:pt x="12535" y="4677"/>
                  </a:lnTo>
                  <a:lnTo>
                    <a:pt x="12502" y="4659"/>
                  </a:lnTo>
                  <a:lnTo>
                    <a:pt x="12465" y="4650"/>
                  </a:lnTo>
                  <a:lnTo>
                    <a:pt x="12428" y="4650"/>
                  </a:lnTo>
                  <a:lnTo>
                    <a:pt x="12392" y="4663"/>
                  </a:lnTo>
                  <a:lnTo>
                    <a:pt x="12360" y="4688"/>
                  </a:lnTo>
                  <a:lnTo>
                    <a:pt x="12344" y="4668"/>
                  </a:lnTo>
                  <a:lnTo>
                    <a:pt x="12327" y="4651"/>
                  </a:lnTo>
                  <a:lnTo>
                    <a:pt x="12307" y="4638"/>
                  </a:lnTo>
                  <a:lnTo>
                    <a:pt x="12286" y="4629"/>
                  </a:lnTo>
                  <a:lnTo>
                    <a:pt x="12241" y="4621"/>
                  </a:lnTo>
                  <a:lnTo>
                    <a:pt x="12198" y="4626"/>
                  </a:lnTo>
                  <a:lnTo>
                    <a:pt x="12156" y="4642"/>
                  </a:lnTo>
                  <a:lnTo>
                    <a:pt x="12122" y="4671"/>
                  </a:lnTo>
                  <a:lnTo>
                    <a:pt x="12097" y="4709"/>
                  </a:lnTo>
                  <a:lnTo>
                    <a:pt x="12085" y="4758"/>
                  </a:lnTo>
                  <a:lnTo>
                    <a:pt x="12083" y="4722"/>
                  </a:lnTo>
                  <a:lnTo>
                    <a:pt x="12076" y="4692"/>
                  </a:lnTo>
                  <a:lnTo>
                    <a:pt x="12060" y="4667"/>
                  </a:lnTo>
                  <a:lnTo>
                    <a:pt x="12040" y="4646"/>
                  </a:lnTo>
                  <a:lnTo>
                    <a:pt x="12016" y="4631"/>
                  </a:lnTo>
                  <a:lnTo>
                    <a:pt x="11989" y="4623"/>
                  </a:lnTo>
                  <a:lnTo>
                    <a:pt x="11960" y="4623"/>
                  </a:lnTo>
                  <a:lnTo>
                    <a:pt x="11929" y="4630"/>
                  </a:lnTo>
                  <a:lnTo>
                    <a:pt x="11911" y="4611"/>
                  </a:lnTo>
                  <a:lnTo>
                    <a:pt x="11891" y="4598"/>
                  </a:lnTo>
                  <a:lnTo>
                    <a:pt x="11870" y="4590"/>
                  </a:lnTo>
                  <a:lnTo>
                    <a:pt x="11849" y="4586"/>
                  </a:lnTo>
                  <a:lnTo>
                    <a:pt x="11828" y="4588"/>
                  </a:lnTo>
                  <a:lnTo>
                    <a:pt x="11808" y="4593"/>
                  </a:lnTo>
                  <a:lnTo>
                    <a:pt x="11771" y="4613"/>
                  </a:lnTo>
                  <a:lnTo>
                    <a:pt x="11757" y="4626"/>
                  </a:lnTo>
                  <a:lnTo>
                    <a:pt x="11744" y="4643"/>
                  </a:lnTo>
                  <a:lnTo>
                    <a:pt x="11729" y="4681"/>
                  </a:lnTo>
                  <a:lnTo>
                    <a:pt x="11727" y="4702"/>
                  </a:lnTo>
                  <a:lnTo>
                    <a:pt x="11731" y="4725"/>
                  </a:lnTo>
                  <a:lnTo>
                    <a:pt x="11739" y="4747"/>
                  </a:lnTo>
                  <a:lnTo>
                    <a:pt x="11752" y="4769"/>
                  </a:lnTo>
                  <a:lnTo>
                    <a:pt x="11729" y="4764"/>
                  </a:lnTo>
                  <a:lnTo>
                    <a:pt x="11706" y="4764"/>
                  </a:lnTo>
                  <a:lnTo>
                    <a:pt x="11683" y="4768"/>
                  </a:lnTo>
                  <a:lnTo>
                    <a:pt x="11664" y="4779"/>
                  </a:lnTo>
                  <a:lnTo>
                    <a:pt x="11645" y="4793"/>
                  </a:lnTo>
                  <a:lnTo>
                    <a:pt x="11632" y="4810"/>
                  </a:lnTo>
                  <a:lnTo>
                    <a:pt x="11621" y="4831"/>
                  </a:lnTo>
                  <a:lnTo>
                    <a:pt x="11617" y="4855"/>
                  </a:lnTo>
                  <a:lnTo>
                    <a:pt x="11590" y="4850"/>
                  </a:lnTo>
                  <a:lnTo>
                    <a:pt x="11558" y="4852"/>
                  </a:lnTo>
                  <a:lnTo>
                    <a:pt x="11528" y="4862"/>
                  </a:lnTo>
                  <a:lnTo>
                    <a:pt x="11506" y="4876"/>
                  </a:lnTo>
                  <a:lnTo>
                    <a:pt x="11516" y="4852"/>
                  </a:lnTo>
                  <a:lnTo>
                    <a:pt x="11517" y="4829"/>
                  </a:lnTo>
                  <a:lnTo>
                    <a:pt x="11512" y="4806"/>
                  </a:lnTo>
                  <a:lnTo>
                    <a:pt x="11499" y="4787"/>
                  </a:lnTo>
                  <a:lnTo>
                    <a:pt x="11482" y="4771"/>
                  </a:lnTo>
                  <a:lnTo>
                    <a:pt x="11461" y="4762"/>
                  </a:lnTo>
                  <a:lnTo>
                    <a:pt x="11438" y="4759"/>
                  </a:lnTo>
                  <a:lnTo>
                    <a:pt x="11413" y="4764"/>
                  </a:lnTo>
                  <a:lnTo>
                    <a:pt x="11411" y="4733"/>
                  </a:lnTo>
                  <a:lnTo>
                    <a:pt x="11399" y="4708"/>
                  </a:lnTo>
                  <a:lnTo>
                    <a:pt x="11380" y="4688"/>
                  </a:lnTo>
                  <a:lnTo>
                    <a:pt x="11357" y="4675"/>
                  </a:lnTo>
                  <a:lnTo>
                    <a:pt x="11330" y="4669"/>
                  </a:lnTo>
                  <a:lnTo>
                    <a:pt x="11303" y="4673"/>
                  </a:lnTo>
                  <a:lnTo>
                    <a:pt x="11278" y="4686"/>
                  </a:lnTo>
                  <a:lnTo>
                    <a:pt x="11267" y="4696"/>
                  </a:lnTo>
                  <a:lnTo>
                    <a:pt x="11257" y="4709"/>
                  </a:lnTo>
                  <a:lnTo>
                    <a:pt x="11265" y="4679"/>
                  </a:lnTo>
                  <a:lnTo>
                    <a:pt x="11259" y="4651"/>
                  </a:lnTo>
                  <a:lnTo>
                    <a:pt x="11245" y="4627"/>
                  </a:lnTo>
                  <a:lnTo>
                    <a:pt x="11224" y="4610"/>
                  </a:lnTo>
                  <a:lnTo>
                    <a:pt x="11199" y="4601"/>
                  </a:lnTo>
                  <a:lnTo>
                    <a:pt x="11171" y="4601"/>
                  </a:lnTo>
                  <a:lnTo>
                    <a:pt x="11145" y="4611"/>
                  </a:lnTo>
                  <a:lnTo>
                    <a:pt x="11133" y="4621"/>
                  </a:lnTo>
                  <a:lnTo>
                    <a:pt x="11122" y="4634"/>
                  </a:lnTo>
                  <a:lnTo>
                    <a:pt x="11126" y="4610"/>
                  </a:lnTo>
                  <a:lnTo>
                    <a:pt x="11124" y="4588"/>
                  </a:lnTo>
                  <a:lnTo>
                    <a:pt x="11116" y="4567"/>
                  </a:lnTo>
                  <a:lnTo>
                    <a:pt x="11104" y="4550"/>
                  </a:lnTo>
                  <a:lnTo>
                    <a:pt x="11087" y="4535"/>
                  </a:lnTo>
                  <a:lnTo>
                    <a:pt x="11068" y="4525"/>
                  </a:lnTo>
                  <a:lnTo>
                    <a:pt x="11046" y="4519"/>
                  </a:lnTo>
                  <a:lnTo>
                    <a:pt x="11021" y="4521"/>
                  </a:lnTo>
                  <a:lnTo>
                    <a:pt x="11037" y="4496"/>
                  </a:lnTo>
                  <a:lnTo>
                    <a:pt x="11045" y="4468"/>
                  </a:lnTo>
                  <a:lnTo>
                    <a:pt x="11046" y="4440"/>
                  </a:lnTo>
                  <a:lnTo>
                    <a:pt x="11039" y="4414"/>
                  </a:lnTo>
                  <a:lnTo>
                    <a:pt x="11026" y="4389"/>
                  </a:lnTo>
                  <a:lnTo>
                    <a:pt x="11008" y="4368"/>
                  </a:lnTo>
                  <a:lnTo>
                    <a:pt x="10984" y="4353"/>
                  </a:lnTo>
                  <a:lnTo>
                    <a:pt x="10955" y="4344"/>
                  </a:lnTo>
                  <a:lnTo>
                    <a:pt x="10978" y="4324"/>
                  </a:lnTo>
                  <a:lnTo>
                    <a:pt x="10992" y="4299"/>
                  </a:lnTo>
                  <a:lnTo>
                    <a:pt x="10996" y="4273"/>
                  </a:lnTo>
                  <a:lnTo>
                    <a:pt x="10992" y="4245"/>
                  </a:lnTo>
                  <a:lnTo>
                    <a:pt x="10980" y="4219"/>
                  </a:lnTo>
                  <a:lnTo>
                    <a:pt x="10962" y="4199"/>
                  </a:lnTo>
                  <a:lnTo>
                    <a:pt x="10938" y="4186"/>
                  </a:lnTo>
                  <a:lnTo>
                    <a:pt x="10908" y="4182"/>
                  </a:lnTo>
                  <a:lnTo>
                    <a:pt x="10929" y="4178"/>
                  </a:lnTo>
                  <a:lnTo>
                    <a:pt x="10949" y="4170"/>
                  </a:lnTo>
                  <a:lnTo>
                    <a:pt x="10963" y="4157"/>
                  </a:lnTo>
                  <a:lnTo>
                    <a:pt x="10975" y="4143"/>
                  </a:lnTo>
                  <a:lnTo>
                    <a:pt x="10983" y="4124"/>
                  </a:lnTo>
                  <a:lnTo>
                    <a:pt x="10987" y="4105"/>
                  </a:lnTo>
                  <a:lnTo>
                    <a:pt x="10984" y="4085"/>
                  </a:lnTo>
                  <a:lnTo>
                    <a:pt x="10978" y="4064"/>
                  </a:lnTo>
                  <a:lnTo>
                    <a:pt x="11008" y="4061"/>
                  </a:lnTo>
                  <a:lnTo>
                    <a:pt x="11029" y="4049"/>
                  </a:lnTo>
                  <a:lnTo>
                    <a:pt x="11043" y="4031"/>
                  </a:lnTo>
                  <a:lnTo>
                    <a:pt x="11047" y="4008"/>
                  </a:lnTo>
                  <a:lnTo>
                    <a:pt x="11045" y="3989"/>
                  </a:lnTo>
                  <a:lnTo>
                    <a:pt x="11037" y="3970"/>
                  </a:lnTo>
                  <a:lnTo>
                    <a:pt x="11024" y="3953"/>
                  </a:lnTo>
                  <a:lnTo>
                    <a:pt x="11007" y="3940"/>
                  </a:lnTo>
                  <a:lnTo>
                    <a:pt x="10983" y="3931"/>
                  </a:lnTo>
                  <a:lnTo>
                    <a:pt x="10955" y="3927"/>
                  </a:lnTo>
                  <a:lnTo>
                    <a:pt x="10922" y="3930"/>
                  </a:lnTo>
                  <a:lnTo>
                    <a:pt x="10885" y="3940"/>
                  </a:lnTo>
                  <a:lnTo>
                    <a:pt x="10899" y="3923"/>
                  </a:lnTo>
                  <a:lnTo>
                    <a:pt x="10907" y="3904"/>
                  </a:lnTo>
                  <a:lnTo>
                    <a:pt x="10908" y="3885"/>
                  </a:lnTo>
                  <a:lnTo>
                    <a:pt x="10904" y="3866"/>
                  </a:lnTo>
                  <a:lnTo>
                    <a:pt x="10895" y="3849"/>
                  </a:lnTo>
                  <a:lnTo>
                    <a:pt x="10882" y="3836"/>
                  </a:lnTo>
                  <a:lnTo>
                    <a:pt x="10864" y="3826"/>
                  </a:lnTo>
                  <a:lnTo>
                    <a:pt x="10843" y="3822"/>
                  </a:lnTo>
                  <a:lnTo>
                    <a:pt x="10849" y="3804"/>
                  </a:lnTo>
                  <a:lnTo>
                    <a:pt x="10850" y="3786"/>
                  </a:lnTo>
                  <a:lnTo>
                    <a:pt x="10847" y="3770"/>
                  </a:lnTo>
                  <a:lnTo>
                    <a:pt x="10842" y="3754"/>
                  </a:lnTo>
                  <a:lnTo>
                    <a:pt x="10831" y="3741"/>
                  </a:lnTo>
                  <a:lnTo>
                    <a:pt x="10818" y="3731"/>
                  </a:lnTo>
                  <a:lnTo>
                    <a:pt x="10803" y="3723"/>
                  </a:lnTo>
                  <a:lnTo>
                    <a:pt x="10784" y="3719"/>
                  </a:lnTo>
                  <a:lnTo>
                    <a:pt x="10799" y="3716"/>
                  </a:lnTo>
                  <a:lnTo>
                    <a:pt x="10809" y="3710"/>
                  </a:lnTo>
                  <a:lnTo>
                    <a:pt x="10817" y="3700"/>
                  </a:lnTo>
                  <a:lnTo>
                    <a:pt x="10822" y="3690"/>
                  </a:lnTo>
                  <a:lnTo>
                    <a:pt x="10824" y="3677"/>
                  </a:lnTo>
                  <a:lnTo>
                    <a:pt x="10821" y="3665"/>
                  </a:lnTo>
                  <a:lnTo>
                    <a:pt x="10814" y="3653"/>
                  </a:lnTo>
                  <a:lnTo>
                    <a:pt x="10805" y="3644"/>
                  </a:lnTo>
                  <a:lnTo>
                    <a:pt x="10834" y="3635"/>
                  </a:lnTo>
                  <a:lnTo>
                    <a:pt x="10853" y="3612"/>
                  </a:lnTo>
                  <a:lnTo>
                    <a:pt x="10859" y="3585"/>
                  </a:lnTo>
                  <a:lnTo>
                    <a:pt x="10851" y="3556"/>
                  </a:lnTo>
                  <a:lnTo>
                    <a:pt x="10841" y="3544"/>
                  </a:lnTo>
                  <a:lnTo>
                    <a:pt x="10829" y="3535"/>
                  </a:lnTo>
                  <a:lnTo>
                    <a:pt x="10816" y="3529"/>
                  </a:lnTo>
                  <a:lnTo>
                    <a:pt x="10801" y="3528"/>
                  </a:lnTo>
                  <a:lnTo>
                    <a:pt x="10774" y="3536"/>
                  </a:lnTo>
                  <a:lnTo>
                    <a:pt x="10762" y="3544"/>
                  </a:lnTo>
                  <a:lnTo>
                    <a:pt x="10752" y="3557"/>
                  </a:lnTo>
                  <a:lnTo>
                    <a:pt x="10749" y="3541"/>
                  </a:lnTo>
                  <a:lnTo>
                    <a:pt x="10739" y="3528"/>
                  </a:lnTo>
                  <a:lnTo>
                    <a:pt x="10714" y="3511"/>
                  </a:lnTo>
                  <a:lnTo>
                    <a:pt x="10684" y="3507"/>
                  </a:lnTo>
                  <a:lnTo>
                    <a:pt x="10668" y="3511"/>
                  </a:lnTo>
                  <a:lnTo>
                    <a:pt x="10655" y="3520"/>
                  </a:lnTo>
                  <a:lnTo>
                    <a:pt x="10671" y="3502"/>
                  </a:lnTo>
                  <a:lnTo>
                    <a:pt x="10680" y="3482"/>
                  </a:lnTo>
                  <a:lnTo>
                    <a:pt x="10683" y="3460"/>
                  </a:lnTo>
                  <a:lnTo>
                    <a:pt x="10680" y="3438"/>
                  </a:lnTo>
                  <a:lnTo>
                    <a:pt x="10671" y="3419"/>
                  </a:lnTo>
                  <a:lnTo>
                    <a:pt x="10658" y="3402"/>
                  </a:lnTo>
                  <a:lnTo>
                    <a:pt x="10639" y="3388"/>
                  </a:lnTo>
                  <a:lnTo>
                    <a:pt x="10617" y="3381"/>
                  </a:lnTo>
                  <a:lnTo>
                    <a:pt x="10648" y="3346"/>
                  </a:lnTo>
                  <a:lnTo>
                    <a:pt x="10658" y="3327"/>
                  </a:lnTo>
                  <a:lnTo>
                    <a:pt x="10662" y="3304"/>
                  </a:lnTo>
                  <a:lnTo>
                    <a:pt x="10660" y="3283"/>
                  </a:lnTo>
                  <a:lnTo>
                    <a:pt x="10654" y="3262"/>
                  </a:lnTo>
                  <a:lnTo>
                    <a:pt x="10643" y="3242"/>
                  </a:lnTo>
                  <a:lnTo>
                    <a:pt x="10627" y="3224"/>
                  </a:lnTo>
                  <a:lnTo>
                    <a:pt x="10658" y="3215"/>
                  </a:lnTo>
                  <a:lnTo>
                    <a:pt x="10679" y="3196"/>
                  </a:lnTo>
                  <a:lnTo>
                    <a:pt x="10689" y="3173"/>
                  </a:lnTo>
                  <a:lnTo>
                    <a:pt x="10692" y="3146"/>
                  </a:lnTo>
                  <a:lnTo>
                    <a:pt x="10684" y="3120"/>
                  </a:lnTo>
                  <a:lnTo>
                    <a:pt x="10668" y="3099"/>
                  </a:lnTo>
                  <a:lnTo>
                    <a:pt x="10645" y="3084"/>
                  </a:lnTo>
                  <a:lnTo>
                    <a:pt x="10630" y="3082"/>
                  </a:lnTo>
                  <a:lnTo>
                    <a:pt x="10613" y="3083"/>
                  </a:lnTo>
                  <a:lnTo>
                    <a:pt x="10620" y="3059"/>
                  </a:lnTo>
                  <a:lnTo>
                    <a:pt x="10622" y="3038"/>
                  </a:lnTo>
                  <a:lnTo>
                    <a:pt x="10620" y="3017"/>
                  </a:lnTo>
                  <a:lnTo>
                    <a:pt x="10612" y="2999"/>
                  </a:lnTo>
                  <a:lnTo>
                    <a:pt x="10588" y="2968"/>
                  </a:lnTo>
                  <a:lnTo>
                    <a:pt x="10555" y="2947"/>
                  </a:lnTo>
                  <a:lnTo>
                    <a:pt x="10517" y="2940"/>
                  </a:lnTo>
                  <a:lnTo>
                    <a:pt x="10479" y="2943"/>
                  </a:lnTo>
                  <a:lnTo>
                    <a:pt x="10460" y="2953"/>
                  </a:lnTo>
                  <a:lnTo>
                    <a:pt x="10444" y="2965"/>
                  </a:lnTo>
                  <a:lnTo>
                    <a:pt x="10431" y="2982"/>
                  </a:lnTo>
                  <a:lnTo>
                    <a:pt x="10419" y="3003"/>
                  </a:lnTo>
                  <a:lnTo>
                    <a:pt x="10392" y="2987"/>
                  </a:lnTo>
                  <a:lnTo>
                    <a:pt x="10363" y="2980"/>
                  </a:lnTo>
                  <a:lnTo>
                    <a:pt x="10335" y="2984"/>
                  </a:lnTo>
                  <a:lnTo>
                    <a:pt x="10309" y="2996"/>
                  </a:lnTo>
                  <a:lnTo>
                    <a:pt x="10288" y="3016"/>
                  </a:lnTo>
                  <a:lnTo>
                    <a:pt x="10275" y="3040"/>
                  </a:lnTo>
                  <a:lnTo>
                    <a:pt x="10268" y="3069"/>
                  </a:lnTo>
                  <a:lnTo>
                    <a:pt x="10273" y="3100"/>
                  </a:lnTo>
                  <a:lnTo>
                    <a:pt x="10259" y="3083"/>
                  </a:lnTo>
                  <a:lnTo>
                    <a:pt x="10242" y="3069"/>
                  </a:lnTo>
                  <a:lnTo>
                    <a:pt x="10222" y="3059"/>
                  </a:lnTo>
                  <a:lnTo>
                    <a:pt x="10202" y="3054"/>
                  </a:lnTo>
                  <a:lnTo>
                    <a:pt x="10181" y="3054"/>
                  </a:lnTo>
                  <a:lnTo>
                    <a:pt x="10160" y="3057"/>
                  </a:lnTo>
                  <a:lnTo>
                    <a:pt x="10140" y="3065"/>
                  </a:lnTo>
                  <a:lnTo>
                    <a:pt x="10122" y="3078"/>
                  </a:lnTo>
                  <a:lnTo>
                    <a:pt x="10099" y="3057"/>
                  </a:lnTo>
                  <a:lnTo>
                    <a:pt x="10076" y="3050"/>
                  </a:lnTo>
                  <a:lnTo>
                    <a:pt x="10052" y="3055"/>
                  </a:lnTo>
                  <a:lnTo>
                    <a:pt x="10031" y="3069"/>
                  </a:lnTo>
                  <a:lnTo>
                    <a:pt x="10017" y="3088"/>
                  </a:lnTo>
                  <a:lnTo>
                    <a:pt x="10010" y="3112"/>
                  </a:lnTo>
                  <a:lnTo>
                    <a:pt x="10014" y="3137"/>
                  </a:lnTo>
                  <a:lnTo>
                    <a:pt x="10031" y="3159"/>
                  </a:lnTo>
                  <a:lnTo>
                    <a:pt x="10014" y="3184"/>
                  </a:lnTo>
                  <a:lnTo>
                    <a:pt x="10007" y="3212"/>
                  </a:lnTo>
                  <a:lnTo>
                    <a:pt x="10011" y="3241"/>
                  </a:lnTo>
                  <a:lnTo>
                    <a:pt x="10026" y="3267"/>
                  </a:lnTo>
                  <a:lnTo>
                    <a:pt x="9993" y="3259"/>
                  </a:lnTo>
                  <a:lnTo>
                    <a:pt x="9963" y="3262"/>
                  </a:lnTo>
                  <a:lnTo>
                    <a:pt x="9935" y="3275"/>
                  </a:lnTo>
                  <a:lnTo>
                    <a:pt x="9913" y="3296"/>
                  </a:lnTo>
                  <a:lnTo>
                    <a:pt x="9897" y="3321"/>
                  </a:lnTo>
                  <a:lnTo>
                    <a:pt x="9890" y="3352"/>
                  </a:lnTo>
                  <a:lnTo>
                    <a:pt x="9893" y="3382"/>
                  </a:lnTo>
                  <a:lnTo>
                    <a:pt x="9907" y="3412"/>
                  </a:lnTo>
                  <a:lnTo>
                    <a:pt x="9884" y="3425"/>
                  </a:lnTo>
                  <a:lnTo>
                    <a:pt x="9864" y="3441"/>
                  </a:lnTo>
                  <a:lnTo>
                    <a:pt x="9848" y="3462"/>
                  </a:lnTo>
                  <a:lnTo>
                    <a:pt x="9838" y="3485"/>
                  </a:lnTo>
                  <a:lnTo>
                    <a:pt x="9832" y="3510"/>
                  </a:lnTo>
                  <a:lnTo>
                    <a:pt x="9832" y="3535"/>
                  </a:lnTo>
                  <a:lnTo>
                    <a:pt x="9838" y="3560"/>
                  </a:lnTo>
                  <a:lnTo>
                    <a:pt x="9848" y="3585"/>
                  </a:lnTo>
                  <a:lnTo>
                    <a:pt x="9823" y="3569"/>
                  </a:lnTo>
                  <a:lnTo>
                    <a:pt x="9798" y="3561"/>
                  </a:lnTo>
                  <a:lnTo>
                    <a:pt x="9773" y="3557"/>
                  </a:lnTo>
                  <a:lnTo>
                    <a:pt x="9748" y="3560"/>
                  </a:lnTo>
                  <a:lnTo>
                    <a:pt x="9726" y="3569"/>
                  </a:lnTo>
                  <a:lnTo>
                    <a:pt x="9705" y="3582"/>
                  </a:lnTo>
                  <a:lnTo>
                    <a:pt x="9686" y="3602"/>
                  </a:lnTo>
                  <a:lnTo>
                    <a:pt x="9672" y="3627"/>
                  </a:lnTo>
                  <a:lnTo>
                    <a:pt x="9666" y="3602"/>
                  </a:lnTo>
                  <a:lnTo>
                    <a:pt x="9655" y="3582"/>
                  </a:lnTo>
                  <a:lnTo>
                    <a:pt x="9637" y="3567"/>
                  </a:lnTo>
                  <a:lnTo>
                    <a:pt x="9618" y="3558"/>
                  </a:lnTo>
                  <a:lnTo>
                    <a:pt x="9595" y="3556"/>
                  </a:lnTo>
                  <a:lnTo>
                    <a:pt x="9573" y="3560"/>
                  </a:lnTo>
                  <a:lnTo>
                    <a:pt x="9553" y="3570"/>
                  </a:lnTo>
                  <a:lnTo>
                    <a:pt x="9536" y="3590"/>
                  </a:lnTo>
                  <a:lnTo>
                    <a:pt x="9524" y="3582"/>
                  </a:lnTo>
                  <a:lnTo>
                    <a:pt x="9512" y="3577"/>
                  </a:lnTo>
                  <a:lnTo>
                    <a:pt x="9487" y="3579"/>
                  </a:lnTo>
                  <a:lnTo>
                    <a:pt x="9465" y="3592"/>
                  </a:lnTo>
                  <a:lnTo>
                    <a:pt x="9445" y="3616"/>
                  </a:lnTo>
                  <a:lnTo>
                    <a:pt x="9431" y="3646"/>
                  </a:lnTo>
                  <a:lnTo>
                    <a:pt x="9423" y="3681"/>
                  </a:lnTo>
                  <a:lnTo>
                    <a:pt x="9425" y="3718"/>
                  </a:lnTo>
                  <a:lnTo>
                    <a:pt x="9439" y="3754"/>
                  </a:lnTo>
                  <a:lnTo>
                    <a:pt x="9412" y="3737"/>
                  </a:lnTo>
                  <a:lnTo>
                    <a:pt x="9385" y="3735"/>
                  </a:lnTo>
                  <a:lnTo>
                    <a:pt x="9358" y="3741"/>
                  </a:lnTo>
                  <a:lnTo>
                    <a:pt x="9336" y="3757"/>
                  </a:lnTo>
                  <a:lnTo>
                    <a:pt x="9319" y="3778"/>
                  </a:lnTo>
                  <a:lnTo>
                    <a:pt x="9311" y="3804"/>
                  </a:lnTo>
                  <a:lnTo>
                    <a:pt x="9312" y="3831"/>
                  </a:lnTo>
                  <a:lnTo>
                    <a:pt x="9327" y="3858"/>
                  </a:lnTo>
                  <a:lnTo>
                    <a:pt x="9302" y="3877"/>
                  </a:lnTo>
                  <a:lnTo>
                    <a:pt x="9282" y="3901"/>
                  </a:lnTo>
                  <a:lnTo>
                    <a:pt x="9271" y="3928"/>
                  </a:lnTo>
                  <a:lnTo>
                    <a:pt x="9267" y="3956"/>
                  </a:lnTo>
                  <a:lnTo>
                    <a:pt x="9270" y="3985"/>
                  </a:lnTo>
                  <a:lnTo>
                    <a:pt x="9279" y="4012"/>
                  </a:lnTo>
                  <a:lnTo>
                    <a:pt x="9296" y="4036"/>
                  </a:lnTo>
                  <a:lnTo>
                    <a:pt x="9321" y="4056"/>
                  </a:lnTo>
                  <a:lnTo>
                    <a:pt x="9298" y="4056"/>
                  </a:lnTo>
                  <a:lnTo>
                    <a:pt x="9277" y="4062"/>
                  </a:lnTo>
                  <a:lnTo>
                    <a:pt x="9258" y="4074"/>
                  </a:lnTo>
                  <a:lnTo>
                    <a:pt x="9242" y="4089"/>
                  </a:lnTo>
                  <a:lnTo>
                    <a:pt x="9232" y="4109"/>
                  </a:lnTo>
                  <a:lnTo>
                    <a:pt x="9227" y="4130"/>
                  </a:lnTo>
                  <a:lnTo>
                    <a:pt x="9228" y="4153"/>
                  </a:lnTo>
                  <a:lnTo>
                    <a:pt x="9236" y="4177"/>
                  </a:lnTo>
                  <a:lnTo>
                    <a:pt x="9191" y="4170"/>
                  </a:lnTo>
                  <a:lnTo>
                    <a:pt x="9169" y="4173"/>
                  </a:lnTo>
                  <a:lnTo>
                    <a:pt x="9149" y="4180"/>
                  </a:lnTo>
                  <a:lnTo>
                    <a:pt x="9115" y="4205"/>
                  </a:lnTo>
                  <a:lnTo>
                    <a:pt x="9100" y="4222"/>
                  </a:lnTo>
                  <a:lnTo>
                    <a:pt x="9090" y="4242"/>
                  </a:lnTo>
                  <a:lnTo>
                    <a:pt x="9075" y="4213"/>
                  </a:lnTo>
                  <a:lnTo>
                    <a:pt x="9054" y="4189"/>
                  </a:lnTo>
                  <a:lnTo>
                    <a:pt x="9029" y="4173"/>
                  </a:lnTo>
                  <a:lnTo>
                    <a:pt x="9000" y="4165"/>
                  </a:lnTo>
                  <a:lnTo>
                    <a:pt x="8970" y="4164"/>
                  </a:lnTo>
                  <a:lnTo>
                    <a:pt x="8941" y="4172"/>
                  </a:lnTo>
                  <a:lnTo>
                    <a:pt x="8915" y="4189"/>
                  </a:lnTo>
                  <a:lnTo>
                    <a:pt x="8892" y="4214"/>
                  </a:lnTo>
                  <a:lnTo>
                    <a:pt x="8882" y="4188"/>
                  </a:lnTo>
                  <a:lnTo>
                    <a:pt x="8865" y="4165"/>
                  </a:lnTo>
                  <a:lnTo>
                    <a:pt x="8844" y="4149"/>
                  </a:lnTo>
                  <a:lnTo>
                    <a:pt x="8820" y="4139"/>
                  </a:lnTo>
                  <a:lnTo>
                    <a:pt x="8794" y="4134"/>
                  </a:lnTo>
                  <a:lnTo>
                    <a:pt x="8767" y="4135"/>
                  </a:lnTo>
                  <a:lnTo>
                    <a:pt x="8742" y="4141"/>
                  </a:lnTo>
                  <a:lnTo>
                    <a:pt x="8718" y="4156"/>
                  </a:lnTo>
                  <a:lnTo>
                    <a:pt x="8718" y="4126"/>
                  </a:lnTo>
                  <a:lnTo>
                    <a:pt x="8707" y="4098"/>
                  </a:lnTo>
                  <a:lnTo>
                    <a:pt x="8696" y="4087"/>
                  </a:lnTo>
                  <a:lnTo>
                    <a:pt x="8684" y="4078"/>
                  </a:lnTo>
                  <a:lnTo>
                    <a:pt x="8671" y="4072"/>
                  </a:lnTo>
                  <a:lnTo>
                    <a:pt x="8655" y="4069"/>
                  </a:lnTo>
                  <a:lnTo>
                    <a:pt x="8693" y="4064"/>
                  </a:lnTo>
                  <a:lnTo>
                    <a:pt x="8725" y="4047"/>
                  </a:lnTo>
                  <a:lnTo>
                    <a:pt x="8749" y="4022"/>
                  </a:lnTo>
                  <a:lnTo>
                    <a:pt x="8762" y="3991"/>
                  </a:lnTo>
                  <a:lnTo>
                    <a:pt x="8765" y="3960"/>
                  </a:lnTo>
                  <a:lnTo>
                    <a:pt x="8755" y="3931"/>
                  </a:lnTo>
                  <a:lnTo>
                    <a:pt x="8733" y="3910"/>
                  </a:lnTo>
                  <a:lnTo>
                    <a:pt x="8696" y="3898"/>
                  </a:lnTo>
                  <a:lnTo>
                    <a:pt x="8693" y="3879"/>
                  </a:lnTo>
                  <a:lnTo>
                    <a:pt x="8687" y="3861"/>
                  </a:lnTo>
                  <a:lnTo>
                    <a:pt x="8676" y="3847"/>
                  </a:lnTo>
                  <a:lnTo>
                    <a:pt x="8663" y="3835"/>
                  </a:lnTo>
                  <a:lnTo>
                    <a:pt x="8646" y="3827"/>
                  </a:lnTo>
                  <a:lnTo>
                    <a:pt x="8629" y="3822"/>
                  </a:lnTo>
                  <a:lnTo>
                    <a:pt x="8609" y="3822"/>
                  </a:lnTo>
                  <a:lnTo>
                    <a:pt x="8591" y="3827"/>
                  </a:lnTo>
                  <a:lnTo>
                    <a:pt x="8603" y="3802"/>
                  </a:lnTo>
                  <a:lnTo>
                    <a:pt x="8609" y="3777"/>
                  </a:lnTo>
                  <a:lnTo>
                    <a:pt x="8609" y="3753"/>
                  </a:lnTo>
                  <a:lnTo>
                    <a:pt x="8603" y="3729"/>
                  </a:lnTo>
                  <a:lnTo>
                    <a:pt x="8591" y="3710"/>
                  </a:lnTo>
                  <a:lnTo>
                    <a:pt x="8574" y="3691"/>
                  </a:lnTo>
                  <a:lnTo>
                    <a:pt x="8553" y="3677"/>
                  </a:lnTo>
                  <a:lnTo>
                    <a:pt x="8526" y="3668"/>
                  </a:lnTo>
                  <a:lnTo>
                    <a:pt x="8514" y="3639"/>
                  </a:lnTo>
                  <a:lnTo>
                    <a:pt x="8493" y="3618"/>
                  </a:lnTo>
                  <a:lnTo>
                    <a:pt x="8467" y="3606"/>
                  </a:lnTo>
                  <a:lnTo>
                    <a:pt x="8438" y="3604"/>
                  </a:lnTo>
                  <a:lnTo>
                    <a:pt x="8424" y="3607"/>
                  </a:lnTo>
                  <a:lnTo>
                    <a:pt x="8410" y="3614"/>
                  </a:lnTo>
                  <a:lnTo>
                    <a:pt x="8388" y="3636"/>
                  </a:lnTo>
                  <a:lnTo>
                    <a:pt x="8380" y="3653"/>
                  </a:lnTo>
                  <a:lnTo>
                    <a:pt x="8375" y="3673"/>
                  </a:lnTo>
                  <a:lnTo>
                    <a:pt x="8374" y="3698"/>
                  </a:lnTo>
                  <a:lnTo>
                    <a:pt x="8376" y="3725"/>
                  </a:lnTo>
                  <a:lnTo>
                    <a:pt x="8356" y="3733"/>
                  </a:lnTo>
                  <a:lnTo>
                    <a:pt x="8342" y="3747"/>
                  </a:lnTo>
                  <a:lnTo>
                    <a:pt x="8334" y="3765"/>
                  </a:lnTo>
                  <a:lnTo>
                    <a:pt x="8333" y="3787"/>
                  </a:lnTo>
                  <a:lnTo>
                    <a:pt x="8338" y="3808"/>
                  </a:lnTo>
                  <a:lnTo>
                    <a:pt x="8349" y="3829"/>
                  </a:lnTo>
                  <a:lnTo>
                    <a:pt x="8366" y="3848"/>
                  </a:lnTo>
                  <a:lnTo>
                    <a:pt x="8389" y="3861"/>
                  </a:lnTo>
                  <a:lnTo>
                    <a:pt x="8352" y="3868"/>
                  </a:lnTo>
                  <a:lnTo>
                    <a:pt x="8325" y="3885"/>
                  </a:lnTo>
                  <a:lnTo>
                    <a:pt x="8306" y="3910"/>
                  </a:lnTo>
                  <a:lnTo>
                    <a:pt x="8295" y="3939"/>
                  </a:lnTo>
                  <a:lnTo>
                    <a:pt x="8291" y="3972"/>
                  </a:lnTo>
                  <a:lnTo>
                    <a:pt x="8295" y="4005"/>
                  </a:lnTo>
                  <a:lnTo>
                    <a:pt x="8304" y="4036"/>
                  </a:lnTo>
                  <a:lnTo>
                    <a:pt x="8321" y="4062"/>
                  </a:lnTo>
                  <a:lnTo>
                    <a:pt x="8298" y="4044"/>
                  </a:lnTo>
                  <a:lnTo>
                    <a:pt x="8272" y="4034"/>
                  </a:lnTo>
                  <a:lnTo>
                    <a:pt x="8246" y="4032"/>
                  </a:lnTo>
                  <a:lnTo>
                    <a:pt x="8219" y="4037"/>
                  </a:lnTo>
                  <a:lnTo>
                    <a:pt x="8196" y="4051"/>
                  </a:lnTo>
                  <a:lnTo>
                    <a:pt x="8179" y="4070"/>
                  </a:lnTo>
                  <a:lnTo>
                    <a:pt x="8169" y="4097"/>
                  </a:lnTo>
                  <a:lnTo>
                    <a:pt x="8171" y="4128"/>
                  </a:lnTo>
                  <a:lnTo>
                    <a:pt x="8150" y="4124"/>
                  </a:lnTo>
                  <a:lnTo>
                    <a:pt x="8130" y="4124"/>
                  </a:lnTo>
                  <a:lnTo>
                    <a:pt x="8092" y="4140"/>
                  </a:lnTo>
                  <a:lnTo>
                    <a:pt x="8077" y="4153"/>
                  </a:lnTo>
                  <a:lnTo>
                    <a:pt x="8064" y="4169"/>
                  </a:lnTo>
                  <a:lnTo>
                    <a:pt x="8056" y="4188"/>
                  </a:lnTo>
                  <a:lnTo>
                    <a:pt x="8052" y="4209"/>
                  </a:lnTo>
                  <a:lnTo>
                    <a:pt x="8022" y="4188"/>
                  </a:lnTo>
                  <a:lnTo>
                    <a:pt x="7990" y="4178"/>
                  </a:lnTo>
                  <a:lnTo>
                    <a:pt x="7959" y="4181"/>
                  </a:lnTo>
                  <a:lnTo>
                    <a:pt x="7931" y="4194"/>
                  </a:lnTo>
                  <a:lnTo>
                    <a:pt x="7906" y="4215"/>
                  </a:lnTo>
                  <a:lnTo>
                    <a:pt x="7889" y="4243"/>
                  </a:lnTo>
                  <a:lnTo>
                    <a:pt x="7881" y="4277"/>
                  </a:lnTo>
                  <a:lnTo>
                    <a:pt x="7884" y="4314"/>
                  </a:lnTo>
                  <a:lnTo>
                    <a:pt x="7873" y="4294"/>
                  </a:lnTo>
                  <a:lnTo>
                    <a:pt x="7859" y="4278"/>
                  </a:lnTo>
                  <a:lnTo>
                    <a:pt x="7826" y="4259"/>
                  </a:lnTo>
                  <a:lnTo>
                    <a:pt x="7790" y="4255"/>
                  </a:lnTo>
                  <a:lnTo>
                    <a:pt x="7772" y="4257"/>
                  </a:lnTo>
                  <a:lnTo>
                    <a:pt x="7756" y="4263"/>
                  </a:lnTo>
                  <a:lnTo>
                    <a:pt x="7748" y="4242"/>
                  </a:lnTo>
                  <a:lnTo>
                    <a:pt x="7739" y="4224"/>
                  </a:lnTo>
                  <a:lnTo>
                    <a:pt x="7711" y="4201"/>
                  </a:lnTo>
                  <a:lnTo>
                    <a:pt x="7678" y="4189"/>
                  </a:lnTo>
                  <a:lnTo>
                    <a:pt x="7643" y="4189"/>
                  </a:lnTo>
                  <a:lnTo>
                    <a:pt x="7610" y="4199"/>
                  </a:lnTo>
                  <a:lnTo>
                    <a:pt x="7582" y="4222"/>
                  </a:lnTo>
                  <a:lnTo>
                    <a:pt x="7564" y="4255"/>
                  </a:lnTo>
                  <a:lnTo>
                    <a:pt x="7559" y="4273"/>
                  </a:lnTo>
                  <a:lnTo>
                    <a:pt x="7559" y="4295"/>
                  </a:lnTo>
                  <a:lnTo>
                    <a:pt x="7541" y="4274"/>
                  </a:lnTo>
                  <a:lnTo>
                    <a:pt x="7520" y="4257"/>
                  </a:lnTo>
                  <a:lnTo>
                    <a:pt x="7497" y="4247"/>
                  </a:lnTo>
                  <a:lnTo>
                    <a:pt x="7472" y="4242"/>
                  </a:lnTo>
                  <a:lnTo>
                    <a:pt x="7445" y="4242"/>
                  </a:lnTo>
                  <a:lnTo>
                    <a:pt x="7420" y="4247"/>
                  </a:lnTo>
                  <a:lnTo>
                    <a:pt x="7397" y="4257"/>
                  </a:lnTo>
                  <a:lnTo>
                    <a:pt x="7376" y="4274"/>
                  </a:lnTo>
                  <a:lnTo>
                    <a:pt x="7395" y="4245"/>
                  </a:lnTo>
                  <a:lnTo>
                    <a:pt x="7403" y="4215"/>
                  </a:lnTo>
                  <a:lnTo>
                    <a:pt x="7401" y="4185"/>
                  </a:lnTo>
                  <a:lnTo>
                    <a:pt x="7389" y="4157"/>
                  </a:lnTo>
                  <a:lnTo>
                    <a:pt x="7369" y="4134"/>
                  </a:lnTo>
                  <a:lnTo>
                    <a:pt x="7344" y="4116"/>
                  </a:lnTo>
                  <a:lnTo>
                    <a:pt x="7312" y="4109"/>
                  </a:lnTo>
                  <a:lnTo>
                    <a:pt x="7278" y="4112"/>
                  </a:lnTo>
                  <a:lnTo>
                    <a:pt x="7281" y="4086"/>
                  </a:lnTo>
                  <a:lnTo>
                    <a:pt x="7274" y="4065"/>
                  </a:lnTo>
                  <a:lnTo>
                    <a:pt x="7258" y="4049"/>
                  </a:lnTo>
                  <a:lnTo>
                    <a:pt x="7239" y="4040"/>
                  </a:lnTo>
                  <a:lnTo>
                    <a:pt x="7216" y="4037"/>
                  </a:lnTo>
                  <a:lnTo>
                    <a:pt x="7194" y="4043"/>
                  </a:lnTo>
                  <a:lnTo>
                    <a:pt x="7177" y="4057"/>
                  </a:lnTo>
                  <a:lnTo>
                    <a:pt x="7165" y="4081"/>
                  </a:lnTo>
                  <a:lnTo>
                    <a:pt x="7164" y="4048"/>
                  </a:lnTo>
                  <a:lnTo>
                    <a:pt x="7154" y="4019"/>
                  </a:lnTo>
                  <a:lnTo>
                    <a:pt x="7135" y="3995"/>
                  </a:lnTo>
                  <a:lnTo>
                    <a:pt x="7107" y="3977"/>
                  </a:lnTo>
                  <a:lnTo>
                    <a:pt x="7129" y="3961"/>
                  </a:lnTo>
                  <a:lnTo>
                    <a:pt x="7143" y="3939"/>
                  </a:lnTo>
                  <a:lnTo>
                    <a:pt x="7143" y="3912"/>
                  </a:lnTo>
                  <a:lnTo>
                    <a:pt x="7129" y="3887"/>
                  </a:lnTo>
                  <a:lnTo>
                    <a:pt x="7107" y="3872"/>
                  </a:lnTo>
                  <a:lnTo>
                    <a:pt x="7081" y="3868"/>
                  </a:lnTo>
                  <a:lnTo>
                    <a:pt x="7056" y="3877"/>
                  </a:lnTo>
                  <a:lnTo>
                    <a:pt x="7045" y="3885"/>
                  </a:lnTo>
                  <a:lnTo>
                    <a:pt x="7037" y="3897"/>
                  </a:lnTo>
                  <a:lnTo>
                    <a:pt x="7020" y="3885"/>
                  </a:lnTo>
                  <a:lnTo>
                    <a:pt x="7002" y="3878"/>
                  </a:lnTo>
                  <a:lnTo>
                    <a:pt x="6983" y="3878"/>
                  </a:lnTo>
                  <a:lnTo>
                    <a:pt x="6966" y="3883"/>
                  </a:lnTo>
                  <a:lnTo>
                    <a:pt x="6952" y="3893"/>
                  </a:lnTo>
                  <a:lnTo>
                    <a:pt x="6940" y="3906"/>
                  </a:lnTo>
                  <a:lnTo>
                    <a:pt x="6933" y="3924"/>
                  </a:lnTo>
                  <a:lnTo>
                    <a:pt x="6931" y="3944"/>
                  </a:lnTo>
                  <a:lnTo>
                    <a:pt x="6906" y="3948"/>
                  </a:lnTo>
                  <a:lnTo>
                    <a:pt x="6886" y="3958"/>
                  </a:lnTo>
                  <a:lnTo>
                    <a:pt x="6870" y="3974"/>
                  </a:lnTo>
                  <a:lnTo>
                    <a:pt x="6861" y="3994"/>
                  </a:lnTo>
                  <a:lnTo>
                    <a:pt x="6857" y="4015"/>
                  </a:lnTo>
                  <a:lnTo>
                    <a:pt x="6860" y="4037"/>
                  </a:lnTo>
                  <a:lnTo>
                    <a:pt x="6869" y="4057"/>
                  </a:lnTo>
                  <a:lnTo>
                    <a:pt x="6886" y="4074"/>
                  </a:lnTo>
                  <a:lnTo>
                    <a:pt x="6857" y="4074"/>
                  </a:lnTo>
                  <a:lnTo>
                    <a:pt x="6832" y="4081"/>
                  </a:lnTo>
                  <a:lnTo>
                    <a:pt x="6810" y="4095"/>
                  </a:lnTo>
                  <a:lnTo>
                    <a:pt x="6794" y="4114"/>
                  </a:lnTo>
                  <a:lnTo>
                    <a:pt x="6783" y="4136"/>
                  </a:lnTo>
                  <a:lnTo>
                    <a:pt x="6779" y="4163"/>
                  </a:lnTo>
                  <a:lnTo>
                    <a:pt x="6783" y="4188"/>
                  </a:lnTo>
                  <a:lnTo>
                    <a:pt x="6795" y="4214"/>
                  </a:lnTo>
                  <a:lnTo>
                    <a:pt x="6757" y="4253"/>
                  </a:lnTo>
                  <a:lnTo>
                    <a:pt x="6719" y="4306"/>
                  </a:lnTo>
                  <a:lnTo>
                    <a:pt x="6728" y="4284"/>
                  </a:lnTo>
                  <a:lnTo>
                    <a:pt x="6732" y="4261"/>
                  </a:lnTo>
                  <a:lnTo>
                    <a:pt x="6731" y="4240"/>
                  </a:lnTo>
                  <a:lnTo>
                    <a:pt x="6727" y="4220"/>
                  </a:lnTo>
                  <a:lnTo>
                    <a:pt x="6707" y="4188"/>
                  </a:lnTo>
                  <a:lnTo>
                    <a:pt x="6678" y="4165"/>
                  </a:lnTo>
                  <a:lnTo>
                    <a:pt x="6642" y="4152"/>
                  </a:lnTo>
                  <a:lnTo>
                    <a:pt x="6624" y="4151"/>
                  </a:lnTo>
                  <a:lnTo>
                    <a:pt x="6605" y="4153"/>
                  </a:lnTo>
                  <a:lnTo>
                    <a:pt x="6570" y="4170"/>
                  </a:lnTo>
                  <a:lnTo>
                    <a:pt x="6555" y="4185"/>
                  </a:lnTo>
                  <a:lnTo>
                    <a:pt x="6542" y="4205"/>
                  </a:lnTo>
                  <a:lnTo>
                    <a:pt x="6520" y="4185"/>
                  </a:lnTo>
                  <a:lnTo>
                    <a:pt x="6496" y="4174"/>
                  </a:lnTo>
                  <a:lnTo>
                    <a:pt x="6469" y="4172"/>
                  </a:lnTo>
                  <a:lnTo>
                    <a:pt x="6441" y="4177"/>
                  </a:lnTo>
                  <a:lnTo>
                    <a:pt x="6472" y="4138"/>
                  </a:lnTo>
                  <a:lnTo>
                    <a:pt x="6480" y="4118"/>
                  </a:lnTo>
                  <a:lnTo>
                    <a:pt x="6483" y="4097"/>
                  </a:lnTo>
                  <a:lnTo>
                    <a:pt x="6476" y="4057"/>
                  </a:lnTo>
                  <a:lnTo>
                    <a:pt x="6469" y="4040"/>
                  </a:lnTo>
                  <a:lnTo>
                    <a:pt x="6457" y="4024"/>
                  </a:lnTo>
                  <a:lnTo>
                    <a:pt x="6444" y="4010"/>
                  </a:lnTo>
                  <a:lnTo>
                    <a:pt x="6428" y="3999"/>
                  </a:lnTo>
                  <a:lnTo>
                    <a:pt x="6391" y="3989"/>
                  </a:lnTo>
                  <a:lnTo>
                    <a:pt x="6371" y="3989"/>
                  </a:lnTo>
                  <a:lnTo>
                    <a:pt x="6350" y="3994"/>
                  </a:lnTo>
                  <a:lnTo>
                    <a:pt x="6330" y="4005"/>
                  </a:lnTo>
                  <a:lnTo>
                    <a:pt x="6311" y="4020"/>
                  </a:lnTo>
                  <a:lnTo>
                    <a:pt x="6308" y="3997"/>
                  </a:lnTo>
                  <a:lnTo>
                    <a:pt x="6299" y="3976"/>
                  </a:lnTo>
                  <a:lnTo>
                    <a:pt x="6268" y="3943"/>
                  </a:lnTo>
                  <a:lnTo>
                    <a:pt x="6249" y="3931"/>
                  </a:lnTo>
                  <a:lnTo>
                    <a:pt x="6228" y="3926"/>
                  </a:lnTo>
                  <a:lnTo>
                    <a:pt x="6205" y="3924"/>
                  </a:lnTo>
                  <a:lnTo>
                    <a:pt x="6183" y="3930"/>
                  </a:lnTo>
                  <a:lnTo>
                    <a:pt x="6214" y="3901"/>
                  </a:lnTo>
                  <a:lnTo>
                    <a:pt x="6229" y="3866"/>
                  </a:lnTo>
                  <a:lnTo>
                    <a:pt x="6230" y="3831"/>
                  </a:lnTo>
                  <a:lnTo>
                    <a:pt x="6218" y="3798"/>
                  </a:lnTo>
                  <a:lnTo>
                    <a:pt x="6196" y="3769"/>
                  </a:lnTo>
                  <a:lnTo>
                    <a:pt x="6166" y="3750"/>
                  </a:lnTo>
                  <a:lnTo>
                    <a:pt x="6130" y="3743"/>
                  </a:lnTo>
                  <a:lnTo>
                    <a:pt x="6110" y="3745"/>
                  </a:lnTo>
                  <a:lnTo>
                    <a:pt x="6091" y="3752"/>
                  </a:lnTo>
                  <a:lnTo>
                    <a:pt x="6104" y="3733"/>
                  </a:lnTo>
                  <a:lnTo>
                    <a:pt x="6112" y="3714"/>
                  </a:lnTo>
                  <a:lnTo>
                    <a:pt x="6113" y="3694"/>
                  </a:lnTo>
                  <a:lnTo>
                    <a:pt x="6112" y="3675"/>
                  </a:lnTo>
                  <a:lnTo>
                    <a:pt x="6104" y="3657"/>
                  </a:lnTo>
                  <a:lnTo>
                    <a:pt x="6093" y="3640"/>
                  </a:lnTo>
                  <a:lnTo>
                    <a:pt x="6078" y="3627"/>
                  </a:lnTo>
                  <a:lnTo>
                    <a:pt x="6058" y="3618"/>
                  </a:lnTo>
                  <a:lnTo>
                    <a:pt x="6088" y="3607"/>
                  </a:lnTo>
                  <a:lnTo>
                    <a:pt x="6114" y="3591"/>
                  </a:lnTo>
                  <a:lnTo>
                    <a:pt x="6135" y="3570"/>
                  </a:lnTo>
                  <a:lnTo>
                    <a:pt x="6150" y="3545"/>
                  </a:lnTo>
                  <a:lnTo>
                    <a:pt x="6158" y="3516"/>
                  </a:lnTo>
                  <a:lnTo>
                    <a:pt x="6159" y="3487"/>
                  </a:lnTo>
                  <a:lnTo>
                    <a:pt x="6153" y="3458"/>
                  </a:lnTo>
                  <a:lnTo>
                    <a:pt x="6139" y="3429"/>
                  </a:lnTo>
                  <a:lnTo>
                    <a:pt x="6168" y="3441"/>
                  </a:lnTo>
                  <a:lnTo>
                    <a:pt x="6197" y="3444"/>
                  </a:lnTo>
                  <a:lnTo>
                    <a:pt x="6224" y="3438"/>
                  </a:lnTo>
                  <a:lnTo>
                    <a:pt x="6249" y="3427"/>
                  </a:lnTo>
                  <a:lnTo>
                    <a:pt x="6268" y="3410"/>
                  </a:lnTo>
                  <a:lnTo>
                    <a:pt x="6283" y="3388"/>
                  </a:lnTo>
                  <a:lnTo>
                    <a:pt x="6292" y="3363"/>
                  </a:lnTo>
                  <a:lnTo>
                    <a:pt x="6293" y="3337"/>
                  </a:lnTo>
                  <a:lnTo>
                    <a:pt x="6326" y="3345"/>
                  </a:lnTo>
                  <a:lnTo>
                    <a:pt x="6357" y="3342"/>
                  </a:lnTo>
                  <a:lnTo>
                    <a:pt x="6386" y="3332"/>
                  </a:lnTo>
                  <a:lnTo>
                    <a:pt x="6409" y="3315"/>
                  </a:lnTo>
                  <a:lnTo>
                    <a:pt x="6428" y="3292"/>
                  </a:lnTo>
                  <a:lnTo>
                    <a:pt x="6441" y="3265"/>
                  </a:lnTo>
                  <a:lnTo>
                    <a:pt x="6445" y="3234"/>
                  </a:lnTo>
                  <a:lnTo>
                    <a:pt x="6441" y="3201"/>
                  </a:lnTo>
                  <a:lnTo>
                    <a:pt x="6469" y="3204"/>
                  </a:lnTo>
                  <a:lnTo>
                    <a:pt x="6494" y="3199"/>
                  </a:lnTo>
                  <a:lnTo>
                    <a:pt x="6516" y="3190"/>
                  </a:lnTo>
                  <a:lnTo>
                    <a:pt x="6534" y="3175"/>
                  </a:lnTo>
                  <a:lnTo>
                    <a:pt x="6549" y="3157"/>
                  </a:lnTo>
                  <a:lnTo>
                    <a:pt x="6559" y="3134"/>
                  </a:lnTo>
                  <a:lnTo>
                    <a:pt x="6565" y="3109"/>
                  </a:lnTo>
                  <a:lnTo>
                    <a:pt x="6563" y="3083"/>
                  </a:lnTo>
                  <a:lnTo>
                    <a:pt x="6605" y="3099"/>
                  </a:lnTo>
                  <a:lnTo>
                    <a:pt x="6627" y="3101"/>
                  </a:lnTo>
                  <a:lnTo>
                    <a:pt x="6646" y="3099"/>
                  </a:lnTo>
                  <a:lnTo>
                    <a:pt x="6684" y="3084"/>
                  </a:lnTo>
                  <a:lnTo>
                    <a:pt x="6717" y="3058"/>
                  </a:lnTo>
                  <a:lnTo>
                    <a:pt x="6738" y="3024"/>
                  </a:lnTo>
                  <a:lnTo>
                    <a:pt x="6748" y="2984"/>
                  </a:lnTo>
                  <a:lnTo>
                    <a:pt x="6741" y="2942"/>
                  </a:lnTo>
                  <a:lnTo>
                    <a:pt x="6729" y="2921"/>
                  </a:lnTo>
                  <a:lnTo>
                    <a:pt x="6713" y="2901"/>
                  </a:lnTo>
                  <a:lnTo>
                    <a:pt x="6750" y="2915"/>
                  </a:lnTo>
                  <a:lnTo>
                    <a:pt x="6770" y="2915"/>
                  </a:lnTo>
                  <a:lnTo>
                    <a:pt x="6790" y="2912"/>
                  </a:lnTo>
                  <a:lnTo>
                    <a:pt x="6827" y="2896"/>
                  </a:lnTo>
                  <a:lnTo>
                    <a:pt x="6841" y="2882"/>
                  </a:lnTo>
                  <a:lnTo>
                    <a:pt x="6854" y="2863"/>
                  </a:lnTo>
                  <a:lnTo>
                    <a:pt x="6916" y="2887"/>
                  </a:lnTo>
                  <a:lnTo>
                    <a:pt x="6969" y="2897"/>
                  </a:lnTo>
                  <a:lnTo>
                    <a:pt x="6991" y="2897"/>
                  </a:lnTo>
                  <a:lnTo>
                    <a:pt x="7008" y="2893"/>
                  </a:lnTo>
                  <a:lnTo>
                    <a:pt x="7019" y="2887"/>
                  </a:lnTo>
                  <a:lnTo>
                    <a:pt x="7024" y="2875"/>
                  </a:lnTo>
                  <a:lnTo>
                    <a:pt x="7018" y="2851"/>
                  </a:lnTo>
                  <a:lnTo>
                    <a:pt x="6998" y="2830"/>
                  </a:lnTo>
                  <a:lnTo>
                    <a:pt x="6965" y="2813"/>
                  </a:lnTo>
                  <a:lnTo>
                    <a:pt x="6923" y="2800"/>
                  </a:lnTo>
                  <a:lnTo>
                    <a:pt x="6873" y="2792"/>
                  </a:lnTo>
                  <a:lnTo>
                    <a:pt x="6819" y="2788"/>
                  </a:lnTo>
                  <a:lnTo>
                    <a:pt x="6762" y="2791"/>
                  </a:lnTo>
                  <a:lnTo>
                    <a:pt x="6704" y="2799"/>
                  </a:lnTo>
                  <a:lnTo>
                    <a:pt x="6709" y="2772"/>
                  </a:lnTo>
                  <a:lnTo>
                    <a:pt x="6708" y="2747"/>
                  </a:lnTo>
                  <a:lnTo>
                    <a:pt x="6700" y="2725"/>
                  </a:lnTo>
                  <a:lnTo>
                    <a:pt x="6687" y="2707"/>
                  </a:lnTo>
                  <a:lnTo>
                    <a:pt x="6669" y="2691"/>
                  </a:lnTo>
                  <a:lnTo>
                    <a:pt x="6648" y="2681"/>
                  </a:lnTo>
                  <a:lnTo>
                    <a:pt x="6623" y="2678"/>
                  </a:lnTo>
                  <a:lnTo>
                    <a:pt x="6596" y="2680"/>
                  </a:lnTo>
                  <a:lnTo>
                    <a:pt x="6607" y="2666"/>
                  </a:lnTo>
                  <a:lnTo>
                    <a:pt x="6612" y="2649"/>
                  </a:lnTo>
                  <a:lnTo>
                    <a:pt x="6609" y="2613"/>
                  </a:lnTo>
                  <a:lnTo>
                    <a:pt x="6601" y="2596"/>
                  </a:lnTo>
                  <a:lnTo>
                    <a:pt x="6591" y="2581"/>
                  </a:lnTo>
                  <a:lnTo>
                    <a:pt x="6576" y="2571"/>
                  </a:lnTo>
                  <a:lnTo>
                    <a:pt x="6559" y="2566"/>
                  </a:lnTo>
                  <a:lnTo>
                    <a:pt x="6582" y="2526"/>
                  </a:lnTo>
                  <a:lnTo>
                    <a:pt x="6595" y="2484"/>
                  </a:lnTo>
                  <a:lnTo>
                    <a:pt x="6600" y="2442"/>
                  </a:lnTo>
                  <a:lnTo>
                    <a:pt x="6595" y="2404"/>
                  </a:lnTo>
                  <a:lnTo>
                    <a:pt x="6588" y="2388"/>
                  </a:lnTo>
                  <a:lnTo>
                    <a:pt x="6578" y="2375"/>
                  </a:lnTo>
                  <a:lnTo>
                    <a:pt x="6550" y="2359"/>
                  </a:lnTo>
                  <a:lnTo>
                    <a:pt x="6532" y="2358"/>
                  </a:lnTo>
                  <a:lnTo>
                    <a:pt x="6509" y="2362"/>
                  </a:lnTo>
                  <a:lnTo>
                    <a:pt x="6455" y="2384"/>
                  </a:lnTo>
                  <a:lnTo>
                    <a:pt x="6461" y="2355"/>
                  </a:lnTo>
                  <a:lnTo>
                    <a:pt x="6459" y="2330"/>
                  </a:lnTo>
                  <a:lnTo>
                    <a:pt x="6453" y="2306"/>
                  </a:lnTo>
                  <a:lnTo>
                    <a:pt x="6442" y="2287"/>
                  </a:lnTo>
                  <a:lnTo>
                    <a:pt x="6426" y="2269"/>
                  </a:lnTo>
                  <a:lnTo>
                    <a:pt x="6408" y="2255"/>
                  </a:lnTo>
                  <a:lnTo>
                    <a:pt x="6388" y="2244"/>
                  </a:lnTo>
                  <a:lnTo>
                    <a:pt x="6366" y="2238"/>
                  </a:lnTo>
                  <a:lnTo>
                    <a:pt x="6343" y="2235"/>
                  </a:lnTo>
                  <a:lnTo>
                    <a:pt x="6320" y="2237"/>
                  </a:lnTo>
                  <a:lnTo>
                    <a:pt x="6297" y="2242"/>
                  </a:lnTo>
                  <a:lnTo>
                    <a:pt x="6276" y="2251"/>
                  </a:lnTo>
                  <a:lnTo>
                    <a:pt x="6258" y="2265"/>
                  </a:lnTo>
                  <a:lnTo>
                    <a:pt x="6243" y="2284"/>
                  </a:lnTo>
                  <a:lnTo>
                    <a:pt x="6232" y="2308"/>
                  </a:lnTo>
                  <a:lnTo>
                    <a:pt x="6225" y="2337"/>
                  </a:lnTo>
                  <a:lnTo>
                    <a:pt x="6200" y="2326"/>
                  </a:lnTo>
                  <a:lnTo>
                    <a:pt x="6174" y="2325"/>
                  </a:lnTo>
                  <a:lnTo>
                    <a:pt x="6149" y="2330"/>
                  </a:lnTo>
                  <a:lnTo>
                    <a:pt x="6128" y="2342"/>
                  </a:lnTo>
                  <a:lnTo>
                    <a:pt x="6109" y="2359"/>
                  </a:lnTo>
                  <a:lnTo>
                    <a:pt x="6096" y="2380"/>
                  </a:lnTo>
                  <a:lnTo>
                    <a:pt x="6089" y="2405"/>
                  </a:lnTo>
                  <a:lnTo>
                    <a:pt x="6091" y="2433"/>
                  </a:lnTo>
                  <a:lnTo>
                    <a:pt x="6071" y="2413"/>
                  </a:lnTo>
                  <a:lnTo>
                    <a:pt x="6050" y="2398"/>
                  </a:lnTo>
                  <a:lnTo>
                    <a:pt x="6025" y="2389"/>
                  </a:lnTo>
                  <a:lnTo>
                    <a:pt x="6001" y="2387"/>
                  </a:lnTo>
                  <a:lnTo>
                    <a:pt x="5976" y="2391"/>
                  </a:lnTo>
                  <a:lnTo>
                    <a:pt x="5952" y="2400"/>
                  </a:lnTo>
                  <a:lnTo>
                    <a:pt x="5931" y="2416"/>
                  </a:lnTo>
                  <a:lnTo>
                    <a:pt x="5913" y="2438"/>
                  </a:lnTo>
                  <a:lnTo>
                    <a:pt x="5912" y="2392"/>
                  </a:lnTo>
                  <a:lnTo>
                    <a:pt x="5896" y="2355"/>
                  </a:lnTo>
                  <a:lnTo>
                    <a:pt x="5871" y="2326"/>
                  </a:lnTo>
                  <a:lnTo>
                    <a:pt x="5837" y="2308"/>
                  </a:lnTo>
                  <a:lnTo>
                    <a:pt x="5798" y="2298"/>
                  </a:lnTo>
                  <a:lnTo>
                    <a:pt x="5760" y="2302"/>
                  </a:lnTo>
                  <a:lnTo>
                    <a:pt x="5723" y="2317"/>
                  </a:lnTo>
                  <a:lnTo>
                    <a:pt x="5708" y="2330"/>
                  </a:lnTo>
                  <a:lnTo>
                    <a:pt x="5693" y="2346"/>
                  </a:lnTo>
                  <a:lnTo>
                    <a:pt x="5679" y="2317"/>
                  </a:lnTo>
                  <a:lnTo>
                    <a:pt x="5658" y="2294"/>
                  </a:lnTo>
                  <a:lnTo>
                    <a:pt x="5633" y="2279"/>
                  </a:lnTo>
                  <a:lnTo>
                    <a:pt x="5605" y="2271"/>
                  </a:lnTo>
                  <a:lnTo>
                    <a:pt x="5576" y="2269"/>
                  </a:lnTo>
                  <a:lnTo>
                    <a:pt x="5547" y="2276"/>
                  </a:lnTo>
                  <a:lnTo>
                    <a:pt x="5521" y="2292"/>
                  </a:lnTo>
                  <a:lnTo>
                    <a:pt x="5497" y="2314"/>
                  </a:lnTo>
                  <a:lnTo>
                    <a:pt x="5468" y="2309"/>
                  </a:lnTo>
                  <a:lnTo>
                    <a:pt x="5440" y="2317"/>
                  </a:lnTo>
                  <a:lnTo>
                    <a:pt x="5414" y="2334"/>
                  </a:lnTo>
                  <a:lnTo>
                    <a:pt x="5394" y="2363"/>
                  </a:lnTo>
                  <a:lnTo>
                    <a:pt x="5378" y="2400"/>
                  </a:lnTo>
                  <a:lnTo>
                    <a:pt x="5372" y="2447"/>
                  </a:lnTo>
                  <a:lnTo>
                    <a:pt x="5375" y="2501"/>
                  </a:lnTo>
                  <a:lnTo>
                    <a:pt x="5389" y="2564"/>
                  </a:lnTo>
                  <a:lnTo>
                    <a:pt x="5369" y="2542"/>
                  </a:lnTo>
                  <a:lnTo>
                    <a:pt x="5346" y="2526"/>
                  </a:lnTo>
                  <a:lnTo>
                    <a:pt x="5321" y="2517"/>
                  </a:lnTo>
                  <a:lnTo>
                    <a:pt x="5293" y="2512"/>
                  </a:lnTo>
                  <a:lnTo>
                    <a:pt x="5267" y="2513"/>
                  </a:lnTo>
                  <a:lnTo>
                    <a:pt x="5240" y="2520"/>
                  </a:lnTo>
                  <a:lnTo>
                    <a:pt x="5215" y="2533"/>
                  </a:lnTo>
                  <a:lnTo>
                    <a:pt x="5193" y="2551"/>
                  </a:lnTo>
                  <a:lnTo>
                    <a:pt x="5197" y="2512"/>
                  </a:lnTo>
                  <a:lnTo>
                    <a:pt x="5188" y="2477"/>
                  </a:lnTo>
                  <a:lnTo>
                    <a:pt x="5166" y="2450"/>
                  </a:lnTo>
                  <a:lnTo>
                    <a:pt x="5138" y="2430"/>
                  </a:lnTo>
                  <a:lnTo>
                    <a:pt x="5105" y="2420"/>
                  </a:lnTo>
                  <a:lnTo>
                    <a:pt x="5070" y="2422"/>
                  </a:lnTo>
                  <a:lnTo>
                    <a:pt x="5037" y="2435"/>
                  </a:lnTo>
                  <a:lnTo>
                    <a:pt x="5023" y="2448"/>
                  </a:lnTo>
                  <a:lnTo>
                    <a:pt x="5010" y="2464"/>
                  </a:lnTo>
                  <a:lnTo>
                    <a:pt x="5023" y="2434"/>
                  </a:lnTo>
                  <a:lnTo>
                    <a:pt x="5026" y="2402"/>
                  </a:lnTo>
                  <a:lnTo>
                    <a:pt x="5022" y="2372"/>
                  </a:lnTo>
                  <a:lnTo>
                    <a:pt x="5010" y="2343"/>
                  </a:lnTo>
                  <a:lnTo>
                    <a:pt x="4991" y="2319"/>
                  </a:lnTo>
                  <a:lnTo>
                    <a:pt x="4968" y="2300"/>
                  </a:lnTo>
                  <a:lnTo>
                    <a:pt x="4940" y="2287"/>
                  </a:lnTo>
                  <a:lnTo>
                    <a:pt x="4907" y="2281"/>
                  </a:lnTo>
                  <a:lnTo>
                    <a:pt x="4931" y="2250"/>
                  </a:lnTo>
                  <a:lnTo>
                    <a:pt x="4947" y="2217"/>
                  </a:lnTo>
                  <a:lnTo>
                    <a:pt x="4956" y="2183"/>
                  </a:lnTo>
                  <a:lnTo>
                    <a:pt x="4958" y="2148"/>
                  </a:lnTo>
                  <a:lnTo>
                    <a:pt x="4955" y="2115"/>
                  </a:lnTo>
                  <a:lnTo>
                    <a:pt x="4945" y="2084"/>
                  </a:lnTo>
                  <a:lnTo>
                    <a:pt x="4931" y="2054"/>
                  </a:lnTo>
                  <a:lnTo>
                    <a:pt x="4911" y="2026"/>
                  </a:lnTo>
                  <a:lnTo>
                    <a:pt x="4935" y="1990"/>
                  </a:lnTo>
                  <a:lnTo>
                    <a:pt x="4947" y="1951"/>
                  </a:lnTo>
                  <a:lnTo>
                    <a:pt x="4947" y="1911"/>
                  </a:lnTo>
                  <a:lnTo>
                    <a:pt x="4936" y="1874"/>
                  </a:lnTo>
                  <a:lnTo>
                    <a:pt x="4916" y="1842"/>
                  </a:lnTo>
                  <a:lnTo>
                    <a:pt x="4889" y="1814"/>
                  </a:lnTo>
                  <a:lnTo>
                    <a:pt x="4853" y="1794"/>
                  </a:lnTo>
                  <a:lnTo>
                    <a:pt x="4833" y="1789"/>
                  </a:lnTo>
                  <a:lnTo>
                    <a:pt x="4811" y="1786"/>
                  </a:lnTo>
                  <a:lnTo>
                    <a:pt x="4848" y="1765"/>
                  </a:lnTo>
                  <a:lnTo>
                    <a:pt x="4877" y="1738"/>
                  </a:lnTo>
                  <a:lnTo>
                    <a:pt x="4897" y="1705"/>
                  </a:lnTo>
                  <a:lnTo>
                    <a:pt x="4908" y="1669"/>
                  </a:lnTo>
                  <a:lnTo>
                    <a:pt x="4911" y="1631"/>
                  </a:lnTo>
                  <a:lnTo>
                    <a:pt x="4906" y="1593"/>
                  </a:lnTo>
                  <a:lnTo>
                    <a:pt x="4890" y="1556"/>
                  </a:lnTo>
                  <a:lnTo>
                    <a:pt x="4865" y="1523"/>
                  </a:lnTo>
                  <a:lnTo>
                    <a:pt x="4910" y="1534"/>
                  </a:lnTo>
                  <a:lnTo>
                    <a:pt x="4951" y="1530"/>
                  </a:lnTo>
                  <a:lnTo>
                    <a:pt x="4986" y="1514"/>
                  </a:lnTo>
                  <a:lnTo>
                    <a:pt x="5014" y="1487"/>
                  </a:lnTo>
                  <a:lnTo>
                    <a:pt x="5032" y="1455"/>
                  </a:lnTo>
                  <a:lnTo>
                    <a:pt x="5039" y="1416"/>
                  </a:lnTo>
                  <a:lnTo>
                    <a:pt x="5032" y="1376"/>
                  </a:lnTo>
                  <a:lnTo>
                    <a:pt x="5010" y="1335"/>
                  </a:lnTo>
                  <a:lnTo>
                    <a:pt x="5049" y="1340"/>
                  </a:lnTo>
                  <a:lnTo>
                    <a:pt x="5084" y="1332"/>
                  </a:lnTo>
                  <a:lnTo>
                    <a:pt x="5115" y="1314"/>
                  </a:lnTo>
                  <a:lnTo>
                    <a:pt x="5139" y="1289"/>
                  </a:lnTo>
                  <a:lnTo>
                    <a:pt x="5153" y="1257"/>
                  </a:lnTo>
                  <a:lnTo>
                    <a:pt x="5159" y="1222"/>
                  </a:lnTo>
                  <a:lnTo>
                    <a:pt x="5153" y="1186"/>
                  </a:lnTo>
                  <a:lnTo>
                    <a:pt x="5134" y="1150"/>
                  </a:lnTo>
                  <a:lnTo>
                    <a:pt x="5161" y="1153"/>
                  </a:lnTo>
                  <a:lnTo>
                    <a:pt x="5186" y="1150"/>
                  </a:lnTo>
                  <a:lnTo>
                    <a:pt x="5211" y="1143"/>
                  </a:lnTo>
                  <a:lnTo>
                    <a:pt x="5234" y="1129"/>
                  </a:lnTo>
                  <a:lnTo>
                    <a:pt x="5253" y="1112"/>
                  </a:lnTo>
                  <a:lnTo>
                    <a:pt x="5269" y="1091"/>
                  </a:lnTo>
                  <a:lnTo>
                    <a:pt x="5281" y="1068"/>
                  </a:lnTo>
                  <a:lnTo>
                    <a:pt x="5286" y="1040"/>
                  </a:lnTo>
                  <a:lnTo>
                    <a:pt x="5311" y="1054"/>
                  </a:lnTo>
                  <a:lnTo>
                    <a:pt x="5336" y="1058"/>
                  </a:lnTo>
                  <a:lnTo>
                    <a:pt x="5363" y="1053"/>
                  </a:lnTo>
                  <a:lnTo>
                    <a:pt x="5386" y="1039"/>
                  </a:lnTo>
                  <a:lnTo>
                    <a:pt x="5397" y="1061"/>
                  </a:lnTo>
                  <a:lnTo>
                    <a:pt x="5411" y="1078"/>
                  </a:lnTo>
                  <a:lnTo>
                    <a:pt x="5427" y="1090"/>
                  </a:lnTo>
                  <a:lnTo>
                    <a:pt x="5443" y="1098"/>
                  </a:lnTo>
                  <a:lnTo>
                    <a:pt x="5480" y="1103"/>
                  </a:lnTo>
                  <a:lnTo>
                    <a:pt x="5497" y="1100"/>
                  </a:lnTo>
                  <a:lnTo>
                    <a:pt x="5514" y="1094"/>
                  </a:lnTo>
                  <a:lnTo>
                    <a:pt x="5543" y="1073"/>
                  </a:lnTo>
                  <a:lnTo>
                    <a:pt x="5561" y="1042"/>
                  </a:lnTo>
                  <a:lnTo>
                    <a:pt x="5565" y="1004"/>
                  </a:lnTo>
                  <a:lnTo>
                    <a:pt x="5561" y="985"/>
                  </a:lnTo>
                  <a:lnTo>
                    <a:pt x="5551" y="962"/>
                  </a:lnTo>
                  <a:lnTo>
                    <a:pt x="5571" y="962"/>
                  </a:lnTo>
                  <a:lnTo>
                    <a:pt x="5588" y="960"/>
                  </a:lnTo>
                  <a:lnTo>
                    <a:pt x="5613" y="942"/>
                  </a:lnTo>
                  <a:lnTo>
                    <a:pt x="5626" y="917"/>
                  </a:lnTo>
                  <a:lnTo>
                    <a:pt x="5629" y="888"/>
                  </a:lnTo>
                  <a:lnTo>
                    <a:pt x="5619" y="861"/>
                  </a:lnTo>
                  <a:lnTo>
                    <a:pt x="5601" y="840"/>
                  </a:lnTo>
                  <a:lnTo>
                    <a:pt x="5573" y="829"/>
                  </a:lnTo>
                  <a:lnTo>
                    <a:pt x="5556" y="829"/>
                  </a:lnTo>
                  <a:lnTo>
                    <a:pt x="5536" y="833"/>
                  </a:lnTo>
                  <a:lnTo>
                    <a:pt x="5544" y="812"/>
                  </a:lnTo>
                  <a:lnTo>
                    <a:pt x="5546" y="791"/>
                  </a:lnTo>
                  <a:lnTo>
                    <a:pt x="5543" y="770"/>
                  </a:lnTo>
                  <a:lnTo>
                    <a:pt x="5536" y="750"/>
                  </a:lnTo>
                  <a:lnTo>
                    <a:pt x="5526" y="732"/>
                  </a:lnTo>
                  <a:lnTo>
                    <a:pt x="5511" y="717"/>
                  </a:lnTo>
                  <a:lnTo>
                    <a:pt x="5494" y="704"/>
                  </a:lnTo>
                  <a:lnTo>
                    <a:pt x="5473" y="696"/>
                  </a:lnTo>
                  <a:lnTo>
                    <a:pt x="5502" y="692"/>
                  </a:lnTo>
                  <a:lnTo>
                    <a:pt x="5527" y="679"/>
                  </a:lnTo>
                  <a:lnTo>
                    <a:pt x="5546" y="659"/>
                  </a:lnTo>
                  <a:lnTo>
                    <a:pt x="5557" y="636"/>
                  </a:lnTo>
                  <a:lnTo>
                    <a:pt x="5563" y="609"/>
                  </a:lnTo>
                  <a:lnTo>
                    <a:pt x="5560" y="583"/>
                  </a:lnTo>
                  <a:lnTo>
                    <a:pt x="5548" y="557"/>
                  </a:lnTo>
                  <a:lnTo>
                    <a:pt x="5529" y="536"/>
                  </a:lnTo>
                  <a:lnTo>
                    <a:pt x="5535" y="509"/>
                  </a:lnTo>
                  <a:lnTo>
                    <a:pt x="5535" y="487"/>
                  </a:lnTo>
                  <a:lnTo>
                    <a:pt x="5531" y="465"/>
                  </a:lnTo>
                  <a:lnTo>
                    <a:pt x="5522" y="446"/>
                  </a:lnTo>
                  <a:lnTo>
                    <a:pt x="5494" y="416"/>
                  </a:lnTo>
                  <a:lnTo>
                    <a:pt x="5457" y="397"/>
                  </a:lnTo>
                  <a:lnTo>
                    <a:pt x="5436" y="393"/>
                  </a:lnTo>
                  <a:lnTo>
                    <a:pt x="5417" y="392"/>
                  </a:lnTo>
                  <a:lnTo>
                    <a:pt x="5396" y="396"/>
                  </a:lnTo>
                  <a:lnTo>
                    <a:pt x="5376" y="403"/>
                  </a:lnTo>
                  <a:lnTo>
                    <a:pt x="5359" y="415"/>
                  </a:lnTo>
                  <a:lnTo>
                    <a:pt x="5343" y="429"/>
                  </a:lnTo>
                  <a:lnTo>
                    <a:pt x="5331" y="449"/>
                  </a:lnTo>
                  <a:lnTo>
                    <a:pt x="5322" y="474"/>
                  </a:lnTo>
                  <a:lnTo>
                    <a:pt x="5311" y="428"/>
                  </a:lnTo>
                  <a:lnTo>
                    <a:pt x="5290" y="393"/>
                  </a:lnTo>
                  <a:lnTo>
                    <a:pt x="5276" y="380"/>
                  </a:lnTo>
                  <a:lnTo>
                    <a:pt x="5260" y="370"/>
                  </a:lnTo>
                  <a:lnTo>
                    <a:pt x="5223" y="357"/>
                  </a:lnTo>
                  <a:lnTo>
                    <a:pt x="5185" y="355"/>
                  </a:lnTo>
                  <a:lnTo>
                    <a:pt x="5147" y="363"/>
                  </a:lnTo>
                  <a:lnTo>
                    <a:pt x="5130" y="372"/>
                  </a:lnTo>
                  <a:lnTo>
                    <a:pt x="5113" y="383"/>
                  </a:lnTo>
                  <a:lnTo>
                    <a:pt x="5098" y="397"/>
                  </a:lnTo>
                  <a:lnTo>
                    <a:pt x="5086" y="415"/>
                  </a:lnTo>
                  <a:lnTo>
                    <a:pt x="5047" y="407"/>
                  </a:lnTo>
                  <a:lnTo>
                    <a:pt x="5010" y="412"/>
                  </a:lnTo>
                  <a:lnTo>
                    <a:pt x="4978" y="426"/>
                  </a:lnTo>
                  <a:lnTo>
                    <a:pt x="4951" y="450"/>
                  </a:lnTo>
                  <a:lnTo>
                    <a:pt x="4931" y="479"/>
                  </a:lnTo>
                  <a:lnTo>
                    <a:pt x="4919" y="513"/>
                  </a:lnTo>
                  <a:lnTo>
                    <a:pt x="4916" y="549"/>
                  </a:lnTo>
                  <a:lnTo>
                    <a:pt x="4926" y="586"/>
                  </a:lnTo>
                  <a:lnTo>
                    <a:pt x="4903" y="554"/>
                  </a:lnTo>
                  <a:lnTo>
                    <a:pt x="4878" y="528"/>
                  </a:lnTo>
                  <a:lnTo>
                    <a:pt x="4849" y="505"/>
                  </a:lnTo>
                  <a:lnTo>
                    <a:pt x="4819" y="488"/>
                  </a:lnTo>
                  <a:lnTo>
                    <a:pt x="4786" y="476"/>
                  </a:lnTo>
                  <a:lnTo>
                    <a:pt x="4753" y="469"/>
                  </a:lnTo>
                  <a:lnTo>
                    <a:pt x="4718" y="467"/>
                  </a:lnTo>
                  <a:lnTo>
                    <a:pt x="4682" y="470"/>
                  </a:lnTo>
                  <a:lnTo>
                    <a:pt x="4696" y="436"/>
                  </a:lnTo>
                  <a:lnTo>
                    <a:pt x="4699" y="400"/>
                  </a:lnTo>
                  <a:lnTo>
                    <a:pt x="4691" y="367"/>
                  </a:lnTo>
                  <a:lnTo>
                    <a:pt x="4674" y="339"/>
                  </a:lnTo>
                  <a:lnTo>
                    <a:pt x="4650" y="316"/>
                  </a:lnTo>
                  <a:lnTo>
                    <a:pt x="4620" y="303"/>
                  </a:lnTo>
                  <a:lnTo>
                    <a:pt x="4585" y="299"/>
                  </a:lnTo>
                  <a:lnTo>
                    <a:pt x="4548" y="307"/>
                  </a:lnTo>
                  <a:lnTo>
                    <a:pt x="4553" y="267"/>
                  </a:lnTo>
                  <a:lnTo>
                    <a:pt x="4544" y="232"/>
                  </a:lnTo>
                  <a:lnTo>
                    <a:pt x="4525" y="203"/>
                  </a:lnTo>
                  <a:lnTo>
                    <a:pt x="4498" y="180"/>
                  </a:lnTo>
                  <a:lnTo>
                    <a:pt x="4466" y="167"/>
                  </a:lnTo>
                  <a:lnTo>
                    <a:pt x="4432" y="163"/>
                  </a:lnTo>
                  <a:lnTo>
                    <a:pt x="4396" y="172"/>
                  </a:lnTo>
                  <a:lnTo>
                    <a:pt x="4381" y="180"/>
                  </a:lnTo>
                  <a:lnTo>
                    <a:pt x="4365" y="193"/>
                  </a:lnTo>
                  <a:lnTo>
                    <a:pt x="4377" y="159"/>
                  </a:lnTo>
                  <a:lnTo>
                    <a:pt x="4381" y="126"/>
                  </a:lnTo>
                  <a:lnTo>
                    <a:pt x="4377" y="97"/>
                  </a:lnTo>
                  <a:lnTo>
                    <a:pt x="4366" y="71"/>
                  </a:lnTo>
                  <a:lnTo>
                    <a:pt x="4350" y="49"/>
                  </a:lnTo>
                  <a:lnTo>
                    <a:pt x="4331" y="30"/>
                  </a:lnTo>
                  <a:lnTo>
                    <a:pt x="4307" y="16"/>
                  </a:lnTo>
                  <a:lnTo>
                    <a:pt x="4280" y="5"/>
                  </a:lnTo>
                  <a:lnTo>
                    <a:pt x="4253" y="0"/>
                  </a:lnTo>
                  <a:lnTo>
                    <a:pt x="4225" y="0"/>
                  </a:lnTo>
                  <a:lnTo>
                    <a:pt x="4199" y="5"/>
                  </a:lnTo>
                  <a:lnTo>
                    <a:pt x="4174" y="17"/>
                  </a:lnTo>
                  <a:lnTo>
                    <a:pt x="4151" y="33"/>
                  </a:lnTo>
                  <a:lnTo>
                    <a:pt x="4133" y="56"/>
                  </a:lnTo>
                  <a:lnTo>
                    <a:pt x="4120" y="87"/>
                  </a:lnTo>
                  <a:lnTo>
                    <a:pt x="4112" y="124"/>
                  </a:lnTo>
                  <a:lnTo>
                    <a:pt x="4097" y="109"/>
                  </a:lnTo>
                  <a:lnTo>
                    <a:pt x="4082" y="101"/>
                  </a:lnTo>
                  <a:lnTo>
                    <a:pt x="4066" y="97"/>
                  </a:lnTo>
                  <a:lnTo>
                    <a:pt x="4049" y="97"/>
                  </a:lnTo>
                  <a:lnTo>
                    <a:pt x="4033" y="103"/>
                  </a:lnTo>
                  <a:lnTo>
                    <a:pt x="4018" y="112"/>
                  </a:lnTo>
                  <a:lnTo>
                    <a:pt x="4005" y="124"/>
                  </a:lnTo>
                  <a:lnTo>
                    <a:pt x="3993" y="138"/>
                  </a:lnTo>
                  <a:lnTo>
                    <a:pt x="3978" y="176"/>
                  </a:lnTo>
                  <a:lnTo>
                    <a:pt x="3974" y="222"/>
                  </a:lnTo>
                  <a:lnTo>
                    <a:pt x="3986" y="274"/>
                  </a:lnTo>
                  <a:lnTo>
                    <a:pt x="3997" y="300"/>
                  </a:lnTo>
                  <a:lnTo>
                    <a:pt x="4016" y="328"/>
                  </a:lnTo>
                  <a:lnTo>
                    <a:pt x="3992" y="318"/>
                  </a:lnTo>
                  <a:lnTo>
                    <a:pt x="3968" y="317"/>
                  </a:lnTo>
                  <a:lnTo>
                    <a:pt x="3946" y="322"/>
                  </a:lnTo>
                  <a:lnTo>
                    <a:pt x="3925" y="332"/>
                  </a:lnTo>
                  <a:lnTo>
                    <a:pt x="3908" y="347"/>
                  </a:lnTo>
                  <a:lnTo>
                    <a:pt x="3895" y="366"/>
                  </a:lnTo>
                  <a:lnTo>
                    <a:pt x="3887" y="388"/>
                  </a:lnTo>
                  <a:lnTo>
                    <a:pt x="3886" y="413"/>
                  </a:lnTo>
                  <a:lnTo>
                    <a:pt x="3879" y="372"/>
                  </a:lnTo>
                  <a:lnTo>
                    <a:pt x="3863" y="333"/>
                  </a:lnTo>
                  <a:lnTo>
                    <a:pt x="3842" y="296"/>
                  </a:lnTo>
                  <a:lnTo>
                    <a:pt x="3817" y="268"/>
                  </a:lnTo>
                  <a:lnTo>
                    <a:pt x="3787" y="253"/>
                  </a:lnTo>
                  <a:lnTo>
                    <a:pt x="3771" y="250"/>
                  </a:lnTo>
                  <a:lnTo>
                    <a:pt x="3754" y="253"/>
                  </a:lnTo>
                  <a:lnTo>
                    <a:pt x="3738" y="261"/>
                  </a:lnTo>
                  <a:lnTo>
                    <a:pt x="3721" y="274"/>
                  </a:lnTo>
                  <a:lnTo>
                    <a:pt x="3704" y="292"/>
                  </a:lnTo>
                  <a:lnTo>
                    <a:pt x="3688" y="317"/>
                  </a:lnTo>
                  <a:lnTo>
                    <a:pt x="3670" y="282"/>
                  </a:lnTo>
                  <a:lnTo>
                    <a:pt x="3645" y="263"/>
                  </a:lnTo>
                  <a:lnTo>
                    <a:pt x="3616" y="259"/>
                  </a:lnTo>
                  <a:lnTo>
                    <a:pt x="3588" y="268"/>
                  </a:lnTo>
                  <a:lnTo>
                    <a:pt x="3560" y="287"/>
                  </a:lnTo>
                  <a:lnTo>
                    <a:pt x="3541" y="314"/>
                  </a:lnTo>
                  <a:lnTo>
                    <a:pt x="3527" y="346"/>
                  </a:lnTo>
                  <a:lnTo>
                    <a:pt x="3526" y="382"/>
                  </a:lnTo>
                  <a:lnTo>
                    <a:pt x="3508" y="361"/>
                  </a:lnTo>
                  <a:lnTo>
                    <a:pt x="3485" y="347"/>
                  </a:lnTo>
                  <a:lnTo>
                    <a:pt x="3462" y="342"/>
                  </a:lnTo>
                  <a:lnTo>
                    <a:pt x="3438" y="345"/>
                  </a:lnTo>
                  <a:lnTo>
                    <a:pt x="3416" y="353"/>
                  </a:lnTo>
                  <a:lnTo>
                    <a:pt x="3397" y="367"/>
                  </a:lnTo>
                  <a:lnTo>
                    <a:pt x="3383" y="388"/>
                  </a:lnTo>
                  <a:lnTo>
                    <a:pt x="3375" y="413"/>
                  </a:lnTo>
                  <a:lnTo>
                    <a:pt x="3354" y="396"/>
                  </a:lnTo>
                  <a:lnTo>
                    <a:pt x="3331" y="384"/>
                  </a:lnTo>
                  <a:lnTo>
                    <a:pt x="3309" y="378"/>
                  </a:lnTo>
                  <a:lnTo>
                    <a:pt x="3287" y="376"/>
                  </a:lnTo>
                  <a:lnTo>
                    <a:pt x="3264" y="380"/>
                  </a:lnTo>
                  <a:lnTo>
                    <a:pt x="3243" y="387"/>
                  </a:lnTo>
                  <a:lnTo>
                    <a:pt x="3223" y="397"/>
                  </a:lnTo>
                  <a:lnTo>
                    <a:pt x="3206" y="412"/>
                  </a:lnTo>
                  <a:lnTo>
                    <a:pt x="3179" y="446"/>
                  </a:lnTo>
                  <a:lnTo>
                    <a:pt x="3169" y="467"/>
                  </a:lnTo>
                  <a:lnTo>
                    <a:pt x="3165" y="488"/>
                  </a:lnTo>
                  <a:lnTo>
                    <a:pt x="3164" y="511"/>
                  </a:lnTo>
                  <a:lnTo>
                    <a:pt x="3168" y="534"/>
                  </a:lnTo>
                  <a:lnTo>
                    <a:pt x="3177" y="558"/>
                  </a:lnTo>
                  <a:lnTo>
                    <a:pt x="3193" y="580"/>
                  </a:lnTo>
                  <a:lnTo>
                    <a:pt x="3165" y="583"/>
                  </a:lnTo>
                  <a:lnTo>
                    <a:pt x="3143" y="591"/>
                  </a:lnTo>
                  <a:lnTo>
                    <a:pt x="3123" y="603"/>
                  </a:lnTo>
                  <a:lnTo>
                    <a:pt x="3109" y="619"/>
                  </a:lnTo>
                  <a:lnTo>
                    <a:pt x="3089" y="659"/>
                  </a:lnTo>
                  <a:lnTo>
                    <a:pt x="3084" y="708"/>
                  </a:lnTo>
                  <a:lnTo>
                    <a:pt x="3092" y="755"/>
                  </a:lnTo>
                  <a:lnTo>
                    <a:pt x="3111" y="800"/>
                  </a:lnTo>
                  <a:lnTo>
                    <a:pt x="3126" y="819"/>
                  </a:lnTo>
                  <a:lnTo>
                    <a:pt x="3144" y="833"/>
                  </a:lnTo>
                  <a:lnTo>
                    <a:pt x="3164" y="844"/>
                  </a:lnTo>
                  <a:lnTo>
                    <a:pt x="3186" y="850"/>
                  </a:lnTo>
                  <a:lnTo>
                    <a:pt x="3175" y="878"/>
                  </a:lnTo>
                  <a:lnTo>
                    <a:pt x="3172" y="906"/>
                  </a:lnTo>
                  <a:lnTo>
                    <a:pt x="3177" y="932"/>
                  </a:lnTo>
                  <a:lnTo>
                    <a:pt x="3188" y="957"/>
                  </a:lnTo>
                  <a:lnTo>
                    <a:pt x="3205" y="978"/>
                  </a:lnTo>
                  <a:lnTo>
                    <a:pt x="3227" y="994"/>
                  </a:lnTo>
                  <a:lnTo>
                    <a:pt x="3255" y="1006"/>
                  </a:lnTo>
                  <a:lnTo>
                    <a:pt x="3285" y="1011"/>
                  </a:lnTo>
                  <a:lnTo>
                    <a:pt x="3231" y="1016"/>
                  </a:lnTo>
                  <a:lnTo>
                    <a:pt x="3188" y="1036"/>
                  </a:lnTo>
                  <a:lnTo>
                    <a:pt x="3171" y="1052"/>
                  </a:lnTo>
                  <a:lnTo>
                    <a:pt x="3157" y="1070"/>
                  </a:lnTo>
                  <a:lnTo>
                    <a:pt x="3150" y="1093"/>
                  </a:lnTo>
                  <a:lnTo>
                    <a:pt x="3144" y="1119"/>
                  </a:lnTo>
                  <a:lnTo>
                    <a:pt x="3123" y="1094"/>
                  </a:lnTo>
                  <a:lnTo>
                    <a:pt x="3100" y="1075"/>
                  </a:lnTo>
                  <a:lnTo>
                    <a:pt x="3077" y="1062"/>
                  </a:lnTo>
                  <a:lnTo>
                    <a:pt x="3053" y="1056"/>
                  </a:lnTo>
                  <a:lnTo>
                    <a:pt x="3030" y="1054"/>
                  </a:lnTo>
                  <a:lnTo>
                    <a:pt x="3007" y="1058"/>
                  </a:lnTo>
                  <a:lnTo>
                    <a:pt x="2967" y="1078"/>
                  </a:lnTo>
                  <a:lnTo>
                    <a:pt x="2934" y="1112"/>
                  </a:lnTo>
                  <a:lnTo>
                    <a:pt x="2911" y="1156"/>
                  </a:lnTo>
                  <a:lnTo>
                    <a:pt x="2903" y="1208"/>
                  </a:lnTo>
                  <a:lnTo>
                    <a:pt x="2906" y="1236"/>
                  </a:lnTo>
                  <a:lnTo>
                    <a:pt x="2914" y="1264"/>
                  </a:lnTo>
                  <a:lnTo>
                    <a:pt x="2894" y="1245"/>
                  </a:lnTo>
                  <a:lnTo>
                    <a:pt x="2869" y="1235"/>
                  </a:lnTo>
                  <a:lnTo>
                    <a:pt x="2843" y="1231"/>
                  </a:lnTo>
                  <a:lnTo>
                    <a:pt x="2817" y="1237"/>
                  </a:lnTo>
                  <a:lnTo>
                    <a:pt x="2806" y="1214"/>
                  </a:lnTo>
                  <a:lnTo>
                    <a:pt x="2793" y="1195"/>
                  </a:lnTo>
                  <a:lnTo>
                    <a:pt x="2780" y="1183"/>
                  </a:lnTo>
                  <a:lnTo>
                    <a:pt x="2765" y="1177"/>
                  </a:lnTo>
                  <a:lnTo>
                    <a:pt x="2751" y="1174"/>
                  </a:lnTo>
                  <a:lnTo>
                    <a:pt x="2738" y="1177"/>
                  </a:lnTo>
                  <a:lnTo>
                    <a:pt x="2714" y="1191"/>
                  </a:lnTo>
                  <a:lnTo>
                    <a:pt x="2699" y="1215"/>
                  </a:lnTo>
                  <a:lnTo>
                    <a:pt x="2697" y="1244"/>
                  </a:lnTo>
                  <a:lnTo>
                    <a:pt x="2711" y="1273"/>
                  </a:lnTo>
                  <a:lnTo>
                    <a:pt x="2726" y="1287"/>
                  </a:lnTo>
                  <a:lnTo>
                    <a:pt x="2747" y="1299"/>
                  </a:lnTo>
                  <a:lnTo>
                    <a:pt x="2747" y="1329"/>
                  </a:lnTo>
                  <a:lnTo>
                    <a:pt x="2756" y="1368"/>
                  </a:lnTo>
                  <a:lnTo>
                    <a:pt x="2774" y="1408"/>
                  </a:lnTo>
                  <a:lnTo>
                    <a:pt x="2803" y="1452"/>
                  </a:lnTo>
                  <a:lnTo>
                    <a:pt x="2777" y="1435"/>
                  </a:lnTo>
                  <a:lnTo>
                    <a:pt x="2749" y="1430"/>
                  </a:lnTo>
                  <a:lnTo>
                    <a:pt x="2722" y="1432"/>
                  </a:lnTo>
                  <a:lnTo>
                    <a:pt x="2697" y="1443"/>
                  </a:lnTo>
                  <a:lnTo>
                    <a:pt x="2676" y="1460"/>
                  </a:lnTo>
                  <a:lnTo>
                    <a:pt x="2661" y="1482"/>
                  </a:lnTo>
                  <a:lnTo>
                    <a:pt x="2653" y="1510"/>
                  </a:lnTo>
                  <a:lnTo>
                    <a:pt x="2656" y="1539"/>
                  </a:lnTo>
                  <a:lnTo>
                    <a:pt x="2637" y="1526"/>
                  </a:lnTo>
                  <a:lnTo>
                    <a:pt x="2618" y="1518"/>
                  </a:lnTo>
                  <a:lnTo>
                    <a:pt x="2597" y="1515"/>
                  </a:lnTo>
                  <a:lnTo>
                    <a:pt x="2574" y="1518"/>
                  </a:lnTo>
                  <a:lnTo>
                    <a:pt x="2590" y="1494"/>
                  </a:lnTo>
                  <a:lnTo>
                    <a:pt x="2598" y="1469"/>
                  </a:lnTo>
                  <a:lnTo>
                    <a:pt x="2599" y="1444"/>
                  </a:lnTo>
                  <a:lnTo>
                    <a:pt x="2594" y="1420"/>
                  </a:lnTo>
                  <a:lnTo>
                    <a:pt x="2582" y="1398"/>
                  </a:lnTo>
                  <a:lnTo>
                    <a:pt x="2566" y="1380"/>
                  </a:lnTo>
                  <a:lnTo>
                    <a:pt x="2545" y="1365"/>
                  </a:lnTo>
                  <a:lnTo>
                    <a:pt x="2520" y="1356"/>
                  </a:lnTo>
                  <a:lnTo>
                    <a:pt x="2544" y="1349"/>
                  </a:lnTo>
                  <a:lnTo>
                    <a:pt x="2564" y="1335"/>
                  </a:lnTo>
                  <a:lnTo>
                    <a:pt x="2577" y="1316"/>
                  </a:lnTo>
                  <a:lnTo>
                    <a:pt x="2585" y="1295"/>
                  </a:lnTo>
                  <a:lnTo>
                    <a:pt x="2586" y="1273"/>
                  </a:lnTo>
                  <a:lnTo>
                    <a:pt x="2581" y="1252"/>
                  </a:lnTo>
                  <a:lnTo>
                    <a:pt x="2568" y="1232"/>
                  </a:lnTo>
                  <a:lnTo>
                    <a:pt x="2547" y="1216"/>
                  </a:lnTo>
                  <a:lnTo>
                    <a:pt x="2562" y="1193"/>
                  </a:lnTo>
                  <a:lnTo>
                    <a:pt x="2572" y="1168"/>
                  </a:lnTo>
                  <a:lnTo>
                    <a:pt x="2574" y="1143"/>
                  </a:lnTo>
                  <a:lnTo>
                    <a:pt x="2570" y="1118"/>
                  </a:lnTo>
                  <a:lnTo>
                    <a:pt x="2558" y="1094"/>
                  </a:lnTo>
                  <a:lnTo>
                    <a:pt x="2543" y="1074"/>
                  </a:lnTo>
                  <a:lnTo>
                    <a:pt x="2520" y="1058"/>
                  </a:lnTo>
                  <a:lnTo>
                    <a:pt x="2494" y="1049"/>
                  </a:lnTo>
                  <a:lnTo>
                    <a:pt x="2528" y="1049"/>
                  </a:lnTo>
                  <a:lnTo>
                    <a:pt x="2557" y="1037"/>
                  </a:lnTo>
                  <a:lnTo>
                    <a:pt x="2581" y="1017"/>
                  </a:lnTo>
                  <a:lnTo>
                    <a:pt x="2597" y="992"/>
                  </a:lnTo>
                  <a:lnTo>
                    <a:pt x="2605" y="963"/>
                  </a:lnTo>
                  <a:lnTo>
                    <a:pt x="2603" y="933"/>
                  </a:lnTo>
                  <a:lnTo>
                    <a:pt x="2593" y="903"/>
                  </a:lnTo>
                  <a:lnTo>
                    <a:pt x="2569" y="877"/>
                  </a:lnTo>
                  <a:lnTo>
                    <a:pt x="2587" y="871"/>
                  </a:lnTo>
                  <a:lnTo>
                    <a:pt x="2602" y="861"/>
                  </a:lnTo>
                  <a:lnTo>
                    <a:pt x="2619" y="831"/>
                  </a:lnTo>
                  <a:lnTo>
                    <a:pt x="2619" y="813"/>
                  </a:lnTo>
                  <a:lnTo>
                    <a:pt x="2615" y="796"/>
                  </a:lnTo>
                  <a:lnTo>
                    <a:pt x="2606" y="781"/>
                  </a:lnTo>
                  <a:lnTo>
                    <a:pt x="2590" y="769"/>
                  </a:lnTo>
                  <a:lnTo>
                    <a:pt x="2620" y="769"/>
                  </a:lnTo>
                  <a:lnTo>
                    <a:pt x="2647" y="759"/>
                  </a:lnTo>
                  <a:lnTo>
                    <a:pt x="2666" y="742"/>
                  </a:lnTo>
                  <a:lnTo>
                    <a:pt x="2680" y="720"/>
                  </a:lnTo>
                  <a:lnTo>
                    <a:pt x="2685" y="696"/>
                  </a:lnTo>
                  <a:lnTo>
                    <a:pt x="2682" y="670"/>
                  </a:lnTo>
                  <a:lnTo>
                    <a:pt x="2672" y="645"/>
                  </a:lnTo>
                  <a:lnTo>
                    <a:pt x="2651" y="624"/>
                  </a:lnTo>
                  <a:lnTo>
                    <a:pt x="2672" y="603"/>
                  </a:lnTo>
                  <a:lnTo>
                    <a:pt x="2681" y="579"/>
                  </a:lnTo>
                  <a:lnTo>
                    <a:pt x="2681" y="554"/>
                  </a:lnTo>
                  <a:lnTo>
                    <a:pt x="2673" y="532"/>
                  </a:lnTo>
                  <a:lnTo>
                    <a:pt x="2659" y="511"/>
                  </a:lnTo>
                  <a:lnTo>
                    <a:pt x="2637" y="497"/>
                  </a:lnTo>
                  <a:lnTo>
                    <a:pt x="2612" y="491"/>
                  </a:lnTo>
                  <a:lnTo>
                    <a:pt x="2585" y="495"/>
                  </a:lnTo>
                  <a:lnTo>
                    <a:pt x="2587" y="467"/>
                  </a:lnTo>
                  <a:lnTo>
                    <a:pt x="2585" y="442"/>
                  </a:lnTo>
                  <a:lnTo>
                    <a:pt x="2578" y="421"/>
                  </a:lnTo>
                  <a:lnTo>
                    <a:pt x="2566" y="403"/>
                  </a:lnTo>
                  <a:lnTo>
                    <a:pt x="2535" y="375"/>
                  </a:lnTo>
                  <a:lnTo>
                    <a:pt x="2495" y="362"/>
                  </a:lnTo>
                  <a:lnTo>
                    <a:pt x="2454" y="363"/>
                  </a:lnTo>
                  <a:lnTo>
                    <a:pt x="2415" y="379"/>
                  </a:lnTo>
                  <a:lnTo>
                    <a:pt x="2399" y="393"/>
                  </a:lnTo>
                  <a:lnTo>
                    <a:pt x="2386" y="412"/>
                  </a:lnTo>
                  <a:lnTo>
                    <a:pt x="2375" y="434"/>
                  </a:lnTo>
                  <a:lnTo>
                    <a:pt x="2370" y="462"/>
                  </a:lnTo>
                  <a:lnTo>
                    <a:pt x="2347" y="446"/>
                  </a:lnTo>
                  <a:lnTo>
                    <a:pt x="2320" y="441"/>
                  </a:lnTo>
                  <a:lnTo>
                    <a:pt x="2294" y="442"/>
                  </a:lnTo>
                  <a:lnTo>
                    <a:pt x="2270" y="454"/>
                  </a:lnTo>
                  <a:lnTo>
                    <a:pt x="2241" y="424"/>
                  </a:lnTo>
                  <a:lnTo>
                    <a:pt x="2207" y="401"/>
                  </a:lnTo>
                  <a:lnTo>
                    <a:pt x="2169" y="390"/>
                  </a:lnTo>
                  <a:lnTo>
                    <a:pt x="2131" y="386"/>
                  </a:lnTo>
                  <a:lnTo>
                    <a:pt x="2091" y="391"/>
                  </a:lnTo>
                  <a:lnTo>
                    <a:pt x="2054" y="405"/>
                  </a:lnTo>
                  <a:lnTo>
                    <a:pt x="2021" y="429"/>
                  </a:lnTo>
                  <a:lnTo>
                    <a:pt x="1994" y="462"/>
                  </a:lnTo>
                  <a:lnTo>
                    <a:pt x="1957" y="437"/>
                  </a:lnTo>
                  <a:lnTo>
                    <a:pt x="1923" y="426"/>
                  </a:lnTo>
                  <a:lnTo>
                    <a:pt x="1890" y="429"/>
                  </a:lnTo>
                  <a:lnTo>
                    <a:pt x="1874" y="436"/>
                  </a:lnTo>
                  <a:lnTo>
                    <a:pt x="1859" y="446"/>
                  </a:lnTo>
                  <a:lnTo>
                    <a:pt x="1833" y="476"/>
                  </a:lnTo>
                  <a:lnTo>
                    <a:pt x="1811" y="520"/>
                  </a:lnTo>
                  <a:lnTo>
                    <a:pt x="1795" y="576"/>
                  </a:lnTo>
                  <a:lnTo>
                    <a:pt x="1784" y="645"/>
                  </a:lnTo>
                  <a:lnTo>
                    <a:pt x="1774" y="626"/>
                  </a:lnTo>
                  <a:lnTo>
                    <a:pt x="1759" y="612"/>
                  </a:lnTo>
                  <a:lnTo>
                    <a:pt x="1742" y="603"/>
                  </a:lnTo>
                  <a:lnTo>
                    <a:pt x="1725" y="596"/>
                  </a:lnTo>
                  <a:lnTo>
                    <a:pt x="1707" y="596"/>
                  </a:lnTo>
                  <a:lnTo>
                    <a:pt x="1688" y="600"/>
                  </a:lnTo>
                  <a:lnTo>
                    <a:pt x="1671" y="611"/>
                  </a:lnTo>
                  <a:lnTo>
                    <a:pt x="1655" y="626"/>
                  </a:lnTo>
                  <a:lnTo>
                    <a:pt x="1641" y="650"/>
                  </a:lnTo>
                  <a:lnTo>
                    <a:pt x="1633" y="678"/>
                  </a:lnTo>
                  <a:lnTo>
                    <a:pt x="1633" y="705"/>
                  </a:lnTo>
                  <a:lnTo>
                    <a:pt x="1640" y="734"/>
                  </a:lnTo>
                  <a:lnTo>
                    <a:pt x="1654" y="766"/>
                  </a:lnTo>
                  <a:lnTo>
                    <a:pt x="1675" y="796"/>
                  </a:lnTo>
                  <a:lnTo>
                    <a:pt x="1704" y="829"/>
                  </a:lnTo>
                  <a:lnTo>
                    <a:pt x="1741" y="861"/>
                  </a:lnTo>
                  <a:lnTo>
                    <a:pt x="1720" y="857"/>
                  </a:lnTo>
                  <a:lnTo>
                    <a:pt x="1700" y="857"/>
                  </a:lnTo>
                  <a:lnTo>
                    <a:pt x="1669" y="869"/>
                  </a:lnTo>
                  <a:lnTo>
                    <a:pt x="1646" y="894"/>
                  </a:lnTo>
                  <a:lnTo>
                    <a:pt x="1632" y="927"/>
                  </a:lnTo>
                  <a:lnTo>
                    <a:pt x="1626" y="963"/>
                  </a:lnTo>
                  <a:lnTo>
                    <a:pt x="1628" y="1002"/>
                  </a:lnTo>
                  <a:lnTo>
                    <a:pt x="1638" y="1037"/>
                  </a:lnTo>
                  <a:lnTo>
                    <a:pt x="1655" y="1066"/>
                  </a:lnTo>
                  <a:lnTo>
                    <a:pt x="1628" y="1061"/>
                  </a:lnTo>
                  <a:lnTo>
                    <a:pt x="1603" y="1065"/>
                  </a:lnTo>
                  <a:lnTo>
                    <a:pt x="1580" y="1077"/>
                  </a:lnTo>
                  <a:lnTo>
                    <a:pt x="1563" y="1094"/>
                  </a:lnTo>
                  <a:lnTo>
                    <a:pt x="1551" y="1115"/>
                  </a:lnTo>
                  <a:lnTo>
                    <a:pt x="1546" y="1139"/>
                  </a:lnTo>
                  <a:lnTo>
                    <a:pt x="1550" y="1164"/>
                  </a:lnTo>
                  <a:lnTo>
                    <a:pt x="1563" y="1189"/>
                  </a:lnTo>
                  <a:lnTo>
                    <a:pt x="1537" y="1183"/>
                  </a:lnTo>
                  <a:lnTo>
                    <a:pt x="1514" y="1190"/>
                  </a:lnTo>
                  <a:lnTo>
                    <a:pt x="1497" y="1207"/>
                  </a:lnTo>
                  <a:lnTo>
                    <a:pt x="1486" y="1229"/>
                  </a:lnTo>
                  <a:lnTo>
                    <a:pt x="1480" y="1257"/>
                  </a:lnTo>
                  <a:lnTo>
                    <a:pt x="1482" y="1285"/>
                  </a:lnTo>
                  <a:lnTo>
                    <a:pt x="1489" y="1311"/>
                  </a:lnTo>
                  <a:lnTo>
                    <a:pt x="1505" y="1335"/>
                  </a:lnTo>
                  <a:lnTo>
                    <a:pt x="1474" y="1318"/>
                  </a:lnTo>
                  <a:lnTo>
                    <a:pt x="1443" y="1315"/>
                  </a:lnTo>
                  <a:lnTo>
                    <a:pt x="1417" y="1326"/>
                  </a:lnTo>
                  <a:lnTo>
                    <a:pt x="1396" y="1345"/>
                  </a:lnTo>
                  <a:lnTo>
                    <a:pt x="1383" y="1372"/>
                  </a:lnTo>
                  <a:lnTo>
                    <a:pt x="1380" y="1399"/>
                  </a:lnTo>
                  <a:lnTo>
                    <a:pt x="1383" y="1414"/>
                  </a:lnTo>
                  <a:lnTo>
                    <a:pt x="1389" y="1428"/>
                  </a:lnTo>
                  <a:lnTo>
                    <a:pt x="1413" y="1453"/>
                  </a:lnTo>
                  <a:lnTo>
                    <a:pt x="1385" y="1468"/>
                  </a:lnTo>
                  <a:lnTo>
                    <a:pt x="1372" y="1489"/>
                  </a:lnTo>
                  <a:lnTo>
                    <a:pt x="1370" y="1512"/>
                  </a:lnTo>
                  <a:lnTo>
                    <a:pt x="1378" y="1536"/>
                  </a:lnTo>
                  <a:lnTo>
                    <a:pt x="1393" y="1556"/>
                  </a:lnTo>
                  <a:lnTo>
                    <a:pt x="1414" y="1568"/>
                  </a:lnTo>
                  <a:lnTo>
                    <a:pt x="1441" y="1569"/>
                  </a:lnTo>
                  <a:lnTo>
                    <a:pt x="1467" y="1555"/>
                  </a:lnTo>
                  <a:lnTo>
                    <a:pt x="1499" y="1581"/>
                  </a:lnTo>
                  <a:lnTo>
                    <a:pt x="1538" y="1593"/>
                  </a:lnTo>
                  <a:lnTo>
                    <a:pt x="1579" y="1593"/>
                  </a:lnTo>
                  <a:lnTo>
                    <a:pt x="1617" y="1576"/>
                  </a:lnTo>
                  <a:lnTo>
                    <a:pt x="1604" y="1605"/>
                  </a:lnTo>
                  <a:lnTo>
                    <a:pt x="1601" y="1636"/>
                  </a:lnTo>
                  <a:lnTo>
                    <a:pt x="1607" y="1666"/>
                  </a:lnTo>
                  <a:lnTo>
                    <a:pt x="1622" y="1694"/>
                  </a:lnTo>
                  <a:lnTo>
                    <a:pt x="1597" y="1674"/>
                  </a:lnTo>
                  <a:lnTo>
                    <a:pt x="1570" y="1668"/>
                  </a:lnTo>
                  <a:lnTo>
                    <a:pt x="1542" y="1673"/>
                  </a:lnTo>
                  <a:lnTo>
                    <a:pt x="1518" y="1688"/>
                  </a:lnTo>
                  <a:lnTo>
                    <a:pt x="1500" y="1709"/>
                  </a:lnTo>
                  <a:lnTo>
                    <a:pt x="1491" y="1735"/>
                  </a:lnTo>
                  <a:lnTo>
                    <a:pt x="1493" y="1764"/>
                  </a:lnTo>
                  <a:lnTo>
                    <a:pt x="1509" y="1793"/>
                  </a:lnTo>
                  <a:lnTo>
                    <a:pt x="1479" y="1793"/>
                  </a:lnTo>
                  <a:lnTo>
                    <a:pt x="1451" y="1799"/>
                  </a:lnTo>
                  <a:lnTo>
                    <a:pt x="1426" y="1813"/>
                  </a:lnTo>
                  <a:lnTo>
                    <a:pt x="1404" y="1830"/>
                  </a:lnTo>
                  <a:lnTo>
                    <a:pt x="1387" y="1852"/>
                  </a:lnTo>
                  <a:lnTo>
                    <a:pt x="1376" y="1878"/>
                  </a:lnTo>
                  <a:lnTo>
                    <a:pt x="1371" y="1907"/>
                  </a:lnTo>
                  <a:lnTo>
                    <a:pt x="1372" y="1938"/>
                  </a:lnTo>
                  <a:lnTo>
                    <a:pt x="1380" y="1967"/>
                  </a:lnTo>
                  <a:lnTo>
                    <a:pt x="1395" y="1993"/>
                  </a:lnTo>
                  <a:lnTo>
                    <a:pt x="1413" y="2014"/>
                  </a:lnTo>
                  <a:lnTo>
                    <a:pt x="1435" y="2030"/>
                  </a:lnTo>
                  <a:lnTo>
                    <a:pt x="1462" y="2040"/>
                  </a:lnTo>
                  <a:lnTo>
                    <a:pt x="1489" y="2044"/>
                  </a:lnTo>
                  <a:lnTo>
                    <a:pt x="1518" y="2043"/>
                  </a:lnTo>
                  <a:lnTo>
                    <a:pt x="1547" y="2034"/>
                  </a:lnTo>
                  <a:lnTo>
                    <a:pt x="1553" y="2072"/>
                  </a:lnTo>
                  <a:lnTo>
                    <a:pt x="1566" y="2113"/>
                  </a:lnTo>
                  <a:lnTo>
                    <a:pt x="1584" y="2154"/>
                  </a:lnTo>
                  <a:lnTo>
                    <a:pt x="1609" y="2189"/>
                  </a:lnTo>
                  <a:lnTo>
                    <a:pt x="1638" y="2218"/>
                  </a:lnTo>
                  <a:lnTo>
                    <a:pt x="1654" y="2229"/>
                  </a:lnTo>
                  <a:lnTo>
                    <a:pt x="1671" y="2235"/>
                  </a:lnTo>
                  <a:lnTo>
                    <a:pt x="1690" y="2238"/>
                  </a:lnTo>
                  <a:lnTo>
                    <a:pt x="1708" y="2237"/>
                  </a:lnTo>
                  <a:lnTo>
                    <a:pt x="1726" y="2230"/>
                  </a:lnTo>
                  <a:lnTo>
                    <a:pt x="1746" y="2218"/>
                  </a:lnTo>
                  <a:lnTo>
                    <a:pt x="1775" y="2275"/>
                  </a:lnTo>
                  <a:lnTo>
                    <a:pt x="1821" y="2325"/>
                  </a:lnTo>
                  <a:lnTo>
                    <a:pt x="1805" y="2326"/>
                  </a:lnTo>
                  <a:lnTo>
                    <a:pt x="1791" y="2331"/>
                  </a:lnTo>
                  <a:lnTo>
                    <a:pt x="1773" y="2354"/>
                  </a:lnTo>
                  <a:lnTo>
                    <a:pt x="1767" y="2383"/>
                  </a:lnTo>
                  <a:lnTo>
                    <a:pt x="1771" y="2397"/>
                  </a:lnTo>
                  <a:lnTo>
                    <a:pt x="1780" y="2410"/>
                  </a:lnTo>
                  <a:lnTo>
                    <a:pt x="1751" y="2396"/>
                  </a:lnTo>
                  <a:lnTo>
                    <a:pt x="1722" y="2393"/>
                  </a:lnTo>
                  <a:lnTo>
                    <a:pt x="1695" y="2398"/>
                  </a:lnTo>
                  <a:lnTo>
                    <a:pt x="1671" y="2413"/>
                  </a:lnTo>
                  <a:lnTo>
                    <a:pt x="1651" y="2433"/>
                  </a:lnTo>
                  <a:lnTo>
                    <a:pt x="1638" y="2458"/>
                  </a:lnTo>
                  <a:lnTo>
                    <a:pt x="1633" y="2487"/>
                  </a:lnTo>
                  <a:lnTo>
                    <a:pt x="1640" y="2518"/>
                  </a:lnTo>
                  <a:lnTo>
                    <a:pt x="1621" y="2524"/>
                  </a:lnTo>
                  <a:lnTo>
                    <a:pt x="1605" y="2533"/>
                  </a:lnTo>
                  <a:lnTo>
                    <a:pt x="1587" y="2555"/>
                  </a:lnTo>
                  <a:lnTo>
                    <a:pt x="1580" y="2583"/>
                  </a:lnTo>
                  <a:lnTo>
                    <a:pt x="1586" y="2612"/>
                  </a:lnTo>
                  <a:lnTo>
                    <a:pt x="1601" y="2637"/>
                  </a:lnTo>
                  <a:lnTo>
                    <a:pt x="1624" y="2655"/>
                  </a:lnTo>
                  <a:lnTo>
                    <a:pt x="1638" y="2659"/>
                  </a:lnTo>
                  <a:lnTo>
                    <a:pt x="1654" y="2659"/>
                  </a:lnTo>
                  <a:lnTo>
                    <a:pt x="1688" y="2649"/>
                  </a:lnTo>
                  <a:lnTo>
                    <a:pt x="1684" y="2674"/>
                  </a:lnTo>
                  <a:lnTo>
                    <a:pt x="1687" y="2697"/>
                  </a:lnTo>
                  <a:lnTo>
                    <a:pt x="1696" y="2720"/>
                  </a:lnTo>
                  <a:lnTo>
                    <a:pt x="1708" y="2739"/>
                  </a:lnTo>
                  <a:lnTo>
                    <a:pt x="1725" y="2757"/>
                  </a:lnTo>
                  <a:lnTo>
                    <a:pt x="1746" y="2768"/>
                  </a:lnTo>
                  <a:lnTo>
                    <a:pt x="1770" y="2775"/>
                  </a:lnTo>
                  <a:lnTo>
                    <a:pt x="1795" y="2776"/>
                  </a:lnTo>
                  <a:lnTo>
                    <a:pt x="1790" y="2809"/>
                  </a:lnTo>
                  <a:lnTo>
                    <a:pt x="1799" y="2837"/>
                  </a:lnTo>
                  <a:lnTo>
                    <a:pt x="1820" y="2859"/>
                  </a:lnTo>
                  <a:lnTo>
                    <a:pt x="1849" y="2876"/>
                  </a:lnTo>
                  <a:lnTo>
                    <a:pt x="1882" y="2888"/>
                  </a:lnTo>
                  <a:lnTo>
                    <a:pt x="1917" y="2895"/>
                  </a:lnTo>
                  <a:lnTo>
                    <a:pt x="1978" y="2895"/>
                  </a:lnTo>
                  <a:lnTo>
                    <a:pt x="1983" y="2918"/>
                  </a:lnTo>
                  <a:lnTo>
                    <a:pt x="1995" y="2938"/>
                  </a:lnTo>
                  <a:lnTo>
                    <a:pt x="2011" y="2955"/>
                  </a:lnTo>
                  <a:lnTo>
                    <a:pt x="2031" y="2965"/>
                  </a:lnTo>
                  <a:lnTo>
                    <a:pt x="2002" y="2967"/>
                  </a:lnTo>
                  <a:lnTo>
                    <a:pt x="1978" y="2979"/>
                  </a:lnTo>
                  <a:lnTo>
                    <a:pt x="1959" y="2997"/>
                  </a:lnTo>
                  <a:lnTo>
                    <a:pt x="1948" y="3020"/>
                  </a:lnTo>
                  <a:lnTo>
                    <a:pt x="1944" y="3046"/>
                  </a:lnTo>
                  <a:lnTo>
                    <a:pt x="1948" y="3071"/>
                  </a:lnTo>
                  <a:lnTo>
                    <a:pt x="1959" y="3095"/>
                  </a:lnTo>
                  <a:lnTo>
                    <a:pt x="1982" y="3115"/>
                  </a:lnTo>
                  <a:lnTo>
                    <a:pt x="1969" y="3132"/>
                  </a:lnTo>
                  <a:lnTo>
                    <a:pt x="1959" y="3150"/>
                  </a:lnTo>
                  <a:lnTo>
                    <a:pt x="1956" y="3167"/>
                  </a:lnTo>
                  <a:lnTo>
                    <a:pt x="1954" y="3184"/>
                  </a:lnTo>
                  <a:lnTo>
                    <a:pt x="1963" y="3217"/>
                  </a:lnTo>
                  <a:lnTo>
                    <a:pt x="1982" y="3245"/>
                  </a:lnTo>
                  <a:lnTo>
                    <a:pt x="2009" y="3263"/>
                  </a:lnTo>
                  <a:lnTo>
                    <a:pt x="2042" y="3271"/>
                  </a:lnTo>
                  <a:lnTo>
                    <a:pt x="2078" y="3266"/>
                  </a:lnTo>
                  <a:lnTo>
                    <a:pt x="2112" y="3245"/>
                  </a:lnTo>
                  <a:lnTo>
                    <a:pt x="2106" y="3279"/>
                  </a:lnTo>
                  <a:lnTo>
                    <a:pt x="2106" y="3313"/>
                  </a:lnTo>
                  <a:lnTo>
                    <a:pt x="2113" y="3348"/>
                  </a:lnTo>
                  <a:lnTo>
                    <a:pt x="2125" y="3381"/>
                  </a:lnTo>
                  <a:lnTo>
                    <a:pt x="2144" y="3410"/>
                  </a:lnTo>
                  <a:lnTo>
                    <a:pt x="2167" y="3436"/>
                  </a:lnTo>
                  <a:lnTo>
                    <a:pt x="2194" y="3457"/>
                  </a:lnTo>
                  <a:lnTo>
                    <a:pt x="2225" y="3471"/>
                  </a:lnTo>
                  <a:lnTo>
                    <a:pt x="2194" y="3488"/>
                  </a:lnTo>
                  <a:lnTo>
                    <a:pt x="2175" y="3512"/>
                  </a:lnTo>
                  <a:lnTo>
                    <a:pt x="2169" y="3540"/>
                  </a:lnTo>
                  <a:lnTo>
                    <a:pt x="2173" y="3567"/>
                  </a:lnTo>
                  <a:lnTo>
                    <a:pt x="2186" y="3591"/>
                  </a:lnTo>
                  <a:lnTo>
                    <a:pt x="2208" y="3610"/>
                  </a:lnTo>
                  <a:lnTo>
                    <a:pt x="2239" y="3618"/>
                  </a:lnTo>
                  <a:lnTo>
                    <a:pt x="2274" y="3612"/>
                  </a:lnTo>
                  <a:lnTo>
                    <a:pt x="2268" y="3648"/>
                  </a:lnTo>
                  <a:lnTo>
                    <a:pt x="2265" y="3682"/>
                  </a:lnTo>
                  <a:lnTo>
                    <a:pt x="2269" y="3716"/>
                  </a:lnTo>
                  <a:lnTo>
                    <a:pt x="2278" y="3748"/>
                  </a:lnTo>
                  <a:lnTo>
                    <a:pt x="2293" y="3778"/>
                  </a:lnTo>
                  <a:lnTo>
                    <a:pt x="2311" y="3807"/>
                  </a:lnTo>
                  <a:lnTo>
                    <a:pt x="2335" y="3832"/>
                  </a:lnTo>
                  <a:lnTo>
                    <a:pt x="2364" y="3854"/>
                  </a:lnTo>
                  <a:lnTo>
                    <a:pt x="2329" y="3853"/>
                  </a:lnTo>
                  <a:lnTo>
                    <a:pt x="2295" y="3860"/>
                  </a:lnTo>
                  <a:lnTo>
                    <a:pt x="2264" y="3872"/>
                  </a:lnTo>
                  <a:lnTo>
                    <a:pt x="2236" y="3889"/>
                  </a:lnTo>
                  <a:lnTo>
                    <a:pt x="2211" y="3911"/>
                  </a:lnTo>
                  <a:lnTo>
                    <a:pt x="2190" y="3939"/>
                  </a:lnTo>
                  <a:lnTo>
                    <a:pt x="2175" y="3969"/>
                  </a:lnTo>
                  <a:lnTo>
                    <a:pt x="2166" y="4005"/>
                  </a:lnTo>
                  <a:lnTo>
                    <a:pt x="2129" y="3986"/>
                  </a:lnTo>
                  <a:lnTo>
                    <a:pt x="2091" y="3974"/>
                  </a:lnTo>
                  <a:lnTo>
                    <a:pt x="2050" y="3970"/>
                  </a:lnTo>
                  <a:lnTo>
                    <a:pt x="2009" y="3972"/>
                  </a:lnTo>
                  <a:lnTo>
                    <a:pt x="2036" y="3933"/>
                  </a:lnTo>
                  <a:lnTo>
                    <a:pt x="2050" y="3891"/>
                  </a:lnTo>
                  <a:lnTo>
                    <a:pt x="2052" y="3848"/>
                  </a:lnTo>
                  <a:lnTo>
                    <a:pt x="2042" y="3807"/>
                  </a:lnTo>
                  <a:lnTo>
                    <a:pt x="2023" y="3769"/>
                  </a:lnTo>
                  <a:lnTo>
                    <a:pt x="1995" y="3736"/>
                  </a:lnTo>
                  <a:lnTo>
                    <a:pt x="1958" y="3712"/>
                  </a:lnTo>
                  <a:lnTo>
                    <a:pt x="1913" y="3698"/>
                  </a:lnTo>
                  <a:lnTo>
                    <a:pt x="1923" y="3674"/>
                  </a:lnTo>
                  <a:lnTo>
                    <a:pt x="1928" y="3650"/>
                  </a:lnTo>
                  <a:lnTo>
                    <a:pt x="1928" y="3628"/>
                  </a:lnTo>
                  <a:lnTo>
                    <a:pt x="1924" y="3607"/>
                  </a:lnTo>
                  <a:lnTo>
                    <a:pt x="1907" y="3569"/>
                  </a:lnTo>
                  <a:lnTo>
                    <a:pt x="1879" y="3542"/>
                  </a:lnTo>
                  <a:lnTo>
                    <a:pt x="1846" y="3531"/>
                  </a:lnTo>
                  <a:lnTo>
                    <a:pt x="1829" y="3531"/>
                  </a:lnTo>
                  <a:lnTo>
                    <a:pt x="1813" y="3536"/>
                  </a:lnTo>
                  <a:lnTo>
                    <a:pt x="1796" y="3548"/>
                  </a:lnTo>
                  <a:lnTo>
                    <a:pt x="1782" y="3564"/>
                  </a:lnTo>
                  <a:lnTo>
                    <a:pt x="1769" y="3587"/>
                  </a:lnTo>
                  <a:lnTo>
                    <a:pt x="1758" y="3618"/>
                  </a:lnTo>
                  <a:lnTo>
                    <a:pt x="1721" y="3606"/>
                  </a:lnTo>
                  <a:lnTo>
                    <a:pt x="1686" y="3606"/>
                  </a:lnTo>
                  <a:lnTo>
                    <a:pt x="1651" y="3614"/>
                  </a:lnTo>
                  <a:lnTo>
                    <a:pt x="1621" y="3631"/>
                  </a:lnTo>
                  <a:lnTo>
                    <a:pt x="1595" y="3653"/>
                  </a:lnTo>
                  <a:lnTo>
                    <a:pt x="1576" y="3683"/>
                  </a:lnTo>
                  <a:lnTo>
                    <a:pt x="1566" y="3716"/>
                  </a:lnTo>
                  <a:lnTo>
                    <a:pt x="1564" y="3754"/>
                  </a:lnTo>
                  <a:lnTo>
                    <a:pt x="1529" y="3747"/>
                  </a:lnTo>
                  <a:lnTo>
                    <a:pt x="1493" y="3744"/>
                  </a:lnTo>
                  <a:lnTo>
                    <a:pt x="1459" y="3750"/>
                  </a:lnTo>
                  <a:lnTo>
                    <a:pt x="1425" y="3764"/>
                  </a:lnTo>
                  <a:lnTo>
                    <a:pt x="1399" y="3747"/>
                  </a:lnTo>
                  <a:lnTo>
                    <a:pt x="1372" y="3747"/>
                  </a:lnTo>
                  <a:lnTo>
                    <a:pt x="1347" y="3758"/>
                  </a:lnTo>
                  <a:lnTo>
                    <a:pt x="1328" y="3782"/>
                  </a:lnTo>
                  <a:lnTo>
                    <a:pt x="1314" y="3815"/>
                  </a:lnTo>
                  <a:lnTo>
                    <a:pt x="1310" y="3854"/>
                  </a:lnTo>
                  <a:lnTo>
                    <a:pt x="1320" y="3899"/>
                  </a:lnTo>
                  <a:lnTo>
                    <a:pt x="1329" y="3922"/>
                  </a:lnTo>
                  <a:lnTo>
                    <a:pt x="1343" y="3945"/>
                  </a:lnTo>
                  <a:lnTo>
                    <a:pt x="1318" y="3952"/>
                  </a:lnTo>
                  <a:lnTo>
                    <a:pt x="1296" y="3962"/>
                  </a:lnTo>
                  <a:lnTo>
                    <a:pt x="1276" y="3978"/>
                  </a:lnTo>
                  <a:lnTo>
                    <a:pt x="1262" y="3998"/>
                  </a:lnTo>
                  <a:lnTo>
                    <a:pt x="1251" y="4020"/>
                  </a:lnTo>
                  <a:lnTo>
                    <a:pt x="1246" y="4044"/>
                  </a:lnTo>
                  <a:lnTo>
                    <a:pt x="1246" y="4069"/>
                  </a:lnTo>
                  <a:lnTo>
                    <a:pt x="1252" y="4095"/>
                  </a:lnTo>
                  <a:lnTo>
                    <a:pt x="1238" y="4076"/>
                  </a:lnTo>
                  <a:lnTo>
                    <a:pt x="1218" y="4060"/>
                  </a:lnTo>
                  <a:lnTo>
                    <a:pt x="1197" y="4051"/>
                  </a:lnTo>
                  <a:lnTo>
                    <a:pt x="1175" y="4047"/>
                  </a:lnTo>
                  <a:lnTo>
                    <a:pt x="1151" y="4048"/>
                  </a:lnTo>
                  <a:lnTo>
                    <a:pt x="1129" y="4055"/>
                  </a:lnTo>
                  <a:lnTo>
                    <a:pt x="1108" y="4068"/>
                  </a:lnTo>
                  <a:lnTo>
                    <a:pt x="1089" y="4086"/>
                  </a:lnTo>
                  <a:lnTo>
                    <a:pt x="1054" y="4060"/>
                  </a:lnTo>
                  <a:lnTo>
                    <a:pt x="1014" y="4044"/>
                  </a:lnTo>
                  <a:lnTo>
                    <a:pt x="973" y="4039"/>
                  </a:lnTo>
                  <a:lnTo>
                    <a:pt x="931" y="4041"/>
                  </a:lnTo>
                  <a:lnTo>
                    <a:pt x="893" y="4055"/>
                  </a:lnTo>
                  <a:lnTo>
                    <a:pt x="858" y="4076"/>
                  </a:lnTo>
                  <a:lnTo>
                    <a:pt x="827" y="4107"/>
                  </a:lnTo>
                  <a:lnTo>
                    <a:pt x="805" y="4145"/>
                  </a:lnTo>
                  <a:lnTo>
                    <a:pt x="789" y="4111"/>
                  </a:lnTo>
                  <a:lnTo>
                    <a:pt x="772" y="4084"/>
                  </a:lnTo>
                  <a:lnTo>
                    <a:pt x="754" y="4065"/>
                  </a:lnTo>
                  <a:lnTo>
                    <a:pt x="732" y="4052"/>
                  </a:lnTo>
                  <a:lnTo>
                    <a:pt x="713" y="4047"/>
                  </a:lnTo>
                  <a:lnTo>
                    <a:pt x="693" y="4045"/>
                  </a:lnTo>
                  <a:lnTo>
                    <a:pt x="675" y="4051"/>
                  </a:lnTo>
                  <a:lnTo>
                    <a:pt x="657" y="4060"/>
                  </a:lnTo>
                  <a:lnTo>
                    <a:pt x="630" y="4089"/>
                  </a:lnTo>
                  <a:lnTo>
                    <a:pt x="622" y="4109"/>
                  </a:lnTo>
                  <a:lnTo>
                    <a:pt x="617" y="4131"/>
                  </a:lnTo>
                  <a:lnTo>
                    <a:pt x="618" y="4155"/>
                  </a:lnTo>
                  <a:lnTo>
                    <a:pt x="623" y="4180"/>
                  </a:lnTo>
                  <a:lnTo>
                    <a:pt x="636" y="4205"/>
                  </a:lnTo>
                  <a:lnTo>
                    <a:pt x="655" y="4231"/>
                  </a:lnTo>
                  <a:lnTo>
                    <a:pt x="640" y="4238"/>
                  </a:lnTo>
                  <a:lnTo>
                    <a:pt x="626" y="4247"/>
                  </a:lnTo>
                  <a:lnTo>
                    <a:pt x="606" y="4270"/>
                  </a:lnTo>
                  <a:lnTo>
                    <a:pt x="594" y="4301"/>
                  </a:lnTo>
                  <a:lnTo>
                    <a:pt x="593" y="4334"/>
                  </a:lnTo>
                  <a:lnTo>
                    <a:pt x="603" y="4365"/>
                  </a:lnTo>
                  <a:lnTo>
                    <a:pt x="623" y="4390"/>
                  </a:lnTo>
                  <a:lnTo>
                    <a:pt x="651" y="4406"/>
                  </a:lnTo>
                  <a:lnTo>
                    <a:pt x="682" y="4414"/>
                  </a:lnTo>
                  <a:lnTo>
                    <a:pt x="663" y="4417"/>
                  </a:lnTo>
                  <a:lnTo>
                    <a:pt x="647" y="4427"/>
                  </a:lnTo>
                  <a:lnTo>
                    <a:pt x="635" y="4442"/>
                  </a:lnTo>
                  <a:lnTo>
                    <a:pt x="628" y="4459"/>
                  </a:lnTo>
                  <a:lnTo>
                    <a:pt x="630" y="4477"/>
                  </a:lnTo>
                  <a:lnTo>
                    <a:pt x="636" y="4494"/>
                  </a:lnTo>
                  <a:lnTo>
                    <a:pt x="650" y="4507"/>
                  </a:lnTo>
                  <a:lnTo>
                    <a:pt x="665" y="4515"/>
                  </a:lnTo>
                  <a:lnTo>
                    <a:pt x="652" y="4510"/>
                  </a:lnTo>
                  <a:lnTo>
                    <a:pt x="639" y="4509"/>
                  </a:lnTo>
                  <a:lnTo>
                    <a:pt x="626" y="4510"/>
                  </a:lnTo>
                  <a:lnTo>
                    <a:pt x="614" y="4515"/>
                  </a:lnTo>
                  <a:lnTo>
                    <a:pt x="594" y="4532"/>
                  </a:lnTo>
                  <a:lnTo>
                    <a:pt x="588" y="4544"/>
                  </a:lnTo>
                  <a:lnTo>
                    <a:pt x="585" y="4559"/>
                  </a:lnTo>
                  <a:lnTo>
                    <a:pt x="569" y="4521"/>
                  </a:lnTo>
                  <a:lnTo>
                    <a:pt x="546" y="4492"/>
                  </a:lnTo>
                  <a:lnTo>
                    <a:pt x="515" y="4472"/>
                  </a:lnTo>
                  <a:lnTo>
                    <a:pt x="484" y="4464"/>
                  </a:lnTo>
                  <a:lnTo>
                    <a:pt x="452" y="4468"/>
                  </a:lnTo>
                  <a:lnTo>
                    <a:pt x="424" y="4484"/>
                  </a:lnTo>
                  <a:lnTo>
                    <a:pt x="405" y="4514"/>
                  </a:lnTo>
                  <a:lnTo>
                    <a:pt x="399" y="4535"/>
                  </a:lnTo>
                  <a:lnTo>
                    <a:pt x="397" y="4559"/>
                  </a:lnTo>
                  <a:lnTo>
                    <a:pt x="382" y="4544"/>
                  </a:lnTo>
                  <a:lnTo>
                    <a:pt x="366" y="4534"/>
                  </a:lnTo>
                  <a:lnTo>
                    <a:pt x="336" y="4523"/>
                  </a:lnTo>
                  <a:lnTo>
                    <a:pt x="307" y="4526"/>
                  </a:lnTo>
                  <a:lnTo>
                    <a:pt x="281" y="4540"/>
                  </a:lnTo>
                  <a:lnTo>
                    <a:pt x="260" y="4564"/>
                  </a:lnTo>
                  <a:lnTo>
                    <a:pt x="245" y="4594"/>
                  </a:lnTo>
                  <a:lnTo>
                    <a:pt x="240" y="4629"/>
                  </a:lnTo>
                  <a:lnTo>
                    <a:pt x="243" y="4647"/>
                  </a:lnTo>
                  <a:lnTo>
                    <a:pt x="247" y="4667"/>
                  </a:lnTo>
                  <a:lnTo>
                    <a:pt x="228" y="4652"/>
                  </a:lnTo>
                  <a:lnTo>
                    <a:pt x="208" y="4646"/>
                  </a:lnTo>
                  <a:lnTo>
                    <a:pt x="186" y="4647"/>
                  </a:lnTo>
                  <a:lnTo>
                    <a:pt x="165" y="4656"/>
                  </a:lnTo>
                  <a:lnTo>
                    <a:pt x="148" y="4672"/>
                  </a:lnTo>
                  <a:lnTo>
                    <a:pt x="139" y="4693"/>
                  </a:lnTo>
                  <a:lnTo>
                    <a:pt x="137" y="4715"/>
                  </a:lnTo>
                  <a:lnTo>
                    <a:pt x="144" y="4738"/>
                  </a:lnTo>
                  <a:lnTo>
                    <a:pt x="112" y="4742"/>
                  </a:lnTo>
                  <a:lnTo>
                    <a:pt x="86" y="4758"/>
                  </a:lnTo>
                  <a:lnTo>
                    <a:pt x="68" y="4783"/>
                  </a:lnTo>
                  <a:lnTo>
                    <a:pt x="61" y="4813"/>
                  </a:lnTo>
                  <a:lnTo>
                    <a:pt x="62" y="4829"/>
                  </a:lnTo>
                  <a:lnTo>
                    <a:pt x="66" y="4843"/>
                  </a:lnTo>
                  <a:lnTo>
                    <a:pt x="82" y="4869"/>
                  </a:lnTo>
                  <a:lnTo>
                    <a:pt x="107" y="4887"/>
                  </a:lnTo>
                  <a:lnTo>
                    <a:pt x="139" y="4893"/>
                  </a:lnTo>
                  <a:lnTo>
                    <a:pt x="99" y="4897"/>
                  </a:lnTo>
                  <a:lnTo>
                    <a:pt x="62" y="4910"/>
                  </a:lnTo>
                  <a:lnTo>
                    <a:pt x="28" y="4931"/>
                  </a:lnTo>
                  <a:lnTo>
                    <a:pt x="0" y="4960"/>
                  </a:lnTo>
                  <a:lnTo>
                    <a:pt x="12714" y="4960"/>
                  </a:lnTo>
                  <a:close/>
                </a:path>
              </a:pathLst>
            </a:custGeom>
            <a:solidFill>
              <a:srgbClr val="DEEF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456"/>
            <p:cNvSpPr>
              <a:spLocks/>
            </p:cNvSpPr>
            <p:nvPr/>
          </p:nvSpPr>
          <p:spPr bwMode="auto">
            <a:xfrm>
              <a:off x="730" y="3044"/>
              <a:ext cx="4740" cy="1926"/>
            </a:xfrm>
            <a:custGeom>
              <a:avLst/>
              <a:gdLst>
                <a:gd name="T0" fmla="*/ 0 w 18958"/>
                <a:gd name="T1" fmla="*/ 1926 h 7707"/>
                <a:gd name="T2" fmla="*/ 0 w 18958"/>
                <a:gd name="T3" fmla="*/ 81 h 7707"/>
                <a:gd name="T4" fmla="*/ 104 w 18958"/>
                <a:gd name="T5" fmla="*/ 69 h 7707"/>
                <a:gd name="T6" fmla="*/ 211 w 18958"/>
                <a:gd name="T7" fmla="*/ 61 h 7707"/>
                <a:gd name="T8" fmla="*/ 318 w 18958"/>
                <a:gd name="T9" fmla="*/ 57 h 7707"/>
                <a:gd name="T10" fmla="*/ 533 w 18958"/>
                <a:gd name="T11" fmla="*/ 51 h 7707"/>
                <a:gd name="T12" fmla="*/ 625 w 18958"/>
                <a:gd name="T13" fmla="*/ 49 h 7707"/>
                <a:gd name="T14" fmla="*/ 716 w 18958"/>
                <a:gd name="T15" fmla="*/ 50 h 7707"/>
                <a:gd name="T16" fmla="*/ 900 w 18958"/>
                <a:gd name="T17" fmla="*/ 54 h 7707"/>
                <a:gd name="T18" fmla="*/ 1044 w 18958"/>
                <a:gd name="T19" fmla="*/ 57 h 7707"/>
                <a:gd name="T20" fmla="*/ 1116 w 18958"/>
                <a:gd name="T21" fmla="*/ 58 h 7707"/>
                <a:gd name="T22" fmla="*/ 1187 w 18958"/>
                <a:gd name="T23" fmla="*/ 57 h 7707"/>
                <a:gd name="T24" fmla="*/ 1259 w 18958"/>
                <a:gd name="T25" fmla="*/ 55 h 7707"/>
                <a:gd name="T26" fmla="*/ 1331 w 18958"/>
                <a:gd name="T27" fmla="*/ 51 h 7707"/>
                <a:gd name="T28" fmla="*/ 1402 w 18958"/>
                <a:gd name="T29" fmla="*/ 46 h 7707"/>
                <a:gd name="T30" fmla="*/ 1474 w 18958"/>
                <a:gd name="T31" fmla="*/ 37 h 7707"/>
                <a:gd name="T32" fmla="*/ 1540 w 18958"/>
                <a:gd name="T33" fmla="*/ 29 h 7707"/>
                <a:gd name="T34" fmla="*/ 1602 w 18958"/>
                <a:gd name="T35" fmla="*/ 22 h 7707"/>
                <a:gd name="T36" fmla="*/ 1719 w 18958"/>
                <a:gd name="T37" fmla="*/ 11 h 7707"/>
                <a:gd name="T38" fmla="*/ 1825 w 18958"/>
                <a:gd name="T39" fmla="*/ 4 h 7707"/>
                <a:gd name="T40" fmla="*/ 1922 w 18958"/>
                <a:gd name="T41" fmla="*/ 0 h 7707"/>
                <a:gd name="T42" fmla="*/ 2010 w 18958"/>
                <a:gd name="T43" fmla="*/ 0 h 7707"/>
                <a:gd name="T44" fmla="*/ 2091 w 18958"/>
                <a:gd name="T45" fmla="*/ 2 h 7707"/>
                <a:gd name="T46" fmla="*/ 2165 w 18958"/>
                <a:gd name="T47" fmla="*/ 6 h 7707"/>
                <a:gd name="T48" fmla="*/ 2232 w 18958"/>
                <a:gd name="T49" fmla="*/ 11 h 7707"/>
                <a:gd name="T50" fmla="*/ 2353 w 18958"/>
                <a:gd name="T51" fmla="*/ 25 h 7707"/>
                <a:gd name="T52" fmla="*/ 2461 w 18958"/>
                <a:gd name="T53" fmla="*/ 38 h 7707"/>
                <a:gd name="T54" fmla="*/ 2512 w 18958"/>
                <a:gd name="T55" fmla="*/ 44 h 7707"/>
                <a:gd name="T56" fmla="*/ 2562 w 18958"/>
                <a:gd name="T57" fmla="*/ 48 h 7707"/>
                <a:gd name="T58" fmla="*/ 2613 w 18958"/>
                <a:gd name="T59" fmla="*/ 50 h 7707"/>
                <a:gd name="T60" fmla="*/ 2664 w 18958"/>
                <a:gd name="T61" fmla="*/ 49 h 7707"/>
                <a:gd name="T62" fmla="*/ 2693 w 18958"/>
                <a:gd name="T63" fmla="*/ 49 h 7707"/>
                <a:gd name="T64" fmla="*/ 2731 w 18958"/>
                <a:gd name="T65" fmla="*/ 49 h 7707"/>
                <a:gd name="T66" fmla="*/ 2822 w 18958"/>
                <a:gd name="T67" fmla="*/ 53 h 7707"/>
                <a:gd name="T68" fmla="*/ 2913 w 18958"/>
                <a:gd name="T69" fmla="*/ 57 h 7707"/>
                <a:gd name="T70" fmla="*/ 2980 w 18958"/>
                <a:gd name="T71" fmla="*/ 60 h 7707"/>
                <a:gd name="T72" fmla="*/ 3059 w 18958"/>
                <a:gd name="T73" fmla="*/ 61 h 7707"/>
                <a:gd name="T74" fmla="*/ 3134 w 18958"/>
                <a:gd name="T75" fmla="*/ 60 h 7707"/>
                <a:gd name="T76" fmla="*/ 3206 w 18958"/>
                <a:gd name="T77" fmla="*/ 58 h 7707"/>
                <a:gd name="T78" fmla="*/ 3276 w 18958"/>
                <a:gd name="T79" fmla="*/ 56 h 7707"/>
                <a:gd name="T80" fmla="*/ 3409 w 18958"/>
                <a:gd name="T81" fmla="*/ 48 h 7707"/>
                <a:gd name="T82" fmla="*/ 3539 w 18958"/>
                <a:gd name="T83" fmla="*/ 39 h 7707"/>
                <a:gd name="T84" fmla="*/ 3627 w 18958"/>
                <a:gd name="T85" fmla="*/ 33 h 7707"/>
                <a:gd name="T86" fmla="*/ 3717 w 18958"/>
                <a:gd name="T87" fmla="*/ 29 h 7707"/>
                <a:gd name="T88" fmla="*/ 3811 w 18958"/>
                <a:gd name="T89" fmla="*/ 26 h 7707"/>
                <a:gd name="T90" fmla="*/ 3910 w 18958"/>
                <a:gd name="T91" fmla="*/ 24 h 7707"/>
                <a:gd name="T92" fmla="*/ 4000 w 18958"/>
                <a:gd name="T93" fmla="*/ 25 h 7707"/>
                <a:gd name="T94" fmla="*/ 4083 w 18958"/>
                <a:gd name="T95" fmla="*/ 27 h 7707"/>
                <a:gd name="T96" fmla="*/ 4230 w 18958"/>
                <a:gd name="T97" fmla="*/ 33 h 7707"/>
                <a:gd name="T98" fmla="*/ 4360 w 18958"/>
                <a:gd name="T99" fmla="*/ 40 h 7707"/>
                <a:gd name="T100" fmla="*/ 4478 w 18958"/>
                <a:gd name="T101" fmla="*/ 46 h 7707"/>
                <a:gd name="T102" fmla="*/ 4542 w 18958"/>
                <a:gd name="T103" fmla="*/ 48 h 7707"/>
                <a:gd name="T104" fmla="*/ 4607 w 18958"/>
                <a:gd name="T105" fmla="*/ 49 h 7707"/>
                <a:gd name="T106" fmla="*/ 4672 w 18958"/>
                <a:gd name="T107" fmla="*/ 48 h 7707"/>
                <a:gd name="T108" fmla="*/ 4740 w 18958"/>
                <a:gd name="T109" fmla="*/ 45 h 7707"/>
                <a:gd name="T110" fmla="*/ 4740 w 18958"/>
                <a:gd name="T111" fmla="*/ 1926 h 7707"/>
                <a:gd name="T112" fmla="*/ 0 w 18958"/>
                <a:gd name="T113" fmla="*/ 1926 h 770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8958"/>
                <a:gd name="T172" fmla="*/ 0 h 7707"/>
                <a:gd name="T173" fmla="*/ 18958 w 18958"/>
                <a:gd name="T174" fmla="*/ 7707 h 770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8958" h="7707">
                  <a:moveTo>
                    <a:pt x="0" y="7707"/>
                  </a:moveTo>
                  <a:lnTo>
                    <a:pt x="0" y="323"/>
                  </a:lnTo>
                  <a:lnTo>
                    <a:pt x="414" y="278"/>
                  </a:lnTo>
                  <a:lnTo>
                    <a:pt x="842" y="246"/>
                  </a:lnTo>
                  <a:lnTo>
                    <a:pt x="1272" y="227"/>
                  </a:lnTo>
                  <a:lnTo>
                    <a:pt x="2132" y="203"/>
                  </a:lnTo>
                  <a:lnTo>
                    <a:pt x="2498" y="198"/>
                  </a:lnTo>
                  <a:lnTo>
                    <a:pt x="2865" y="200"/>
                  </a:lnTo>
                  <a:lnTo>
                    <a:pt x="3600" y="218"/>
                  </a:lnTo>
                  <a:lnTo>
                    <a:pt x="4174" y="229"/>
                  </a:lnTo>
                  <a:lnTo>
                    <a:pt x="4462" y="231"/>
                  </a:lnTo>
                  <a:lnTo>
                    <a:pt x="4749" y="229"/>
                  </a:lnTo>
                  <a:lnTo>
                    <a:pt x="5036" y="220"/>
                  </a:lnTo>
                  <a:lnTo>
                    <a:pt x="5323" y="206"/>
                  </a:lnTo>
                  <a:lnTo>
                    <a:pt x="5609" y="183"/>
                  </a:lnTo>
                  <a:lnTo>
                    <a:pt x="5896" y="150"/>
                  </a:lnTo>
                  <a:lnTo>
                    <a:pt x="6158" y="117"/>
                  </a:lnTo>
                  <a:lnTo>
                    <a:pt x="6408" y="89"/>
                  </a:lnTo>
                  <a:lnTo>
                    <a:pt x="6875" y="44"/>
                  </a:lnTo>
                  <a:lnTo>
                    <a:pt x="7301" y="16"/>
                  </a:lnTo>
                  <a:lnTo>
                    <a:pt x="7688" y="2"/>
                  </a:lnTo>
                  <a:lnTo>
                    <a:pt x="8040" y="0"/>
                  </a:lnTo>
                  <a:lnTo>
                    <a:pt x="8363" y="8"/>
                  </a:lnTo>
                  <a:lnTo>
                    <a:pt x="8658" y="24"/>
                  </a:lnTo>
                  <a:lnTo>
                    <a:pt x="8929" y="46"/>
                  </a:lnTo>
                  <a:lnTo>
                    <a:pt x="9412" y="100"/>
                  </a:lnTo>
                  <a:lnTo>
                    <a:pt x="9843" y="154"/>
                  </a:lnTo>
                  <a:lnTo>
                    <a:pt x="10047" y="175"/>
                  </a:lnTo>
                  <a:lnTo>
                    <a:pt x="10247" y="191"/>
                  </a:lnTo>
                  <a:lnTo>
                    <a:pt x="10450" y="199"/>
                  </a:lnTo>
                  <a:lnTo>
                    <a:pt x="10655" y="196"/>
                  </a:lnTo>
                  <a:lnTo>
                    <a:pt x="10771" y="195"/>
                  </a:lnTo>
                  <a:lnTo>
                    <a:pt x="10922" y="198"/>
                  </a:lnTo>
                  <a:lnTo>
                    <a:pt x="11286" y="212"/>
                  </a:lnTo>
                  <a:lnTo>
                    <a:pt x="11650" y="229"/>
                  </a:lnTo>
                  <a:lnTo>
                    <a:pt x="11919" y="240"/>
                  </a:lnTo>
                  <a:lnTo>
                    <a:pt x="12235" y="244"/>
                  </a:lnTo>
                  <a:lnTo>
                    <a:pt x="12535" y="241"/>
                  </a:lnTo>
                  <a:lnTo>
                    <a:pt x="12823" y="233"/>
                  </a:lnTo>
                  <a:lnTo>
                    <a:pt x="13101" y="223"/>
                  </a:lnTo>
                  <a:lnTo>
                    <a:pt x="13634" y="191"/>
                  </a:lnTo>
                  <a:lnTo>
                    <a:pt x="14154" y="156"/>
                  </a:lnTo>
                  <a:lnTo>
                    <a:pt x="14506" y="133"/>
                  </a:lnTo>
                  <a:lnTo>
                    <a:pt x="14867" y="115"/>
                  </a:lnTo>
                  <a:lnTo>
                    <a:pt x="15242" y="103"/>
                  </a:lnTo>
                  <a:lnTo>
                    <a:pt x="15638" y="98"/>
                  </a:lnTo>
                  <a:lnTo>
                    <a:pt x="15997" y="100"/>
                  </a:lnTo>
                  <a:lnTo>
                    <a:pt x="16329" y="108"/>
                  </a:lnTo>
                  <a:lnTo>
                    <a:pt x="16920" y="132"/>
                  </a:lnTo>
                  <a:lnTo>
                    <a:pt x="17439" y="160"/>
                  </a:lnTo>
                  <a:lnTo>
                    <a:pt x="17912" y="185"/>
                  </a:lnTo>
                  <a:lnTo>
                    <a:pt x="18168" y="194"/>
                  </a:lnTo>
                  <a:lnTo>
                    <a:pt x="18425" y="196"/>
                  </a:lnTo>
                  <a:lnTo>
                    <a:pt x="18687" y="193"/>
                  </a:lnTo>
                  <a:lnTo>
                    <a:pt x="18958" y="181"/>
                  </a:lnTo>
                  <a:lnTo>
                    <a:pt x="18958" y="7707"/>
                  </a:lnTo>
                  <a:lnTo>
                    <a:pt x="0" y="7707"/>
                  </a:lnTo>
                  <a:close/>
                </a:path>
              </a:pathLst>
            </a:custGeom>
            <a:solidFill>
              <a:srgbClr val="E6C48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457"/>
            <p:cNvSpPr>
              <a:spLocks/>
            </p:cNvSpPr>
            <p:nvPr/>
          </p:nvSpPr>
          <p:spPr bwMode="auto">
            <a:xfrm>
              <a:off x="730" y="3044"/>
              <a:ext cx="4740" cy="1926"/>
            </a:xfrm>
            <a:custGeom>
              <a:avLst/>
              <a:gdLst>
                <a:gd name="T0" fmla="*/ 0 w 18958"/>
                <a:gd name="T1" fmla="*/ 1926 h 7707"/>
                <a:gd name="T2" fmla="*/ 0 w 18958"/>
                <a:gd name="T3" fmla="*/ 81 h 7707"/>
                <a:gd name="T4" fmla="*/ 104 w 18958"/>
                <a:gd name="T5" fmla="*/ 69 h 7707"/>
                <a:gd name="T6" fmla="*/ 211 w 18958"/>
                <a:gd name="T7" fmla="*/ 61 h 7707"/>
                <a:gd name="T8" fmla="*/ 318 w 18958"/>
                <a:gd name="T9" fmla="*/ 57 h 7707"/>
                <a:gd name="T10" fmla="*/ 533 w 18958"/>
                <a:gd name="T11" fmla="*/ 51 h 7707"/>
                <a:gd name="T12" fmla="*/ 625 w 18958"/>
                <a:gd name="T13" fmla="*/ 49 h 7707"/>
                <a:gd name="T14" fmla="*/ 716 w 18958"/>
                <a:gd name="T15" fmla="*/ 50 h 7707"/>
                <a:gd name="T16" fmla="*/ 900 w 18958"/>
                <a:gd name="T17" fmla="*/ 54 h 7707"/>
                <a:gd name="T18" fmla="*/ 1044 w 18958"/>
                <a:gd name="T19" fmla="*/ 57 h 7707"/>
                <a:gd name="T20" fmla="*/ 1116 w 18958"/>
                <a:gd name="T21" fmla="*/ 58 h 7707"/>
                <a:gd name="T22" fmla="*/ 1187 w 18958"/>
                <a:gd name="T23" fmla="*/ 57 h 7707"/>
                <a:gd name="T24" fmla="*/ 1259 w 18958"/>
                <a:gd name="T25" fmla="*/ 55 h 7707"/>
                <a:gd name="T26" fmla="*/ 1331 w 18958"/>
                <a:gd name="T27" fmla="*/ 51 h 7707"/>
                <a:gd name="T28" fmla="*/ 1402 w 18958"/>
                <a:gd name="T29" fmla="*/ 46 h 7707"/>
                <a:gd name="T30" fmla="*/ 1474 w 18958"/>
                <a:gd name="T31" fmla="*/ 37 h 7707"/>
                <a:gd name="T32" fmla="*/ 1540 w 18958"/>
                <a:gd name="T33" fmla="*/ 29 h 7707"/>
                <a:gd name="T34" fmla="*/ 1602 w 18958"/>
                <a:gd name="T35" fmla="*/ 22 h 7707"/>
                <a:gd name="T36" fmla="*/ 1719 w 18958"/>
                <a:gd name="T37" fmla="*/ 11 h 7707"/>
                <a:gd name="T38" fmla="*/ 1825 w 18958"/>
                <a:gd name="T39" fmla="*/ 4 h 7707"/>
                <a:gd name="T40" fmla="*/ 1922 w 18958"/>
                <a:gd name="T41" fmla="*/ 0 h 7707"/>
                <a:gd name="T42" fmla="*/ 2010 w 18958"/>
                <a:gd name="T43" fmla="*/ 0 h 7707"/>
                <a:gd name="T44" fmla="*/ 2091 w 18958"/>
                <a:gd name="T45" fmla="*/ 2 h 7707"/>
                <a:gd name="T46" fmla="*/ 2165 w 18958"/>
                <a:gd name="T47" fmla="*/ 6 h 7707"/>
                <a:gd name="T48" fmla="*/ 2232 w 18958"/>
                <a:gd name="T49" fmla="*/ 11 h 7707"/>
                <a:gd name="T50" fmla="*/ 2353 w 18958"/>
                <a:gd name="T51" fmla="*/ 25 h 7707"/>
                <a:gd name="T52" fmla="*/ 2461 w 18958"/>
                <a:gd name="T53" fmla="*/ 38 h 7707"/>
                <a:gd name="T54" fmla="*/ 2512 w 18958"/>
                <a:gd name="T55" fmla="*/ 44 h 7707"/>
                <a:gd name="T56" fmla="*/ 2562 w 18958"/>
                <a:gd name="T57" fmla="*/ 48 h 7707"/>
                <a:gd name="T58" fmla="*/ 2613 w 18958"/>
                <a:gd name="T59" fmla="*/ 50 h 7707"/>
                <a:gd name="T60" fmla="*/ 2664 w 18958"/>
                <a:gd name="T61" fmla="*/ 49 h 7707"/>
                <a:gd name="T62" fmla="*/ 2693 w 18958"/>
                <a:gd name="T63" fmla="*/ 49 h 7707"/>
                <a:gd name="T64" fmla="*/ 2731 w 18958"/>
                <a:gd name="T65" fmla="*/ 49 h 7707"/>
                <a:gd name="T66" fmla="*/ 2822 w 18958"/>
                <a:gd name="T67" fmla="*/ 53 h 7707"/>
                <a:gd name="T68" fmla="*/ 2913 w 18958"/>
                <a:gd name="T69" fmla="*/ 57 h 7707"/>
                <a:gd name="T70" fmla="*/ 2980 w 18958"/>
                <a:gd name="T71" fmla="*/ 60 h 7707"/>
                <a:gd name="T72" fmla="*/ 3059 w 18958"/>
                <a:gd name="T73" fmla="*/ 61 h 7707"/>
                <a:gd name="T74" fmla="*/ 3134 w 18958"/>
                <a:gd name="T75" fmla="*/ 60 h 7707"/>
                <a:gd name="T76" fmla="*/ 3206 w 18958"/>
                <a:gd name="T77" fmla="*/ 58 h 7707"/>
                <a:gd name="T78" fmla="*/ 3276 w 18958"/>
                <a:gd name="T79" fmla="*/ 56 h 7707"/>
                <a:gd name="T80" fmla="*/ 3409 w 18958"/>
                <a:gd name="T81" fmla="*/ 48 h 7707"/>
                <a:gd name="T82" fmla="*/ 3539 w 18958"/>
                <a:gd name="T83" fmla="*/ 39 h 7707"/>
                <a:gd name="T84" fmla="*/ 3627 w 18958"/>
                <a:gd name="T85" fmla="*/ 33 h 7707"/>
                <a:gd name="T86" fmla="*/ 3717 w 18958"/>
                <a:gd name="T87" fmla="*/ 29 h 7707"/>
                <a:gd name="T88" fmla="*/ 3811 w 18958"/>
                <a:gd name="T89" fmla="*/ 26 h 7707"/>
                <a:gd name="T90" fmla="*/ 3910 w 18958"/>
                <a:gd name="T91" fmla="*/ 24 h 7707"/>
                <a:gd name="T92" fmla="*/ 4000 w 18958"/>
                <a:gd name="T93" fmla="*/ 25 h 7707"/>
                <a:gd name="T94" fmla="*/ 4083 w 18958"/>
                <a:gd name="T95" fmla="*/ 27 h 7707"/>
                <a:gd name="T96" fmla="*/ 4230 w 18958"/>
                <a:gd name="T97" fmla="*/ 33 h 7707"/>
                <a:gd name="T98" fmla="*/ 4360 w 18958"/>
                <a:gd name="T99" fmla="*/ 40 h 7707"/>
                <a:gd name="T100" fmla="*/ 4478 w 18958"/>
                <a:gd name="T101" fmla="*/ 46 h 7707"/>
                <a:gd name="T102" fmla="*/ 4542 w 18958"/>
                <a:gd name="T103" fmla="*/ 48 h 7707"/>
                <a:gd name="T104" fmla="*/ 4607 w 18958"/>
                <a:gd name="T105" fmla="*/ 49 h 7707"/>
                <a:gd name="T106" fmla="*/ 4672 w 18958"/>
                <a:gd name="T107" fmla="*/ 48 h 7707"/>
                <a:gd name="T108" fmla="*/ 4740 w 18958"/>
                <a:gd name="T109" fmla="*/ 45 h 7707"/>
                <a:gd name="T110" fmla="*/ 4740 w 18958"/>
                <a:gd name="T111" fmla="*/ 1926 h 7707"/>
                <a:gd name="T112" fmla="*/ 0 w 18958"/>
                <a:gd name="T113" fmla="*/ 1926 h 770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8958"/>
                <a:gd name="T172" fmla="*/ 0 h 7707"/>
                <a:gd name="T173" fmla="*/ 18958 w 18958"/>
                <a:gd name="T174" fmla="*/ 7707 h 770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8958" h="7707">
                  <a:moveTo>
                    <a:pt x="0" y="7707"/>
                  </a:moveTo>
                  <a:lnTo>
                    <a:pt x="0" y="323"/>
                  </a:lnTo>
                  <a:lnTo>
                    <a:pt x="414" y="278"/>
                  </a:lnTo>
                  <a:lnTo>
                    <a:pt x="842" y="246"/>
                  </a:lnTo>
                  <a:lnTo>
                    <a:pt x="1272" y="227"/>
                  </a:lnTo>
                  <a:lnTo>
                    <a:pt x="2132" y="203"/>
                  </a:lnTo>
                  <a:lnTo>
                    <a:pt x="2498" y="198"/>
                  </a:lnTo>
                  <a:lnTo>
                    <a:pt x="2865" y="200"/>
                  </a:lnTo>
                  <a:lnTo>
                    <a:pt x="3600" y="218"/>
                  </a:lnTo>
                  <a:lnTo>
                    <a:pt x="4174" y="229"/>
                  </a:lnTo>
                  <a:lnTo>
                    <a:pt x="4462" y="231"/>
                  </a:lnTo>
                  <a:lnTo>
                    <a:pt x="4749" y="229"/>
                  </a:lnTo>
                  <a:lnTo>
                    <a:pt x="5036" y="220"/>
                  </a:lnTo>
                  <a:lnTo>
                    <a:pt x="5323" y="206"/>
                  </a:lnTo>
                  <a:lnTo>
                    <a:pt x="5609" y="183"/>
                  </a:lnTo>
                  <a:lnTo>
                    <a:pt x="5896" y="150"/>
                  </a:lnTo>
                  <a:lnTo>
                    <a:pt x="6158" y="117"/>
                  </a:lnTo>
                  <a:lnTo>
                    <a:pt x="6408" y="89"/>
                  </a:lnTo>
                  <a:lnTo>
                    <a:pt x="6875" y="44"/>
                  </a:lnTo>
                  <a:lnTo>
                    <a:pt x="7301" y="16"/>
                  </a:lnTo>
                  <a:lnTo>
                    <a:pt x="7688" y="2"/>
                  </a:lnTo>
                  <a:lnTo>
                    <a:pt x="8040" y="0"/>
                  </a:lnTo>
                  <a:lnTo>
                    <a:pt x="8363" y="8"/>
                  </a:lnTo>
                  <a:lnTo>
                    <a:pt x="8658" y="24"/>
                  </a:lnTo>
                  <a:lnTo>
                    <a:pt x="8929" y="46"/>
                  </a:lnTo>
                  <a:lnTo>
                    <a:pt x="9412" y="100"/>
                  </a:lnTo>
                  <a:lnTo>
                    <a:pt x="9843" y="154"/>
                  </a:lnTo>
                  <a:lnTo>
                    <a:pt x="10047" y="175"/>
                  </a:lnTo>
                  <a:lnTo>
                    <a:pt x="10247" y="191"/>
                  </a:lnTo>
                  <a:lnTo>
                    <a:pt x="10450" y="199"/>
                  </a:lnTo>
                  <a:lnTo>
                    <a:pt x="10655" y="196"/>
                  </a:lnTo>
                  <a:lnTo>
                    <a:pt x="10771" y="195"/>
                  </a:lnTo>
                  <a:lnTo>
                    <a:pt x="10922" y="198"/>
                  </a:lnTo>
                  <a:lnTo>
                    <a:pt x="11286" y="212"/>
                  </a:lnTo>
                  <a:lnTo>
                    <a:pt x="11650" y="229"/>
                  </a:lnTo>
                  <a:lnTo>
                    <a:pt x="11919" y="240"/>
                  </a:lnTo>
                  <a:lnTo>
                    <a:pt x="12235" y="244"/>
                  </a:lnTo>
                  <a:lnTo>
                    <a:pt x="12535" y="241"/>
                  </a:lnTo>
                  <a:lnTo>
                    <a:pt x="12823" y="233"/>
                  </a:lnTo>
                  <a:lnTo>
                    <a:pt x="13101" y="223"/>
                  </a:lnTo>
                  <a:lnTo>
                    <a:pt x="13634" y="191"/>
                  </a:lnTo>
                  <a:lnTo>
                    <a:pt x="14154" y="156"/>
                  </a:lnTo>
                  <a:lnTo>
                    <a:pt x="14506" y="133"/>
                  </a:lnTo>
                  <a:lnTo>
                    <a:pt x="14867" y="115"/>
                  </a:lnTo>
                  <a:lnTo>
                    <a:pt x="15242" y="103"/>
                  </a:lnTo>
                  <a:lnTo>
                    <a:pt x="15638" y="98"/>
                  </a:lnTo>
                  <a:lnTo>
                    <a:pt x="15997" y="100"/>
                  </a:lnTo>
                  <a:lnTo>
                    <a:pt x="16329" y="108"/>
                  </a:lnTo>
                  <a:lnTo>
                    <a:pt x="16920" y="132"/>
                  </a:lnTo>
                  <a:lnTo>
                    <a:pt x="17439" y="160"/>
                  </a:lnTo>
                  <a:lnTo>
                    <a:pt x="17912" y="185"/>
                  </a:lnTo>
                  <a:lnTo>
                    <a:pt x="18168" y="194"/>
                  </a:lnTo>
                  <a:lnTo>
                    <a:pt x="18425" y="196"/>
                  </a:lnTo>
                  <a:lnTo>
                    <a:pt x="18687" y="193"/>
                  </a:lnTo>
                  <a:lnTo>
                    <a:pt x="18958" y="181"/>
                  </a:lnTo>
                  <a:lnTo>
                    <a:pt x="18958" y="7707"/>
                  </a:lnTo>
                  <a:lnTo>
                    <a:pt x="0" y="7707"/>
                  </a:lnTo>
                  <a:close/>
                </a:path>
              </a:pathLst>
            </a:custGeom>
            <a:noFill/>
            <a:ln w="0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458"/>
            <p:cNvSpPr>
              <a:spLocks/>
            </p:cNvSpPr>
            <p:nvPr/>
          </p:nvSpPr>
          <p:spPr bwMode="auto">
            <a:xfrm>
              <a:off x="730" y="2095"/>
              <a:ext cx="4740" cy="1057"/>
            </a:xfrm>
            <a:custGeom>
              <a:avLst/>
              <a:gdLst>
                <a:gd name="T0" fmla="*/ 35 w 18958"/>
                <a:gd name="T1" fmla="*/ 1 h 4224"/>
                <a:gd name="T2" fmla="*/ 139 w 18958"/>
                <a:gd name="T3" fmla="*/ 2 h 4224"/>
                <a:gd name="T4" fmla="*/ 241 w 18958"/>
                <a:gd name="T5" fmla="*/ 15 h 4224"/>
                <a:gd name="T6" fmla="*/ 406 w 18958"/>
                <a:gd name="T7" fmla="*/ 56 h 4224"/>
                <a:gd name="T8" fmla="*/ 666 w 18958"/>
                <a:gd name="T9" fmla="*/ 141 h 4224"/>
                <a:gd name="T10" fmla="*/ 796 w 18958"/>
                <a:gd name="T11" fmla="*/ 179 h 4224"/>
                <a:gd name="T12" fmla="*/ 928 w 18958"/>
                <a:gd name="T13" fmla="*/ 206 h 4224"/>
                <a:gd name="T14" fmla="*/ 1028 w 18958"/>
                <a:gd name="T15" fmla="*/ 214 h 4224"/>
                <a:gd name="T16" fmla="*/ 1256 w 18958"/>
                <a:gd name="T17" fmla="*/ 132 h 4224"/>
                <a:gd name="T18" fmla="*/ 1383 w 18958"/>
                <a:gd name="T19" fmla="*/ 89 h 4224"/>
                <a:gd name="T20" fmla="*/ 1502 w 18958"/>
                <a:gd name="T21" fmla="*/ 68 h 4224"/>
                <a:gd name="T22" fmla="*/ 1580 w 18958"/>
                <a:gd name="T23" fmla="*/ 68 h 4224"/>
                <a:gd name="T24" fmla="*/ 1660 w 18958"/>
                <a:gd name="T25" fmla="*/ 81 h 4224"/>
                <a:gd name="T26" fmla="*/ 1789 w 18958"/>
                <a:gd name="T27" fmla="*/ 129 h 4224"/>
                <a:gd name="T28" fmla="*/ 1915 w 18958"/>
                <a:gd name="T29" fmla="*/ 202 h 4224"/>
                <a:gd name="T30" fmla="*/ 2115 w 18958"/>
                <a:gd name="T31" fmla="*/ 314 h 4224"/>
                <a:gd name="T32" fmla="*/ 2197 w 18958"/>
                <a:gd name="T33" fmla="*/ 300 h 4224"/>
                <a:gd name="T34" fmla="*/ 2315 w 18958"/>
                <a:gd name="T35" fmla="*/ 259 h 4224"/>
                <a:gd name="T36" fmla="*/ 2469 w 18958"/>
                <a:gd name="T37" fmla="*/ 192 h 4224"/>
                <a:gd name="T38" fmla="*/ 2586 w 18958"/>
                <a:gd name="T39" fmla="*/ 155 h 4224"/>
                <a:gd name="T40" fmla="*/ 2669 w 18958"/>
                <a:gd name="T41" fmla="*/ 145 h 4224"/>
                <a:gd name="T42" fmla="*/ 2764 w 18958"/>
                <a:gd name="T43" fmla="*/ 154 h 4224"/>
                <a:gd name="T44" fmla="*/ 2893 w 18958"/>
                <a:gd name="T45" fmla="*/ 183 h 4224"/>
                <a:gd name="T46" fmla="*/ 2990 w 18958"/>
                <a:gd name="T47" fmla="*/ 222 h 4224"/>
                <a:gd name="T48" fmla="*/ 3119 w 18958"/>
                <a:gd name="T49" fmla="*/ 294 h 4224"/>
                <a:gd name="T50" fmla="*/ 3200 w 18958"/>
                <a:gd name="T51" fmla="*/ 331 h 4224"/>
                <a:gd name="T52" fmla="*/ 3313 w 18958"/>
                <a:gd name="T53" fmla="*/ 280 h 4224"/>
                <a:gd name="T54" fmla="*/ 3400 w 18958"/>
                <a:gd name="T55" fmla="*/ 233 h 4224"/>
                <a:gd name="T56" fmla="*/ 3470 w 18958"/>
                <a:gd name="T57" fmla="*/ 212 h 4224"/>
                <a:gd name="T58" fmla="*/ 3545 w 18958"/>
                <a:gd name="T59" fmla="*/ 205 h 4224"/>
                <a:gd name="T60" fmla="*/ 3631 w 18958"/>
                <a:gd name="T61" fmla="*/ 218 h 4224"/>
                <a:gd name="T62" fmla="*/ 3723 w 18958"/>
                <a:gd name="T63" fmla="*/ 249 h 4224"/>
                <a:gd name="T64" fmla="*/ 3956 w 18958"/>
                <a:gd name="T65" fmla="*/ 370 h 4224"/>
                <a:gd name="T66" fmla="*/ 4072 w 18958"/>
                <a:gd name="T67" fmla="*/ 428 h 4224"/>
                <a:gd name="T68" fmla="*/ 4123 w 18958"/>
                <a:gd name="T69" fmla="*/ 444 h 4224"/>
                <a:gd name="T70" fmla="*/ 4213 w 18958"/>
                <a:gd name="T71" fmla="*/ 456 h 4224"/>
                <a:gd name="T72" fmla="*/ 4321 w 18958"/>
                <a:gd name="T73" fmla="*/ 469 h 4224"/>
                <a:gd name="T74" fmla="*/ 4454 w 18958"/>
                <a:gd name="T75" fmla="*/ 512 h 4224"/>
                <a:gd name="T76" fmla="*/ 4533 w 18958"/>
                <a:gd name="T77" fmla="*/ 495 h 4224"/>
                <a:gd name="T78" fmla="*/ 4587 w 18958"/>
                <a:gd name="T79" fmla="*/ 470 h 4224"/>
                <a:gd name="T80" fmla="*/ 4669 w 18958"/>
                <a:gd name="T81" fmla="*/ 409 h 4224"/>
                <a:gd name="T82" fmla="*/ 4719 w 18958"/>
                <a:gd name="T83" fmla="*/ 381 h 4224"/>
                <a:gd name="T84" fmla="*/ 4672 w 18958"/>
                <a:gd name="T85" fmla="*/ 1025 h 4224"/>
                <a:gd name="T86" fmla="*/ 4478 w 18958"/>
                <a:gd name="T87" fmla="*/ 1022 h 4224"/>
                <a:gd name="T88" fmla="*/ 4083 w 18958"/>
                <a:gd name="T89" fmla="*/ 1003 h 4224"/>
                <a:gd name="T90" fmla="*/ 3811 w 18958"/>
                <a:gd name="T91" fmla="*/ 1002 h 4224"/>
                <a:gd name="T92" fmla="*/ 3409 w 18958"/>
                <a:gd name="T93" fmla="*/ 1024 h 4224"/>
                <a:gd name="T94" fmla="*/ 3059 w 18958"/>
                <a:gd name="T95" fmla="*/ 1037 h 4224"/>
                <a:gd name="T96" fmla="*/ 2822 w 18958"/>
                <a:gd name="T97" fmla="*/ 1029 h 4224"/>
                <a:gd name="T98" fmla="*/ 2664 w 18958"/>
                <a:gd name="T99" fmla="*/ 1025 h 4224"/>
                <a:gd name="T100" fmla="*/ 2512 w 18958"/>
                <a:gd name="T101" fmla="*/ 1020 h 4224"/>
                <a:gd name="T102" fmla="*/ 2295 w 18958"/>
                <a:gd name="T103" fmla="*/ 994 h 4224"/>
                <a:gd name="T104" fmla="*/ 2091 w 18958"/>
                <a:gd name="T105" fmla="*/ 978 h 4224"/>
                <a:gd name="T106" fmla="*/ 1825 w 18958"/>
                <a:gd name="T107" fmla="*/ 980 h 4224"/>
                <a:gd name="T108" fmla="*/ 1540 w 18958"/>
                <a:gd name="T109" fmla="*/ 1006 h 4224"/>
                <a:gd name="T110" fmla="*/ 1331 w 18958"/>
                <a:gd name="T111" fmla="*/ 1028 h 4224"/>
                <a:gd name="T112" fmla="*/ 1116 w 18958"/>
                <a:gd name="T113" fmla="*/ 1034 h 4224"/>
                <a:gd name="T114" fmla="*/ 716 w 18958"/>
                <a:gd name="T115" fmla="*/ 1026 h 4224"/>
                <a:gd name="T116" fmla="*/ 318 w 18958"/>
                <a:gd name="T117" fmla="*/ 1033 h 4224"/>
                <a:gd name="T118" fmla="*/ 104 w 18958"/>
                <a:gd name="T119" fmla="*/ 1046 h 422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8958"/>
                <a:gd name="T181" fmla="*/ 0 h 4224"/>
                <a:gd name="T182" fmla="*/ 18958 w 18958"/>
                <a:gd name="T183" fmla="*/ 4224 h 422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8958" h="4224">
                  <a:moveTo>
                    <a:pt x="0" y="4224"/>
                  </a:moveTo>
                  <a:lnTo>
                    <a:pt x="0" y="17"/>
                  </a:lnTo>
                  <a:lnTo>
                    <a:pt x="141" y="5"/>
                  </a:lnTo>
                  <a:lnTo>
                    <a:pt x="281" y="0"/>
                  </a:lnTo>
                  <a:lnTo>
                    <a:pt x="419" y="1"/>
                  </a:lnTo>
                  <a:lnTo>
                    <a:pt x="556" y="9"/>
                  </a:lnTo>
                  <a:lnTo>
                    <a:pt x="693" y="21"/>
                  </a:lnTo>
                  <a:lnTo>
                    <a:pt x="828" y="38"/>
                  </a:lnTo>
                  <a:lnTo>
                    <a:pt x="963" y="60"/>
                  </a:lnTo>
                  <a:lnTo>
                    <a:pt x="1097" y="85"/>
                  </a:lnTo>
                  <a:lnTo>
                    <a:pt x="1362" y="148"/>
                  </a:lnTo>
                  <a:lnTo>
                    <a:pt x="1625" y="222"/>
                  </a:lnTo>
                  <a:lnTo>
                    <a:pt x="1887" y="304"/>
                  </a:lnTo>
                  <a:lnTo>
                    <a:pt x="2146" y="391"/>
                  </a:lnTo>
                  <a:lnTo>
                    <a:pt x="2665" y="564"/>
                  </a:lnTo>
                  <a:lnTo>
                    <a:pt x="2924" y="645"/>
                  </a:lnTo>
                  <a:lnTo>
                    <a:pt x="3022" y="674"/>
                  </a:lnTo>
                  <a:lnTo>
                    <a:pt x="3185" y="717"/>
                  </a:lnTo>
                  <a:lnTo>
                    <a:pt x="3447" y="778"/>
                  </a:lnTo>
                  <a:lnTo>
                    <a:pt x="3579" y="801"/>
                  </a:lnTo>
                  <a:lnTo>
                    <a:pt x="3712" y="822"/>
                  </a:lnTo>
                  <a:lnTo>
                    <a:pt x="3845" y="838"/>
                  </a:lnTo>
                  <a:lnTo>
                    <a:pt x="3978" y="849"/>
                  </a:lnTo>
                  <a:lnTo>
                    <a:pt x="4112" y="854"/>
                  </a:lnTo>
                  <a:lnTo>
                    <a:pt x="4247" y="853"/>
                  </a:lnTo>
                  <a:lnTo>
                    <a:pt x="4653" y="678"/>
                  </a:lnTo>
                  <a:lnTo>
                    <a:pt x="5023" y="526"/>
                  </a:lnTo>
                  <a:lnTo>
                    <a:pt x="5198" y="462"/>
                  </a:lnTo>
                  <a:lnTo>
                    <a:pt x="5367" y="405"/>
                  </a:lnTo>
                  <a:lnTo>
                    <a:pt x="5531" y="356"/>
                  </a:lnTo>
                  <a:lnTo>
                    <a:pt x="5692" y="318"/>
                  </a:lnTo>
                  <a:lnTo>
                    <a:pt x="5850" y="289"/>
                  </a:lnTo>
                  <a:lnTo>
                    <a:pt x="6008" y="272"/>
                  </a:lnTo>
                  <a:lnTo>
                    <a:pt x="6085" y="268"/>
                  </a:lnTo>
                  <a:lnTo>
                    <a:pt x="6163" y="265"/>
                  </a:lnTo>
                  <a:lnTo>
                    <a:pt x="6321" y="272"/>
                  </a:lnTo>
                  <a:lnTo>
                    <a:pt x="6479" y="292"/>
                  </a:lnTo>
                  <a:lnTo>
                    <a:pt x="6559" y="306"/>
                  </a:lnTo>
                  <a:lnTo>
                    <a:pt x="6641" y="325"/>
                  </a:lnTo>
                  <a:lnTo>
                    <a:pt x="6805" y="372"/>
                  </a:lnTo>
                  <a:lnTo>
                    <a:pt x="6975" y="435"/>
                  </a:lnTo>
                  <a:lnTo>
                    <a:pt x="7156" y="516"/>
                  </a:lnTo>
                  <a:lnTo>
                    <a:pt x="7328" y="606"/>
                  </a:lnTo>
                  <a:lnTo>
                    <a:pt x="7497" y="705"/>
                  </a:lnTo>
                  <a:lnTo>
                    <a:pt x="7661" y="809"/>
                  </a:lnTo>
                  <a:lnTo>
                    <a:pt x="7979" y="1030"/>
                  </a:lnTo>
                  <a:lnTo>
                    <a:pt x="8291" y="1257"/>
                  </a:lnTo>
                  <a:lnTo>
                    <a:pt x="8460" y="1254"/>
                  </a:lnTo>
                  <a:lnTo>
                    <a:pt x="8545" y="1246"/>
                  </a:lnTo>
                  <a:lnTo>
                    <a:pt x="8628" y="1234"/>
                  </a:lnTo>
                  <a:lnTo>
                    <a:pt x="8789" y="1200"/>
                  </a:lnTo>
                  <a:lnTo>
                    <a:pt x="8949" y="1154"/>
                  </a:lnTo>
                  <a:lnTo>
                    <a:pt x="9105" y="1099"/>
                  </a:lnTo>
                  <a:lnTo>
                    <a:pt x="9259" y="1037"/>
                  </a:lnTo>
                  <a:lnTo>
                    <a:pt x="9566" y="901"/>
                  </a:lnTo>
                  <a:lnTo>
                    <a:pt x="9719" y="833"/>
                  </a:lnTo>
                  <a:lnTo>
                    <a:pt x="9873" y="768"/>
                  </a:lnTo>
                  <a:lnTo>
                    <a:pt x="10028" y="710"/>
                  </a:lnTo>
                  <a:lnTo>
                    <a:pt x="10185" y="659"/>
                  </a:lnTo>
                  <a:lnTo>
                    <a:pt x="10344" y="620"/>
                  </a:lnTo>
                  <a:lnTo>
                    <a:pt x="10508" y="593"/>
                  </a:lnTo>
                  <a:lnTo>
                    <a:pt x="10589" y="585"/>
                  </a:lnTo>
                  <a:lnTo>
                    <a:pt x="10673" y="581"/>
                  </a:lnTo>
                  <a:lnTo>
                    <a:pt x="10759" y="583"/>
                  </a:lnTo>
                  <a:lnTo>
                    <a:pt x="10845" y="589"/>
                  </a:lnTo>
                  <a:lnTo>
                    <a:pt x="11054" y="616"/>
                  </a:lnTo>
                  <a:lnTo>
                    <a:pt x="11243" y="649"/>
                  </a:lnTo>
                  <a:lnTo>
                    <a:pt x="11415" y="688"/>
                  </a:lnTo>
                  <a:lnTo>
                    <a:pt x="11570" y="733"/>
                  </a:lnTo>
                  <a:lnTo>
                    <a:pt x="11711" y="782"/>
                  </a:lnTo>
                  <a:lnTo>
                    <a:pt x="11839" y="834"/>
                  </a:lnTo>
                  <a:lnTo>
                    <a:pt x="11957" y="888"/>
                  </a:lnTo>
                  <a:lnTo>
                    <a:pt x="12069" y="946"/>
                  </a:lnTo>
                  <a:lnTo>
                    <a:pt x="12274" y="1061"/>
                  </a:lnTo>
                  <a:lnTo>
                    <a:pt x="12474" y="1174"/>
                  </a:lnTo>
                  <a:lnTo>
                    <a:pt x="12577" y="1226"/>
                  </a:lnTo>
                  <a:lnTo>
                    <a:pt x="12685" y="1277"/>
                  </a:lnTo>
                  <a:lnTo>
                    <a:pt x="12800" y="1321"/>
                  </a:lnTo>
                  <a:lnTo>
                    <a:pt x="12922" y="1362"/>
                  </a:lnTo>
                  <a:lnTo>
                    <a:pt x="13084" y="1236"/>
                  </a:lnTo>
                  <a:lnTo>
                    <a:pt x="13250" y="1120"/>
                  </a:lnTo>
                  <a:lnTo>
                    <a:pt x="13421" y="1018"/>
                  </a:lnTo>
                  <a:lnTo>
                    <a:pt x="13508" y="974"/>
                  </a:lnTo>
                  <a:lnTo>
                    <a:pt x="13597" y="933"/>
                  </a:lnTo>
                  <a:lnTo>
                    <a:pt x="13688" y="899"/>
                  </a:lnTo>
                  <a:lnTo>
                    <a:pt x="13780" y="870"/>
                  </a:lnTo>
                  <a:lnTo>
                    <a:pt x="13877" y="847"/>
                  </a:lnTo>
                  <a:lnTo>
                    <a:pt x="13974" y="832"/>
                  </a:lnTo>
                  <a:lnTo>
                    <a:pt x="14074" y="822"/>
                  </a:lnTo>
                  <a:lnTo>
                    <a:pt x="14178" y="821"/>
                  </a:lnTo>
                  <a:lnTo>
                    <a:pt x="14283" y="829"/>
                  </a:lnTo>
                  <a:lnTo>
                    <a:pt x="14393" y="845"/>
                  </a:lnTo>
                  <a:lnTo>
                    <a:pt x="14522" y="872"/>
                  </a:lnTo>
                  <a:lnTo>
                    <a:pt x="14647" y="908"/>
                  </a:lnTo>
                  <a:lnTo>
                    <a:pt x="14770" y="949"/>
                  </a:lnTo>
                  <a:lnTo>
                    <a:pt x="14892" y="995"/>
                  </a:lnTo>
                  <a:lnTo>
                    <a:pt x="15130" y="1103"/>
                  </a:lnTo>
                  <a:lnTo>
                    <a:pt x="15362" y="1223"/>
                  </a:lnTo>
                  <a:lnTo>
                    <a:pt x="15821" y="1478"/>
                  </a:lnTo>
                  <a:lnTo>
                    <a:pt x="16053" y="1600"/>
                  </a:lnTo>
                  <a:lnTo>
                    <a:pt x="16140" y="1644"/>
                  </a:lnTo>
                  <a:lnTo>
                    <a:pt x="16288" y="1711"/>
                  </a:lnTo>
                  <a:lnTo>
                    <a:pt x="16354" y="1737"/>
                  </a:lnTo>
                  <a:lnTo>
                    <a:pt x="16421" y="1758"/>
                  </a:lnTo>
                  <a:lnTo>
                    <a:pt x="16491" y="1775"/>
                  </a:lnTo>
                  <a:lnTo>
                    <a:pt x="16562" y="1789"/>
                  </a:lnTo>
                  <a:lnTo>
                    <a:pt x="16706" y="1810"/>
                  </a:lnTo>
                  <a:lnTo>
                    <a:pt x="16852" y="1824"/>
                  </a:lnTo>
                  <a:lnTo>
                    <a:pt x="16998" y="1836"/>
                  </a:lnTo>
                  <a:lnTo>
                    <a:pt x="17141" y="1852"/>
                  </a:lnTo>
                  <a:lnTo>
                    <a:pt x="17281" y="1874"/>
                  </a:lnTo>
                  <a:lnTo>
                    <a:pt x="17348" y="1890"/>
                  </a:lnTo>
                  <a:lnTo>
                    <a:pt x="17413" y="1910"/>
                  </a:lnTo>
                  <a:lnTo>
                    <a:pt x="17814" y="2047"/>
                  </a:lnTo>
                  <a:lnTo>
                    <a:pt x="17933" y="2028"/>
                  </a:lnTo>
                  <a:lnTo>
                    <a:pt x="18038" y="2006"/>
                  </a:lnTo>
                  <a:lnTo>
                    <a:pt x="18130" y="1978"/>
                  </a:lnTo>
                  <a:lnTo>
                    <a:pt x="18212" y="1948"/>
                  </a:lnTo>
                  <a:lnTo>
                    <a:pt x="18283" y="1914"/>
                  </a:lnTo>
                  <a:lnTo>
                    <a:pt x="18347" y="1877"/>
                  </a:lnTo>
                  <a:lnTo>
                    <a:pt x="18462" y="1798"/>
                  </a:lnTo>
                  <a:lnTo>
                    <a:pt x="18566" y="1715"/>
                  </a:lnTo>
                  <a:lnTo>
                    <a:pt x="18674" y="1633"/>
                  </a:lnTo>
                  <a:lnTo>
                    <a:pt x="18734" y="1594"/>
                  </a:lnTo>
                  <a:lnTo>
                    <a:pt x="18800" y="1557"/>
                  </a:lnTo>
                  <a:lnTo>
                    <a:pt x="18875" y="1523"/>
                  </a:lnTo>
                  <a:lnTo>
                    <a:pt x="18958" y="1491"/>
                  </a:lnTo>
                  <a:lnTo>
                    <a:pt x="18958" y="4082"/>
                  </a:lnTo>
                  <a:lnTo>
                    <a:pt x="18687" y="4095"/>
                  </a:lnTo>
                  <a:lnTo>
                    <a:pt x="18425" y="4099"/>
                  </a:lnTo>
                  <a:lnTo>
                    <a:pt x="18168" y="4095"/>
                  </a:lnTo>
                  <a:lnTo>
                    <a:pt x="17912" y="4086"/>
                  </a:lnTo>
                  <a:lnTo>
                    <a:pt x="17439" y="4061"/>
                  </a:lnTo>
                  <a:lnTo>
                    <a:pt x="16920" y="4033"/>
                  </a:lnTo>
                  <a:lnTo>
                    <a:pt x="16329" y="4010"/>
                  </a:lnTo>
                  <a:lnTo>
                    <a:pt x="15997" y="4002"/>
                  </a:lnTo>
                  <a:lnTo>
                    <a:pt x="15638" y="3999"/>
                  </a:lnTo>
                  <a:lnTo>
                    <a:pt x="15242" y="4004"/>
                  </a:lnTo>
                  <a:lnTo>
                    <a:pt x="14867" y="4017"/>
                  </a:lnTo>
                  <a:lnTo>
                    <a:pt x="14154" y="4058"/>
                  </a:lnTo>
                  <a:lnTo>
                    <a:pt x="13634" y="4094"/>
                  </a:lnTo>
                  <a:lnTo>
                    <a:pt x="13101" y="4124"/>
                  </a:lnTo>
                  <a:lnTo>
                    <a:pt x="12535" y="4142"/>
                  </a:lnTo>
                  <a:lnTo>
                    <a:pt x="12235" y="4145"/>
                  </a:lnTo>
                  <a:lnTo>
                    <a:pt x="11919" y="4141"/>
                  </a:lnTo>
                  <a:lnTo>
                    <a:pt x="11650" y="4131"/>
                  </a:lnTo>
                  <a:lnTo>
                    <a:pt x="11286" y="4114"/>
                  </a:lnTo>
                  <a:lnTo>
                    <a:pt x="10922" y="4099"/>
                  </a:lnTo>
                  <a:lnTo>
                    <a:pt x="10771" y="4096"/>
                  </a:lnTo>
                  <a:lnTo>
                    <a:pt x="10655" y="4098"/>
                  </a:lnTo>
                  <a:lnTo>
                    <a:pt x="10450" y="4100"/>
                  </a:lnTo>
                  <a:lnTo>
                    <a:pt x="10247" y="4092"/>
                  </a:lnTo>
                  <a:lnTo>
                    <a:pt x="10047" y="4077"/>
                  </a:lnTo>
                  <a:lnTo>
                    <a:pt x="9843" y="4056"/>
                  </a:lnTo>
                  <a:lnTo>
                    <a:pt x="9412" y="4002"/>
                  </a:lnTo>
                  <a:lnTo>
                    <a:pt x="9179" y="3974"/>
                  </a:lnTo>
                  <a:lnTo>
                    <a:pt x="8929" y="3948"/>
                  </a:lnTo>
                  <a:lnTo>
                    <a:pt x="8658" y="3925"/>
                  </a:lnTo>
                  <a:lnTo>
                    <a:pt x="8363" y="3909"/>
                  </a:lnTo>
                  <a:lnTo>
                    <a:pt x="8040" y="3902"/>
                  </a:lnTo>
                  <a:lnTo>
                    <a:pt x="7688" y="3904"/>
                  </a:lnTo>
                  <a:lnTo>
                    <a:pt x="7301" y="3917"/>
                  </a:lnTo>
                  <a:lnTo>
                    <a:pt x="6875" y="3946"/>
                  </a:lnTo>
                  <a:lnTo>
                    <a:pt x="6408" y="3990"/>
                  </a:lnTo>
                  <a:lnTo>
                    <a:pt x="6158" y="4019"/>
                  </a:lnTo>
                  <a:lnTo>
                    <a:pt x="5896" y="4052"/>
                  </a:lnTo>
                  <a:lnTo>
                    <a:pt x="5609" y="4085"/>
                  </a:lnTo>
                  <a:lnTo>
                    <a:pt x="5323" y="4107"/>
                  </a:lnTo>
                  <a:lnTo>
                    <a:pt x="5036" y="4123"/>
                  </a:lnTo>
                  <a:lnTo>
                    <a:pt x="4749" y="4131"/>
                  </a:lnTo>
                  <a:lnTo>
                    <a:pt x="4462" y="4132"/>
                  </a:lnTo>
                  <a:lnTo>
                    <a:pt x="4174" y="4131"/>
                  </a:lnTo>
                  <a:lnTo>
                    <a:pt x="3600" y="4119"/>
                  </a:lnTo>
                  <a:lnTo>
                    <a:pt x="2865" y="4102"/>
                  </a:lnTo>
                  <a:lnTo>
                    <a:pt x="2498" y="4099"/>
                  </a:lnTo>
                  <a:lnTo>
                    <a:pt x="2132" y="4103"/>
                  </a:lnTo>
                  <a:lnTo>
                    <a:pt x="1272" y="4128"/>
                  </a:lnTo>
                  <a:lnTo>
                    <a:pt x="842" y="4148"/>
                  </a:lnTo>
                  <a:lnTo>
                    <a:pt x="681" y="4157"/>
                  </a:lnTo>
                  <a:lnTo>
                    <a:pt x="414" y="4179"/>
                  </a:lnTo>
                  <a:lnTo>
                    <a:pt x="0" y="4224"/>
                  </a:lnTo>
                  <a:close/>
                </a:path>
              </a:pathLst>
            </a:custGeom>
            <a:solidFill>
              <a:srgbClr val="BFBFA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459"/>
            <p:cNvSpPr>
              <a:spLocks/>
            </p:cNvSpPr>
            <p:nvPr/>
          </p:nvSpPr>
          <p:spPr bwMode="auto">
            <a:xfrm>
              <a:off x="730" y="2095"/>
              <a:ext cx="4740" cy="1057"/>
            </a:xfrm>
            <a:custGeom>
              <a:avLst/>
              <a:gdLst>
                <a:gd name="T0" fmla="*/ 35 w 18958"/>
                <a:gd name="T1" fmla="*/ 1 h 4224"/>
                <a:gd name="T2" fmla="*/ 139 w 18958"/>
                <a:gd name="T3" fmla="*/ 2 h 4224"/>
                <a:gd name="T4" fmla="*/ 241 w 18958"/>
                <a:gd name="T5" fmla="*/ 15 h 4224"/>
                <a:gd name="T6" fmla="*/ 406 w 18958"/>
                <a:gd name="T7" fmla="*/ 56 h 4224"/>
                <a:gd name="T8" fmla="*/ 666 w 18958"/>
                <a:gd name="T9" fmla="*/ 141 h 4224"/>
                <a:gd name="T10" fmla="*/ 796 w 18958"/>
                <a:gd name="T11" fmla="*/ 179 h 4224"/>
                <a:gd name="T12" fmla="*/ 928 w 18958"/>
                <a:gd name="T13" fmla="*/ 206 h 4224"/>
                <a:gd name="T14" fmla="*/ 1028 w 18958"/>
                <a:gd name="T15" fmla="*/ 214 h 4224"/>
                <a:gd name="T16" fmla="*/ 1256 w 18958"/>
                <a:gd name="T17" fmla="*/ 132 h 4224"/>
                <a:gd name="T18" fmla="*/ 1383 w 18958"/>
                <a:gd name="T19" fmla="*/ 89 h 4224"/>
                <a:gd name="T20" fmla="*/ 1502 w 18958"/>
                <a:gd name="T21" fmla="*/ 68 h 4224"/>
                <a:gd name="T22" fmla="*/ 1580 w 18958"/>
                <a:gd name="T23" fmla="*/ 68 h 4224"/>
                <a:gd name="T24" fmla="*/ 1660 w 18958"/>
                <a:gd name="T25" fmla="*/ 81 h 4224"/>
                <a:gd name="T26" fmla="*/ 1789 w 18958"/>
                <a:gd name="T27" fmla="*/ 129 h 4224"/>
                <a:gd name="T28" fmla="*/ 1915 w 18958"/>
                <a:gd name="T29" fmla="*/ 202 h 4224"/>
                <a:gd name="T30" fmla="*/ 2115 w 18958"/>
                <a:gd name="T31" fmla="*/ 314 h 4224"/>
                <a:gd name="T32" fmla="*/ 2197 w 18958"/>
                <a:gd name="T33" fmla="*/ 300 h 4224"/>
                <a:gd name="T34" fmla="*/ 2315 w 18958"/>
                <a:gd name="T35" fmla="*/ 259 h 4224"/>
                <a:gd name="T36" fmla="*/ 2469 w 18958"/>
                <a:gd name="T37" fmla="*/ 192 h 4224"/>
                <a:gd name="T38" fmla="*/ 2586 w 18958"/>
                <a:gd name="T39" fmla="*/ 155 h 4224"/>
                <a:gd name="T40" fmla="*/ 2669 w 18958"/>
                <a:gd name="T41" fmla="*/ 145 h 4224"/>
                <a:gd name="T42" fmla="*/ 2764 w 18958"/>
                <a:gd name="T43" fmla="*/ 154 h 4224"/>
                <a:gd name="T44" fmla="*/ 2893 w 18958"/>
                <a:gd name="T45" fmla="*/ 183 h 4224"/>
                <a:gd name="T46" fmla="*/ 2990 w 18958"/>
                <a:gd name="T47" fmla="*/ 222 h 4224"/>
                <a:gd name="T48" fmla="*/ 3119 w 18958"/>
                <a:gd name="T49" fmla="*/ 294 h 4224"/>
                <a:gd name="T50" fmla="*/ 3200 w 18958"/>
                <a:gd name="T51" fmla="*/ 331 h 4224"/>
                <a:gd name="T52" fmla="*/ 3313 w 18958"/>
                <a:gd name="T53" fmla="*/ 280 h 4224"/>
                <a:gd name="T54" fmla="*/ 3400 w 18958"/>
                <a:gd name="T55" fmla="*/ 233 h 4224"/>
                <a:gd name="T56" fmla="*/ 3470 w 18958"/>
                <a:gd name="T57" fmla="*/ 212 h 4224"/>
                <a:gd name="T58" fmla="*/ 3545 w 18958"/>
                <a:gd name="T59" fmla="*/ 205 h 4224"/>
                <a:gd name="T60" fmla="*/ 3631 w 18958"/>
                <a:gd name="T61" fmla="*/ 218 h 4224"/>
                <a:gd name="T62" fmla="*/ 3723 w 18958"/>
                <a:gd name="T63" fmla="*/ 249 h 4224"/>
                <a:gd name="T64" fmla="*/ 3956 w 18958"/>
                <a:gd name="T65" fmla="*/ 370 h 4224"/>
                <a:gd name="T66" fmla="*/ 4072 w 18958"/>
                <a:gd name="T67" fmla="*/ 428 h 4224"/>
                <a:gd name="T68" fmla="*/ 4123 w 18958"/>
                <a:gd name="T69" fmla="*/ 444 h 4224"/>
                <a:gd name="T70" fmla="*/ 4213 w 18958"/>
                <a:gd name="T71" fmla="*/ 456 h 4224"/>
                <a:gd name="T72" fmla="*/ 4321 w 18958"/>
                <a:gd name="T73" fmla="*/ 469 h 4224"/>
                <a:gd name="T74" fmla="*/ 4454 w 18958"/>
                <a:gd name="T75" fmla="*/ 512 h 4224"/>
                <a:gd name="T76" fmla="*/ 4533 w 18958"/>
                <a:gd name="T77" fmla="*/ 495 h 4224"/>
                <a:gd name="T78" fmla="*/ 4587 w 18958"/>
                <a:gd name="T79" fmla="*/ 470 h 4224"/>
                <a:gd name="T80" fmla="*/ 4669 w 18958"/>
                <a:gd name="T81" fmla="*/ 409 h 4224"/>
                <a:gd name="T82" fmla="*/ 4719 w 18958"/>
                <a:gd name="T83" fmla="*/ 381 h 4224"/>
                <a:gd name="T84" fmla="*/ 4672 w 18958"/>
                <a:gd name="T85" fmla="*/ 1025 h 4224"/>
                <a:gd name="T86" fmla="*/ 4478 w 18958"/>
                <a:gd name="T87" fmla="*/ 1022 h 4224"/>
                <a:gd name="T88" fmla="*/ 4083 w 18958"/>
                <a:gd name="T89" fmla="*/ 1003 h 4224"/>
                <a:gd name="T90" fmla="*/ 3811 w 18958"/>
                <a:gd name="T91" fmla="*/ 1002 h 4224"/>
                <a:gd name="T92" fmla="*/ 3409 w 18958"/>
                <a:gd name="T93" fmla="*/ 1024 h 4224"/>
                <a:gd name="T94" fmla="*/ 3059 w 18958"/>
                <a:gd name="T95" fmla="*/ 1037 h 4224"/>
                <a:gd name="T96" fmla="*/ 2822 w 18958"/>
                <a:gd name="T97" fmla="*/ 1029 h 4224"/>
                <a:gd name="T98" fmla="*/ 2664 w 18958"/>
                <a:gd name="T99" fmla="*/ 1025 h 4224"/>
                <a:gd name="T100" fmla="*/ 2512 w 18958"/>
                <a:gd name="T101" fmla="*/ 1020 h 4224"/>
                <a:gd name="T102" fmla="*/ 2295 w 18958"/>
                <a:gd name="T103" fmla="*/ 994 h 4224"/>
                <a:gd name="T104" fmla="*/ 2091 w 18958"/>
                <a:gd name="T105" fmla="*/ 978 h 4224"/>
                <a:gd name="T106" fmla="*/ 1825 w 18958"/>
                <a:gd name="T107" fmla="*/ 980 h 4224"/>
                <a:gd name="T108" fmla="*/ 1540 w 18958"/>
                <a:gd name="T109" fmla="*/ 1006 h 4224"/>
                <a:gd name="T110" fmla="*/ 1331 w 18958"/>
                <a:gd name="T111" fmla="*/ 1028 h 4224"/>
                <a:gd name="T112" fmla="*/ 1116 w 18958"/>
                <a:gd name="T113" fmla="*/ 1034 h 4224"/>
                <a:gd name="T114" fmla="*/ 716 w 18958"/>
                <a:gd name="T115" fmla="*/ 1026 h 4224"/>
                <a:gd name="T116" fmla="*/ 318 w 18958"/>
                <a:gd name="T117" fmla="*/ 1033 h 4224"/>
                <a:gd name="T118" fmla="*/ 104 w 18958"/>
                <a:gd name="T119" fmla="*/ 1046 h 422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8958"/>
                <a:gd name="T181" fmla="*/ 0 h 4224"/>
                <a:gd name="T182" fmla="*/ 18958 w 18958"/>
                <a:gd name="T183" fmla="*/ 4224 h 422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8958" h="4224">
                  <a:moveTo>
                    <a:pt x="0" y="4224"/>
                  </a:moveTo>
                  <a:lnTo>
                    <a:pt x="0" y="17"/>
                  </a:lnTo>
                  <a:lnTo>
                    <a:pt x="141" y="5"/>
                  </a:lnTo>
                  <a:lnTo>
                    <a:pt x="281" y="0"/>
                  </a:lnTo>
                  <a:lnTo>
                    <a:pt x="419" y="1"/>
                  </a:lnTo>
                  <a:lnTo>
                    <a:pt x="556" y="9"/>
                  </a:lnTo>
                  <a:lnTo>
                    <a:pt x="693" y="21"/>
                  </a:lnTo>
                  <a:lnTo>
                    <a:pt x="828" y="38"/>
                  </a:lnTo>
                  <a:lnTo>
                    <a:pt x="963" y="60"/>
                  </a:lnTo>
                  <a:lnTo>
                    <a:pt x="1097" y="85"/>
                  </a:lnTo>
                  <a:lnTo>
                    <a:pt x="1362" y="148"/>
                  </a:lnTo>
                  <a:lnTo>
                    <a:pt x="1625" y="222"/>
                  </a:lnTo>
                  <a:lnTo>
                    <a:pt x="1887" y="304"/>
                  </a:lnTo>
                  <a:lnTo>
                    <a:pt x="2146" y="391"/>
                  </a:lnTo>
                  <a:lnTo>
                    <a:pt x="2665" y="564"/>
                  </a:lnTo>
                  <a:lnTo>
                    <a:pt x="2924" y="645"/>
                  </a:lnTo>
                  <a:lnTo>
                    <a:pt x="3022" y="674"/>
                  </a:lnTo>
                  <a:lnTo>
                    <a:pt x="3185" y="717"/>
                  </a:lnTo>
                  <a:lnTo>
                    <a:pt x="3447" y="778"/>
                  </a:lnTo>
                  <a:lnTo>
                    <a:pt x="3579" y="801"/>
                  </a:lnTo>
                  <a:lnTo>
                    <a:pt x="3712" y="822"/>
                  </a:lnTo>
                  <a:lnTo>
                    <a:pt x="3845" y="838"/>
                  </a:lnTo>
                  <a:lnTo>
                    <a:pt x="3978" y="849"/>
                  </a:lnTo>
                  <a:lnTo>
                    <a:pt x="4112" y="854"/>
                  </a:lnTo>
                  <a:lnTo>
                    <a:pt x="4247" y="853"/>
                  </a:lnTo>
                  <a:lnTo>
                    <a:pt x="4653" y="678"/>
                  </a:lnTo>
                  <a:lnTo>
                    <a:pt x="5023" y="526"/>
                  </a:lnTo>
                  <a:lnTo>
                    <a:pt x="5198" y="462"/>
                  </a:lnTo>
                  <a:lnTo>
                    <a:pt x="5367" y="405"/>
                  </a:lnTo>
                  <a:lnTo>
                    <a:pt x="5531" y="356"/>
                  </a:lnTo>
                  <a:lnTo>
                    <a:pt x="5692" y="318"/>
                  </a:lnTo>
                  <a:lnTo>
                    <a:pt x="5850" y="289"/>
                  </a:lnTo>
                  <a:lnTo>
                    <a:pt x="6008" y="272"/>
                  </a:lnTo>
                  <a:lnTo>
                    <a:pt x="6085" y="268"/>
                  </a:lnTo>
                  <a:lnTo>
                    <a:pt x="6163" y="265"/>
                  </a:lnTo>
                  <a:lnTo>
                    <a:pt x="6321" y="272"/>
                  </a:lnTo>
                  <a:lnTo>
                    <a:pt x="6479" y="292"/>
                  </a:lnTo>
                  <a:lnTo>
                    <a:pt x="6559" y="306"/>
                  </a:lnTo>
                  <a:lnTo>
                    <a:pt x="6641" y="325"/>
                  </a:lnTo>
                  <a:lnTo>
                    <a:pt x="6805" y="372"/>
                  </a:lnTo>
                  <a:lnTo>
                    <a:pt x="6975" y="435"/>
                  </a:lnTo>
                  <a:lnTo>
                    <a:pt x="7156" y="516"/>
                  </a:lnTo>
                  <a:lnTo>
                    <a:pt x="7328" y="606"/>
                  </a:lnTo>
                  <a:lnTo>
                    <a:pt x="7497" y="705"/>
                  </a:lnTo>
                  <a:lnTo>
                    <a:pt x="7661" y="809"/>
                  </a:lnTo>
                  <a:lnTo>
                    <a:pt x="7979" y="1030"/>
                  </a:lnTo>
                  <a:lnTo>
                    <a:pt x="8291" y="1257"/>
                  </a:lnTo>
                  <a:lnTo>
                    <a:pt x="8460" y="1254"/>
                  </a:lnTo>
                  <a:lnTo>
                    <a:pt x="8545" y="1246"/>
                  </a:lnTo>
                  <a:lnTo>
                    <a:pt x="8628" y="1234"/>
                  </a:lnTo>
                  <a:lnTo>
                    <a:pt x="8789" y="1200"/>
                  </a:lnTo>
                  <a:lnTo>
                    <a:pt x="8949" y="1154"/>
                  </a:lnTo>
                  <a:lnTo>
                    <a:pt x="9105" y="1099"/>
                  </a:lnTo>
                  <a:lnTo>
                    <a:pt x="9259" y="1037"/>
                  </a:lnTo>
                  <a:lnTo>
                    <a:pt x="9566" y="901"/>
                  </a:lnTo>
                  <a:lnTo>
                    <a:pt x="9719" y="833"/>
                  </a:lnTo>
                  <a:lnTo>
                    <a:pt x="9873" y="768"/>
                  </a:lnTo>
                  <a:lnTo>
                    <a:pt x="10028" y="710"/>
                  </a:lnTo>
                  <a:lnTo>
                    <a:pt x="10185" y="659"/>
                  </a:lnTo>
                  <a:lnTo>
                    <a:pt x="10344" y="620"/>
                  </a:lnTo>
                  <a:lnTo>
                    <a:pt x="10508" y="593"/>
                  </a:lnTo>
                  <a:lnTo>
                    <a:pt x="10589" y="585"/>
                  </a:lnTo>
                  <a:lnTo>
                    <a:pt x="10673" y="581"/>
                  </a:lnTo>
                  <a:lnTo>
                    <a:pt x="10759" y="583"/>
                  </a:lnTo>
                  <a:lnTo>
                    <a:pt x="10845" y="589"/>
                  </a:lnTo>
                  <a:lnTo>
                    <a:pt x="11054" y="616"/>
                  </a:lnTo>
                  <a:lnTo>
                    <a:pt x="11243" y="649"/>
                  </a:lnTo>
                  <a:lnTo>
                    <a:pt x="11415" y="688"/>
                  </a:lnTo>
                  <a:lnTo>
                    <a:pt x="11570" y="733"/>
                  </a:lnTo>
                  <a:lnTo>
                    <a:pt x="11711" y="782"/>
                  </a:lnTo>
                  <a:lnTo>
                    <a:pt x="11839" y="834"/>
                  </a:lnTo>
                  <a:lnTo>
                    <a:pt x="11957" y="888"/>
                  </a:lnTo>
                  <a:lnTo>
                    <a:pt x="12069" y="946"/>
                  </a:lnTo>
                  <a:lnTo>
                    <a:pt x="12274" y="1061"/>
                  </a:lnTo>
                  <a:lnTo>
                    <a:pt x="12474" y="1174"/>
                  </a:lnTo>
                  <a:lnTo>
                    <a:pt x="12577" y="1226"/>
                  </a:lnTo>
                  <a:lnTo>
                    <a:pt x="12685" y="1277"/>
                  </a:lnTo>
                  <a:lnTo>
                    <a:pt x="12800" y="1321"/>
                  </a:lnTo>
                  <a:lnTo>
                    <a:pt x="12922" y="1362"/>
                  </a:lnTo>
                  <a:lnTo>
                    <a:pt x="13084" y="1236"/>
                  </a:lnTo>
                  <a:lnTo>
                    <a:pt x="13250" y="1120"/>
                  </a:lnTo>
                  <a:lnTo>
                    <a:pt x="13421" y="1018"/>
                  </a:lnTo>
                  <a:lnTo>
                    <a:pt x="13508" y="974"/>
                  </a:lnTo>
                  <a:lnTo>
                    <a:pt x="13597" y="933"/>
                  </a:lnTo>
                  <a:lnTo>
                    <a:pt x="13688" y="899"/>
                  </a:lnTo>
                  <a:lnTo>
                    <a:pt x="13780" y="870"/>
                  </a:lnTo>
                  <a:lnTo>
                    <a:pt x="13877" y="847"/>
                  </a:lnTo>
                  <a:lnTo>
                    <a:pt x="13974" y="832"/>
                  </a:lnTo>
                  <a:lnTo>
                    <a:pt x="14074" y="822"/>
                  </a:lnTo>
                  <a:lnTo>
                    <a:pt x="14178" y="821"/>
                  </a:lnTo>
                  <a:lnTo>
                    <a:pt x="14283" y="829"/>
                  </a:lnTo>
                  <a:lnTo>
                    <a:pt x="14393" y="845"/>
                  </a:lnTo>
                  <a:lnTo>
                    <a:pt x="14522" y="872"/>
                  </a:lnTo>
                  <a:lnTo>
                    <a:pt x="14647" y="908"/>
                  </a:lnTo>
                  <a:lnTo>
                    <a:pt x="14770" y="949"/>
                  </a:lnTo>
                  <a:lnTo>
                    <a:pt x="14892" y="995"/>
                  </a:lnTo>
                  <a:lnTo>
                    <a:pt x="15130" y="1103"/>
                  </a:lnTo>
                  <a:lnTo>
                    <a:pt x="15362" y="1223"/>
                  </a:lnTo>
                  <a:lnTo>
                    <a:pt x="15821" y="1478"/>
                  </a:lnTo>
                  <a:lnTo>
                    <a:pt x="16053" y="1600"/>
                  </a:lnTo>
                  <a:lnTo>
                    <a:pt x="16140" y="1644"/>
                  </a:lnTo>
                  <a:lnTo>
                    <a:pt x="16288" y="1711"/>
                  </a:lnTo>
                  <a:lnTo>
                    <a:pt x="16354" y="1737"/>
                  </a:lnTo>
                  <a:lnTo>
                    <a:pt x="16421" y="1758"/>
                  </a:lnTo>
                  <a:lnTo>
                    <a:pt x="16491" y="1775"/>
                  </a:lnTo>
                  <a:lnTo>
                    <a:pt x="16562" y="1789"/>
                  </a:lnTo>
                  <a:lnTo>
                    <a:pt x="16706" y="1810"/>
                  </a:lnTo>
                  <a:lnTo>
                    <a:pt x="16852" y="1824"/>
                  </a:lnTo>
                  <a:lnTo>
                    <a:pt x="16998" y="1836"/>
                  </a:lnTo>
                  <a:lnTo>
                    <a:pt x="17141" y="1852"/>
                  </a:lnTo>
                  <a:lnTo>
                    <a:pt x="17281" y="1874"/>
                  </a:lnTo>
                  <a:lnTo>
                    <a:pt x="17348" y="1890"/>
                  </a:lnTo>
                  <a:lnTo>
                    <a:pt x="17413" y="1910"/>
                  </a:lnTo>
                  <a:lnTo>
                    <a:pt x="17814" y="2047"/>
                  </a:lnTo>
                  <a:lnTo>
                    <a:pt x="17933" y="2028"/>
                  </a:lnTo>
                  <a:lnTo>
                    <a:pt x="18038" y="2006"/>
                  </a:lnTo>
                  <a:lnTo>
                    <a:pt x="18130" y="1978"/>
                  </a:lnTo>
                  <a:lnTo>
                    <a:pt x="18212" y="1948"/>
                  </a:lnTo>
                  <a:lnTo>
                    <a:pt x="18283" y="1914"/>
                  </a:lnTo>
                  <a:lnTo>
                    <a:pt x="18347" y="1877"/>
                  </a:lnTo>
                  <a:lnTo>
                    <a:pt x="18462" y="1798"/>
                  </a:lnTo>
                  <a:lnTo>
                    <a:pt x="18566" y="1715"/>
                  </a:lnTo>
                  <a:lnTo>
                    <a:pt x="18674" y="1633"/>
                  </a:lnTo>
                  <a:lnTo>
                    <a:pt x="18734" y="1594"/>
                  </a:lnTo>
                  <a:lnTo>
                    <a:pt x="18800" y="1557"/>
                  </a:lnTo>
                  <a:lnTo>
                    <a:pt x="18875" y="1523"/>
                  </a:lnTo>
                  <a:lnTo>
                    <a:pt x="18958" y="1491"/>
                  </a:lnTo>
                  <a:lnTo>
                    <a:pt x="18958" y="4082"/>
                  </a:lnTo>
                  <a:lnTo>
                    <a:pt x="18687" y="4095"/>
                  </a:lnTo>
                  <a:lnTo>
                    <a:pt x="18425" y="4099"/>
                  </a:lnTo>
                  <a:lnTo>
                    <a:pt x="18168" y="4095"/>
                  </a:lnTo>
                  <a:lnTo>
                    <a:pt x="17912" y="4086"/>
                  </a:lnTo>
                  <a:lnTo>
                    <a:pt x="17439" y="4061"/>
                  </a:lnTo>
                  <a:lnTo>
                    <a:pt x="16920" y="4033"/>
                  </a:lnTo>
                  <a:lnTo>
                    <a:pt x="16329" y="4010"/>
                  </a:lnTo>
                  <a:lnTo>
                    <a:pt x="15997" y="4002"/>
                  </a:lnTo>
                  <a:lnTo>
                    <a:pt x="15638" y="3999"/>
                  </a:lnTo>
                  <a:lnTo>
                    <a:pt x="15242" y="4004"/>
                  </a:lnTo>
                  <a:lnTo>
                    <a:pt x="14867" y="4017"/>
                  </a:lnTo>
                  <a:lnTo>
                    <a:pt x="14154" y="4058"/>
                  </a:lnTo>
                  <a:lnTo>
                    <a:pt x="13634" y="4094"/>
                  </a:lnTo>
                  <a:lnTo>
                    <a:pt x="13101" y="4124"/>
                  </a:lnTo>
                  <a:lnTo>
                    <a:pt x="12535" y="4142"/>
                  </a:lnTo>
                  <a:lnTo>
                    <a:pt x="12235" y="4145"/>
                  </a:lnTo>
                  <a:lnTo>
                    <a:pt x="11919" y="4141"/>
                  </a:lnTo>
                  <a:lnTo>
                    <a:pt x="11650" y="4131"/>
                  </a:lnTo>
                  <a:lnTo>
                    <a:pt x="11286" y="4114"/>
                  </a:lnTo>
                  <a:lnTo>
                    <a:pt x="10922" y="4099"/>
                  </a:lnTo>
                  <a:lnTo>
                    <a:pt x="10771" y="4096"/>
                  </a:lnTo>
                  <a:lnTo>
                    <a:pt x="10655" y="4098"/>
                  </a:lnTo>
                  <a:lnTo>
                    <a:pt x="10450" y="4100"/>
                  </a:lnTo>
                  <a:lnTo>
                    <a:pt x="10247" y="4092"/>
                  </a:lnTo>
                  <a:lnTo>
                    <a:pt x="10047" y="4077"/>
                  </a:lnTo>
                  <a:lnTo>
                    <a:pt x="9843" y="4056"/>
                  </a:lnTo>
                  <a:lnTo>
                    <a:pt x="9412" y="4002"/>
                  </a:lnTo>
                  <a:lnTo>
                    <a:pt x="9179" y="3974"/>
                  </a:lnTo>
                  <a:lnTo>
                    <a:pt x="8929" y="3948"/>
                  </a:lnTo>
                  <a:lnTo>
                    <a:pt x="8658" y="3925"/>
                  </a:lnTo>
                  <a:lnTo>
                    <a:pt x="8363" y="3909"/>
                  </a:lnTo>
                  <a:lnTo>
                    <a:pt x="8040" y="3902"/>
                  </a:lnTo>
                  <a:lnTo>
                    <a:pt x="7688" y="3904"/>
                  </a:lnTo>
                  <a:lnTo>
                    <a:pt x="7301" y="3917"/>
                  </a:lnTo>
                  <a:lnTo>
                    <a:pt x="6875" y="3946"/>
                  </a:lnTo>
                  <a:lnTo>
                    <a:pt x="6408" y="3990"/>
                  </a:lnTo>
                  <a:lnTo>
                    <a:pt x="6158" y="4019"/>
                  </a:lnTo>
                  <a:lnTo>
                    <a:pt x="5896" y="4052"/>
                  </a:lnTo>
                  <a:lnTo>
                    <a:pt x="5609" y="4085"/>
                  </a:lnTo>
                  <a:lnTo>
                    <a:pt x="5323" y="4107"/>
                  </a:lnTo>
                  <a:lnTo>
                    <a:pt x="5036" y="4123"/>
                  </a:lnTo>
                  <a:lnTo>
                    <a:pt x="4749" y="4131"/>
                  </a:lnTo>
                  <a:lnTo>
                    <a:pt x="4462" y="4132"/>
                  </a:lnTo>
                  <a:lnTo>
                    <a:pt x="4174" y="4131"/>
                  </a:lnTo>
                  <a:lnTo>
                    <a:pt x="3600" y="4119"/>
                  </a:lnTo>
                  <a:lnTo>
                    <a:pt x="2865" y="4102"/>
                  </a:lnTo>
                  <a:lnTo>
                    <a:pt x="2498" y="4099"/>
                  </a:lnTo>
                  <a:lnTo>
                    <a:pt x="2132" y="4103"/>
                  </a:lnTo>
                  <a:lnTo>
                    <a:pt x="1272" y="4128"/>
                  </a:lnTo>
                  <a:lnTo>
                    <a:pt x="842" y="4148"/>
                  </a:lnTo>
                  <a:lnTo>
                    <a:pt x="681" y="4157"/>
                  </a:lnTo>
                  <a:lnTo>
                    <a:pt x="414" y="4179"/>
                  </a:lnTo>
                  <a:lnTo>
                    <a:pt x="0" y="4224"/>
                  </a:lnTo>
                  <a:close/>
                </a:path>
              </a:pathLst>
            </a:cu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460"/>
            <p:cNvSpPr>
              <a:spLocks/>
            </p:cNvSpPr>
            <p:nvPr/>
          </p:nvSpPr>
          <p:spPr bwMode="auto">
            <a:xfrm>
              <a:off x="1261" y="2561"/>
              <a:ext cx="602" cy="444"/>
            </a:xfrm>
            <a:custGeom>
              <a:avLst/>
              <a:gdLst>
                <a:gd name="T0" fmla="*/ 0 w 2409"/>
                <a:gd name="T1" fmla="*/ 444 h 1776"/>
                <a:gd name="T2" fmla="*/ 109 w 2409"/>
                <a:gd name="T3" fmla="*/ 324 h 1776"/>
                <a:gd name="T4" fmla="*/ 194 w 2409"/>
                <a:gd name="T5" fmla="*/ 234 h 1776"/>
                <a:gd name="T6" fmla="*/ 229 w 2409"/>
                <a:gd name="T7" fmla="*/ 198 h 1776"/>
                <a:gd name="T8" fmla="*/ 260 w 2409"/>
                <a:gd name="T9" fmla="*/ 168 h 1776"/>
                <a:gd name="T10" fmla="*/ 289 w 2409"/>
                <a:gd name="T11" fmla="*/ 142 h 1776"/>
                <a:gd name="T12" fmla="*/ 317 w 2409"/>
                <a:gd name="T13" fmla="*/ 120 h 1776"/>
                <a:gd name="T14" fmla="*/ 344 w 2409"/>
                <a:gd name="T15" fmla="*/ 101 h 1776"/>
                <a:gd name="T16" fmla="*/ 372 w 2409"/>
                <a:gd name="T17" fmla="*/ 85 h 1776"/>
                <a:gd name="T18" fmla="*/ 401 w 2409"/>
                <a:gd name="T19" fmla="*/ 71 h 1776"/>
                <a:gd name="T20" fmla="*/ 433 w 2409"/>
                <a:gd name="T21" fmla="*/ 57 h 1776"/>
                <a:gd name="T22" fmla="*/ 468 w 2409"/>
                <a:gd name="T23" fmla="*/ 44 h 1776"/>
                <a:gd name="T24" fmla="*/ 507 w 2409"/>
                <a:gd name="T25" fmla="*/ 30 h 1776"/>
                <a:gd name="T26" fmla="*/ 602 w 2409"/>
                <a:gd name="T27" fmla="*/ 0 h 17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09"/>
                <a:gd name="T43" fmla="*/ 0 h 1776"/>
                <a:gd name="T44" fmla="*/ 2409 w 2409"/>
                <a:gd name="T45" fmla="*/ 1776 h 177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09" h="1776">
                  <a:moveTo>
                    <a:pt x="0" y="1776"/>
                  </a:moveTo>
                  <a:lnTo>
                    <a:pt x="438" y="1295"/>
                  </a:lnTo>
                  <a:lnTo>
                    <a:pt x="775" y="935"/>
                  </a:lnTo>
                  <a:lnTo>
                    <a:pt x="915" y="791"/>
                  </a:lnTo>
                  <a:lnTo>
                    <a:pt x="1041" y="670"/>
                  </a:lnTo>
                  <a:lnTo>
                    <a:pt x="1158" y="567"/>
                  </a:lnTo>
                  <a:lnTo>
                    <a:pt x="1269" y="479"/>
                  </a:lnTo>
                  <a:lnTo>
                    <a:pt x="1378" y="404"/>
                  </a:lnTo>
                  <a:lnTo>
                    <a:pt x="1489" y="340"/>
                  </a:lnTo>
                  <a:lnTo>
                    <a:pt x="1605" y="282"/>
                  </a:lnTo>
                  <a:lnTo>
                    <a:pt x="1731" y="228"/>
                  </a:lnTo>
                  <a:lnTo>
                    <a:pt x="1871" y="176"/>
                  </a:lnTo>
                  <a:lnTo>
                    <a:pt x="2027" y="122"/>
                  </a:lnTo>
                  <a:lnTo>
                    <a:pt x="2409" y="0"/>
                  </a:lnTo>
                </a:path>
              </a:pathLst>
            </a:cu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461"/>
            <p:cNvSpPr>
              <a:spLocks/>
            </p:cNvSpPr>
            <p:nvPr/>
          </p:nvSpPr>
          <p:spPr bwMode="auto">
            <a:xfrm>
              <a:off x="730" y="2388"/>
              <a:ext cx="1389" cy="263"/>
            </a:xfrm>
            <a:custGeom>
              <a:avLst/>
              <a:gdLst>
                <a:gd name="T0" fmla="*/ 0 w 5557"/>
                <a:gd name="T1" fmla="*/ 263 h 1052"/>
                <a:gd name="T2" fmla="*/ 80 w 5557"/>
                <a:gd name="T3" fmla="*/ 224 h 1052"/>
                <a:gd name="T4" fmla="*/ 162 w 5557"/>
                <a:gd name="T5" fmla="*/ 188 h 1052"/>
                <a:gd name="T6" fmla="*/ 245 w 5557"/>
                <a:gd name="T7" fmla="*/ 154 h 1052"/>
                <a:gd name="T8" fmla="*/ 329 w 5557"/>
                <a:gd name="T9" fmla="*/ 124 h 1052"/>
                <a:gd name="T10" fmla="*/ 415 w 5557"/>
                <a:gd name="T11" fmla="*/ 96 h 1052"/>
                <a:gd name="T12" fmla="*/ 502 w 5557"/>
                <a:gd name="T13" fmla="*/ 71 h 1052"/>
                <a:gd name="T14" fmla="*/ 545 w 5557"/>
                <a:gd name="T15" fmla="*/ 60 h 1052"/>
                <a:gd name="T16" fmla="*/ 589 w 5557"/>
                <a:gd name="T17" fmla="*/ 50 h 1052"/>
                <a:gd name="T18" fmla="*/ 677 w 5557"/>
                <a:gd name="T19" fmla="*/ 33 h 1052"/>
                <a:gd name="T20" fmla="*/ 766 w 5557"/>
                <a:gd name="T21" fmla="*/ 18 h 1052"/>
                <a:gd name="T22" fmla="*/ 810 w 5557"/>
                <a:gd name="T23" fmla="*/ 13 h 1052"/>
                <a:gd name="T24" fmla="*/ 854 w 5557"/>
                <a:gd name="T25" fmla="*/ 8 h 1052"/>
                <a:gd name="T26" fmla="*/ 899 w 5557"/>
                <a:gd name="T27" fmla="*/ 5 h 1052"/>
                <a:gd name="T28" fmla="*/ 944 w 5557"/>
                <a:gd name="T29" fmla="*/ 2 h 1052"/>
                <a:gd name="T30" fmla="*/ 1033 w 5557"/>
                <a:gd name="T31" fmla="*/ 0 h 1052"/>
                <a:gd name="T32" fmla="*/ 1078 w 5557"/>
                <a:gd name="T33" fmla="*/ 1 h 1052"/>
                <a:gd name="T34" fmla="*/ 1123 w 5557"/>
                <a:gd name="T35" fmla="*/ 2 h 1052"/>
                <a:gd name="T36" fmla="*/ 1167 w 5557"/>
                <a:gd name="T37" fmla="*/ 5 h 1052"/>
                <a:gd name="T38" fmla="*/ 1212 w 5557"/>
                <a:gd name="T39" fmla="*/ 9 h 1052"/>
                <a:gd name="T40" fmla="*/ 1256 w 5557"/>
                <a:gd name="T41" fmla="*/ 14 h 1052"/>
                <a:gd name="T42" fmla="*/ 1301 w 5557"/>
                <a:gd name="T43" fmla="*/ 21 h 1052"/>
                <a:gd name="T44" fmla="*/ 1345 w 5557"/>
                <a:gd name="T45" fmla="*/ 28 h 1052"/>
                <a:gd name="T46" fmla="*/ 1389 w 5557"/>
                <a:gd name="T47" fmla="*/ 37 h 10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557"/>
                <a:gd name="T73" fmla="*/ 0 h 1052"/>
                <a:gd name="T74" fmla="*/ 5557 w 5557"/>
                <a:gd name="T75" fmla="*/ 1052 h 10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557" h="1052">
                  <a:moveTo>
                    <a:pt x="0" y="1052"/>
                  </a:moveTo>
                  <a:lnTo>
                    <a:pt x="322" y="897"/>
                  </a:lnTo>
                  <a:lnTo>
                    <a:pt x="648" y="752"/>
                  </a:lnTo>
                  <a:lnTo>
                    <a:pt x="981" y="618"/>
                  </a:lnTo>
                  <a:lnTo>
                    <a:pt x="1318" y="495"/>
                  </a:lnTo>
                  <a:lnTo>
                    <a:pt x="1661" y="385"/>
                  </a:lnTo>
                  <a:lnTo>
                    <a:pt x="2007" y="286"/>
                  </a:lnTo>
                  <a:lnTo>
                    <a:pt x="2181" y="242"/>
                  </a:lnTo>
                  <a:lnTo>
                    <a:pt x="2356" y="202"/>
                  </a:lnTo>
                  <a:lnTo>
                    <a:pt x="2708" y="131"/>
                  </a:lnTo>
                  <a:lnTo>
                    <a:pt x="3063" y="74"/>
                  </a:lnTo>
                  <a:lnTo>
                    <a:pt x="3240" y="52"/>
                  </a:lnTo>
                  <a:lnTo>
                    <a:pt x="3418" y="33"/>
                  </a:lnTo>
                  <a:lnTo>
                    <a:pt x="3597" y="19"/>
                  </a:lnTo>
                  <a:lnTo>
                    <a:pt x="3776" y="8"/>
                  </a:lnTo>
                  <a:lnTo>
                    <a:pt x="4133" y="0"/>
                  </a:lnTo>
                  <a:lnTo>
                    <a:pt x="4312" y="3"/>
                  </a:lnTo>
                  <a:lnTo>
                    <a:pt x="4491" y="9"/>
                  </a:lnTo>
                  <a:lnTo>
                    <a:pt x="4669" y="21"/>
                  </a:lnTo>
                  <a:lnTo>
                    <a:pt x="4848" y="37"/>
                  </a:lnTo>
                  <a:lnTo>
                    <a:pt x="5026" y="57"/>
                  </a:lnTo>
                  <a:lnTo>
                    <a:pt x="5203" y="83"/>
                  </a:lnTo>
                  <a:lnTo>
                    <a:pt x="5381" y="112"/>
                  </a:lnTo>
                  <a:lnTo>
                    <a:pt x="5557" y="148"/>
                  </a:lnTo>
                </a:path>
              </a:pathLst>
            </a:cu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462"/>
            <p:cNvSpPr>
              <a:spLocks/>
            </p:cNvSpPr>
            <p:nvPr/>
          </p:nvSpPr>
          <p:spPr bwMode="auto">
            <a:xfrm>
              <a:off x="1573" y="2309"/>
              <a:ext cx="219" cy="89"/>
            </a:xfrm>
            <a:custGeom>
              <a:avLst/>
              <a:gdLst>
                <a:gd name="T0" fmla="*/ 0 w 874"/>
                <a:gd name="T1" fmla="*/ 89 h 356"/>
                <a:gd name="T2" fmla="*/ 59 w 874"/>
                <a:gd name="T3" fmla="*/ 67 h 356"/>
                <a:gd name="T4" fmla="*/ 115 w 874"/>
                <a:gd name="T5" fmla="*/ 44 h 356"/>
                <a:gd name="T6" fmla="*/ 219 w 874"/>
                <a:gd name="T7" fmla="*/ 0 h 3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4"/>
                <a:gd name="T13" fmla="*/ 0 h 356"/>
                <a:gd name="T14" fmla="*/ 874 w 874"/>
                <a:gd name="T15" fmla="*/ 356 h 3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4" h="356">
                  <a:moveTo>
                    <a:pt x="0" y="356"/>
                  </a:moveTo>
                  <a:lnTo>
                    <a:pt x="235" y="267"/>
                  </a:lnTo>
                  <a:lnTo>
                    <a:pt x="458" y="177"/>
                  </a:lnTo>
                  <a:lnTo>
                    <a:pt x="874" y="0"/>
                  </a:lnTo>
                </a:path>
              </a:pathLst>
            </a:cu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463"/>
            <p:cNvSpPr>
              <a:spLocks/>
            </p:cNvSpPr>
            <p:nvPr/>
          </p:nvSpPr>
          <p:spPr bwMode="auto">
            <a:xfrm>
              <a:off x="2336" y="2555"/>
              <a:ext cx="745" cy="409"/>
            </a:xfrm>
            <a:custGeom>
              <a:avLst/>
              <a:gdLst>
                <a:gd name="T0" fmla="*/ 0 w 2979"/>
                <a:gd name="T1" fmla="*/ 0 h 1633"/>
                <a:gd name="T2" fmla="*/ 36 w 2979"/>
                <a:gd name="T3" fmla="*/ 4 h 1633"/>
                <a:gd name="T4" fmla="*/ 68 w 2979"/>
                <a:gd name="T5" fmla="*/ 9 h 1633"/>
                <a:gd name="T6" fmla="*/ 96 w 2979"/>
                <a:gd name="T7" fmla="*/ 15 h 1633"/>
                <a:gd name="T8" fmla="*/ 120 w 2979"/>
                <a:gd name="T9" fmla="*/ 21 h 1633"/>
                <a:gd name="T10" fmla="*/ 141 w 2979"/>
                <a:gd name="T11" fmla="*/ 29 h 1633"/>
                <a:gd name="T12" fmla="*/ 159 w 2979"/>
                <a:gd name="T13" fmla="*/ 38 h 1633"/>
                <a:gd name="T14" fmla="*/ 176 w 2979"/>
                <a:gd name="T15" fmla="*/ 48 h 1633"/>
                <a:gd name="T16" fmla="*/ 191 w 2979"/>
                <a:gd name="T17" fmla="*/ 60 h 1633"/>
                <a:gd name="T18" fmla="*/ 204 w 2979"/>
                <a:gd name="T19" fmla="*/ 73 h 1633"/>
                <a:gd name="T20" fmla="*/ 217 w 2979"/>
                <a:gd name="T21" fmla="*/ 88 h 1633"/>
                <a:gd name="T22" fmla="*/ 230 w 2979"/>
                <a:gd name="T23" fmla="*/ 105 h 1633"/>
                <a:gd name="T24" fmla="*/ 243 w 2979"/>
                <a:gd name="T25" fmla="*/ 125 h 1633"/>
                <a:gd name="T26" fmla="*/ 272 w 2979"/>
                <a:gd name="T27" fmla="*/ 170 h 1633"/>
                <a:gd name="T28" fmla="*/ 308 w 2979"/>
                <a:gd name="T29" fmla="*/ 226 h 1633"/>
                <a:gd name="T30" fmla="*/ 316 w 2979"/>
                <a:gd name="T31" fmla="*/ 234 h 1633"/>
                <a:gd name="T32" fmla="*/ 327 w 2979"/>
                <a:gd name="T33" fmla="*/ 241 h 1633"/>
                <a:gd name="T34" fmla="*/ 340 w 2979"/>
                <a:gd name="T35" fmla="*/ 246 h 1633"/>
                <a:gd name="T36" fmla="*/ 356 w 2979"/>
                <a:gd name="T37" fmla="*/ 251 h 1633"/>
                <a:gd name="T38" fmla="*/ 394 w 2979"/>
                <a:gd name="T39" fmla="*/ 260 h 1633"/>
                <a:gd name="T40" fmla="*/ 436 w 2979"/>
                <a:gd name="T41" fmla="*/ 268 h 1633"/>
                <a:gd name="T42" fmla="*/ 481 w 2979"/>
                <a:gd name="T43" fmla="*/ 276 h 1633"/>
                <a:gd name="T44" fmla="*/ 524 w 2979"/>
                <a:gd name="T45" fmla="*/ 287 h 1633"/>
                <a:gd name="T46" fmla="*/ 544 w 2979"/>
                <a:gd name="T47" fmla="*/ 293 h 1633"/>
                <a:gd name="T48" fmla="*/ 563 w 2979"/>
                <a:gd name="T49" fmla="*/ 300 h 1633"/>
                <a:gd name="T50" fmla="*/ 580 w 2979"/>
                <a:gd name="T51" fmla="*/ 309 h 1633"/>
                <a:gd name="T52" fmla="*/ 595 w 2979"/>
                <a:gd name="T53" fmla="*/ 318 h 1633"/>
                <a:gd name="T54" fmla="*/ 627 w 2979"/>
                <a:gd name="T55" fmla="*/ 344 h 1633"/>
                <a:gd name="T56" fmla="*/ 662 w 2979"/>
                <a:gd name="T57" fmla="*/ 368 h 1633"/>
                <a:gd name="T58" fmla="*/ 681 w 2979"/>
                <a:gd name="T59" fmla="*/ 380 h 1633"/>
                <a:gd name="T60" fmla="*/ 701 w 2979"/>
                <a:gd name="T61" fmla="*/ 391 h 1633"/>
                <a:gd name="T62" fmla="*/ 722 w 2979"/>
                <a:gd name="T63" fmla="*/ 400 h 1633"/>
                <a:gd name="T64" fmla="*/ 745 w 2979"/>
                <a:gd name="T65" fmla="*/ 409 h 163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979"/>
                <a:gd name="T100" fmla="*/ 0 h 1633"/>
                <a:gd name="T101" fmla="*/ 2979 w 2979"/>
                <a:gd name="T102" fmla="*/ 1633 h 163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979" h="1633">
                  <a:moveTo>
                    <a:pt x="0" y="0"/>
                  </a:moveTo>
                  <a:lnTo>
                    <a:pt x="145" y="17"/>
                  </a:lnTo>
                  <a:lnTo>
                    <a:pt x="272" y="35"/>
                  </a:lnTo>
                  <a:lnTo>
                    <a:pt x="383" y="58"/>
                  </a:lnTo>
                  <a:lnTo>
                    <a:pt x="479" y="84"/>
                  </a:lnTo>
                  <a:lnTo>
                    <a:pt x="563" y="114"/>
                  </a:lnTo>
                  <a:lnTo>
                    <a:pt x="637" y="150"/>
                  </a:lnTo>
                  <a:lnTo>
                    <a:pt x="703" y="191"/>
                  </a:lnTo>
                  <a:lnTo>
                    <a:pt x="762" y="238"/>
                  </a:lnTo>
                  <a:lnTo>
                    <a:pt x="816" y="292"/>
                  </a:lnTo>
                  <a:lnTo>
                    <a:pt x="869" y="352"/>
                  </a:lnTo>
                  <a:lnTo>
                    <a:pt x="919" y="421"/>
                  </a:lnTo>
                  <a:lnTo>
                    <a:pt x="971" y="499"/>
                  </a:lnTo>
                  <a:lnTo>
                    <a:pt x="1088" y="680"/>
                  </a:lnTo>
                  <a:lnTo>
                    <a:pt x="1233" y="903"/>
                  </a:lnTo>
                  <a:lnTo>
                    <a:pt x="1264" y="934"/>
                  </a:lnTo>
                  <a:lnTo>
                    <a:pt x="1306" y="961"/>
                  </a:lnTo>
                  <a:lnTo>
                    <a:pt x="1360" y="984"/>
                  </a:lnTo>
                  <a:lnTo>
                    <a:pt x="1423" y="1004"/>
                  </a:lnTo>
                  <a:lnTo>
                    <a:pt x="1574" y="1038"/>
                  </a:lnTo>
                  <a:lnTo>
                    <a:pt x="1745" y="1070"/>
                  </a:lnTo>
                  <a:lnTo>
                    <a:pt x="1923" y="1103"/>
                  </a:lnTo>
                  <a:lnTo>
                    <a:pt x="2097" y="1144"/>
                  </a:lnTo>
                  <a:lnTo>
                    <a:pt x="2177" y="1169"/>
                  </a:lnTo>
                  <a:lnTo>
                    <a:pt x="2252" y="1198"/>
                  </a:lnTo>
                  <a:lnTo>
                    <a:pt x="2321" y="1232"/>
                  </a:lnTo>
                  <a:lnTo>
                    <a:pt x="2379" y="1271"/>
                  </a:lnTo>
                  <a:lnTo>
                    <a:pt x="2508" y="1373"/>
                  </a:lnTo>
                  <a:lnTo>
                    <a:pt x="2649" y="1471"/>
                  </a:lnTo>
                  <a:lnTo>
                    <a:pt x="2724" y="1518"/>
                  </a:lnTo>
                  <a:lnTo>
                    <a:pt x="2804" y="1560"/>
                  </a:lnTo>
                  <a:lnTo>
                    <a:pt x="2889" y="1599"/>
                  </a:lnTo>
                  <a:lnTo>
                    <a:pt x="2979" y="1633"/>
                  </a:lnTo>
                </a:path>
              </a:pathLst>
            </a:cu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464"/>
            <p:cNvSpPr>
              <a:spLocks/>
            </p:cNvSpPr>
            <p:nvPr/>
          </p:nvSpPr>
          <p:spPr bwMode="auto">
            <a:xfrm>
              <a:off x="2803" y="2410"/>
              <a:ext cx="367" cy="179"/>
            </a:xfrm>
            <a:custGeom>
              <a:avLst/>
              <a:gdLst>
                <a:gd name="T0" fmla="*/ 0 w 1470"/>
                <a:gd name="T1" fmla="*/ 0 h 716"/>
                <a:gd name="T2" fmla="*/ 42 w 1470"/>
                <a:gd name="T3" fmla="*/ 30 h 716"/>
                <a:gd name="T4" fmla="*/ 85 w 1470"/>
                <a:gd name="T5" fmla="*/ 59 h 716"/>
                <a:gd name="T6" fmla="*/ 128 w 1470"/>
                <a:gd name="T7" fmla="*/ 86 h 716"/>
                <a:gd name="T8" fmla="*/ 173 w 1470"/>
                <a:gd name="T9" fmla="*/ 111 h 716"/>
                <a:gd name="T10" fmla="*/ 218 w 1470"/>
                <a:gd name="T11" fmla="*/ 134 h 716"/>
                <a:gd name="T12" fmla="*/ 242 w 1470"/>
                <a:gd name="T13" fmla="*/ 144 h 716"/>
                <a:gd name="T14" fmla="*/ 266 w 1470"/>
                <a:gd name="T15" fmla="*/ 153 h 716"/>
                <a:gd name="T16" fmla="*/ 290 w 1470"/>
                <a:gd name="T17" fmla="*/ 161 h 716"/>
                <a:gd name="T18" fmla="*/ 315 w 1470"/>
                <a:gd name="T19" fmla="*/ 168 h 716"/>
                <a:gd name="T20" fmla="*/ 341 w 1470"/>
                <a:gd name="T21" fmla="*/ 174 h 716"/>
                <a:gd name="T22" fmla="*/ 367 w 1470"/>
                <a:gd name="T23" fmla="*/ 179 h 7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470"/>
                <a:gd name="T37" fmla="*/ 0 h 716"/>
                <a:gd name="T38" fmla="*/ 1470 w 1470"/>
                <a:gd name="T39" fmla="*/ 716 h 71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470" h="716">
                  <a:moveTo>
                    <a:pt x="0" y="0"/>
                  </a:moveTo>
                  <a:lnTo>
                    <a:pt x="168" y="120"/>
                  </a:lnTo>
                  <a:lnTo>
                    <a:pt x="339" y="235"/>
                  </a:lnTo>
                  <a:lnTo>
                    <a:pt x="513" y="345"/>
                  </a:lnTo>
                  <a:lnTo>
                    <a:pt x="692" y="445"/>
                  </a:lnTo>
                  <a:lnTo>
                    <a:pt x="875" y="534"/>
                  </a:lnTo>
                  <a:lnTo>
                    <a:pt x="970" y="574"/>
                  </a:lnTo>
                  <a:lnTo>
                    <a:pt x="1065" y="611"/>
                  </a:lnTo>
                  <a:lnTo>
                    <a:pt x="1163" y="644"/>
                  </a:lnTo>
                  <a:lnTo>
                    <a:pt x="1263" y="671"/>
                  </a:lnTo>
                  <a:lnTo>
                    <a:pt x="1366" y="696"/>
                  </a:lnTo>
                  <a:lnTo>
                    <a:pt x="1470" y="716"/>
                  </a:lnTo>
                </a:path>
              </a:pathLst>
            </a:cu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465"/>
            <p:cNvSpPr>
              <a:spLocks/>
            </p:cNvSpPr>
            <p:nvPr/>
          </p:nvSpPr>
          <p:spPr bwMode="auto">
            <a:xfrm>
              <a:off x="3662" y="2436"/>
              <a:ext cx="299" cy="212"/>
            </a:xfrm>
            <a:custGeom>
              <a:avLst/>
              <a:gdLst>
                <a:gd name="T0" fmla="*/ 0 w 1194"/>
                <a:gd name="T1" fmla="*/ 212 h 848"/>
                <a:gd name="T2" fmla="*/ 41 w 1194"/>
                <a:gd name="T3" fmla="*/ 193 h 848"/>
                <a:gd name="T4" fmla="*/ 79 w 1194"/>
                <a:gd name="T5" fmla="*/ 171 h 848"/>
                <a:gd name="T6" fmla="*/ 117 w 1194"/>
                <a:gd name="T7" fmla="*/ 146 h 848"/>
                <a:gd name="T8" fmla="*/ 155 w 1194"/>
                <a:gd name="T9" fmla="*/ 118 h 848"/>
                <a:gd name="T10" fmla="*/ 191 w 1194"/>
                <a:gd name="T11" fmla="*/ 89 h 848"/>
                <a:gd name="T12" fmla="*/ 227 w 1194"/>
                <a:gd name="T13" fmla="*/ 59 h 848"/>
                <a:gd name="T14" fmla="*/ 299 w 1194"/>
                <a:gd name="T15" fmla="*/ 0 h 8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94"/>
                <a:gd name="T25" fmla="*/ 0 h 848"/>
                <a:gd name="T26" fmla="*/ 1194 w 1194"/>
                <a:gd name="T27" fmla="*/ 848 h 8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94" h="848">
                  <a:moveTo>
                    <a:pt x="0" y="848"/>
                  </a:moveTo>
                  <a:lnTo>
                    <a:pt x="162" y="773"/>
                  </a:lnTo>
                  <a:lnTo>
                    <a:pt x="317" y="683"/>
                  </a:lnTo>
                  <a:lnTo>
                    <a:pt x="469" y="583"/>
                  </a:lnTo>
                  <a:lnTo>
                    <a:pt x="617" y="474"/>
                  </a:lnTo>
                  <a:lnTo>
                    <a:pt x="762" y="357"/>
                  </a:lnTo>
                  <a:lnTo>
                    <a:pt x="906" y="238"/>
                  </a:lnTo>
                  <a:lnTo>
                    <a:pt x="1194" y="0"/>
                  </a:lnTo>
                </a:path>
              </a:pathLst>
            </a:cu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466"/>
            <p:cNvSpPr>
              <a:spLocks/>
            </p:cNvSpPr>
            <p:nvPr/>
          </p:nvSpPr>
          <p:spPr bwMode="auto">
            <a:xfrm>
              <a:off x="5184" y="2607"/>
              <a:ext cx="286" cy="163"/>
            </a:xfrm>
            <a:custGeom>
              <a:avLst/>
              <a:gdLst>
                <a:gd name="T0" fmla="*/ 0 w 1144"/>
                <a:gd name="T1" fmla="*/ 0 h 650"/>
                <a:gd name="T2" fmla="*/ 39 w 1144"/>
                <a:gd name="T3" fmla="*/ 15 h 650"/>
                <a:gd name="T4" fmla="*/ 78 w 1144"/>
                <a:gd name="T5" fmla="*/ 30 h 650"/>
                <a:gd name="T6" fmla="*/ 115 w 1144"/>
                <a:gd name="T7" fmla="*/ 47 h 650"/>
                <a:gd name="T8" fmla="*/ 152 w 1144"/>
                <a:gd name="T9" fmla="*/ 66 h 650"/>
                <a:gd name="T10" fmla="*/ 188 w 1144"/>
                <a:gd name="T11" fmla="*/ 86 h 650"/>
                <a:gd name="T12" fmla="*/ 222 w 1144"/>
                <a:gd name="T13" fmla="*/ 109 h 650"/>
                <a:gd name="T14" fmla="*/ 255 w 1144"/>
                <a:gd name="T15" fmla="*/ 135 h 650"/>
                <a:gd name="T16" fmla="*/ 286 w 1144"/>
                <a:gd name="T17" fmla="*/ 163 h 6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44"/>
                <a:gd name="T28" fmla="*/ 0 h 650"/>
                <a:gd name="T29" fmla="*/ 1144 w 1144"/>
                <a:gd name="T30" fmla="*/ 650 h 6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44" h="650">
                  <a:moveTo>
                    <a:pt x="0" y="0"/>
                  </a:moveTo>
                  <a:lnTo>
                    <a:pt x="156" y="58"/>
                  </a:lnTo>
                  <a:lnTo>
                    <a:pt x="311" y="119"/>
                  </a:lnTo>
                  <a:lnTo>
                    <a:pt x="462" y="188"/>
                  </a:lnTo>
                  <a:lnTo>
                    <a:pt x="610" y="262"/>
                  </a:lnTo>
                  <a:lnTo>
                    <a:pt x="753" y="343"/>
                  </a:lnTo>
                  <a:lnTo>
                    <a:pt x="890" y="435"/>
                  </a:lnTo>
                  <a:lnTo>
                    <a:pt x="1021" y="537"/>
                  </a:lnTo>
                  <a:lnTo>
                    <a:pt x="1144" y="650"/>
                  </a:lnTo>
                </a:path>
              </a:pathLst>
            </a:custGeom>
            <a:noFill/>
            <a:ln w="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467"/>
            <p:cNvSpPr>
              <a:spLocks noEditPoints="1"/>
            </p:cNvSpPr>
            <p:nvPr/>
          </p:nvSpPr>
          <p:spPr bwMode="auto">
            <a:xfrm>
              <a:off x="833" y="3020"/>
              <a:ext cx="4375" cy="121"/>
            </a:xfrm>
            <a:custGeom>
              <a:avLst/>
              <a:gdLst>
                <a:gd name="T0" fmla="*/ 4275 w 17500"/>
                <a:gd name="T1" fmla="*/ 39 h 483"/>
                <a:gd name="T2" fmla="*/ 4289 w 17500"/>
                <a:gd name="T3" fmla="*/ 53 h 483"/>
                <a:gd name="T4" fmla="*/ 4342 w 17500"/>
                <a:gd name="T5" fmla="*/ 71 h 483"/>
                <a:gd name="T6" fmla="*/ 4375 w 17500"/>
                <a:gd name="T7" fmla="*/ 97 h 483"/>
                <a:gd name="T8" fmla="*/ 3979 w 17500"/>
                <a:gd name="T9" fmla="*/ 78 h 483"/>
                <a:gd name="T10" fmla="*/ 3707 w 17500"/>
                <a:gd name="T11" fmla="*/ 77 h 483"/>
                <a:gd name="T12" fmla="*/ 3441 w 17500"/>
                <a:gd name="T13" fmla="*/ 80 h 483"/>
                <a:gd name="T14" fmla="*/ 3459 w 17500"/>
                <a:gd name="T15" fmla="*/ 61 h 483"/>
                <a:gd name="T16" fmla="*/ 3483 w 17500"/>
                <a:gd name="T17" fmla="*/ 57 h 483"/>
                <a:gd name="T18" fmla="*/ 3513 w 17500"/>
                <a:gd name="T19" fmla="*/ 58 h 483"/>
                <a:gd name="T20" fmla="*/ 3533 w 17500"/>
                <a:gd name="T21" fmla="*/ 49 h 483"/>
                <a:gd name="T22" fmla="*/ 3570 w 17500"/>
                <a:gd name="T23" fmla="*/ 33 h 483"/>
                <a:gd name="T24" fmla="*/ 3617 w 17500"/>
                <a:gd name="T25" fmla="*/ 34 h 483"/>
                <a:gd name="T26" fmla="*/ 3665 w 17500"/>
                <a:gd name="T27" fmla="*/ 23 h 483"/>
                <a:gd name="T28" fmla="*/ 3755 w 17500"/>
                <a:gd name="T29" fmla="*/ 0 h 483"/>
                <a:gd name="T30" fmla="*/ 3816 w 17500"/>
                <a:gd name="T31" fmla="*/ 23 h 483"/>
                <a:gd name="T32" fmla="*/ 3843 w 17500"/>
                <a:gd name="T33" fmla="*/ 19 h 483"/>
                <a:gd name="T34" fmla="*/ 3875 w 17500"/>
                <a:gd name="T35" fmla="*/ 29 h 483"/>
                <a:gd name="T36" fmla="*/ 3900 w 17500"/>
                <a:gd name="T37" fmla="*/ 32 h 483"/>
                <a:gd name="T38" fmla="*/ 3990 w 17500"/>
                <a:gd name="T39" fmla="*/ 2 h 483"/>
                <a:gd name="T40" fmla="*/ 4033 w 17500"/>
                <a:gd name="T41" fmla="*/ 19 h 483"/>
                <a:gd name="T42" fmla="*/ 4077 w 17500"/>
                <a:gd name="T43" fmla="*/ 18 h 483"/>
                <a:gd name="T44" fmla="*/ 4123 w 17500"/>
                <a:gd name="T45" fmla="*/ 23 h 483"/>
                <a:gd name="T46" fmla="*/ 4155 w 17500"/>
                <a:gd name="T47" fmla="*/ 3 h 483"/>
                <a:gd name="T48" fmla="*/ 4181 w 17500"/>
                <a:gd name="T49" fmla="*/ 15 h 483"/>
                <a:gd name="T50" fmla="*/ 4208 w 17500"/>
                <a:gd name="T51" fmla="*/ 28 h 483"/>
                <a:gd name="T52" fmla="*/ 4269 w 17500"/>
                <a:gd name="T53" fmla="*/ 29 h 483"/>
                <a:gd name="T54" fmla="*/ 1370 w 17500"/>
                <a:gd name="T55" fmla="*/ 89 h 483"/>
                <a:gd name="T56" fmla="*/ 1156 w 17500"/>
                <a:gd name="T57" fmla="*/ 107 h 483"/>
                <a:gd name="T58" fmla="*/ 797 w 17500"/>
                <a:gd name="T59" fmla="*/ 106 h 483"/>
                <a:gd name="T60" fmla="*/ 979 w 17500"/>
                <a:gd name="T61" fmla="*/ 34 h 483"/>
                <a:gd name="T62" fmla="*/ 1032 w 17500"/>
                <a:gd name="T63" fmla="*/ 13 h 483"/>
                <a:gd name="T64" fmla="*/ 1163 w 17500"/>
                <a:gd name="T65" fmla="*/ 70 h 483"/>
                <a:gd name="T66" fmla="*/ 1288 w 17500"/>
                <a:gd name="T67" fmla="*/ 39 h 483"/>
                <a:gd name="T68" fmla="*/ 0 w 17500"/>
                <a:gd name="T69" fmla="*/ 121 h 483"/>
                <a:gd name="T70" fmla="*/ 91 w 17500"/>
                <a:gd name="T71" fmla="*/ 64 h 483"/>
                <a:gd name="T72" fmla="*/ 111 w 17500"/>
                <a:gd name="T73" fmla="*/ 64 h 483"/>
                <a:gd name="T74" fmla="*/ 142 w 17500"/>
                <a:gd name="T75" fmla="*/ 42 h 483"/>
                <a:gd name="T76" fmla="*/ 174 w 17500"/>
                <a:gd name="T77" fmla="*/ 24 h 483"/>
                <a:gd name="T78" fmla="*/ 211 w 17500"/>
                <a:gd name="T79" fmla="*/ 49 h 483"/>
                <a:gd name="T80" fmla="*/ 230 w 17500"/>
                <a:gd name="T81" fmla="*/ 23 h 483"/>
                <a:gd name="T82" fmla="*/ 249 w 17500"/>
                <a:gd name="T83" fmla="*/ 14 h 483"/>
                <a:gd name="T84" fmla="*/ 274 w 17500"/>
                <a:gd name="T85" fmla="*/ 21 h 483"/>
                <a:gd name="T86" fmla="*/ 348 w 17500"/>
                <a:gd name="T87" fmla="*/ 47 h 483"/>
                <a:gd name="T88" fmla="*/ 430 w 17500"/>
                <a:gd name="T89" fmla="*/ 102 h 483"/>
                <a:gd name="T90" fmla="*/ 67 w 17500"/>
                <a:gd name="T91" fmla="*/ 115 h 48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7500"/>
                <a:gd name="T139" fmla="*/ 0 h 483"/>
                <a:gd name="T140" fmla="*/ 17500 w 17500"/>
                <a:gd name="T141" fmla="*/ 483 h 48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7500" h="483">
                  <a:moveTo>
                    <a:pt x="17143" y="129"/>
                  </a:moveTo>
                  <a:lnTo>
                    <a:pt x="17117" y="138"/>
                  </a:lnTo>
                  <a:lnTo>
                    <a:pt x="17098" y="157"/>
                  </a:lnTo>
                  <a:lnTo>
                    <a:pt x="17092" y="183"/>
                  </a:lnTo>
                  <a:lnTo>
                    <a:pt x="17099" y="209"/>
                  </a:lnTo>
                  <a:lnTo>
                    <a:pt x="17156" y="213"/>
                  </a:lnTo>
                  <a:lnTo>
                    <a:pt x="17211" y="223"/>
                  </a:lnTo>
                  <a:lnTo>
                    <a:pt x="17318" y="259"/>
                  </a:lnTo>
                  <a:lnTo>
                    <a:pt x="17367" y="284"/>
                  </a:lnTo>
                  <a:lnTo>
                    <a:pt x="17414" y="314"/>
                  </a:lnTo>
                  <a:lnTo>
                    <a:pt x="17459" y="348"/>
                  </a:lnTo>
                  <a:lnTo>
                    <a:pt x="17500" y="388"/>
                  </a:lnTo>
                  <a:lnTo>
                    <a:pt x="17026" y="364"/>
                  </a:lnTo>
                  <a:lnTo>
                    <a:pt x="16507" y="335"/>
                  </a:lnTo>
                  <a:lnTo>
                    <a:pt x="15916" y="312"/>
                  </a:lnTo>
                  <a:lnTo>
                    <a:pt x="15584" y="305"/>
                  </a:lnTo>
                  <a:lnTo>
                    <a:pt x="15225" y="302"/>
                  </a:lnTo>
                  <a:lnTo>
                    <a:pt x="14828" y="308"/>
                  </a:lnTo>
                  <a:lnTo>
                    <a:pt x="14453" y="321"/>
                  </a:lnTo>
                  <a:lnTo>
                    <a:pt x="13741" y="362"/>
                  </a:lnTo>
                  <a:lnTo>
                    <a:pt x="13766" y="319"/>
                  </a:lnTo>
                  <a:lnTo>
                    <a:pt x="13791" y="287"/>
                  </a:lnTo>
                  <a:lnTo>
                    <a:pt x="13815" y="261"/>
                  </a:lnTo>
                  <a:lnTo>
                    <a:pt x="13838" y="244"/>
                  </a:lnTo>
                  <a:lnTo>
                    <a:pt x="13862" y="234"/>
                  </a:lnTo>
                  <a:lnTo>
                    <a:pt x="13886" y="229"/>
                  </a:lnTo>
                  <a:lnTo>
                    <a:pt x="13932" y="227"/>
                  </a:lnTo>
                  <a:lnTo>
                    <a:pt x="13978" y="233"/>
                  </a:lnTo>
                  <a:lnTo>
                    <a:pt x="14027" y="235"/>
                  </a:lnTo>
                  <a:lnTo>
                    <a:pt x="14052" y="233"/>
                  </a:lnTo>
                  <a:lnTo>
                    <a:pt x="14078" y="226"/>
                  </a:lnTo>
                  <a:lnTo>
                    <a:pt x="14106" y="214"/>
                  </a:lnTo>
                  <a:lnTo>
                    <a:pt x="14133" y="196"/>
                  </a:lnTo>
                  <a:lnTo>
                    <a:pt x="14252" y="106"/>
                  </a:lnTo>
                  <a:lnTo>
                    <a:pt x="14262" y="121"/>
                  </a:lnTo>
                  <a:lnTo>
                    <a:pt x="14279" y="130"/>
                  </a:lnTo>
                  <a:lnTo>
                    <a:pt x="14329" y="142"/>
                  </a:lnTo>
                  <a:lnTo>
                    <a:pt x="14395" y="142"/>
                  </a:lnTo>
                  <a:lnTo>
                    <a:pt x="14469" y="135"/>
                  </a:lnTo>
                  <a:lnTo>
                    <a:pt x="14544" y="122"/>
                  </a:lnTo>
                  <a:lnTo>
                    <a:pt x="14610" y="106"/>
                  </a:lnTo>
                  <a:lnTo>
                    <a:pt x="14661" y="90"/>
                  </a:lnTo>
                  <a:lnTo>
                    <a:pt x="14690" y="76"/>
                  </a:lnTo>
                  <a:lnTo>
                    <a:pt x="14698" y="136"/>
                  </a:lnTo>
                  <a:lnTo>
                    <a:pt x="15021" y="0"/>
                  </a:lnTo>
                  <a:lnTo>
                    <a:pt x="15156" y="143"/>
                  </a:lnTo>
                  <a:lnTo>
                    <a:pt x="15214" y="113"/>
                  </a:lnTo>
                  <a:lnTo>
                    <a:pt x="15263" y="93"/>
                  </a:lnTo>
                  <a:lnTo>
                    <a:pt x="15305" y="81"/>
                  </a:lnTo>
                  <a:lnTo>
                    <a:pt x="15342" y="76"/>
                  </a:lnTo>
                  <a:lnTo>
                    <a:pt x="15373" y="76"/>
                  </a:lnTo>
                  <a:lnTo>
                    <a:pt x="15401" y="80"/>
                  </a:lnTo>
                  <a:lnTo>
                    <a:pt x="15451" y="97"/>
                  </a:lnTo>
                  <a:lnTo>
                    <a:pt x="15501" y="117"/>
                  </a:lnTo>
                  <a:lnTo>
                    <a:pt x="15530" y="125"/>
                  </a:lnTo>
                  <a:lnTo>
                    <a:pt x="15562" y="129"/>
                  </a:lnTo>
                  <a:lnTo>
                    <a:pt x="15599" y="129"/>
                  </a:lnTo>
                  <a:lnTo>
                    <a:pt x="15642" y="123"/>
                  </a:lnTo>
                  <a:lnTo>
                    <a:pt x="15751" y="90"/>
                  </a:lnTo>
                  <a:lnTo>
                    <a:pt x="15962" y="7"/>
                  </a:lnTo>
                  <a:lnTo>
                    <a:pt x="16019" y="38"/>
                  </a:lnTo>
                  <a:lnTo>
                    <a:pt x="16076" y="61"/>
                  </a:lnTo>
                  <a:lnTo>
                    <a:pt x="16133" y="76"/>
                  </a:lnTo>
                  <a:lnTo>
                    <a:pt x="16192" y="84"/>
                  </a:lnTo>
                  <a:lnTo>
                    <a:pt x="16250" y="81"/>
                  </a:lnTo>
                  <a:lnTo>
                    <a:pt x="16307" y="71"/>
                  </a:lnTo>
                  <a:lnTo>
                    <a:pt x="16365" y="48"/>
                  </a:lnTo>
                  <a:lnTo>
                    <a:pt x="16421" y="15"/>
                  </a:lnTo>
                  <a:lnTo>
                    <a:pt x="16490" y="90"/>
                  </a:lnTo>
                  <a:lnTo>
                    <a:pt x="16527" y="53"/>
                  </a:lnTo>
                  <a:lnTo>
                    <a:pt x="16570" y="27"/>
                  </a:lnTo>
                  <a:lnTo>
                    <a:pt x="16619" y="11"/>
                  </a:lnTo>
                  <a:lnTo>
                    <a:pt x="16672" y="7"/>
                  </a:lnTo>
                  <a:lnTo>
                    <a:pt x="16697" y="38"/>
                  </a:lnTo>
                  <a:lnTo>
                    <a:pt x="16723" y="61"/>
                  </a:lnTo>
                  <a:lnTo>
                    <a:pt x="16749" y="81"/>
                  </a:lnTo>
                  <a:lnTo>
                    <a:pt x="16777" y="96"/>
                  </a:lnTo>
                  <a:lnTo>
                    <a:pt x="16831" y="111"/>
                  </a:lnTo>
                  <a:lnTo>
                    <a:pt x="16889" y="117"/>
                  </a:lnTo>
                  <a:lnTo>
                    <a:pt x="17010" y="114"/>
                  </a:lnTo>
                  <a:lnTo>
                    <a:pt x="17074" y="117"/>
                  </a:lnTo>
                  <a:lnTo>
                    <a:pt x="17099" y="119"/>
                  </a:lnTo>
                  <a:lnTo>
                    <a:pt x="17143" y="129"/>
                  </a:lnTo>
                  <a:close/>
                  <a:moveTo>
                    <a:pt x="5482" y="356"/>
                  </a:moveTo>
                  <a:lnTo>
                    <a:pt x="5195" y="389"/>
                  </a:lnTo>
                  <a:lnTo>
                    <a:pt x="4910" y="412"/>
                  </a:lnTo>
                  <a:lnTo>
                    <a:pt x="4623" y="426"/>
                  </a:lnTo>
                  <a:lnTo>
                    <a:pt x="4336" y="434"/>
                  </a:lnTo>
                  <a:lnTo>
                    <a:pt x="3762" y="434"/>
                  </a:lnTo>
                  <a:lnTo>
                    <a:pt x="3188" y="422"/>
                  </a:lnTo>
                  <a:lnTo>
                    <a:pt x="3479" y="234"/>
                  </a:lnTo>
                  <a:lnTo>
                    <a:pt x="3616" y="302"/>
                  </a:lnTo>
                  <a:lnTo>
                    <a:pt x="3917" y="136"/>
                  </a:lnTo>
                  <a:lnTo>
                    <a:pt x="3968" y="196"/>
                  </a:lnTo>
                  <a:lnTo>
                    <a:pt x="4037" y="90"/>
                  </a:lnTo>
                  <a:lnTo>
                    <a:pt x="4128" y="53"/>
                  </a:lnTo>
                  <a:lnTo>
                    <a:pt x="4196" y="129"/>
                  </a:lnTo>
                  <a:lnTo>
                    <a:pt x="4436" y="114"/>
                  </a:lnTo>
                  <a:lnTo>
                    <a:pt x="4654" y="280"/>
                  </a:lnTo>
                  <a:lnTo>
                    <a:pt x="4774" y="157"/>
                  </a:lnTo>
                  <a:lnTo>
                    <a:pt x="5090" y="90"/>
                  </a:lnTo>
                  <a:lnTo>
                    <a:pt x="5151" y="157"/>
                  </a:lnTo>
                  <a:lnTo>
                    <a:pt x="5339" y="196"/>
                  </a:lnTo>
                  <a:lnTo>
                    <a:pt x="5482" y="356"/>
                  </a:lnTo>
                  <a:close/>
                  <a:moveTo>
                    <a:pt x="0" y="483"/>
                  </a:moveTo>
                  <a:lnTo>
                    <a:pt x="310" y="218"/>
                  </a:lnTo>
                  <a:lnTo>
                    <a:pt x="339" y="242"/>
                  </a:lnTo>
                  <a:lnTo>
                    <a:pt x="366" y="256"/>
                  </a:lnTo>
                  <a:lnTo>
                    <a:pt x="393" y="261"/>
                  </a:lnTo>
                  <a:lnTo>
                    <a:pt x="419" y="260"/>
                  </a:lnTo>
                  <a:lnTo>
                    <a:pt x="445" y="254"/>
                  </a:lnTo>
                  <a:lnTo>
                    <a:pt x="470" y="242"/>
                  </a:lnTo>
                  <a:lnTo>
                    <a:pt x="519" y="208"/>
                  </a:lnTo>
                  <a:lnTo>
                    <a:pt x="569" y="167"/>
                  </a:lnTo>
                  <a:lnTo>
                    <a:pt x="618" y="129"/>
                  </a:lnTo>
                  <a:lnTo>
                    <a:pt x="671" y="104"/>
                  </a:lnTo>
                  <a:lnTo>
                    <a:pt x="697" y="97"/>
                  </a:lnTo>
                  <a:lnTo>
                    <a:pt x="707" y="97"/>
                  </a:lnTo>
                  <a:lnTo>
                    <a:pt x="725" y="98"/>
                  </a:lnTo>
                  <a:lnTo>
                    <a:pt x="844" y="196"/>
                  </a:lnTo>
                  <a:lnTo>
                    <a:pt x="871" y="152"/>
                  </a:lnTo>
                  <a:lnTo>
                    <a:pt x="896" y="118"/>
                  </a:lnTo>
                  <a:lnTo>
                    <a:pt x="922" y="93"/>
                  </a:lnTo>
                  <a:lnTo>
                    <a:pt x="947" y="73"/>
                  </a:lnTo>
                  <a:lnTo>
                    <a:pt x="972" y="61"/>
                  </a:lnTo>
                  <a:lnTo>
                    <a:pt x="998" y="56"/>
                  </a:lnTo>
                  <a:lnTo>
                    <a:pt x="1023" y="56"/>
                  </a:lnTo>
                  <a:lnTo>
                    <a:pt x="1048" y="60"/>
                  </a:lnTo>
                  <a:lnTo>
                    <a:pt x="1098" y="82"/>
                  </a:lnTo>
                  <a:lnTo>
                    <a:pt x="1148" y="117"/>
                  </a:lnTo>
                  <a:lnTo>
                    <a:pt x="1251" y="204"/>
                  </a:lnTo>
                  <a:lnTo>
                    <a:pt x="1393" y="188"/>
                  </a:lnTo>
                  <a:lnTo>
                    <a:pt x="1530" y="333"/>
                  </a:lnTo>
                  <a:lnTo>
                    <a:pt x="1626" y="302"/>
                  </a:lnTo>
                  <a:lnTo>
                    <a:pt x="1719" y="408"/>
                  </a:lnTo>
                  <a:lnTo>
                    <a:pt x="859" y="431"/>
                  </a:lnTo>
                  <a:lnTo>
                    <a:pt x="428" y="451"/>
                  </a:lnTo>
                  <a:lnTo>
                    <a:pt x="268" y="460"/>
                  </a:lnTo>
                  <a:lnTo>
                    <a:pt x="0" y="483"/>
                  </a:lnTo>
                  <a:close/>
                </a:path>
              </a:pathLst>
            </a:custGeom>
            <a:solidFill>
              <a:srgbClr val="808C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468"/>
            <p:cNvSpPr>
              <a:spLocks/>
            </p:cNvSpPr>
            <p:nvPr/>
          </p:nvSpPr>
          <p:spPr bwMode="auto">
            <a:xfrm>
              <a:off x="4268" y="3020"/>
              <a:ext cx="940" cy="97"/>
            </a:xfrm>
            <a:custGeom>
              <a:avLst/>
              <a:gdLst>
                <a:gd name="T0" fmla="*/ 844 w 3759"/>
                <a:gd name="T1" fmla="*/ 35 h 388"/>
                <a:gd name="T2" fmla="*/ 838 w 3759"/>
                <a:gd name="T3" fmla="*/ 46 h 388"/>
                <a:gd name="T4" fmla="*/ 854 w 3759"/>
                <a:gd name="T5" fmla="*/ 53 h 388"/>
                <a:gd name="T6" fmla="*/ 894 w 3759"/>
                <a:gd name="T7" fmla="*/ 65 h 388"/>
                <a:gd name="T8" fmla="*/ 918 w 3759"/>
                <a:gd name="T9" fmla="*/ 79 h 388"/>
                <a:gd name="T10" fmla="*/ 940 w 3759"/>
                <a:gd name="T11" fmla="*/ 97 h 388"/>
                <a:gd name="T12" fmla="*/ 692 w 3759"/>
                <a:gd name="T13" fmla="*/ 84 h 388"/>
                <a:gd name="T14" fmla="*/ 461 w 3759"/>
                <a:gd name="T15" fmla="*/ 76 h 388"/>
                <a:gd name="T16" fmla="*/ 272 w 3759"/>
                <a:gd name="T17" fmla="*/ 77 h 388"/>
                <a:gd name="T18" fmla="*/ 0 w 3759"/>
                <a:gd name="T19" fmla="*/ 91 h 388"/>
                <a:gd name="T20" fmla="*/ 13 w 3759"/>
                <a:gd name="T21" fmla="*/ 72 h 388"/>
                <a:gd name="T22" fmla="*/ 24 w 3759"/>
                <a:gd name="T23" fmla="*/ 61 h 388"/>
                <a:gd name="T24" fmla="*/ 36 w 3759"/>
                <a:gd name="T25" fmla="*/ 57 h 388"/>
                <a:gd name="T26" fmla="*/ 59 w 3759"/>
                <a:gd name="T27" fmla="*/ 58 h 388"/>
                <a:gd name="T28" fmla="*/ 78 w 3759"/>
                <a:gd name="T29" fmla="*/ 58 h 388"/>
                <a:gd name="T30" fmla="*/ 91 w 3759"/>
                <a:gd name="T31" fmla="*/ 53 h 388"/>
                <a:gd name="T32" fmla="*/ 128 w 3759"/>
                <a:gd name="T33" fmla="*/ 26 h 388"/>
                <a:gd name="T34" fmla="*/ 135 w 3759"/>
                <a:gd name="T35" fmla="*/ 33 h 388"/>
                <a:gd name="T36" fmla="*/ 164 w 3759"/>
                <a:gd name="T37" fmla="*/ 36 h 388"/>
                <a:gd name="T38" fmla="*/ 201 w 3759"/>
                <a:gd name="T39" fmla="*/ 30 h 388"/>
                <a:gd name="T40" fmla="*/ 230 w 3759"/>
                <a:gd name="T41" fmla="*/ 23 h 388"/>
                <a:gd name="T42" fmla="*/ 239 w 3759"/>
                <a:gd name="T43" fmla="*/ 34 h 388"/>
                <a:gd name="T44" fmla="*/ 354 w 3759"/>
                <a:gd name="T45" fmla="*/ 36 h 388"/>
                <a:gd name="T46" fmla="*/ 381 w 3759"/>
                <a:gd name="T47" fmla="*/ 23 h 388"/>
                <a:gd name="T48" fmla="*/ 400 w 3759"/>
                <a:gd name="T49" fmla="*/ 19 h 388"/>
                <a:gd name="T50" fmla="*/ 415 w 3759"/>
                <a:gd name="T51" fmla="*/ 20 h 388"/>
                <a:gd name="T52" fmla="*/ 440 w 3759"/>
                <a:gd name="T53" fmla="*/ 29 h 388"/>
                <a:gd name="T54" fmla="*/ 455 w 3759"/>
                <a:gd name="T55" fmla="*/ 32 h 388"/>
                <a:gd name="T56" fmla="*/ 475 w 3759"/>
                <a:gd name="T57" fmla="*/ 31 h 388"/>
                <a:gd name="T58" fmla="*/ 555 w 3759"/>
                <a:gd name="T59" fmla="*/ 2 h 388"/>
                <a:gd name="T60" fmla="*/ 584 w 3759"/>
                <a:gd name="T61" fmla="*/ 15 h 388"/>
                <a:gd name="T62" fmla="*/ 613 w 3759"/>
                <a:gd name="T63" fmla="*/ 21 h 388"/>
                <a:gd name="T64" fmla="*/ 642 w 3759"/>
                <a:gd name="T65" fmla="*/ 18 h 388"/>
                <a:gd name="T66" fmla="*/ 670 w 3759"/>
                <a:gd name="T67" fmla="*/ 4 h 388"/>
                <a:gd name="T68" fmla="*/ 697 w 3759"/>
                <a:gd name="T69" fmla="*/ 13 h 388"/>
                <a:gd name="T70" fmla="*/ 720 w 3759"/>
                <a:gd name="T71" fmla="*/ 3 h 388"/>
                <a:gd name="T72" fmla="*/ 739 w 3759"/>
                <a:gd name="T73" fmla="*/ 10 h 388"/>
                <a:gd name="T74" fmla="*/ 752 w 3759"/>
                <a:gd name="T75" fmla="*/ 20 h 388"/>
                <a:gd name="T76" fmla="*/ 773 w 3759"/>
                <a:gd name="T77" fmla="*/ 28 h 388"/>
                <a:gd name="T78" fmla="*/ 817 w 3759"/>
                <a:gd name="T79" fmla="*/ 28 h 388"/>
                <a:gd name="T80" fmla="*/ 840 w 3759"/>
                <a:gd name="T81" fmla="*/ 30 h 38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759"/>
                <a:gd name="T124" fmla="*/ 0 h 388"/>
                <a:gd name="T125" fmla="*/ 3759 w 3759"/>
                <a:gd name="T126" fmla="*/ 388 h 38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759" h="388">
                  <a:moveTo>
                    <a:pt x="3402" y="129"/>
                  </a:moveTo>
                  <a:lnTo>
                    <a:pt x="3376" y="138"/>
                  </a:lnTo>
                  <a:lnTo>
                    <a:pt x="3357" y="157"/>
                  </a:lnTo>
                  <a:lnTo>
                    <a:pt x="3351" y="183"/>
                  </a:lnTo>
                  <a:lnTo>
                    <a:pt x="3358" y="209"/>
                  </a:lnTo>
                  <a:lnTo>
                    <a:pt x="3415" y="213"/>
                  </a:lnTo>
                  <a:lnTo>
                    <a:pt x="3470" y="223"/>
                  </a:lnTo>
                  <a:lnTo>
                    <a:pt x="3577" y="259"/>
                  </a:lnTo>
                  <a:lnTo>
                    <a:pt x="3626" y="284"/>
                  </a:lnTo>
                  <a:lnTo>
                    <a:pt x="3673" y="314"/>
                  </a:lnTo>
                  <a:lnTo>
                    <a:pt x="3718" y="348"/>
                  </a:lnTo>
                  <a:lnTo>
                    <a:pt x="3759" y="388"/>
                  </a:lnTo>
                  <a:lnTo>
                    <a:pt x="3285" y="364"/>
                  </a:lnTo>
                  <a:lnTo>
                    <a:pt x="2766" y="335"/>
                  </a:lnTo>
                  <a:lnTo>
                    <a:pt x="2175" y="312"/>
                  </a:lnTo>
                  <a:lnTo>
                    <a:pt x="1843" y="305"/>
                  </a:lnTo>
                  <a:lnTo>
                    <a:pt x="1484" y="302"/>
                  </a:lnTo>
                  <a:lnTo>
                    <a:pt x="1087" y="308"/>
                  </a:lnTo>
                  <a:lnTo>
                    <a:pt x="712" y="321"/>
                  </a:lnTo>
                  <a:lnTo>
                    <a:pt x="0" y="362"/>
                  </a:lnTo>
                  <a:lnTo>
                    <a:pt x="25" y="319"/>
                  </a:lnTo>
                  <a:lnTo>
                    <a:pt x="50" y="287"/>
                  </a:lnTo>
                  <a:lnTo>
                    <a:pt x="74" y="261"/>
                  </a:lnTo>
                  <a:lnTo>
                    <a:pt x="97" y="244"/>
                  </a:lnTo>
                  <a:lnTo>
                    <a:pt x="121" y="234"/>
                  </a:lnTo>
                  <a:lnTo>
                    <a:pt x="145" y="229"/>
                  </a:lnTo>
                  <a:lnTo>
                    <a:pt x="191" y="227"/>
                  </a:lnTo>
                  <a:lnTo>
                    <a:pt x="237" y="233"/>
                  </a:lnTo>
                  <a:lnTo>
                    <a:pt x="286" y="235"/>
                  </a:lnTo>
                  <a:lnTo>
                    <a:pt x="311" y="233"/>
                  </a:lnTo>
                  <a:lnTo>
                    <a:pt x="337" y="226"/>
                  </a:lnTo>
                  <a:lnTo>
                    <a:pt x="365" y="214"/>
                  </a:lnTo>
                  <a:lnTo>
                    <a:pt x="392" y="196"/>
                  </a:lnTo>
                  <a:lnTo>
                    <a:pt x="511" y="106"/>
                  </a:lnTo>
                  <a:lnTo>
                    <a:pt x="521" y="121"/>
                  </a:lnTo>
                  <a:lnTo>
                    <a:pt x="538" y="130"/>
                  </a:lnTo>
                  <a:lnTo>
                    <a:pt x="588" y="142"/>
                  </a:lnTo>
                  <a:lnTo>
                    <a:pt x="654" y="142"/>
                  </a:lnTo>
                  <a:lnTo>
                    <a:pt x="728" y="135"/>
                  </a:lnTo>
                  <a:lnTo>
                    <a:pt x="803" y="122"/>
                  </a:lnTo>
                  <a:lnTo>
                    <a:pt x="869" y="106"/>
                  </a:lnTo>
                  <a:lnTo>
                    <a:pt x="920" y="90"/>
                  </a:lnTo>
                  <a:lnTo>
                    <a:pt x="949" y="76"/>
                  </a:lnTo>
                  <a:lnTo>
                    <a:pt x="957" y="136"/>
                  </a:lnTo>
                  <a:lnTo>
                    <a:pt x="1280" y="0"/>
                  </a:lnTo>
                  <a:lnTo>
                    <a:pt x="1415" y="143"/>
                  </a:lnTo>
                  <a:lnTo>
                    <a:pt x="1473" y="113"/>
                  </a:lnTo>
                  <a:lnTo>
                    <a:pt x="1522" y="93"/>
                  </a:lnTo>
                  <a:lnTo>
                    <a:pt x="1564" y="81"/>
                  </a:lnTo>
                  <a:lnTo>
                    <a:pt x="1601" y="76"/>
                  </a:lnTo>
                  <a:lnTo>
                    <a:pt x="1632" y="76"/>
                  </a:lnTo>
                  <a:lnTo>
                    <a:pt x="1660" y="80"/>
                  </a:lnTo>
                  <a:lnTo>
                    <a:pt x="1710" y="97"/>
                  </a:lnTo>
                  <a:lnTo>
                    <a:pt x="1760" y="117"/>
                  </a:lnTo>
                  <a:lnTo>
                    <a:pt x="1789" y="125"/>
                  </a:lnTo>
                  <a:lnTo>
                    <a:pt x="1821" y="129"/>
                  </a:lnTo>
                  <a:lnTo>
                    <a:pt x="1858" y="129"/>
                  </a:lnTo>
                  <a:lnTo>
                    <a:pt x="1901" y="123"/>
                  </a:lnTo>
                  <a:lnTo>
                    <a:pt x="2010" y="90"/>
                  </a:lnTo>
                  <a:lnTo>
                    <a:pt x="2221" y="7"/>
                  </a:lnTo>
                  <a:lnTo>
                    <a:pt x="2278" y="38"/>
                  </a:lnTo>
                  <a:lnTo>
                    <a:pt x="2335" y="61"/>
                  </a:lnTo>
                  <a:lnTo>
                    <a:pt x="2392" y="76"/>
                  </a:lnTo>
                  <a:lnTo>
                    <a:pt x="2451" y="84"/>
                  </a:lnTo>
                  <a:lnTo>
                    <a:pt x="2509" y="81"/>
                  </a:lnTo>
                  <a:lnTo>
                    <a:pt x="2566" y="71"/>
                  </a:lnTo>
                  <a:lnTo>
                    <a:pt x="2624" y="48"/>
                  </a:lnTo>
                  <a:lnTo>
                    <a:pt x="2680" y="15"/>
                  </a:lnTo>
                  <a:lnTo>
                    <a:pt x="2749" y="90"/>
                  </a:lnTo>
                  <a:lnTo>
                    <a:pt x="2786" y="53"/>
                  </a:lnTo>
                  <a:lnTo>
                    <a:pt x="2829" y="27"/>
                  </a:lnTo>
                  <a:lnTo>
                    <a:pt x="2878" y="11"/>
                  </a:lnTo>
                  <a:lnTo>
                    <a:pt x="2931" y="7"/>
                  </a:lnTo>
                  <a:lnTo>
                    <a:pt x="2956" y="38"/>
                  </a:lnTo>
                  <a:lnTo>
                    <a:pt x="2982" y="61"/>
                  </a:lnTo>
                  <a:lnTo>
                    <a:pt x="3008" y="81"/>
                  </a:lnTo>
                  <a:lnTo>
                    <a:pt x="3036" y="96"/>
                  </a:lnTo>
                  <a:lnTo>
                    <a:pt x="3090" y="111"/>
                  </a:lnTo>
                  <a:lnTo>
                    <a:pt x="3148" y="117"/>
                  </a:lnTo>
                  <a:lnTo>
                    <a:pt x="3269" y="114"/>
                  </a:lnTo>
                  <a:lnTo>
                    <a:pt x="3333" y="117"/>
                  </a:lnTo>
                  <a:lnTo>
                    <a:pt x="3358" y="119"/>
                  </a:lnTo>
                  <a:lnTo>
                    <a:pt x="3402" y="129"/>
                  </a:lnTo>
                  <a:close/>
                </a:path>
              </a:pathLst>
            </a:custGeom>
            <a:noFill/>
            <a:ln w="0">
              <a:solidFill>
                <a:srgbClr val="8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469"/>
            <p:cNvSpPr>
              <a:spLocks/>
            </p:cNvSpPr>
            <p:nvPr/>
          </p:nvSpPr>
          <p:spPr bwMode="auto">
            <a:xfrm>
              <a:off x="1630" y="3033"/>
              <a:ext cx="574" cy="95"/>
            </a:xfrm>
            <a:custGeom>
              <a:avLst/>
              <a:gdLst>
                <a:gd name="T0" fmla="*/ 574 w 2294"/>
                <a:gd name="T1" fmla="*/ 76 h 381"/>
                <a:gd name="T2" fmla="*/ 502 w 2294"/>
                <a:gd name="T3" fmla="*/ 84 h 381"/>
                <a:gd name="T4" fmla="*/ 431 w 2294"/>
                <a:gd name="T5" fmla="*/ 90 h 381"/>
                <a:gd name="T6" fmla="*/ 359 w 2294"/>
                <a:gd name="T7" fmla="*/ 93 h 381"/>
                <a:gd name="T8" fmla="*/ 287 w 2294"/>
                <a:gd name="T9" fmla="*/ 95 h 381"/>
                <a:gd name="T10" fmla="*/ 144 w 2294"/>
                <a:gd name="T11" fmla="*/ 95 h 381"/>
                <a:gd name="T12" fmla="*/ 0 w 2294"/>
                <a:gd name="T13" fmla="*/ 92 h 381"/>
                <a:gd name="T14" fmla="*/ 73 w 2294"/>
                <a:gd name="T15" fmla="*/ 45 h 381"/>
                <a:gd name="T16" fmla="*/ 107 w 2294"/>
                <a:gd name="T17" fmla="*/ 62 h 381"/>
                <a:gd name="T18" fmla="*/ 182 w 2294"/>
                <a:gd name="T19" fmla="*/ 21 h 381"/>
                <a:gd name="T20" fmla="*/ 195 w 2294"/>
                <a:gd name="T21" fmla="*/ 36 h 381"/>
                <a:gd name="T22" fmla="*/ 212 w 2294"/>
                <a:gd name="T23" fmla="*/ 9 h 381"/>
                <a:gd name="T24" fmla="*/ 235 w 2294"/>
                <a:gd name="T25" fmla="*/ 0 h 381"/>
                <a:gd name="T26" fmla="*/ 252 w 2294"/>
                <a:gd name="T27" fmla="*/ 19 h 381"/>
                <a:gd name="T28" fmla="*/ 312 w 2294"/>
                <a:gd name="T29" fmla="*/ 15 h 381"/>
                <a:gd name="T30" fmla="*/ 367 w 2294"/>
                <a:gd name="T31" fmla="*/ 57 h 381"/>
                <a:gd name="T32" fmla="*/ 397 w 2294"/>
                <a:gd name="T33" fmla="*/ 26 h 381"/>
                <a:gd name="T34" fmla="*/ 476 w 2294"/>
                <a:gd name="T35" fmla="*/ 9 h 381"/>
                <a:gd name="T36" fmla="*/ 491 w 2294"/>
                <a:gd name="T37" fmla="*/ 26 h 381"/>
                <a:gd name="T38" fmla="*/ 538 w 2294"/>
                <a:gd name="T39" fmla="*/ 36 h 381"/>
                <a:gd name="T40" fmla="*/ 574 w 2294"/>
                <a:gd name="T41" fmla="*/ 76 h 38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294"/>
                <a:gd name="T64" fmla="*/ 0 h 381"/>
                <a:gd name="T65" fmla="*/ 2294 w 2294"/>
                <a:gd name="T66" fmla="*/ 381 h 38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294" h="381">
                  <a:moveTo>
                    <a:pt x="2294" y="303"/>
                  </a:moveTo>
                  <a:lnTo>
                    <a:pt x="2007" y="336"/>
                  </a:lnTo>
                  <a:lnTo>
                    <a:pt x="1722" y="359"/>
                  </a:lnTo>
                  <a:lnTo>
                    <a:pt x="1435" y="373"/>
                  </a:lnTo>
                  <a:lnTo>
                    <a:pt x="1148" y="381"/>
                  </a:lnTo>
                  <a:lnTo>
                    <a:pt x="574" y="381"/>
                  </a:lnTo>
                  <a:lnTo>
                    <a:pt x="0" y="369"/>
                  </a:lnTo>
                  <a:lnTo>
                    <a:pt x="291" y="181"/>
                  </a:lnTo>
                  <a:lnTo>
                    <a:pt x="428" y="249"/>
                  </a:lnTo>
                  <a:lnTo>
                    <a:pt x="729" y="83"/>
                  </a:lnTo>
                  <a:lnTo>
                    <a:pt x="780" y="143"/>
                  </a:lnTo>
                  <a:lnTo>
                    <a:pt x="849" y="37"/>
                  </a:lnTo>
                  <a:lnTo>
                    <a:pt x="940" y="0"/>
                  </a:lnTo>
                  <a:lnTo>
                    <a:pt x="1008" y="76"/>
                  </a:lnTo>
                  <a:lnTo>
                    <a:pt x="1248" y="61"/>
                  </a:lnTo>
                  <a:lnTo>
                    <a:pt x="1466" y="227"/>
                  </a:lnTo>
                  <a:lnTo>
                    <a:pt x="1586" y="104"/>
                  </a:lnTo>
                  <a:lnTo>
                    <a:pt x="1902" y="37"/>
                  </a:lnTo>
                  <a:lnTo>
                    <a:pt x="1963" y="104"/>
                  </a:lnTo>
                  <a:lnTo>
                    <a:pt x="2151" y="143"/>
                  </a:lnTo>
                  <a:lnTo>
                    <a:pt x="2294" y="303"/>
                  </a:lnTo>
                  <a:close/>
                </a:path>
              </a:pathLst>
            </a:custGeom>
            <a:noFill/>
            <a:ln w="0">
              <a:solidFill>
                <a:srgbClr val="8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470"/>
            <p:cNvSpPr>
              <a:spLocks/>
            </p:cNvSpPr>
            <p:nvPr/>
          </p:nvSpPr>
          <p:spPr bwMode="auto">
            <a:xfrm>
              <a:off x="833" y="3034"/>
              <a:ext cx="430" cy="107"/>
            </a:xfrm>
            <a:custGeom>
              <a:avLst/>
              <a:gdLst>
                <a:gd name="T0" fmla="*/ 0 w 1719"/>
                <a:gd name="T1" fmla="*/ 107 h 427"/>
                <a:gd name="T2" fmla="*/ 78 w 1719"/>
                <a:gd name="T3" fmla="*/ 41 h 427"/>
                <a:gd name="T4" fmla="*/ 85 w 1719"/>
                <a:gd name="T5" fmla="*/ 47 h 427"/>
                <a:gd name="T6" fmla="*/ 92 w 1719"/>
                <a:gd name="T7" fmla="*/ 50 h 427"/>
                <a:gd name="T8" fmla="*/ 98 w 1719"/>
                <a:gd name="T9" fmla="*/ 51 h 427"/>
                <a:gd name="T10" fmla="*/ 105 w 1719"/>
                <a:gd name="T11" fmla="*/ 51 h 427"/>
                <a:gd name="T12" fmla="*/ 111 w 1719"/>
                <a:gd name="T13" fmla="*/ 50 h 427"/>
                <a:gd name="T14" fmla="*/ 118 w 1719"/>
                <a:gd name="T15" fmla="*/ 47 h 427"/>
                <a:gd name="T16" fmla="*/ 130 w 1719"/>
                <a:gd name="T17" fmla="*/ 38 h 427"/>
                <a:gd name="T18" fmla="*/ 142 w 1719"/>
                <a:gd name="T19" fmla="*/ 28 h 427"/>
                <a:gd name="T20" fmla="*/ 155 w 1719"/>
                <a:gd name="T21" fmla="*/ 18 h 427"/>
                <a:gd name="T22" fmla="*/ 168 w 1719"/>
                <a:gd name="T23" fmla="*/ 12 h 427"/>
                <a:gd name="T24" fmla="*/ 174 w 1719"/>
                <a:gd name="T25" fmla="*/ 10 h 427"/>
                <a:gd name="T26" fmla="*/ 177 w 1719"/>
                <a:gd name="T27" fmla="*/ 10 h 427"/>
                <a:gd name="T28" fmla="*/ 181 w 1719"/>
                <a:gd name="T29" fmla="*/ 11 h 427"/>
                <a:gd name="T30" fmla="*/ 211 w 1719"/>
                <a:gd name="T31" fmla="*/ 35 h 427"/>
                <a:gd name="T32" fmla="*/ 218 w 1719"/>
                <a:gd name="T33" fmla="*/ 24 h 427"/>
                <a:gd name="T34" fmla="*/ 224 w 1719"/>
                <a:gd name="T35" fmla="*/ 16 h 427"/>
                <a:gd name="T36" fmla="*/ 231 w 1719"/>
                <a:gd name="T37" fmla="*/ 9 h 427"/>
                <a:gd name="T38" fmla="*/ 237 w 1719"/>
                <a:gd name="T39" fmla="*/ 4 h 427"/>
                <a:gd name="T40" fmla="*/ 243 w 1719"/>
                <a:gd name="T41" fmla="*/ 1 h 427"/>
                <a:gd name="T42" fmla="*/ 250 w 1719"/>
                <a:gd name="T43" fmla="*/ 0 h 427"/>
                <a:gd name="T44" fmla="*/ 256 w 1719"/>
                <a:gd name="T45" fmla="*/ 0 h 427"/>
                <a:gd name="T46" fmla="*/ 262 w 1719"/>
                <a:gd name="T47" fmla="*/ 1 h 427"/>
                <a:gd name="T48" fmla="*/ 275 w 1719"/>
                <a:gd name="T49" fmla="*/ 7 h 427"/>
                <a:gd name="T50" fmla="*/ 287 w 1719"/>
                <a:gd name="T51" fmla="*/ 15 h 427"/>
                <a:gd name="T52" fmla="*/ 313 w 1719"/>
                <a:gd name="T53" fmla="*/ 37 h 427"/>
                <a:gd name="T54" fmla="*/ 348 w 1719"/>
                <a:gd name="T55" fmla="*/ 33 h 427"/>
                <a:gd name="T56" fmla="*/ 383 w 1719"/>
                <a:gd name="T57" fmla="*/ 69 h 427"/>
                <a:gd name="T58" fmla="*/ 407 w 1719"/>
                <a:gd name="T59" fmla="*/ 62 h 427"/>
                <a:gd name="T60" fmla="*/ 430 w 1719"/>
                <a:gd name="T61" fmla="*/ 88 h 427"/>
                <a:gd name="T62" fmla="*/ 215 w 1719"/>
                <a:gd name="T63" fmla="*/ 94 h 427"/>
                <a:gd name="T64" fmla="*/ 107 w 1719"/>
                <a:gd name="T65" fmla="*/ 99 h 427"/>
                <a:gd name="T66" fmla="*/ 67 w 1719"/>
                <a:gd name="T67" fmla="*/ 101 h 427"/>
                <a:gd name="T68" fmla="*/ 0 w 1719"/>
                <a:gd name="T69" fmla="*/ 107 h 42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19"/>
                <a:gd name="T106" fmla="*/ 0 h 427"/>
                <a:gd name="T107" fmla="*/ 1719 w 1719"/>
                <a:gd name="T108" fmla="*/ 427 h 42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19" h="427">
                  <a:moveTo>
                    <a:pt x="0" y="427"/>
                  </a:moveTo>
                  <a:lnTo>
                    <a:pt x="310" y="162"/>
                  </a:lnTo>
                  <a:lnTo>
                    <a:pt x="339" y="186"/>
                  </a:lnTo>
                  <a:lnTo>
                    <a:pt x="366" y="200"/>
                  </a:lnTo>
                  <a:lnTo>
                    <a:pt x="393" y="205"/>
                  </a:lnTo>
                  <a:lnTo>
                    <a:pt x="419" y="204"/>
                  </a:lnTo>
                  <a:lnTo>
                    <a:pt x="445" y="198"/>
                  </a:lnTo>
                  <a:lnTo>
                    <a:pt x="470" y="186"/>
                  </a:lnTo>
                  <a:lnTo>
                    <a:pt x="519" y="152"/>
                  </a:lnTo>
                  <a:lnTo>
                    <a:pt x="569" y="111"/>
                  </a:lnTo>
                  <a:lnTo>
                    <a:pt x="618" y="73"/>
                  </a:lnTo>
                  <a:lnTo>
                    <a:pt x="671" y="48"/>
                  </a:lnTo>
                  <a:lnTo>
                    <a:pt x="697" y="41"/>
                  </a:lnTo>
                  <a:lnTo>
                    <a:pt x="707" y="41"/>
                  </a:lnTo>
                  <a:lnTo>
                    <a:pt x="725" y="42"/>
                  </a:lnTo>
                  <a:lnTo>
                    <a:pt x="844" y="140"/>
                  </a:lnTo>
                  <a:lnTo>
                    <a:pt x="871" y="96"/>
                  </a:lnTo>
                  <a:lnTo>
                    <a:pt x="896" y="62"/>
                  </a:lnTo>
                  <a:lnTo>
                    <a:pt x="922" y="37"/>
                  </a:lnTo>
                  <a:lnTo>
                    <a:pt x="947" y="17"/>
                  </a:lnTo>
                  <a:lnTo>
                    <a:pt x="972" y="5"/>
                  </a:lnTo>
                  <a:lnTo>
                    <a:pt x="998" y="0"/>
                  </a:lnTo>
                  <a:lnTo>
                    <a:pt x="1023" y="0"/>
                  </a:lnTo>
                  <a:lnTo>
                    <a:pt x="1048" y="4"/>
                  </a:lnTo>
                  <a:lnTo>
                    <a:pt x="1098" y="26"/>
                  </a:lnTo>
                  <a:lnTo>
                    <a:pt x="1148" y="61"/>
                  </a:lnTo>
                  <a:lnTo>
                    <a:pt x="1251" y="148"/>
                  </a:lnTo>
                  <a:lnTo>
                    <a:pt x="1393" y="132"/>
                  </a:lnTo>
                  <a:lnTo>
                    <a:pt x="1530" y="277"/>
                  </a:lnTo>
                  <a:lnTo>
                    <a:pt x="1626" y="246"/>
                  </a:lnTo>
                  <a:lnTo>
                    <a:pt x="1719" y="352"/>
                  </a:lnTo>
                  <a:lnTo>
                    <a:pt x="859" y="375"/>
                  </a:lnTo>
                  <a:lnTo>
                    <a:pt x="428" y="395"/>
                  </a:lnTo>
                  <a:lnTo>
                    <a:pt x="268" y="404"/>
                  </a:lnTo>
                  <a:lnTo>
                    <a:pt x="0" y="427"/>
                  </a:lnTo>
                  <a:close/>
                </a:path>
              </a:pathLst>
            </a:custGeom>
            <a:noFill/>
            <a:ln w="0">
              <a:solidFill>
                <a:srgbClr val="8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471"/>
            <p:cNvSpPr>
              <a:spLocks/>
            </p:cNvSpPr>
            <p:nvPr/>
          </p:nvSpPr>
          <p:spPr bwMode="auto">
            <a:xfrm>
              <a:off x="2855" y="2467"/>
              <a:ext cx="1841" cy="1411"/>
            </a:xfrm>
            <a:custGeom>
              <a:avLst/>
              <a:gdLst>
                <a:gd name="T0" fmla="*/ 538 w 7362"/>
                <a:gd name="T1" fmla="*/ 653 h 5644"/>
                <a:gd name="T2" fmla="*/ 408 w 7362"/>
                <a:gd name="T3" fmla="*/ 492 h 5644"/>
                <a:gd name="T4" fmla="*/ 265 w 7362"/>
                <a:gd name="T5" fmla="*/ 327 h 5644"/>
                <a:gd name="T6" fmla="*/ 137 w 7362"/>
                <a:gd name="T7" fmla="*/ 231 h 5644"/>
                <a:gd name="T8" fmla="*/ 64 w 7362"/>
                <a:gd name="T9" fmla="*/ 139 h 5644"/>
                <a:gd name="T10" fmla="*/ 155 w 7362"/>
                <a:gd name="T11" fmla="*/ 134 h 5644"/>
                <a:gd name="T12" fmla="*/ 183 w 7362"/>
                <a:gd name="T13" fmla="*/ 225 h 5644"/>
                <a:gd name="T14" fmla="*/ 337 w 7362"/>
                <a:gd name="T15" fmla="*/ 306 h 5644"/>
                <a:gd name="T16" fmla="*/ 371 w 7362"/>
                <a:gd name="T17" fmla="*/ 238 h 5644"/>
                <a:gd name="T18" fmla="*/ 446 w 7362"/>
                <a:gd name="T19" fmla="*/ 250 h 5644"/>
                <a:gd name="T20" fmla="*/ 537 w 7362"/>
                <a:gd name="T21" fmla="*/ 169 h 5644"/>
                <a:gd name="T22" fmla="*/ 560 w 7362"/>
                <a:gd name="T23" fmla="*/ 173 h 5644"/>
                <a:gd name="T24" fmla="*/ 499 w 7362"/>
                <a:gd name="T25" fmla="*/ 255 h 5644"/>
                <a:gd name="T26" fmla="*/ 482 w 7362"/>
                <a:gd name="T27" fmla="*/ 371 h 5644"/>
                <a:gd name="T28" fmla="*/ 582 w 7362"/>
                <a:gd name="T29" fmla="*/ 498 h 5644"/>
                <a:gd name="T30" fmla="*/ 719 w 7362"/>
                <a:gd name="T31" fmla="*/ 654 h 5644"/>
                <a:gd name="T32" fmla="*/ 818 w 7362"/>
                <a:gd name="T33" fmla="*/ 534 h 5644"/>
                <a:gd name="T34" fmla="*/ 964 w 7362"/>
                <a:gd name="T35" fmla="*/ 433 h 5644"/>
                <a:gd name="T36" fmla="*/ 849 w 7362"/>
                <a:gd name="T37" fmla="*/ 321 h 5644"/>
                <a:gd name="T38" fmla="*/ 711 w 7362"/>
                <a:gd name="T39" fmla="*/ 182 h 5644"/>
                <a:gd name="T40" fmla="*/ 844 w 7362"/>
                <a:gd name="T41" fmla="*/ 294 h 5644"/>
                <a:gd name="T42" fmla="*/ 993 w 7362"/>
                <a:gd name="T43" fmla="*/ 385 h 5644"/>
                <a:gd name="T44" fmla="*/ 1052 w 7362"/>
                <a:gd name="T45" fmla="*/ 276 h 5644"/>
                <a:gd name="T46" fmla="*/ 943 w 7362"/>
                <a:gd name="T47" fmla="*/ 151 h 5644"/>
                <a:gd name="T48" fmla="*/ 1112 w 7362"/>
                <a:gd name="T49" fmla="*/ 157 h 5644"/>
                <a:gd name="T50" fmla="*/ 1152 w 7362"/>
                <a:gd name="T51" fmla="*/ 45 h 5644"/>
                <a:gd name="T52" fmla="*/ 1167 w 7362"/>
                <a:gd name="T53" fmla="*/ 79 h 5644"/>
                <a:gd name="T54" fmla="*/ 1143 w 7362"/>
                <a:gd name="T55" fmla="*/ 182 h 5644"/>
                <a:gd name="T56" fmla="*/ 1330 w 7362"/>
                <a:gd name="T57" fmla="*/ 98 h 5644"/>
                <a:gd name="T58" fmla="*/ 1372 w 7362"/>
                <a:gd name="T59" fmla="*/ 161 h 5644"/>
                <a:gd name="T60" fmla="*/ 1343 w 7362"/>
                <a:gd name="T61" fmla="*/ 230 h 5644"/>
                <a:gd name="T62" fmla="*/ 1461 w 7362"/>
                <a:gd name="T63" fmla="*/ 209 h 5644"/>
                <a:gd name="T64" fmla="*/ 1517 w 7362"/>
                <a:gd name="T65" fmla="*/ 172 h 5644"/>
                <a:gd name="T66" fmla="*/ 1477 w 7362"/>
                <a:gd name="T67" fmla="*/ 274 h 5644"/>
                <a:gd name="T68" fmla="*/ 1310 w 7362"/>
                <a:gd name="T69" fmla="*/ 354 h 5644"/>
                <a:gd name="T70" fmla="*/ 1535 w 7362"/>
                <a:gd name="T71" fmla="*/ 366 h 5644"/>
                <a:gd name="T72" fmla="*/ 1657 w 7362"/>
                <a:gd name="T73" fmla="*/ 240 h 5644"/>
                <a:gd name="T74" fmla="*/ 1691 w 7362"/>
                <a:gd name="T75" fmla="*/ 303 h 5644"/>
                <a:gd name="T76" fmla="*/ 1805 w 7362"/>
                <a:gd name="T77" fmla="*/ 271 h 5644"/>
                <a:gd name="T78" fmla="*/ 1638 w 7362"/>
                <a:gd name="T79" fmla="*/ 397 h 5644"/>
                <a:gd name="T80" fmla="*/ 1316 w 7362"/>
                <a:gd name="T81" fmla="*/ 416 h 5644"/>
                <a:gd name="T82" fmla="*/ 1114 w 7362"/>
                <a:gd name="T83" fmla="*/ 443 h 5644"/>
                <a:gd name="T84" fmla="*/ 867 w 7362"/>
                <a:gd name="T85" fmla="*/ 633 h 5644"/>
                <a:gd name="T86" fmla="*/ 875 w 7362"/>
                <a:gd name="T87" fmla="*/ 726 h 5644"/>
                <a:gd name="T88" fmla="*/ 1108 w 7362"/>
                <a:gd name="T89" fmla="*/ 955 h 5644"/>
                <a:gd name="T90" fmla="*/ 1153 w 7362"/>
                <a:gd name="T91" fmla="*/ 1202 h 5644"/>
                <a:gd name="T92" fmla="*/ 1203 w 7362"/>
                <a:gd name="T93" fmla="*/ 1330 h 5644"/>
                <a:gd name="T94" fmla="*/ 1170 w 7362"/>
                <a:gd name="T95" fmla="*/ 1384 h 5644"/>
                <a:gd name="T96" fmla="*/ 1041 w 7362"/>
                <a:gd name="T97" fmla="*/ 1381 h 5644"/>
                <a:gd name="T98" fmla="*/ 777 w 7362"/>
                <a:gd name="T99" fmla="*/ 1384 h 5644"/>
                <a:gd name="T100" fmla="*/ 904 w 7362"/>
                <a:gd name="T101" fmla="*/ 1226 h 5644"/>
                <a:gd name="T102" fmla="*/ 941 w 7362"/>
                <a:gd name="T103" fmla="*/ 1060 h 5644"/>
                <a:gd name="T104" fmla="*/ 775 w 7362"/>
                <a:gd name="T105" fmla="*/ 863 h 5644"/>
                <a:gd name="T106" fmla="*/ 496 w 7362"/>
                <a:gd name="T107" fmla="*/ 511 h 5644"/>
                <a:gd name="T108" fmla="*/ 527 w 7362"/>
                <a:gd name="T109" fmla="*/ 498 h 5644"/>
                <a:gd name="T110" fmla="*/ 1108 w 7362"/>
                <a:gd name="T111" fmla="*/ 259 h 5644"/>
                <a:gd name="T112" fmla="*/ 1251 w 7362"/>
                <a:gd name="T113" fmla="*/ 182 h 5644"/>
                <a:gd name="T114" fmla="*/ 1307 w 7362"/>
                <a:gd name="T115" fmla="*/ 262 h 5644"/>
                <a:gd name="T116" fmla="*/ 1124 w 7362"/>
                <a:gd name="T117" fmla="*/ 351 h 564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7362"/>
                <a:gd name="T178" fmla="*/ 0 h 5644"/>
                <a:gd name="T179" fmla="*/ 7362 w 7362"/>
                <a:gd name="T180" fmla="*/ 5644 h 564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7362" h="5644">
                  <a:moveTo>
                    <a:pt x="2945" y="3205"/>
                  </a:moveTo>
                  <a:lnTo>
                    <a:pt x="2868" y="3124"/>
                  </a:lnTo>
                  <a:lnTo>
                    <a:pt x="2773" y="3044"/>
                  </a:lnTo>
                  <a:lnTo>
                    <a:pt x="2666" y="2965"/>
                  </a:lnTo>
                  <a:lnTo>
                    <a:pt x="2553" y="2889"/>
                  </a:lnTo>
                  <a:lnTo>
                    <a:pt x="2330" y="2745"/>
                  </a:lnTo>
                  <a:lnTo>
                    <a:pt x="2233" y="2678"/>
                  </a:lnTo>
                  <a:lnTo>
                    <a:pt x="2200" y="2653"/>
                  </a:lnTo>
                  <a:lnTo>
                    <a:pt x="2153" y="2613"/>
                  </a:lnTo>
                  <a:lnTo>
                    <a:pt x="1975" y="2456"/>
                  </a:lnTo>
                  <a:lnTo>
                    <a:pt x="1838" y="2335"/>
                  </a:lnTo>
                  <a:lnTo>
                    <a:pt x="1784" y="2283"/>
                  </a:lnTo>
                  <a:lnTo>
                    <a:pt x="1739" y="2233"/>
                  </a:lnTo>
                  <a:lnTo>
                    <a:pt x="1702" y="2184"/>
                  </a:lnTo>
                  <a:lnTo>
                    <a:pt x="1675" y="2135"/>
                  </a:lnTo>
                  <a:lnTo>
                    <a:pt x="1652" y="2084"/>
                  </a:lnTo>
                  <a:lnTo>
                    <a:pt x="1638" y="2029"/>
                  </a:lnTo>
                  <a:lnTo>
                    <a:pt x="1630" y="1968"/>
                  </a:lnTo>
                  <a:lnTo>
                    <a:pt x="1627" y="1900"/>
                  </a:lnTo>
                  <a:lnTo>
                    <a:pt x="1630" y="1822"/>
                  </a:lnTo>
                  <a:lnTo>
                    <a:pt x="1637" y="1732"/>
                  </a:lnTo>
                  <a:lnTo>
                    <a:pt x="1663" y="1514"/>
                  </a:lnTo>
                  <a:lnTo>
                    <a:pt x="1498" y="1439"/>
                  </a:lnTo>
                  <a:lnTo>
                    <a:pt x="1368" y="1387"/>
                  </a:lnTo>
                  <a:lnTo>
                    <a:pt x="1265" y="1354"/>
                  </a:lnTo>
                  <a:lnTo>
                    <a:pt x="1185" y="1333"/>
                  </a:lnTo>
                  <a:lnTo>
                    <a:pt x="1059" y="1306"/>
                  </a:lnTo>
                  <a:lnTo>
                    <a:pt x="1002" y="1287"/>
                  </a:lnTo>
                  <a:lnTo>
                    <a:pt x="981" y="1279"/>
                  </a:lnTo>
                  <a:lnTo>
                    <a:pt x="940" y="1258"/>
                  </a:lnTo>
                  <a:lnTo>
                    <a:pt x="860" y="1210"/>
                  </a:lnTo>
                  <a:lnTo>
                    <a:pt x="791" y="1165"/>
                  </a:lnTo>
                  <a:lnTo>
                    <a:pt x="735" y="1120"/>
                  </a:lnTo>
                  <a:lnTo>
                    <a:pt x="687" y="1078"/>
                  </a:lnTo>
                  <a:lnTo>
                    <a:pt x="611" y="998"/>
                  </a:lnTo>
                  <a:lnTo>
                    <a:pt x="548" y="923"/>
                  </a:lnTo>
                  <a:lnTo>
                    <a:pt x="486" y="849"/>
                  </a:lnTo>
                  <a:lnTo>
                    <a:pt x="408" y="777"/>
                  </a:lnTo>
                  <a:lnTo>
                    <a:pt x="360" y="740"/>
                  </a:lnTo>
                  <a:lnTo>
                    <a:pt x="302" y="703"/>
                  </a:lnTo>
                  <a:lnTo>
                    <a:pt x="232" y="665"/>
                  </a:lnTo>
                  <a:lnTo>
                    <a:pt x="150" y="625"/>
                  </a:lnTo>
                  <a:lnTo>
                    <a:pt x="0" y="559"/>
                  </a:lnTo>
                  <a:lnTo>
                    <a:pt x="90" y="500"/>
                  </a:lnTo>
                  <a:lnTo>
                    <a:pt x="256" y="557"/>
                  </a:lnTo>
                  <a:lnTo>
                    <a:pt x="308" y="578"/>
                  </a:lnTo>
                  <a:lnTo>
                    <a:pt x="357" y="603"/>
                  </a:lnTo>
                  <a:lnTo>
                    <a:pt x="403" y="632"/>
                  </a:lnTo>
                  <a:lnTo>
                    <a:pt x="446" y="662"/>
                  </a:lnTo>
                  <a:lnTo>
                    <a:pt x="528" y="730"/>
                  </a:lnTo>
                  <a:lnTo>
                    <a:pt x="604" y="803"/>
                  </a:lnTo>
                  <a:lnTo>
                    <a:pt x="601" y="712"/>
                  </a:lnTo>
                  <a:lnTo>
                    <a:pt x="606" y="624"/>
                  </a:lnTo>
                  <a:lnTo>
                    <a:pt x="619" y="537"/>
                  </a:lnTo>
                  <a:lnTo>
                    <a:pt x="639" y="449"/>
                  </a:lnTo>
                  <a:lnTo>
                    <a:pt x="674" y="451"/>
                  </a:lnTo>
                  <a:lnTo>
                    <a:pt x="707" y="461"/>
                  </a:lnTo>
                  <a:lnTo>
                    <a:pt x="697" y="587"/>
                  </a:lnTo>
                  <a:lnTo>
                    <a:pt x="693" y="651"/>
                  </a:lnTo>
                  <a:lnTo>
                    <a:pt x="693" y="716"/>
                  </a:lnTo>
                  <a:lnTo>
                    <a:pt x="697" y="779"/>
                  </a:lnTo>
                  <a:lnTo>
                    <a:pt x="710" y="841"/>
                  </a:lnTo>
                  <a:lnTo>
                    <a:pt x="732" y="900"/>
                  </a:lnTo>
                  <a:lnTo>
                    <a:pt x="768" y="957"/>
                  </a:lnTo>
                  <a:lnTo>
                    <a:pt x="894" y="1067"/>
                  </a:lnTo>
                  <a:lnTo>
                    <a:pt x="947" y="1106"/>
                  </a:lnTo>
                  <a:lnTo>
                    <a:pt x="994" y="1135"/>
                  </a:lnTo>
                  <a:lnTo>
                    <a:pt x="1038" y="1156"/>
                  </a:lnTo>
                  <a:lnTo>
                    <a:pt x="1078" y="1172"/>
                  </a:lnTo>
                  <a:lnTo>
                    <a:pt x="1157" y="1190"/>
                  </a:lnTo>
                  <a:lnTo>
                    <a:pt x="1243" y="1203"/>
                  </a:lnTo>
                  <a:lnTo>
                    <a:pt x="1347" y="1224"/>
                  </a:lnTo>
                  <a:lnTo>
                    <a:pt x="1410" y="1241"/>
                  </a:lnTo>
                  <a:lnTo>
                    <a:pt x="1481" y="1266"/>
                  </a:lnTo>
                  <a:lnTo>
                    <a:pt x="1562" y="1298"/>
                  </a:lnTo>
                  <a:lnTo>
                    <a:pt x="1655" y="1340"/>
                  </a:lnTo>
                  <a:lnTo>
                    <a:pt x="1617" y="1200"/>
                  </a:lnTo>
                  <a:lnTo>
                    <a:pt x="1592" y="1133"/>
                  </a:lnTo>
                  <a:lnTo>
                    <a:pt x="1562" y="1069"/>
                  </a:lnTo>
                  <a:lnTo>
                    <a:pt x="1526" y="1008"/>
                  </a:lnTo>
                  <a:lnTo>
                    <a:pt x="1484" y="952"/>
                  </a:lnTo>
                  <a:lnTo>
                    <a:pt x="1435" y="899"/>
                  </a:lnTo>
                  <a:lnTo>
                    <a:pt x="1379" y="854"/>
                  </a:lnTo>
                  <a:lnTo>
                    <a:pt x="1477" y="846"/>
                  </a:lnTo>
                  <a:lnTo>
                    <a:pt x="1526" y="848"/>
                  </a:lnTo>
                  <a:lnTo>
                    <a:pt x="1576" y="856"/>
                  </a:lnTo>
                  <a:lnTo>
                    <a:pt x="1627" y="873"/>
                  </a:lnTo>
                  <a:lnTo>
                    <a:pt x="1679" y="902"/>
                  </a:lnTo>
                  <a:lnTo>
                    <a:pt x="1730" y="944"/>
                  </a:lnTo>
                  <a:lnTo>
                    <a:pt x="1784" y="1002"/>
                  </a:lnTo>
                  <a:lnTo>
                    <a:pt x="1816" y="956"/>
                  </a:lnTo>
                  <a:lnTo>
                    <a:pt x="1851" y="913"/>
                  </a:lnTo>
                  <a:lnTo>
                    <a:pt x="1891" y="875"/>
                  </a:lnTo>
                  <a:lnTo>
                    <a:pt x="1933" y="841"/>
                  </a:lnTo>
                  <a:lnTo>
                    <a:pt x="1979" y="811"/>
                  </a:lnTo>
                  <a:lnTo>
                    <a:pt x="2026" y="784"/>
                  </a:lnTo>
                  <a:lnTo>
                    <a:pt x="2078" y="763"/>
                  </a:lnTo>
                  <a:lnTo>
                    <a:pt x="2130" y="746"/>
                  </a:lnTo>
                  <a:lnTo>
                    <a:pt x="2146" y="674"/>
                  </a:lnTo>
                  <a:lnTo>
                    <a:pt x="2172" y="604"/>
                  </a:lnTo>
                  <a:lnTo>
                    <a:pt x="2208" y="540"/>
                  </a:lnTo>
                  <a:lnTo>
                    <a:pt x="2254" y="482"/>
                  </a:lnTo>
                  <a:lnTo>
                    <a:pt x="2300" y="495"/>
                  </a:lnTo>
                  <a:lnTo>
                    <a:pt x="2345" y="513"/>
                  </a:lnTo>
                  <a:lnTo>
                    <a:pt x="2321" y="537"/>
                  </a:lnTo>
                  <a:lnTo>
                    <a:pt x="2300" y="565"/>
                  </a:lnTo>
                  <a:lnTo>
                    <a:pt x="2263" y="628"/>
                  </a:lnTo>
                  <a:lnTo>
                    <a:pt x="2238" y="692"/>
                  </a:lnTo>
                  <a:lnTo>
                    <a:pt x="2230" y="724"/>
                  </a:lnTo>
                  <a:lnTo>
                    <a:pt x="2228" y="754"/>
                  </a:lnTo>
                  <a:lnTo>
                    <a:pt x="2222" y="787"/>
                  </a:lnTo>
                  <a:lnTo>
                    <a:pt x="2211" y="817"/>
                  </a:lnTo>
                  <a:lnTo>
                    <a:pt x="2193" y="846"/>
                  </a:lnTo>
                  <a:lnTo>
                    <a:pt x="2172" y="873"/>
                  </a:lnTo>
                  <a:lnTo>
                    <a:pt x="2118" y="921"/>
                  </a:lnTo>
                  <a:lnTo>
                    <a:pt x="2058" y="970"/>
                  </a:lnTo>
                  <a:lnTo>
                    <a:pt x="1997" y="1019"/>
                  </a:lnTo>
                  <a:lnTo>
                    <a:pt x="1943" y="1075"/>
                  </a:lnTo>
                  <a:lnTo>
                    <a:pt x="1921" y="1107"/>
                  </a:lnTo>
                  <a:lnTo>
                    <a:pt x="1903" y="1141"/>
                  </a:lnTo>
                  <a:lnTo>
                    <a:pt x="1889" y="1178"/>
                  </a:lnTo>
                  <a:lnTo>
                    <a:pt x="1883" y="1220"/>
                  </a:lnTo>
                  <a:lnTo>
                    <a:pt x="1900" y="1286"/>
                  </a:lnTo>
                  <a:lnTo>
                    <a:pt x="1913" y="1351"/>
                  </a:lnTo>
                  <a:lnTo>
                    <a:pt x="1922" y="1416"/>
                  </a:lnTo>
                  <a:lnTo>
                    <a:pt x="1928" y="1484"/>
                  </a:lnTo>
                  <a:lnTo>
                    <a:pt x="2012" y="1536"/>
                  </a:lnTo>
                  <a:lnTo>
                    <a:pt x="2082" y="1588"/>
                  </a:lnTo>
                  <a:lnTo>
                    <a:pt x="2141" y="1638"/>
                  </a:lnTo>
                  <a:lnTo>
                    <a:pt x="2190" y="1686"/>
                  </a:lnTo>
                  <a:lnTo>
                    <a:pt x="2228" y="1736"/>
                  </a:lnTo>
                  <a:lnTo>
                    <a:pt x="2258" y="1785"/>
                  </a:lnTo>
                  <a:lnTo>
                    <a:pt x="2282" y="1835"/>
                  </a:lnTo>
                  <a:lnTo>
                    <a:pt x="2301" y="1886"/>
                  </a:lnTo>
                  <a:lnTo>
                    <a:pt x="2328" y="1994"/>
                  </a:lnTo>
                  <a:lnTo>
                    <a:pt x="2348" y="2115"/>
                  </a:lnTo>
                  <a:lnTo>
                    <a:pt x="2374" y="2254"/>
                  </a:lnTo>
                  <a:lnTo>
                    <a:pt x="2391" y="2330"/>
                  </a:lnTo>
                  <a:lnTo>
                    <a:pt x="2415" y="2412"/>
                  </a:lnTo>
                  <a:lnTo>
                    <a:pt x="2537" y="2466"/>
                  </a:lnTo>
                  <a:lnTo>
                    <a:pt x="2657" y="2525"/>
                  </a:lnTo>
                  <a:lnTo>
                    <a:pt x="2775" y="2589"/>
                  </a:lnTo>
                  <a:lnTo>
                    <a:pt x="2890" y="2662"/>
                  </a:lnTo>
                  <a:lnTo>
                    <a:pt x="2877" y="2614"/>
                  </a:lnTo>
                  <a:lnTo>
                    <a:pt x="2873" y="2568"/>
                  </a:lnTo>
                  <a:lnTo>
                    <a:pt x="2877" y="2525"/>
                  </a:lnTo>
                  <a:lnTo>
                    <a:pt x="2887" y="2483"/>
                  </a:lnTo>
                  <a:lnTo>
                    <a:pt x="2906" y="2442"/>
                  </a:lnTo>
                  <a:lnTo>
                    <a:pt x="2929" y="2402"/>
                  </a:lnTo>
                  <a:lnTo>
                    <a:pt x="2993" y="2330"/>
                  </a:lnTo>
                  <a:lnTo>
                    <a:pt x="3074" y="2260"/>
                  </a:lnTo>
                  <a:lnTo>
                    <a:pt x="3168" y="2197"/>
                  </a:lnTo>
                  <a:lnTo>
                    <a:pt x="3272" y="2136"/>
                  </a:lnTo>
                  <a:lnTo>
                    <a:pt x="3378" y="2079"/>
                  </a:lnTo>
                  <a:lnTo>
                    <a:pt x="3586" y="1971"/>
                  </a:lnTo>
                  <a:lnTo>
                    <a:pt x="3677" y="1918"/>
                  </a:lnTo>
                  <a:lnTo>
                    <a:pt x="3710" y="1900"/>
                  </a:lnTo>
                  <a:lnTo>
                    <a:pt x="3755" y="1867"/>
                  </a:lnTo>
                  <a:lnTo>
                    <a:pt x="3814" y="1814"/>
                  </a:lnTo>
                  <a:lnTo>
                    <a:pt x="3835" y="1788"/>
                  </a:lnTo>
                  <a:lnTo>
                    <a:pt x="3850" y="1761"/>
                  </a:lnTo>
                  <a:lnTo>
                    <a:pt x="3856" y="1734"/>
                  </a:lnTo>
                  <a:lnTo>
                    <a:pt x="3856" y="1706"/>
                  </a:lnTo>
                  <a:lnTo>
                    <a:pt x="3848" y="1677"/>
                  </a:lnTo>
                  <a:lnTo>
                    <a:pt x="3831" y="1648"/>
                  </a:lnTo>
                  <a:lnTo>
                    <a:pt x="3761" y="1562"/>
                  </a:lnTo>
                  <a:lnTo>
                    <a:pt x="3690" y="1489"/>
                  </a:lnTo>
                  <a:lnTo>
                    <a:pt x="3617" y="1426"/>
                  </a:lnTo>
                  <a:lnTo>
                    <a:pt x="3543" y="1372"/>
                  </a:lnTo>
                  <a:lnTo>
                    <a:pt x="3468" y="1324"/>
                  </a:lnTo>
                  <a:lnTo>
                    <a:pt x="3394" y="1282"/>
                  </a:lnTo>
                  <a:lnTo>
                    <a:pt x="3251" y="1207"/>
                  </a:lnTo>
                  <a:lnTo>
                    <a:pt x="3182" y="1169"/>
                  </a:lnTo>
                  <a:lnTo>
                    <a:pt x="3116" y="1128"/>
                  </a:lnTo>
                  <a:lnTo>
                    <a:pt x="3056" y="1083"/>
                  </a:lnTo>
                  <a:lnTo>
                    <a:pt x="3001" y="1032"/>
                  </a:lnTo>
                  <a:lnTo>
                    <a:pt x="2950" y="973"/>
                  </a:lnTo>
                  <a:lnTo>
                    <a:pt x="2907" y="904"/>
                  </a:lnTo>
                  <a:lnTo>
                    <a:pt x="2871" y="824"/>
                  </a:lnTo>
                  <a:lnTo>
                    <a:pt x="2843" y="729"/>
                  </a:lnTo>
                  <a:lnTo>
                    <a:pt x="2883" y="694"/>
                  </a:lnTo>
                  <a:lnTo>
                    <a:pt x="2904" y="754"/>
                  </a:lnTo>
                  <a:lnTo>
                    <a:pt x="2928" y="809"/>
                  </a:lnTo>
                  <a:lnTo>
                    <a:pt x="2983" y="904"/>
                  </a:lnTo>
                  <a:lnTo>
                    <a:pt x="3049" y="983"/>
                  </a:lnTo>
                  <a:lnTo>
                    <a:pt x="3123" y="1046"/>
                  </a:lnTo>
                  <a:lnTo>
                    <a:pt x="3203" y="1098"/>
                  </a:lnTo>
                  <a:lnTo>
                    <a:pt x="3288" y="1140"/>
                  </a:lnTo>
                  <a:lnTo>
                    <a:pt x="3376" y="1175"/>
                  </a:lnTo>
                  <a:lnTo>
                    <a:pt x="3465" y="1208"/>
                  </a:lnTo>
                  <a:lnTo>
                    <a:pt x="3555" y="1241"/>
                  </a:lnTo>
                  <a:lnTo>
                    <a:pt x="3643" y="1276"/>
                  </a:lnTo>
                  <a:lnTo>
                    <a:pt x="3727" y="1316"/>
                  </a:lnTo>
                  <a:lnTo>
                    <a:pt x="3806" y="1364"/>
                  </a:lnTo>
                  <a:lnTo>
                    <a:pt x="3844" y="1393"/>
                  </a:lnTo>
                  <a:lnTo>
                    <a:pt x="3879" y="1423"/>
                  </a:lnTo>
                  <a:lnTo>
                    <a:pt x="3943" y="1495"/>
                  </a:lnTo>
                  <a:lnTo>
                    <a:pt x="3972" y="1539"/>
                  </a:lnTo>
                  <a:lnTo>
                    <a:pt x="3998" y="1585"/>
                  </a:lnTo>
                  <a:lnTo>
                    <a:pt x="4041" y="1694"/>
                  </a:lnTo>
                  <a:lnTo>
                    <a:pt x="4117" y="1594"/>
                  </a:lnTo>
                  <a:lnTo>
                    <a:pt x="4174" y="1499"/>
                  </a:lnTo>
                  <a:lnTo>
                    <a:pt x="4212" y="1411"/>
                  </a:lnTo>
                  <a:lnTo>
                    <a:pt x="4233" y="1328"/>
                  </a:lnTo>
                  <a:lnTo>
                    <a:pt x="4238" y="1249"/>
                  </a:lnTo>
                  <a:lnTo>
                    <a:pt x="4230" y="1175"/>
                  </a:lnTo>
                  <a:lnTo>
                    <a:pt x="4208" y="1104"/>
                  </a:lnTo>
                  <a:lnTo>
                    <a:pt x="4174" y="1039"/>
                  </a:lnTo>
                  <a:lnTo>
                    <a:pt x="4129" y="974"/>
                  </a:lnTo>
                  <a:lnTo>
                    <a:pt x="4075" y="913"/>
                  </a:lnTo>
                  <a:lnTo>
                    <a:pt x="4012" y="854"/>
                  </a:lnTo>
                  <a:lnTo>
                    <a:pt x="3943" y="798"/>
                  </a:lnTo>
                  <a:lnTo>
                    <a:pt x="3788" y="687"/>
                  </a:lnTo>
                  <a:lnTo>
                    <a:pt x="3622" y="579"/>
                  </a:lnTo>
                  <a:lnTo>
                    <a:pt x="3705" y="557"/>
                  </a:lnTo>
                  <a:lnTo>
                    <a:pt x="3769" y="605"/>
                  </a:lnTo>
                  <a:lnTo>
                    <a:pt x="3838" y="646"/>
                  </a:lnTo>
                  <a:lnTo>
                    <a:pt x="3984" y="715"/>
                  </a:lnTo>
                  <a:lnTo>
                    <a:pt x="4056" y="750"/>
                  </a:lnTo>
                  <a:lnTo>
                    <a:pt x="4126" y="790"/>
                  </a:lnTo>
                  <a:lnTo>
                    <a:pt x="4189" y="837"/>
                  </a:lnTo>
                  <a:lnTo>
                    <a:pt x="4246" y="896"/>
                  </a:lnTo>
                  <a:lnTo>
                    <a:pt x="4288" y="827"/>
                  </a:lnTo>
                  <a:lnTo>
                    <a:pt x="4337" y="759"/>
                  </a:lnTo>
                  <a:lnTo>
                    <a:pt x="4445" y="629"/>
                  </a:lnTo>
                  <a:lnTo>
                    <a:pt x="4493" y="565"/>
                  </a:lnTo>
                  <a:lnTo>
                    <a:pt x="4533" y="497"/>
                  </a:lnTo>
                  <a:lnTo>
                    <a:pt x="4561" y="428"/>
                  </a:lnTo>
                  <a:lnTo>
                    <a:pt x="4567" y="391"/>
                  </a:lnTo>
                  <a:lnTo>
                    <a:pt x="4570" y="354"/>
                  </a:lnTo>
                  <a:lnTo>
                    <a:pt x="4571" y="307"/>
                  </a:lnTo>
                  <a:lnTo>
                    <a:pt x="4578" y="262"/>
                  </a:lnTo>
                  <a:lnTo>
                    <a:pt x="4590" y="220"/>
                  </a:lnTo>
                  <a:lnTo>
                    <a:pt x="4605" y="180"/>
                  </a:lnTo>
                  <a:lnTo>
                    <a:pt x="4646" y="105"/>
                  </a:lnTo>
                  <a:lnTo>
                    <a:pt x="4696" y="38"/>
                  </a:lnTo>
                  <a:lnTo>
                    <a:pt x="4816" y="0"/>
                  </a:lnTo>
                  <a:lnTo>
                    <a:pt x="4759" y="84"/>
                  </a:lnTo>
                  <a:lnTo>
                    <a:pt x="4733" y="128"/>
                  </a:lnTo>
                  <a:lnTo>
                    <a:pt x="4709" y="172"/>
                  </a:lnTo>
                  <a:lnTo>
                    <a:pt x="4690" y="220"/>
                  </a:lnTo>
                  <a:lnTo>
                    <a:pt x="4674" y="267"/>
                  </a:lnTo>
                  <a:lnTo>
                    <a:pt x="4666" y="317"/>
                  </a:lnTo>
                  <a:lnTo>
                    <a:pt x="4666" y="370"/>
                  </a:lnTo>
                  <a:lnTo>
                    <a:pt x="4666" y="421"/>
                  </a:lnTo>
                  <a:lnTo>
                    <a:pt x="4657" y="471"/>
                  </a:lnTo>
                  <a:lnTo>
                    <a:pt x="4641" y="519"/>
                  </a:lnTo>
                  <a:lnTo>
                    <a:pt x="4621" y="567"/>
                  </a:lnTo>
                  <a:lnTo>
                    <a:pt x="4576" y="661"/>
                  </a:lnTo>
                  <a:lnTo>
                    <a:pt x="4554" y="707"/>
                  </a:lnTo>
                  <a:lnTo>
                    <a:pt x="4537" y="754"/>
                  </a:lnTo>
                  <a:lnTo>
                    <a:pt x="4572" y="728"/>
                  </a:lnTo>
                  <a:lnTo>
                    <a:pt x="4609" y="704"/>
                  </a:lnTo>
                  <a:lnTo>
                    <a:pt x="4684" y="669"/>
                  </a:lnTo>
                  <a:lnTo>
                    <a:pt x="4763" y="644"/>
                  </a:lnTo>
                  <a:lnTo>
                    <a:pt x="4844" y="628"/>
                  </a:lnTo>
                  <a:lnTo>
                    <a:pt x="4924" y="620"/>
                  </a:lnTo>
                  <a:lnTo>
                    <a:pt x="5007" y="615"/>
                  </a:lnTo>
                  <a:lnTo>
                    <a:pt x="5170" y="608"/>
                  </a:lnTo>
                  <a:lnTo>
                    <a:pt x="5265" y="362"/>
                  </a:lnTo>
                  <a:lnTo>
                    <a:pt x="5320" y="393"/>
                  </a:lnTo>
                  <a:lnTo>
                    <a:pt x="5260" y="604"/>
                  </a:lnTo>
                  <a:lnTo>
                    <a:pt x="5335" y="596"/>
                  </a:lnTo>
                  <a:lnTo>
                    <a:pt x="5407" y="582"/>
                  </a:lnTo>
                  <a:lnTo>
                    <a:pt x="5477" y="558"/>
                  </a:lnTo>
                  <a:lnTo>
                    <a:pt x="5544" y="525"/>
                  </a:lnTo>
                  <a:lnTo>
                    <a:pt x="5614" y="565"/>
                  </a:lnTo>
                  <a:lnTo>
                    <a:pt x="5574" y="599"/>
                  </a:lnTo>
                  <a:lnTo>
                    <a:pt x="5531" y="624"/>
                  </a:lnTo>
                  <a:lnTo>
                    <a:pt x="5485" y="644"/>
                  </a:lnTo>
                  <a:lnTo>
                    <a:pt x="5437" y="657"/>
                  </a:lnTo>
                  <a:lnTo>
                    <a:pt x="5339" y="674"/>
                  </a:lnTo>
                  <a:lnTo>
                    <a:pt x="5244" y="687"/>
                  </a:lnTo>
                  <a:lnTo>
                    <a:pt x="5244" y="711"/>
                  </a:lnTo>
                  <a:lnTo>
                    <a:pt x="5246" y="733"/>
                  </a:lnTo>
                  <a:lnTo>
                    <a:pt x="5260" y="774"/>
                  </a:lnTo>
                  <a:lnTo>
                    <a:pt x="5283" y="812"/>
                  </a:lnTo>
                  <a:lnTo>
                    <a:pt x="5311" y="848"/>
                  </a:lnTo>
                  <a:lnTo>
                    <a:pt x="5370" y="919"/>
                  </a:lnTo>
                  <a:lnTo>
                    <a:pt x="5395" y="958"/>
                  </a:lnTo>
                  <a:lnTo>
                    <a:pt x="5403" y="974"/>
                  </a:lnTo>
                  <a:lnTo>
                    <a:pt x="5411" y="1002"/>
                  </a:lnTo>
                  <a:lnTo>
                    <a:pt x="5505" y="979"/>
                  </a:lnTo>
                  <a:lnTo>
                    <a:pt x="5598" y="963"/>
                  </a:lnTo>
                  <a:lnTo>
                    <a:pt x="5693" y="953"/>
                  </a:lnTo>
                  <a:lnTo>
                    <a:pt x="5789" y="949"/>
                  </a:lnTo>
                  <a:lnTo>
                    <a:pt x="5814" y="891"/>
                  </a:lnTo>
                  <a:lnTo>
                    <a:pt x="5842" y="836"/>
                  </a:lnTo>
                  <a:lnTo>
                    <a:pt x="5907" y="729"/>
                  </a:lnTo>
                  <a:lnTo>
                    <a:pt x="5984" y="630"/>
                  </a:lnTo>
                  <a:lnTo>
                    <a:pt x="6026" y="584"/>
                  </a:lnTo>
                  <a:lnTo>
                    <a:pt x="6071" y="540"/>
                  </a:lnTo>
                  <a:lnTo>
                    <a:pt x="6138" y="557"/>
                  </a:lnTo>
                  <a:lnTo>
                    <a:pt x="6209" y="566"/>
                  </a:lnTo>
                  <a:lnTo>
                    <a:pt x="6152" y="604"/>
                  </a:lnTo>
                  <a:lnTo>
                    <a:pt x="6105" y="645"/>
                  </a:lnTo>
                  <a:lnTo>
                    <a:pt x="6067" y="687"/>
                  </a:lnTo>
                  <a:lnTo>
                    <a:pt x="6035" y="730"/>
                  </a:lnTo>
                  <a:lnTo>
                    <a:pt x="6011" y="775"/>
                  </a:lnTo>
                  <a:lnTo>
                    <a:pt x="5993" y="819"/>
                  </a:lnTo>
                  <a:lnTo>
                    <a:pt x="5968" y="904"/>
                  </a:lnTo>
                  <a:lnTo>
                    <a:pt x="5953" y="979"/>
                  </a:lnTo>
                  <a:lnTo>
                    <a:pt x="5940" y="1041"/>
                  </a:lnTo>
                  <a:lnTo>
                    <a:pt x="5931" y="1065"/>
                  </a:lnTo>
                  <a:lnTo>
                    <a:pt x="5921" y="1082"/>
                  </a:lnTo>
                  <a:lnTo>
                    <a:pt x="5905" y="1094"/>
                  </a:lnTo>
                  <a:lnTo>
                    <a:pt x="5885" y="1099"/>
                  </a:lnTo>
                  <a:lnTo>
                    <a:pt x="5764" y="1107"/>
                  </a:lnTo>
                  <a:lnTo>
                    <a:pt x="5666" y="1119"/>
                  </a:lnTo>
                  <a:lnTo>
                    <a:pt x="5587" y="1135"/>
                  </a:lnTo>
                  <a:lnTo>
                    <a:pt x="5519" y="1161"/>
                  </a:lnTo>
                  <a:lnTo>
                    <a:pt x="5457" y="1199"/>
                  </a:lnTo>
                  <a:lnTo>
                    <a:pt x="5393" y="1252"/>
                  </a:lnTo>
                  <a:lnTo>
                    <a:pt x="5323" y="1323"/>
                  </a:lnTo>
                  <a:lnTo>
                    <a:pt x="5239" y="1415"/>
                  </a:lnTo>
                  <a:lnTo>
                    <a:pt x="5332" y="1418"/>
                  </a:lnTo>
                  <a:lnTo>
                    <a:pt x="5436" y="1426"/>
                  </a:lnTo>
                  <a:lnTo>
                    <a:pt x="5544" y="1440"/>
                  </a:lnTo>
                  <a:lnTo>
                    <a:pt x="5653" y="1458"/>
                  </a:lnTo>
                  <a:lnTo>
                    <a:pt x="5849" y="1499"/>
                  </a:lnTo>
                  <a:lnTo>
                    <a:pt x="5984" y="1536"/>
                  </a:lnTo>
                  <a:lnTo>
                    <a:pt x="6040" y="1519"/>
                  </a:lnTo>
                  <a:lnTo>
                    <a:pt x="6093" y="1494"/>
                  </a:lnTo>
                  <a:lnTo>
                    <a:pt x="6140" y="1464"/>
                  </a:lnTo>
                  <a:lnTo>
                    <a:pt x="6186" y="1428"/>
                  </a:lnTo>
                  <a:lnTo>
                    <a:pt x="6267" y="1344"/>
                  </a:lnTo>
                  <a:lnTo>
                    <a:pt x="6339" y="1247"/>
                  </a:lnTo>
                  <a:lnTo>
                    <a:pt x="6472" y="1039"/>
                  </a:lnTo>
                  <a:lnTo>
                    <a:pt x="6539" y="938"/>
                  </a:lnTo>
                  <a:lnTo>
                    <a:pt x="6566" y="903"/>
                  </a:lnTo>
                  <a:lnTo>
                    <a:pt x="6613" y="850"/>
                  </a:lnTo>
                  <a:lnTo>
                    <a:pt x="6683" y="881"/>
                  </a:lnTo>
                  <a:lnTo>
                    <a:pt x="6626" y="960"/>
                  </a:lnTo>
                  <a:lnTo>
                    <a:pt x="6576" y="1042"/>
                  </a:lnTo>
                  <a:lnTo>
                    <a:pt x="6485" y="1215"/>
                  </a:lnTo>
                  <a:lnTo>
                    <a:pt x="6438" y="1299"/>
                  </a:lnTo>
                  <a:lnTo>
                    <a:pt x="6388" y="1382"/>
                  </a:lnTo>
                  <a:lnTo>
                    <a:pt x="6330" y="1458"/>
                  </a:lnTo>
                  <a:lnTo>
                    <a:pt x="6263" y="1528"/>
                  </a:lnTo>
                  <a:lnTo>
                    <a:pt x="6380" y="1443"/>
                  </a:lnTo>
                  <a:lnTo>
                    <a:pt x="6505" y="1364"/>
                  </a:lnTo>
                  <a:lnTo>
                    <a:pt x="6764" y="1211"/>
                  </a:lnTo>
                  <a:lnTo>
                    <a:pt x="6890" y="1132"/>
                  </a:lnTo>
                  <a:lnTo>
                    <a:pt x="7008" y="1045"/>
                  </a:lnTo>
                  <a:lnTo>
                    <a:pt x="7116" y="948"/>
                  </a:lnTo>
                  <a:lnTo>
                    <a:pt x="7165" y="894"/>
                  </a:lnTo>
                  <a:lnTo>
                    <a:pt x="7209" y="837"/>
                  </a:lnTo>
                  <a:lnTo>
                    <a:pt x="7362" y="853"/>
                  </a:lnTo>
                  <a:lnTo>
                    <a:pt x="7307" y="945"/>
                  </a:lnTo>
                  <a:lnTo>
                    <a:pt x="7250" y="1040"/>
                  </a:lnTo>
                  <a:lnTo>
                    <a:pt x="7217" y="1083"/>
                  </a:lnTo>
                  <a:lnTo>
                    <a:pt x="7182" y="1121"/>
                  </a:lnTo>
                  <a:lnTo>
                    <a:pt x="7140" y="1156"/>
                  </a:lnTo>
                  <a:lnTo>
                    <a:pt x="7091" y="1182"/>
                  </a:lnTo>
                  <a:lnTo>
                    <a:pt x="7005" y="1222"/>
                  </a:lnTo>
                  <a:lnTo>
                    <a:pt x="6928" y="1268"/>
                  </a:lnTo>
                  <a:lnTo>
                    <a:pt x="6855" y="1318"/>
                  </a:lnTo>
                  <a:lnTo>
                    <a:pt x="6787" y="1370"/>
                  </a:lnTo>
                  <a:lnTo>
                    <a:pt x="6664" y="1481"/>
                  </a:lnTo>
                  <a:lnTo>
                    <a:pt x="6551" y="1589"/>
                  </a:lnTo>
                  <a:lnTo>
                    <a:pt x="6442" y="1685"/>
                  </a:lnTo>
                  <a:lnTo>
                    <a:pt x="6387" y="1726"/>
                  </a:lnTo>
                  <a:lnTo>
                    <a:pt x="6366" y="1739"/>
                  </a:lnTo>
                  <a:lnTo>
                    <a:pt x="6330" y="1759"/>
                  </a:lnTo>
                  <a:lnTo>
                    <a:pt x="6269" y="1784"/>
                  </a:lnTo>
                  <a:lnTo>
                    <a:pt x="6206" y="1801"/>
                  </a:lnTo>
                  <a:lnTo>
                    <a:pt x="6139" y="1806"/>
                  </a:lnTo>
                  <a:lnTo>
                    <a:pt x="6067" y="1799"/>
                  </a:lnTo>
                  <a:lnTo>
                    <a:pt x="5261" y="1664"/>
                  </a:lnTo>
                  <a:lnTo>
                    <a:pt x="5179" y="1653"/>
                  </a:lnTo>
                  <a:lnTo>
                    <a:pt x="5098" y="1648"/>
                  </a:lnTo>
                  <a:lnTo>
                    <a:pt x="5016" y="1648"/>
                  </a:lnTo>
                  <a:lnTo>
                    <a:pt x="4933" y="1653"/>
                  </a:lnTo>
                  <a:lnTo>
                    <a:pt x="4852" y="1664"/>
                  </a:lnTo>
                  <a:lnTo>
                    <a:pt x="4771" y="1678"/>
                  </a:lnTo>
                  <a:lnTo>
                    <a:pt x="4690" y="1697"/>
                  </a:lnTo>
                  <a:lnTo>
                    <a:pt x="4611" y="1719"/>
                  </a:lnTo>
                  <a:lnTo>
                    <a:pt x="4454" y="1774"/>
                  </a:lnTo>
                  <a:lnTo>
                    <a:pt x="4303" y="1842"/>
                  </a:lnTo>
                  <a:lnTo>
                    <a:pt x="4158" y="1919"/>
                  </a:lnTo>
                  <a:lnTo>
                    <a:pt x="4022" y="2004"/>
                  </a:lnTo>
                  <a:lnTo>
                    <a:pt x="3897" y="2093"/>
                  </a:lnTo>
                  <a:lnTo>
                    <a:pt x="3783" y="2185"/>
                  </a:lnTo>
                  <a:lnTo>
                    <a:pt x="3681" y="2276"/>
                  </a:lnTo>
                  <a:lnTo>
                    <a:pt x="3593" y="2367"/>
                  </a:lnTo>
                  <a:lnTo>
                    <a:pt x="3522" y="2451"/>
                  </a:lnTo>
                  <a:lnTo>
                    <a:pt x="3468" y="2530"/>
                  </a:lnTo>
                  <a:lnTo>
                    <a:pt x="3432" y="2599"/>
                  </a:lnTo>
                  <a:lnTo>
                    <a:pt x="3423" y="2629"/>
                  </a:lnTo>
                  <a:lnTo>
                    <a:pt x="3418" y="2656"/>
                  </a:lnTo>
                  <a:lnTo>
                    <a:pt x="3418" y="2700"/>
                  </a:lnTo>
                  <a:lnTo>
                    <a:pt x="3423" y="2742"/>
                  </a:lnTo>
                  <a:lnTo>
                    <a:pt x="3435" y="2784"/>
                  </a:lnTo>
                  <a:lnTo>
                    <a:pt x="3451" y="2825"/>
                  </a:lnTo>
                  <a:lnTo>
                    <a:pt x="3473" y="2866"/>
                  </a:lnTo>
                  <a:lnTo>
                    <a:pt x="3499" y="2905"/>
                  </a:lnTo>
                  <a:lnTo>
                    <a:pt x="3567" y="2986"/>
                  </a:lnTo>
                  <a:lnTo>
                    <a:pt x="3646" y="3065"/>
                  </a:lnTo>
                  <a:lnTo>
                    <a:pt x="3738" y="3144"/>
                  </a:lnTo>
                  <a:lnTo>
                    <a:pt x="3942" y="3311"/>
                  </a:lnTo>
                  <a:lnTo>
                    <a:pt x="4047" y="3400"/>
                  </a:lnTo>
                  <a:lnTo>
                    <a:pt x="4152" y="3495"/>
                  </a:lnTo>
                  <a:lnTo>
                    <a:pt x="4254" y="3595"/>
                  </a:lnTo>
                  <a:lnTo>
                    <a:pt x="4349" y="3703"/>
                  </a:lnTo>
                  <a:lnTo>
                    <a:pt x="4432" y="3819"/>
                  </a:lnTo>
                  <a:lnTo>
                    <a:pt x="4503" y="3944"/>
                  </a:lnTo>
                  <a:lnTo>
                    <a:pt x="4532" y="4011"/>
                  </a:lnTo>
                  <a:lnTo>
                    <a:pt x="4557" y="4081"/>
                  </a:lnTo>
                  <a:lnTo>
                    <a:pt x="4576" y="4153"/>
                  </a:lnTo>
                  <a:lnTo>
                    <a:pt x="4591" y="4228"/>
                  </a:lnTo>
                  <a:lnTo>
                    <a:pt x="4604" y="4332"/>
                  </a:lnTo>
                  <a:lnTo>
                    <a:pt x="4611" y="4432"/>
                  </a:lnTo>
                  <a:lnTo>
                    <a:pt x="4612" y="4627"/>
                  </a:lnTo>
                  <a:lnTo>
                    <a:pt x="4609" y="4808"/>
                  </a:lnTo>
                  <a:lnTo>
                    <a:pt x="4612" y="4893"/>
                  </a:lnTo>
                  <a:lnTo>
                    <a:pt x="4619" y="4973"/>
                  </a:lnTo>
                  <a:lnTo>
                    <a:pt x="4630" y="5049"/>
                  </a:lnTo>
                  <a:lnTo>
                    <a:pt x="4651" y="5118"/>
                  </a:lnTo>
                  <a:lnTo>
                    <a:pt x="4682" y="5183"/>
                  </a:lnTo>
                  <a:lnTo>
                    <a:pt x="4723" y="5242"/>
                  </a:lnTo>
                  <a:lnTo>
                    <a:pt x="4748" y="5268"/>
                  </a:lnTo>
                  <a:lnTo>
                    <a:pt x="4776" y="5295"/>
                  </a:lnTo>
                  <a:lnTo>
                    <a:pt x="4809" y="5318"/>
                  </a:lnTo>
                  <a:lnTo>
                    <a:pt x="4846" y="5341"/>
                  </a:lnTo>
                  <a:lnTo>
                    <a:pt x="4932" y="5379"/>
                  </a:lnTo>
                  <a:lnTo>
                    <a:pt x="5036" y="5411"/>
                  </a:lnTo>
                  <a:lnTo>
                    <a:pt x="4919" y="5433"/>
                  </a:lnTo>
                  <a:lnTo>
                    <a:pt x="4799" y="5441"/>
                  </a:lnTo>
                  <a:lnTo>
                    <a:pt x="4679" y="5437"/>
                  </a:lnTo>
                  <a:lnTo>
                    <a:pt x="4561" y="5418"/>
                  </a:lnTo>
                  <a:lnTo>
                    <a:pt x="4616" y="5480"/>
                  </a:lnTo>
                  <a:lnTo>
                    <a:pt x="4678" y="5536"/>
                  </a:lnTo>
                  <a:lnTo>
                    <a:pt x="4745" y="5586"/>
                  </a:lnTo>
                  <a:lnTo>
                    <a:pt x="4816" y="5629"/>
                  </a:lnTo>
                  <a:lnTo>
                    <a:pt x="4742" y="5640"/>
                  </a:lnTo>
                  <a:lnTo>
                    <a:pt x="4665" y="5644"/>
                  </a:lnTo>
                  <a:lnTo>
                    <a:pt x="4595" y="5641"/>
                  </a:lnTo>
                  <a:lnTo>
                    <a:pt x="4526" y="5633"/>
                  </a:lnTo>
                  <a:lnTo>
                    <a:pt x="4392" y="5607"/>
                  </a:lnTo>
                  <a:lnTo>
                    <a:pt x="4268" y="5569"/>
                  </a:lnTo>
                  <a:lnTo>
                    <a:pt x="4162" y="5522"/>
                  </a:lnTo>
                  <a:lnTo>
                    <a:pt x="4076" y="5486"/>
                  </a:lnTo>
                  <a:lnTo>
                    <a:pt x="3991" y="5459"/>
                  </a:lnTo>
                  <a:lnTo>
                    <a:pt x="3908" y="5442"/>
                  </a:lnTo>
                  <a:lnTo>
                    <a:pt x="3826" y="5433"/>
                  </a:lnTo>
                  <a:lnTo>
                    <a:pt x="3746" y="5430"/>
                  </a:lnTo>
                  <a:lnTo>
                    <a:pt x="3667" y="5434"/>
                  </a:lnTo>
                  <a:lnTo>
                    <a:pt x="3514" y="5454"/>
                  </a:lnTo>
                  <a:lnTo>
                    <a:pt x="3234" y="5513"/>
                  </a:lnTo>
                  <a:lnTo>
                    <a:pt x="3106" y="5534"/>
                  </a:lnTo>
                  <a:lnTo>
                    <a:pt x="3060" y="5541"/>
                  </a:lnTo>
                  <a:lnTo>
                    <a:pt x="3047" y="5542"/>
                  </a:lnTo>
                  <a:lnTo>
                    <a:pt x="2987" y="5538"/>
                  </a:lnTo>
                  <a:lnTo>
                    <a:pt x="3153" y="5399"/>
                  </a:lnTo>
                  <a:lnTo>
                    <a:pt x="3297" y="5267"/>
                  </a:lnTo>
                  <a:lnTo>
                    <a:pt x="3422" y="5142"/>
                  </a:lnTo>
                  <a:lnTo>
                    <a:pt x="3527" y="5022"/>
                  </a:lnTo>
                  <a:lnTo>
                    <a:pt x="3573" y="4963"/>
                  </a:lnTo>
                  <a:lnTo>
                    <a:pt x="3614" y="4905"/>
                  </a:lnTo>
                  <a:lnTo>
                    <a:pt x="3651" y="4847"/>
                  </a:lnTo>
                  <a:lnTo>
                    <a:pt x="3684" y="4789"/>
                  </a:lnTo>
                  <a:lnTo>
                    <a:pt x="3711" y="4731"/>
                  </a:lnTo>
                  <a:lnTo>
                    <a:pt x="3736" y="4673"/>
                  </a:lnTo>
                  <a:lnTo>
                    <a:pt x="3756" y="4614"/>
                  </a:lnTo>
                  <a:lnTo>
                    <a:pt x="3773" y="4555"/>
                  </a:lnTo>
                  <a:lnTo>
                    <a:pt x="3785" y="4440"/>
                  </a:lnTo>
                  <a:lnTo>
                    <a:pt x="3781" y="4335"/>
                  </a:lnTo>
                  <a:lnTo>
                    <a:pt x="3763" y="4239"/>
                  </a:lnTo>
                  <a:lnTo>
                    <a:pt x="3730" y="4151"/>
                  </a:lnTo>
                  <a:lnTo>
                    <a:pt x="3686" y="4068"/>
                  </a:lnTo>
                  <a:lnTo>
                    <a:pt x="3634" y="3991"/>
                  </a:lnTo>
                  <a:lnTo>
                    <a:pt x="3573" y="3920"/>
                  </a:lnTo>
                  <a:lnTo>
                    <a:pt x="3507" y="3852"/>
                  </a:lnTo>
                  <a:lnTo>
                    <a:pt x="3367" y="3720"/>
                  </a:lnTo>
                  <a:lnTo>
                    <a:pt x="3226" y="3590"/>
                  </a:lnTo>
                  <a:lnTo>
                    <a:pt x="3158" y="3523"/>
                  </a:lnTo>
                  <a:lnTo>
                    <a:pt x="3099" y="3452"/>
                  </a:lnTo>
                  <a:lnTo>
                    <a:pt x="3045" y="3377"/>
                  </a:lnTo>
                  <a:lnTo>
                    <a:pt x="3002" y="3296"/>
                  </a:lnTo>
                  <a:lnTo>
                    <a:pt x="2978" y="3252"/>
                  </a:lnTo>
                  <a:lnTo>
                    <a:pt x="2945" y="3205"/>
                  </a:lnTo>
                  <a:lnTo>
                    <a:pt x="2116" y="2183"/>
                  </a:lnTo>
                  <a:lnTo>
                    <a:pt x="2084" y="2165"/>
                  </a:lnTo>
                  <a:lnTo>
                    <a:pt x="2057" y="2144"/>
                  </a:lnTo>
                  <a:lnTo>
                    <a:pt x="2012" y="2098"/>
                  </a:lnTo>
                  <a:lnTo>
                    <a:pt x="1982" y="2043"/>
                  </a:lnTo>
                  <a:lnTo>
                    <a:pt x="1962" y="1984"/>
                  </a:lnTo>
                  <a:lnTo>
                    <a:pt x="1951" y="1919"/>
                  </a:lnTo>
                  <a:lnTo>
                    <a:pt x="1947" y="1853"/>
                  </a:lnTo>
                  <a:lnTo>
                    <a:pt x="1949" y="1724"/>
                  </a:lnTo>
                  <a:lnTo>
                    <a:pt x="1995" y="1770"/>
                  </a:lnTo>
                  <a:lnTo>
                    <a:pt x="2033" y="1822"/>
                  </a:lnTo>
                  <a:lnTo>
                    <a:pt x="2064" y="1876"/>
                  </a:lnTo>
                  <a:lnTo>
                    <a:pt x="2089" y="1932"/>
                  </a:lnTo>
                  <a:lnTo>
                    <a:pt x="2107" y="1993"/>
                  </a:lnTo>
                  <a:lnTo>
                    <a:pt x="2117" y="2055"/>
                  </a:lnTo>
                  <a:lnTo>
                    <a:pt x="2120" y="2118"/>
                  </a:lnTo>
                  <a:lnTo>
                    <a:pt x="2116" y="2183"/>
                  </a:lnTo>
                  <a:lnTo>
                    <a:pt x="2945" y="3205"/>
                  </a:lnTo>
                  <a:lnTo>
                    <a:pt x="4462" y="1220"/>
                  </a:lnTo>
                  <a:lnTo>
                    <a:pt x="4433" y="1125"/>
                  </a:lnTo>
                  <a:lnTo>
                    <a:pt x="4426" y="1081"/>
                  </a:lnTo>
                  <a:lnTo>
                    <a:pt x="4425" y="1064"/>
                  </a:lnTo>
                  <a:lnTo>
                    <a:pt x="4429" y="1037"/>
                  </a:lnTo>
                  <a:lnTo>
                    <a:pt x="4445" y="994"/>
                  </a:lnTo>
                  <a:lnTo>
                    <a:pt x="4476" y="949"/>
                  </a:lnTo>
                  <a:lnTo>
                    <a:pt x="4526" y="904"/>
                  </a:lnTo>
                  <a:lnTo>
                    <a:pt x="4599" y="858"/>
                  </a:lnTo>
                  <a:lnTo>
                    <a:pt x="4661" y="827"/>
                  </a:lnTo>
                  <a:lnTo>
                    <a:pt x="4725" y="800"/>
                  </a:lnTo>
                  <a:lnTo>
                    <a:pt x="4791" y="778"/>
                  </a:lnTo>
                  <a:lnTo>
                    <a:pt x="4859" y="759"/>
                  </a:lnTo>
                  <a:lnTo>
                    <a:pt x="5004" y="728"/>
                  </a:lnTo>
                  <a:lnTo>
                    <a:pt x="5164" y="702"/>
                  </a:lnTo>
                  <a:lnTo>
                    <a:pt x="5175" y="749"/>
                  </a:lnTo>
                  <a:lnTo>
                    <a:pt x="5194" y="795"/>
                  </a:lnTo>
                  <a:lnTo>
                    <a:pt x="5236" y="890"/>
                  </a:lnTo>
                  <a:lnTo>
                    <a:pt x="5249" y="938"/>
                  </a:lnTo>
                  <a:lnTo>
                    <a:pt x="5250" y="965"/>
                  </a:lnTo>
                  <a:lnTo>
                    <a:pt x="5248" y="991"/>
                  </a:lnTo>
                  <a:lnTo>
                    <a:pt x="5241" y="1019"/>
                  </a:lnTo>
                  <a:lnTo>
                    <a:pt x="5228" y="1048"/>
                  </a:lnTo>
                  <a:lnTo>
                    <a:pt x="5211" y="1077"/>
                  </a:lnTo>
                  <a:lnTo>
                    <a:pt x="5186" y="1107"/>
                  </a:lnTo>
                  <a:lnTo>
                    <a:pt x="5110" y="1186"/>
                  </a:lnTo>
                  <a:lnTo>
                    <a:pt x="5041" y="1244"/>
                  </a:lnTo>
                  <a:lnTo>
                    <a:pt x="4975" y="1289"/>
                  </a:lnTo>
                  <a:lnTo>
                    <a:pt x="4906" y="1324"/>
                  </a:lnTo>
                  <a:lnTo>
                    <a:pt x="4736" y="1387"/>
                  </a:lnTo>
                  <a:lnTo>
                    <a:pt x="4487" y="1476"/>
                  </a:lnTo>
                  <a:lnTo>
                    <a:pt x="4496" y="1405"/>
                  </a:lnTo>
                  <a:lnTo>
                    <a:pt x="4492" y="1339"/>
                  </a:lnTo>
                  <a:lnTo>
                    <a:pt x="4479" y="1277"/>
                  </a:lnTo>
                  <a:lnTo>
                    <a:pt x="4462" y="1220"/>
                  </a:lnTo>
                  <a:lnTo>
                    <a:pt x="2945" y="3205"/>
                  </a:lnTo>
                  <a:close/>
                </a:path>
              </a:pathLst>
            </a:custGeom>
            <a:solidFill>
              <a:srgbClr val="BF8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472"/>
            <p:cNvSpPr>
              <a:spLocks/>
            </p:cNvSpPr>
            <p:nvPr/>
          </p:nvSpPr>
          <p:spPr bwMode="auto">
            <a:xfrm>
              <a:off x="2855" y="2467"/>
              <a:ext cx="1841" cy="1411"/>
            </a:xfrm>
            <a:custGeom>
              <a:avLst/>
              <a:gdLst>
                <a:gd name="T0" fmla="*/ 550 w 7362"/>
                <a:gd name="T1" fmla="*/ 663 h 5644"/>
                <a:gd name="T2" fmla="*/ 413 w 7362"/>
                <a:gd name="T3" fmla="*/ 521 h 5644"/>
                <a:gd name="T4" fmla="*/ 342 w 7362"/>
                <a:gd name="T5" fmla="*/ 347 h 5644"/>
                <a:gd name="T6" fmla="*/ 198 w 7362"/>
                <a:gd name="T7" fmla="*/ 291 h 5644"/>
                <a:gd name="T8" fmla="*/ 76 w 7362"/>
                <a:gd name="T9" fmla="*/ 176 h 5644"/>
                <a:gd name="T10" fmla="*/ 101 w 7362"/>
                <a:gd name="T11" fmla="*/ 158 h 5644"/>
                <a:gd name="T12" fmla="*/ 169 w 7362"/>
                <a:gd name="T13" fmla="*/ 113 h 5644"/>
                <a:gd name="T14" fmla="*/ 192 w 7362"/>
                <a:gd name="T15" fmla="*/ 239 h 5644"/>
                <a:gd name="T16" fmla="*/ 337 w 7362"/>
                <a:gd name="T17" fmla="*/ 306 h 5644"/>
                <a:gd name="T18" fmla="*/ 382 w 7362"/>
                <a:gd name="T19" fmla="*/ 252 h 5644"/>
                <a:gd name="T20" fmla="*/ 420 w 7362"/>
                <a:gd name="T21" fmla="*/ 225 h 5644"/>
                <a:gd name="T22" fmla="*/ 507 w 7362"/>
                <a:gd name="T23" fmla="*/ 196 h 5644"/>
                <a:gd name="T24" fmla="*/ 586 w 7362"/>
                <a:gd name="T25" fmla="*/ 128 h 5644"/>
                <a:gd name="T26" fmla="*/ 553 w 7362"/>
                <a:gd name="T27" fmla="*/ 204 h 5644"/>
                <a:gd name="T28" fmla="*/ 476 w 7362"/>
                <a:gd name="T29" fmla="*/ 285 h 5644"/>
                <a:gd name="T30" fmla="*/ 521 w 7362"/>
                <a:gd name="T31" fmla="*/ 397 h 5644"/>
                <a:gd name="T32" fmla="*/ 587 w 7362"/>
                <a:gd name="T33" fmla="*/ 529 h 5644"/>
                <a:gd name="T34" fmla="*/ 719 w 7362"/>
                <a:gd name="T35" fmla="*/ 654 h 5644"/>
                <a:gd name="T36" fmla="*/ 792 w 7362"/>
                <a:gd name="T37" fmla="*/ 549 h 5644"/>
                <a:gd name="T38" fmla="*/ 959 w 7362"/>
                <a:gd name="T39" fmla="*/ 447 h 5644"/>
                <a:gd name="T40" fmla="*/ 904 w 7362"/>
                <a:gd name="T41" fmla="*/ 356 h 5644"/>
                <a:gd name="T42" fmla="*/ 750 w 7362"/>
                <a:gd name="T43" fmla="*/ 258 h 5644"/>
                <a:gd name="T44" fmla="*/ 746 w 7362"/>
                <a:gd name="T45" fmla="*/ 226 h 5644"/>
                <a:gd name="T46" fmla="*/ 911 w 7362"/>
                <a:gd name="T47" fmla="*/ 319 h 5644"/>
                <a:gd name="T48" fmla="*/ 1011 w 7362"/>
                <a:gd name="T49" fmla="*/ 423 h 5644"/>
                <a:gd name="T50" fmla="*/ 1044 w 7362"/>
                <a:gd name="T51" fmla="*/ 260 h 5644"/>
                <a:gd name="T52" fmla="*/ 943 w 7362"/>
                <a:gd name="T53" fmla="*/ 151 h 5644"/>
                <a:gd name="T54" fmla="*/ 1085 w 7362"/>
                <a:gd name="T55" fmla="*/ 190 h 5644"/>
                <a:gd name="T56" fmla="*/ 1145 w 7362"/>
                <a:gd name="T57" fmla="*/ 66 h 5644"/>
                <a:gd name="T58" fmla="*/ 1178 w 7362"/>
                <a:gd name="T59" fmla="*/ 43 h 5644"/>
                <a:gd name="T60" fmla="*/ 1156 w 7362"/>
                <a:gd name="T61" fmla="*/ 142 h 5644"/>
                <a:gd name="T62" fmla="*/ 1211 w 7362"/>
                <a:gd name="T63" fmla="*/ 157 h 5644"/>
                <a:gd name="T64" fmla="*/ 1352 w 7362"/>
                <a:gd name="T65" fmla="*/ 146 h 5644"/>
                <a:gd name="T66" fmla="*/ 1335 w 7362"/>
                <a:gd name="T67" fmla="*/ 169 h 5644"/>
                <a:gd name="T68" fmla="*/ 1349 w 7362"/>
                <a:gd name="T69" fmla="*/ 239 h 5644"/>
                <a:gd name="T70" fmla="*/ 1461 w 7362"/>
                <a:gd name="T71" fmla="*/ 209 h 5644"/>
                <a:gd name="T72" fmla="*/ 1527 w 7362"/>
                <a:gd name="T73" fmla="*/ 161 h 5644"/>
                <a:gd name="T74" fmla="*/ 1483 w 7362"/>
                <a:gd name="T75" fmla="*/ 266 h 5644"/>
                <a:gd name="T76" fmla="*/ 1365 w 7362"/>
                <a:gd name="T77" fmla="*/ 300 h 5644"/>
                <a:gd name="T78" fmla="*/ 1463 w 7362"/>
                <a:gd name="T79" fmla="*/ 375 h 5644"/>
                <a:gd name="T80" fmla="*/ 1618 w 7362"/>
                <a:gd name="T81" fmla="*/ 260 h 5644"/>
                <a:gd name="T82" fmla="*/ 1610 w 7362"/>
                <a:gd name="T83" fmla="*/ 325 h 5644"/>
                <a:gd name="T84" fmla="*/ 1752 w 7362"/>
                <a:gd name="T85" fmla="*/ 261 h 5644"/>
                <a:gd name="T86" fmla="*/ 1796 w 7362"/>
                <a:gd name="T87" fmla="*/ 280 h 5644"/>
                <a:gd name="T88" fmla="*/ 1638 w 7362"/>
                <a:gd name="T89" fmla="*/ 397 h 5644"/>
                <a:gd name="T90" fmla="*/ 1517 w 7362"/>
                <a:gd name="T91" fmla="*/ 450 h 5644"/>
                <a:gd name="T92" fmla="*/ 1173 w 7362"/>
                <a:gd name="T93" fmla="*/ 424 h 5644"/>
                <a:gd name="T94" fmla="*/ 920 w 7362"/>
                <a:gd name="T95" fmla="*/ 569 h 5644"/>
                <a:gd name="T96" fmla="*/ 856 w 7362"/>
                <a:gd name="T97" fmla="*/ 686 h 5644"/>
                <a:gd name="T98" fmla="*/ 986 w 7362"/>
                <a:gd name="T99" fmla="*/ 828 h 5644"/>
                <a:gd name="T100" fmla="*/ 1140 w 7362"/>
                <a:gd name="T101" fmla="*/ 1020 h 5644"/>
                <a:gd name="T102" fmla="*/ 1155 w 7362"/>
                <a:gd name="T103" fmla="*/ 1243 h 5644"/>
                <a:gd name="T104" fmla="*/ 1212 w 7362"/>
                <a:gd name="T105" fmla="*/ 1335 h 5644"/>
                <a:gd name="T106" fmla="*/ 1170 w 7362"/>
                <a:gd name="T107" fmla="*/ 1384 h 5644"/>
                <a:gd name="T108" fmla="*/ 1067 w 7362"/>
                <a:gd name="T109" fmla="*/ 1392 h 5644"/>
                <a:gd name="T110" fmla="*/ 879 w 7362"/>
                <a:gd name="T111" fmla="*/ 1364 h 5644"/>
                <a:gd name="T112" fmla="*/ 856 w 7362"/>
                <a:gd name="T113" fmla="*/ 1286 h 5644"/>
                <a:gd name="T114" fmla="*/ 939 w 7362"/>
                <a:gd name="T115" fmla="*/ 1154 h 5644"/>
                <a:gd name="T116" fmla="*/ 893 w 7362"/>
                <a:gd name="T117" fmla="*/ 980 h 5644"/>
                <a:gd name="T118" fmla="*/ 745 w 7362"/>
                <a:gd name="T119" fmla="*/ 813 h 564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362"/>
                <a:gd name="T181" fmla="*/ 0 h 5644"/>
                <a:gd name="T182" fmla="*/ 7362 w 7362"/>
                <a:gd name="T183" fmla="*/ 5644 h 564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362" h="5644">
                  <a:moveTo>
                    <a:pt x="2945" y="3205"/>
                  </a:moveTo>
                  <a:lnTo>
                    <a:pt x="2868" y="3124"/>
                  </a:lnTo>
                  <a:lnTo>
                    <a:pt x="2773" y="3044"/>
                  </a:lnTo>
                  <a:lnTo>
                    <a:pt x="2666" y="2965"/>
                  </a:lnTo>
                  <a:lnTo>
                    <a:pt x="2553" y="2889"/>
                  </a:lnTo>
                  <a:lnTo>
                    <a:pt x="2330" y="2745"/>
                  </a:lnTo>
                  <a:lnTo>
                    <a:pt x="2233" y="2678"/>
                  </a:lnTo>
                  <a:lnTo>
                    <a:pt x="2200" y="2653"/>
                  </a:lnTo>
                  <a:lnTo>
                    <a:pt x="2153" y="2613"/>
                  </a:lnTo>
                  <a:lnTo>
                    <a:pt x="1975" y="2456"/>
                  </a:lnTo>
                  <a:lnTo>
                    <a:pt x="1838" y="2335"/>
                  </a:lnTo>
                  <a:lnTo>
                    <a:pt x="1784" y="2283"/>
                  </a:lnTo>
                  <a:lnTo>
                    <a:pt x="1739" y="2233"/>
                  </a:lnTo>
                  <a:lnTo>
                    <a:pt x="1702" y="2184"/>
                  </a:lnTo>
                  <a:lnTo>
                    <a:pt x="1675" y="2135"/>
                  </a:lnTo>
                  <a:lnTo>
                    <a:pt x="1652" y="2084"/>
                  </a:lnTo>
                  <a:lnTo>
                    <a:pt x="1638" y="2029"/>
                  </a:lnTo>
                  <a:lnTo>
                    <a:pt x="1630" y="1968"/>
                  </a:lnTo>
                  <a:lnTo>
                    <a:pt x="1627" y="1900"/>
                  </a:lnTo>
                  <a:lnTo>
                    <a:pt x="1630" y="1822"/>
                  </a:lnTo>
                  <a:lnTo>
                    <a:pt x="1637" y="1732"/>
                  </a:lnTo>
                  <a:lnTo>
                    <a:pt x="1663" y="1514"/>
                  </a:lnTo>
                  <a:lnTo>
                    <a:pt x="1498" y="1439"/>
                  </a:lnTo>
                  <a:lnTo>
                    <a:pt x="1368" y="1387"/>
                  </a:lnTo>
                  <a:lnTo>
                    <a:pt x="1265" y="1354"/>
                  </a:lnTo>
                  <a:lnTo>
                    <a:pt x="1185" y="1333"/>
                  </a:lnTo>
                  <a:lnTo>
                    <a:pt x="1059" y="1306"/>
                  </a:lnTo>
                  <a:lnTo>
                    <a:pt x="1002" y="1287"/>
                  </a:lnTo>
                  <a:lnTo>
                    <a:pt x="981" y="1279"/>
                  </a:lnTo>
                  <a:lnTo>
                    <a:pt x="940" y="1258"/>
                  </a:lnTo>
                  <a:lnTo>
                    <a:pt x="860" y="1210"/>
                  </a:lnTo>
                  <a:lnTo>
                    <a:pt x="791" y="1165"/>
                  </a:lnTo>
                  <a:lnTo>
                    <a:pt x="735" y="1120"/>
                  </a:lnTo>
                  <a:lnTo>
                    <a:pt x="687" y="1078"/>
                  </a:lnTo>
                  <a:lnTo>
                    <a:pt x="611" y="998"/>
                  </a:lnTo>
                  <a:lnTo>
                    <a:pt x="548" y="923"/>
                  </a:lnTo>
                  <a:lnTo>
                    <a:pt x="486" y="849"/>
                  </a:lnTo>
                  <a:lnTo>
                    <a:pt x="408" y="777"/>
                  </a:lnTo>
                  <a:lnTo>
                    <a:pt x="360" y="740"/>
                  </a:lnTo>
                  <a:lnTo>
                    <a:pt x="302" y="703"/>
                  </a:lnTo>
                  <a:lnTo>
                    <a:pt x="232" y="665"/>
                  </a:lnTo>
                  <a:lnTo>
                    <a:pt x="150" y="625"/>
                  </a:lnTo>
                  <a:lnTo>
                    <a:pt x="0" y="559"/>
                  </a:lnTo>
                  <a:lnTo>
                    <a:pt x="90" y="500"/>
                  </a:lnTo>
                  <a:lnTo>
                    <a:pt x="256" y="557"/>
                  </a:lnTo>
                  <a:lnTo>
                    <a:pt x="308" y="578"/>
                  </a:lnTo>
                  <a:lnTo>
                    <a:pt x="357" y="603"/>
                  </a:lnTo>
                  <a:lnTo>
                    <a:pt x="403" y="632"/>
                  </a:lnTo>
                  <a:lnTo>
                    <a:pt x="446" y="662"/>
                  </a:lnTo>
                  <a:lnTo>
                    <a:pt x="528" y="730"/>
                  </a:lnTo>
                  <a:lnTo>
                    <a:pt x="604" y="803"/>
                  </a:lnTo>
                  <a:lnTo>
                    <a:pt x="601" y="712"/>
                  </a:lnTo>
                  <a:lnTo>
                    <a:pt x="606" y="624"/>
                  </a:lnTo>
                  <a:lnTo>
                    <a:pt x="619" y="537"/>
                  </a:lnTo>
                  <a:lnTo>
                    <a:pt x="639" y="449"/>
                  </a:lnTo>
                  <a:lnTo>
                    <a:pt x="674" y="451"/>
                  </a:lnTo>
                  <a:lnTo>
                    <a:pt x="707" y="461"/>
                  </a:lnTo>
                  <a:lnTo>
                    <a:pt x="697" y="587"/>
                  </a:lnTo>
                  <a:lnTo>
                    <a:pt x="693" y="651"/>
                  </a:lnTo>
                  <a:lnTo>
                    <a:pt x="693" y="716"/>
                  </a:lnTo>
                  <a:lnTo>
                    <a:pt x="697" y="779"/>
                  </a:lnTo>
                  <a:lnTo>
                    <a:pt x="710" y="841"/>
                  </a:lnTo>
                  <a:lnTo>
                    <a:pt x="732" y="900"/>
                  </a:lnTo>
                  <a:lnTo>
                    <a:pt x="768" y="957"/>
                  </a:lnTo>
                  <a:lnTo>
                    <a:pt x="894" y="1067"/>
                  </a:lnTo>
                  <a:lnTo>
                    <a:pt x="947" y="1106"/>
                  </a:lnTo>
                  <a:lnTo>
                    <a:pt x="994" y="1135"/>
                  </a:lnTo>
                  <a:lnTo>
                    <a:pt x="1038" y="1156"/>
                  </a:lnTo>
                  <a:lnTo>
                    <a:pt x="1078" y="1172"/>
                  </a:lnTo>
                  <a:lnTo>
                    <a:pt x="1157" y="1190"/>
                  </a:lnTo>
                  <a:lnTo>
                    <a:pt x="1243" y="1203"/>
                  </a:lnTo>
                  <a:lnTo>
                    <a:pt x="1347" y="1224"/>
                  </a:lnTo>
                  <a:lnTo>
                    <a:pt x="1410" y="1241"/>
                  </a:lnTo>
                  <a:lnTo>
                    <a:pt x="1481" y="1266"/>
                  </a:lnTo>
                  <a:lnTo>
                    <a:pt x="1562" y="1298"/>
                  </a:lnTo>
                  <a:lnTo>
                    <a:pt x="1655" y="1340"/>
                  </a:lnTo>
                  <a:lnTo>
                    <a:pt x="1617" y="1200"/>
                  </a:lnTo>
                  <a:lnTo>
                    <a:pt x="1592" y="1133"/>
                  </a:lnTo>
                  <a:lnTo>
                    <a:pt x="1562" y="1069"/>
                  </a:lnTo>
                  <a:lnTo>
                    <a:pt x="1526" y="1008"/>
                  </a:lnTo>
                  <a:lnTo>
                    <a:pt x="1484" y="952"/>
                  </a:lnTo>
                  <a:lnTo>
                    <a:pt x="1435" y="899"/>
                  </a:lnTo>
                  <a:lnTo>
                    <a:pt x="1379" y="854"/>
                  </a:lnTo>
                  <a:lnTo>
                    <a:pt x="1477" y="846"/>
                  </a:lnTo>
                  <a:lnTo>
                    <a:pt x="1526" y="848"/>
                  </a:lnTo>
                  <a:lnTo>
                    <a:pt x="1576" y="856"/>
                  </a:lnTo>
                  <a:lnTo>
                    <a:pt x="1627" y="873"/>
                  </a:lnTo>
                  <a:lnTo>
                    <a:pt x="1679" y="902"/>
                  </a:lnTo>
                  <a:lnTo>
                    <a:pt x="1730" y="944"/>
                  </a:lnTo>
                  <a:lnTo>
                    <a:pt x="1784" y="1002"/>
                  </a:lnTo>
                  <a:lnTo>
                    <a:pt x="1816" y="956"/>
                  </a:lnTo>
                  <a:lnTo>
                    <a:pt x="1851" y="913"/>
                  </a:lnTo>
                  <a:lnTo>
                    <a:pt x="1891" y="875"/>
                  </a:lnTo>
                  <a:lnTo>
                    <a:pt x="1933" y="841"/>
                  </a:lnTo>
                  <a:lnTo>
                    <a:pt x="1979" y="811"/>
                  </a:lnTo>
                  <a:lnTo>
                    <a:pt x="2026" y="784"/>
                  </a:lnTo>
                  <a:lnTo>
                    <a:pt x="2078" y="763"/>
                  </a:lnTo>
                  <a:lnTo>
                    <a:pt x="2130" y="746"/>
                  </a:lnTo>
                  <a:lnTo>
                    <a:pt x="2146" y="674"/>
                  </a:lnTo>
                  <a:lnTo>
                    <a:pt x="2172" y="604"/>
                  </a:lnTo>
                  <a:lnTo>
                    <a:pt x="2208" y="540"/>
                  </a:lnTo>
                  <a:lnTo>
                    <a:pt x="2254" y="482"/>
                  </a:lnTo>
                  <a:lnTo>
                    <a:pt x="2300" y="495"/>
                  </a:lnTo>
                  <a:lnTo>
                    <a:pt x="2345" y="513"/>
                  </a:lnTo>
                  <a:lnTo>
                    <a:pt x="2321" y="537"/>
                  </a:lnTo>
                  <a:lnTo>
                    <a:pt x="2300" y="565"/>
                  </a:lnTo>
                  <a:lnTo>
                    <a:pt x="2263" y="628"/>
                  </a:lnTo>
                  <a:lnTo>
                    <a:pt x="2238" y="692"/>
                  </a:lnTo>
                  <a:lnTo>
                    <a:pt x="2230" y="724"/>
                  </a:lnTo>
                  <a:lnTo>
                    <a:pt x="2228" y="754"/>
                  </a:lnTo>
                  <a:lnTo>
                    <a:pt x="2222" y="787"/>
                  </a:lnTo>
                  <a:lnTo>
                    <a:pt x="2211" y="817"/>
                  </a:lnTo>
                  <a:lnTo>
                    <a:pt x="2193" y="846"/>
                  </a:lnTo>
                  <a:lnTo>
                    <a:pt x="2172" y="873"/>
                  </a:lnTo>
                  <a:lnTo>
                    <a:pt x="2118" y="921"/>
                  </a:lnTo>
                  <a:lnTo>
                    <a:pt x="2058" y="970"/>
                  </a:lnTo>
                  <a:lnTo>
                    <a:pt x="1997" y="1019"/>
                  </a:lnTo>
                  <a:lnTo>
                    <a:pt x="1943" y="1075"/>
                  </a:lnTo>
                  <a:lnTo>
                    <a:pt x="1921" y="1107"/>
                  </a:lnTo>
                  <a:lnTo>
                    <a:pt x="1903" y="1141"/>
                  </a:lnTo>
                  <a:lnTo>
                    <a:pt x="1889" y="1178"/>
                  </a:lnTo>
                  <a:lnTo>
                    <a:pt x="1883" y="1220"/>
                  </a:lnTo>
                  <a:lnTo>
                    <a:pt x="1900" y="1286"/>
                  </a:lnTo>
                  <a:lnTo>
                    <a:pt x="1913" y="1351"/>
                  </a:lnTo>
                  <a:lnTo>
                    <a:pt x="1922" y="1416"/>
                  </a:lnTo>
                  <a:lnTo>
                    <a:pt x="1928" y="1484"/>
                  </a:lnTo>
                  <a:lnTo>
                    <a:pt x="2012" y="1536"/>
                  </a:lnTo>
                  <a:lnTo>
                    <a:pt x="2082" y="1588"/>
                  </a:lnTo>
                  <a:lnTo>
                    <a:pt x="2141" y="1638"/>
                  </a:lnTo>
                  <a:lnTo>
                    <a:pt x="2190" y="1686"/>
                  </a:lnTo>
                  <a:lnTo>
                    <a:pt x="2228" y="1736"/>
                  </a:lnTo>
                  <a:lnTo>
                    <a:pt x="2258" y="1785"/>
                  </a:lnTo>
                  <a:lnTo>
                    <a:pt x="2282" y="1835"/>
                  </a:lnTo>
                  <a:lnTo>
                    <a:pt x="2301" y="1886"/>
                  </a:lnTo>
                  <a:lnTo>
                    <a:pt x="2328" y="1994"/>
                  </a:lnTo>
                  <a:lnTo>
                    <a:pt x="2348" y="2115"/>
                  </a:lnTo>
                  <a:lnTo>
                    <a:pt x="2374" y="2254"/>
                  </a:lnTo>
                  <a:lnTo>
                    <a:pt x="2391" y="2330"/>
                  </a:lnTo>
                  <a:lnTo>
                    <a:pt x="2415" y="2412"/>
                  </a:lnTo>
                  <a:lnTo>
                    <a:pt x="2537" y="2466"/>
                  </a:lnTo>
                  <a:lnTo>
                    <a:pt x="2657" y="2525"/>
                  </a:lnTo>
                  <a:lnTo>
                    <a:pt x="2775" y="2589"/>
                  </a:lnTo>
                  <a:lnTo>
                    <a:pt x="2890" y="2662"/>
                  </a:lnTo>
                  <a:lnTo>
                    <a:pt x="2877" y="2614"/>
                  </a:lnTo>
                  <a:lnTo>
                    <a:pt x="2873" y="2568"/>
                  </a:lnTo>
                  <a:lnTo>
                    <a:pt x="2877" y="2525"/>
                  </a:lnTo>
                  <a:lnTo>
                    <a:pt x="2887" y="2483"/>
                  </a:lnTo>
                  <a:lnTo>
                    <a:pt x="2906" y="2442"/>
                  </a:lnTo>
                  <a:lnTo>
                    <a:pt x="2929" y="2402"/>
                  </a:lnTo>
                  <a:lnTo>
                    <a:pt x="2993" y="2330"/>
                  </a:lnTo>
                  <a:lnTo>
                    <a:pt x="3074" y="2260"/>
                  </a:lnTo>
                  <a:lnTo>
                    <a:pt x="3168" y="2197"/>
                  </a:lnTo>
                  <a:lnTo>
                    <a:pt x="3272" y="2136"/>
                  </a:lnTo>
                  <a:lnTo>
                    <a:pt x="3378" y="2079"/>
                  </a:lnTo>
                  <a:lnTo>
                    <a:pt x="3586" y="1971"/>
                  </a:lnTo>
                  <a:lnTo>
                    <a:pt x="3677" y="1918"/>
                  </a:lnTo>
                  <a:lnTo>
                    <a:pt x="3710" y="1900"/>
                  </a:lnTo>
                  <a:lnTo>
                    <a:pt x="3755" y="1867"/>
                  </a:lnTo>
                  <a:lnTo>
                    <a:pt x="3814" y="1814"/>
                  </a:lnTo>
                  <a:lnTo>
                    <a:pt x="3835" y="1788"/>
                  </a:lnTo>
                  <a:lnTo>
                    <a:pt x="3850" y="1761"/>
                  </a:lnTo>
                  <a:lnTo>
                    <a:pt x="3856" y="1734"/>
                  </a:lnTo>
                  <a:lnTo>
                    <a:pt x="3856" y="1706"/>
                  </a:lnTo>
                  <a:lnTo>
                    <a:pt x="3848" y="1677"/>
                  </a:lnTo>
                  <a:lnTo>
                    <a:pt x="3831" y="1648"/>
                  </a:lnTo>
                  <a:lnTo>
                    <a:pt x="3761" y="1562"/>
                  </a:lnTo>
                  <a:lnTo>
                    <a:pt x="3690" y="1489"/>
                  </a:lnTo>
                  <a:lnTo>
                    <a:pt x="3617" y="1426"/>
                  </a:lnTo>
                  <a:lnTo>
                    <a:pt x="3543" y="1372"/>
                  </a:lnTo>
                  <a:lnTo>
                    <a:pt x="3468" y="1324"/>
                  </a:lnTo>
                  <a:lnTo>
                    <a:pt x="3394" y="1282"/>
                  </a:lnTo>
                  <a:lnTo>
                    <a:pt x="3251" y="1207"/>
                  </a:lnTo>
                  <a:lnTo>
                    <a:pt x="3182" y="1169"/>
                  </a:lnTo>
                  <a:lnTo>
                    <a:pt x="3116" y="1128"/>
                  </a:lnTo>
                  <a:lnTo>
                    <a:pt x="3056" y="1083"/>
                  </a:lnTo>
                  <a:lnTo>
                    <a:pt x="3001" y="1032"/>
                  </a:lnTo>
                  <a:lnTo>
                    <a:pt x="2950" y="973"/>
                  </a:lnTo>
                  <a:lnTo>
                    <a:pt x="2907" y="904"/>
                  </a:lnTo>
                  <a:lnTo>
                    <a:pt x="2871" y="824"/>
                  </a:lnTo>
                  <a:lnTo>
                    <a:pt x="2843" y="729"/>
                  </a:lnTo>
                  <a:lnTo>
                    <a:pt x="2883" y="694"/>
                  </a:lnTo>
                  <a:lnTo>
                    <a:pt x="2904" y="754"/>
                  </a:lnTo>
                  <a:lnTo>
                    <a:pt x="2928" y="809"/>
                  </a:lnTo>
                  <a:lnTo>
                    <a:pt x="2983" y="904"/>
                  </a:lnTo>
                  <a:lnTo>
                    <a:pt x="3049" y="983"/>
                  </a:lnTo>
                  <a:lnTo>
                    <a:pt x="3123" y="1046"/>
                  </a:lnTo>
                  <a:lnTo>
                    <a:pt x="3203" y="1098"/>
                  </a:lnTo>
                  <a:lnTo>
                    <a:pt x="3288" y="1140"/>
                  </a:lnTo>
                  <a:lnTo>
                    <a:pt x="3376" y="1175"/>
                  </a:lnTo>
                  <a:lnTo>
                    <a:pt x="3465" y="1208"/>
                  </a:lnTo>
                  <a:lnTo>
                    <a:pt x="3555" y="1241"/>
                  </a:lnTo>
                  <a:lnTo>
                    <a:pt x="3643" y="1276"/>
                  </a:lnTo>
                  <a:lnTo>
                    <a:pt x="3727" y="1316"/>
                  </a:lnTo>
                  <a:lnTo>
                    <a:pt x="3806" y="1364"/>
                  </a:lnTo>
                  <a:lnTo>
                    <a:pt x="3844" y="1393"/>
                  </a:lnTo>
                  <a:lnTo>
                    <a:pt x="3879" y="1423"/>
                  </a:lnTo>
                  <a:lnTo>
                    <a:pt x="3943" y="1495"/>
                  </a:lnTo>
                  <a:lnTo>
                    <a:pt x="3972" y="1539"/>
                  </a:lnTo>
                  <a:lnTo>
                    <a:pt x="3998" y="1585"/>
                  </a:lnTo>
                  <a:lnTo>
                    <a:pt x="4041" y="1694"/>
                  </a:lnTo>
                  <a:lnTo>
                    <a:pt x="4117" y="1594"/>
                  </a:lnTo>
                  <a:lnTo>
                    <a:pt x="4174" y="1499"/>
                  </a:lnTo>
                  <a:lnTo>
                    <a:pt x="4212" y="1411"/>
                  </a:lnTo>
                  <a:lnTo>
                    <a:pt x="4233" y="1328"/>
                  </a:lnTo>
                  <a:lnTo>
                    <a:pt x="4238" y="1249"/>
                  </a:lnTo>
                  <a:lnTo>
                    <a:pt x="4230" y="1175"/>
                  </a:lnTo>
                  <a:lnTo>
                    <a:pt x="4208" y="1104"/>
                  </a:lnTo>
                  <a:lnTo>
                    <a:pt x="4174" y="1039"/>
                  </a:lnTo>
                  <a:lnTo>
                    <a:pt x="4129" y="974"/>
                  </a:lnTo>
                  <a:lnTo>
                    <a:pt x="4075" y="913"/>
                  </a:lnTo>
                  <a:lnTo>
                    <a:pt x="4012" y="854"/>
                  </a:lnTo>
                  <a:lnTo>
                    <a:pt x="3943" y="798"/>
                  </a:lnTo>
                  <a:lnTo>
                    <a:pt x="3788" y="687"/>
                  </a:lnTo>
                  <a:lnTo>
                    <a:pt x="3622" y="579"/>
                  </a:lnTo>
                  <a:lnTo>
                    <a:pt x="3705" y="557"/>
                  </a:lnTo>
                  <a:lnTo>
                    <a:pt x="3769" y="605"/>
                  </a:lnTo>
                  <a:lnTo>
                    <a:pt x="3838" y="646"/>
                  </a:lnTo>
                  <a:lnTo>
                    <a:pt x="3984" y="715"/>
                  </a:lnTo>
                  <a:lnTo>
                    <a:pt x="4056" y="750"/>
                  </a:lnTo>
                  <a:lnTo>
                    <a:pt x="4126" y="790"/>
                  </a:lnTo>
                  <a:lnTo>
                    <a:pt x="4189" y="837"/>
                  </a:lnTo>
                  <a:lnTo>
                    <a:pt x="4246" y="896"/>
                  </a:lnTo>
                  <a:lnTo>
                    <a:pt x="4288" y="827"/>
                  </a:lnTo>
                  <a:lnTo>
                    <a:pt x="4337" y="759"/>
                  </a:lnTo>
                  <a:lnTo>
                    <a:pt x="4445" y="629"/>
                  </a:lnTo>
                  <a:lnTo>
                    <a:pt x="4493" y="565"/>
                  </a:lnTo>
                  <a:lnTo>
                    <a:pt x="4533" y="497"/>
                  </a:lnTo>
                  <a:lnTo>
                    <a:pt x="4561" y="428"/>
                  </a:lnTo>
                  <a:lnTo>
                    <a:pt x="4567" y="391"/>
                  </a:lnTo>
                  <a:lnTo>
                    <a:pt x="4570" y="354"/>
                  </a:lnTo>
                  <a:lnTo>
                    <a:pt x="4571" y="307"/>
                  </a:lnTo>
                  <a:lnTo>
                    <a:pt x="4578" y="262"/>
                  </a:lnTo>
                  <a:lnTo>
                    <a:pt x="4590" y="220"/>
                  </a:lnTo>
                  <a:lnTo>
                    <a:pt x="4605" y="180"/>
                  </a:lnTo>
                  <a:lnTo>
                    <a:pt x="4646" y="105"/>
                  </a:lnTo>
                  <a:lnTo>
                    <a:pt x="4696" y="38"/>
                  </a:lnTo>
                  <a:lnTo>
                    <a:pt x="4816" y="0"/>
                  </a:lnTo>
                  <a:lnTo>
                    <a:pt x="4759" y="84"/>
                  </a:lnTo>
                  <a:lnTo>
                    <a:pt x="4733" y="128"/>
                  </a:lnTo>
                  <a:lnTo>
                    <a:pt x="4709" y="172"/>
                  </a:lnTo>
                  <a:lnTo>
                    <a:pt x="4690" y="220"/>
                  </a:lnTo>
                  <a:lnTo>
                    <a:pt x="4674" y="267"/>
                  </a:lnTo>
                  <a:lnTo>
                    <a:pt x="4666" y="317"/>
                  </a:lnTo>
                  <a:lnTo>
                    <a:pt x="4666" y="370"/>
                  </a:lnTo>
                  <a:lnTo>
                    <a:pt x="4666" y="421"/>
                  </a:lnTo>
                  <a:lnTo>
                    <a:pt x="4657" y="471"/>
                  </a:lnTo>
                  <a:lnTo>
                    <a:pt x="4641" y="519"/>
                  </a:lnTo>
                  <a:lnTo>
                    <a:pt x="4621" y="567"/>
                  </a:lnTo>
                  <a:lnTo>
                    <a:pt x="4576" y="661"/>
                  </a:lnTo>
                  <a:lnTo>
                    <a:pt x="4554" y="707"/>
                  </a:lnTo>
                  <a:lnTo>
                    <a:pt x="4537" y="754"/>
                  </a:lnTo>
                  <a:lnTo>
                    <a:pt x="4572" y="728"/>
                  </a:lnTo>
                  <a:lnTo>
                    <a:pt x="4609" y="704"/>
                  </a:lnTo>
                  <a:lnTo>
                    <a:pt x="4684" y="669"/>
                  </a:lnTo>
                  <a:lnTo>
                    <a:pt x="4763" y="644"/>
                  </a:lnTo>
                  <a:lnTo>
                    <a:pt x="4844" y="628"/>
                  </a:lnTo>
                  <a:lnTo>
                    <a:pt x="4924" y="620"/>
                  </a:lnTo>
                  <a:lnTo>
                    <a:pt x="5007" y="615"/>
                  </a:lnTo>
                  <a:lnTo>
                    <a:pt x="5170" y="608"/>
                  </a:lnTo>
                  <a:lnTo>
                    <a:pt x="5265" y="362"/>
                  </a:lnTo>
                  <a:lnTo>
                    <a:pt x="5320" y="393"/>
                  </a:lnTo>
                  <a:lnTo>
                    <a:pt x="5260" y="604"/>
                  </a:lnTo>
                  <a:lnTo>
                    <a:pt x="5335" y="596"/>
                  </a:lnTo>
                  <a:lnTo>
                    <a:pt x="5407" y="582"/>
                  </a:lnTo>
                  <a:lnTo>
                    <a:pt x="5477" y="558"/>
                  </a:lnTo>
                  <a:lnTo>
                    <a:pt x="5544" y="525"/>
                  </a:lnTo>
                  <a:lnTo>
                    <a:pt x="5614" y="565"/>
                  </a:lnTo>
                  <a:lnTo>
                    <a:pt x="5574" y="599"/>
                  </a:lnTo>
                  <a:lnTo>
                    <a:pt x="5531" y="624"/>
                  </a:lnTo>
                  <a:lnTo>
                    <a:pt x="5485" y="644"/>
                  </a:lnTo>
                  <a:lnTo>
                    <a:pt x="5437" y="657"/>
                  </a:lnTo>
                  <a:lnTo>
                    <a:pt x="5339" y="674"/>
                  </a:lnTo>
                  <a:lnTo>
                    <a:pt x="5244" y="687"/>
                  </a:lnTo>
                  <a:lnTo>
                    <a:pt x="5244" y="711"/>
                  </a:lnTo>
                  <a:lnTo>
                    <a:pt x="5246" y="733"/>
                  </a:lnTo>
                  <a:lnTo>
                    <a:pt x="5260" y="774"/>
                  </a:lnTo>
                  <a:lnTo>
                    <a:pt x="5283" y="812"/>
                  </a:lnTo>
                  <a:lnTo>
                    <a:pt x="5311" y="848"/>
                  </a:lnTo>
                  <a:lnTo>
                    <a:pt x="5370" y="919"/>
                  </a:lnTo>
                  <a:lnTo>
                    <a:pt x="5395" y="958"/>
                  </a:lnTo>
                  <a:lnTo>
                    <a:pt x="5403" y="974"/>
                  </a:lnTo>
                  <a:lnTo>
                    <a:pt x="5411" y="1002"/>
                  </a:lnTo>
                  <a:lnTo>
                    <a:pt x="5505" y="979"/>
                  </a:lnTo>
                  <a:lnTo>
                    <a:pt x="5598" y="963"/>
                  </a:lnTo>
                  <a:lnTo>
                    <a:pt x="5693" y="953"/>
                  </a:lnTo>
                  <a:lnTo>
                    <a:pt x="5789" y="949"/>
                  </a:lnTo>
                  <a:lnTo>
                    <a:pt x="5814" y="891"/>
                  </a:lnTo>
                  <a:lnTo>
                    <a:pt x="5842" y="836"/>
                  </a:lnTo>
                  <a:lnTo>
                    <a:pt x="5907" y="729"/>
                  </a:lnTo>
                  <a:lnTo>
                    <a:pt x="5984" y="630"/>
                  </a:lnTo>
                  <a:lnTo>
                    <a:pt x="6026" y="584"/>
                  </a:lnTo>
                  <a:lnTo>
                    <a:pt x="6071" y="540"/>
                  </a:lnTo>
                  <a:lnTo>
                    <a:pt x="6138" y="557"/>
                  </a:lnTo>
                  <a:lnTo>
                    <a:pt x="6209" y="566"/>
                  </a:lnTo>
                  <a:lnTo>
                    <a:pt x="6152" y="604"/>
                  </a:lnTo>
                  <a:lnTo>
                    <a:pt x="6105" y="645"/>
                  </a:lnTo>
                  <a:lnTo>
                    <a:pt x="6067" y="687"/>
                  </a:lnTo>
                  <a:lnTo>
                    <a:pt x="6035" y="730"/>
                  </a:lnTo>
                  <a:lnTo>
                    <a:pt x="6011" y="775"/>
                  </a:lnTo>
                  <a:lnTo>
                    <a:pt x="5993" y="819"/>
                  </a:lnTo>
                  <a:lnTo>
                    <a:pt x="5968" y="904"/>
                  </a:lnTo>
                  <a:lnTo>
                    <a:pt x="5953" y="979"/>
                  </a:lnTo>
                  <a:lnTo>
                    <a:pt x="5940" y="1041"/>
                  </a:lnTo>
                  <a:lnTo>
                    <a:pt x="5931" y="1065"/>
                  </a:lnTo>
                  <a:lnTo>
                    <a:pt x="5921" y="1082"/>
                  </a:lnTo>
                  <a:lnTo>
                    <a:pt x="5905" y="1094"/>
                  </a:lnTo>
                  <a:lnTo>
                    <a:pt x="5885" y="1099"/>
                  </a:lnTo>
                  <a:lnTo>
                    <a:pt x="5764" y="1107"/>
                  </a:lnTo>
                  <a:lnTo>
                    <a:pt x="5666" y="1119"/>
                  </a:lnTo>
                  <a:lnTo>
                    <a:pt x="5587" y="1135"/>
                  </a:lnTo>
                  <a:lnTo>
                    <a:pt x="5519" y="1161"/>
                  </a:lnTo>
                  <a:lnTo>
                    <a:pt x="5457" y="1199"/>
                  </a:lnTo>
                  <a:lnTo>
                    <a:pt x="5393" y="1252"/>
                  </a:lnTo>
                  <a:lnTo>
                    <a:pt x="5323" y="1323"/>
                  </a:lnTo>
                  <a:lnTo>
                    <a:pt x="5239" y="1415"/>
                  </a:lnTo>
                  <a:lnTo>
                    <a:pt x="5332" y="1418"/>
                  </a:lnTo>
                  <a:lnTo>
                    <a:pt x="5436" y="1426"/>
                  </a:lnTo>
                  <a:lnTo>
                    <a:pt x="5544" y="1440"/>
                  </a:lnTo>
                  <a:lnTo>
                    <a:pt x="5653" y="1458"/>
                  </a:lnTo>
                  <a:lnTo>
                    <a:pt x="5849" y="1499"/>
                  </a:lnTo>
                  <a:lnTo>
                    <a:pt x="5984" y="1536"/>
                  </a:lnTo>
                  <a:lnTo>
                    <a:pt x="6040" y="1519"/>
                  </a:lnTo>
                  <a:lnTo>
                    <a:pt x="6093" y="1494"/>
                  </a:lnTo>
                  <a:lnTo>
                    <a:pt x="6140" y="1464"/>
                  </a:lnTo>
                  <a:lnTo>
                    <a:pt x="6186" y="1428"/>
                  </a:lnTo>
                  <a:lnTo>
                    <a:pt x="6267" y="1344"/>
                  </a:lnTo>
                  <a:lnTo>
                    <a:pt x="6339" y="1247"/>
                  </a:lnTo>
                  <a:lnTo>
                    <a:pt x="6472" y="1039"/>
                  </a:lnTo>
                  <a:lnTo>
                    <a:pt x="6539" y="938"/>
                  </a:lnTo>
                  <a:lnTo>
                    <a:pt x="6566" y="903"/>
                  </a:lnTo>
                  <a:lnTo>
                    <a:pt x="6613" y="850"/>
                  </a:lnTo>
                  <a:lnTo>
                    <a:pt x="6683" y="881"/>
                  </a:lnTo>
                  <a:lnTo>
                    <a:pt x="6626" y="960"/>
                  </a:lnTo>
                  <a:lnTo>
                    <a:pt x="6576" y="1042"/>
                  </a:lnTo>
                  <a:lnTo>
                    <a:pt x="6485" y="1215"/>
                  </a:lnTo>
                  <a:lnTo>
                    <a:pt x="6438" y="1299"/>
                  </a:lnTo>
                  <a:lnTo>
                    <a:pt x="6388" y="1382"/>
                  </a:lnTo>
                  <a:lnTo>
                    <a:pt x="6330" y="1458"/>
                  </a:lnTo>
                  <a:lnTo>
                    <a:pt x="6263" y="1528"/>
                  </a:lnTo>
                  <a:lnTo>
                    <a:pt x="6380" y="1443"/>
                  </a:lnTo>
                  <a:lnTo>
                    <a:pt x="6505" y="1364"/>
                  </a:lnTo>
                  <a:lnTo>
                    <a:pt x="6764" y="1211"/>
                  </a:lnTo>
                  <a:lnTo>
                    <a:pt x="6890" y="1132"/>
                  </a:lnTo>
                  <a:lnTo>
                    <a:pt x="7008" y="1045"/>
                  </a:lnTo>
                  <a:lnTo>
                    <a:pt x="7116" y="948"/>
                  </a:lnTo>
                  <a:lnTo>
                    <a:pt x="7165" y="894"/>
                  </a:lnTo>
                  <a:lnTo>
                    <a:pt x="7209" y="837"/>
                  </a:lnTo>
                  <a:lnTo>
                    <a:pt x="7362" y="853"/>
                  </a:lnTo>
                  <a:lnTo>
                    <a:pt x="7307" y="945"/>
                  </a:lnTo>
                  <a:lnTo>
                    <a:pt x="7250" y="1040"/>
                  </a:lnTo>
                  <a:lnTo>
                    <a:pt x="7217" y="1083"/>
                  </a:lnTo>
                  <a:lnTo>
                    <a:pt x="7182" y="1121"/>
                  </a:lnTo>
                  <a:lnTo>
                    <a:pt x="7140" y="1156"/>
                  </a:lnTo>
                  <a:lnTo>
                    <a:pt x="7091" y="1182"/>
                  </a:lnTo>
                  <a:lnTo>
                    <a:pt x="7005" y="1222"/>
                  </a:lnTo>
                  <a:lnTo>
                    <a:pt x="6928" y="1268"/>
                  </a:lnTo>
                  <a:lnTo>
                    <a:pt x="6855" y="1318"/>
                  </a:lnTo>
                  <a:lnTo>
                    <a:pt x="6787" y="1370"/>
                  </a:lnTo>
                  <a:lnTo>
                    <a:pt x="6664" y="1481"/>
                  </a:lnTo>
                  <a:lnTo>
                    <a:pt x="6551" y="1589"/>
                  </a:lnTo>
                  <a:lnTo>
                    <a:pt x="6442" y="1685"/>
                  </a:lnTo>
                  <a:lnTo>
                    <a:pt x="6387" y="1726"/>
                  </a:lnTo>
                  <a:lnTo>
                    <a:pt x="6366" y="1739"/>
                  </a:lnTo>
                  <a:lnTo>
                    <a:pt x="6330" y="1759"/>
                  </a:lnTo>
                  <a:lnTo>
                    <a:pt x="6269" y="1784"/>
                  </a:lnTo>
                  <a:lnTo>
                    <a:pt x="6206" y="1801"/>
                  </a:lnTo>
                  <a:lnTo>
                    <a:pt x="6139" y="1806"/>
                  </a:lnTo>
                  <a:lnTo>
                    <a:pt x="6067" y="1799"/>
                  </a:lnTo>
                  <a:lnTo>
                    <a:pt x="5261" y="1664"/>
                  </a:lnTo>
                  <a:lnTo>
                    <a:pt x="5179" y="1653"/>
                  </a:lnTo>
                  <a:lnTo>
                    <a:pt x="5098" y="1648"/>
                  </a:lnTo>
                  <a:lnTo>
                    <a:pt x="5016" y="1648"/>
                  </a:lnTo>
                  <a:lnTo>
                    <a:pt x="4933" y="1653"/>
                  </a:lnTo>
                  <a:lnTo>
                    <a:pt x="4852" y="1664"/>
                  </a:lnTo>
                  <a:lnTo>
                    <a:pt x="4771" y="1678"/>
                  </a:lnTo>
                  <a:lnTo>
                    <a:pt x="4690" y="1697"/>
                  </a:lnTo>
                  <a:lnTo>
                    <a:pt x="4611" y="1719"/>
                  </a:lnTo>
                  <a:lnTo>
                    <a:pt x="4454" y="1774"/>
                  </a:lnTo>
                  <a:lnTo>
                    <a:pt x="4303" y="1842"/>
                  </a:lnTo>
                  <a:lnTo>
                    <a:pt x="4158" y="1919"/>
                  </a:lnTo>
                  <a:lnTo>
                    <a:pt x="4022" y="2004"/>
                  </a:lnTo>
                  <a:lnTo>
                    <a:pt x="3897" y="2093"/>
                  </a:lnTo>
                  <a:lnTo>
                    <a:pt x="3783" y="2185"/>
                  </a:lnTo>
                  <a:lnTo>
                    <a:pt x="3681" y="2276"/>
                  </a:lnTo>
                  <a:lnTo>
                    <a:pt x="3593" y="2367"/>
                  </a:lnTo>
                  <a:lnTo>
                    <a:pt x="3522" y="2451"/>
                  </a:lnTo>
                  <a:lnTo>
                    <a:pt x="3468" y="2530"/>
                  </a:lnTo>
                  <a:lnTo>
                    <a:pt x="3432" y="2599"/>
                  </a:lnTo>
                  <a:lnTo>
                    <a:pt x="3423" y="2629"/>
                  </a:lnTo>
                  <a:lnTo>
                    <a:pt x="3418" y="2656"/>
                  </a:lnTo>
                  <a:lnTo>
                    <a:pt x="3418" y="2700"/>
                  </a:lnTo>
                  <a:lnTo>
                    <a:pt x="3423" y="2742"/>
                  </a:lnTo>
                  <a:lnTo>
                    <a:pt x="3435" y="2784"/>
                  </a:lnTo>
                  <a:lnTo>
                    <a:pt x="3451" y="2825"/>
                  </a:lnTo>
                  <a:lnTo>
                    <a:pt x="3473" y="2866"/>
                  </a:lnTo>
                  <a:lnTo>
                    <a:pt x="3499" y="2905"/>
                  </a:lnTo>
                  <a:lnTo>
                    <a:pt x="3567" y="2986"/>
                  </a:lnTo>
                  <a:lnTo>
                    <a:pt x="3646" y="3065"/>
                  </a:lnTo>
                  <a:lnTo>
                    <a:pt x="3738" y="3144"/>
                  </a:lnTo>
                  <a:lnTo>
                    <a:pt x="3942" y="3311"/>
                  </a:lnTo>
                  <a:lnTo>
                    <a:pt x="4047" y="3400"/>
                  </a:lnTo>
                  <a:lnTo>
                    <a:pt x="4152" y="3495"/>
                  </a:lnTo>
                  <a:lnTo>
                    <a:pt x="4254" y="3595"/>
                  </a:lnTo>
                  <a:lnTo>
                    <a:pt x="4349" y="3703"/>
                  </a:lnTo>
                  <a:lnTo>
                    <a:pt x="4432" y="3819"/>
                  </a:lnTo>
                  <a:lnTo>
                    <a:pt x="4503" y="3944"/>
                  </a:lnTo>
                  <a:lnTo>
                    <a:pt x="4532" y="4011"/>
                  </a:lnTo>
                  <a:lnTo>
                    <a:pt x="4557" y="4081"/>
                  </a:lnTo>
                  <a:lnTo>
                    <a:pt x="4576" y="4153"/>
                  </a:lnTo>
                  <a:lnTo>
                    <a:pt x="4591" y="4228"/>
                  </a:lnTo>
                  <a:lnTo>
                    <a:pt x="4604" y="4332"/>
                  </a:lnTo>
                  <a:lnTo>
                    <a:pt x="4611" y="4432"/>
                  </a:lnTo>
                  <a:lnTo>
                    <a:pt x="4612" y="4627"/>
                  </a:lnTo>
                  <a:lnTo>
                    <a:pt x="4609" y="4808"/>
                  </a:lnTo>
                  <a:lnTo>
                    <a:pt x="4612" y="4893"/>
                  </a:lnTo>
                  <a:lnTo>
                    <a:pt x="4619" y="4973"/>
                  </a:lnTo>
                  <a:lnTo>
                    <a:pt x="4630" y="5049"/>
                  </a:lnTo>
                  <a:lnTo>
                    <a:pt x="4651" y="5118"/>
                  </a:lnTo>
                  <a:lnTo>
                    <a:pt x="4682" y="5183"/>
                  </a:lnTo>
                  <a:lnTo>
                    <a:pt x="4723" y="5242"/>
                  </a:lnTo>
                  <a:lnTo>
                    <a:pt x="4748" y="5268"/>
                  </a:lnTo>
                  <a:lnTo>
                    <a:pt x="4776" y="5295"/>
                  </a:lnTo>
                  <a:lnTo>
                    <a:pt x="4809" y="5318"/>
                  </a:lnTo>
                  <a:lnTo>
                    <a:pt x="4846" y="5341"/>
                  </a:lnTo>
                  <a:lnTo>
                    <a:pt x="4932" y="5379"/>
                  </a:lnTo>
                  <a:lnTo>
                    <a:pt x="5036" y="5411"/>
                  </a:lnTo>
                  <a:lnTo>
                    <a:pt x="4919" y="5433"/>
                  </a:lnTo>
                  <a:lnTo>
                    <a:pt x="4799" y="5441"/>
                  </a:lnTo>
                  <a:lnTo>
                    <a:pt x="4679" y="5437"/>
                  </a:lnTo>
                  <a:lnTo>
                    <a:pt x="4561" y="5418"/>
                  </a:lnTo>
                  <a:lnTo>
                    <a:pt x="4616" y="5480"/>
                  </a:lnTo>
                  <a:lnTo>
                    <a:pt x="4678" y="5536"/>
                  </a:lnTo>
                  <a:lnTo>
                    <a:pt x="4745" y="5586"/>
                  </a:lnTo>
                  <a:lnTo>
                    <a:pt x="4816" y="5629"/>
                  </a:lnTo>
                  <a:lnTo>
                    <a:pt x="4742" y="5640"/>
                  </a:lnTo>
                  <a:lnTo>
                    <a:pt x="4665" y="5644"/>
                  </a:lnTo>
                  <a:lnTo>
                    <a:pt x="4595" y="5641"/>
                  </a:lnTo>
                  <a:lnTo>
                    <a:pt x="4526" y="5633"/>
                  </a:lnTo>
                  <a:lnTo>
                    <a:pt x="4392" y="5607"/>
                  </a:lnTo>
                  <a:lnTo>
                    <a:pt x="4268" y="5569"/>
                  </a:lnTo>
                  <a:lnTo>
                    <a:pt x="4162" y="5522"/>
                  </a:lnTo>
                  <a:lnTo>
                    <a:pt x="4076" y="5486"/>
                  </a:lnTo>
                  <a:lnTo>
                    <a:pt x="3991" y="5459"/>
                  </a:lnTo>
                  <a:lnTo>
                    <a:pt x="3908" y="5442"/>
                  </a:lnTo>
                  <a:lnTo>
                    <a:pt x="3826" y="5433"/>
                  </a:lnTo>
                  <a:lnTo>
                    <a:pt x="3746" y="5430"/>
                  </a:lnTo>
                  <a:lnTo>
                    <a:pt x="3667" y="5434"/>
                  </a:lnTo>
                  <a:lnTo>
                    <a:pt x="3514" y="5454"/>
                  </a:lnTo>
                  <a:lnTo>
                    <a:pt x="3234" y="5513"/>
                  </a:lnTo>
                  <a:lnTo>
                    <a:pt x="3106" y="5534"/>
                  </a:lnTo>
                  <a:lnTo>
                    <a:pt x="3060" y="5541"/>
                  </a:lnTo>
                  <a:lnTo>
                    <a:pt x="3047" y="5542"/>
                  </a:lnTo>
                  <a:lnTo>
                    <a:pt x="2987" y="5538"/>
                  </a:lnTo>
                  <a:lnTo>
                    <a:pt x="3153" y="5399"/>
                  </a:lnTo>
                  <a:lnTo>
                    <a:pt x="3297" y="5267"/>
                  </a:lnTo>
                  <a:lnTo>
                    <a:pt x="3422" y="5142"/>
                  </a:lnTo>
                  <a:lnTo>
                    <a:pt x="3527" y="5022"/>
                  </a:lnTo>
                  <a:lnTo>
                    <a:pt x="3573" y="4963"/>
                  </a:lnTo>
                  <a:lnTo>
                    <a:pt x="3614" y="4905"/>
                  </a:lnTo>
                  <a:lnTo>
                    <a:pt x="3651" y="4847"/>
                  </a:lnTo>
                  <a:lnTo>
                    <a:pt x="3684" y="4789"/>
                  </a:lnTo>
                  <a:lnTo>
                    <a:pt x="3711" y="4731"/>
                  </a:lnTo>
                  <a:lnTo>
                    <a:pt x="3736" y="4673"/>
                  </a:lnTo>
                  <a:lnTo>
                    <a:pt x="3756" y="4614"/>
                  </a:lnTo>
                  <a:lnTo>
                    <a:pt x="3773" y="4555"/>
                  </a:lnTo>
                  <a:lnTo>
                    <a:pt x="3785" y="4440"/>
                  </a:lnTo>
                  <a:lnTo>
                    <a:pt x="3781" y="4335"/>
                  </a:lnTo>
                  <a:lnTo>
                    <a:pt x="3763" y="4239"/>
                  </a:lnTo>
                  <a:lnTo>
                    <a:pt x="3730" y="4151"/>
                  </a:lnTo>
                  <a:lnTo>
                    <a:pt x="3686" y="4068"/>
                  </a:lnTo>
                  <a:lnTo>
                    <a:pt x="3634" y="3991"/>
                  </a:lnTo>
                  <a:lnTo>
                    <a:pt x="3573" y="3920"/>
                  </a:lnTo>
                  <a:lnTo>
                    <a:pt x="3507" y="3852"/>
                  </a:lnTo>
                  <a:lnTo>
                    <a:pt x="3367" y="3720"/>
                  </a:lnTo>
                  <a:lnTo>
                    <a:pt x="3226" y="3590"/>
                  </a:lnTo>
                  <a:lnTo>
                    <a:pt x="3158" y="3523"/>
                  </a:lnTo>
                  <a:lnTo>
                    <a:pt x="3099" y="3452"/>
                  </a:lnTo>
                  <a:lnTo>
                    <a:pt x="3045" y="3377"/>
                  </a:lnTo>
                  <a:lnTo>
                    <a:pt x="3002" y="3296"/>
                  </a:lnTo>
                  <a:lnTo>
                    <a:pt x="2978" y="3252"/>
                  </a:lnTo>
                  <a:lnTo>
                    <a:pt x="2945" y="3205"/>
                  </a:lnTo>
                  <a:close/>
                </a:path>
              </a:pathLst>
            </a:custGeom>
            <a:noFill/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473"/>
            <p:cNvSpPr>
              <a:spLocks/>
            </p:cNvSpPr>
            <p:nvPr/>
          </p:nvSpPr>
          <p:spPr bwMode="auto">
            <a:xfrm>
              <a:off x="3342" y="2898"/>
              <a:ext cx="43" cy="115"/>
            </a:xfrm>
            <a:custGeom>
              <a:avLst/>
              <a:gdLst>
                <a:gd name="T0" fmla="*/ 42 w 173"/>
                <a:gd name="T1" fmla="*/ 115 h 459"/>
                <a:gd name="T2" fmla="*/ 34 w 173"/>
                <a:gd name="T3" fmla="*/ 110 h 459"/>
                <a:gd name="T4" fmla="*/ 27 w 173"/>
                <a:gd name="T5" fmla="*/ 105 h 459"/>
                <a:gd name="T6" fmla="*/ 16 w 173"/>
                <a:gd name="T7" fmla="*/ 94 h 459"/>
                <a:gd name="T8" fmla="*/ 9 w 173"/>
                <a:gd name="T9" fmla="*/ 80 h 459"/>
                <a:gd name="T10" fmla="*/ 4 w 173"/>
                <a:gd name="T11" fmla="*/ 65 h 459"/>
                <a:gd name="T12" fmla="*/ 1 w 173"/>
                <a:gd name="T13" fmla="*/ 49 h 459"/>
                <a:gd name="T14" fmla="*/ 0 w 173"/>
                <a:gd name="T15" fmla="*/ 32 h 459"/>
                <a:gd name="T16" fmla="*/ 0 w 173"/>
                <a:gd name="T17" fmla="*/ 0 h 459"/>
                <a:gd name="T18" fmla="*/ 12 w 173"/>
                <a:gd name="T19" fmla="*/ 12 h 459"/>
                <a:gd name="T20" fmla="*/ 21 w 173"/>
                <a:gd name="T21" fmla="*/ 25 h 459"/>
                <a:gd name="T22" fmla="*/ 29 w 173"/>
                <a:gd name="T23" fmla="*/ 38 h 459"/>
                <a:gd name="T24" fmla="*/ 35 w 173"/>
                <a:gd name="T25" fmla="*/ 52 h 459"/>
                <a:gd name="T26" fmla="*/ 40 w 173"/>
                <a:gd name="T27" fmla="*/ 67 h 459"/>
                <a:gd name="T28" fmla="*/ 42 w 173"/>
                <a:gd name="T29" fmla="*/ 83 h 459"/>
                <a:gd name="T30" fmla="*/ 43 w 173"/>
                <a:gd name="T31" fmla="*/ 99 h 459"/>
                <a:gd name="T32" fmla="*/ 42 w 173"/>
                <a:gd name="T33" fmla="*/ 115 h 45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3"/>
                <a:gd name="T52" fmla="*/ 0 h 459"/>
                <a:gd name="T53" fmla="*/ 173 w 173"/>
                <a:gd name="T54" fmla="*/ 459 h 45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3" h="459">
                  <a:moveTo>
                    <a:pt x="169" y="459"/>
                  </a:moveTo>
                  <a:lnTo>
                    <a:pt x="137" y="441"/>
                  </a:lnTo>
                  <a:lnTo>
                    <a:pt x="110" y="420"/>
                  </a:lnTo>
                  <a:lnTo>
                    <a:pt x="65" y="374"/>
                  </a:lnTo>
                  <a:lnTo>
                    <a:pt x="35" y="319"/>
                  </a:lnTo>
                  <a:lnTo>
                    <a:pt x="15" y="260"/>
                  </a:lnTo>
                  <a:lnTo>
                    <a:pt x="4" y="195"/>
                  </a:lnTo>
                  <a:lnTo>
                    <a:pt x="0" y="129"/>
                  </a:lnTo>
                  <a:lnTo>
                    <a:pt x="2" y="0"/>
                  </a:lnTo>
                  <a:lnTo>
                    <a:pt x="48" y="46"/>
                  </a:lnTo>
                  <a:lnTo>
                    <a:pt x="86" y="98"/>
                  </a:lnTo>
                  <a:lnTo>
                    <a:pt x="117" y="152"/>
                  </a:lnTo>
                  <a:lnTo>
                    <a:pt x="142" y="208"/>
                  </a:lnTo>
                  <a:lnTo>
                    <a:pt x="160" y="269"/>
                  </a:lnTo>
                  <a:lnTo>
                    <a:pt x="170" y="331"/>
                  </a:lnTo>
                  <a:lnTo>
                    <a:pt x="173" y="394"/>
                  </a:lnTo>
                  <a:lnTo>
                    <a:pt x="169" y="459"/>
                  </a:lnTo>
                  <a:close/>
                </a:path>
              </a:pathLst>
            </a:custGeom>
            <a:noFill/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474"/>
            <p:cNvSpPr>
              <a:spLocks/>
            </p:cNvSpPr>
            <p:nvPr/>
          </p:nvSpPr>
          <p:spPr bwMode="auto">
            <a:xfrm>
              <a:off x="3961" y="2642"/>
              <a:ext cx="207" cy="194"/>
            </a:xfrm>
            <a:custGeom>
              <a:avLst/>
              <a:gdLst>
                <a:gd name="T0" fmla="*/ 9 w 825"/>
                <a:gd name="T1" fmla="*/ 130 h 774"/>
                <a:gd name="T2" fmla="*/ 2 w 825"/>
                <a:gd name="T3" fmla="*/ 106 h 774"/>
                <a:gd name="T4" fmla="*/ 0 w 825"/>
                <a:gd name="T5" fmla="*/ 95 h 774"/>
                <a:gd name="T6" fmla="*/ 0 w 825"/>
                <a:gd name="T7" fmla="*/ 91 h 774"/>
                <a:gd name="T8" fmla="*/ 1 w 825"/>
                <a:gd name="T9" fmla="*/ 84 h 774"/>
                <a:gd name="T10" fmla="*/ 5 w 825"/>
                <a:gd name="T11" fmla="*/ 73 h 774"/>
                <a:gd name="T12" fmla="*/ 13 w 825"/>
                <a:gd name="T13" fmla="*/ 62 h 774"/>
                <a:gd name="T14" fmla="*/ 25 w 825"/>
                <a:gd name="T15" fmla="*/ 51 h 774"/>
                <a:gd name="T16" fmla="*/ 44 w 825"/>
                <a:gd name="T17" fmla="*/ 39 h 774"/>
                <a:gd name="T18" fmla="*/ 59 w 825"/>
                <a:gd name="T19" fmla="*/ 31 h 774"/>
                <a:gd name="T20" fmla="*/ 75 w 825"/>
                <a:gd name="T21" fmla="*/ 25 h 774"/>
                <a:gd name="T22" fmla="*/ 92 w 825"/>
                <a:gd name="T23" fmla="*/ 19 h 774"/>
                <a:gd name="T24" fmla="*/ 109 w 825"/>
                <a:gd name="T25" fmla="*/ 14 h 774"/>
                <a:gd name="T26" fmla="*/ 145 w 825"/>
                <a:gd name="T27" fmla="*/ 7 h 774"/>
                <a:gd name="T28" fmla="*/ 185 w 825"/>
                <a:gd name="T29" fmla="*/ 0 h 774"/>
                <a:gd name="T30" fmla="*/ 188 w 825"/>
                <a:gd name="T31" fmla="*/ 12 h 774"/>
                <a:gd name="T32" fmla="*/ 193 w 825"/>
                <a:gd name="T33" fmla="*/ 23 h 774"/>
                <a:gd name="T34" fmla="*/ 203 w 825"/>
                <a:gd name="T35" fmla="*/ 47 h 774"/>
                <a:gd name="T36" fmla="*/ 207 w 825"/>
                <a:gd name="T37" fmla="*/ 59 h 774"/>
                <a:gd name="T38" fmla="*/ 207 w 825"/>
                <a:gd name="T39" fmla="*/ 66 h 774"/>
                <a:gd name="T40" fmla="*/ 206 w 825"/>
                <a:gd name="T41" fmla="*/ 72 h 774"/>
                <a:gd name="T42" fmla="*/ 205 w 825"/>
                <a:gd name="T43" fmla="*/ 79 h 774"/>
                <a:gd name="T44" fmla="*/ 201 w 825"/>
                <a:gd name="T45" fmla="*/ 87 h 774"/>
                <a:gd name="T46" fmla="*/ 197 w 825"/>
                <a:gd name="T47" fmla="*/ 94 h 774"/>
                <a:gd name="T48" fmla="*/ 191 w 825"/>
                <a:gd name="T49" fmla="*/ 102 h 774"/>
                <a:gd name="T50" fmla="*/ 172 w 825"/>
                <a:gd name="T51" fmla="*/ 121 h 774"/>
                <a:gd name="T52" fmla="*/ 155 w 825"/>
                <a:gd name="T53" fmla="*/ 136 h 774"/>
                <a:gd name="T54" fmla="*/ 138 w 825"/>
                <a:gd name="T55" fmla="*/ 147 h 774"/>
                <a:gd name="T56" fmla="*/ 121 w 825"/>
                <a:gd name="T57" fmla="*/ 156 h 774"/>
                <a:gd name="T58" fmla="*/ 78 w 825"/>
                <a:gd name="T59" fmla="*/ 172 h 774"/>
                <a:gd name="T60" fmla="*/ 16 w 825"/>
                <a:gd name="T61" fmla="*/ 194 h 774"/>
                <a:gd name="T62" fmla="*/ 18 w 825"/>
                <a:gd name="T63" fmla="*/ 176 h 774"/>
                <a:gd name="T64" fmla="*/ 17 w 825"/>
                <a:gd name="T65" fmla="*/ 160 h 774"/>
                <a:gd name="T66" fmla="*/ 14 w 825"/>
                <a:gd name="T67" fmla="*/ 144 h 774"/>
                <a:gd name="T68" fmla="*/ 9 w 825"/>
                <a:gd name="T69" fmla="*/ 130 h 77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25"/>
                <a:gd name="T106" fmla="*/ 0 h 774"/>
                <a:gd name="T107" fmla="*/ 825 w 825"/>
                <a:gd name="T108" fmla="*/ 774 h 77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25" h="774">
                  <a:moveTo>
                    <a:pt x="37" y="518"/>
                  </a:moveTo>
                  <a:lnTo>
                    <a:pt x="8" y="423"/>
                  </a:lnTo>
                  <a:lnTo>
                    <a:pt x="1" y="379"/>
                  </a:lnTo>
                  <a:lnTo>
                    <a:pt x="0" y="362"/>
                  </a:lnTo>
                  <a:lnTo>
                    <a:pt x="4" y="335"/>
                  </a:lnTo>
                  <a:lnTo>
                    <a:pt x="20" y="292"/>
                  </a:lnTo>
                  <a:lnTo>
                    <a:pt x="51" y="247"/>
                  </a:lnTo>
                  <a:lnTo>
                    <a:pt x="101" y="202"/>
                  </a:lnTo>
                  <a:lnTo>
                    <a:pt x="174" y="156"/>
                  </a:lnTo>
                  <a:lnTo>
                    <a:pt x="236" y="125"/>
                  </a:lnTo>
                  <a:lnTo>
                    <a:pt x="300" y="98"/>
                  </a:lnTo>
                  <a:lnTo>
                    <a:pt x="366" y="76"/>
                  </a:lnTo>
                  <a:lnTo>
                    <a:pt x="434" y="57"/>
                  </a:lnTo>
                  <a:lnTo>
                    <a:pt x="579" y="26"/>
                  </a:lnTo>
                  <a:lnTo>
                    <a:pt x="739" y="0"/>
                  </a:lnTo>
                  <a:lnTo>
                    <a:pt x="750" y="47"/>
                  </a:lnTo>
                  <a:lnTo>
                    <a:pt x="769" y="93"/>
                  </a:lnTo>
                  <a:lnTo>
                    <a:pt x="811" y="188"/>
                  </a:lnTo>
                  <a:lnTo>
                    <a:pt x="824" y="236"/>
                  </a:lnTo>
                  <a:lnTo>
                    <a:pt x="825" y="263"/>
                  </a:lnTo>
                  <a:lnTo>
                    <a:pt x="823" y="289"/>
                  </a:lnTo>
                  <a:lnTo>
                    <a:pt x="816" y="317"/>
                  </a:lnTo>
                  <a:lnTo>
                    <a:pt x="803" y="346"/>
                  </a:lnTo>
                  <a:lnTo>
                    <a:pt x="786" y="375"/>
                  </a:lnTo>
                  <a:lnTo>
                    <a:pt x="761" y="405"/>
                  </a:lnTo>
                  <a:lnTo>
                    <a:pt x="685" y="484"/>
                  </a:lnTo>
                  <a:lnTo>
                    <a:pt x="616" y="542"/>
                  </a:lnTo>
                  <a:lnTo>
                    <a:pt x="550" y="587"/>
                  </a:lnTo>
                  <a:lnTo>
                    <a:pt x="481" y="622"/>
                  </a:lnTo>
                  <a:lnTo>
                    <a:pt x="311" y="685"/>
                  </a:lnTo>
                  <a:lnTo>
                    <a:pt x="62" y="774"/>
                  </a:lnTo>
                  <a:lnTo>
                    <a:pt x="71" y="703"/>
                  </a:lnTo>
                  <a:lnTo>
                    <a:pt x="67" y="637"/>
                  </a:lnTo>
                  <a:lnTo>
                    <a:pt x="54" y="575"/>
                  </a:lnTo>
                  <a:lnTo>
                    <a:pt x="37" y="518"/>
                  </a:lnTo>
                  <a:close/>
                </a:path>
              </a:pathLst>
            </a:custGeom>
            <a:noFill/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475"/>
            <p:cNvSpPr>
              <a:spLocks/>
            </p:cNvSpPr>
            <p:nvPr/>
          </p:nvSpPr>
          <p:spPr bwMode="auto">
            <a:xfrm>
              <a:off x="3909" y="2691"/>
              <a:ext cx="8" cy="77"/>
            </a:xfrm>
            <a:custGeom>
              <a:avLst/>
              <a:gdLst>
                <a:gd name="T0" fmla="*/ 6 w 32"/>
                <a:gd name="T1" fmla="*/ 77 h 307"/>
                <a:gd name="T2" fmla="*/ 1 w 32"/>
                <a:gd name="T3" fmla="*/ 47 h 307"/>
                <a:gd name="T4" fmla="*/ 0 w 32"/>
                <a:gd name="T5" fmla="*/ 28 h 307"/>
                <a:gd name="T6" fmla="*/ 2 w 32"/>
                <a:gd name="T7" fmla="*/ 14 h 307"/>
                <a:gd name="T8" fmla="*/ 8 w 32"/>
                <a:gd name="T9" fmla="*/ 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07"/>
                <a:gd name="T17" fmla="*/ 32 w 32"/>
                <a:gd name="T18" fmla="*/ 307 h 3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07">
                  <a:moveTo>
                    <a:pt x="23" y="307"/>
                  </a:moveTo>
                  <a:lnTo>
                    <a:pt x="6" y="189"/>
                  </a:lnTo>
                  <a:lnTo>
                    <a:pt x="0" y="112"/>
                  </a:lnTo>
                  <a:lnTo>
                    <a:pt x="8" y="57"/>
                  </a:lnTo>
                  <a:lnTo>
                    <a:pt x="32" y="0"/>
                  </a:lnTo>
                </a:path>
              </a:pathLst>
            </a:custGeom>
            <a:noFill/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476"/>
            <p:cNvSpPr>
              <a:spLocks noChangeShapeType="1"/>
            </p:cNvSpPr>
            <p:nvPr/>
          </p:nvSpPr>
          <p:spPr bwMode="auto">
            <a:xfrm flipV="1">
              <a:off x="4148" y="2618"/>
              <a:ext cx="22" cy="1"/>
            </a:xfrm>
            <a:prstGeom prst="line">
              <a:avLst/>
            </a:prstGeom>
            <a:noFill/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Line 477"/>
            <p:cNvSpPr>
              <a:spLocks noChangeShapeType="1"/>
            </p:cNvSpPr>
            <p:nvPr/>
          </p:nvSpPr>
          <p:spPr bwMode="auto">
            <a:xfrm flipH="1">
              <a:off x="4146" y="2639"/>
              <a:ext cx="20" cy="3"/>
            </a:xfrm>
            <a:prstGeom prst="line">
              <a:avLst/>
            </a:prstGeom>
            <a:noFill/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478"/>
            <p:cNvSpPr>
              <a:spLocks/>
            </p:cNvSpPr>
            <p:nvPr/>
          </p:nvSpPr>
          <p:spPr bwMode="auto">
            <a:xfrm>
              <a:off x="4351" y="2849"/>
              <a:ext cx="70" cy="10"/>
            </a:xfrm>
            <a:custGeom>
              <a:avLst/>
              <a:gdLst>
                <a:gd name="T0" fmla="*/ 70 w 279"/>
                <a:gd name="T1" fmla="*/ 0 h 38"/>
                <a:gd name="T2" fmla="*/ 62 w 279"/>
                <a:gd name="T3" fmla="*/ 5 h 38"/>
                <a:gd name="T4" fmla="*/ 54 w 279"/>
                <a:gd name="T5" fmla="*/ 8 h 38"/>
                <a:gd name="T6" fmla="*/ 46 w 279"/>
                <a:gd name="T7" fmla="*/ 10 h 38"/>
                <a:gd name="T8" fmla="*/ 37 w 279"/>
                <a:gd name="T9" fmla="*/ 10 h 38"/>
                <a:gd name="T10" fmla="*/ 19 w 279"/>
                <a:gd name="T11" fmla="*/ 7 h 38"/>
                <a:gd name="T12" fmla="*/ 0 w 279"/>
                <a:gd name="T13" fmla="*/ 2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9"/>
                <a:gd name="T22" fmla="*/ 0 h 38"/>
                <a:gd name="T23" fmla="*/ 279 w 279"/>
                <a:gd name="T24" fmla="*/ 38 h 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9" h="38">
                  <a:moveTo>
                    <a:pt x="279" y="0"/>
                  </a:moveTo>
                  <a:lnTo>
                    <a:pt x="249" y="19"/>
                  </a:lnTo>
                  <a:lnTo>
                    <a:pt x="217" y="31"/>
                  </a:lnTo>
                  <a:lnTo>
                    <a:pt x="183" y="37"/>
                  </a:lnTo>
                  <a:lnTo>
                    <a:pt x="147" y="38"/>
                  </a:lnTo>
                  <a:lnTo>
                    <a:pt x="75" y="28"/>
                  </a:lnTo>
                  <a:lnTo>
                    <a:pt x="0" y="8"/>
                  </a:lnTo>
                </a:path>
              </a:pathLst>
            </a:custGeom>
            <a:noFill/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479"/>
            <p:cNvSpPr>
              <a:spLocks noChangeShapeType="1"/>
            </p:cNvSpPr>
            <p:nvPr/>
          </p:nvSpPr>
          <p:spPr bwMode="auto">
            <a:xfrm flipH="1">
              <a:off x="4133" y="2821"/>
              <a:ext cx="32" cy="1"/>
            </a:xfrm>
            <a:prstGeom prst="line">
              <a:avLst/>
            </a:prstGeom>
            <a:noFill/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Line 480"/>
            <p:cNvSpPr>
              <a:spLocks noChangeShapeType="1"/>
            </p:cNvSpPr>
            <p:nvPr/>
          </p:nvSpPr>
          <p:spPr bwMode="auto">
            <a:xfrm flipH="1">
              <a:off x="3970" y="2836"/>
              <a:ext cx="7" cy="26"/>
            </a:xfrm>
            <a:prstGeom prst="line">
              <a:avLst/>
            </a:prstGeom>
            <a:noFill/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481"/>
            <p:cNvSpPr>
              <a:spLocks/>
            </p:cNvSpPr>
            <p:nvPr/>
          </p:nvSpPr>
          <p:spPr bwMode="auto">
            <a:xfrm>
              <a:off x="3578" y="3132"/>
              <a:ext cx="50" cy="37"/>
            </a:xfrm>
            <a:custGeom>
              <a:avLst/>
              <a:gdLst>
                <a:gd name="T0" fmla="*/ 50 w 203"/>
                <a:gd name="T1" fmla="*/ 37 h 146"/>
                <a:gd name="T2" fmla="*/ 25 w 203"/>
                <a:gd name="T3" fmla="*/ 18 h 146"/>
                <a:gd name="T4" fmla="*/ 0 w 203"/>
                <a:gd name="T5" fmla="*/ 0 h 146"/>
                <a:gd name="T6" fmla="*/ 0 60000 65536"/>
                <a:gd name="T7" fmla="*/ 0 60000 65536"/>
                <a:gd name="T8" fmla="*/ 0 60000 65536"/>
                <a:gd name="T9" fmla="*/ 0 w 203"/>
                <a:gd name="T10" fmla="*/ 0 h 146"/>
                <a:gd name="T11" fmla="*/ 203 w 203"/>
                <a:gd name="T12" fmla="*/ 146 h 1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" h="146">
                  <a:moveTo>
                    <a:pt x="203" y="146"/>
                  </a:moveTo>
                  <a:lnTo>
                    <a:pt x="103" y="7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482"/>
            <p:cNvSpPr>
              <a:spLocks/>
            </p:cNvSpPr>
            <p:nvPr/>
          </p:nvSpPr>
          <p:spPr bwMode="auto">
            <a:xfrm>
              <a:off x="3459" y="3070"/>
              <a:ext cx="23" cy="59"/>
            </a:xfrm>
            <a:custGeom>
              <a:avLst/>
              <a:gdLst>
                <a:gd name="T0" fmla="*/ 23 w 91"/>
                <a:gd name="T1" fmla="*/ 59 h 237"/>
                <a:gd name="T2" fmla="*/ 10 w 91"/>
                <a:gd name="T3" fmla="*/ 28 h 237"/>
                <a:gd name="T4" fmla="*/ 0 w 91"/>
                <a:gd name="T5" fmla="*/ 0 h 237"/>
                <a:gd name="T6" fmla="*/ 0 60000 65536"/>
                <a:gd name="T7" fmla="*/ 0 60000 65536"/>
                <a:gd name="T8" fmla="*/ 0 60000 65536"/>
                <a:gd name="T9" fmla="*/ 0 w 91"/>
                <a:gd name="T10" fmla="*/ 0 h 237"/>
                <a:gd name="T11" fmla="*/ 91 w 91"/>
                <a:gd name="T12" fmla="*/ 237 h 2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" h="237">
                  <a:moveTo>
                    <a:pt x="91" y="237"/>
                  </a:moveTo>
                  <a:lnTo>
                    <a:pt x="39" y="11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483"/>
            <p:cNvSpPr>
              <a:spLocks/>
            </p:cNvSpPr>
            <p:nvPr/>
          </p:nvSpPr>
          <p:spPr bwMode="auto">
            <a:xfrm>
              <a:off x="3384" y="3013"/>
              <a:ext cx="8" cy="36"/>
            </a:xfrm>
            <a:custGeom>
              <a:avLst/>
              <a:gdLst>
                <a:gd name="T0" fmla="*/ 8 w 33"/>
                <a:gd name="T1" fmla="*/ 36 h 143"/>
                <a:gd name="T2" fmla="*/ 5 w 33"/>
                <a:gd name="T3" fmla="*/ 34 h 143"/>
                <a:gd name="T4" fmla="*/ 2 w 33"/>
                <a:gd name="T5" fmla="*/ 31 h 143"/>
                <a:gd name="T6" fmla="*/ 0 w 33"/>
                <a:gd name="T7" fmla="*/ 20 h 143"/>
                <a:gd name="T8" fmla="*/ 0 w 33"/>
                <a:gd name="T9" fmla="*/ 8 h 143"/>
                <a:gd name="T10" fmla="*/ 1 w 33"/>
                <a:gd name="T11" fmla="*/ 0 h 1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43"/>
                <a:gd name="T20" fmla="*/ 33 w 33"/>
                <a:gd name="T21" fmla="*/ 143 h 1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43">
                  <a:moveTo>
                    <a:pt x="33" y="143"/>
                  </a:moveTo>
                  <a:lnTo>
                    <a:pt x="19" y="136"/>
                  </a:lnTo>
                  <a:lnTo>
                    <a:pt x="9" y="122"/>
                  </a:lnTo>
                  <a:lnTo>
                    <a:pt x="0" y="80"/>
                  </a:lnTo>
                  <a:lnTo>
                    <a:pt x="0" y="32"/>
                  </a:lnTo>
                  <a:lnTo>
                    <a:pt x="3" y="0"/>
                  </a:lnTo>
                </a:path>
              </a:pathLst>
            </a:custGeom>
            <a:noFill/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484"/>
            <p:cNvSpPr>
              <a:spLocks/>
            </p:cNvSpPr>
            <p:nvPr/>
          </p:nvSpPr>
          <p:spPr bwMode="auto">
            <a:xfrm>
              <a:off x="3271" y="2845"/>
              <a:ext cx="71" cy="53"/>
            </a:xfrm>
            <a:custGeom>
              <a:avLst/>
              <a:gdLst>
                <a:gd name="T0" fmla="*/ 71 w 286"/>
                <a:gd name="T1" fmla="*/ 53 h 210"/>
                <a:gd name="T2" fmla="*/ 37 w 286"/>
                <a:gd name="T3" fmla="*/ 25 h 210"/>
                <a:gd name="T4" fmla="*/ 16 w 286"/>
                <a:gd name="T5" fmla="*/ 10 h 210"/>
                <a:gd name="T6" fmla="*/ 9 w 286"/>
                <a:gd name="T7" fmla="*/ 5 h 210"/>
                <a:gd name="T8" fmla="*/ 0 w 286"/>
                <a:gd name="T9" fmla="*/ 0 h 2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6"/>
                <a:gd name="T16" fmla="*/ 0 h 210"/>
                <a:gd name="T17" fmla="*/ 286 w 286"/>
                <a:gd name="T18" fmla="*/ 210 h 2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6" h="210">
                  <a:moveTo>
                    <a:pt x="286" y="210"/>
                  </a:moveTo>
                  <a:lnTo>
                    <a:pt x="149" y="100"/>
                  </a:lnTo>
                  <a:lnTo>
                    <a:pt x="66" y="39"/>
                  </a:lnTo>
                  <a:lnTo>
                    <a:pt x="35" y="2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485"/>
            <p:cNvSpPr>
              <a:spLocks/>
            </p:cNvSpPr>
            <p:nvPr/>
          </p:nvSpPr>
          <p:spPr bwMode="auto">
            <a:xfrm>
              <a:off x="3269" y="2802"/>
              <a:ext cx="68" cy="36"/>
            </a:xfrm>
            <a:custGeom>
              <a:avLst/>
              <a:gdLst>
                <a:gd name="T0" fmla="*/ 0 w 271"/>
                <a:gd name="T1" fmla="*/ 0 h 144"/>
                <a:gd name="T2" fmla="*/ 37 w 271"/>
                <a:gd name="T3" fmla="*/ 18 h 144"/>
                <a:gd name="T4" fmla="*/ 68 w 271"/>
                <a:gd name="T5" fmla="*/ 36 h 144"/>
                <a:gd name="T6" fmla="*/ 0 60000 65536"/>
                <a:gd name="T7" fmla="*/ 0 60000 65536"/>
                <a:gd name="T8" fmla="*/ 0 60000 65536"/>
                <a:gd name="T9" fmla="*/ 0 w 271"/>
                <a:gd name="T10" fmla="*/ 0 h 144"/>
                <a:gd name="T11" fmla="*/ 271 w 271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1" h="144">
                  <a:moveTo>
                    <a:pt x="0" y="0"/>
                  </a:moveTo>
                  <a:lnTo>
                    <a:pt x="149" y="74"/>
                  </a:lnTo>
                  <a:lnTo>
                    <a:pt x="271" y="144"/>
                  </a:lnTo>
                </a:path>
              </a:pathLst>
            </a:custGeom>
            <a:noFill/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86"/>
            <p:cNvSpPr>
              <a:spLocks noChangeShapeType="1"/>
            </p:cNvSpPr>
            <p:nvPr/>
          </p:nvSpPr>
          <p:spPr bwMode="auto">
            <a:xfrm flipH="1" flipV="1">
              <a:off x="3006" y="2668"/>
              <a:ext cx="41" cy="38"/>
            </a:xfrm>
            <a:prstGeom prst="line">
              <a:avLst/>
            </a:prstGeom>
            <a:noFill/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487"/>
            <p:cNvSpPr>
              <a:spLocks/>
            </p:cNvSpPr>
            <p:nvPr/>
          </p:nvSpPr>
          <p:spPr bwMode="auto">
            <a:xfrm>
              <a:off x="3799" y="3470"/>
              <a:ext cx="8" cy="136"/>
            </a:xfrm>
            <a:custGeom>
              <a:avLst/>
              <a:gdLst>
                <a:gd name="T0" fmla="*/ 3 w 35"/>
                <a:gd name="T1" fmla="*/ 0 h 544"/>
                <a:gd name="T2" fmla="*/ 7 w 35"/>
                <a:gd name="T3" fmla="*/ 37 h 544"/>
                <a:gd name="T4" fmla="*/ 8 w 35"/>
                <a:gd name="T5" fmla="*/ 72 h 544"/>
                <a:gd name="T6" fmla="*/ 5 w 35"/>
                <a:gd name="T7" fmla="*/ 105 h 544"/>
                <a:gd name="T8" fmla="*/ 0 w 35"/>
                <a:gd name="T9" fmla="*/ 136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4"/>
                <a:gd name="T17" fmla="*/ 35 w 35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4">
                  <a:moveTo>
                    <a:pt x="12" y="0"/>
                  </a:moveTo>
                  <a:lnTo>
                    <a:pt x="29" y="148"/>
                  </a:lnTo>
                  <a:lnTo>
                    <a:pt x="35" y="287"/>
                  </a:lnTo>
                  <a:lnTo>
                    <a:pt x="24" y="419"/>
                  </a:lnTo>
                  <a:lnTo>
                    <a:pt x="0" y="544"/>
                  </a:lnTo>
                </a:path>
              </a:pathLst>
            </a:custGeom>
            <a:noFill/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88"/>
            <p:cNvSpPr>
              <a:spLocks/>
            </p:cNvSpPr>
            <p:nvPr/>
          </p:nvSpPr>
          <p:spPr bwMode="auto">
            <a:xfrm>
              <a:off x="3960" y="3760"/>
              <a:ext cx="35" cy="62"/>
            </a:xfrm>
            <a:custGeom>
              <a:avLst/>
              <a:gdLst>
                <a:gd name="T0" fmla="*/ 0 w 143"/>
                <a:gd name="T1" fmla="*/ 0 h 247"/>
                <a:gd name="T2" fmla="*/ 7 w 143"/>
                <a:gd name="T3" fmla="*/ 17 h 247"/>
                <a:gd name="T4" fmla="*/ 15 w 143"/>
                <a:gd name="T5" fmla="*/ 32 h 247"/>
                <a:gd name="T6" fmla="*/ 24 w 143"/>
                <a:gd name="T7" fmla="*/ 48 h 247"/>
                <a:gd name="T8" fmla="*/ 35 w 143"/>
                <a:gd name="T9" fmla="*/ 62 h 2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3"/>
                <a:gd name="T16" fmla="*/ 0 h 247"/>
                <a:gd name="T17" fmla="*/ 143 w 143"/>
                <a:gd name="T18" fmla="*/ 247 h 2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3" h="247">
                  <a:moveTo>
                    <a:pt x="0" y="0"/>
                  </a:moveTo>
                  <a:lnTo>
                    <a:pt x="28" y="66"/>
                  </a:lnTo>
                  <a:lnTo>
                    <a:pt x="62" y="129"/>
                  </a:lnTo>
                  <a:lnTo>
                    <a:pt x="99" y="190"/>
                  </a:lnTo>
                  <a:lnTo>
                    <a:pt x="143" y="247"/>
                  </a:lnTo>
                </a:path>
              </a:pathLst>
            </a:custGeom>
            <a:noFill/>
            <a:ln w="0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89"/>
            <p:cNvSpPr>
              <a:spLocks noEditPoints="1"/>
            </p:cNvSpPr>
            <p:nvPr/>
          </p:nvSpPr>
          <p:spPr bwMode="auto">
            <a:xfrm>
              <a:off x="2371" y="1629"/>
              <a:ext cx="2806" cy="2275"/>
            </a:xfrm>
            <a:custGeom>
              <a:avLst/>
              <a:gdLst>
                <a:gd name="T0" fmla="*/ 1164 w 11224"/>
                <a:gd name="T1" fmla="*/ 2152 h 9098"/>
                <a:gd name="T2" fmla="*/ 1210 w 11224"/>
                <a:gd name="T3" fmla="*/ 2140 h 9098"/>
                <a:gd name="T4" fmla="*/ 1227 w 11224"/>
                <a:gd name="T5" fmla="*/ 2188 h 9098"/>
                <a:gd name="T6" fmla="*/ 1288 w 11224"/>
                <a:gd name="T7" fmla="*/ 2154 h 9098"/>
                <a:gd name="T8" fmla="*/ 1253 w 11224"/>
                <a:gd name="T9" fmla="*/ 2231 h 9098"/>
                <a:gd name="T10" fmla="*/ 1686 w 11224"/>
                <a:gd name="T11" fmla="*/ 2222 h 9098"/>
                <a:gd name="T12" fmla="*/ 1720 w 11224"/>
                <a:gd name="T13" fmla="*/ 2188 h 9098"/>
                <a:gd name="T14" fmla="*/ 1760 w 11224"/>
                <a:gd name="T15" fmla="*/ 2146 h 9098"/>
                <a:gd name="T16" fmla="*/ 1811 w 11224"/>
                <a:gd name="T17" fmla="*/ 2196 h 9098"/>
                <a:gd name="T18" fmla="*/ 1797 w 11224"/>
                <a:gd name="T19" fmla="*/ 2275 h 9098"/>
                <a:gd name="T20" fmla="*/ 13 w 11224"/>
                <a:gd name="T21" fmla="*/ 700 h 9098"/>
                <a:gd name="T22" fmla="*/ 111 w 11224"/>
                <a:gd name="T23" fmla="*/ 538 h 9098"/>
                <a:gd name="T24" fmla="*/ 233 w 11224"/>
                <a:gd name="T25" fmla="*/ 417 h 9098"/>
                <a:gd name="T26" fmla="*/ 380 w 11224"/>
                <a:gd name="T27" fmla="*/ 309 h 9098"/>
                <a:gd name="T28" fmla="*/ 601 w 11224"/>
                <a:gd name="T29" fmla="*/ 247 h 9098"/>
                <a:gd name="T30" fmla="*/ 932 w 11224"/>
                <a:gd name="T31" fmla="*/ 290 h 9098"/>
                <a:gd name="T32" fmla="*/ 945 w 11224"/>
                <a:gd name="T33" fmla="*/ 312 h 9098"/>
                <a:gd name="T34" fmla="*/ 1096 w 11224"/>
                <a:gd name="T35" fmla="*/ 349 h 9098"/>
                <a:gd name="T36" fmla="*/ 1006 w 11224"/>
                <a:gd name="T37" fmla="*/ 240 h 9098"/>
                <a:gd name="T38" fmla="*/ 1120 w 11224"/>
                <a:gd name="T39" fmla="*/ 187 h 9098"/>
                <a:gd name="T40" fmla="*/ 1186 w 11224"/>
                <a:gd name="T41" fmla="*/ 85 h 9098"/>
                <a:gd name="T42" fmla="*/ 1481 w 11224"/>
                <a:gd name="T43" fmla="*/ 37 h 9098"/>
                <a:gd name="T44" fmla="*/ 1495 w 11224"/>
                <a:gd name="T45" fmla="*/ 20 h 9098"/>
                <a:gd name="T46" fmla="*/ 1687 w 11224"/>
                <a:gd name="T47" fmla="*/ 14 h 9098"/>
                <a:gd name="T48" fmla="*/ 1856 w 11224"/>
                <a:gd name="T49" fmla="*/ 50 h 9098"/>
                <a:gd name="T50" fmla="*/ 2085 w 11224"/>
                <a:gd name="T51" fmla="*/ 81 h 9098"/>
                <a:gd name="T52" fmla="*/ 2175 w 11224"/>
                <a:gd name="T53" fmla="*/ 145 h 9098"/>
                <a:gd name="T54" fmla="*/ 2208 w 11224"/>
                <a:gd name="T55" fmla="*/ 201 h 9098"/>
                <a:gd name="T56" fmla="*/ 2234 w 11224"/>
                <a:gd name="T57" fmla="*/ 266 h 9098"/>
                <a:gd name="T58" fmla="*/ 2312 w 11224"/>
                <a:gd name="T59" fmla="*/ 341 h 9098"/>
                <a:gd name="T60" fmla="*/ 2438 w 11224"/>
                <a:gd name="T61" fmla="*/ 424 h 9098"/>
                <a:gd name="T62" fmla="*/ 2572 w 11224"/>
                <a:gd name="T63" fmla="*/ 505 h 9098"/>
                <a:gd name="T64" fmla="*/ 2724 w 11224"/>
                <a:gd name="T65" fmla="*/ 631 h 9098"/>
                <a:gd name="T66" fmla="*/ 2733 w 11224"/>
                <a:gd name="T67" fmla="*/ 730 h 9098"/>
                <a:gd name="T68" fmla="*/ 2631 w 11224"/>
                <a:gd name="T69" fmla="*/ 746 h 9098"/>
                <a:gd name="T70" fmla="*/ 2489 w 11224"/>
                <a:gd name="T71" fmla="*/ 806 h 9098"/>
                <a:gd name="T72" fmla="*/ 2630 w 11224"/>
                <a:gd name="T73" fmla="*/ 874 h 9098"/>
                <a:gd name="T74" fmla="*/ 2729 w 11224"/>
                <a:gd name="T75" fmla="*/ 943 h 9098"/>
                <a:gd name="T76" fmla="*/ 2793 w 11224"/>
                <a:gd name="T77" fmla="*/ 1059 h 9098"/>
                <a:gd name="T78" fmla="*/ 2789 w 11224"/>
                <a:gd name="T79" fmla="*/ 1126 h 9098"/>
                <a:gd name="T80" fmla="*/ 2746 w 11224"/>
                <a:gd name="T81" fmla="*/ 1210 h 9098"/>
                <a:gd name="T82" fmla="*/ 2521 w 11224"/>
                <a:gd name="T83" fmla="*/ 1105 h 9098"/>
                <a:gd name="T84" fmla="*/ 2186 w 11224"/>
                <a:gd name="T85" fmla="*/ 1057 h 9098"/>
                <a:gd name="T86" fmla="*/ 2054 w 11224"/>
                <a:gd name="T87" fmla="*/ 1039 h 9098"/>
                <a:gd name="T88" fmla="*/ 1736 w 11224"/>
                <a:gd name="T89" fmla="*/ 938 h 9098"/>
                <a:gd name="T90" fmla="*/ 1688 w 11224"/>
                <a:gd name="T91" fmla="*/ 838 h 9098"/>
                <a:gd name="T92" fmla="*/ 1521 w 11224"/>
                <a:gd name="T93" fmla="*/ 924 h 9098"/>
                <a:gd name="T94" fmla="*/ 1271 w 11224"/>
                <a:gd name="T95" fmla="*/ 959 h 9098"/>
                <a:gd name="T96" fmla="*/ 1193 w 11224"/>
                <a:gd name="T97" fmla="*/ 1021 h 9098"/>
                <a:gd name="T98" fmla="*/ 1077 w 11224"/>
                <a:gd name="T99" fmla="*/ 1030 h 9098"/>
                <a:gd name="T100" fmla="*/ 1020 w 11224"/>
                <a:gd name="T101" fmla="*/ 1006 h 9098"/>
                <a:gd name="T102" fmla="*/ 878 w 11224"/>
                <a:gd name="T103" fmla="*/ 1052 h 9098"/>
                <a:gd name="T104" fmla="*/ 704 w 11224"/>
                <a:gd name="T105" fmla="*/ 1002 h 9098"/>
                <a:gd name="T106" fmla="*/ 506 w 11224"/>
                <a:gd name="T107" fmla="*/ 963 h 9098"/>
                <a:gd name="T108" fmla="*/ 415 w 11224"/>
                <a:gd name="T109" fmla="*/ 1004 h 9098"/>
                <a:gd name="T110" fmla="*/ 327 w 11224"/>
                <a:gd name="T111" fmla="*/ 956 h 9098"/>
                <a:gd name="T112" fmla="*/ 289 w 11224"/>
                <a:gd name="T113" fmla="*/ 886 h 9098"/>
                <a:gd name="T114" fmla="*/ 406 w 11224"/>
                <a:gd name="T115" fmla="*/ 758 h 9098"/>
                <a:gd name="T116" fmla="*/ 263 w 11224"/>
                <a:gd name="T117" fmla="*/ 747 h 9098"/>
                <a:gd name="T118" fmla="*/ 22 w 11224"/>
                <a:gd name="T119" fmla="*/ 778 h 909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1224"/>
                <a:gd name="T181" fmla="*/ 0 h 9098"/>
                <a:gd name="T182" fmla="*/ 11224 w 11224"/>
                <a:gd name="T183" fmla="*/ 9098 h 909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1224" h="9098">
                  <a:moveTo>
                    <a:pt x="4635" y="8915"/>
                  </a:moveTo>
                  <a:lnTo>
                    <a:pt x="4563" y="8845"/>
                  </a:lnTo>
                  <a:lnTo>
                    <a:pt x="4502" y="8764"/>
                  </a:lnTo>
                  <a:lnTo>
                    <a:pt x="4452" y="8676"/>
                  </a:lnTo>
                  <a:lnTo>
                    <a:pt x="4413" y="8581"/>
                  </a:lnTo>
                  <a:lnTo>
                    <a:pt x="4472" y="8637"/>
                  </a:lnTo>
                  <a:lnTo>
                    <a:pt x="4532" y="8681"/>
                  </a:lnTo>
                  <a:lnTo>
                    <a:pt x="4563" y="8697"/>
                  </a:lnTo>
                  <a:lnTo>
                    <a:pt x="4593" y="8710"/>
                  </a:lnTo>
                  <a:lnTo>
                    <a:pt x="4653" y="8726"/>
                  </a:lnTo>
                  <a:lnTo>
                    <a:pt x="4659" y="8687"/>
                  </a:lnTo>
                  <a:lnTo>
                    <a:pt x="4660" y="8648"/>
                  </a:lnTo>
                  <a:lnTo>
                    <a:pt x="4656" y="8605"/>
                  </a:lnTo>
                  <a:lnTo>
                    <a:pt x="4650" y="8560"/>
                  </a:lnTo>
                  <a:lnTo>
                    <a:pt x="4619" y="8457"/>
                  </a:lnTo>
                  <a:lnTo>
                    <a:pt x="4571" y="8335"/>
                  </a:lnTo>
                  <a:lnTo>
                    <a:pt x="4609" y="8368"/>
                  </a:lnTo>
                  <a:lnTo>
                    <a:pt x="4644" y="8406"/>
                  </a:lnTo>
                  <a:lnTo>
                    <a:pt x="4676" y="8449"/>
                  </a:lnTo>
                  <a:lnTo>
                    <a:pt x="4703" y="8497"/>
                  </a:lnTo>
                  <a:lnTo>
                    <a:pt x="4746" y="8594"/>
                  </a:lnTo>
                  <a:lnTo>
                    <a:pt x="4760" y="8643"/>
                  </a:lnTo>
                  <a:lnTo>
                    <a:pt x="4768" y="8687"/>
                  </a:lnTo>
                  <a:lnTo>
                    <a:pt x="4796" y="8649"/>
                  </a:lnTo>
                  <a:lnTo>
                    <a:pt x="4819" y="8607"/>
                  </a:lnTo>
                  <a:lnTo>
                    <a:pt x="4838" y="8558"/>
                  </a:lnTo>
                  <a:lnTo>
                    <a:pt x="4852" y="8505"/>
                  </a:lnTo>
                  <a:lnTo>
                    <a:pt x="4861" y="8445"/>
                  </a:lnTo>
                  <a:lnTo>
                    <a:pt x="4865" y="8381"/>
                  </a:lnTo>
                  <a:lnTo>
                    <a:pt x="4863" y="8310"/>
                  </a:lnTo>
                  <a:lnTo>
                    <a:pt x="4855" y="8233"/>
                  </a:lnTo>
                  <a:lnTo>
                    <a:pt x="4885" y="8310"/>
                  </a:lnTo>
                  <a:lnTo>
                    <a:pt x="4909" y="8381"/>
                  </a:lnTo>
                  <a:lnTo>
                    <a:pt x="4926" y="8447"/>
                  </a:lnTo>
                  <a:lnTo>
                    <a:pt x="4935" y="8510"/>
                  </a:lnTo>
                  <a:lnTo>
                    <a:pt x="4938" y="8570"/>
                  </a:lnTo>
                  <a:lnTo>
                    <a:pt x="4934" y="8631"/>
                  </a:lnTo>
                  <a:lnTo>
                    <a:pt x="4923" y="8690"/>
                  </a:lnTo>
                  <a:lnTo>
                    <a:pt x="4906" y="8752"/>
                  </a:lnTo>
                  <a:lnTo>
                    <a:pt x="4934" y="8723"/>
                  </a:lnTo>
                  <a:lnTo>
                    <a:pt x="4955" y="8684"/>
                  </a:lnTo>
                  <a:lnTo>
                    <a:pt x="4971" y="8636"/>
                  </a:lnTo>
                  <a:lnTo>
                    <a:pt x="4981" y="8581"/>
                  </a:lnTo>
                  <a:lnTo>
                    <a:pt x="5009" y="8657"/>
                  </a:lnTo>
                  <a:lnTo>
                    <a:pt x="5030" y="8728"/>
                  </a:lnTo>
                  <a:lnTo>
                    <a:pt x="5044" y="8794"/>
                  </a:lnTo>
                  <a:lnTo>
                    <a:pt x="5054" y="8859"/>
                  </a:lnTo>
                  <a:lnTo>
                    <a:pt x="5081" y="8820"/>
                  </a:lnTo>
                  <a:lnTo>
                    <a:pt x="5105" y="8777"/>
                  </a:lnTo>
                  <a:lnTo>
                    <a:pt x="5125" y="8730"/>
                  </a:lnTo>
                  <a:lnTo>
                    <a:pt x="5139" y="8676"/>
                  </a:lnTo>
                  <a:lnTo>
                    <a:pt x="5150" y="8616"/>
                  </a:lnTo>
                  <a:lnTo>
                    <a:pt x="5154" y="8552"/>
                  </a:lnTo>
                  <a:lnTo>
                    <a:pt x="5151" y="8481"/>
                  </a:lnTo>
                  <a:lnTo>
                    <a:pt x="5143" y="8403"/>
                  </a:lnTo>
                  <a:lnTo>
                    <a:pt x="5173" y="8481"/>
                  </a:lnTo>
                  <a:lnTo>
                    <a:pt x="5197" y="8552"/>
                  </a:lnTo>
                  <a:lnTo>
                    <a:pt x="5214" y="8618"/>
                  </a:lnTo>
                  <a:lnTo>
                    <a:pt x="5224" y="8681"/>
                  </a:lnTo>
                  <a:lnTo>
                    <a:pt x="5226" y="8741"/>
                  </a:lnTo>
                  <a:lnTo>
                    <a:pt x="5221" y="8802"/>
                  </a:lnTo>
                  <a:lnTo>
                    <a:pt x="5210" y="8861"/>
                  </a:lnTo>
                  <a:lnTo>
                    <a:pt x="5192" y="8923"/>
                  </a:lnTo>
                  <a:lnTo>
                    <a:pt x="5098" y="8924"/>
                  </a:lnTo>
                  <a:lnTo>
                    <a:pt x="5012" y="8922"/>
                  </a:lnTo>
                  <a:lnTo>
                    <a:pt x="4863" y="8910"/>
                  </a:lnTo>
                  <a:lnTo>
                    <a:pt x="4739" y="8902"/>
                  </a:lnTo>
                  <a:lnTo>
                    <a:pt x="4685" y="8905"/>
                  </a:lnTo>
                  <a:lnTo>
                    <a:pt x="4665" y="8907"/>
                  </a:lnTo>
                  <a:lnTo>
                    <a:pt x="4635" y="8915"/>
                  </a:lnTo>
                  <a:close/>
                  <a:moveTo>
                    <a:pt x="6817" y="9085"/>
                  </a:moveTo>
                  <a:lnTo>
                    <a:pt x="6735" y="9026"/>
                  </a:lnTo>
                  <a:lnTo>
                    <a:pt x="6664" y="8955"/>
                  </a:lnTo>
                  <a:lnTo>
                    <a:pt x="6602" y="8874"/>
                  </a:lnTo>
                  <a:lnTo>
                    <a:pt x="6549" y="8786"/>
                  </a:lnTo>
                  <a:lnTo>
                    <a:pt x="6616" y="8834"/>
                  </a:lnTo>
                  <a:lnTo>
                    <a:pt x="6682" y="8868"/>
                  </a:lnTo>
                  <a:lnTo>
                    <a:pt x="6745" y="8888"/>
                  </a:lnTo>
                  <a:lnTo>
                    <a:pt x="6807" y="8895"/>
                  </a:lnTo>
                  <a:lnTo>
                    <a:pt x="6807" y="8857"/>
                  </a:lnTo>
                  <a:lnTo>
                    <a:pt x="6803" y="8817"/>
                  </a:lnTo>
                  <a:lnTo>
                    <a:pt x="6794" y="8776"/>
                  </a:lnTo>
                  <a:lnTo>
                    <a:pt x="6780" y="8731"/>
                  </a:lnTo>
                  <a:lnTo>
                    <a:pt x="6736" y="8634"/>
                  </a:lnTo>
                  <a:lnTo>
                    <a:pt x="6670" y="8519"/>
                  </a:lnTo>
                  <a:lnTo>
                    <a:pt x="6712" y="8545"/>
                  </a:lnTo>
                  <a:lnTo>
                    <a:pt x="6753" y="8580"/>
                  </a:lnTo>
                  <a:lnTo>
                    <a:pt x="6791" y="8618"/>
                  </a:lnTo>
                  <a:lnTo>
                    <a:pt x="6826" y="8661"/>
                  </a:lnTo>
                  <a:lnTo>
                    <a:pt x="6856" y="8706"/>
                  </a:lnTo>
                  <a:lnTo>
                    <a:pt x="6881" y="8752"/>
                  </a:lnTo>
                  <a:lnTo>
                    <a:pt x="6901" y="8798"/>
                  </a:lnTo>
                  <a:lnTo>
                    <a:pt x="6915" y="8842"/>
                  </a:lnTo>
                  <a:lnTo>
                    <a:pt x="6938" y="8799"/>
                  </a:lnTo>
                  <a:lnTo>
                    <a:pt x="6955" y="8755"/>
                  </a:lnTo>
                  <a:lnTo>
                    <a:pt x="6968" y="8703"/>
                  </a:lnTo>
                  <a:lnTo>
                    <a:pt x="6974" y="8649"/>
                  </a:lnTo>
                  <a:lnTo>
                    <a:pt x="6976" y="8589"/>
                  </a:lnTo>
                  <a:lnTo>
                    <a:pt x="6971" y="8524"/>
                  </a:lnTo>
                  <a:lnTo>
                    <a:pt x="6959" y="8453"/>
                  </a:lnTo>
                  <a:lnTo>
                    <a:pt x="6940" y="8378"/>
                  </a:lnTo>
                  <a:lnTo>
                    <a:pt x="6981" y="8451"/>
                  </a:lnTo>
                  <a:lnTo>
                    <a:pt x="7015" y="8518"/>
                  </a:lnTo>
                  <a:lnTo>
                    <a:pt x="7040" y="8581"/>
                  </a:lnTo>
                  <a:lnTo>
                    <a:pt x="7059" y="8641"/>
                  </a:lnTo>
                  <a:lnTo>
                    <a:pt x="7069" y="8702"/>
                  </a:lnTo>
                  <a:lnTo>
                    <a:pt x="7073" y="8761"/>
                  </a:lnTo>
                  <a:lnTo>
                    <a:pt x="7071" y="8822"/>
                  </a:lnTo>
                  <a:lnTo>
                    <a:pt x="7061" y="8885"/>
                  </a:lnTo>
                  <a:lnTo>
                    <a:pt x="7106" y="8776"/>
                  </a:lnTo>
                  <a:lnTo>
                    <a:pt x="7160" y="8672"/>
                  </a:lnTo>
                  <a:lnTo>
                    <a:pt x="7223" y="8580"/>
                  </a:lnTo>
                  <a:lnTo>
                    <a:pt x="7256" y="8537"/>
                  </a:lnTo>
                  <a:lnTo>
                    <a:pt x="7292" y="8502"/>
                  </a:lnTo>
                  <a:lnTo>
                    <a:pt x="7260" y="8630"/>
                  </a:lnTo>
                  <a:lnTo>
                    <a:pt x="7246" y="8735"/>
                  </a:lnTo>
                  <a:lnTo>
                    <a:pt x="7244" y="8781"/>
                  </a:lnTo>
                  <a:lnTo>
                    <a:pt x="7247" y="8824"/>
                  </a:lnTo>
                  <a:lnTo>
                    <a:pt x="7255" y="8864"/>
                  </a:lnTo>
                  <a:lnTo>
                    <a:pt x="7265" y="8902"/>
                  </a:lnTo>
                  <a:lnTo>
                    <a:pt x="7323" y="8877"/>
                  </a:lnTo>
                  <a:lnTo>
                    <a:pt x="7379" y="8839"/>
                  </a:lnTo>
                  <a:lnTo>
                    <a:pt x="7434" y="8789"/>
                  </a:lnTo>
                  <a:lnTo>
                    <a:pt x="7484" y="8723"/>
                  </a:lnTo>
                  <a:lnTo>
                    <a:pt x="7458" y="8823"/>
                  </a:lnTo>
                  <a:lnTo>
                    <a:pt x="7421" y="8918"/>
                  </a:lnTo>
                  <a:lnTo>
                    <a:pt x="7372" y="9006"/>
                  </a:lnTo>
                  <a:lnTo>
                    <a:pt x="7312" y="9085"/>
                  </a:lnTo>
                  <a:lnTo>
                    <a:pt x="7251" y="9096"/>
                  </a:lnTo>
                  <a:lnTo>
                    <a:pt x="7190" y="9098"/>
                  </a:lnTo>
                  <a:lnTo>
                    <a:pt x="7130" y="9094"/>
                  </a:lnTo>
                  <a:lnTo>
                    <a:pt x="7071" y="9089"/>
                  </a:lnTo>
                  <a:lnTo>
                    <a:pt x="6947" y="9077"/>
                  </a:lnTo>
                  <a:lnTo>
                    <a:pt x="6882" y="9077"/>
                  </a:lnTo>
                  <a:lnTo>
                    <a:pt x="6817" y="9085"/>
                  </a:lnTo>
                  <a:close/>
                  <a:moveTo>
                    <a:pt x="30" y="3162"/>
                  </a:moveTo>
                  <a:lnTo>
                    <a:pt x="63" y="3035"/>
                  </a:lnTo>
                  <a:lnTo>
                    <a:pt x="108" y="2912"/>
                  </a:lnTo>
                  <a:lnTo>
                    <a:pt x="162" y="2794"/>
                  </a:lnTo>
                  <a:lnTo>
                    <a:pt x="227" y="2679"/>
                  </a:lnTo>
                  <a:lnTo>
                    <a:pt x="165" y="2715"/>
                  </a:lnTo>
                  <a:lnTo>
                    <a:pt x="106" y="2754"/>
                  </a:lnTo>
                  <a:lnTo>
                    <a:pt x="51" y="2799"/>
                  </a:lnTo>
                  <a:lnTo>
                    <a:pt x="0" y="2846"/>
                  </a:lnTo>
                  <a:lnTo>
                    <a:pt x="34" y="2767"/>
                  </a:lnTo>
                  <a:lnTo>
                    <a:pt x="73" y="2691"/>
                  </a:lnTo>
                  <a:lnTo>
                    <a:pt x="117" y="2617"/>
                  </a:lnTo>
                  <a:lnTo>
                    <a:pt x="167" y="2546"/>
                  </a:lnTo>
                  <a:lnTo>
                    <a:pt x="221" y="2479"/>
                  </a:lnTo>
                  <a:lnTo>
                    <a:pt x="279" y="2416"/>
                  </a:lnTo>
                  <a:lnTo>
                    <a:pt x="342" y="2357"/>
                  </a:lnTo>
                  <a:lnTo>
                    <a:pt x="409" y="2303"/>
                  </a:lnTo>
                  <a:lnTo>
                    <a:pt x="493" y="2243"/>
                  </a:lnTo>
                  <a:lnTo>
                    <a:pt x="580" y="2192"/>
                  </a:lnTo>
                  <a:lnTo>
                    <a:pt x="339" y="2238"/>
                  </a:lnTo>
                  <a:lnTo>
                    <a:pt x="445" y="2150"/>
                  </a:lnTo>
                  <a:lnTo>
                    <a:pt x="555" y="2070"/>
                  </a:lnTo>
                  <a:lnTo>
                    <a:pt x="671" y="1995"/>
                  </a:lnTo>
                  <a:lnTo>
                    <a:pt x="791" y="1929"/>
                  </a:lnTo>
                  <a:lnTo>
                    <a:pt x="733" y="1918"/>
                  </a:lnTo>
                  <a:lnTo>
                    <a:pt x="675" y="1913"/>
                  </a:lnTo>
                  <a:lnTo>
                    <a:pt x="616" y="1914"/>
                  </a:lnTo>
                  <a:lnTo>
                    <a:pt x="558" y="1921"/>
                  </a:lnTo>
                  <a:lnTo>
                    <a:pt x="606" y="1860"/>
                  </a:lnTo>
                  <a:lnTo>
                    <a:pt x="663" y="1808"/>
                  </a:lnTo>
                  <a:lnTo>
                    <a:pt x="724" y="1762"/>
                  </a:lnTo>
                  <a:lnTo>
                    <a:pt x="789" y="1722"/>
                  </a:lnTo>
                  <a:lnTo>
                    <a:pt x="859" y="1690"/>
                  </a:lnTo>
                  <a:lnTo>
                    <a:pt x="932" y="1667"/>
                  </a:lnTo>
                  <a:lnTo>
                    <a:pt x="1007" y="1651"/>
                  </a:lnTo>
                  <a:lnTo>
                    <a:pt x="1084" y="1643"/>
                  </a:lnTo>
                  <a:lnTo>
                    <a:pt x="843" y="1559"/>
                  </a:lnTo>
                  <a:lnTo>
                    <a:pt x="954" y="1500"/>
                  </a:lnTo>
                  <a:lnTo>
                    <a:pt x="1067" y="1450"/>
                  </a:lnTo>
                  <a:lnTo>
                    <a:pt x="1182" y="1409"/>
                  </a:lnTo>
                  <a:lnTo>
                    <a:pt x="1298" y="1376"/>
                  </a:lnTo>
                  <a:lnTo>
                    <a:pt x="1416" y="1351"/>
                  </a:lnTo>
                  <a:lnTo>
                    <a:pt x="1537" y="1332"/>
                  </a:lnTo>
                  <a:lnTo>
                    <a:pt x="1660" y="1323"/>
                  </a:lnTo>
                  <a:lnTo>
                    <a:pt x="1783" y="1319"/>
                  </a:lnTo>
                  <a:lnTo>
                    <a:pt x="1650" y="1280"/>
                  </a:lnTo>
                  <a:lnTo>
                    <a:pt x="1520" y="1235"/>
                  </a:lnTo>
                  <a:lnTo>
                    <a:pt x="1614" y="1203"/>
                  </a:lnTo>
                  <a:lnTo>
                    <a:pt x="1707" y="1176"/>
                  </a:lnTo>
                  <a:lnTo>
                    <a:pt x="1803" y="1155"/>
                  </a:lnTo>
                  <a:lnTo>
                    <a:pt x="1899" y="1139"/>
                  </a:lnTo>
                  <a:lnTo>
                    <a:pt x="1995" y="1128"/>
                  </a:lnTo>
                  <a:lnTo>
                    <a:pt x="2093" y="1123"/>
                  </a:lnTo>
                  <a:lnTo>
                    <a:pt x="2190" y="1123"/>
                  </a:lnTo>
                  <a:lnTo>
                    <a:pt x="2288" y="1130"/>
                  </a:lnTo>
                  <a:lnTo>
                    <a:pt x="2115" y="1032"/>
                  </a:lnTo>
                  <a:lnTo>
                    <a:pt x="2148" y="1018"/>
                  </a:lnTo>
                  <a:lnTo>
                    <a:pt x="2189" y="1006"/>
                  </a:lnTo>
                  <a:lnTo>
                    <a:pt x="2286" y="991"/>
                  </a:lnTo>
                  <a:lnTo>
                    <a:pt x="2402" y="989"/>
                  </a:lnTo>
                  <a:lnTo>
                    <a:pt x="2531" y="997"/>
                  </a:lnTo>
                  <a:lnTo>
                    <a:pt x="2668" y="1012"/>
                  </a:lnTo>
                  <a:lnTo>
                    <a:pt x="2808" y="1036"/>
                  </a:lnTo>
                  <a:lnTo>
                    <a:pt x="2943" y="1065"/>
                  </a:lnTo>
                  <a:lnTo>
                    <a:pt x="3071" y="1101"/>
                  </a:lnTo>
                  <a:lnTo>
                    <a:pt x="3099" y="1086"/>
                  </a:lnTo>
                  <a:lnTo>
                    <a:pt x="3128" y="1076"/>
                  </a:lnTo>
                  <a:lnTo>
                    <a:pt x="3195" y="1064"/>
                  </a:lnTo>
                  <a:lnTo>
                    <a:pt x="3270" y="1061"/>
                  </a:lnTo>
                  <a:lnTo>
                    <a:pt x="3351" y="1069"/>
                  </a:lnTo>
                  <a:lnTo>
                    <a:pt x="3440" y="1084"/>
                  </a:lnTo>
                  <a:lnTo>
                    <a:pt x="3532" y="1105"/>
                  </a:lnTo>
                  <a:lnTo>
                    <a:pt x="3727" y="1161"/>
                  </a:lnTo>
                  <a:lnTo>
                    <a:pt x="3685" y="1152"/>
                  </a:lnTo>
                  <a:lnTo>
                    <a:pt x="3642" y="1148"/>
                  </a:lnTo>
                  <a:lnTo>
                    <a:pt x="3599" y="1148"/>
                  </a:lnTo>
                  <a:lnTo>
                    <a:pt x="3557" y="1153"/>
                  </a:lnTo>
                  <a:lnTo>
                    <a:pt x="3516" y="1164"/>
                  </a:lnTo>
                  <a:lnTo>
                    <a:pt x="3476" y="1178"/>
                  </a:lnTo>
                  <a:lnTo>
                    <a:pt x="3438" y="1198"/>
                  </a:lnTo>
                  <a:lnTo>
                    <a:pt x="3403" y="1222"/>
                  </a:lnTo>
                  <a:lnTo>
                    <a:pt x="3450" y="1215"/>
                  </a:lnTo>
                  <a:lnTo>
                    <a:pt x="3498" y="1213"/>
                  </a:lnTo>
                  <a:lnTo>
                    <a:pt x="3594" y="1215"/>
                  </a:lnTo>
                  <a:lnTo>
                    <a:pt x="3688" y="1228"/>
                  </a:lnTo>
                  <a:lnTo>
                    <a:pt x="3782" y="1248"/>
                  </a:lnTo>
                  <a:lnTo>
                    <a:pt x="3875" y="1274"/>
                  </a:lnTo>
                  <a:lnTo>
                    <a:pt x="3968" y="1306"/>
                  </a:lnTo>
                  <a:lnTo>
                    <a:pt x="4148" y="1372"/>
                  </a:lnTo>
                  <a:lnTo>
                    <a:pt x="4093" y="1377"/>
                  </a:lnTo>
                  <a:lnTo>
                    <a:pt x="4039" y="1393"/>
                  </a:lnTo>
                  <a:lnTo>
                    <a:pt x="3989" y="1418"/>
                  </a:lnTo>
                  <a:lnTo>
                    <a:pt x="3945" y="1455"/>
                  </a:lnTo>
                  <a:lnTo>
                    <a:pt x="4081" y="1453"/>
                  </a:lnTo>
                  <a:lnTo>
                    <a:pt x="4216" y="1460"/>
                  </a:lnTo>
                  <a:lnTo>
                    <a:pt x="4352" y="1473"/>
                  </a:lnTo>
                  <a:lnTo>
                    <a:pt x="4486" y="1493"/>
                  </a:lnTo>
                  <a:lnTo>
                    <a:pt x="4416" y="1431"/>
                  </a:lnTo>
                  <a:lnTo>
                    <a:pt x="4385" y="1396"/>
                  </a:lnTo>
                  <a:lnTo>
                    <a:pt x="4357" y="1359"/>
                  </a:lnTo>
                  <a:lnTo>
                    <a:pt x="4311" y="1278"/>
                  </a:lnTo>
                  <a:lnTo>
                    <a:pt x="4277" y="1192"/>
                  </a:lnTo>
                  <a:lnTo>
                    <a:pt x="4197" y="1181"/>
                  </a:lnTo>
                  <a:lnTo>
                    <a:pt x="4116" y="1182"/>
                  </a:lnTo>
                  <a:lnTo>
                    <a:pt x="4037" y="1197"/>
                  </a:lnTo>
                  <a:lnTo>
                    <a:pt x="3960" y="1222"/>
                  </a:lnTo>
                  <a:lnTo>
                    <a:pt x="3989" y="1156"/>
                  </a:lnTo>
                  <a:lnTo>
                    <a:pt x="4029" y="1098"/>
                  </a:lnTo>
                  <a:lnTo>
                    <a:pt x="4079" y="1048"/>
                  </a:lnTo>
                  <a:lnTo>
                    <a:pt x="4108" y="1028"/>
                  </a:lnTo>
                  <a:lnTo>
                    <a:pt x="4140" y="1010"/>
                  </a:lnTo>
                  <a:lnTo>
                    <a:pt x="4023" y="959"/>
                  </a:lnTo>
                  <a:lnTo>
                    <a:pt x="3902" y="918"/>
                  </a:lnTo>
                  <a:lnTo>
                    <a:pt x="3778" y="887"/>
                  </a:lnTo>
                  <a:lnTo>
                    <a:pt x="3652" y="868"/>
                  </a:lnTo>
                  <a:lnTo>
                    <a:pt x="3695" y="832"/>
                  </a:lnTo>
                  <a:lnTo>
                    <a:pt x="3741" y="801"/>
                  </a:lnTo>
                  <a:lnTo>
                    <a:pt x="3839" y="748"/>
                  </a:lnTo>
                  <a:lnTo>
                    <a:pt x="3941" y="710"/>
                  </a:lnTo>
                  <a:lnTo>
                    <a:pt x="3995" y="697"/>
                  </a:lnTo>
                  <a:lnTo>
                    <a:pt x="4048" y="686"/>
                  </a:lnTo>
                  <a:lnTo>
                    <a:pt x="4157" y="678"/>
                  </a:lnTo>
                  <a:lnTo>
                    <a:pt x="4266" y="685"/>
                  </a:lnTo>
                  <a:lnTo>
                    <a:pt x="4374" y="708"/>
                  </a:lnTo>
                  <a:lnTo>
                    <a:pt x="4480" y="747"/>
                  </a:lnTo>
                  <a:lnTo>
                    <a:pt x="4431" y="689"/>
                  </a:lnTo>
                  <a:lnTo>
                    <a:pt x="4373" y="644"/>
                  </a:lnTo>
                  <a:lnTo>
                    <a:pt x="4305" y="614"/>
                  </a:lnTo>
                  <a:lnTo>
                    <a:pt x="4231" y="596"/>
                  </a:lnTo>
                  <a:lnTo>
                    <a:pt x="4297" y="564"/>
                  </a:lnTo>
                  <a:lnTo>
                    <a:pt x="4365" y="539"/>
                  </a:lnTo>
                  <a:lnTo>
                    <a:pt x="4436" y="521"/>
                  </a:lnTo>
                  <a:lnTo>
                    <a:pt x="4509" y="511"/>
                  </a:lnTo>
                  <a:lnTo>
                    <a:pt x="4581" y="510"/>
                  </a:lnTo>
                  <a:lnTo>
                    <a:pt x="4653" y="516"/>
                  </a:lnTo>
                  <a:lnTo>
                    <a:pt x="4725" y="529"/>
                  </a:lnTo>
                  <a:lnTo>
                    <a:pt x="4796" y="552"/>
                  </a:lnTo>
                  <a:lnTo>
                    <a:pt x="4743" y="341"/>
                  </a:lnTo>
                  <a:lnTo>
                    <a:pt x="4915" y="295"/>
                  </a:lnTo>
                  <a:lnTo>
                    <a:pt x="5091" y="258"/>
                  </a:lnTo>
                  <a:lnTo>
                    <a:pt x="5268" y="232"/>
                  </a:lnTo>
                  <a:lnTo>
                    <a:pt x="5446" y="216"/>
                  </a:lnTo>
                  <a:lnTo>
                    <a:pt x="5391" y="187"/>
                  </a:lnTo>
                  <a:lnTo>
                    <a:pt x="5334" y="162"/>
                  </a:lnTo>
                  <a:lnTo>
                    <a:pt x="5276" y="144"/>
                  </a:lnTo>
                  <a:lnTo>
                    <a:pt x="5217" y="130"/>
                  </a:lnTo>
                  <a:lnTo>
                    <a:pt x="5500" y="125"/>
                  </a:lnTo>
                  <a:lnTo>
                    <a:pt x="5642" y="126"/>
                  </a:lnTo>
                  <a:lnTo>
                    <a:pt x="5696" y="128"/>
                  </a:lnTo>
                  <a:lnTo>
                    <a:pt x="5784" y="133"/>
                  </a:lnTo>
                  <a:lnTo>
                    <a:pt x="5925" y="149"/>
                  </a:lnTo>
                  <a:lnTo>
                    <a:pt x="6063" y="177"/>
                  </a:lnTo>
                  <a:lnTo>
                    <a:pt x="6131" y="196"/>
                  </a:lnTo>
                  <a:lnTo>
                    <a:pt x="6196" y="220"/>
                  </a:lnTo>
                  <a:lnTo>
                    <a:pt x="6261" y="248"/>
                  </a:lnTo>
                  <a:lnTo>
                    <a:pt x="6324" y="281"/>
                  </a:lnTo>
                  <a:lnTo>
                    <a:pt x="6291" y="240"/>
                  </a:lnTo>
                  <a:lnTo>
                    <a:pt x="6256" y="203"/>
                  </a:lnTo>
                  <a:lnTo>
                    <a:pt x="6216" y="170"/>
                  </a:lnTo>
                  <a:lnTo>
                    <a:pt x="6173" y="142"/>
                  </a:lnTo>
                  <a:lnTo>
                    <a:pt x="6128" y="120"/>
                  </a:lnTo>
                  <a:lnTo>
                    <a:pt x="6081" y="100"/>
                  </a:lnTo>
                  <a:lnTo>
                    <a:pt x="6031" y="87"/>
                  </a:lnTo>
                  <a:lnTo>
                    <a:pt x="5979" y="78"/>
                  </a:lnTo>
                  <a:lnTo>
                    <a:pt x="6099" y="73"/>
                  </a:lnTo>
                  <a:lnTo>
                    <a:pt x="6219" y="74"/>
                  </a:lnTo>
                  <a:lnTo>
                    <a:pt x="6337" y="84"/>
                  </a:lnTo>
                  <a:lnTo>
                    <a:pt x="6456" y="101"/>
                  </a:lnTo>
                  <a:lnTo>
                    <a:pt x="6572" y="125"/>
                  </a:lnTo>
                  <a:lnTo>
                    <a:pt x="6687" y="157"/>
                  </a:lnTo>
                  <a:lnTo>
                    <a:pt x="6801" y="196"/>
                  </a:lnTo>
                  <a:lnTo>
                    <a:pt x="6911" y="242"/>
                  </a:lnTo>
                  <a:lnTo>
                    <a:pt x="6888" y="198"/>
                  </a:lnTo>
                  <a:lnTo>
                    <a:pt x="6860" y="155"/>
                  </a:lnTo>
                  <a:lnTo>
                    <a:pt x="6827" y="117"/>
                  </a:lnTo>
                  <a:lnTo>
                    <a:pt x="6790" y="84"/>
                  </a:lnTo>
                  <a:lnTo>
                    <a:pt x="6749" y="55"/>
                  </a:lnTo>
                  <a:lnTo>
                    <a:pt x="6705" y="32"/>
                  </a:lnTo>
                  <a:lnTo>
                    <a:pt x="6659" y="13"/>
                  </a:lnTo>
                  <a:lnTo>
                    <a:pt x="6610" y="0"/>
                  </a:lnTo>
                  <a:lnTo>
                    <a:pt x="6723" y="13"/>
                  </a:lnTo>
                  <a:lnTo>
                    <a:pt x="6845" y="22"/>
                  </a:lnTo>
                  <a:lnTo>
                    <a:pt x="6973" y="34"/>
                  </a:lnTo>
                  <a:lnTo>
                    <a:pt x="7101" y="53"/>
                  </a:lnTo>
                  <a:lnTo>
                    <a:pt x="7163" y="66"/>
                  </a:lnTo>
                  <a:lnTo>
                    <a:pt x="7222" y="82"/>
                  </a:lnTo>
                  <a:lnTo>
                    <a:pt x="7279" y="103"/>
                  </a:lnTo>
                  <a:lnTo>
                    <a:pt x="7331" y="129"/>
                  </a:lnTo>
                  <a:lnTo>
                    <a:pt x="7381" y="161"/>
                  </a:lnTo>
                  <a:lnTo>
                    <a:pt x="7426" y="199"/>
                  </a:lnTo>
                  <a:lnTo>
                    <a:pt x="7466" y="242"/>
                  </a:lnTo>
                  <a:lnTo>
                    <a:pt x="7498" y="295"/>
                  </a:lnTo>
                  <a:lnTo>
                    <a:pt x="7534" y="269"/>
                  </a:lnTo>
                  <a:lnTo>
                    <a:pt x="7576" y="249"/>
                  </a:lnTo>
                  <a:lnTo>
                    <a:pt x="7622" y="234"/>
                  </a:lnTo>
                  <a:lnTo>
                    <a:pt x="7672" y="224"/>
                  </a:lnTo>
                  <a:lnTo>
                    <a:pt x="7726" y="219"/>
                  </a:lnTo>
                  <a:lnTo>
                    <a:pt x="7784" y="216"/>
                  </a:lnTo>
                  <a:lnTo>
                    <a:pt x="7905" y="224"/>
                  </a:lnTo>
                  <a:lnTo>
                    <a:pt x="8032" y="241"/>
                  </a:lnTo>
                  <a:lnTo>
                    <a:pt x="8158" y="266"/>
                  </a:lnTo>
                  <a:lnTo>
                    <a:pt x="8394" y="325"/>
                  </a:lnTo>
                  <a:lnTo>
                    <a:pt x="8341" y="323"/>
                  </a:lnTo>
                  <a:lnTo>
                    <a:pt x="8288" y="327"/>
                  </a:lnTo>
                  <a:lnTo>
                    <a:pt x="8237" y="336"/>
                  </a:lnTo>
                  <a:lnTo>
                    <a:pt x="8188" y="350"/>
                  </a:lnTo>
                  <a:lnTo>
                    <a:pt x="8140" y="370"/>
                  </a:lnTo>
                  <a:lnTo>
                    <a:pt x="8094" y="395"/>
                  </a:lnTo>
                  <a:lnTo>
                    <a:pt x="8051" y="424"/>
                  </a:lnTo>
                  <a:lnTo>
                    <a:pt x="8011" y="460"/>
                  </a:lnTo>
                  <a:lnTo>
                    <a:pt x="8129" y="453"/>
                  </a:lnTo>
                  <a:lnTo>
                    <a:pt x="8248" y="458"/>
                  </a:lnTo>
                  <a:lnTo>
                    <a:pt x="8365" y="473"/>
                  </a:lnTo>
                  <a:lnTo>
                    <a:pt x="8479" y="498"/>
                  </a:lnTo>
                  <a:lnTo>
                    <a:pt x="8591" y="533"/>
                  </a:lnTo>
                  <a:lnTo>
                    <a:pt x="8700" y="579"/>
                  </a:lnTo>
                  <a:lnTo>
                    <a:pt x="8806" y="635"/>
                  </a:lnTo>
                  <a:lnTo>
                    <a:pt x="8906" y="700"/>
                  </a:lnTo>
                  <a:lnTo>
                    <a:pt x="8864" y="689"/>
                  </a:lnTo>
                  <a:lnTo>
                    <a:pt x="8820" y="681"/>
                  </a:lnTo>
                  <a:lnTo>
                    <a:pt x="8777" y="677"/>
                  </a:lnTo>
                  <a:lnTo>
                    <a:pt x="8735" y="678"/>
                  </a:lnTo>
                  <a:lnTo>
                    <a:pt x="8691" y="683"/>
                  </a:lnTo>
                  <a:lnTo>
                    <a:pt x="8649" y="693"/>
                  </a:lnTo>
                  <a:lnTo>
                    <a:pt x="8607" y="706"/>
                  </a:lnTo>
                  <a:lnTo>
                    <a:pt x="8566" y="724"/>
                  </a:lnTo>
                  <a:lnTo>
                    <a:pt x="8657" y="745"/>
                  </a:lnTo>
                  <a:lnTo>
                    <a:pt x="8747" y="773"/>
                  </a:lnTo>
                  <a:lnTo>
                    <a:pt x="8833" y="804"/>
                  </a:lnTo>
                  <a:lnTo>
                    <a:pt x="8918" y="841"/>
                  </a:lnTo>
                  <a:lnTo>
                    <a:pt x="8999" y="883"/>
                  </a:lnTo>
                  <a:lnTo>
                    <a:pt x="9080" y="931"/>
                  </a:lnTo>
                  <a:lnTo>
                    <a:pt x="9156" y="984"/>
                  </a:lnTo>
                  <a:lnTo>
                    <a:pt x="9230" y="1040"/>
                  </a:lnTo>
                  <a:lnTo>
                    <a:pt x="9193" y="1028"/>
                  </a:lnTo>
                  <a:lnTo>
                    <a:pt x="9155" y="1020"/>
                  </a:lnTo>
                  <a:lnTo>
                    <a:pt x="9118" y="1016"/>
                  </a:lnTo>
                  <a:lnTo>
                    <a:pt x="9080" y="1018"/>
                  </a:lnTo>
                  <a:lnTo>
                    <a:pt x="9041" y="1023"/>
                  </a:lnTo>
                  <a:lnTo>
                    <a:pt x="9006" y="1032"/>
                  </a:lnTo>
                  <a:lnTo>
                    <a:pt x="8970" y="1045"/>
                  </a:lnTo>
                  <a:lnTo>
                    <a:pt x="8936" y="1063"/>
                  </a:lnTo>
                  <a:lnTo>
                    <a:pt x="9010" y="1082"/>
                  </a:lnTo>
                  <a:lnTo>
                    <a:pt x="9082" y="1106"/>
                  </a:lnTo>
                  <a:lnTo>
                    <a:pt x="9152" y="1136"/>
                  </a:lnTo>
                  <a:lnTo>
                    <a:pt x="9219" y="1172"/>
                  </a:lnTo>
                  <a:lnTo>
                    <a:pt x="9284" y="1213"/>
                  </a:lnTo>
                  <a:lnTo>
                    <a:pt x="9344" y="1259"/>
                  </a:lnTo>
                  <a:lnTo>
                    <a:pt x="9402" y="1309"/>
                  </a:lnTo>
                  <a:lnTo>
                    <a:pt x="9455" y="1364"/>
                  </a:lnTo>
                  <a:lnTo>
                    <a:pt x="9426" y="1353"/>
                  </a:lnTo>
                  <a:lnTo>
                    <a:pt x="9397" y="1346"/>
                  </a:lnTo>
                  <a:lnTo>
                    <a:pt x="9336" y="1343"/>
                  </a:lnTo>
                  <a:lnTo>
                    <a:pt x="9277" y="1355"/>
                  </a:lnTo>
                  <a:lnTo>
                    <a:pt x="9249" y="1365"/>
                  </a:lnTo>
                  <a:lnTo>
                    <a:pt x="9222" y="1380"/>
                  </a:lnTo>
                  <a:lnTo>
                    <a:pt x="9318" y="1406"/>
                  </a:lnTo>
                  <a:lnTo>
                    <a:pt x="9411" y="1436"/>
                  </a:lnTo>
                  <a:lnTo>
                    <a:pt x="9504" y="1472"/>
                  </a:lnTo>
                  <a:lnTo>
                    <a:pt x="9594" y="1511"/>
                  </a:lnTo>
                  <a:lnTo>
                    <a:pt x="9683" y="1556"/>
                  </a:lnTo>
                  <a:lnTo>
                    <a:pt x="9768" y="1606"/>
                  </a:lnTo>
                  <a:lnTo>
                    <a:pt x="9851" y="1660"/>
                  </a:lnTo>
                  <a:lnTo>
                    <a:pt x="9931" y="1718"/>
                  </a:lnTo>
                  <a:lnTo>
                    <a:pt x="9887" y="1704"/>
                  </a:lnTo>
                  <a:lnTo>
                    <a:pt x="9841" y="1694"/>
                  </a:lnTo>
                  <a:lnTo>
                    <a:pt x="9796" y="1692"/>
                  </a:lnTo>
                  <a:lnTo>
                    <a:pt x="9750" y="1694"/>
                  </a:lnTo>
                  <a:lnTo>
                    <a:pt x="9706" y="1704"/>
                  </a:lnTo>
                  <a:lnTo>
                    <a:pt x="9663" y="1718"/>
                  </a:lnTo>
                  <a:lnTo>
                    <a:pt x="9622" y="1738"/>
                  </a:lnTo>
                  <a:lnTo>
                    <a:pt x="9583" y="1764"/>
                  </a:lnTo>
                  <a:lnTo>
                    <a:pt x="9859" y="1813"/>
                  </a:lnTo>
                  <a:lnTo>
                    <a:pt x="9966" y="1834"/>
                  </a:lnTo>
                  <a:lnTo>
                    <a:pt x="10002" y="1842"/>
                  </a:lnTo>
                  <a:lnTo>
                    <a:pt x="10056" y="1856"/>
                  </a:lnTo>
                  <a:lnTo>
                    <a:pt x="10135" y="1884"/>
                  </a:lnTo>
                  <a:lnTo>
                    <a:pt x="10209" y="1921"/>
                  </a:lnTo>
                  <a:lnTo>
                    <a:pt x="10279" y="1970"/>
                  </a:lnTo>
                  <a:lnTo>
                    <a:pt x="10351" y="2033"/>
                  </a:lnTo>
                  <a:lnTo>
                    <a:pt x="10289" y="2021"/>
                  </a:lnTo>
                  <a:lnTo>
                    <a:pt x="10226" y="2017"/>
                  </a:lnTo>
                  <a:lnTo>
                    <a:pt x="10163" y="2021"/>
                  </a:lnTo>
                  <a:lnTo>
                    <a:pt x="10101" y="2033"/>
                  </a:lnTo>
                  <a:lnTo>
                    <a:pt x="10279" y="2108"/>
                  </a:lnTo>
                  <a:lnTo>
                    <a:pt x="10365" y="2149"/>
                  </a:lnTo>
                  <a:lnTo>
                    <a:pt x="10446" y="2193"/>
                  </a:lnTo>
                  <a:lnTo>
                    <a:pt x="10523" y="2245"/>
                  </a:lnTo>
                  <a:lnTo>
                    <a:pt x="10591" y="2305"/>
                  </a:lnTo>
                  <a:lnTo>
                    <a:pt x="10649" y="2378"/>
                  </a:lnTo>
                  <a:lnTo>
                    <a:pt x="10696" y="2463"/>
                  </a:lnTo>
                  <a:lnTo>
                    <a:pt x="10762" y="2479"/>
                  </a:lnTo>
                  <a:lnTo>
                    <a:pt x="10829" y="2499"/>
                  </a:lnTo>
                  <a:lnTo>
                    <a:pt x="10894" y="2524"/>
                  </a:lnTo>
                  <a:lnTo>
                    <a:pt x="10954" y="2554"/>
                  </a:lnTo>
                  <a:lnTo>
                    <a:pt x="11012" y="2591"/>
                  </a:lnTo>
                  <a:lnTo>
                    <a:pt x="11065" y="2634"/>
                  </a:lnTo>
                  <a:lnTo>
                    <a:pt x="11111" y="2684"/>
                  </a:lnTo>
                  <a:lnTo>
                    <a:pt x="11149" y="2742"/>
                  </a:lnTo>
                  <a:lnTo>
                    <a:pt x="11062" y="2720"/>
                  </a:lnTo>
                  <a:lnTo>
                    <a:pt x="10973" y="2709"/>
                  </a:lnTo>
                  <a:lnTo>
                    <a:pt x="10883" y="2709"/>
                  </a:lnTo>
                  <a:lnTo>
                    <a:pt x="10794" y="2719"/>
                  </a:lnTo>
                  <a:lnTo>
                    <a:pt x="10840" y="2761"/>
                  </a:lnTo>
                  <a:lnTo>
                    <a:pt x="10879" y="2809"/>
                  </a:lnTo>
                  <a:lnTo>
                    <a:pt x="10911" y="2862"/>
                  </a:lnTo>
                  <a:lnTo>
                    <a:pt x="10933" y="2919"/>
                  </a:lnTo>
                  <a:lnTo>
                    <a:pt x="10948" y="2978"/>
                  </a:lnTo>
                  <a:lnTo>
                    <a:pt x="10954" y="3039"/>
                  </a:lnTo>
                  <a:lnTo>
                    <a:pt x="10950" y="3100"/>
                  </a:lnTo>
                  <a:lnTo>
                    <a:pt x="10937" y="3161"/>
                  </a:lnTo>
                  <a:lnTo>
                    <a:pt x="10890" y="3110"/>
                  </a:lnTo>
                  <a:lnTo>
                    <a:pt x="10838" y="3064"/>
                  </a:lnTo>
                  <a:lnTo>
                    <a:pt x="10782" y="3021"/>
                  </a:lnTo>
                  <a:lnTo>
                    <a:pt x="10723" y="2987"/>
                  </a:lnTo>
                  <a:lnTo>
                    <a:pt x="10659" y="2957"/>
                  </a:lnTo>
                  <a:lnTo>
                    <a:pt x="10594" y="2933"/>
                  </a:lnTo>
                  <a:lnTo>
                    <a:pt x="10525" y="2917"/>
                  </a:lnTo>
                  <a:lnTo>
                    <a:pt x="10455" y="2907"/>
                  </a:lnTo>
                  <a:lnTo>
                    <a:pt x="10525" y="2983"/>
                  </a:lnTo>
                  <a:lnTo>
                    <a:pt x="10554" y="3025"/>
                  </a:lnTo>
                  <a:lnTo>
                    <a:pt x="10580" y="3069"/>
                  </a:lnTo>
                  <a:lnTo>
                    <a:pt x="10620" y="3162"/>
                  </a:lnTo>
                  <a:lnTo>
                    <a:pt x="10645" y="3261"/>
                  </a:lnTo>
                  <a:lnTo>
                    <a:pt x="10574" y="3218"/>
                  </a:lnTo>
                  <a:lnTo>
                    <a:pt x="10495" y="3183"/>
                  </a:lnTo>
                  <a:lnTo>
                    <a:pt x="10408" y="3161"/>
                  </a:lnTo>
                  <a:lnTo>
                    <a:pt x="10313" y="3149"/>
                  </a:lnTo>
                  <a:lnTo>
                    <a:pt x="10210" y="3149"/>
                  </a:lnTo>
                  <a:lnTo>
                    <a:pt x="10099" y="3161"/>
                  </a:lnTo>
                  <a:lnTo>
                    <a:pt x="9977" y="3187"/>
                  </a:lnTo>
                  <a:lnTo>
                    <a:pt x="9847" y="3227"/>
                  </a:lnTo>
                  <a:lnTo>
                    <a:pt x="9956" y="3224"/>
                  </a:lnTo>
                  <a:lnTo>
                    <a:pt x="10064" y="3233"/>
                  </a:lnTo>
                  <a:lnTo>
                    <a:pt x="10170" y="3253"/>
                  </a:lnTo>
                  <a:lnTo>
                    <a:pt x="10274" y="3285"/>
                  </a:lnTo>
                  <a:lnTo>
                    <a:pt x="10196" y="3298"/>
                  </a:lnTo>
                  <a:lnTo>
                    <a:pt x="10118" y="3318"/>
                  </a:lnTo>
                  <a:lnTo>
                    <a:pt x="10042" y="3343"/>
                  </a:lnTo>
                  <a:lnTo>
                    <a:pt x="9967" y="3376"/>
                  </a:lnTo>
                  <a:lnTo>
                    <a:pt x="10062" y="3381"/>
                  </a:lnTo>
                  <a:lnTo>
                    <a:pt x="10157" y="3391"/>
                  </a:lnTo>
                  <a:lnTo>
                    <a:pt x="10249" y="3408"/>
                  </a:lnTo>
                  <a:lnTo>
                    <a:pt x="10341" y="3431"/>
                  </a:lnTo>
                  <a:lnTo>
                    <a:pt x="10430" y="3460"/>
                  </a:lnTo>
                  <a:lnTo>
                    <a:pt x="10519" y="3494"/>
                  </a:lnTo>
                  <a:lnTo>
                    <a:pt x="10604" y="3534"/>
                  </a:lnTo>
                  <a:lnTo>
                    <a:pt x="10687" y="3578"/>
                  </a:lnTo>
                  <a:lnTo>
                    <a:pt x="10645" y="3565"/>
                  </a:lnTo>
                  <a:lnTo>
                    <a:pt x="10601" y="3556"/>
                  </a:lnTo>
                  <a:lnTo>
                    <a:pt x="10513" y="3549"/>
                  </a:lnTo>
                  <a:lnTo>
                    <a:pt x="10425" y="3556"/>
                  </a:lnTo>
                  <a:lnTo>
                    <a:pt x="10337" y="3578"/>
                  </a:lnTo>
                  <a:lnTo>
                    <a:pt x="10488" y="3602"/>
                  </a:lnTo>
                  <a:lnTo>
                    <a:pt x="10563" y="3620"/>
                  </a:lnTo>
                  <a:lnTo>
                    <a:pt x="10637" y="3643"/>
                  </a:lnTo>
                  <a:lnTo>
                    <a:pt x="10709" y="3669"/>
                  </a:lnTo>
                  <a:lnTo>
                    <a:pt x="10779" y="3701"/>
                  </a:lnTo>
                  <a:lnTo>
                    <a:pt x="10915" y="3773"/>
                  </a:lnTo>
                  <a:lnTo>
                    <a:pt x="10846" y="3777"/>
                  </a:lnTo>
                  <a:lnTo>
                    <a:pt x="10781" y="3786"/>
                  </a:lnTo>
                  <a:lnTo>
                    <a:pt x="10716" y="3802"/>
                  </a:lnTo>
                  <a:lnTo>
                    <a:pt x="10653" y="3822"/>
                  </a:lnTo>
                  <a:lnTo>
                    <a:pt x="10592" y="3847"/>
                  </a:lnTo>
                  <a:lnTo>
                    <a:pt x="10690" y="3871"/>
                  </a:lnTo>
                  <a:lnTo>
                    <a:pt x="10786" y="3905"/>
                  </a:lnTo>
                  <a:lnTo>
                    <a:pt x="10881" y="3951"/>
                  </a:lnTo>
                  <a:lnTo>
                    <a:pt x="10969" y="4006"/>
                  </a:lnTo>
                  <a:lnTo>
                    <a:pt x="11049" y="4073"/>
                  </a:lnTo>
                  <a:lnTo>
                    <a:pt x="11085" y="4110"/>
                  </a:lnTo>
                  <a:lnTo>
                    <a:pt x="11118" y="4150"/>
                  </a:lnTo>
                  <a:lnTo>
                    <a:pt x="11172" y="4235"/>
                  </a:lnTo>
                  <a:lnTo>
                    <a:pt x="11193" y="4281"/>
                  </a:lnTo>
                  <a:lnTo>
                    <a:pt x="11208" y="4330"/>
                  </a:lnTo>
                  <a:lnTo>
                    <a:pt x="11139" y="4281"/>
                  </a:lnTo>
                  <a:lnTo>
                    <a:pt x="11062" y="4246"/>
                  </a:lnTo>
                  <a:lnTo>
                    <a:pt x="11021" y="4234"/>
                  </a:lnTo>
                  <a:lnTo>
                    <a:pt x="10979" y="4225"/>
                  </a:lnTo>
                  <a:lnTo>
                    <a:pt x="10937" y="4219"/>
                  </a:lnTo>
                  <a:lnTo>
                    <a:pt x="10894" y="4218"/>
                  </a:lnTo>
                  <a:lnTo>
                    <a:pt x="10960" y="4263"/>
                  </a:lnTo>
                  <a:lnTo>
                    <a:pt x="11019" y="4314"/>
                  </a:lnTo>
                  <a:lnTo>
                    <a:pt x="11071" y="4372"/>
                  </a:lnTo>
                  <a:lnTo>
                    <a:pt x="11116" y="4435"/>
                  </a:lnTo>
                  <a:lnTo>
                    <a:pt x="11154" y="4504"/>
                  </a:lnTo>
                  <a:lnTo>
                    <a:pt x="11186" y="4576"/>
                  </a:lnTo>
                  <a:lnTo>
                    <a:pt x="11208" y="4651"/>
                  </a:lnTo>
                  <a:lnTo>
                    <a:pt x="11224" y="4729"/>
                  </a:lnTo>
                  <a:lnTo>
                    <a:pt x="11170" y="4660"/>
                  </a:lnTo>
                  <a:lnTo>
                    <a:pt x="11107" y="4601"/>
                  </a:lnTo>
                  <a:lnTo>
                    <a:pt x="11033" y="4554"/>
                  </a:lnTo>
                  <a:lnTo>
                    <a:pt x="10953" y="4518"/>
                  </a:lnTo>
                  <a:lnTo>
                    <a:pt x="10978" y="4570"/>
                  </a:lnTo>
                  <a:lnTo>
                    <a:pt x="10995" y="4622"/>
                  </a:lnTo>
                  <a:lnTo>
                    <a:pt x="11004" y="4678"/>
                  </a:lnTo>
                  <a:lnTo>
                    <a:pt x="11006" y="4733"/>
                  </a:lnTo>
                  <a:lnTo>
                    <a:pt x="10998" y="4787"/>
                  </a:lnTo>
                  <a:lnTo>
                    <a:pt x="10983" y="4839"/>
                  </a:lnTo>
                  <a:lnTo>
                    <a:pt x="10961" y="4891"/>
                  </a:lnTo>
                  <a:lnTo>
                    <a:pt x="10929" y="4938"/>
                  </a:lnTo>
                  <a:lnTo>
                    <a:pt x="10877" y="4863"/>
                  </a:lnTo>
                  <a:lnTo>
                    <a:pt x="10816" y="4795"/>
                  </a:lnTo>
                  <a:lnTo>
                    <a:pt x="10748" y="4732"/>
                  </a:lnTo>
                  <a:lnTo>
                    <a:pt x="10674" y="4675"/>
                  </a:lnTo>
                  <a:lnTo>
                    <a:pt x="10479" y="4766"/>
                  </a:lnTo>
                  <a:lnTo>
                    <a:pt x="10329" y="4495"/>
                  </a:lnTo>
                  <a:lnTo>
                    <a:pt x="10162" y="4571"/>
                  </a:lnTo>
                  <a:lnTo>
                    <a:pt x="10149" y="4530"/>
                  </a:lnTo>
                  <a:lnTo>
                    <a:pt x="10130" y="4491"/>
                  </a:lnTo>
                  <a:lnTo>
                    <a:pt x="10110" y="4454"/>
                  </a:lnTo>
                  <a:lnTo>
                    <a:pt x="10085" y="4419"/>
                  </a:lnTo>
                  <a:lnTo>
                    <a:pt x="10027" y="4358"/>
                  </a:lnTo>
                  <a:lnTo>
                    <a:pt x="9959" y="4308"/>
                  </a:lnTo>
                  <a:lnTo>
                    <a:pt x="9837" y="4319"/>
                  </a:lnTo>
                  <a:lnTo>
                    <a:pt x="9717" y="4343"/>
                  </a:lnTo>
                  <a:lnTo>
                    <a:pt x="9600" y="4376"/>
                  </a:lnTo>
                  <a:lnTo>
                    <a:pt x="9485" y="4421"/>
                  </a:lnTo>
                  <a:lnTo>
                    <a:pt x="9298" y="4201"/>
                  </a:lnTo>
                  <a:lnTo>
                    <a:pt x="9218" y="4192"/>
                  </a:lnTo>
                  <a:lnTo>
                    <a:pt x="9138" y="4186"/>
                  </a:lnTo>
                  <a:lnTo>
                    <a:pt x="9057" y="4186"/>
                  </a:lnTo>
                  <a:lnTo>
                    <a:pt x="8978" y="4190"/>
                  </a:lnTo>
                  <a:lnTo>
                    <a:pt x="8820" y="4210"/>
                  </a:lnTo>
                  <a:lnTo>
                    <a:pt x="8743" y="4226"/>
                  </a:lnTo>
                  <a:lnTo>
                    <a:pt x="8665" y="4247"/>
                  </a:lnTo>
                  <a:lnTo>
                    <a:pt x="8582" y="4218"/>
                  </a:lnTo>
                  <a:lnTo>
                    <a:pt x="8542" y="4198"/>
                  </a:lnTo>
                  <a:lnTo>
                    <a:pt x="8506" y="4177"/>
                  </a:lnTo>
                  <a:lnTo>
                    <a:pt x="8437" y="4123"/>
                  </a:lnTo>
                  <a:lnTo>
                    <a:pt x="8407" y="4093"/>
                  </a:lnTo>
                  <a:lnTo>
                    <a:pt x="8378" y="4059"/>
                  </a:lnTo>
                  <a:lnTo>
                    <a:pt x="8327" y="4092"/>
                  </a:lnTo>
                  <a:lnTo>
                    <a:pt x="8282" y="4134"/>
                  </a:lnTo>
                  <a:lnTo>
                    <a:pt x="8263" y="4158"/>
                  </a:lnTo>
                  <a:lnTo>
                    <a:pt x="8246" y="4184"/>
                  </a:lnTo>
                  <a:lnTo>
                    <a:pt x="8221" y="4239"/>
                  </a:lnTo>
                  <a:lnTo>
                    <a:pt x="8216" y="4155"/>
                  </a:lnTo>
                  <a:lnTo>
                    <a:pt x="8221" y="4072"/>
                  </a:lnTo>
                  <a:lnTo>
                    <a:pt x="8237" y="3990"/>
                  </a:lnTo>
                  <a:lnTo>
                    <a:pt x="8263" y="3911"/>
                  </a:lnTo>
                  <a:lnTo>
                    <a:pt x="8159" y="3915"/>
                  </a:lnTo>
                  <a:lnTo>
                    <a:pt x="8108" y="3911"/>
                  </a:lnTo>
                  <a:lnTo>
                    <a:pt x="8057" y="3902"/>
                  </a:lnTo>
                  <a:lnTo>
                    <a:pt x="7959" y="3872"/>
                  </a:lnTo>
                  <a:lnTo>
                    <a:pt x="7912" y="3849"/>
                  </a:lnTo>
                  <a:lnTo>
                    <a:pt x="7867" y="3824"/>
                  </a:lnTo>
                  <a:lnTo>
                    <a:pt x="7550" y="3915"/>
                  </a:lnTo>
                  <a:lnTo>
                    <a:pt x="7084" y="3644"/>
                  </a:lnTo>
                  <a:lnTo>
                    <a:pt x="7003" y="3711"/>
                  </a:lnTo>
                  <a:lnTo>
                    <a:pt x="6944" y="3751"/>
                  </a:lnTo>
                  <a:lnTo>
                    <a:pt x="6898" y="3769"/>
                  </a:lnTo>
                  <a:lnTo>
                    <a:pt x="6878" y="3772"/>
                  </a:lnTo>
                  <a:lnTo>
                    <a:pt x="6859" y="3770"/>
                  </a:lnTo>
                  <a:lnTo>
                    <a:pt x="6817" y="3760"/>
                  </a:lnTo>
                  <a:lnTo>
                    <a:pt x="6765" y="3745"/>
                  </a:lnTo>
                  <a:lnTo>
                    <a:pt x="6697" y="3730"/>
                  </a:lnTo>
                  <a:lnTo>
                    <a:pt x="6602" y="3720"/>
                  </a:lnTo>
                  <a:lnTo>
                    <a:pt x="6602" y="3668"/>
                  </a:lnTo>
                  <a:lnTo>
                    <a:pt x="6610" y="3618"/>
                  </a:lnTo>
                  <a:lnTo>
                    <a:pt x="6624" y="3570"/>
                  </a:lnTo>
                  <a:lnTo>
                    <a:pt x="6644" y="3523"/>
                  </a:lnTo>
                  <a:lnTo>
                    <a:pt x="6695" y="3435"/>
                  </a:lnTo>
                  <a:lnTo>
                    <a:pt x="6752" y="3351"/>
                  </a:lnTo>
                  <a:lnTo>
                    <a:pt x="6632" y="3389"/>
                  </a:lnTo>
                  <a:lnTo>
                    <a:pt x="6582" y="3456"/>
                  </a:lnTo>
                  <a:lnTo>
                    <a:pt x="6541" y="3531"/>
                  </a:lnTo>
                  <a:lnTo>
                    <a:pt x="6526" y="3570"/>
                  </a:lnTo>
                  <a:lnTo>
                    <a:pt x="6514" y="3613"/>
                  </a:lnTo>
                  <a:lnTo>
                    <a:pt x="6507" y="3657"/>
                  </a:lnTo>
                  <a:lnTo>
                    <a:pt x="6506" y="3705"/>
                  </a:lnTo>
                  <a:lnTo>
                    <a:pt x="6420" y="3688"/>
                  </a:lnTo>
                  <a:lnTo>
                    <a:pt x="6341" y="3677"/>
                  </a:lnTo>
                  <a:lnTo>
                    <a:pt x="6269" y="3674"/>
                  </a:lnTo>
                  <a:lnTo>
                    <a:pt x="6203" y="3677"/>
                  </a:lnTo>
                  <a:lnTo>
                    <a:pt x="6141" y="3684"/>
                  </a:lnTo>
                  <a:lnTo>
                    <a:pt x="6086" y="3697"/>
                  </a:lnTo>
                  <a:lnTo>
                    <a:pt x="6033" y="3713"/>
                  </a:lnTo>
                  <a:lnTo>
                    <a:pt x="5984" y="3731"/>
                  </a:lnTo>
                  <a:lnTo>
                    <a:pt x="5894" y="3776"/>
                  </a:lnTo>
                  <a:lnTo>
                    <a:pt x="5809" y="3823"/>
                  </a:lnTo>
                  <a:lnTo>
                    <a:pt x="5728" y="3869"/>
                  </a:lnTo>
                  <a:lnTo>
                    <a:pt x="5641" y="3907"/>
                  </a:lnTo>
                  <a:lnTo>
                    <a:pt x="5558" y="3930"/>
                  </a:lnTo>
                  <a:lnTo>
                    <a:pt x="5496" y="3938"/>
                  </a:lnTo>
                  <a:lnTo>
                    <a:pt x="5429" y="3938"/>
                  </a:lnTo>
                  <a:lnTo>
                    <a:pt x="5355" y="3928"/>
                  </a:lnTo>
                  <a:lnTo>
                    <a:pt x="5274" y="3909"/>
                  </a:lnTo>
                  <a:lnTo>
                    <a:pt x="5183" y="3878"/>
                  </a:lnTo>
                  <a:lnTo>
                    <a:pt x="5083" y="3835"/>
                  </a:lnTo>
                  <a:lnTo>
                    <a:pt x="4972" y="3777"/>
                  </a:lnTo>
                  <a:lnTo>
                    <a:pt x="4848" y="3705"/>
                  </a:lnTo>
                  <a:lnTo>
                    <a:pt x="4757" y="3757"/>
                  </a:lnTo>
                  <a:lnTo>
                    <a:pt x="4809" y="3778"/>
                  </a:lnTo>
                  <a:lnTo>
                    <a:pt x="4855" y="3807"/>
                  </a:lnTo>
                  <a:lnTo>
                    <a:pt x="4896" y="3843"/>
                  </a:lnTo>
                  <a:lnTo>
                    <a:pt x="4929" y="3884"/>
                  </a:lnTo>
                  <a:lnTo>
                    <a:pt x="4955" y="3930"/>
                  </a:lnTo>
                  <a:lnTo>
                    <a:pt x="4973" y="3980"/>
                  </a:lnTo>
                  <a:lnTo>
                    <a:pt x="4983" y="4032"/>
                  </a:lnTo>
                  <a:lnTo>
                    <a:pt x="4984" y="4088"/>
                  </a:lnTo>
                  <a:lnTo>
                    <a:pt x="4818" y="4044"/>
                  </a:lnTo>
                  <a:lnTo>
                    <a:pt x="4773" y="4085"/>
                  </a:lnTo>
                  <a:lnTo>
                    <a:pt x="4723" y="4115"/>
                  </a:lnTo>
                  <a:lnTo>
                    <a:pt x="4667" y="4134"/>
                  </a:lnTo>
                  <a:lnTo>
                    <a:pt x="4609" y="4143"/>
                  </a:lnTo>
                  <a:lnTo>
                    <a:pt x="4646" y="4180"/>
                  </a:lnTo>
                  <a:lnTo>
                    <a:pt x="4669" y="4225"/>
                  </a:lnTo>
                  <a:lnTo>
                    <a:pt x="4680" y="4276"/>
                  </a:lnTo>
                  <a:lnTo>
                    <a:pt x="4675" y="4330"/>
                  </a:lnTo>
                  <a:lnTo>
                    <a:pt x="4623" y="4279"/>
                  </a:lnTo>
                  <a:lnTo>
                    <a:pt x="4568" y="4233"/>
                  </a:lnTo>
                  <a:lnTo>
                    <a:pt x="4507" y="4194"/>
                  </a:lnTo>
                  <a:lnTo>
                    <a:pt x="4444" y="4161"/>
                  </a:lnTo>
                  <a:lnTo>
                    <a:pt x="4377" y="4136"/>
                  </a:lnTo>
                  <a:lnTo>
                    <a:pt x="4307" y="4118"/>
                  </a:lnTo>
                  <a:lnTo>
                    <a:pt x="4236" y="4107"/>
                  </a:lnTo>
                  <a:lnTo>
                    <a:pt x="4162" y="4105"/>
                  </a:lnTo>
                  <a:lnTo>
                    <a:pt x="4166" y="4075"/>
                  </a:lnTo>
                  <a:lnTo>
                    <a:pt x="4173" y="4043"/>
                  </a:lnTo>
                  <a:lnTo>
                    <a:pt x="4199" y="3978"/>
                  </a:lnTo>
                  <a:lnTo>
                    <a:pt x="4236" y="3915"/>
                  </a:lnTo>
                  <a:lnTo>
                    <a:pt x="4257" y="3888"/>
                  </a:lnTo>
                  <a:lnTo>
                    <a:pt x="4281" y="3863"/>
                  </a:lnTo>
                  <a:lnTo>
                    <a:pt x="4235" y="3844"/>
                  </a:lnTo>
                  <a:lnTo>
                    <a:pt x="4187" y="3830"/>
                  </a:lnTo>
                  <a:lnTo>
                    <a:pt x="4143" y="3889"/>
                  </a:lnTo>
                  <a:lnTo>
                    <a:pt x="4106" y="3953"/>
                  </a:lnTo>
                  <a:lnTo>
                    <a:pt x="4079" y="4023"/>
                  </a:lnTo>
                  <a:lnTo>
                    <a:pt x="4064" y="4097"/>
                  </a:lnTo>
                  <a:lnTo>
                    <a:pt x="4011" y="4114"/>
                  </a:lnTo>
                  <a:lnTo>
                    <a:pt x="3961" y="4135"/>
                  </a:lnTo>
                  <a:lnTo>
                    <a:pt x="3914" y="4161"/>
                  </a:lnTo>
                  <a:lnTo>
                    <a:pt x="3868" y="4192"/>
                  </a:lnTo>
                  <a:lnTo>
                    <a:pt x="3825" y="4226"/>
                  </a:lnTo>
                  <a:lnTo>
                    <a:pt x="3786" y="4264"/>
                  </a:lnTo>
                  <a:lnTo>
                    <a:pt x="3750" y="4306"/>
                  </a:lnTo>
                  <a:lnTo>
                    <a:pt x="3719" y="4352"/>
                  </a:lnTo>
                  <a:lnTo>
                    <a:pt x="3666" y="4294"/>
                  </a:lnTo>
                  <a:lnTo>
                    <a:pt x="3613" y="4252"/>
                  </a:lnTo>
                  <a:lnTo>
                    <a:pt x="3562" y="4223"/>
                  </a:lnTo>
                  <a:lnTo>
                    <a:pt x="3512" y="4206"/>
                  </a:lnTo>
                  <a:lnTo>
                    <a:pt x="3462" y="4198"/>
                  </a:lnTo>
                  <a:lnTo>
                    <a:pt x="3412" y="4197"/>
                  </a:lnTo>
                  <a:lnTo>
                    <a:pt x="3313" y="4205"/>
                  </a:lnTo>
                  <a:lnTo>
                    <a:pt x="3249" y="4211"/>
                  </a:lnTo>
                  <a:lnTo>
                    <a:pt x="3183" y="4215"/>
                  </a:lnTo>
                  <a:lnTo>
                    <a:pt x="3116" y="4209"/>
                  </a:lnTo>
                  <a:lnTo>
                    <a:pt x="3046" y="4190"/>
                  </a:lnTo>
                  <a:lnTo>
                    <a:pt x="3010" y="4175"/>
                  </a:lnTo>
                  <a:lnTo>
                    <a:pt x="2974" y="4154"/>
                  </a:lnTo>
                  <a:lnTo>
                    <a:pt x="2937" y="4127"/>
                  </a:lnTo>
                  <a:lnTo>
                    <a:pt x="2897" y="4094"/>
                  </a:lnTo>
                  <a:lnTo>
                    <a:pt x="2859" y="4056"/>
                  </a:lnTo>
                  <a:lnTo>
                    <a:pt x="2818" y="4009"/>
                  </a:lnTo>
                  <a:lnTo>
                    <a:pt x="2734" y="3893"/>
                  </a:lnTo>
                  <a:lnTo>
                    <a:pt x="2705" y="3856"/>
                  </a:lnTo>
                  <a:lnTo>
                    <a:pt x="2676" y="3830"/>
                  </a:lnTo>
                  <a:lnTo>
                    <a:pt x="2646" y="3813"/>
                  </a:lnTo>
                  <a:lnTo>
                    <a:pt x="2615" y="3802"/>
                  </a:lnTo>
                  <a:lnTo>
                    <a:pt x="2584" y="3799"/>
                  </a:lnTo>
                  <a:lnTo>
                    <a:pt x="2551" y="3802"/>
                  </a:lnTo>
                  <a:lnTo>
                    <a:pt x="2484" y="3822"/>
                  </a:lnTo>
                  <a:lnTo>
                    <a:pt x="2342" y="3880"/>
                  </a:lnTo>
                  <a:lnTo>
                    <a:pt x="2268" y="3901"/>
                  </a:lnTo>
                  <a:lnTo>
                    <a:pt x="2239" y="3907"/>
                  </a:lnTo>
                  <a:lnTo>
                    <a:pt x="2192" y="3907"/>
                  </a:lnTo>
                  <a:lnTo>
                    <a:pt x="2024" y="3851"/>
                  </a:lnTo>
                  <a:lnTo>
                    <a:pt x="1935" y="3910"/>
                  </a:lnTo>
                  <a:lnTo>
                    <a:pt x="2085" y="3976"/>
                  </a:lnTo>
                  <a:lnTo>
                    <a:pt x="1920" y="4126"/>
                  </a:lnTo>
                  <a:lnTo>
                    <a:pt x="1901" y="4140"/>
                  </a:lnTo>
                  <a:lnTo>
                    <a:pt x="1881" y="4151"/>
                  </a:lnTo>
                  <a:lnTo>
                    <a:pt x="1860" y="4155"/>
                  </a:lnTo>
                  <a:lnTo>
                    <a:pt x="1839" y="4156"/>
                  </a:lnTo>
                  <a:lnTo>
                    <a:pt x="1819" y="4152"/>
                  </a:lnTo>
                  <a:lnTo>
                    <a:pt x="1798" y="4146"/>
                  </a:lnTo>
                  <a:lnTo>
                    <a:pt x="1758" y="4122"/>
                  </a:lnTo>
                  <a:lnTo>
                    <a:pt x="1722" y="4090"/>
                  </a:lnTo>
                  <a:lnTo>
                    <a:pt x="1689" y="4054"/>
                  </a:lnTo>
                  <a:lnTo>
                    <a:pt x="1661" y="4014"/>
                  </a:lnTo>
                  <a:lnTo>
                    <a:pt x="1641" y="3976"/>
                  </a:lnTo>
                  <a:lnTo>
                    <a:pt x="1553" y="3994"/>
                  </a:lnTo>
                  <a:lnTo>
                    <a:pt x="1466" y="4021"/>
                  </a:lnTo>
                  <a:lnTo>
                    <a:pt x="1382" y="4054"/>
                  </a:lnTo>
                  <a:lnTo>
                    <a:pt x="1300" y="4096"/>
                  </a:lnTo>
                  <a:lnTo>
                    <a:pt x="1332" y="4014"/>
                  </a:lnTo>
                  <a:lnTo>
                    <a:pt x="1377" y="3940"/>
                  </a:lnTo>
                  <a:lnTo>
                    <a:pt x="1432" y="3874"/>
                  </a:lnTo>
                  <a:lnTo>
                    <a:pt x="1465" y="3846"/>
                  </a:lnTo>
                  <a:lnTo>
                    <a:pt x="1499" y="3819"/>
                  </a:lnTo>
                  <a:lnTo>
                    <a:pt x="1450" y="3814"/>
                  </a:lnTo>
                  <a:lnTo>
                    <a:pt x="1402" y="3814"/>
                  </a:lnTo>
                  <a:lnTo>
                    <a:pt x="1307" y="3822"/>
                  </a:lnTo>
                  <a:lnTo>
                    <a:pt x="1212" y="3843"/>
                  </a:lnTo>
                  <a:lnTo>
                    <a:pt x="1167" y="3860"/>
                  </a:lnTo>
                  <a:lnTo>
                    <a:pt x="1123" y="3880"/>
                  </a:lnTo>
                  <a:lnTo>
                    <a:pt x="1154" y="3828"/>
                  </a:lnTo>
                  <a:lnTo>
                    <a:pt x="1188" y="3780"/>
                  </a:lnTo>
                  <a:lnTo>
                    <a:pt x="1267" y="3689"/>
                  </a:lnTo>
                  <a:lnTo>
                    <a:pt x="1358" y="3613"/>
                  </a:lnTo>
                  <a:lnTo>
                    <a:pt x="1460" y="3549"/>
                  </a:lnTo>
                  <a:lnTo>
                    <a:pt x="1374" y="3531"/>
                  </a:lnTo>
                  <a:lnTo>
                    <a:pt x="1286" y="3526"/>
                  </a:lnTo>
                  <a:lnTo>
                    <a:pt x="1242" y="3530"/>
                  </a:lnTo>
                  <a:lnTo>
                    <a:pt x="1199" y="3535"/>
                  </a:lnTo>
                  <a:lnTo>
                    <a:pt x="1157" y="3544"/>
                  </a:lnTo>
                  <a:lnTo>
                    <a:pt x="1115" y="3557"/>
                  </a:lnTo>
                  <a:lnTo>
                    <a:pt x="1133" y="3509"/>
                  </a:lnTo>
                  <a:lnTo>
                    <a:pt x="1154" y="3462"/>
                  </a:lnTo>
                  <a:lnTo>
                    <a:pt x="1206" y="3373"/>
                  </a:lnTo>
                  <a:lnTo>
                    <a:pt x="1266" y="3294"/>
                  </a:lnTo>
                  <a:lnTo>
                    <a:pt x="1337" y="3222"/>
                  </a:lnTo>
                  <a:lnTo>
                    <a:pt x="1416" y="3161"/>
                  </a:lnTo>
                  <a:lnTo>
                    <a:pt x="1503" y="3110"/>
                  </a:lnTo>
                  <a:lnTo>
                    <a:pt x="1549" y="3089"/>
                  </a:lnTo>
                  <a:lnTo>
                    <a:pt x="1597" y="3070"/>
                  </a:lnTo>
                  <a:lnTo>
                    <a:pt x="1645" y="3056"/>
                  </a:lnTo>
                  <a:lnTo>
                    <a:pt x="1695" y="3044"/>
                  </a:lnTo>
                  <a:lnTo>
                    <a:pt x="1624" y="3032"/>
                  </a:lnTo>
                  <a:lnTo>
                    <a:pt x="1553" y="3027"/>
                  </a:lnTo>
                  <a:lnTo>
                    <a:pt x="1483" y="3028"/>
                  </a:lnTo>
                  <a:lnTo>
                    <a:pt x="1412" y="3035"/>
                  </a:lnTo>
                  <a:lnTo>
                    <a:pt x="1344" y="3046"/>
                  </a:lnTo>
                  <a:lnTo>
                    <a:pt x="1275" y="3065"/>
                  </a:lnTo>
                  <a:lnTo>
                    <a:pt x="1209" y="3089"/>
                  </a:lnTo>
                  <a:lnTo>
                    <a:pt x="1145" y="3119"/>
                  </a:lnTo>
                  <a:lnTo>
                    <a:pt x="1162" y="3069"/>
                  </a:lnTo>
                  <a:lnTo>
                    <a:pt x="1190" y="3024"/>
                  </a:lnTo>
                  <a:lnTo>
                    <a:pt x="1224" y="2985"/>
                  </a:lnTo>
                  <a:lnTo>
                    <a:pt x="1266" y="2953"/>
                  </a:lnTo>
                  <a:lnTo>
                    <a:pt x="1158" y="2961"/>
                  </a:lnTo>
                  <a:lnTo>
                    <a:pt x="1053" y="2986"/>
                  </a:lnTo>
                  <a:lnTo>
                    <a:pt x="953" y="3025"/>
                  </a:lnTo>
                  <a:lnTo>
                    <a:pt x="905" y="3052"/>
                  </a:lnTo>
                  <a:lnTo>
                    <a:pt x="859" y="3081"/>
                  </a:lnTo>
                  <a:lnTo>
                    <a:pt x="878" y="3020"/>
                  </a:lnTo>
                  <a:lnTo>
                    <a:pt x="776" y="3040"/>
                  </a:lnTo>
                  <a:lnTo>
                    <a:pt x="678" y="3067"/>
                  </a:lnTo>
                  <a:lnTo>
                    <a:pt x="581" y="3103"/>
                  </a:lnTo>
                  <a:lnTo>
                    <a:pt x="489" y="3148"/>
                  </a:lnTo>
                  <a:lnTo>
                    <a:pt x="389" y="3073"/>
                  </a:lnTo>
                  <a:lnTo>
                    <a:pt x="294" y="2988"/>
                  </a:lnTo>
                  <a:lnTo>
                    <a:pt x="223" y="3024"/>
                  </a:lnTo>
                  <a:lnTo>
                    <a:pt x="155" y="3065"/>
                  </a:lnTo>
                  <a:lnTo>
                    <a:pt x="90" y="3111"/>
                  </a:lnTo>
                  <a:lnTo>
                    <a:pt x="30" y="3162"/>
                  </a:lnTo>
                  <a:close/>
                </a:path>
              </a:pathLst>
            </a:custGeom>
            <a:solidFill>
              <a:srgbClr val="66A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90"/>
            <p:cNvSpPr>
              <a:spLocks/>
            </p:cNvSpPr>
            <p:nvPr/>
          </p:nvSpPr>
          <p:spPr bwMode="auto">
            <a:xfrm>
              <a:off x="3474" y="3687"/>
              <a:ext cx="204" cy="173"/>
            </a:xfrm>
            <a:custGeom>
              <a:avLst/>
              <a:gdLst>
                <a:gd name="T0" fmla="*/ 38 w 813"/>
                <a:gd name="T1" fmla="*/ 153 h 691"/>
                <a:gd name="T2" fmla="*/ 10 w 813"/>
                <a:gd name="T3" fmla="*/ 111 h 691"/>
                <a:gd name="T4" fmla="*/ 15 w 813"/>
                <a:gd name="T5" fmla="*/ 101 h 691"/>
                <a:gd name="T6" fmla="*/ 38 w 813"/>
                <a:gd name="T7" fmla="*/ 116 h 691"/>
                <a:gd name="T8" fmla="*/ 60 w 813"/>
                <a:gd name="T9" fmla="*/ 123 h 691"/>
                <a:gd name="T10" fmla="*/ 62 w 813"/>
                <a:gd name="T11" fmla="*/ 104 h 691"/>
                <a:gd name="T12" fmla="*/ 59 w 813"/>
                <a:gd name="T13" fmla="*/ 82 h 691"/>
                <a:gd name="T14" fmla="*/ 40 w 813"/>
                <a:gd name="T15" fmla="*/ 26 h 691"/>
                <a:gd name="T16" fmla="*/ 58 w 813"/>
                <a:gd name="T17" fmla="*/ 43 h 691"/>
                <a:gd name="T18" fmla="*/ 73 w 813"/>
                <a:gd name="T19" fmla="*/ 66 h 691"/>
                <a:gd name="T20" fmla="*/ 87 w 813"/>
                <a:gd name="T21" fmla="*/ 103 h 691"/>
                <a:gd name="T22" fmla="*/ 96 w 813"/>
                <a:gd name="T23" fmla="*/ 104 h 691"/>
                <a:gd name="T24" fmla="*/ 107 w 813"/>
                <a:gd name="T25" fmla="*/ 81 h 691"/>
                <a:gd name="T26" fmla="*/ 112 w 813"/>
                <a:gd name="T27" fmla="*/ 53 h 691"/>
                <a:gd name="T28" fmla="*/ 113 w 813"/>
                <a:gd name="T29" fmla="*/ 19 h 691"/>
                <a:gd name="T30" fmla="*/ 118 w 813"/>
                <a:gd name="T31" fmla="*/ 19 h 691"/>
                <a:gd name="T32" fmla="*/ 129 w 813"/>
                <a:gd name="T33" fmla="*/ 54 h 691"/>
                <a:gd name="T34" fmla="*/ 132 w 813"/>
                <a:gd name="T35" fmla="*/ 84 h 691"/>
                <a:gd name="T36" fmla="*/ 128 w 813"/>
                <a:gd name="T37" fmla="*/ 114 h 691"/>
                <a:gd name="T38" fmla="*/ 131 w 813"/>
                <a:gd name="T39" fmla="*/ 123 h 691"/>
                <a:gd name="T40" fmla="*/ 140 w 813"/>
                <a:gd name="T41" fmla="*/ 101 h 691"/>
                <a:gd name="T42" fmla="*/ 150 w 813"/>
                <a:gd name="T43" fmla="*/ 106 h 691"/>
                <a:gd name="T44" fmla="*/ 158 w 813"/>
                <a:gd name="T45" fmla="*/ 140 h 691"/>
                <a:gd name="T46" fmla="*/ 168 w 813"/>
                <a:gd name="T47" fmla="*/ 147 h 691"/>
                <a:gd name="T48" fmla="*/ 179 w 813"/>
                <a:gd name="T49" fmla="*/ 124 h 691"/>
                <a:gd name="T50" fmla="*/ 185 w 813"/>
                <a:gd name="T51" fmla="*/ 96 h 691"/>
                <a:gd name="T52" fmla="*/ 185 w 813"/>
                <a:gd name="T53" fmla="*/ 62 h 691"/>
                <a:gd name="T54" fmla="*/ 191 w 813"/>
                <a:gd name="T55" fmla="*/ 62 h 691"/>
                <a:gd name="T56" fmla="*/ 201 w 813"/>
                <a:gd name="T57" fmla="*/ 96 h 691"/>
                <a:gd name="T58" fmla="*/ 204 w 813"/>
                <a:gd name="T59" fmla="*/ 127 h 691"/>
                <a:gd name="T60" fmla="*/ 200 w 813"/>
                <a:gd name="T61" fmla="*/ 157 h 691"/>
                <a:gd name="T62" fmla="*/ 172 w 813"/>
                <a:gd name="T63" fmla="*/ 173 h 691"/>
                <a:gd name="T64" fmla="*/ 113 w 813"/>
                <a:gd name="T65" fmla="*/ 169 h 691"/>
                <a:gd name="T66" fmla="*/ 68 w 813"/>
                <a:gd name="T67" fmla="*/ 168 h 691"/>
                <a:gd name="T68" fmla="*/ 56 w 813"/>
                <a:gd name="T69" fmla="*/ 171 h 6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13"/>
                <a:gd name="T106" fmla="*/ 0 h 691"/>
                <a:gd name="T107" fmla="*/ 813 w 813"/>
                <a:gd name="T108" fmla="*/ 691 h 69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13" h="691">
                  <a:moveTo>
                    <a:pt x="222" y="682"/>
                  </a:moveTo>
                  <a:lnTo>
                    <a:pt x="150" y="612"/>
                  </a:lnTo>
                  <a:lnTo>
                    <a:pt x="89" y="531"/>
                  </a:lnTo>
                  <a:lnTo>
                    <a:pt x="39" y="443"/>
                  </a:lnTo>
                  <a:lnTo>
                    <a:pt x="0" y="348"/>
                  </a:lnTo>
                  <a:lnTo>
                    <a:pt x="59" y="404"/>
                  </a:lnTo>
                  <a:lnTo>
                    <a:pt x="119" y="448"/>
                  </a:lnTo>
                  <a:lnTo>
                    <a:pt x="150" y="464"/>
                  </a:lnTo>
                  <a:lnTo>
                    <a:pt x="180" y="477"/>
                  </a:lnTo>
                  <a:lnTo>
                    <a:pt x="240" y="493"/>
                  </a:lnTo>
                  <a:lnTo>
                    <a:pt x="246" y="454"/>
                  </a:lnTo>
                  <a:lnTo>
                    <a:pt x="247" y="415"/>
                  </a:lnTo>
                  <a:lnTo>
                    <a:pt x="243" y="372"/>
                  </a:lnTo>
                  <a:lnTo>
                    <a:pt x="237" y="327"/>
                  </a:lnTo>
                  <a:lnTo>
                    <a:pt x="206" y="224"/>
                  </a:lnTo>
                  <a:lnTo>
                    <a:pt x="158" y="102"/>
                  </a:lnTo>
                  <a:lnTo>
                    <a:pt x="196" y="135"/>
                  </a:lnTo>
                  <a:lnTo>
                    <a:pt x="231" y="173"/>
                  </a:lnTo>
                  <a:lnTo>
                    <a:pt x="263" y="216"/>
                  </a:lnTo>
                  <a:lnTo>
                    <a:pt x="290" y="264"/>
                  </a:lnTo>
                  <a:lnTo>
                    <a:pt x="333" y="361"/>
                  </a:lnTo>
                  <a:lnTo>
                    <a:pt x="347" y="410"/>
                  </a:lnTo>
                  <a:lnTo>
                    <a:pt x="355" y="454"/>
                  </a:lnTo>
                  <a:lnTo>
                    <a:pt x="383" y="416"/>
                  </a:lnTo>
                  <a:lnTo>
                    <a:pt x="406" y="374"/>
                  </a:lnTo>
                  <a:lnTo>
                    <a:pt x="425" y="325"/>
                  </a:lnTo>
                  <a:lnTo>
                    <a:pt x="439" y="272"/>
                  </a:lnTo>
                  <a:lnTo>
                    <a:pt x="448" y="212"/>
                  </a:lnTo>
                  <a:lnTo>
                    <a:pt x="452" y="148"/>
                  </a:lnTo>
                  <a:lnTo>
                    <a:pt x="450" y="77"/>
                  </a:lnTo>
                  <a:lnTo>
                    <a:pt x="442" y="0"/>
                  </a:lnTo>
                  <a:lnTo>
                    <a:pt x="472" y="77"/>
                  </a:lnTo>
                  <a:lnTo>
                    <a:pt x="496" y="148"/>
                  </a:lnTo>
                  <a:lnTo>
                    <a:pt x="513" y="214"/>
                  </a:lnTo>
                  <a:lnTo>
                    <a:pt x="522" y="277"/>
                  </a:lnTo>
                  <a:lnTo>
                    <a:pt x="525" y="337"/>
                  </a:lnTo>
                  <a:lnTo>
                    <a:pt x="521" y="398"/>
                  </a:lnTo>
                  <a:lnTo>
                    <a:pt x="510" y="457"/>
                  </a:lnTo>
                  <a:lnTo>
                    <a:pt x="493" y="519"/>
                  </a:lnTo>
                  <a:lnTo>
                    <a:pt x="521" y="490"/>
                  </a:lnTo>
                  <a:lnTo>
                    <a:pt x="542" y="451"/>
                  </a:lnTo>
                  <a:lnTo>
                    <a:pt x="558" y="403"/>
                  </a:lnTo>
                  <a:lnTo>
                    <a:pt x="568" y="348"/>
                  </a:lnTo>
                  <a:lnTo>
                    <a:pt x="596" y="424"/>
                  </a:lnTo>
                  <a:lnTo>
                    <a:pt x="617" y="495"/>
                  </a:lnTo>
                  <a:lnTo>
                    <a:pt x="631" y="561"/>
                  </a:lnTo>
                  <a:lnTo>
                    <a:pt x="641" y="626"/>
                  </a:lnTo>
                  <a:lnTo>
                    <a:pt x="668" y="587"/>
                  </a:lnTo>
                  <a:lnTo>
                    <a:pt x="692" y="544"/>
                  </a:lnTo>
                  <a:lnTo>
                    <a:pt x="712" y="497"/>
                  </a:lnTo>
                  <a:lnTo>
                    <a:pt x="726" y="443"/>
                  </a:lnTo>
                  <a:lnTo>
                    <a:pt x="737" y="383"/>
                  </a:lnTo>
                  <a:lnTo>
                    <a:pt x="741" y="319"/>
                  </a:lnTo>
                  <a:lnTo>
                    <a:pt x="738" y="248"/>
                  </a:lnTo>
                  <a:lnTo>
                    <a:pt x="730" y="170"/>
                  </a:lnTo>
                  <a:lnTo>
                    <a:pt x="760" y="248"/>
                  </a:lnTo>
                  <a:lnTo>
                    <a:pt x="784" y="319"/>
                  </a:lnTo>
                  <a:lnTo>
                    <a:pt x="801" y="385"/>
                  </a:lnTo>
                  <a:lnTo>
                    <a:pt x="811" y="448"/>
                  </a:lnTo>
                  <a:lnTo>
                    <a:pt x="813" y="508"/>
                  </a:lnTo>
                  <a:lnTo>
                    <a:pt x="808" y="569"/>
                  </a:lnTo>
                  <a:lnTo>
                    <a:pt x="797" y="628"/>
                  </a:lnTo>
                  <a:lnTo>
                    <a:pt x="779" y="690"/>
                  </a:lnTo>
                  <a:lnTo>
                    <a:pt x="685" y="691"/>
                  </a:lnTo>
                  <a:lnTo>
                    <a:pt x="599" y="689"/>
                  </a:lnTo>
                  <a:lnTo>
                    <a:pt x="450" y="677"/>
                  </a:lnTo>
                  <a:lnTo>
                    <a:pt x="326" y="669"/>
                  </a:lnTo>
                  <a:lnTo>
                    <a:pt x="272" y="672"/>
                  </a:lnTo>
                  <a:lnTo>
                    <a:pt x="252" y="674"/>
                  </a:lnTo>
                  <a:lnTo>
                    <a:pt x="222" y="682"/>
                  </a:lnTo>
                  <a:close/>
                </a:path>
              </a:pathLst>
            </a:custGeom>
            <a:noFill/>
            <a:ln w="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91"/>
            <p:cNvSpPr>
              <a:spLocks/>
            </p:cNvSpPr>
            <p:nvPr/>
          </p:nvSpPr>
          <p:spPr bwMode="auto">
            <a:xfrm>
              <a:off x="4009" y="3724"/>
              <a:ext cx="233" cy="180"/>
            </a:xfrm>
            <a:custGeom>
              <a:avLst/>
              <a:gdLst>
                <a:gd name="T0" fmla="*/ 46 w 935"/>
                <a:gd name="T1" fmla="*/ 162 h 720"/>
                <a:gd name="T2" fmla="*/ 13 w 935"/>
                <a:gd name="T3" fmla="*/ 124 h 720"/>
                <a:gd name="T4" fmla="*/ 17 w 935"/>
                <a:gd name="T5" fmla="*/ 114 h 720"/>
                <a:gd name="T6" fmla="*/ 49 w 935"/>
                <a:gd name="T7" fmla="*/ 127 h 720"/>
                <a:gd name="T8" fmla="*/ 64 w 935"/>
                <a:gd name="T9" fmla="*/ 120 h 720"/>
                <a:gd name="T10" fmla="*/ 61 w 935"/>
                <a:gd name="T11" fmla="*/ 99 h 720"/>
                <a:gd name="T12" fmla="*/ 47 w 935"/>
                <a:gd name="T13" fmla="*/ 64 h 720"/>
                <a:gd name="T14" fmla="*/ 41 w 935"/>
                <a:gd name="T15" fmla="*/ 42 h 720"/>
                <a:gd name="T16" fmla="*/ 60 w 935"/>
                <a:gd name="T17" fmla="*/ 60 h 720"/>
                <a:gd name="T18" fmla="*/ 77 w 935"/>
                <a:gd name="T19" fmla="*/ 82 h 720"/>
                <a:gd name="T20" fmla="*/ 88 w 935"/>
                <a:gd name="T21" fmla="*/ 105 h 720"/>
                <a:gd name="T22" fmla="*/ 97 w 935"/>
                <a:gd name="T23" fmla="*/ 105 h 720"/>
                <a:gd name="T24" fmla="*/ 104 w 935"/>
                <a:gd name="T25" fmla="*/ 81 h 720"/>
                <a:gd name="T26" fmla="*/ 106 w 935"/>
                <a:gd name="T27" fmla="*/ 53 h 720"/>
                <a:gd name="T28" fmla="*/ 102 w 935"/>
                <a:gd name="T29" fmla="*/ 19 h 720"/>
                <a:gd name="T30" fmla="*/ 108 w 935"/>
                <a:gd name="T31" fmla="*/ 18 h 720"/>
                <a:gd name="T32" fmla="*/ 122 w 935"/>
                <a:gd name="T33" fmla="*/ 51 h 720"/>
                <a:gd name="T34" fmla="*/ 130 w 935"/>
                <a:gd name="T35" fmla="*/ 81 h 720"/>
                <a:gd name="T36" fmla="*/ 130 w 935"/>
                <a:gd name="T37" fmla="*/ 111 h 720"/>
                <a:gd name="T38" fmla="*/ 139 w 935"/>
                <a:gd name="T39" fmla="*/ 99 h 720"/>
                <a:gd name="T40" fmla="*/ 168 w 935"/>
                <a:gd name="T41" fmla="*/ 50 h 720"/>
                <a:gd name="T42" fmla="*/ 185 w 935"/>
                <a:gd name="T43" fmla="*/ 31 h 720"/>
                <a:gd name="T44" fmla="*/ 174 w 935"/>
                <a:gd name="T45" fmla="*/ 89 h 720"/>
                <a:gd name="T46" fmla="*/ 174 w 935"/>
                <a:gd name="T47" fmla="*/ 111 h 720"/>
                <a:gd name="T48" fmla="*/ 178 w 935"/>
                <a:gd name="T49" fmla="*/ 131 h 720"/>
                <a:gd name="T50" fmla="*/ 207 w 935"/>
                <a:gd name="T51" fmla="*/ 115 h 720"/>
                <a:gd name="T52" fmla="*/ 233 w 935"/>
                <a:gd name="T53" fmla="*/ 86 h 720"/>
                <a:gd name="T54" fmla="*/ 217 w 935"/>
                <a:gd name="T55" fmla="*/ 135 h 720"/>
                <a:gd name="T56" fmla="*/ 190 w 935"/>
                <a:gd name="T57" fmla="*/ 177 h 720"/>
                <a:gd name="T58" fmla="*/ 160 w 935"/>
                <a:gd name="T59" fmla="*/ 180 h 720"/>
                <a:gd name="T60" fmla="*/ 130 w 935"/>
                <a:gd name="T61" fmla="*/ 178 h 720"/>
                <a:gd name="T62" fmla="*/ 83 w 935"/>
                <a:gd name="T63" fmla="*/ 175 h 72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35"/>
                <a:gd name="T97" fmla="*/ 0 h 720"/>
                <a:gd name="T98" fmla="*/ 935 w 935"/>
                <a:gd name="T99" fmla="*/ 720 h 72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35" h="720">
                  <a:moveTo>
                    <a:pt x="268" y="707"/>
                  </a:moveTo>
                  <a:lnTo>
                    <a:pt x="186" y="648"/>
                  </a:lnTo>
                  <a:lnTo>
                    <a:pt x="115" y="577"/>
                  </a:lnTo>
                  <a:lnTo>
                    <a:pt x="53" y="496"/>
                  </a:lnTo>
                  <a:lnTo>
                    <a:pt x="0" y="408"/>
                  </a:lnTo>
                  <a:lnTo>
                    <a:pt x="67" y="456"/>
                  </a:lnTo>
                  <a:lnTo>
                    <a:pt x="133" y="490"/>
                  </a:lnTo>
                  <a:lnTo>
                    <a:pt x="196" y="510"/>
                  </a:lnTo>
                  <a:lnTo>
                    <a:pt x="258" y="517"/>
                  </a:lnTo>
                  <a:lnTo>
                    <a:pt x="258" y="479"/>
                  </a:lnTo>
                  <a:lnTo>
                    <a:pt x="254" y="439"/>
                  </a:lnTo>
                  <a:lnTo>
                    <a:pt x="245" y="398"/>
                  </a:lnTo>
                  <a:lnTo>
                    <a:pt x="231" y="353"/>
                  </a:lnTo>
                  <a:lnTo>
                    <a:pt x="187" y="256"/>
                  </a:lnTo>
                  <a:lnTo>
                    <a:pt x="121" y="141"/>
                  </a:lnTo>
                  <a:lnTo>
                    <a:pt x="163" y="167"/>
                  </a:lnTo>
                  <a:lnTo>
                    <a:pt x="204" y="202"/>
                  </a:lnTo>
                  <a:lnTo>
                    <a:pt x="242" y="240"/>
                  </a:lnTo>
                  <a:lnTo>
                    <a:pt x="277" y="283"/>
                  </a:lnTo>
                  <a:lnTo>
                    <a:pt x="307" y="328"/>
                  </a:lnTo>
                  <a:lnTo>
                    <a:pt x="332" y="374"/>
                  </a:lnTo>
                  <a:lnTo>
                    <a:pt x="352" y="420"/>
                  </a:lnTo>
                  <a:lnTo>
                    <a:pt x="366" y="464"/>
                  </a:lnTo>
                  <a:lnTo>
                    <a:pt x="389" y="421"/>
                  </a:lnTo>
                  <a:lnTo>
                    <a:pt x="406" y="377"/>
                  </a:lnTo>
                  <a:lnTo>
                    <a:pt x="419" y="325"/>
                  </a:lnTo>
                  <a:lnTo>
                    <a:pt x="425" y="271"/>
                  </a:lnTo>
                  <a:lnTo>
                    <a:pt x="427" y="211"/>
                  </a:lnTo>
                  <a:lnTo>
                    <a:pt x="422" y="146"/>
                  </a:lnTo>
                  <a:lnTo>
                    <a:pt x="410" y="75"/>
                  </a:lnTo>
                  <a:lnTo>
                    <a:pt x="391" y="0"/>
                  </a:lnTo>
                  <a:lnTo>
                    <a:pt x="432" y="73"/>
                  </a:lnTo>
                  <a:lnTo>
                    <a:pt x="466" y="140"/>
                  </a:lnTo>
                  <a:lnTo>
                    <a:pt x="491" y="203"/>
                  </a:lnTo>
                  <a:lnTo>
                    <a:pt x="510" y="263"/>
                  </a:lnTo>
                  <a:lnTo>
                    <a:pt x="520" y="324"/>
                  </a:lnTo>
                  <a:lnTo>
                    <a:pt x="524" y="383"/>
                  </a:lnTo>
                  <a:lnTo>
                    <a:pt x="522" y="444"/>
                  </a:lnTo>
                  <a:lnTo>
                    <a:pt x="512" y="507"/>
                  </a:lnTo>
                  <a:lnTo>
                    <a:pt x="557" y="398"/>
                  </a:lnTo>
                  <a:lnTo>
                    <a:pt x="611" y="294"/>
                  </a:lnTo>
                  <a:lnTo>
                    <a:pt x="674" y="202"/>
                  </a:lnTo>
                  <a:lnTo>
                    <a:pt x="707" y="159"/>
                  </a:lnTo>
                  <a:lnTo>
                    <a:pt x="743" y="124"/>
                  </a:lnTo>
                  <a:lnTo>
                    <a:pt x="711" y="252"/>
                  </a:lnTo>
                  <a:lnTo>
                    <a:pt x="697" y="357"/>
                  </a:lnTo>
                  <a:lnTo>
                    <a:pt x="695" y="403"/>
                  </a:lnTo>
                  <a:lnTo>
                    <a:pt x="698" y="446"/>
                  </a:lnTo>
                  <a:lnTo>
                    <a:pt x="706" y="486"/>
                  </a:lnTo>
                  <a:lnTo>
                    <a:pt x="716" y="524"/>
                  </a:lnTo>
                  <a:lnTo>
                    <a:pt x="774" y="499"/>
                  </a:lnTo>
                  <a:lnTo>
                    <a:pt x="830" y="461"/>
                  </a:lnTo>
                  <a:lnTo>
                    <a:pt x="885" y="411"/>
                  </a:lnTo>
                  <a:lnTo>
                    <a:pt x="935" y="345"/>
                  </a:lnTo>
                  <a:lnTo>
                    <a:pt x="909" y="445"/>
                  </a:lnTo>
                  <a:lnTo>
                    <a:pt x="872" y="540"/>
                  </a:lnTo>
                  <a:lnTo>
                    <a:pt x="823" y="628"/>
                  </a:lnTo>
                  <a:lnTo>
                    <a:pt x="763" y="707"/>
                  </a:lnTo>
                  <a:lnTo>
                    <a:pt x="702" y="718"/>
                  </a:lnTo>
                  <a:lnTo>
                    <a:pt x="641" y="720"/>
                  </a:lnTo>
                  <a:lnTo>
                    <a:pt x="581" y="716"/>
                  </a:lnTo>
                  <a:lnTo>
                    <a:pt x="522" y="711"/>
                  </a:lnTo>
                  <a:lnTo>
                    <a:pt x="398" y="699"/>
                  </a:lnTo>
                  <a:lnTo>
                    <a:pt x="333" y="699"/>
                  </a:lnTo>
                  <a:lnTo>
                    <a:pt x="268" y="707"/>
                  </a:lnTo>
                  <a:close/>
                </a:path>
              </a:pathLst>
            </a:custGeom>
            <a:noFill/>
            <a:ln w="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92"/>
            <p:cNvSpPr>
              <a:spLocks/>
            </p:cNvSpPr>
            <p:nvPr/>
          </p:nvSpPr>
          <p:spPr bwMode="auto">
            <a:xfrm>
              <a:off x="2371" y="1629"/>
              <a:ext cx="2806" cy="1235"/>
            </a:xfrm>
            <a:custGeom>
              <a:avLst/>
              <a:gdLst>
                <a:gd name="T0" fmla="*/ 18 w 11224"/>
                <a:gd name="T1" fmla="*/ 673 h 4938"/>
                <a:gd name="T2" fmla="*/ 139 w 11224"/>
                <a:gd name="T3" fmla="*/ 518 h 4938"/>
                <a:gd name="T4" fmla="*/ 215 w 11224"/>
                <a:gd name="T5" fmla="*/ 423 h 4938"/>
                <a:gd name="T6" fmla="*/ 415 w 11224"/>
                <a:gd name="T7" fmla="*/ 331 h 4938"/>
                <a:gd name="T8" fmla="*/ 572 w 11224"/>
                <a:gd name="T9" fmla="*/ 283 h 4938"/>
                <a:gd name="T10" fmla="*/ 775 w 11224"/>
                <a:gd name="T11" fmla="*/ 272 h 4938"/>
                <a:gd name="T12" fmla="*/ 889 w 11224"/>
                <a:gd name="T13" fmla="*/ 288 h 4938"/>
                <a:gd name="T14" fmla="*/ 992 w 11224"/>
                <a:gd name="T15" fmla="*/ 327 h 4938"/>
                <a:gd name="T16" fmla="*/ 1096 w 11224"/>
                <a:gd name="T17" fmla="*/ 349 h 4938"/>
                <a:gd name="T18" fmla="*/ 1027 w 11224"/>
                <a:gd name="T19" fmla="*/ 257 h 4938"/>
                <a:gd name="T20" fmla="*/ 1012 w 11224"/>
                <a:gd name="T21" fmla="*/ 172 h 4938"/>
                <a:gd name="T22" fmla="*/ 1109 w 11224"/>
                <a:gd name="T23" fmla="*/ 130 h 4938"/>
                <a:gd name="T24" fmla="*/ 1348 w 11224"/>
                <a:gd name="T25" fmla="*/ 47 h 4938"/>
                <a:gd name="T26" fmla="*/ 1549 w 11224"/>
                <a:gd name="T27" fmla="*/ 55 h 4938"/>
                <a:gd name="T28" fmla="*/ 1525 w 11224"/>
                <a:gd name="T29" fmla="*/ 18 h 4938"/>
                <a:gd name="T30" fmla="*/ 1697 w 11224"/>
                <a:gd name="T31" fmla="*/ 21 h 4938"/>
                <a:gd name="T32" fmla="*/ 1820 w 11224"/>
                <a:gd name="T33" fmla="*/ 26 h 4938"/>
                <a:gd name="T34" fmla="*/ 1946 w 11224"/>
                <a:gd name="T35" fmla="*/ 54 h 4938"/>
                <a:gd name="T36" fmla="*/ 2013 w 11224"/>
                <a:gd name="T37" fmla="*/ 106 h 4938"/>
                <a:gd name="T38" fmla="*/ 2205 w 11224"/>
                <a:gd name="T39" fmla="*/ 170 h 4938"/>
                <a:gd name="T40" fmla="*/ 2250 w 11224"/>
                <a:gd name="T41" fmla="*/ 221 h 4938"/>
                <a:gd name="T42" fmla="*/ 2234 w 11224"/>
                <a:gd name="T43" fmla="*/ 266 h 4938"/>
                <a:gd name="T44" fmla="*/ 2334 w 11224"/>
                <a:gd name="T45" fmla="*/ 336 h 4938"/>
                <a:gd name="T46" fmla="*/ 2483 w 11224"/>
                <a:gd name="T47" fmla="*/ 430 h 4938"/>
                <a:gd name="T48" fmla="*/ 2501 w 11224"/>
                <a:gd name="T49" fmla="*/ 461 h 4938"/>
                <a:gd name="T50" fmla="*/ 2591 w 11224"/>
                <a:gd name="T51" fmla="*/ 537 h 4938"/>
                <a:gd name="T52" fmla="*/ 2766 w 11224"/>
                <a:gd name="T53" fmla="*/ 659 h 4938"/>
                <a:gd name="T54" fmla="*/ 2737 w 11224"/>
                <a:gd name="T55" fmla="*/ 745 h 4938"/>
                <a:gd name="T56" fmla="*/ 2614 w 11224"/>
                <a:gd name="T57" fmla="*/ 727 h 4938"/>
                <a:gd name="T58" fmla="*/ 2525 w 11224"/>
                <a:gd name="T59" fmla="*/ 791 h 4938"/>
                <a:gd name="T60" fmla="*/ 2516 w 11224"/>
                <a:gd name="T61" fmla="*/ 846 h 4938"/>
                <a:gd name="T62" fmla="*/ 2606 w 11224"/>
                <a:gd name="T63" fmla="*/ 889 h 4938"/>
                <a:gd name="T64" fmla="*/ 2663 w 11224"/>
                <a:gd name="T65" fmla="*/ 956 h 4938"/>
                <a:gd name="T66" fmla="*/ 2802 w 11224"/>
                <a:gd name="T67" fmla="*/ 1083 h 4938"/>
                <a:gd name="T68" fmla="*/ 2789 w 11224"/>
                <a:gd name="T69" fmla="*/ 1126 h 4938"/>
                <a:gd name="T70" fmla="*/ 2752 w 11224"/>
                <a:gd name="T71" fmla="*/ 1184 h 4938"/>
                <a:gd name="T72" fmla="*/ 2541 w 11224"/>
                <a:gd name="T73" fmla="*/ 1143 h 4938"/>
                <a:gd name="T74" fmla="*/ 2325 w 11224"/>
                <a:gd name="T75" fmla="*/ 1051 h 4938"/>
                <a:gd name="T76" fmla="*/ 2109 w 11224"/>
                <a:gd name="T77" fmla="*/ 1031 h 4938"/>
                <a:gd name="T78" fmla="*/ 2066 w 11224"/>
                <a:gd name="T79" fmla="*/ 978 h 4938"/>
                <a:gd name="T80" fmla="*/ 1724 w 11224"/>
                <a:gd name="T81" fmla="*/ 943 h 4938"/>
                <a:gd name="T82" fmla="*/ 1674 w 11224"/>
                <a:gd name="T83" fmla="*/ 859 h 4938"/>
                <a:gd name="T84" fmla="*/ 1567 w 11224"/>
                <a:gd name="T85" fmla="*/ 919 h 4938"/>
                <a:gd name="T86" fmla="*/ 1374 w 11224"/>
                <a:gd name="T87" fmla="*/ 985 h 4938"/>
                <a:gd name="T88" fmla="*/ 1224 w 11224"/>
                <a:gd name="T89" fmla="*/ 961 h 4938"/>
                <a:gd name="T90" fmla="*/ 1162 w 11224"/>
                <a:gd name="T91" fmla="*/ 1045 h 4938"/>
                <a:gd name="T92" fmla="*/ 1041 w 11224"/>
                <a:gd name="T93" fmla="*/ 1027 h 4938"/>
                <a:gd name="T94" fmla="*/ 1020 w 11224"/>
                <a:gd name="T95" fmla="*/ 1006 h 4938"/>
                <a:gd name="T96" fmla="*/ 903 w 11224"/>
                <a:gd name="T97" fmla="*/ 1063 h 4938"/>
                <a:gd name="T98" fmla="*/ 743 w 11224"/>
                <a:gd name="T99" fmla="*/ 1039 h 4938"/>
                <a:gd name="T100" fmla="*/ 638 w 11224"/>
                <a:gd name="T101" fmla="*/ 951 h 4938"/>
                <a:gd name="T102" fmla="*/ 470 w 11224"/>
                <a:gd name="T103" fmla="*/ 1038 h 4938"/>
                <a:gd name="T104" fmla="*/ 366 w 11224"/>
                <a:gd name="T105" fmla="*/ 1006 h 4938"/>
                <a:gd name="T106" fmla="*/ 303 w 11224"/>
                <a:gd name="T107" fmla="*/ 961 h 4938"/>
                <a:gd name="T108" fmla="*/ 300 w 11224"/>
                <a:gd name="T109" fmla="*/ 884 h 4938"/>
                <a:gd name="T110" fmla="*/ 399 w 11224"/>
                <a:gd name="T111" fmla="*/ 768 h 4938"/>
                <a:gd name="T112" fmla="*/ 291 w 11224"/>
                <a:gd name="T113" fmla="*/ 768 h 4938"/>
                <a:gd name="T114" fmla="*/ 170 w 11224"/>
                <a:gd name="T115" fmla="*/ 767 h 493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1224"/>
                <a:gd name="T175" fmla="*/ 0 h 4938"/>
                <a:gd name="T176" fmla="*/ 11224 w 11224"/>
                <a:gd name="T177" fmla="*/ 4938 h 493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1224" h="4938">
                  <a:moveTo>
                    <a:pt x="30" y="3162"/>
                  </a:moveTo>
                  <a:lnTo>
                    <a:pt x="63" y="3035"/>
                  </a:lnTo>
                  <a:lnTo>
                    <a:pt x="108" y="2912"/>
                  </a:lnTo>
                  <a:lnTo>
                    <a:pt x="162" y="2794"/>
                  </a:lnTo>
                  <a:lnTo>
                    <a:pt x="227" y="2679"/>
                  </a:lnTo>
                  <a:lnTo>
                    <a:pt x="165" y="2715"/>
                  </a:lnTo>
                  <a:lnTo>
                    <a:pt x="106" y="2754"/>
                  </a:lnTo>
                  <a:lnTo>
                    <a:pt x="51" y="2799"/>
                  </a:lnTo>
                  <a:lnTo>
                    <a:pt x="0" y="2846"/>
                  </a:lnTo>
                  <a:lnTo>
                    <a:pt x="34" y="2767"/>
                  </a:lnTo>
                  <a:lnTo>
                    <a:pt x="73" y="2691"/>
                  </a:lnTo>
                  <a:lnTo>
                    <a:pt x="117" y="2617"/>
                  </a:lnTo>
                  <a:lnTo>
                    <a:pt x="167" y="2546"/>
                  </a:lnTo>
                  <a:lnTo>
                    <a:pt x="221" y="2479"/>
                  </a:lnTo>
                  <a:lnTo>
                    <a:pt x="279" y="2416"/>
                  </a:lnTo>
                  <a:lnTo>
                    <a:pt x="342" y="2357"/>
                  </a:lnTo>
                  <a:lnTo>
                    <a:pt x="409" y="2303"/>
                  </a:lnTo>
                  <a:lnTo>
                    <a:pt x="493" y="2243"/>
                  </a:lnTo>
                  <a:lnTo>
                    <a:pt x="580" y="2192"/>
                  </a:lnTo>
                  <a:lnTo>
                    <a:pt x="339" y="2238"/>
                  </a:lnTo>
                  <a:lnTo>
                    <a:pt x="445" y="2150"/>
                  </a:lnTo>
                  <a:lnTo>
                    <a:pt x="555" y="2070"/>
                  </a:lnTo>
                  <a:lnTo>
                    <a:pt x="671" y="1995"/>
                  </a:lnTo>
                  <a:lnTo>
                    <a:pt x="791" y="1929"/>
                  </a:lnTo>
                  <a:lnTo>
                    <a:pt x="733" y="1918"/>
                  </a:lnTo>
                  <a:lnTo>
                    <a:pt x="675" y="1913"/>
                  </a:lnTo>
                  <a:lnTo>
                    <a:pt x="616" y="1914"/>
                  </a:lnTo>
                  <a:lnTo>
                    <a:pt x="558" y="1921"/>
                  </a:lnTo>
                  <a:lnTo>
                    <a:pt x="606" y="1860"/>
                  </a:lnTo>
                  <a:lnTo>
                    <a:pt x="663" y="1808"/>
                  </a:lnTo>
                  <a:lnTo>
                    <a:pt x="724" y="1762"/>
                  </a:lnTo>
                  <a:lnTo>
                    <a:pt x="789" y="1722"/>
                  </a:lnTo>
                  <a:lnTo>
                    <a:pt x="859" y="1690"/>
                  </a:lnTo>
                  <a:lnTo>
                    <a:pt x="932" y="1667"/>
                  </a:lnTo>
                  <a:lnTo>
                    <a:pt x="1007" y="1651"/>
                  </a:lnTo>
                  <a:lnTo>
                    <a:pt x="1084" y="1643"/>
                  </a:lnTo>
                  <a:lnTo>
                    <a:pt x="843" y="1559"/>
                  </a:lnTo>
                  <a:lnTo>
                    <a:pt x="954" y="1500"/>
                  </a:lnTo>
                  <a:lnTo>
                    <a:pt x="1067" y="1450"/>
                  </a:lnTo>
                  <a:lnTo>
                    <a:pt x="1182" y="1409"/>
                  </a:lnTo>
                  <a:lnTo>
                    <a:pt x="1298" y="1376"/>
                  </a:lnTo>
                  <a:lnTo>
                    <a:pt x="1416" y="1351"/>
                  </a:lnTo>
                  <a:lnTo>
                    <a:pt x="1537" y="1332"/>
                  </a:lnTo>
                  <a:lnTo>
                    <a:pt x="1660" y="1323"/>
                  </a:lnTo>
                  <a:lnTo>
                    <a:pt x="1783" y="1319"/>
                  </a:lnTo>
                  <a:lnTo>
                    <a:pt x="1650" y="1280"/>
                  </a:lnTo>
                  <a:lnTo>
                    <a:pt x="1520" y="1235"/>
                  </a:lnTo>
                  <a:lnTo>
                    <a:pt x="1614" y="1203"/>
                  </a:lnTo>
                  <a:lnTo>
                    <a:pt x="1707" y="1176"/>
                  </a:lnTo>
                  <a:lnTo>
                    <a:pt x="1803" y="1155"/>
                  </a:lnTo>
                  <a:lnTo>
                    <a:pt x="1899" y="1139"/>
                  </a:lnTo>
                  <a:lnTo>
                    <a:pt x="1995" y="1128"/>
                  </a:lnTo>
                  <a:lnTo>
                    <a:pt x="2093" y="1123"/>
                  </a:lnTo>
                  <a:lnTo>
                    <a:pt x="2190" y="1123"/>
                  </a:lnTo>
                  <a:lnTo>
                    <a:pt x="2288" y="1130"/>
                  </a:lnTo>
                  <a:lnTo>
                    <a:pt x="2115" y="1032"/>
                  </a:lnTo>
                  <a:lnTo>
                    <a:pt x="2148" y="1018"/>
                  </a:lnTo>
                  <a:lnTo>
                    <a:pt x="2189" y="1006"/>
                  </a:lnTo>
                  <a:lnTo>
                    <a:pt x="2286" y="991"/>
                  </a:lnTo>
                  <a:lnTo>
                    <a:pt x="2402" y="989"/>
                  </a:lnTo>
                  <a:lnTo>
                    <a:pt x="2531" y="997"/>
                  </a:lnTo>
                  <a:lnTo>
                    <a:pt x="2668" y="1012"/>
                  </a:lnTo>
                  <a:lnTo>
                    <a:pt x="2808" y="1036"/>
                  </a:lnTo>
                  <a:lnTo>
                    <a:pt x="2943" y="1065"/>
                  </a:lnTo>
                  <a:lnTo>
                    <a:pt x="3071" y="1101"/>
                  </a:lnTo>
                  <a:lnTo>
                    <a:pt x="3099" y="1086"/>
                  </a:lnTo>
                  <a:lnTo>
                    <a:pt x="3128" y="1076"/>
                  </a:lnTo>
                  <a:lnTo>
                    <a:pt x="3195" y="1064"/>
                  </a:lnTo>
                  <a:lnTo>
                    <a:pt x="3270" y="1061"/>
                  </a:lnTo>
                  <a:lnTo>
                    <a:pt x="3351" y="1069"/>
                  </a:lnTo>
                  <a:lnTo>
                    <a:pt x="3440" y="1084"/>
                  </a:lnTo>
                  <a:lnTo>
                    <a:pt x="3532" y="1105"/>
                  </a:lnTo>
                  <a:lnTo>
                    <a:pt x="3727" y="1161"/>
                  </a:lnTo>
                  <a:lnTo>
                    <a:pt x="3685" y="1152"/>
                  </a:lnTo>
                  <a:lnTo>
                    <a:pt x="3642" y="1148"/>
                  </a:lnTo>
                  <a:lnTo>
                    <a:pt x="3599" y="1148"/>
                  </a:lnTo>
                  <a:lnTo>
                    <a:pt x="3557" y="1153"/>
                  </a:lnTo>
                  <a:lnTo>
                    <a:pt x="3516" y="1164"/>
                  </a:lnTo>
                  <a:lnTo>
                    <a:pt x="3476" y="1178"/>
                  </a:lnTo>
                  <a:lnTo>
                    <a:pt x="3438" y="1198"/>
                  </a:lnTo>
                  <a:lnTo>
                    <a:pt x="3403" y="1222"/>
                  </a:lnTo>
                  <a:lnTo>
                    <a:pt x="3450" y="1215"/>
                  </a:lnTo>
                  <a:lnTo>
                    <a:pt x="3498" y="1213"/>
                  </a:lnTo>
                  <a:lnTo>
                    <a:pt x="3594" y="1215"/>
                  </a:lnTo>
                  <a:lnTo>
                    <a:pt x="3688" y="1228"/>
                  </a:lnTo>
                  <a:lnTo>
                    <a:pt x="3782" y="1248"/>
                  </a:lnTo>
                  <a:lnTo>
                    <a:pt x="3875" y="1274"/>
                  </a:lnTo>
                  <a:lnTo>
                    <a:pt x="3968" y="1306"/>
                  </a:lnTo>
                  <a:lnTo>
                    <a:pt x="4148" y="1372"/>
                  </a:lnTo>
                  <a:lnTo>
                    <a:pt x="4093" y="1377"/>
                  </a:lnTo>
                  <a:lnTo>
                    <a:pt x="4039" y="1393"/>
                  </a:lnTo>
                  <a:lnTo>
                    <a:pt x="3989" y="1418"/>
                  </a:lnTo>
                  <a:lnTo>
                    <a:pt x="3945" y="1455"/>
                  </a:lnTo>
                  <a:lnTo>
                    <a:pt x="4081" y="1453"/>
                  </a:lnTo>
                  <a:lnTo>
                    <a:pt x="4216" y="1460"/>
                  </a:lnTo>
                  <a:lnTo>
                    <a:pt x="4352" y="1473"/>
                  </a:lnTo>
                  <a:lnTo>
                    <a:pt x="4486" y="1493"/>
                  </a:lnTo>
                  <a:lnTo>
                    <a:pt x="4416" y="1431"/>
                  </a:lnTo>
                  <a:lnTo>
                    <a:pt x="4385" y="1396"/>
                  </a:lnTo>
                  <a:lnTo>
                    <a:pt x="4357" y="1359"/>
                  </a:lnTo>
                  <a:lnTo>
                    <a:pt x="4311" y="1278"/>
                  </a:lnTo>
                  <a:lnTo>
                    <a:pt x="4277" y="1192"/>
                  </a:lnTo>
                  <a:lnTo>
                    <a:pt x="4197" y="1181"/>
                  </a:lnTo>
                  <a:lnTo>
                    <a:pt x="4116" y="1182"/>
                  </a:lnTo>
                  <a:lnTo>
                    <a:pt x="4037" y="1197"/>
                  </a:lnTo>
                  <a:lnTo>
                    <a:pt x="3960" y="1222"/>
                  </a:lnTo>
                  <a:lnTo>
                    <a:pt x="3989" y="1156"/>
                  </a:lnTo>
                  <a:lnTo>
                    <a:pt x="4029" y="1098"/>
                  </a:lnTo>
                  <a:lnTo>
                    <a:pt x="4079" y="1048"/>
                  </a:lnTo>
                  <a:lnTo>
                    <a:pt x="4108" y="1028"/>
                  </a:lnTo>
                  <a:lnTo>
                    <a:pt x="4140" y="1010"/>
                  </a:lnTo>
                  <a:lnTo>
                    <a:pt x="4023" y="959"/>
                  </a:lnTo>
                  <a:lnTo>
                    <a:pt x="3902" y="918"/>
                  </a:lnTo>
                  <a:lnTo>
                    <a:pt x="3778" y="887"/>
                  </a:lnTo>
                  <a:lnTo>
                    <a:pt x="3652" y="868"/>
                  </a:lnTo>
                  <a:lnTo>
                    <a:pt x="3695" y="832"/>
                  </a:lnTo>
                  <a:lnTo>
                    <a:pt x="3741" y="801"/>
                  </a:lnTo>
                  <a:lnTo>
                    <a:pt x="3839" y="748"/>
                  </a:lnTo>
                  <a:lnTo>
                    <a:pt x="3941" y="710"/>
                  </a:lnTo>
                  <a:lnTo>
                    <a:pt x="3995" y="697"/>
                  </a:lnTo>
                  <a:lnTo>
                    <a:pt x="4048" y="686"/>
                  </a:lnTo>
                  <a:lnTo>
                    <a:pt x="4157" y="678"/>
                  </a:lnTo>
                  <a:lnTo>
                    <a:pt x="4266" y="685"/>
                  </a:lnTo>
                  <a:lnTo>
                    <a:pt x="4374" y="708"/>
                  </a:lnTo>
                  <a:lnTo>
                    <a:pt x="4480" y="747"/>
                  </a:lnTo>
                  <a:lnTo>
                    <a:pt x="4431" y="689"/>
                  </a:lnTo>
                  <a:lnTo>
                    <a:pt x="4373" y="644"/>
                  </a:lnTo>
                  <a:lnTo>
                    <a:pt x="4305" y="614"/>
                  </a:lnTo>
                  <a:lnTo>
                    <a:pt x="4231" y="596"/>
                  </a:lnTo>
                  <a:lnTo>
                    <a:pt x="4297" y="564"/>
                  </a:lnTo>
                  <a:lnTo>
                    <a:pt x="4365" y="539"/>
                  </a:lnTo>
                  <a:lnTo>
                    <a:pt x="4436" y="521"/>
                  </a:lnTo>
                  <a:lnTo>
                    <a:pt x="4509" y="511"/>
                  </a:lnTo>
                  <a:lnTo>
                    <a:pt x="4581" y="510"/>
                  </a:lnTo>
                  <a:lnTo>
                    <a:pt x="4653" y="516"/>
                  </a:lnTo>
                  <a:lnTo>
                    <a:pt x="4725" y="529"/>
                  </a:lnTo>
                  <a:lnTo>
                    <a:pt x="4796" y="552"/>
                  </a:lnTo>
                  <a:lnTo>
                    <a:pt x="4743" y="341"/>
                  </a:lnTo>
                  <a:lnTo>
                    <a:pt x="4915" y="295"/>
                  </a:lnTo>
                  <a:lnTo>
                    <a:pt x="5091" y="258"/>
                  </a:lnTo>
                  <a:lnTo>
                    <a:pt x="5268" y="232"/>
                  </a:lnTo>
                  <a:lnTo>
                    <a:pt x="5446" y="216"/>
                  </a:lnTo>
                  <a:lnTo>
                    <a:pt x="5391" y="187"/>
                  </a:lnTo>
                  <a:lnTo>
                    <a:pt x="5334" y="162"/>
                  </a:lnTo>
                  <a:lnTo>
                    <a:pt x="5276" y="144"/>
                  </a:lnTo>
                  <a:lnTo>
                    <a:pt x="5217" y="130"/>
                  </a:lnTo>
                  <a:lnTo>
                    <a:pt x="5500" y="125"/>
                  </a:lnTo>
                  <a:lnTo>
                    <a:pt x="5642" y="126"/>
                  </a:lnTo>
                  <a:lnTo>
                    <a:pt x="5696" y="128"/>
                  </a:lnTo>
                  <a:lnTo>
                    <a:pt x="5784" y="133"/>
                  </a:lnTo>
                  <a:lnTo>
                    <a:pt x="5925" y="149"/>
                  </a:lnTo>
                  <a:lnTo>
                    <a:pt x="6063" y="177"/>
                  </a:lnTo>
                  <a:lnTo>
                    <a:pt x="6131" y="196"/>
                  </a:lnTo>
                  <a:lnTo>
                    <a:pt x="6196" y="220"/>
                  </a:lnTo>
                  <a:lnTo>
                    <a:pt x="6261" y="248"/>
                  </a:lnTo>
                  <a:lnTo>
                    <a:pt x="6324" y="281"/>
                  </a:lnTo>
                  <a:lnTo>
                    <a:pt x="6291" y="240"/>
                  </a:lnTo>
                  <a:lnTo>
                    <a:pt x="6256" y="203"/>
                  </a:lnTo>
                  <a:lnTo>
                    <a:pt x="6216" y="170"/>
                  </a:lnTo>
                  <a:lnTo>
                    <a:pt x="6173" y="142"/>
                  </a:lnTo>
                  <a:lnTo>
                    <a:pt x="6128" y="120"/>
                  </a:lnTo>
                  <a:lnTo>
                    <a:pt x="6081" y="100"/>
                  </a:lnTo>
                  <a:lnTo>
                    <a:pt x="6031" y="87"/>
                  </a:lnTo>
                  <a:lnTo>
                    <a:pt x="5979" y="78"/>
                  </a:lnTo>
                  <a:lnTo>
                    <a:pt x="6099" y="73"/>
                  </a:lnTo>
                  <a:lnTo>
                    <a:pt x="6219" y="74"/>
                  </a:lnTo>
                  <a:lnTo>
                    <a:pt x="6337" y="84"/>
                  </a:lnTo>
                  <a:lnTo>
                    <a:pt x="6456" y="101"/>
                  </a:lnTo>
                  <a:lnTo>
                    <a:pt x="6572" y="125"/>
                  </a:lnTo>
                  <a:lnTo>
                    <a:pt x="6687" y="157"/>
                  </a:lnTo>
                  <a:lnTo>
                    <a:pt x="6801" y="196"/>
                  </a:lnTo>
                  <a:lnTo>
                    <a:pt x="6911" y="242"/>
                  </a:lnTo>
                  <a:lnTo>
                    <a:pt x="6888" y="198"/>
                  </a:lnTo>
                  <a:lnTo>
                    <a:pt x="6860" y="155"/>
                  </a:lnTo>
                  <a:lnTo>
                    <a:pt x="6827" y="117"/>
                  </a:lnTo>
                  <a:lnTo>
                    <a:pt x="6790" y="84"/>
                  </a:lnTo>
                  <a:lnTo>
                    <a:pt x="6749" y="55"/>
                  </a:lnTo>
                  <a:lnTo>
                    <a:pt x="6705" y="32"/>
                  </a:lnTo>
                  <a:lnTo>
                    <a:pt x="6659" y="13"/>
                  </a:lnTo>
                  <a:lnTo>
                    <a:pt x="6610" y="0"/>
                  </a:lnTo>
                  <a:lnTo>
                    <a:pt x="6723" y="13"/>
                  </a:lnTo>
                  <a:lnTo>
                    <a:pt x="6845" y="22"/>
                  </a:lnTo>
                  <a:lnTo>
                    <a:pt x="6973" y="34"/>
                  </a:lnTo>
                  <a:lnTo>
                    <a:pt x="7101" y="53"/>
                  </a:lnTo>
                  <a:lnTo>
                    <a:pt x="7163" y="66"/>
                  </a:lnTo>
                  <a:lnTo>
                    <a:pt x="7222" y="82"/>
                  </a:lnTo>
                  <a:lnTo>
                    <a:pt x="7279" y="103"/>
                  </a:lnTo>
                  <a:lnTo>
                    <a:pt x="7331" y="129"/>
                  </a:lnTo>
                  <a:lnTo>
                    <a:pt x="7381" y="161"/>
                  </a:lnTo>
                  <a:lnTo>
                    <a:pt x="7426" y="199"/>
                  </a:lnTo>
                  <a:lnTo>
                    <a:pt x="7466" y="242"/>
                  </a:lnTo>
                  <a:lnTo>
                    <a:pt x="7498" y="295"/>
                  </a:lnTo>
                  <a:lnTo>
                    <a:pt x="7534" y="269"/>
                  </a:lnTo>
                  <a:lnTo>
                    <a:pt x="7576" y="249"/>
                  </a:lnTo>
                  <a:lnTo>
                    <a:pt x="7622" y="234"/>
                  </a:lnTo>
                  <a:lnTo>
                    <a:pt x="7672" y="224"/>
                  </a:lnTo>
                  <a:lnTo>
                    <a:pt x="7726" y="219"/>
                  </a:lnTo>
                  <a:lnTo>
                    <a:pt x="7784" y="216"/>
                  </a:lnTo>
                  <a:lnTo>
                    <a:pt x="7905" y="224"/>
                  </a:lnTo>
                  <a:lnTo>
                    <a:pt x="8032" y="241"/>
                  </a:lnTo>
                  <a:lnTo>
                    <a:pt x="8158" y="266"/>
                  </a:lnTo>
                  <a:lnTo>
                    <a:pt x="8394" y="325"/>
                  </a:lnTo>
                  <a:lnTo>
                    <a:pt x="8341" y="323"/>
                  </a:lnTo>
                  <a:lnTo>
                    <a:pt x="8288" y="327"/>
                  </a:lnTo>
                  <a:lnTo>
                    <a:pt x="8237" y="336"/>
                  </a:lnTo>
                  <a:lnTo>
                    <a:pt x="8188" y="350"/>
                  </a:lnTo>
                  <a:lnTo>
                    <a:pt x="8140" y="370"/>
                  </a:lnTo>
                  <a:lnTo>
                    <a:pt x="8094" y="395"/>
                  </a:lnTo>
                  <a:lnTo>
                    <a:pt x="8051" y="424"/>
                  </a:lnTo>
                  <a:lnTo>
                    <a:pt x="8011" y="460"/>
                  </a:lnTo>
                  <a:lnTo>
                    <a:pt x="8129" y="453"/>
                  </a:lnTo>
                  <a:lnTo>
                    <a:pt x="8248" y="458"/>
                  </a:lnTo>
                  <a:lnTo>
                    <a:pt x="8365" y="473"/>
                  </a:lnTo>
                  <a:lnTo>
                    <a:pt x="8479" y="498"/>
                  </a:lnTo>
                  <a:lnTo>
                    <a:pt x="8591" y="533"/>
                  </a:lnTo>
                  <a:lnTo>
                    <a:pt x="8700" y="579"/>
                  </a:lnTo>
                  <a:lnTo>
                    <a:pt x="8806" y="635"/>
                  </a:lnTo>
                  <a:lnTo>
                    <a:pt x="8906" y="700"/>
                  </a:lnTo>
                  <a:lnTo>
                    <a:pt x="8864" y="689"/>
                  </a:lnTo>
                  <a:lnTo>
                    <a:pt x="8820" y="681"/>
                  </a:lnTo>
                  <a:lnTo>
                    <a:pt x="8777" y="677"/>
                  </a:lnTo>
                  <a:lnTo>
                    <a:pt x="8735" y="678"/>
                  </a:lnTo>
                  <a:lnTo>
                    <a:pt x="8691" y="683"/>
                  </a:lnTo>
                  <a:lnTo>
                    <a:pt x="8649" y="693"/>
                  </a:lnTo>
                  <a:lnTo>
                    <a:pt x="8607" y="706"/>
                  </a:lnTo>
                  <a:lnTo>
                    <a:pt x="8566" y="724"/>
                  </a:lnTo>
                  <a:lnTo>
                    <a:pt x="8657" y="745"/>
                  </a:lnTo>
                  <a:lnTo>
                    <a:pt x="8747" y="773"/>
                  </a:lnTo>
                  <a:lnTo>
                    <a:pt x="8833" y="804"/>
                  </a:lnTo>
                  <a:lnTo>
                    <a:pt x="8918" y="841"/>
                  </a:lnTo>
                  <a:lnTo>
                    <a:pt x="8999" y="883"/>
                  </a:lnTo>
                  <a:lnTo>
                    <a:pt x="9080" y="931"/>
                  </a:lnTo>
                  <a:lnTo>
                    <a:pt x="9156" y="984"/>
                  </a:lnTo>
                  <a:lnTo>
                    <a:pt x="9230" y="1040"/>
                  </a:lnTo>
                  <a:lnTo>
                    <a:pt x="9193" y="1028"/>
                  </a:lnTo>
                  <a:lnTo>
                    <a:pt x="9155" y="1020"/>
                  </a:lnTo>
                  <a:lnTo>
                    <a:pt x="9118" y="1016"/>
                  </a:lnTo>
                  <a:lnTo>
                    <a:pt x="9080" y="1018"/>
                  </a:lnTo>
                  <a:lnTo>
                    <a:pt x="9041" y="1023"/>
                  </a:lnTo>
                  <a:lnTo>
                    <a:pt x="9006" y="1032"/>
                  </a:lnTo>
                  <a:lnTo>
                    <a:pt x="8970" y="1045"/>
                  </a:lnTo>
                  <a:lnTo>
                    <a:pt x="8936" y="1063"/>
                  </a:lnTo>
                  <a:lnTo>
                    <a:pt x="9010" y="1082"/>
                  </a:lnTo>
                  <a:lnTo>
                    <a:pt x="9082" y="1106"/>
                  </a:lnTo>
                  <a:lnTo>
                    <a:pt x="9152" y="1136"/>
                  </a:lnTo>
                  <a:lnTo>
                    <a:pt x="9219" y="1172"/>
                  </a:lnTo>
                  <a:lnTo>
                    <a:pt x="9284" y="1213"/>
                  </a:lnTo>
                  <a:lnTo>
                    <a:pt x="9344" y="1259"/>
                  </a:lnTo>
                  <a:lnTo>
                    <a:pt x="9402" y="1309"/>
                  </a:lnTo>
                  <a:lnTo>
                    <a:pt x="9455" y="1364"/>
                  </a:lnTo>
                  <a:lnTo>
                    <a:pt x="9426" y="1353"/>
                  </a:lnTo>
                  <a:lnTo>
                    <a:pt x="9397" y="1346"/>
                  </a:lnTo>
                  <a:lnTo>
                    <a:pt x="9336" y="1343"/>
                  </a:lnTo>
                  <a:lnTo>
                    <a:pt x="9277" y="1355"/>
                  </a:lnTo>
                  <a:lnTo>
                    <a:pt x="9249" y="1365"/>
                  </a:lnTo>
                  <a:lnTo>
                    <a:pt x="9222" y="1380"/>
                  </a:lnTo>
                  <a:lnTo>
                    <a:pt x="9318" y="1406"/>
                  </a:lnTo>
                  <a:lnTo>
                    <a:pt x="9411" y="1436"/>
                  </a:lnTo>
                  <a:lnTo>
                    <a:pt x="9504" y="1472"/>
                  </a:lnTo>
                  <a:lnTo>
                    <a:pt x="9594" y="1511"/>
                  </a:lnTo>
                  <a:lnTo>
                    <a:pt x="9683" y="1556"/>
                  </a:lnTo>
                  <a:lnTo>
                    <a:pt x="9768" y="1606"/>
                  </a:lnTo>
                  <a:lnTo>
                    <a:pt x="9851" y="1660"/>
                  </a:lnTo>
                  <a:lnTo>
                    <a:pt x="9931" y="1718"/>
                  </a:lnTo>
                  <a:lnTo>
                    <a:pt x="9887" y="1704"/>
                  </a:lnTo>
                  <a:lnTo>
                    <a:pt x="9841" y="1694"/>
                  </a:lnTo>
                  <a:lnTo>
                    <a:pt x="9796" y="1692"/>
                  </a:lnTo>
                  <a:lnTo>
                    <a:pt x="9750" y="1694"/>
                  </a:lnTo>
                  <a:lnTo>
                    <a:pt x="9706" y="1704"/>
                  </a:lnTo>
                  <a:lnTo>
                    <a:pt x="9663" y="1718"/>
                  </a:lnTo>
                  <a:lnTo>
                    <a:pt x="9622" y="1738"/>
                  </a:lnTo>
                  <a:lnTo>
                    <a:pt x="9583" y="1764"/>
                  </a:lnTo>
                  <a:lnTo>
                    <a:pt x="9859" y="1813"/>
                  </a:lnTo>
                  <a:lnTo>
                    <a:pt x="9966" y="1834"/>
                  </a:lnTo>
                  <a:lnTo>
                    <a:pt x="10002" y="1842"/>
                  </a:lnTo>
                  <a:lnTo>
                    <a:pt x="10056" y="1856"/>
                  </a:lnTo>
                  <a:lnTo>
                    <a:pt x="10135" y="1884"/>
                  </a:lnTo>
                  <a:lnTo>
                    <a:pt x="10209" y="1921"/>
                  </a:lnTo>
                  <a:lnTo>
                    <a:pt x="10279" y="1970"/>
                  </a:lnTo>
                  <a:lnTo>
                    <a:pt x="10351" y="2033"/>
                  </a:lnTo>
                  <a:lnTo>
                    <a:pt x="10289" y="2021"/>
                  </a:lnTo>
                  <a:lnTo>
                    <a:pt x="10226" y="2017"/>
                  </a:lnTo>
                  <a:lnTo>
                    <a:pt x="10163" y="2021"/>
                  </a:lnTo>
                  <a:lnTo>
                    <a:pt x="10101" y="2033"/>
                  </a:lnTo>
                  <a:lnTo>
                    <a:pt x="10279" y="2108"/>
                  </a:lnTo>
                  <a:lnTo>
                    <a:pt x="10365" y="2149"/>
                  </a:lnTo>
                  <a:lnTo>
                    <a:pt x="10446" y="2193"/>
                  </a:lnTo>
                  <a:lnTo>
                    <a:pt x="10523" y="2245"/>
                  </a:lnTo>
                  <a:lnTo>
                    <a:pt x="10591" y="2305"/>
                  </a:lnTo>
                  <a:lnTo>
                    <a:pt x="10649" y="2378"/>
                  </a:lnTo>
                  <a:lnTo>
                    <a:pt x="10696" y="2463"/>
                  </a:lnTo>
                  <a:lnTo>
                    <a:pt x="10762" y="2479"/>
                  </a:lnTo>
                  <a:lnTo>
                    <a:pt x="10829" y="2499"/>
                  </a:lnTo>
                  <a:lnTo>
                    <a:pt x="10894" y="2524"/>
                  </a:lnTo>
                  <a:lnTo>
                    <a:pt x="10954" y="2554"/>
                  </a:lnTo>
                  <a:lnTo>
                    <a:pt x="11012" y="2591"/>
                  </a:lnTo>
                  <a:lnTo>
                    <a:pt x="11065" y="2634"/>
                  </a:lnTo>
                  <a:lnTo>
                    <a:pt x="11111" y="2684"/>
                  </a:lnTo>
                  <a:lnTo>
                    <a:pt x="11149" y="2742"/>
                  </a:lnTo>
                  <a:lnTo>
                    <a:pt x="11062" y="2720"/>
                  </a:lnTo>
                  <a:lnTo>
                    <a:pt x="10973" y="2709"/>
                  </a:lnTo>
                  <a:lnTo>
                    <a:pt x="10883" y="2709"/>
                  </a:lnTo>
                  <a:lnTo>
                    <a:pt x="10794" y="2719"/>
                  </a:lnTo>
                  <a:lnTo>
                    <a:pt x="10840" y="2761"/>
                  </a:lnTo>
                  <a:lnTo>
                    <a:pt x="10879" y="2809"/>
                  </a:lnTo>
                  <a:lnTo>
                    <a:pt x="10911" y="2862"/>
                  </a:lnTo>
                  <a:lnTo>
                    <a:pt x="10933" y="2919"/>
                  </a:lnTo>
                  <a:lnTo>
                    <a:pt x="10948" y="2978"/>
                  </a:lnTo>
                  <a:lnTo>
                    <a:pt x="10954" y="3039"/>
                  </a:lnTo>
                  <a:lnTo>
                    <a:pt x="10950" y="3100"/>
                  </a:lnTo>
                  <a:lnTo>
                    <a:pt x="10937" y="3161"/>
                  </a:lnTo>
                  <a:lnTo>
                    <a:pt x="10890" y="3110"/>
                  </a:lnTo>
                  <a:lnTo>
                    <a:pt x="10838" y="3064"/>
                  </a:lnTo>
                  <a:lnTo>
                    <a:pt x="10782" y="3021"/>
                  </a:lnTo>
                  <a:lnTo>
                    <a:pt x="10723" y="2987"/>
                  </a:lnTo>
                  <a:lnTo>
                    <a:pt x="10659" y="2957"/>
                  </a:lnTo>
                  <a:lnTo>
                    <a:pt x="10594" y="2933"/>
                  </a:lnTo>
                  <a:lnTo>
                    <a:pt x="10525" y="2917"/>
                  </a:lnTo>
                  <a:lnTo>
                    <a:pt x="10455" y="2907"/>
                  </a:lnTo>
                  <a:lnTo>
                    <a:pt x="10525" y="2983"/>
                  </a:lnTo>
                  <a:lnTo>
                    <a:pt x="10554" y="3025"/>
                  </a:lnTo>
                  <a:lnTo>
                    <a:pt x="10580" y="3069"/>
                  </a:lnTo>
                  <a:lnTo>
                    <a:pt x="10620" y="3162"/>
                  </a:lnTo>
                  <a:lnTo>
                    <a:pt x="10645" y="3261"/>
                  </a:lnTo>
                  <a:lnTo>
                    <a:pt x="10574" y="3218"/>
                  </a:lnTo>
                  <a:lnTo>
                    <a:pt x="10495" y="3183"/>
                  </a:lnTo>
                  <a:lnTo>
                    <a:pt x="10408" y="3161"/>
                  </a:lnTo>
                  <a:lnTo>
                    <a:pt x="10313" y="3149"/>
                  </a:lnTo>
                  <a:lnTo>
                    <a:pt x="10210" y="3149"/>
                  </a:lnTo>
                  <a:lnTo>
                    <a:pt x="10099" y="3161"/>
                  </a:lnTo>
                  <a:lnTo>
                    <a:pt x="9977" y="3187"/>
                  </a:lnTo>
                  <a:lnTo>
                    <a:pt x="9847" y="3227"/>
                  </a:lnTo>
                  <a:lnTo>
                    <a:pt x="9956" y="3224"/>
                  </a:lnTo>
                  <a:lnTo>
                    <a:pt x="10064" y="3233"/>
                  </a:lnTo>
                  <a:lnTo>
                    <a:pt x="10170" y="3253"/>
                  </a:lnTo>
                  <a:lnTo>
                    <a:pt x="10274" y="3285"/>
                  </a:lnTo>
                  <a:lnTo>
                    <a:pt x="10196" y="3298"/>
                  </a:lnTo>
                  <a:lnTo>
                    <a:pt x="10118" y="3318"/>
                  </a:lnTo>
                  <a:lnTo>
                    <a:pt x="10042" y="3343"/>
                  </a:lnTo>
                  <a:lnTo>
                    <a:pt x="9967" y="3376"/>
                  </a:lnTo>
                  <a:lnTo>
                    <a:pt x="10062" y="3381"/>
                  </a:lnTo>
                  <a:lnTo>
                    <a:pt x="10157" y="3391"/>
                  </a:lnTo>
                  <a:lnTo>
                    <a:pt x="10249" y="3408"/>
                  </a:lnTo>
                  <a:lnTo>
                    <a:pt x="10341" y="3431"/>
                  </a:lnTo>
                  <a:lnTo>
                    <a:pt x="10430" y="3460"/>
                  </a:lnTo>
                  <a:lnTo>
                    <a:pt x="10519" y="3494"/>
                  </a:lnTo>
                  <a:lnTo>
                    <a:pt x="10604" y="3534"/>
                  </a:lnTo>
                  <a:lnTo>
                    <a:pt x="10687" y="3578"/>
                  </a:lnTo>
                  <a:lnTo>
                    <a:pt x="10645" y="3565"/>
                  </a:lnTo>
                  <a:lnTo>
                    <a:pt x="10601" y="3556"/>
                  </a:lnTo>
                  <a:lnTo>
                    <a:pt x="10513" y="3549"/>
                  </a:lnTo>
                  <a:lnTo>
                    <a:pt x="10425" y="3556"/>
                  </a:lnTo>
                  <a:lnTo>
                    <a:pt x="10337" y="3578"/>
                  </a:lnTo>
                  <a:lnTo>
                    <a:pt x="10488" y="3602"/>
                  </a:lnTo>
                  <a:lnTo>
                    <a:pt x="10563" y="3620"/>
                  </a:lnTo>
                  <a:lnTo>
                    <a:pt x="10637" y="3643"/>
                  </a:lnTo>
                  <a:lnTo>
                    <a:pt x="10709" y="3669"/>
                  </a:lnTo>
                  <a:lnTo>
                    <a:pt x="10779" y="3701"/>
                  </a:lnTo>
                  <a:lnTo>
                    <a:pt x="10915" y="3773"/>
                  </a:lnTo>
                  <a:lnTo>
                    <a:pt x="10846" y="3777"/>
                  </a:lnTo>
                  <a:lnTo>
                    <a:pt x="10781" y="3786"/>
                  </a:lnTo>
                  <a:lnTo>
                    <a:pt x="10716" y="3802"/>
                  </a:lnTo>
                  <a:lnTo>
                    <a:pt x="10653" y="3822"/>
                  </a:lnTo>
                  <a:lnTo>
                    <a:pt x="10592" y="3847"/>
                  </a:lnTo>
                  <a:lnTo>
                    <a:pt x="10690" y="3871"/>
                  </a:lnTo>
                  <a:lnTo>
                    <a:pt x="10786" y="3905"/>
                  </a:lnTo>
                  <a:lnTo>
                    <a:pt x="10881" y="3951"/>
                  </a:lnTo>
                  <a:lnTo>
                    <a:pt x="10969" y="4006"/>
                  </a:lnTo>
                  <a:lnTo>
                    <a:pt x="11049" y="4073"/>
                  </a:lnTo>
                  <a:lnTo>
                    <a:pt x="11085" y="4110"/>
                  </a:lnTo>
                  <a:lnTo>
                    <a:pt x="11118" y="4150"/>
                  </a:lnTo>
                  <a:lnTo>
                    <a:pt x="11172" y="4235"/>
                  </a:lnTo>
                  <a:lnTo>
                    <a:pt x="11193" y="4281"/>
                  </a:lnTo>
                  <a:lnTo>
                    <a:pt x="11208" y="4330"/>
                  </a:lnTo>
                  <a:lnTo>
                    <a:pt x="11139" y="4281"/>
                  </a:lnTo>
                  <a:lnTo>
                    <a:pt x="11062" y="4246"/>
                  </a:lnTo>
                  <a:lnTo>
                    <a:pt x="11021" y="4234"/>
                  </a:lnTo>
                  <a:lnTo>
                    <a:pt x="10979" y="4225"/>
                  </a:lnTo>
                  <a:lnTo>
                    <a:pt x="10937" y="4219"/>
                  </a:lnTo>
                  <a:lnTo>
                    <a:pt x="10894" y="4218"/>
                  </a:lnTo>
                  <a:lnTo>
                    <a:pt x="10960" y="4263"/>
                  </a:lnTo>
                  <a:lnTo>
                    <a:pt x="11019" y="4314"/>
                  </a:lnTo>
                  <a:lnTo>
                    <a:pt x="11071" y="4372"/>
                  </a:lnTo>
                  <a:lnTo>
                    <a:pt x="11116" y="4435"/>
                  </a:lnTo>
                  <a:lnTo>
                    <a:pt x="11154" y="4504"/>
                  </a:lnTo>
                  <a:lnTo>
                    <a:pt x="11186" y="4576"/>
                  </a:lnTo>
                  <a:lnTo>
                    <a:pt x="11208" y="4651"/>
                  </a:lnTo>
                  <a:lnTo>
                    <a:pt x="11224" y="4729"/>
                  </a:lnTo>
                  <a:lnTo>
                    <a:pt x="11170" y="4660"/>
                  </a:lnTo>
                  <a:lnTo>
                    <a:pt x="11107" y="4601"/>
                  </a:lnTo>
                  <a:lnTo>
                    <a:pt x="11033" y="4554"/>
                  </a:lnTo>
                  <a:lnTo>
                    <a:pt x="10953" y="4518"/>
                  </a:lnTo>
                  <a:lnTo>
                    <a:pt x="10978" y="4570"/>
                  </a:lnTo>
                  <a:lnTo>
                    <a:pt x="10995" y="4622"/>
                  </a:lnTo>
                  <a:lnTo>
                    <a:pt x="11004" y="4678"/>
                  </a:lnTo>
                  <a:lnTo>
                    <a:pt x="11006" y="4733"/>
                  </a:lnTo>
                  <a:lnTo>
                    <a:pt x="10998" y="4787"/>
                  </a:lnTo>
                  <a:lnTo>
                    <a:pt x="10983" y="4839"/>
                  </a:lnTo>
                  <a:lnTo>
                    <a:pt x="10961" y="4891"/>
                  </a:lnTo>
                  <a:lnTo>
                    <a:pt x="10929" y="4938"/>
                  </a:lnTo>
                  <a:lnTo>
                    <a:pt x="10877" y="4863"/>
                  </a:lnTo>
                  <a:lnTo>
                    <a:pt x="10816" y="4795"/>
                  </a:lnTo>
                  <a:lnTo>
                    <a:pt x="10748" y="4732"/>
                  </a:lnTo>
                  <a:lnTo>
                    <a:pt x="10674" y="4675"/>
                  </a:lnTo>
                  <a:lnTo>
                    <a:pt x="10479" y="4766"/>
                  </a:lnTo>
                  <a:lnTo>
                    <a:pt x="10329" y="4495"/>
                  </a:lnTo>
                  <a:lnTo>
                    <a:pt x="10162" y="4571"/>
                  </a:lnTo>
                  <a:lnTo>
                    <a:pt x="10149" y="4530"/>
                  </a:lnTo>
                  <a:lnTo>
                    <a:pt x="10130" y="4491"/>
                  </a:lnTo>
                  <a:lnTo>
                    <a:pt x="10110" y="4454"/>
                  </a:lnTo>
                  <a:lnTo>
                    <a:pt x="10085" y="4419"/>
                  </a:lnTo>
                  <a:lnTo>
                    <a:pt x="10027" y="4358"/>
                  </a:lnTo>
                  <a:lnTo>
                    <a:pt x="9959" y="4308"/>
                  </a:lnTo>
                  <a:lnTo>
                    <a:pt x="9837" y="4319"/>
                  </a:lnTo>
                  <a:lnTo>
                    <a:pt x="9717" y="4343"/>
                  </a:lnTo>
                  <a:lnTo>
                    <a:pt x="9600" y="4376"/>
                  </a:lnTo>
                  <a:lnTo>
                    <a:pt x="9485" y="4421"/>
                  </a:lnTo>
                  <a:lnTo>
                    <a:pt x="9298" y="4201"/>
                  </a:lnTo>
                  <a:lnTo>
                    <a:pt x="9218" y="4192"/>
                  </a:lnTo>
                  <a:lnTo>
                    <a:pt x="9138" y="4186"/>
                  </a:lnTo>
                  <a:lnTo>
                    <a:pt x="9057" y="4186"/>
                  </a:lnTo>
                  <a:lnTo>
                    <a:pt x="8978" y="4190"/>
                  </a:lnTo>
                  <a:lnTo>
                    <a:pt x="8820" y="4210"/>
                  </a:lnTo>
                  <a:lnTo>
                    <a:pt x="8743" y="4226"/>
                  </a:lnTo>
                  <a:lnTo>
                    <a:pt x="8665" y="4247"/>
                  </a:lnTo>
                  <a:lnTo>
                    <a:pt x="8582" y="4218"/>
                  </a:lnTo>
                  <a:lnTo>
                    <a:pt x="8542" y="4198"/>
                  </a:lnTo>
                  <a:lnTo>
                    <a:pt x="8506" y="4177"/>
                  </a:lnTo>
                  <a:lnTo>
                    <a:pt x="8437" y="4123"/>
                  </a:lnTo>
                  <a:lnTo>
                    <a:pt x="8407" y="4093"/>
                  </a:lnTo>
                  <a:lnTo>
                    <a:pt x="8378" y="4059"/>
                  </a:lnTo>
                  <a:lnTo>
                    <a:pt x="8327" y="4092"/>
                  </a:lnTo>
                  <a:lnTo>
                    <a:pt x="8282" y="4134"/>
                  </a:lnTo>
                  <a:lnTo>
                    <a:pt x="8263" y="4158"/>
                  </a:lnTo>
                  <a:lnTo>
                    <a:pt x="8246" y="4184"/>
                  </a:lnTo>
                  <a:lnTo>
                    <a:pt x="8221" y="4239"/>
                  </a:lnTo>
                  <a:lnTo>
                    <a:pt x="8216" y="4155"/>
                  </a:lnTo>
                  <a:lnTo>
                    <a:pt x="8221" y="4072"/>
                  </a:lnTo>
                  <a:lnTo>
                    <a:pt x="8237" y="3990"/>
                  </a:lnTo>
                  <a:lnTo>
                    <a:pt x="8263" y="3911"/>
                  </a:lnTo>
                  <a:lnTo>
                    <a:pt x="8159" y="3915"/>
                  </a:lnTo>
                  <a:lnTo>
                    <a:pt x="8108" y="3911"/>
                  </a:lnTo>
                  <a:lnTo>
                    <a:pt x="8057" y="3902"/>
                  </a:lnTo>
                  <a:lnTo>
                    <a:pt x="7959" y="3872"/>
                  </a:lnTo>
                  <a:lnTo>
                    <a:pt x="7912" y="3849"/>
                  </a:lnTo>
                  <a:lnTo>
                    <a:pt x="7867" y="3824"/>
                  </a:lnTo>
                  <a:lnTo>
                    <a:pt x="7550" y="3915"/>
                  </a:lnTo>
                  <a:lnTo>
                    <a:pt x="7084" y="3644"/>
                  </a:lnTo>
                  <a:lnTo>
                    <a:pt x="7003" y="3711"/>
                  </a:lnTo>
                  <a:lnTo>
                    <a:pt x="6944" y="3751"/>
                  </a:lnTo>
                  <a:lnTo>
                    <a:pt x="6898" y="3769"/>
                  </a:lnTo>
                  <a:lnTo>
                    <a:pt x="6878" y="3772"/>
                  </a:lnTo>
                  <a:lnTo>
                    <a:pt x="6859" y="3770"/>
                  </a:lnTo>
                  <a:lnTo>
                    <a:pt x="6817" y="3760"/>
                  </a:lnTo>
                  <a:lnTo>
                    <a:pt x="6765" y="3745"/>
                  </a:lnTo>
                  <a:lnTo>
                    <a:pt x="6697" y="3730"/>
                  </a:lnTo>
                  <a:lnTo>
                    <a:pt x="6602" y="3720"/>
                  </a:lnTo>
                  <a:lnTo>
                    <a:pt x="6602" y="3668"/>
                  </a:lnTo>
                  <a:lnTo>
                    <a:pt x="6610" y="3618"/>
                  </a:lnTo>
                  <a:lnTo>
                    <a:pt x="6624" y="3570"/>
                  </a:lnTo>
                  <a:lnTo>
                    <a:pt x="6644" y="3523"/>
                  </a:lnTo>
                  <a:lnTo>
                    <a:pt x="6695" y="3435"/>
                  </a:lnTo>
                  <a:lnTo>
                    <a:pt x="6752" y="3351"/>
                  </a:lnTo>
                  <a:lnTo>
                    <a:pt x="6632" y="3389"/>
                  </a:lnTo>
                  <a:lnTo>
                    <a:pt x="6582" y="3456"/>
                  </a:lnTo>
                  <a:lnTo>
                    <a:pt x="6541" y="3531"/>
                  </a:lnTo>
                  <a:lnTo>
                    <a:pt x="6526" y="3570"/>
                  </a:lnTo>
                  <a:lnTo>
                    <a:pt x="6514" y="3613"/>
                  </a:lnTo>
                  <a:lnTo>
                    <a:pt x="6507" y="3657"/>
                  </a:lnTo>
                  <a:lnTo>
                    <a:pt x="6506" y="3705"/>
                  </a:lnTo>
                  <a:lnTo>
                    <a:pt x="6420" y="3688"/>
                  </a:lnTo>
                  <a:lnTo>
                    <a:pt x="6341" y="3677"/>
                  </a:lnTo>
                  <a:lnTo>
                    <a:pt x="6269" y="3674"/>
                  </a:lnTo>
                  <a:lnTo>
                    <a:pt x="6203" y="3677"/>
                  </a:lnTo>
                  <a:lnTo>
                    <a:pt x="6141" y="3684"/>
                  </a:lnTo>
                  <a:lnTo>
                    <a:pt x="6086" y="3697"/>
                  </a:lnTo>
                  <a:lnTo>
                    <a:pt x="6033" y="3713"/>
                  </a:lnTo>
                  <a:lnTo>
                    <a:pt x="5984" y="3731"/>
                  </a:lnTo>
                  <a:lnTo>
                    <a:pt x="5894" y="3776"/>
                  </a:lnTo>
                  <a:lnTo>
                    <a:pt x="5809" y="3823"/>
                  </a:lnTo>
                  <a:lnTo>
                    <a:pt x="5728" y="3869"/>
                  </a:lnTo>
                  <a:lnTo>
                    <a:pt x="5641" y="3907"/>
                  </a:lnTo>
                  <a:lnTo>
                    <a:pt x="5558" y="3930"/>
                  </a:lnTo>
                  <a:lnTo>
                    <a:pt x="5496" y="3938"/>
                  </a:lnTo>
                  <a:lnTo>
                    <a:pt x="5429" y="3938"/>
                  </a:lnTo>
                  <a:lnTo>
                    <a:pt x="5355" y="3928"/>
                  </a:lnTo>
                  <a:lnTo>
                    <a:pt x="5274" y="3909"/>
                  </a:lnTo>
                  <a:lnTo>
                    <a:pt x="5183" y="3878"/>
                  </a:lnTo>
                  <a:lnTo>
                    <a:pt x="5083" y="3835"/>
                  </a:lnTo>
                  <a:lnTo>
                    <a:pt x="4972" y="3777"/>
                  </a:lnTo>
                  <a:lnTo>
                    <a:pt x="4848" y="3705"/>
                  </a:lnTo>
                  <a:lnTo>
                    <a:pt x="4757" y="3757"/>
                  </a:lnTo>
                  <a:lnTo>
                    <a:pt x="4809" y="3778"/>
                  </a:lnTo>
                  <a:lnTo>
                    <a:pt x="4855" y="3807"/>
                  </a:lnTo>
                  <a:lnTo>
                    <a:pt x="4896" y="3843"/>
                  </a:lnTo>
                  <a:lnTo>
                    <a:pt x="4929" y="3884"/>
                  </a:lnTo>
                  <a:lnTo>
                    <a:pt x="4955" y="3930"/>
                  </a:lnTo>
                  <a:lnTo>
                    <a:pt x="4973" y="3980"/>
                  </a:lnTo>
                  <a:lnTo>
                    <a:pt x="4983" y="4032"/>
                  </a:lnTo>
                  <a:lnTo>
                    <a:pt x="4984" y="4088"/>
                  </a:lnTo>
                  <a:lnTo>
                    <a:pt x="4818" y="4044"/>
                  </a:lnTo>
                  <a:lnTo>
                    <a:pt x="4773" y="4085"/>
                  </a:lnTo>
                  <a:lnTo>
                    <a:pt x="4723" y="4115"/>
                  </a:lnTo>
                  <a:lnTo>
                    <a:pt x="4667" y="4134"/>
                  </a:lnTo>
                  <a:lnTo>
                    <a:pt x="4609" y="4143"/>
                  </a:lnTo>
                  <a:lnTo>
                    <a:pt x="4646" y="4180"/>
                  </a:lnTo>
                  <a:lnTo>
                    <a:pt x="4669" y="4225"/>
                  </a:lnTo>
                  <a:lnTo>
                    <a:pt x="4680" y="4276"/>
                  </a:lnTo>
                  <a:lnTo>
                    <a:pt x="4675" y="4330"/>
                  </a:lnTo>
                  <a:lnTo>
                    <a:pt x="4623" y="4279"/>
                  </a:lnTo>
                  <a:lnTo>
                    <a:pt x="4568" y="4233"/>
                  </a:lnTo>
                  <a:lnTo>
                    <a:pt x="4507" y="4194"/>
                  </a:lnTo>
                  <a:lnTo>
                    <a:pt x="4444" y="4161"/>
                  </a:lnTo>
                  <a:lnTo>
                    <a:pt x="4377" y="4136"/>
                  </a:lnTo>
                  <a:lnTo>
                    <a:pt x="4307" y="4118"/>
                  </a:lnTo>
                  <a:lnTo>
                    <a:pt x="4236" y="4107"/>
                  </a:lnTo>
                  <a:lnTo>
                    <a:pt x="4162" y="4105"/>
                  </a:lnTo>
                  <a:lnTo>
                    <a:pt x="4166" y="4075"/>
                  </a:lnTo>
                  <a:lnTo>
                    <a:pt x="4173" y="4043"/>
                  </a:lnTo>
                  <a:lnTo>
                    <a:pt x="4199" y="3978"/>
                  </a:lnTo>
                  <a:lnTo>
                    <a:pt x="4236" y="3915"/>
                  </a:lnTo>
                  <a:lnTo>
                    <a:pt x="4257" y="3888"/>
                  </a:lnTo>
                  <a:lnTo>
                    <a:pt x="4281" y="3863"/>
                  </a:lnTo>
                  <a:lnTo>
                    <a:pt x="4235" y="3844"/>
                  </a:lnTo>
                  <a:lnTo>
                    <a:pt x="4187" y="3830"/>
                  </a:lnTo>
                  <a:lnTo>
                    <a:pt x="4143" y="3889"/>
                  </a:lnTo>
                  <a:lnTo>
                    <a:pt x="4106" y="3953"/>
                  </a:lnTo>
                  <a:lnTo>
                    <a:pt x="4079" y="4023"/>
                  </a:lnTo>
                  <a:lnTo>
                    <a:pt x="4064" y="4097"/>
                  </a:lnTo>
                  <a:lnTo>
                    <a:pt x="4011" y="4114"/>
                  </a:lnTo>
                  <a:lnTo>
                    <a:pt x="3961" y="4135"/>
                  </a:lnTo>
                  <a:lnTo>
                    <a:pt x="3914" y="4161"/>
                  </a:lnTo>
                  <a:lnTo>
                    <a:pt x="3868" y="4192"/>
                  </a:lnTo>
                  <a:lnTo>
                    <a:pt x="3825" y="4226"/>
                  </a:lnTo>
                  <a:lnTo>
                    <a:pt x="3786" y="4264"/>
                  </a:lnTo>
                  <a:lnTo>
                    <a:pt x="3750" y="4306"/>
                  </a:lnTo>
                  <a:lnTo>
                    <a:pt x="3719" y="4352"/>
                  </a:lnTo>
                  <a:lnTo>
                    <a:pt x="3666" y="4294"/>
                  </a:lnTo>
                  <a:lnTo>
                    <a:pt x="3613" y="4252"/>
                  </a:lnTo>
                  <a:lnTo>
                    <a:pt x="3562" y="4223"/>
                  </a:lnTo>
                  <a:lnTo>
                    <a:pt x="3512" y="4206"/>
                  </a:lnTo>
                  <a:lnTo>
                    <a:pt x="3462" y="4198"/>
                  </a:lnTo>
                  <a:lnTo>
                    <a:pt x="3412" y="4197"/>
                  </a:lnTo>
                  <a:lnTo>
                    <a:pt x="3313" y="4205"/>
                  </a:lnTo>
                  <a:lnTo>
                    <a:pt x="3249" y="4211"/>
                  </a:lnTo>
                  <a:lnTo>
                    <a:pt x="3183" y="4215"/>
                  </a:lnTo>
                  <a:lnTo>
                    <a:pt x="3116" y="4209"/>
                  </a:lnTo>
                  <a:lnTo>
                    <a:pt x="3046" y="4190"/>
                  </a:lnTo>
                  <a:lnTo>
                    <a:pt x="3010" y="4175"/>
                  </a:lnTo>
                  <a:lnTo>
                    <a:pt x="2974" y="4154"/>
                  </a:lnTo>
                  <a:lnTo>
                    <a:pt x="2937" y="4127"/>
                  </a:lnTo>
                  <a:lnTo>
                    <a:pt x="2897" y="4094"/>
                  </a:lnTo>
                  <a:lnTo>
                    <a:pt x="2859" y="4056"/>
                  </a:lnTo>
                  <a:lnTo>
                    <a:pt x="2818" y="4009"/>
                  </a:lnTo>
                  <a:lnTo>
                    <a:pt x="2734" y="3893"/>
                  </a:lnTo>
                  <a:lnTo>
                    <a:pt x="2705" y="3856"/>
                  </a:lnTo>
                  <a:lnTo>
                    <a:pt x="2676" y="3830"/>
                  </a:lnTo>
                  <a:lnTo>
                    <a:pt x="2646" y="3813"/>
                  </a:lnTo>
                  <a:lnTo>
                    <a:pt x="2615" y="3802"/>
                  </a:lnTo>
                  <a:lnTo>
                    <a:pt x="2584" y="3799"/>
                  </a:lnTo>
                  <a:lnTo>
                    <a:pt x="2551" y="3802"/>
                  </a:lnTo>
                  <a:lnTo>
                    <a:pt x="2484" y="3822"/>
                  </a:lnTo>
                  <a:lnTo>
                    <a:pt x="2342" y="3880"/>
                  </a:lnTo>
                  <a:lnTo>
                    <a:pt x="2268" y="3901"/>
                  </a:lnTo>
                  <a:lnTo>
                    <a:pt x="2239" y="3907"/>
                  </a:lnTo>
                  <a:lnTo>
                    <a:pt x="2192" y="3907"/>
                  </a:lnTo>
                  <a:lnTo>
                    <a:pt x="2024" y="3851"/>
                  </a:lnTo>
                  <a:lnTo>
                    <a:pt x="1935" y="3910"/>
                  </a:lnTo>
                  <a:lnTo>
                    <a:pt x="2085" y="3976"/>
                  </a:lnTo>
                  <a:lnTo>
                    <a:pt x="1920" y="4126"/>
                  </a:lnTo>
                  <a:lnTo>
                    <a:pt x="1901" y="4140"/>
                  </a:lnTo>
                  <a:lnTo>
                    <a:pt x="1881" y="4151"/>
                  </a:lnTo>
                  <a:lnTo>
                    <a:pt x="1860" y="4155"/>
                  </a:lnTo>
                  <a:lnTo>
                    <a:pt x="1839" y="4156"/>
                  </a:lnTo>
                  <a:lnTo>
                    <a:pt x="1819" y="4152"/>
                  </a:lnTo>
                  <a:lnTo>
                    <a:pt x="1798" y="4146"/>
                  </a:lnTo>
                  <a:lnTo>
                    <a:pt x="1758" y="4122"/>
                  </a:lnTo>
                  <a:lnTo>
                    <a:pt x="1722" y="4090"/>
                  </a:lnTo>
                  <a:lnTo>
                    <a:pt x="1689" y="4054"/>
                  </a:lnTo>
                  <a:lnTo>
                    <a:pt x="1661" y="4014"/>
                  </a:lnTo>
                  <a:lnTo>
                    <a:pt x="1641" y="3976"/>
                  </a:lnTo>
                  <a:lnTo>
                    <a:pt x="1553" y="3994"/>
                  </a:lnTo>
                  <a:lnTo>
                    <a:pt x="1466" y="4021"/>
                  </a:lnTo>
                  <a:lnTo>
                    <a:pt x="1382" y="4054"/>
                  </a:lnTo>
                  <a:lnTo>
                    <a:pt x="1300" y="4096"/>
                  </a:lnTo>
                  <a:lnTo>
                    <a:pt x="1332" y="4014"/>
                  </a:lnTo>
                  <a:lnTo>
                    <a:pt x="1377" y="3940"/>
                  </a:lnTo>
                  <a:lnTo>
                    <a:pt x="1432" y="3874"/>
                  </a:lnTo>
                  <a:lnTo>
                    <a:pt x="1465" y="3846"/>
                  </a:lnTo>
                  <a:lnTo>
                    <a:pt x="1499" y="3819"/>
                  </a:lnTo>
                  <a:lnTo>
                    <a:pt x="1450" y="3814"/>
                  </a:lnTo>
                  <a:lnTo>
                    <a:pt x="1402" y="3814"/>
                  </a:lnTo>
                  <a:lnTo>
                    <a:pt x="1307" y="3822"/>
                  </a:lnTo>
                  <a:lnTo>
                    <a:pt x="1212" y="3843"/>
                  </a:lnTo>
                  <a:lnTo>
                    <a:pt x="1167" y="3860"/>
                  </a:lnTo>
                  <a:lnTo>
                    <a:pt x="1123" y="3880"/>
                  </a:lnTo>
                  <a:lnTo>
                    <a:pt x="1154" y="3828"/>
                  </a:lnTo>
                  <a:lnTo>
                    <a:pt x="1188" y="3780"/>
                  </a:lnTo>
                  <a:lnTo>
                    <a:pt x="1267" y="3689"/>
                  </a:lnTo>
                  <a:lnTo>
                    <a:pt x="1358" y="3613"/>
                  </a:lnTo>
                  <a:lnTo>
                    <a:pt x="1460" y="3549"/>
                  </a:lnTo>
                  <a:lnTo>
                    <a:pt x="1374" y="3531"/>
                  </a:lnTo>
                  <a:lnTo>
                    <a:pt x="1286" y="3526"/>
                  </a:lnTo>
                  <a:lnTo>
                    <a:pt x="1242" y="3530"/>
                  </a:lnTo>
                  <a:lnTo>
                    <a:pt x="1199" y="3535"/>
                  </a:lnTo>
                  <a:lnTo>
                    <a:pt x="1157" y="3544"/>
                  </a:lnTo>
                  <a:lnTo>
                    <a:pt x="1115" y="3557"/>
                  </a:lnTo>
                  <a:lnTo>
                    <a:pt x="1133" y="3509"/>
                  </a:lnTo>
                  <a:lnTo>
                    <a:pt x="1154" y="3462"/>
                  </a:lnTo>
                  <a:lnTo>
                    <a:pt x="1206" y="3373"/>
                  </a:lnTo>
                  <a:lnTo>
                    <a:pt x="1266" y="3294"/>
                  </a:lnTo>
                  <a:lnTo>
                    <a:pt x="1337" y="3222"/>
                  </a:lnTo>
                  <a:lnTo>
                    <a:pt x="1416" y="3161"/>
                  </a:lnTo>
                  <a:lnTo>
                    <a:pt x="1503" y="3110"/>
                  </a:lnTo>
                  <a:lnTo>
                    <a:pt x="1549" y="3089"/>
                  </a:lnTo>
                  <a:lnTo>
                    <a:pt x="1597" y="3070"/>
                  </a:lnTo>
                  <a:lnTo>
                    <a:pt x="1645" y="3056"/>
                  </a:lnTo>
                  <a:lnTo>
                    <a:pt x="1695" y="3044"/>
                  </a:lnTo>
                  <a:lnTo>
                    <a:pt x="1624" y="3032"/>
                  </a:lnTo>
                  <a:lnTo>
                    <a:pt x="1553" y="3027"/>
                  </a:lnTo>
                  <a:lnTo>
                    <a:pt x="1483" y="3028"/>
                  </a:lnTo>
                  <a:lnTo>
                    <a:pt x="1412" y="3035"/>
                  </a:lnTo>
                  <a:lnTo>
                    <a:pt x="1344" y="3046"/>
                  </a:lnTo>
                  <a:lnTo>
                    <a:pt x="1275" y="3065"/>
                  </a:lnTo>
                  <a:lnTo>
                    <a:pt x="1209" y="3089"/>
                  </a:lnTo>
                  <a:lnTo>
                    <a:pt x="1145" y="3119"/>
                  </a:lnTo>
                  <a:lnTo>
                    <a:pt x="1162" y="3069"/>
                  </a:lnTo>
                  <a:lnTo>
                    <a:pt x="1190" y="3024"/>
                  </a:lnTo>
                  <a:lnTo>
                    <a:pt x="1224" y="2985"/>
                  </a:lnTo>
                  <a:lnTo>
                    <a:pt x="1266" y="2953"/>
                  </a:lnTo>
                  <a:lnTo>
                    <a:pt x="1158" y="2961"/>
                  </a:lnTo>
                  <a:lnTo>
                    <a:pt x="1053" y="2986"/>
                  </a:lnTo>
                  <a:lnTo>
                    <a:pt x="953" y="3025"/>
                  </a:lnTo>
                  <a:lnTo>
                    <a:pt x="905" y="3052"/>
                  </a:lnTo>
                  <a:lnTo>
                    <a:pt x="859" y="3081"/>
                  </a:lnTo>
                  <a:lnTo>
                    <a:pt x="878" y="3020"/>
                  </a:lnTo>
                  <a:lnTo>
                    <a:pt x="776" y="3040"/>
                  </a:lnTo>
                  <a:lnTo>
                    <a:pt x="678" y="3067"/>
                  </a:lnTo>
                  <a:lnTo>
                    <a:pt x="581" y="3103"/>
                  </a:lnTo>
                  <a:lnTo>
                    <a:pt x="489" y="3148"/>
                  </a:lnTo>
                  <a:lnTo>
                    <a:pt x="389" y="3073"/>
                  </a:lnTo>
                  <a:lnTo>
                    <a:pt x="294" y="2988"/>
                  </a:lnTo>
                  <a:lnTo>
                    <a:pt x="223" y="3024"/>
                  </a:lnTo>
                  <a:lnTo>
                    <a:pt x="155" y="3065"/>
                  </a:lnTo>
                  <a:lnTo>
                    <a:pt x="90" y="3111"/>
                  </a:lnTo>
                  <a:lnTo>
                    <a:pt x="30" y="3162"/>
                  </a:lnTo>
                  <a:close/>
                </a:path>
              </a:pathLst>
            </a:custGeom>
            <a:noFill/>
            <a:ln w="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93"/>
            <p:cNvSpPr>
              <a:spLocks/>
            </p:cNvSpPr>
            <p:nvPr/>
          </p:nvSpPr>
          <p:spPr bwMode="auto">
            <a:xfrm>
              <a:off x="3566" y="3800"/>
              <a:ext cx="18" cy="42"/>
            </a:xfrm>
            <a:custGeom>
              <a:avLst/>
              <a:gdLst>
                <a:gd name="T0" fmla="*/ 0 w 75"/>
                <a:gd name="T1" fmla="*/ 42 h 170"/>
                <a:gd name="T2" fmla="*/ 7 w 75"/>
                <a:gd name="T3" fmla="*/ 35 h 170"/>
                <a:gd name="T4" fmla="*/ 12 w 75"/>
                <a:gd name="T5" fmla="*/ 25 h 170"/>
                <a:gd name="T6" fmla="*/ 16 w 75"/>
                <a:gd name="T7" fmla="*/ 14 h 170"/>
                <a:gd name="T8" fmla="*/ 18 w 75"/>
                <a:gd name="T9" fmla="*/ 0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"/>
                <a:gd name="T16" fmla="*/ 0 h 170"/>
                <a:gd name="T17" fmla="*/ 75 w 75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" h="170">
                  <a:moveTo>
                    <a:pt x="0" y="170"/>
                  </a:moveTo>
                  <a:lnTo>
                    <a:pt x="28" y="142"/>
                  </a:lnTo>
                  <a:lnTo>
                    <a:pt x="49" y="103"/>
                  </a:lnTo>
                  <a:lnTo>
                    <a:pt x="65" y="56"/>
                  </a:lnTo>
                  <a:lnTo>
                    <a:pt x="75" y="0"/>
                  </a:lnTo>
                </a:path>
              </a:pathLst>
            </a:custGeom>
            <a:noFill/>
            <a:ln w="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94"/>
            <p:cNvSpPr>
              <a:spLocks/>
            </p:cNvSpPr>
            <p:nvPr/>
          </p:nvSpPr>
          <p:spPr bwMode="auto">
            <a:xfrm>
              <a:off x="3634" y="3844"/>
              <a:ext cx="1" cy="16"/>
            </a:xfrm>
            <a:custGeom>
              <a:avLst/>
              <a:gdLst>
                <a:gd name="T0" fmla="*/ 1 w 5"/>
                <a:gd name="T1" fmla="*/ 0 h 64"/>
                <a:gd name="T2" fmla="*/ 1 w 5"/>
                <a:gd name="T3" fmla="*/ 8 h 64"/>
                <a:gd name="T4" fmla="*/ 0 w 5"/>
                <a:gd name="T5" fmla="*/ 16 h 64"/>
                <a:gd name="T6" fmla="*/ 0 60000 65536"/>
                <a:gd name="T7" fmla="*/ 0 60000 65536"/>
                <a:gd name="T8" fmla="*/ 0 60000 65536"/>
                <a:gd name="T9" fmla="*/ 0 w 5"/>
                <a:gd name="T10" fmla="*/ 0 h 64"/>
                <a:gd name="T11" fmla="*/ 5 w 5"/>
                <a:gd name="T12" fmla="*/ 64 h 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" h="64">
                  <a:moveTo>
                    <a:pt x="4" y="0"/>
                  </a:moveTo>
                  <a:lnTo>
                    <a:pt x="5" y="33"/>
                  </a:lnTo>
                  <a:lnTo>
                    <a:pt x="0" y="64"/>
                  </a:lnTo>
                </a:path>
              </a:pathLst>
            </a:custGeom>
            <a:noFill/>
            <a:ln w="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95"/>
            <p:cNvSpPr>
              <a:spLocks noChangeShapeType="1"/>
            </p:cNvSpPr>
            <p:nvPr/>
          </p:nvSpPr>
          <p:spPr bwMode="auto">
            <a:xfrm flipV="1">
              <a:off x="4120" y="3840"/>
              <a:ext cx="7" cy="32"/>
            </a:xfrm>
            <a:prstGeom prst="line">
              <a:avLst/>
            </a:prstGeom>
            <a:noFill/>
            <a:ln w="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496"/>
            <p:cNvSpPr>
              <a:spLocks/>
            </p:cNvSpPr>
            <p:nvPr/>
          </p:nvSpPr>
          <p:spPr bwMode="auto">
            <a:xfrm>
              <a:off x="4143" y="3850"/>
              <a:ext cx="19" cy="42"/>
            </a:xfrm>
            <a:custGeom>
              <a:avLst/>
              <a:gdLst>
                <a:gd name="T0" fmla="*/ 19 w 76"/>
                <a:gd name="T1" fmla="*/ 0 h 171"/>
                <a:gd name="T2" fmla="*/ 17 w 76"/>
                <a:gd name="T3" fmla="*/ 14 h 171"/>
                <a:gd name="T4" fmla="*/ 12 w 76"/>
                <a:gd name="T5" fmla="*/ 26 h 171"/>
                <a:gd name="T6" fmla="*/ 7 w 76"/>
                <a:gd name="T7" fmla="*/ 35 h 171"/>
                <a:gd name="T8" fmla="*/ 0 w 76"/>
                <a:gd name="T9" fmla="*/ 42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"/>
                <a:gd name="T16" fmla="*/ 0 h 171"/>
                <a:gd name="T17" fmla="*/ 76 w 76"/>
                <a:gd name="T18" fmla="*/ 171 h 1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" h="171">
                  <a:moveTo>
                    <a:pt x="76" y="0"/>
                  </a:moveTo>
                  <a:lnTo>
                    <a:pt x="66" y="57"/>
                  </a:lnTo>
                  <a:lnTo>
                    <a:pt x="50" y="104"/>
                  </a:lnTo>
                  <a:lnTo>
                    <a:pt x="28" y="144"/>
                  </a:lnTo>
                  <a:lnTo>
                    <a:pt x="0" y="171"/>
                  </a:lnTo>
                </a:path>
              </a:pathLst>
            </a:custGeom>
            <a:noFill/>
            <a:ln w="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497"/>
            <p:cNvSpPr>
              <a:spLocks noChangeShapeType="1"/>
            </p:cNvSpPr>
            <p:nvPr/>
          </p:nvSpPr>
          <p:spPr bwMode="auto">
            <a:xfrm flipV="1">
              <a:off x="2837" y="2607"/>
              <a:ext cx="18" cy="11"/>
            </a:xfrm>
            <a:prstGeom prst="line">
              <a:avLst/>
            </a:prstGeom>
            <a:noFill/>
            <a:ln w="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Line 498"/>
            <p:cNvSpPr>
              <a:spLocks noChangeShapeType="1"/>
            </p:cNvSpPr>
            <p:nvPr/>
          </p:nvSpPr>
          <p:spPr bwMode="auto">
            <a:xfrm flipV="1">
              <a:off x="2877" y="2576"/>
              <a:ext cx="25" cy="16"/>
            </a:xfrm>
            <a:prstGeom prst="line">
              <a:avLst/>
            </a:prstGeom>
            <a:noFill/>
            <a:ln w="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499"/>
            <p:cNvSpPr>
              <a:spLocks/>
            </p:cNvSpPr>
            <p:nvPr/>
          </p:nvSpPr>
          <p:spPr bwMode="auto">
            <a:xfrm>
              <a:off x="2729" y="2258"/>
              <a:ext cx="886" cy="297"/>
            </a:xfrm>
            <a:custGeom>
              <a:avLst/>
              <a:gdLst>
                <a:gd name="T0" fmla="*/ 61 w 3547"/>
                <a:gd name="T1" fmla="*/ 123 h 1190"/>
                <a:gd name="T2" fmla="*/ 48 w 3547"/>
                <a:gd name="T3" fmla="*/ 106 h 1190"/>
                <a:gd name="T4" fmla="*/ 31 w 3547"/>
                <a:gd name="T5" fmla="*/ 94 h 1190"/>
                <a:gd name="T6" fmla="*/ 10 w 3547"/>
                <a:gd name="T7" fmla="*/ 86 h 1190"/>
                <a:gd name="T8" fmla="*/ 18 w 3547"/>
                <a:gd name="T9" fmla="*/ 74 h 1190"/>
                <a:gd name="T10" fmla="*/ 55 w 3547"/>
                <a:gd name="T11" fmla="*/ 58 h 1190"/>
                <a:gd name="T12" fmla="*/ 95 w 3547"/>
                <a:gd name="T13" fmla="*/ 49 h 1190"/>
                <a:gd name="T14" fmla="*/ 136 w 3547"/>
                <a:gd name="T15" fmla="*/ 47 h 1190"/>
                <a:gd name="T16" fmla="*/ 145 w 3547"/>
                <a:gd name="T17" fmla="*/ 37 h 1190"/>
                <a:gd name="T18" fmla="*/ 120 w 3547"/>
                <a:gd name="T19" fmla="*/ 17 h 1190"/>
                <a:gd name="T20" fmla="*/ 179 w 3547"/>
                <a:gd name="T21" fmla="*/ 14 h 1190"/>
                <a:gd name="T22" fmla="*/ 235 w 3547"/>
                <a:gd name="T23" fmla="*/ 21 h 1190"/>
                <a:gd name="T24" fmla="*/ 278 w 3547"/>
                <a:gd name="T25" fmla="*/ 33 h 1190"/>
                <a:gd name="T26" fmla="*/ 314 w 3547"/>
                <a:gd name="T27" fmla="*/ 55 h 1190"/>
                <a:gd name="T28" fmla="*/ 304 w 3547"/>
                <a:gd name="T29" fmla="*/ 37 h 1190"/>
                <a:gd name="T30" fmla="*/ 291 w 3547"/>
                <a:gd name="T31" fmla="*/ 21 h 1190"/>
                <a:gd name="T32" fmla="*/ 266 w 3547"/>
                <a:gd name="T33" fmla="*/ 4 h 1190"/>
                <a:gd name="T34" fmla="*/ 276 w 3547"/>
                <a:gd name="T35" fmla="*/ 1 h 1190"/>
                <a:gd name="T36" fmla="*/ 315 w 3547"/>
                <a:gd name="T37" fmla="*/ 6 h 1190"/>
                <a:gd name="T38" fmla="*/ 354 w 3547"/>
                <a:gd name="T39" fmla="*/ 17 h 1190"/>
                <a:gd name="T40" fmla="*/ 391 w 3547"/>
                <a:gd name="T41" fmla="*/ 32 h 1190"/>
                <a:gd name="T42" fmla="*/ 417 w 3547"/>
                <a:gd name="T43" fmla="*/ 35 h 1190"/>
                <a:gd name="T44" fmla="*/ 437 w 3547"/>
                <a:gd name="T45" fmla="*/ 23 h 1190"/>
                <a:gd name="T46" fmla="*/ 473 w 3547"/>
                <a:gd name="T47" fmla="*/ 11 h 1190"/>
                <a:gd name="T48" fmla="*/ 525 w 3547"/>
                <a:gd name="T49" fmla="*/ 5 h 1190"/>
                <a:gd name="T50" fmla="*/ 574 w 3547"/>
                <a:gd name="T51" fmla="*/ 12 h 1190"/>
                <a:gd name="T52" fmla="*/ 595 w 3547"/>
                <a:gd name="T53" fmla="*/ 21 h 1190"/>
                <a:gd name="T54" fmla="*/ 569 w 3547"/>
                <a:gd name="T55" fmla="*/ 47 h 1190"/>
                <a:gd name="T56" fmla="*/ 627 w 3547"/>
                <a:gd name="T57" fmla="*/ 47 h 1190"/>
                <a:gd name="T58" fmla="*/ 685 w 3547"/>
                <a:gd name="T59" fmla="*/ 55 h 1190"/>
                <a:gd name="T60" fmla="*/ 741 w 3547"/>
                <a:gd name="T61" fmla="*/ 71 h 1190"/>
                <a:gd name="T62" fmla="*/ 702 w 3547"/>
                <a:gd name="T63" fmla="*/ 102 h 1190"/>
                <a:gd name="T64" fmla="*/ 746 w 3547"/>
                <a:gd name="T65" fmla="*/ 131 h 1190"/>
                <a:gd name="T66" fmla="*/ 838 w 3547"/>
                <a:gd name="T67" fmla="*/ 182 h 1190"/>
                <a:gd name="T68" fmla="*/ 820 w 3547"/>
                <a:gd name="T69" fmla="*/ 205 h 1190"/>
                <a:gd name="T70" fmla="*/ 850 w 3547"/>
                <a:gd name="T71" fmla="*/ 244 h 1190"/>
                <a:gd name="T72" fmla="*/ 886 w 3547"/>
                <a:gd name="T73" fmla="*/ 278 h 119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547"/>
                <a:gd name="T112" fmla="*/ 0 h 1190"/>
                <a:gd name="T113" fmla="*/ 3547 w 3547"/>
                <a:gd name="T114" fmla="*/ 1190 h 119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547" h="1190">
                  <a:moveTo>
                    <a:pt x="266" y="529"/>
                  </a:moveTo>
                  <a:lnTo>
                    <a:pt x="246" y="491"/>
                  </a:lnTo>
                  <a:lnTo>
                    <a:pt x="221" y="455"/>
                  </a:lnTo>
                  <a:lnTo>
                    <a:pt x="191" y="423"/>
                  </a:lnTo>
                  <a:lnTo>
                    <a:pt x="160" y="397"/>
                  </a:lnTo>
                  <a:lnTo>
                    <a:pt x="123" y="375"/>
                  </a:lnTo>
                  <a:lnTo>
                    <a:pt x="85" y="358"/>
                  </a:lnTo>
                  <a:lnTo>
                    <a:pt x="42" y="346"/>
                  </a:lnTo>
                  <a:lnTo>
                    <a:pt x="0" y="339"/>
                  </a:lnTo>
                  <a:lnTo>
                    <a:pt x="71" y="297"/>
                  </a:lnTo>
                  <a:lnTo>
                    <a:pt x="145" y="262"/>
                  </a:lnTo>
                  <a:lnTo>
                    <a:pt x="221" y="233"/>
                  </a:lnTo>
                  <a:lnTo>
                    <a:pt x="299" y="212"/>
                  </a:lnTo>
                  <a:lnTo>
                    <a:pt x="379" y="196"/>
                  </a:lnTo>
                  <a:lnTo>
                    <a:pt x="461" y="188"/>
                  </a:lnTo>
                  <a:lnTo>
                    <a:pt x="543" y="188"/>
                  </a:lnTo>
                  <a:lnTo>
                    <a:pt x="626" y="194"/>
                  </a:lnTo>
                  <a:lnTo>
                    <a:pt x="582" y="147"/>
                  </a:lnTo>
                  <a:lnTo>
                    <a:pt x="533" y="105"/>
                  </a:lnTo>
                  <a:lnTo>
                    <a:pt x="481" y="68"/>
                  </a:lnTo>
                  <a:lnTo>
                    <a:pt x="423" y="38"/>
                  </a:lnTo>
                  <a:lnTo>
                    <a:pt x="718" y="55"/>
                  </a:lnTo>
                  <a:lnTo>
                    <a:pt x="836" y="67"/>
                  </a:lnTo>
                  <a:lnTo>
                    <a:pt x="940" y="84"/>
                  </a:lnTo>
                  <a:lnTo>
                    <a:pt x="1031" y="105"/>
                  </a:lnTo>
                  <a:lnTo>
                    <a:pt x="1113" y="134"/>
                  </a:lnTo>
                  <a:lnTo>
                    <a:pt x="1188" y="171"/>
                  </a:lnTo>
                  <a:lnTo>
                    <a:pt x="1259" y="219"/>
                  </a:lnTo>
                  <a:lnTo>
                    <a:pt x="1240" y="183"/>
                  </a:lnTo>
                  <a:lnTo>
                    <a:pt x="1218" y="148"/>
                  </a:lnTo>
                  <a:lnTo>
                    <a:pt x="1193" y="117"/>
                  </a:lnTo>
                  <a:lnTo>
                    <a:pt x="1164" y="86"/>
                  </a:lnTo>
                  <a:lnTo>
                    <a:pt x="1100" y="36"/>
                  </a:lnTo>
                  <a:lnTo>
                    <a:pt x="1064" y="17"/>
                  </a:lnTo>
                  <a:lnTo>
                    <a:pt x="1026" y="0"/>
                  </a:lnTo>
                  <a:lnTo>
                    <a:pt x="1105" y="4"/>
                  </a:lnTo>
                  <a:lnTo>
                    <a:pt x="1184" y="13"/>
                  </a:lnTo>
                  <a:lnTo>
                    <a:pt x="1263" y="26"/>
                  </a:lnTo>
                  <a:lnTo>
                    <a:pt x="1341" y="44"/>
                  </a:lnTo>
                  <a:lnTo>
                    <a:pt x="1417" y="68"/>
                  </a:lnTo>
                  <a:lnTo>
                    <a:pt x="1492" y="96"/>
                  </a:lnTo>
                  <a:lnTo>
                    <a:pt x="1566" y="129"/>
                  </a:lnTo>
                  <a:lnTo>
                    <a:pt x="1637" y="167"/>
                  </a:lnTo>
                  <a:lnTo>
                    <a:pt x="1670" y="140"/>
                  </a:lnTo>
                  <a:lnTo>
                    <a:pt x="1708" y="115"/>
                  </a:lnTo>
                  <a:lnTo>
                    <a:pt x="1749" y="94"/>
                  </a:lnTo>
                  <a:lnTo>
                    <a:pt x="1793" y="75"/>
                  </a:lnTo>
                  <a:lnTo>
                    <a:pt x="1892" y="44"/>
                  </a:lnTo>
                  <a:lnTo>
                    <a:pt x="1996" y="26"/>
                  </a:lnTo>
                  <a:lnTo>
                    <a:pt x="2103" y="21"/>
                  </a:lnTo>
                  <a:lnTo>
                    <a:pt x="2205" y="27"/>
                  </a:lnTo>
                  <a:lnTo>
                    <a:pt x="2299" y="47"/>
                  </a:lnTo>
                  <a:lnTo>
                    <a:pt x="2342" y="63"/>
                  </a:lnTo>
                  <a:lnTo>
                    <a:pt x="2381" y="83"/>
                  </a:lnTo>
                  <a:lnTo>
                    <a:pt x="2161" y="197"/>
                  </a:lnTo>
                  <a:lnTo>
                    <a:pt x="2278" y="187"/>
                  </a:lnTo>
                  <a:lnTo>
                    <a:pt x="2395" y="184"/>
                  </a:lnTo>
                  <a:lnTo>
                    <a:pt x="2511" y="189"/>
                  </a:lnTo>
                  <a:lnTo>
                    <a:pt x="2627" y="202"/>
                  </a:lnTo>
                  <a:lnTo>
                    <a:pt x="2741" y="222"/>
                  </a:lnTo>
                  <a:lnTo>
                    <a:pt x="2855" y="250"/>
                  </a:lnTo>
                  <a:lnTo>
                    <a:pt x="2965" y="284"/>
                  </a:lnTo>
                  <a:lnTo>
                    <a:pt x="3074" y="326"/>
                  </a:lnTo>
                  <a:lnTo>
                    <a:pt x="2810" y="408"/>
                  </a:lnTo>
                  <a:lnTo>
                    <a:pt x="2897" y="468"/>
                  </a:lnTo>
                  <a:lnTo>
                    <a:pt x="2985" y="526"/>
                  </a:lnTo>
                  <a:lnTo>
                    <a:pt x="3167" y="633"/>
                  </a:lnTo>
                  <a:lnTo>
                    <a:pt x="3355" y="729"/>
                  </a:lnTo>
                  <a:lnTo>
                    <a:pt x="3547" y="813"/>
                  </a:lnTo>
                  <a:lnTo>
                    <a:pt x="3284" y="820"/>
                  </a:lnTo>
                  <a:lnTo>
                    <a:pt x="3340" y="903"/>
                  </a:lnTo>
                  <a:lnTo>
                    <a:pt x="3404" y="979"/>
                  </a:lnTo>
                  <a:lnTo>
                    <a:pt x="3473" y="1050"/>
                  </a:lnTo>
                  <a:lnTo>
                    <a:pt x="3547" y="1115"/>
                  </a:lnTo>
                  <a:lnTo>
                    <a:pt x="3419" y="1190"/>
                  </a:lnTo>
                </a:path>
              </a:pathLst>
            </a:custGeom>
            <a:noFill/>
            <a:ln w="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500"/>
            <p:cNvSpPr>
              <a:spLocks noChangeShapeType="1"/>
            </p:cNvSpPr>
            <p:nvPr/>
          </p:nvSpPr>
          <p:spPr bwMode="auto">
            <a:xfrm flipH="1" flipV="1">
              <a:off x="3509" y="2534"/>
              <a:ext cx="25" cy="18"/>
            </a:xfrm>
            <a:prstGeom prst="line">
              <a:avLst/>
            </a:prstGeom>
            <a:noFill/>
            <a:ln w="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501"/>
            <p:cNvSpPr>
              <a:spLocks/>
            </p:cNvSpPr>
            <p:nvPr/>
          </p:nvSpPr>
          <p:spPr bwMode="auto">
            <a:xfrm>
              <a:off x="3469" y="2504"/>
              <a:ext cx="51" cy="109"/>
            </a:xfrm>
            <a:custGeom>
              <a:avLst/>
              <a:gdLst>
                <a:gd name="T0" fmla="*/ 24 w 205"/>
                <a:gd name="T1" fmla="*/ 0 h 436"/>
                <a:gd name="T2" fmla="*/ 31 w 205"/>
                <a:gd name="T3" fmla="*/ 13 h 436"/>
                <a:gd name="T4" fmla="*/ 38 w 205"/>
                <a:gd name="T5" fmla="*/ 25 h 436"/>
                <a:gd name="T6" fmla="*/ 43 w 205"/>
                <a:gd name="T7" fmla="*/ 39 h 436"/>
                <a:gd name="T8" fmla="*/ 47 w 205"/>
                <a:gd name="T9" fmla="*/ 52 h 436"/>
                <a:gd name="T10" fmla="*/ 49 w 205"/>
                <a:gd name="T11" fmla="*/ 66 h 436"/>
                <a:gd name="T12" fmla="*/ 51 w 205"/>
                <a:gd name="T13" fmla="*/ 80 h 436"/>
                <a:gd name="T14" fmla="*/ 51 w 205"/>
                <a:gd name="T15" fmla="*/ 95 h 436"/>
                <a:gd name="T16" fmla="*/ 50 w 205"/>
                <a:gd name="T17" fmla="*/ 109 h 436"/>
                <a:gd name="T18" fmla="*/ 40 w 205"/>
                <a:gd name="T19" fmla="*/ 98 h 436"/>
                <a:gd name="T20" fmla="*/ 28 w 205"/>
                <a:gd name="T21" fmla="*/ 88 h 436"/>
                <a:gd name="T22" fmla="*/ 15 w 205"/>
                <a:gd name="T23" fmla="*/ 81 h 436"/>
                <a:gd name="T24" fmla="*/ 0 w 205"/>
                <a:gd name="T25" fmla="*/ 76 h 4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5"/>
                <a:gd name="T40" fmla="*/ 0 h 436"/>
                <a:gd name="T41" fmla="*/ 205 w 205"/>
                <a:gd name="T42" fmla="*/ 436 h 4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5" h="436">
                  <a:moveTo>
                    <a:pt x="95" y="0"/>
                  </a:moveTo>
                  <a:lnTo>
                    <a:pt x="126" y="50"/>
                  </a:lnTo>
                  <a:lnTo>
                    <a:pt x="151" y="101"/>
                  </a:lnTo>
                  <a:lnTo>
                    <a:pt x="172" y="154"/>
                  </a:lnTo>
                  <a:lnTo>
                    <a:pt x="187" y="209"/>
                  </a:lnTo>
                  <a:lnTo>
                    <a:pt x="198" y="265"/>
                  </a:lnTo>
                  <a:lnTo>
                    <a:pt x="205" y="321"/>
                  </a:lnTo>
                  <a:lnTo>
                    <a:pt x="205" y="378"/>
                  </a:lnTo>
                  <a:lnTo>
                    <a:pt x="201" y="436"/>
                  </a:lnTo>
                  <a:lnTo>
                    <a:pt x="160" y="390"/>
                  </a:lnTo>
                  <a:lnTo>
                    <a:pt x="112" y="353"/>
                  </a:lnTo>
                  <a:lnTo>
                    <a:pt x="60" y="324"/>
                  </a:lnTo>
                  <a:lnTo>
                    <a:pt x="0" y="303"/>
                  </a:lnTo>
                </a:path>
              </a:pathLst>
            </a:custGeom>
            <a:noFill/>
            <a:ln w="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02"/>
            <p:cNvSpPr>
              <a:spLocks/>
            </p:cNvSpPr>
            <p:nvPr/>
          </p:nvSpPr>
          <p:spPr bwMode="auto">
            <a:xfrm>
              <a:off x="3440" y="2538"/>
              <a:ext cx="42" cy="85"/>
            </a:xfrm>
            <a:custGeom>
              <a:avLst/>
              <a:gdLst>
                <a:gd name="T0" fmla="*/ 0 w 166"/>
                <a:gd name="T1" fmla="*/ 0 h 340"/>
                <a:gd name="T2" fmla="*/ 16 w 166"/>
                <a:gd name="T3" fmla="*/ 19 h 340"/>
                <a:gd name="T4" fmla="*/ 28 w 166"/>
                <a:gd name="T5" fmla="*/ 39 h 340"/>
                <a:gd name="T6" fmla="*/ 37 w 166"/>
                <a:gd name="T7" fmla="*/ 61 h 340"/>
                <a:gd name="T8" fmla="*/ 42 w 166"/>
                <a:gd name="T9" fmla="*/ 85 h 340"/>
                <a:gd name="T10" fmla="*/ 33 w 166"/>
                <a:gd name="T11" fmla="*/ 77 h 340"/>
                <a:gd name="T12" fmla="*/ 23 w 166"/>
                <a:gd name="T13" fmla="*/ 69 h 340"/>
                <a:gd name="T14" fmla="*/ 12 w 166"/>
                <a:gd name="T15" fmla="*/ 62 h 340"/>
                <a:gd name="T16" fmla="*/ 1 w 166"/>
                <a:gd name="T17" fmla="*/ 57 h 3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6"/>
                <a:gd name="T28" fmla="*/ 0 h 340"/>
                <a:gd name="T29" fmla="*/ 166 w 166"/>
                <a:gd name="T30" fmla="*/ 340 h 3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6" h="340">
                  <a:moveTo>
                    <a:pt x="0" y="0"/>
                  </a:moveTo>
                  <a:lnTo>
                    <a:pt x="63" y="74"/>
                  </a:lnTo>
                  <a:lnTo>
                    <a:pt x="112" y="157"/>
                  </a:lnTo>
                  <a:lnTo>
                    <a:pt x="147" y="246"/>
                  </a:lnTo>
                  <a:lnTo>
                    <a:pt x="166" y="340"/>
                  </a:lnTo>
                  <a:lnTo>
                    <a:pt x="129" y="306"/>
                  </a:lnTo>
                  <a:lnTo>
                    <a:pt x="89" y="275"/>
                  </a:lnTo>
                  <a:lnTo>
                    <a:pt x="49" y="249"/>
                  </a:lnTo>
                  <a:lnTo>
                    <a:pt x="5" y="227"/>
                  </a:lnTo>
                </a:path>
              </a:pathLst>
            </a:custGeom>
            <a:noFill/>
            <a:ln w="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03"/>
            <p:cNvSpPr>
              <a:spLocks/>
            </p:cNvSpPr>
            <p:nvPr/>
          </p:nvSpPr>
          <p:spPr bwMode="auto">
            <a:xfrm>
              <a:off x="3378" y="2583"/>
              <a:ext cx="40" cy="3"/>
            </a:xfrm>
            <a:custGeom>
              <a:avLst/>
              <a:gdLst>
                <a:gd name="T0" fmla="*/ 40 w 159"/>
                <a:gd name="T1" fmla="*/ 3 h 13"/>
                <a:gd name="T2" fmla="*/ 20 w 159"/>
                <a:gd name="T3" fmla="*/ 0 h 13"/>
                <a:gd name="T4" fmla="*/ 0 w 159"/>
                <a:gd name="T5" fmla="*/ 0 h 13"/>
                <a:gd name="T6" fmla="*/ 0 60000 65536"/>
                <a:gd name="T7" fmla="*/ 0 60000 65536"/>
                <a:gd name="T8" fmla="*/ 0 60000 65536"/>
                <a:gd name="T9" fmla="*/ 0 w 159"/>
                <a:gd name="T10" fmla="*/ 0 h 13"/>
                <a:gd name="T11" fmla="*/ 159 w 159"/>
                <a:gd name="T12" fmla="*/ 13 h 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9" h="13">
                  <a:moveTo>
                    <a:pt x="159" y="13"/>
                  </a:moveTo>
                  <a:lnTo>
                    <a:pt x="80" y="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04"/>
            <p:cNvSpPr>
              <a:spLocks/>
            </p:cNvSpPr>
            <p:nvPr/>
          </p:nvSpPr>
          <p:spPr bwMode="auto">
            <a:xfrm>
              <a:off x="2545" y="2271"/>
              <a:ext cx="80" cy="113"/>
            </a:xfrm>
            <a:custGeom>
              <a:avLst/>
              <a:gdLst>
                <a:gd name="T0" fmla="*/ 46 w 323"/>
                <a:gd name="T1" fmla="*/ 113 h 450"/>
                <a:gd name="T2" fmla="*/ 52 w 323"/>
                <a:gd name="T3" fmla="*/ 98 h 450"/>
                <a:gd name="T4" fmla="*/ 60 w 323"/>
                <a:gd name="T5" fmla="*/ 83 h 450"/>
                <a:gd name="T6" fmla="*/ 69 w 323"/>
                <a:gd name="T7" fmla="*/ 69 h 450"/>
                <a:gd name="T8" fmla="*/ 80 w 323"/>
                <a:gd name="T9" fmla="*/ 57 h 450"/>
                <a:gd name="T10" fmla="*/ 68 w 323"/>
                <a:gd name="T11" fmla="*/ 56 h 450"/>
                <a:gd name="T12" fmla="*/ 57 w 323"/>
                <a:gd name="T13" fmla="*/ 57 h 450"/>
                <a:gd name="T14" fmla="*/ 46 w 323"/>
                <a:gd name="T15" fmla="*/ 60 h 450"/>
                <a:gd name="T16" fmla="*/ 35 w 323"/>
                <a:gd name="T17" fmla="*/ 65 h 450"/>
                <a:gd name="T18" fmla="*/ 25 w 323"/>
                <a:gd name="T19" fmla="*/ 70 h 450"/>
                <a:gd name="T20" fmla="*/ 16 w 323"/>
                <a:gd name="T21" fmla="*/ 77 h 450"/>
                <a:gd name="T22" fmla="*/ 7 w 323"/>
                <a:gd name="T23" fmla="*/ 85 h 450"/>
                <a:gd name="T24" fmla="*/ 0 w 323"/>
                <a:gd name="T25" fmla="*/ 94 h 450"/>
                <a:gd name="T26" fmla="*/ 7 w 323"/>
                <a:gd name="T27" fmla="*/ 68 h 450"/>
                <a:gd name="T28" fmla="*/ 18 w 323"/>
                <a:gd name="T29" fmla="*/ 43 h 450"/>
                <a:gd name="T30" fmla="*/ 25 w 323"/>
                <a:gd name="T31" fmla="*/ 31 h 450"/>
                <a:gd name="T32" fmla="*/ 32 w 323"/>
                <a:gd name="T33" fmla="*/ 20 h 450"/>
                <a:gd name="T34" fmla="*/ 41 w 323"/>
                <a:gd name="T35" fmla="*/ 10 h 450"/>
                <a:gd name="T36" fmla="*/ 50 w 323"/>
                <a:gd name="T37" fmla="*/ 0 h 4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23"/>
                <a:gd name="T58" fmla="*/ 0 h 450"/>
                <a:gd name="T59" fmla="*/ 323 w 323"/>
                <a:gd name="T60" fmla="*/ 450 h 45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23" h="450">
                  <a:moveTo>
                    <a:pt x="185" y="450"/>
                  </a:moveTo>
                  <a:lnTo>
                    <a:pt x="211" y="390"/>
                  </a:lnTo>
                  <a:lnTo>
                    <a:pt x="243" y="332"/>
                  </a:lnTo>
                  <a:lnTo>
                    <a:pt x="279" y="276"/>
                  </a:lnTo>
                  <a:lnTo>
                    <a:pt x="323" y="225"/>
                  </a:lnTo>
                  <a:lnTo>
                    <a:pt x="276" y="224"/>
                  </a:lnTo>
                  <a:lnTo>
                    <a:pt x="229" y="228"/>
                  </a:lnTo>
                  <a:lnTo>
                    <a:pt x="185" y="239"/>
                  </a:lnTo>
                  <a:lnTo>
                    <a:pt x="141" y="257"/>
                  </a:lnTo>
                  <a:lnTo>
                    <a:pt x="100" y="279"/>
                  </a:lnTo>
                  <a:lnTo>
                    <a:pt x="64" y="305"/>
                  </a:lnTo>
                  <a:lnTo>
                    <a:pt x="29" y="338"/>
                  </a:lnTo>
                  <a:lnTo>
                    <a:pt x="0" y="375"/>
                  </a:lnTo>
                  <a:lnTo>
                    <a:pt x="29" y="270"/>
                  </a:lnTo>
                  <a:lnTo>
                    <a:pt x="73" y="171"/>
                  </a:lnTo>
                  <a:lnTo>
                    <a:pt x="100" y="125"/>
                  </a:lnTo>
                  <a:lnTo>
                    <a:pt x="131" y="80"/>
                  </a:lnTo>
                  <a:lnTo>
                    <a:pt x="165" y="39"/>
                  </a:lnTo>
                  <a:lnTo>
                    <a:pt x="203" y="0"/>
                  </a:lnTo>
                </a:path>
              </a:pathLst>
            </a:custGeom>
            <a:noFill/>
            <a:ln w="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5"/>
            <p:cNvSpPr>
              <a:spLocks/>
            </p:cNvSpPr>
            <p:nvPr/>
          </p:nvSpPr>
          <p:spPr bwMode="auto">
            <a:xfrm>
              <a:off x="3493" y="2002"/>
              <a:ext cx="1071" cy="605"/>
            </a:xfrm>
            <a:custGeom>
              <a:avLst/>
              <a:gdLst>
                <a:gd name="T0" fmla="*/ 62 w 4284"/>
                <a:gd name="T1" fmla="*/ 14 h 2421"/>
                <a:gd name="T2" fmla="*/ 102 w 4284"/>
                <a:gd name="T3" fmla="*/ 36 h 2421"/>
                <a:gd name="T4" fmla="*/ 41 w 4284"/>
                <a:gd name="T5" fmla="*/ 50 h 2421"/>
                <a:gd name="T6" fmla="*/ 109 w 4284"/>
                <a:gd name="T7" fmla="*/ 69 h 2421"/>
                <a:gd name="T8" fmla="*/ 172 w 4284"/>
                <a:gd name="T9" fmla="*/ 98 h 2421"/>
                <a:gd name="T10" fmla="*/ 193 w 4284"/>
                <a:gd name="T11" fmla="*/ 125 h 2421"/>
                <a:gd name="T12" fmla="*/ 143 w 4284"/>
                <a:gd name="T13" fmla="*/ 137 h 2421"/>
                <a:gd name="T14" fmla="*/ 193 w 4284"/>
                <a:gd name="T15" fmla="*/ 154 h 2421"/>
                <a:gd name="T16" fmla="*/ 240 w 4284"/>
                <a:gd name="T17" fmla="*/ 180 h 2421"/>
                <a:gd name="T18" fmla="*/ 299 w 4284"/>
                <a:gd name="T19" fmla="*/ 192 h 2421"/>
                <a:gd name="T20" fmla="*/ 349 w 4284"/>
                <a:gd name="T21" fmla="*/ 184 h 2421"/>
                <a:gd name="T22" fmla="*/ 400 w 4284"/>
                <a:gd name="T23" fmla="*/ 186 h 2421"/>
                <a:gd name="T24" fmla="*/ 356 w 4284"/>
                <a:gd name="T25" fmla="*/ 161 h 2421"/>
                <a:gd name="T26" fmla="*/ 385 w 4284"/>
                <a:gd name="T27" fmla="*/ 150 h 2421"/>
                <a:gd name="T28" fmla="*/ 453 w 4284"/>
                <a:gd name="T29" fmla="*/ 154 h 2421"/>
                <a:gd name="T30" fmla="*/ 520 w 4284"/>
                <a:gd name="T31" fmla="*/ 175 h 2421"/>
                <a:gd name="T32" fmla="*/ 605 w 4284"/>
                <a:gd name="T33" fmla="*/ 155 h 2421"/>
                <a:gd name="T34" fmla="*/ 689 w 4284"/>
                <a:gd name="T35" fmla="*/ 156 h 2421"/>
                <a:gd name="T36" fmla="*/ 723 w 4284"/>
                <a:gd name="T37" fmla="*/ 168 h 2421"/>
                <a:gd name="T38" fmla="*/ 714 w 4284"/>
                <a:gd name="T39" fmla="*/ 172 h 2421"/>
                <a:gd name="T40" fmla="*/ 666 w 4284"/>
                <a:gd name="T41" fmla="*/ 190 h 2421"/>
                <a:gd name="T42" fmla="*/ 755 w 4284"/>
                <a:gd name="T43" fmla="*/ 194 h 2421"/>
                <a:gd name="T44" fmla="*/ 841 w 4284"/>
                <a:gd name="T45" fmla="*/ 213 h 2421"/>
                <a:gd name="T46" fmla="*/ 834 w 4284"/>
                <a:gd name="T47" fmla="*/ 241 h 2421"/>
                <a:gd name="T48" fmla="*/ 893 w 4284"/>
                <a:gd name="T49" fmla="*/ 253 h 2421"/>
                <a:gd name="T50" fmla="*/ 948 w 4284"/>
                <a:gd name="T51" fmla="*/ 276 h 2421"/>
                <a:gd name="T52" fmla="*/ 963 w 4284"/>
                <a:gd name="T53" fmla="*/ 297 h 2421"/>
                <a:gd name="T54" fmla="*/ 926 w 4284"/>
                <a:gd name="T55" fmla="*/ 307 h 2421"/>
                <a:gd name="T56" fmla="*/ 927 w 4284"/>
                <a:gd name="T57" fmla="*/ 319 h 2421"/>
                <a:gd name="T58" fmla="*/ 979 w 4284"/>
                <a:gd name="T59" fmla="*/ 338 h 2421"/>
                <a:gd name="T60" fmla="*/ 1023 w 4284"/>
                <a:gd name="T61" fmla="*/ 370 h 2421"/>
                <a:gd name="T62" fmla="*/ 1016 w 4284"/>
                <a:gd name="T63" fmla="*/ 379 h 2421"/>
                <a:gd name="T64" fmla="*/ 977 w 4284"/>
                <a:gd name="T65" fmla="*/ 384 h 2421"/>
                <a:gd name="T66" fmla="*/ 978 w 4284"/>
                <a:gd name="T67" fmla="*/ 399 h 2421"/>
                <a:gd name="T68" fmla="*/ 1027 w 4284"/>
                <a:gd name="T69" fmla="*/ 427 h 2421"/>
                <a:gd name="T70" fmla="*/ 1063 w 4284"/>
                <a:gd name="T71" fmla="*/ 469 h 2421"/>
                <a:gd name="T72" fmla="*/ 1031 w 4284"/>
                <a:gd name="T73" fmla="*/ 480 h 2421"/>
                <a:gd name="T74" fmla="*/ 991 w 4284"/>
                <a:gd name="T75" fmla="*/ 490 h 2421"/>
                <a:gd name="T76" fmla="*/ 1021 w 4284"/>
                <a:gd name="T77" fmla="*/ 516 h 2421"/>
                <a:gd name="T78" fmla="*/ 1039 w 4284"/>
                <a:gd name="T79" fmla="*/ 552 h 2421"/>
                <a:gd name="T80" fmla="*/ 1033 w 4284"/>
                <a:gd name="T81" fmla="*/ 574 h 2421"/>
                <a:gd name="T82" fmla="*/ 1006 w 4284"/>
                <a:gd name="T83" fmla="*/ 566 h 2421"/>
                <a:gd name="T84" fmla="*/ 969 w 4284"/>
                <a:gd name="T85" fmla="*/ 559 h 2421"/>
                <a:gd name="T86" fmla="*/ 944 w 4284"/>
                <a:gd name="T87" fmla="*/ 605 h 242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284"/>
                <a:gd name="T133" fmla="*/ 0 h 2421"/>
                <a:gd name="T134" fmla="*/ 4284 w 4284"/>
                <a:gd name="T135" fmla="*/ 2421 h 242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284" h="2421">
                  <a:moveTo>
                    <a:pt x="0" y="0"/>
                  </a:moveTo>
                  <a:lnTo>
                    <a:pt x="125" y="23"/>
                  </a:lnTo>
                  <a:lnTo>
                    <a:pt x="248" y="55"/>
                  </a:lnTo>
                  <a:lnTo>
                    <a:pt x="370" y="92"/>
                  </a:lnTo>
                  <a:lnTo>
                    <a:pt x="490" y="134"/>
                  </a:lnTo>
                  <a:lnTo>
                    <a:pt x="407" y="143"/>
                  </a:lnTo>
                  <a:lnTo>
                    <a:pt x="325" y="156"/>
                  </a:lnTo>
                  <a:lnTo>
                    <a:pt x="245" y="176"/>
                  </a:lnTo>
                  <a:lnTo>
                    <a:pt x="166" y="202"/>
                  </a:lnTo>
                  <a:lnTo>
                    <a:pt x="258" y="221"/>
                  </a:lnTo>
                  <a:lnTo>
                    <a:pt x="349" y="246"/>
                  </a:lnTo>
                  <a:lnTo>
                    <a:pt x="437" y="275"/>
                  </a:lnTo>
                  <a:lnTo>
                    <a:pt x="523" y="309"/>
                  </a:lnTo>
                  <a:lnTo>
                    <a:pt x="607" y="349"/>
                  </a:lnTo>
                  <a:lnTo>
                    <a:pt x="689" y="393"/>
                  </a:lnTo>
                  <a:lnTo>
                    <a:pt x="768" y="442"/>
                  </a:lnTo>
                  <a:lnTo>
                    <a:pt x="844" y="496"/>
                  </a:lnTo>
                  <a:lnTo>
                    <a:pt x="774" y="499"/>
                  </a:lnTo>
                  <a:lnTo>
                    <a:pt x="706" y="508"/>
                  </a:lnTo>
                  <a:lnTo>
                    <a:pt x="639" y="525"/>
                  </a:lnTo>
                  <a:lnTo>
                    <a:pt x="573" y="549"/>
                  </a:lnTo>
                  <a:lnTo>
                    <a:pt x="641" y="567"/>
                  </a:lnTo>
                  <a:lnTo>
                    <a:pt x="710" y="589"/>
                  </a:lnTo>
                  <a:lnTo>
                    <a:pt x="774" y="617"/>
                  </a:lnTo>
                  <a:lnTo>
                    <a:pt x="839" y="647"/>
                  </a:lnTo>
                  <a:lnTo>
                    <a:pt x="901" y="683"/>
                  </a:lnTo>
                  <a:lnTo>
                    <a:pt x="960" y="722"/>
                  </a:lnTo>
                  <a:lnTo>
                    <a:pt x="1017" y="765"/>
                  </a:lnTo>
                  <a:lnTo>
                    <a:pt x="1071" y="812"/>
                  </a:lnTo>
                  <a:lnTo>
                    <a:pt x="1198" y="770"/>
                  </a:lnTo>
                  <a:lnTo>
                    <a:pt x="1264" y="754"/>
                  </a:lnTo>
                  <a:lnTo>
                    <a:pt x="1331" y="743"/>
                  </a:lnTo>
                  <a:lnTo>
                    <a:pt x="1398" y="737"/>
                  </a:lnTo>
                  <a:lnTo>
                    <a:pt x="1466" y="736"/>
                  </a:lnTo>
                  <a:lnTo>
                    <a:pt x="1534" y="737"/>
                  </a:lnTo>
                  <a:lnTo>
                    <a:pt x="1602" y="743"/>
                  </a:lnTo>
                  <a:lnTo>
                    <a:pt x="1546" y="704"/>
                  </a:lnTo>
                  <a:lnTo>
                    <a:pt x="1487" y="671"/>
                  </a:lnTo>
                  <a:lnTo>
                    <a:pt x="1423" y="645"/>
                  </a:lnTo>
                  <a:lnTo>
                    <a:pt x="1356" y="625"/>
                  </a:lnTo>
                  <a:lnTo>
                    <a:pt x="1447" y="609"/>
                  </a:lnTo>
                  <a:lnTo>
                    <a:pt x="1539" y="600"/>
                  </a:lnTo>
                  <a:lnTo>
                    <a:pt x="1631" y="599"/>
                  </a:lnTo>
                  <a:lnTo>
                    <a:pt x="1724" y="604"/>
                  </a:lnTo>
                  <a:lnTo>
                    <a:pt x="1814" y="617"/>
                  </a:lnTo>
                  <a:lnTo>
                    <a:pt x="1905" y="638"/>
                  </a:lnTo>
                  <a:lnTo>
                    <a:pt x="1993" y="666"/>
                  </a:lnTo>
                  <a:lnTo>
                    <a:pt x="2080" y="700"/>
                  </a:lnTo>
                  <a:lnTo>
                    <a:pt x="2187" y="667"/>
                  </a:lnTo>
                  <a:lnTo>
                    <a:pt x="2302" y="641"/>
                  </a:lnTo>
                  <a:lnTo>
                    <a:pt x="2420" y="622"/>
                  </a:lnTo>
                  <a:lnTo>
                    <a:pt x="2539" y="613"/>
                  </a:lnTo>
                  <a:lnTo>
                    <a:pt x="2653" y="614"/>
                  </a:lnTo>
                  <a:lnTo>
                    <a:pt x="2758" y="626"/>
                  </a:lnTo>
                  <a:lnTo>
                    <a:pt x="2807" y="638"/>
                  </a:lnTo>
                  <a:lnTo>
                    <a:pt x="2852" y="653"/>
                  </a:lnTo>
                  <a:lnTo>
                    <a:pt x="2893" y="671"/>
                  </a:lnTo>
                  <a:lnTo>
                    <a:pt x="2930" y="693"/>
                  </a:lnTo>
                  <a:lnTo>
                    <a:pt x="2894" y="690"/>
                  </a:lnTo>
                  <a:lnTo>
                    <a:pt x="2858" y="690"/>
                  </a:lnTo>
                  <a:lnTo>
                    <a:pt x="2790" y="700"/>
                  </a:lnTo>
                  <a:lnTo>
                    <a:pt x="2725" y="724"/>
                  </a:lnTo>
                  <a:lnTo>
                    <a:pt x="2666" y="761"/>
                  </a:lnTo>
                  <a:lnTo>
                    <a:pt x="2785" y="759"/>
                  </a:lnTo>
                  <a:lnTo>
                    <a:pt x="2903" y="765"/>
                  </a:lnTo>
                  <a:lnTo>
                    <a:pt x="3020" y="776"/>
                  </a:lnTo>
                  <a:lnTo>
                    <a:pt x="3136" y="795"/>
                  </a:lnTo>
                  <a:lnTo>
                    <a:pt x="3251" y="820"/>
                  </a:lnTo>
                  <a:lnTo>
                    <a:pt x="3364" y="851"/>
                  </a:lnTo>
                  <a:lnTo>
                    <a:pt x="3475" y="888"/>
                  </a:lnTo>
                  <a:lnTo>
                    <a:pt x="3584" y="933"/>
                  </a:lnTo>
                  <a:lnTo>
                    <a:pt x="3335" y="963"/>
                  </a:lnTo>
                  <a:lnTo>
                    <a:pt x="3415" y="975"/>
                  </a:lnTo>
                  <a:lnTo>
                    <a:pt x="3494" y="991"/>
                  </a:lnTo>
                  <a:lnTo>
                    <a:pt x="3571" y="1012"/>
                  </a:lnTo>
                  <a:lnTo>
                    <a:pt x="3647" y="1038"/>
                  </a:lnTo>
                  <a:lnTo>
                    <a:pt x="3721" y="1070"/>
                  </a:lnTo>
                  <a:lnTo>
                    <a:pt x="3793" y="1106"/>
                  </a:lnTo>
                  <a:lnTo>
                    <a:pt x="3863" y="1145"/>
                  </a:lnTo>
                  <a:lnTo>
                    <a:pt x="3930" y="1190"/>
                  </a:lnTo>
                  <a:lnTo>
                    <a:pt x="3852" y="1190"/>
                  </a:lnTo>
                  <a:lnTo>
                    <a:pt x="3777" y="1203"/>
                  </a:lnTo>
                  <a:lnTo>
                    <a:pt x="3740" y="1213"/>
                  </a:lnTo>
                  <a:lnTo>
                    <a:pt x="3705" y="1228"/>
                  </a:lnTo>
                  <a:lnTo>
                    <a:pt x="3669" y="1245"/>
                  </a:lnTo>
                  <a:lnTo>
                    <a:pt x="3636" y="1265"/>
                  </a:lnTo>
                  <a:lnTo>
                    <a:pt x="3710" y="1277"/>
                  </a:lnTo>
                  <a:lnTo>
                    <a:pt x="3781" y="1295"/>
                  </a:lnTo>
                  <a:lnTo>
                    <a:pt x="3850" y="1320"/>
                  </a:lnTo>
                  <a:lnTo>
                    <a:pt x="3916" y="1352"/>
                  </a:lnTo>
                  <a:lnTo>
                    <a:pt x="3977" y="1390"/>
                  </a:lnTo>
                  <a:lnTo>
                    <a:pt x="4037" y="1433"/>
                  </a:lnTo>
                  <a:lnTo>
                    <a:pt x="4091" y="1482"/>
                  </a:lnTo>
                  <a:lnTo>
                    <a:pt x="4141" y="1536"/>
                  </a:lnTo>
                  <a:lnTo>
                    <a:pt x="4103" y="1523"/>
                  </a:lnTo>
                  <a:lnTo>
                    <a:pt x="4064" y="1515"/>
                  </a:lnTo>
                  <a:lnTo>
                    <a:pt x="4025" y="1512"/>
                  </a:lnTo>
                  <a:lnTo>
                    <a:pt x="3985" y="1515"/>
                  </a:lnTo>
                  <a:lnTo>
                    <a:pt x="3910" y="1535"/>
                  </a:lnTo>
                  <a:lnTo>
                    <a:pt x="3875" y="1552"/>
                  </a:lnTo>
                  <a:lnTo>
                    <a:pt x="3842" y="1574"/>
                  </a:lnTo>
                  <a:lnTo>
                    <a:pt x="3914" y="1597"/>
                  </a:lnTo>
                  <a:lnTo>
                    <a:pt x="3983" y="1626"/>
                  </a:lnTo>
                  <a:lnTo>
                    <a:pt x="4047" y="1664"/>
                  </a:lnTo>
                  <a:lnTo>
                    <a:pt x="4106" y="1707"/>
                  </a:lnTo>
                  <a:lnTo>
                    <a:pt x="4160" y="1758"/>
                  </a:lnTo>
                  <a:lnTo>
                    <a:pt x="4209" y="1815"/>
                  </a:lnTo>
                  <a:lnTo>
                    <a:pt x="4250" y="1877"/>
                  </a:lnTo>
                  <a:lnTo>
                    <a:pt x="4284" y="1944"/>
                  </a:lnTo>
                  <a:lnTo>
                    <a:pt x="4204" y="1924"/>
                  </a:lnTo>
                  <a:lnTo>
                    <a:pt x="4122" y="1920"/>
                  </a:lnTo>
                  <a:lnTo>
                    <a:pt x="4041" y="1932"/>
                  </a:lnTo>
                  <a:lnTo>
                    <a:pt x="4001" y="1944"/>
                  </a:lnTo>
                  <a:lnTo>
                    <a:pt x="3963" y="1959"/>
                  </a:lnTo>
                  <a:lnTo>
                    <a:pt x="4009" y="1988"/>
                  </a:lnTo>
                  <a:lnTo>
                    <a:pt x="4050" y="2023"/>
                  </a:lnTo>
                  <a:lnTo>
                    <a:pt x="4085" y="2064"/>
                  </a:lnTo>
                  <a:lnTo>
                    <a:pt x="4114" y="2109"/>
                  </a:lnTo>
                  <a:lnTo>
                    <a:pt x="4137" y="2157"/>
                  </a:lnTo>
                  <a:lnTo>
                    <a:pt x="4154" y="2209"/>
                  </a:lnTo>
                  <a:lnTo>
                    <a:pt x="4162" y="2263"/>
                  </a:lnTo>
                  <a:lnTo>
                    <a:pt x="4163" y="2319"/>
                  </a:lnTo>
                  <a:lnTo>
                    <a:pt x="4131" y="2296"/>
                  </a:lnTo>
                  <a:lnTo>
                    <a:pt x="4097" y="2280"/>
                  </a:lnTo>
                  <a:lnTo>
                    <a:pt x="4062" y="2271"/>
                  </a:lnTo>
                  <a:lnTo>
                    <a:pt x="4025" y="2265"/>
                  </a:lnTo>
                  <a:lnTo>
                    <a:pt x="3950" y="2257"/>
                  </a:lnTo>
                  <a:lnTo>
                    <a:pt x="3913" y="2248"/>
                  </a:lnTo>
                  <a:lnTo>
                    <a:pt x="3877" y="2235"/>
                  </a:lnTo>
                  <a:lnTo>
                    <a:pt x="3912" y="2388"/>
                  </a:lnTo>
                  <a:lnTo>
                    <a:pt x="3844" y="2409"/>
                  </a:lnTo>
                  <a:lnTo>
                    <a:pt x="3777" y="2421"/>
                  </a:lnTo>
                </a:path>
              </a:pathLst>
            </a:custGeom>
            <a:noFill/>
            <a:ln w="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506"/>
            <p:cNvSpPr>
              <a:spLocks noChangeShapeType="1"/>
            </p:cNvSpPr>
            <p:nvPr/>
          </p:nvSpPr>
          <p:spPr bwMode="auto">
            <a:xfrm flipH="1">
              <a:off x="4059" y="2462"/>
              <a:ext cx="17" cy="5"/>
            </a:xfrm>
            <a:prstGeom prst="line">
              <a:avLst/>
            </a:prstGeom>
            <a:noFill/>
            <a:ln w="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507"/>
            <p:cNvSpPr>
              <a:spLocks/>
            </p:cNvSpPr>
            <p:nvPr/>
          </p:nvSpPr>
          <p:spPr bwMode="auto">
            <a:xfrm>
              <a:off x="3959" y="2403"/>
              <a:ext cx="70" cy="122"/>
            </a:xfrm>
            <a:custGeom>
              <a:avLst/>
              <a:gdLst>
                <a:gd name="T0" fmla="*/ 70 w 282"/>
                <a:gd name="T1" fmla="*/ 73 h 490"/>
                <a:gd name="T2" fmla="*/ 52 w 282"/>
                <a:gd name="T3" fmla="*/ 80 h 490"/>
                <a:gd name="T4" fmla="*/ 30 w 282"/>
                <a:gd name="T5" fmla="*/ 91 h 490"/>
                <a:gd name="T6" fmla="*/ 20 w 282"/>
                <a:gd name="T7" fmla="*/ 98 h 490"/>
                <a:gd name="T8" fmla="*/ 11 w 282"/>
                <a:gd name="T9" fmla="*/ 105 h 490"/>
                <a:gd name="T10" fmla="*/ 5 w 282"/>
                <a:gd name="T11" fmla="*/ 114 h 490"/>
                <a:gd name="T12" fmla="*/ 3 w 282"/>
                <a:gd name="T13" fmla="*/ 118 h 490"/>
                <a:gd name="T14" fmla="*/ 3 w 282"/>
                <a:gd name="T15" fmla="*/ 122 h 490"/>
                <a:gd name="T16" fmla="*/ 0 w 282"/>
                <a:gd name="T17" fmla="*/ 105 h 490"/>
                <a:gd name="T18" fmla="*/ 1 w 282"/>
                <a:gd name="T19" fmla="*/ 89 h 490"/>
                <a:gd name="T20" fmla="*/ 4 w 282"/>
                <a:gd name="T21" fmla="*/ 73 h 490"/>
                <a:gd name="T22" fmla="*/ 10 w 282"/>
                <a:gd name="T23" fmla="*/ 58 h 490"/>
                <a:gd name="T24" fmla="*/ 17 w 282"/>
                <a:gd name="T25" fmla="*/ 43 h 490"/>
                <a:gd name="T26" fmla="*/ 25 w 282"/>
                <a:gd name="T27" fmla="*/ 29 h 490"/>
                <a:gd name="T28" fmla="*/ 42 w 282"/>
                <a:gd name="T29" fmla="*/ 0 h 4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2"/>
                <a:gd name="T46" fmla="*/ 0 h 490"/>
                <a:gd name="T47" fmla="*/ 282 w 282"/>
                <a:gd name="T48" fmla="*/ 490 h 49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2" h="490">
                  <a:moveTo>
                    <a:pt x="282" y="294"/>
                  </a:moveTo>
                  <a:lnTo>
                    <a:pt x="211" y="320"/>
                  </a:lnTo>
                  <a:lnTo>
                    <a:pt x="122" y="365"/>
                  </a:lnTo>
                  <a:lnTo>
                    <a:pt x="81" y="392"/>
                  </a:lnTo>
                  <a:lnTo>
                    <a:pt x="45" y="423"/>
                  </a:lnTo>
                  <a:lnTo>
                    <a:pt x="22" y="456"/>
                  </a:lnTo>
                  <a:lnTo>
                    <a:pt x="14" y="473"/>
                  </a:lnTo>
                  <a:lnTo>
                    <a:pt x="11" y="490"/>
                  </a:lnTo>
                  <a:lnTo>
                    <a:pt x="0" y="421"/>
                  </a:lnTo>
                  <a:lnTo>
                    <a:pt x="3" y="356"/>
                  </a:lnTo>
                  <a:lnTo>
                    <a:pt x="18" y="292"/>
                  </a:lnTo>
                  <a:lnTo>
                    <a:pt x="40" y="232"/>
                  </a:lnTo>
                  <a:lnTo>
                    <a:pt x="69" y="173"/>
                  </a:lnTo>
                  <a:lnTo>
                    <a:pt x="102" y="115"/>
                  </a:lnTo>
                  <a:lnTo>
                    <a:pt x="169" y="0"/>
                  </a:lnTo>
                </a:path>
              </a:pathLst>
            </a:custGeom>
            <a:noFill/>
            <a:ln w="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08"/>
            <p:cNvSpPr>
              <a:spLocks/>
            </p:cNvSpPr>
            <p:nvPr/>
          </p:nvSpPr>
          <p:spPr bwMode="auto">
            <a:xfrm>
              <a:off x="3914" y="2424"/>
              <a:ext cx="57" cy="71"/>
            </a:xfrm>
            <a:custGeom>
              <a:avLst/>
              <a:gdLst>
                <a:gd name="T0" fmla="*/ 57 w 228"/>
                <a:gd name="T1" fmla="*/ 32 h 286"/>
                <a:gd name="T2" fmla="*/ 41 w 228"/>
                <a:gd name="T3" fmla="*/ 39 h 286"/>
                <a:gd name="T4" fmla="*/ 27 w 228"/>
                <a:gd name="T5" fmla="*/ 48 h 286"/>
                <a:gd name="T6" fmla="*/ 13 w 228"/>
                <a:gd name="T7" fmla="*/ 59 h 286"/>
                <a:gd name="T8" fmla="*/ 1 w 228"/>
                <a:gd name="T9" fmla="*/ 71 h 286"/>
                <a:gd name="T10" fmla="*/ 0 w 228"/>
                <a:gd name="T11" fmla="*/ 62 h 286"/>
                <a:gd name="T12" fmla="*/ 1 w 228"/>
                <a:gd name="T13" fmla="*/ 52 h 286"/>
                <a:gd name="T14" fmla="*/ 2 w 228"/>
                <a:gd name="T15" fmla="*/ 43 h 286"/>
                <a:gd name="T16" fmla="*/ 4 w 228"/>
                <a:gd name="T17" fmla="*/ 34 h 286"/>
                <a:gd name="T18" fmla="*/ 11 w 228"/>
                <a:gd name="T19" fmla="*/ 16 h 286"/>
                <a:gd name="T20" fmla="*/ 16 w 228"/>
                <a:gd name="T21" fmla="*/ 8 h 286"/>
                <a:gd name="T22" fmla="*/ 22 w 228"/>
                <a:gd name="T23" fmla="*/ 0 h 28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8"/>
                <a:gd name="T37" fmla="*/ 0 h 286"/>
                <a:gd name="T38" fmla="*/ 228 w 228"/>
                <a:gd name="T39" fmla="*/ 286 h 28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8" h="286">
                  <a:moveTo>
                    <a:pt x="228" y="129"/>
                  </a:moveTo>
                  <a:lnTo>
                    <a:pt x="165" y="158"/>
                  </a:lnTo>
                  <a:lnTo>
                    <a:pt x="107" y="194"/>
                  </a:lnTo>
                  <a:lnTo>
                    <a:pt x="52" y="237"/>
                  </a:lnTo>
                  <a:lnTo>
                    <a:pt x="3" y="286"/>
                  </a:lnTo>
                  <a:lnTo>
                    <a:pt x="0" y="248"/>
                  </a:lnTo>
                  <a:lnTo>
                    <a:pt x="2" y="209"/>
                  </a:lnTo>
                  <a:lnTo>
                    <a:pt x="7" y="173"/>
                  </a:lnTo>
                  <a:lnTo>
                    <a:pt x="16" y="136"/>
                  </a:lnTo>
                  <a:lnTo>
                    <a:pt x="44" y="65"/>
                  </a:lnTo>
                  <a:lnTo>
                    <a:pt x="64" y="32"/>
                  </a:lnTo>
                  <a:lnTo>
                    <a:pt x="86" y="0"/>
                  </a:lnTo>
                </a:path>
              </a:pathLst>
            </a:custGeom>
            <a:noFill/>
            <a:ln w="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09"/>
            <p:cNvSpPr>
              <a:spLocks/>
            </p:cNvSpPr>
            <p:nvPr/>
          </p:nvSpPr>
          <p:spPr bwMode="auto">
            <a:xfrm>
              <a:off x="3733" y="1683"/>
              <a:ext cx="35" cy="27"/>
            </a:xfrm>
            <a:custGeom>
              <a:avLst/>
              <a:gdLst>
                <a:gd name="T0" fmla="*/ 0 w 141"/>
                <a:gd name="T1" fmla="*/ 0 h 109"/>
                <a:gd name="T2" fmla="*/ 18 w 141"/>
                <a:gd name="T3" fmla="*/ 12 h 109"/>
                <a:gd name="T4" fmla="*/ 35 w 141"/>
                <a:gd name="T5" fmla="*/ 27 h 109"/>
                <a:gd name="T6" fmla="*/ 0 60000 65536"/>
                <a:gd name="T7" fmla="*/ 0 60000 65536"/>
                <a:gd name="T8" fmla="*/ 0 60000 65536"/>
                <a:gd name="T9" fmla="*/ 0 w 141"/>
                <a:gd name="T10" fmla="*/ 0 h 109"/>
                <a:gd name="T11" fmla="*/ 141 w 141"/>
                <a:gd name="T12" fmla="*/ 109 h 1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1" h="109">
                  <a:moveTo>
                    <a:pt x="0" y="0"/>
                  </a:moveTo>
                  <a:lnTo>
                    <a:pt x="72" y="50"/>
                  </a:lnTo>
                  <a:lnTo>
                    <a:pt x="141" y="109"/>
                  </a:lnTo>
                </a:path>
              </a:pathLst>
            </a:custGeom>
            <a:noFill/>
            <a:ln w="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10"/>
            <p:cNvSpPr>
              <a:spLocks/>
            </p:cNvSpPr>
            <p:nvPr/>
          </p:nvSpPr>
          <p:spPr bwMode="auto">
            <a:xfrm>
              <a:off x="4727" y="2177"/>
              <a:ext cx="128" cy="179"/>
            </a:xfrm>
            <a:custGeom>
              <a:avLst/>
              <a:gdLst>
                <a:gd name="T0" fmla="*/ 0 w 512"/>
                <a:gd name="T1" fmla="*/ 0 h 715"/>
                <a:gd name="T2" fmla="*/ 19 w 512"/>
                <a:gd name="T3" fmla="*/ 4 h 715"/>
                <a:gd name="T4" fmla="*/ 37 w 512"/>
                <a:gd name="T5" fmla="*/ 10 h 715"/>
                <a:gd name="T6" fmla="*/ 54 w 512"/>
                <a:gd name="T7" fmla="*/ 17 h 715"/>
                <a:gd name="T8" fmla="*/ 71 w 512"/>
                <a:gd name="T9" fmla="*/ 25 h 715"/>
                <a:gd name="T10" fmla="*/ 86 w 512"/>
                <a:gd name="T11" fmla="*/ 35 h 715"/>
                <a:gd name="T12" fmla="*/ 101 w 512"/>
                <a:gd name="T13" fmla="*/ 47 h 715"/>
                <a:gd name="T14" fmla="*/ 115 w 512"/>
                <a:gd name="T15" fmla="*/ 60 h 715"/>
                <a:gd name="T16" fmla="*/ 128 w 512"/>
                <a:gd name="T17" fmla="*/ 74 h 715"/>
                <a:gd name="T18" fmla="*/ 101 w 512"/>
                <a:gd name="T19" fmla="*/ 70 h 715"/>
                <a:gd name="T20" fmla="*/ 73 w 512"/>
                <a:gd name="T21" fmla="*/ 68 h 715"/>
                <a:gd name="T22" fmla="*/ 46 w 512"/>
                <a:gd name="T23" fmla="*/ 69 h 715"/>
                <a:gd name="T24" fmla="*/ 19 w 512"/>
                <a:gd name="T25" fmla="*/ 72 h 715"/>
                <a:gd name="T26" fmla="*/ 33 w 512"/>
                <a:gd name="T27" fmla="*/ 75 h 715"/>
                <a:gd name="T28" fmla="*/ 46 w 512"/>
                <a:gd name="T29" fmla="*/ 80 h 715"/>
                <a:gd name="T30" fmla="*/ 58 w 512"/>
                <a:gd name="T31" fmla="*/ 86 h 715"/>
                <a:gd name="T32" fmla="*/ 70 w 512"/>
                <a:gd name="T33" fmla="*/ 94 h 715"/>
                <a:gd name="T34" fmla="*/ 79 w 512"/>
                <a:gd name="T35" fmla="*/ 104 h 715"/>
                <a:gd name="T36" fmla="*/ 88 w 512"/>
                <a:gd name="T37" fmla="*/ 114 h 715"/>
                <a:gd name="T38" fmla="*/ 96 w 512"/>
                <a:gd name="T39" fmla="*/ 127 h 715"/>
                <a:gd name="T40" fmla="*/ 101 w 512"/>
                <a:gd name="T41" fmla="*/ 140 h 715"/>
                <a:gd name="T42" fmla="*/ 81 w 512"/>
                <a:gd name="T43" fmla="*/ 136 h 715"/>
                <a:gd name="T44" fmla="*/ 61 w 512"/>
                <a:gd name="T45" fmla="*/ 134 h 715"/>
                <a:gd name="T46" fmla="*/ 41 w 512"/>
                <a:gd name="T47" fmla="*/ 133 h 715"/>
                <a:gd name="T48" fmla="*/ 21 w 512"/>
                <a:gd name="T49" fmla="*/ 134 h 715"/>
                <a:gd name="T50" fmla="*/ 35 w 512"/>
                <a:gd name="T51" fmla="*/ 141 h 715"/>
                <a:gd name="T52" fmla="*/ 47 w 512"/>
                <a:gd name="T53" fmla="*/ 151 h 715"/>
                <a:gd name="T54" fmla="*/ 52 w 512"/>
                <a:gd name="T55" fmla="*/ 157 h 715"/>
                <a:gd name="T56" fmla="*/ 56 w 512"/>
                <a:gd name="T57" fmla="*/ 164 h 715"/>
                <a:gd name="T58" fmla="*/ 60 w 512"/>
                <a:gd name="T59" fmla="*/ 171 h 715"/>
                <a:gd name="T60" fmla="*/ 62 w 512"/>
                <a:gd name="T61" fmla="*/ 179 h 71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512"/>
                <a:gd name="T94" fmla="*/ 0 h 715"/>
                <a:gd name="T95" fmla="*/ 512 w 512"/>
                <a:gd name="T96" fmla="*/ 715 h 71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512" h="715">
                  <a:moveTo>
                    <a:pt x="0" y="0"/>
                  </a:moveTo>
                  <a:lnTo>
                    <a:pt x="75" y="16"/>
                  </a:lnTo>
                  <a:lnTo>
                    <a:pt x="147" y="38"/>
                  </a:lnTo>
                  <a:lnTo>
                    <a:pt x="215" y="67"/>
                  </a:lnTo>
                  <a:lnTo>
                    <a:pt x="283" y="101"/>
                  </a:lnTo>
                  <a:lnTo>
                    <a:pt x="346" y="141"/>
                  </a:lnTo>
                  <a:lnTo>
                    <a:pt x="405" y="187"/>
                  </a:lnTo>
                  <a:lnTo>
                    <a:pt x="460" y="238"/>
                  </a:lnTo>
                  <a:lnTo>
                    <a:pt x="512" y="294"/>
                  </a:lnTo>
                  <a:lnTo>
                    <a:pt x="404" y="278"/>
                  </a:lnTo>
                  <a:lnTo>
                    <a:pt x="294" y="271"/>
                  </a:lnTo>
                  <a:lnTo>
                    <a:pt x="186" y="274"/>
                  </a:lnTo>
                  <a:lnTo>
                    <a:pt x="77" y="287"/>
                  </a:lnTo>
                  <a:lnTo>
                    <a:pt x="132" y="299"/>
                  </a:lnTo>
                  <a:lnTo>
                    <a:pt x="185" y="319"/>
                  </a:lnTo>
                  <a:lnTo>
                    <a:pt x="234" y="344"/>
                  </a:lnTo>
                  <a:lnTo>
                    <a:pt x="279" y="377"/>
                  </a:lnTo>
                  <a:lnTo>
                    <a:pt x="318" y="415"/>
                  </a:lnTo>
                  <a:lnTo>
                    <a:pt x="354" y="457"/>
                  </a:lnTo>
                  <a:lnTo>
                    <a:pt x="383" y="506"/>
                  </a:lnTo>
                  <a:lnTo>
                    <a:pt x="405" y="558"/>
                  </a:lnTo>
                  <a:lnTo>
                    <a:pt x="326" y="545"/>
                  </a:lnTo>
                  <a:lnTo>
                    <a:pt x="246" y="537"/>
                  </a:lnTo>
                  <a:lnTo>
                    <a:pt x="164" y="533"/>
                  </a:lnTo>
                  <a:lnTo>
                    <a:pt x="84" y="535"/>
                  </a:lnTo>
                  <a:lnTo>
                    <a:pt x="140" y="562"/>
                  </a:lnTo>
                  <a:lnTo>
                    <a:pt x="189" y="603"/>
                  </a:lnTo>
                  <a:lnTo>
                    <a:pt x="209" y="627"/>
                  </a:lnTo>
                  <a:lnTo>
                    <a:pt x="226" y="654"/>
                  </a:lnTo>
                  <a:lnTo>
                    <a:pt x="239" y="683"/>
                  </a:lnTo>
                  <a:lnTo>
                    <a:pt x="248" y="715"/>
                  </a:lnTo>
                </a:path>
              </a:pathLst>
            </a:custGeom>
            <a:noFill/>
            <a:ln w="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11"/>
            <p:cNvSpPr>
              <a:spLocks/>
            </p:cNvSpPr>
            <p:nvPr/>
          </p:nvSpPr>
          <p:spPr bwMode="auto">
            <a:xfrm>
              <a:off x="4504" y="2358"/>
              <a:ext cx="275" cy="88"/>
            </a:xfrm>
            <a:custGeom>
              <a:avLst/>
              <a:gdLst>
                <a:gd name="T0" fmla="*/ 0 w 1099"/>
                <a:gd name="T1" fmla="*/ 3 h 351"/>
                <a:gd name="T2" fmla="*/ 24 w 1099"/>
                <a:gd name="T3" fmla="*/ 1 h 351"/>
                <a:gd name="T4" fmla="*/ 48 w 1099"/>
                <a:gd name="T5" fmla="*/ 0 h 351"/>
                <a:gd name="T6" fmla="*/ 73 w 1099"/>
                <a:gd name="T7" fmla="*/ 1 h 351"/>
                <a:gd name="T8" fmla="*/ 97 w 1099"/>
                <a:gd name="T9" fmla="*/ 3 h 351"/>
                <a:gd name="T10" fmla="*/ 121 w 1099"/>
                <a:gd name="T11" fmla="*/ 6 h 351"/>
                <a:gd name="T12" fmla="*/ 145 w 1099"/>
                <a:gd name="T13" fmla="*/ 11 h 351"/>
                <a:gd name="T14" fmla="*/ 169 w 1099"/>
                <a:gd name="T15" fmla="*/ 18 h 351"/>
                <a:gd name="T16" fmla="*/ 192 w 1099"/>
                <a:gd name="T17" fmla="*/ 26 h 351"/>
                <a:gd name="T18" fmla="*/ 117 w 1099"/>
                <a:gd name="T19" fmla="*/ 50 h 351"/>
                <a:gd name="T20" fmla="*/ 137 w 1099"/>
                <a:gd name="T21" fmla="*/ 51 h 351"/>
                <a:gd name="T22" fmla="*/ 158 w 1099"/>
                <a:gd name="T23" fmla="*/ 52 h 351"/>
                <a:gd name="T24" fmla="*/ 178 w 1099"/>
                <a:gd name="T25" fmla="*/ 55 h 351"/>
                <a:gd name="T26" fmla="*/ 198 w 1099"/>
                <a:gd name="T27" fmla="*/ 59 h 351"/>
                <a:gd name="T28" fmla="*/ 218 w 1099"/>
                <a:gd name="T29" fmla="*/ 64 h 351"/>
                <a:gd name="T30" fmla="*/ 237 w 1099"/>
                <a:gd name="T31" fmla="*/ 71 h 351"/>
                <a:gd name="T32" fmla="*/ 256 w 1099"/>
                <a:gd name="T33" fmla="*/ 79 h 351"/>
                <a:gd name="T34" fmla="*/ 275 w 1099"/>
                <a:gd name="T35" fmla="*/ 88 h 35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99"/>
                <a:gd name="T55" fmla="*/ 0 h 351"/>
                <a:gd name="T56" fmla="*/ 1099 w 1099"/>
                <a:gd name="T57" fmla="*/ 351 h 35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99" h="351">
                  <a:moveTo>
                    <a:pt x="0" y="12"/>
                  </a:moveTo>
                  <a:lnTo>
                    <a:pt x="96" y="3"/>
                  </a:lnTo>
                  <a:lnTo>
                    <a:pt x="193" y="0"/>
                  </a:lnTo>
                  <a:lnTo>
                    <a:pt x="291" y="3"/>
                  </a:lnTo>
                  <a:lnTo>
                    <a:pt x="388" y="11"/>
                  </a:lnTo>
                  <a:lnTo>
                    <a:pt x="484" y="25"/>
                  </a:lnTo>
                  <a:lnTo>
                    <a:pt x="579" y="45"/>
                  </a:lnTo>
                  <a:lnTo>
                    <a:pt x="674" y="71"/>
                  </a:lnTo>
                  <a:lnTo>
                    <a:pt x="767" y="103"/>
                  </a:lnTo>
                  <a:lnTo>
                    <a:pt x="466" y="201"/>
                  </a:lnTo>
                  <a:lnTo>
                    <a:pt x="549" y="202"/>
                  </a:lnTo>
                  <a:lnTo>
                    <a:pt x="630" y="207"/>
                  </a:lnTo>
                  <a:lnTo>
                    <a:pt x="712" y="219"/>
                  </a:lnTo>
                  <a:lnTo>
                    <a:pt x="792" y="235"/>
                  </a:lnTo>
                  <a:lnTo>
                    <a:pt x="871" y="257"/>
                  </a:lnTo>
                  <a:lnTo>
                    <a:pt x="949" y="283"/>
                  </a:lnTo>
                  <a:lnTo>
                    <a:pt x="1024" y="315"/>
                  </a:lnTo>
                  <a:lnTo>
                    <a:pt x="1099" y="351"/>
                  </a:lnTo>
                </a:path>
              </a:pathLst>
            </a:custGeom>
            <a:noFill/>
            <a:ln w="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12"/>
            <p:cNvSpPr>
              <a:spLocks/>
            </p:cNvSpPr>
            <p:nvPr/>
          </p:nvSpPr>
          <p:spPr bwMode="auto">
            <a:xfrm>
              <a:off x="729" y="1414"/>
              <a:ext cx="4742" cy="3557"/>
            </a:xfrm>
            <a:custGeom>
              <a:avLst/>
              <a:gdLst>
                <a:gd name="T0" fmla="*/ 4742 w 18966"/>
                <a:gd name="T1" fmla="*/ 3557 h 14229"/>
                <a:gd name="T2" fmla="*/ 4742 w 18966"/>
                <a:gd name="T3" fmla="*/ 3555 h 14229"/>
                <a:gd name="T4" fmla="*/ 2 w 18966"/>
                <a:gd name="T5" fmla="*/ 3555 h 14229"/>
                <a:gd name="T6" fmla="*/ 2 w 18966"/>
                <a:gd name="T7" fmla="*/ 2 h 14229"/>
                <a:gd name="T8" fmla="*/ 4740 w 18966"/>
                <a:gd name="T9" fmla="*/ 2 h 14229"/>
                <a:gd name="T10" fmla="*/ 4740 w 18966"/>
                <a:gd name="T11" fmla="*/ 3555 h 14229"/>
                <a:gd name="T12" fmla="*/ 2 w 18966"/>
                <a:gd name="T13" fmla="*/ 3555 h 14229"/>
                <a:gd name="T14" fmla="*/ 2 w 18966"/>
                <a:gd name="T15" fmla="*/ 0 h 14229"/>
                <a:gd name="T16" fmla="*/ 0 w 18966"/>
                <a:gd name="T17" fmla="*/ 0 h 14229"/>
                <a:gd name="T18" fmla="*/ 0 w 18966"/>
                <a:gd name="T19" fmla="*/ 3556 h 14229"/>
                <a:gd name="T20" fmla="*/ 1 w 18966"/>
                <a:gd name="T21" fmla="*/ 3557 h 14229"/>
                <a:gd name="T22" fmla="*/ 4741 w 18966"/>
                <a:gd name="T23" fmla="*/ 3557 h 14229"/>
                <a:gd name="T24" fmla="*/ 4742 w 18966"/>
                <a:gd name="T25" fmla="*/ 3556 h 14229"/>
                <a:gd name="T26" fmla="*/ 4742 w 18966"/>
                <a:gd name="T27" fmla="*/ 1 h 14229"/>
                <a:gd name="T28" fmla="*/ 4741 w 18966"/>
                <a:gd name="T29" fmla="*/ 0 h 14229"/>
                <a:gd name="T30" fmla="*/ 1 w 18966"/>
                <a:gd name="T31" fmla="*/ 0 h 14229"/>
                <a:gd name="T32" fmla="*/ 0 w 18966"/>
                <a:gd name="T33" fmla="*/ 1 h 14229"/>
                <a:gd name="T34" fmla="*/ 0 w 18966"/>
                <a:gd name="T35" fmla="*/ 3556 h 14229"/>
                <a:gd name="T36" fmla="*/ 1 w 18966"/>
                <a:gd name="T37" fmla="*/ 3557 h 14229"/>
                <a:gd name="T38" fmla="*/ 4742 w 18966"/>
                <a:gd name="T39" fmla="*/ 3557 h 1422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966"/>
                <a:gd name="T61" fmla="*/ 0 h 14229"/>
                <a:gd name="T62" fmla="*/ 18966 w 18966"/>
                <a:gd name="T63" fmla="*/ 14229 h 1422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966" h="14229">
                  <a:moveTo>
                    <a:pt x="18966" y="14229"/>
                  </a:moveTo>
                  <a:lnTo>
                    <a:pt x="18966" y="14221"/>
                  </a:lnTo>
                  <a:lnTo>
                    <a:pt x="8" y="14221"/>
                  </a:lnTo>
                  <a:lnTo>
                    <a:pt x="8" y="8"/>
                  </a:lnTo>
                  <a:lnTo>
                    <a:pt x="18958" y="8"/>
                  </a:lnTo>
                  <a:lnTo>
                    <a:pt x="18958" y="14221"/>
                  </a:lnTo>
                  <a:lnTo>
                    <a:pt x="8" y="14221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4225"/>
                  </a:lnTo>
                  <a:lnTo>
                    <a:pt x="4" y="14229"/>
                  </a:lnTo>
                  <a:lnTo>
                    <a:pt x="18962" y="14229"/>
                  </a:lnTo>
                  <a:lnTo>
                    <a:pt x="18966" y="14225"/>
                  </a:lnTo>
                  <a:lnTo>
                    <a:pt x="18966" y="4"/>
                  </a:lnTo>
                  <a:lnTo>
                    <a:pt x="1896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14225"/>
                  </a:lnTo>
                  <a:lnTo>
                    <a:pt x="4" y="14229"/>
                  </a:lnTo>
                  <a:lnTo>
                    <a:pt x="18966" y="1422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Walks, Trails and Paths  </a:t>
            </a:r>
            <a:r>
              <a:rPr lang="en-GB" sz="3600" dirty="0" smtClean="0"/>
              <a:t>- </a:t>
            </a:r>
            <a:r>
              <a:rPr lang="en-GB" sz="2400" b="1" dirty="0" smtClean="0">
                <a:solidFill>
                  <a:srgbClr val="3366FF"/>
                </a:solidFill>
              </a:rPr>
              <a:t>W</a:t>
            </a:r>
            <a:r>
              <a:rPr lang="en-GB" sz="2400" dirty="0" smtClean="0"/>
              <a:t>alk </a:t>
            </a:r>
            <a:r>
              <a:rPr lang="en-GB" sz="2400" b="1" dirty="0">
                <a:solidFill>
                  <a:srgbClr val="3366FF"/>
                </a:solidFill>
              </a:rPr>
              <a:t>W</a:t>
            </a:r>
            <a:r>
              <a:rPr lang="en-GB" sz="2400" dirty="0"/>
              <a:t>herever you </a:t>
            </a:r>
            <a:r>
              <a:rPr lang="en-GB" sz="2400" b="1" dirty="0">
                <a:solidFill>
                  <a:srgbClr val="3366FF"/>
                </a:solidFill>
              </a:rPr>
              <a:t>W</a:t>
            </a:r>
            <a:r>
              <a:rPr lang="en-GB" sz="2400" dirty="0"/>
              <a:t>ant </a:t>
            </a:r>
            <a:r>
              <a:rPr lang="en-GB" sz="2400" dirty="0" smtClean="0"/>
              <a:t>to</a:t>
            </a:r>
            <a:endParaRPr lang="en-GB" sz="3200" dirty="0"/>
          </a:p>
        </p:txBody>
      </p:sp>
      <p:grpSp>
        <p:nvGrpSpPr>
          <p:cNvPr id="67" name="Group 513"/>
          <p:cNvGrpSpPr>
            <a:grpSpLocks noChangeAspect="1"/>
          </p:cNvGrpSpPr>
          <p:nvPr/>
        </p:nvGrpSpPr>
        <p:grpSpPr bwMode="auto">
          <a:xfrm>
            <a:off x="965549" y="889000"/>
            <a:ext cx="2744787" cy="1695450"/>
            <a:chOff x="0" y="0"/>
            <a:chExt cx="2136" cy="1320"/>
          </a:xfrm>
        </p:grpSpPr>
        <p:sp>
          <p:nvSpPr>
            <p:cNvPr id="68" name="AutoShape 514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2136" cy="1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Freeform 515"/>
            <p:cNvSpPr>
              <a:spLocks/>
            </p:cNvSpPr>
            <p:nvPr/>
          </p:nvSpPr>
          <p:spPr bwMode="auto">
            <a:xfrm>
              <a:off x="17" y="17"/>
              <a:ext cx="2102" cy="1286"/>
            </a:xfrm>
            <a:custGeom>
              <a:avLst/>
              <a:gdLst>
                <a:gd name="T0" fmla="*/ 82 w 8407"/>
                <a:gd name="T1" fmla="*/ 1027 h 5144"/>
                <a:gd name="T2" fmla="*/ 71 w 8407"/>
                <a:gd name="T3" fmla="*/ 991 h 5144"/>
                <a:gd name="T4" fmla="*/ 82 w 8407"/>
                <a:gd name="T5" fmla="*/ 955 h 5144"/>
                <a:gd name="T6" fmla="*/ 82 w 8407"/>
                <a:gd name="T7" fmla="*/ 935 h 5144"/>
                <a:gd name="T8" fmla="*/ 72 w 8407"/>
                <a:gd name="T9" fmla="*/ 913 h 5144"/>
                <a:gd name="T10" fmla="*/ 72 w 8407"/>
                <a:gd name="T11" fmla="*/ 888 h 5144"/>
                <a:gd name="T12" fmla="*/ 91 w 8407"/>
                <a:gd name="T13" fmla="*/ 855 h 5144"/>
                <a:gd name="T14" fmla="*/ 72 w 8407"/>
                <a:gd name="T15" fmla="*/ 822 h 5144"/>
                <a:gd name="T16" fmla="*/ 76 w 8407"/>
                <a:gd name="T17" fmla="*/ 785 h 5144"/>
                <a:gd name="T18" fmla="*/ 91 w 8407"/>
                <a:gd name="T19" fmla="*/ 764 h 5144"/>
                <a:gd name="T20" fmla="*/ 74 w 8407"/>
                <a:gd name="T21" fmla="*/ 738 h 5144"/>
                <a:gd name="T22" fmla="*/ 71 w 8407"/>
                <a:gd name="T23" fmla="*/ 719 h 5144"/>
                <a:gd name="T24" fmla="*/ 82 w 8407"/>
                <a:gd name="T25" fmla="*/ 684 h 5144"/>
                <a:gd name="T26" fmla="*/ 76 w 8407"/>
                <a:gd name="T27" fmla="*/ 653 h 5144"/>
                <a:gd name="T28" fmla="*/ 72 w 8407"/>
                <a:gd name="T29" fmla="*/ 616 h 5144"/>
                <a:gd name="T30" fmla="*/ 86 w 8407"/>
                <a:gd name="T31" fmla="*/ 588 h 5144"/>
                <a:gd name="T32" fmla="*/ 77 w 8407"/>
                <a:gd name="T33" fmla="*/ 565 h 5144"/>
                <a:gd name="T34" fmla="*/ 0 w 8407"/>
                <a:gd name="T35" fmla="*/ 545 h 5144"/>
                <a:gd name="T36" fmla="*/ 1463 w 8407"/>
                <a:gd name="T37" fmla="*/ 229 h 5144"/>
                <a:gd name="T38" fmla="*/ 1671 w 8407"/>
                <a:gd name="T39" fmla="*/ 1 h 5144"/>
                <a:gd name="T40" fmla="*/ 2102 w 8407"/>
                <a:gd name="T41" fmla="*/ 561 h 5144"/>
                <a:gd name="T42" fmla="*/ 2066 w 8407"/>
                <a:gd name="T43" fmla="*/ 1047 h 5144"/>
                <a:gd name="T44" fmla="*/ 2059 w 8407"/>
                <a:gd name="T45" fmla="*/ 1060 h 5144"/>
                <a:gd name="T46" fmla="*/ 2034 w 8407"/>
                <a:gd name="T47" fmla="*/ 1067 h 5144"/>
                <a:gd name="T48" fmla="*/ 2022 w 8407"/>
                <a:gd name="T49" fmla="*/ 1062 h 5144"/>
                <a:gd name="T50" fmla="*/ 2019 w 8407"/>
                <a:gd name="T51" fmla="*/ 585 h 5144"/>
                <a:gd name="T52" fmla="*/ 1778 w 8407"/>
                <a:gd name="T53" fmla="*/ 625 h 5144"/>
                <a:gd name="T54" fmla="*/ 1771 w 8407"/>
                <a:gd name="T55" fmla="*/ 657 h 5144"/>
                <a:gd name="T56" fmla="*/ 1781 w 8407"/>
                <a:gd name="T57" fmla="*/ 691 h 5144"/>
                <a:gd name="T58" fmla="*/ 1772 w 8407"/>
                <a:gd name="T59" fmla="*/ 725 h 5144"/>
                <a:gd name="T60" fmla="*/ 1777 w 8407"/>
                <a:gd name="T61" fmla="*/ 756 h 5144"/>
                <a:gd name="T62" fmla="*/ 1780 w 8407"/>
                <a:gd name="T63" fmla="*/ 791 h 5144"/>
                <a:gd name="T64" fmla="*/ 1764 w 8407"/>
                <a:gd name="T65" fmla="*/ 823 h 5144"/>
                <a:gd name="T66" fmla="*/ 1780 w 8407"/>
                <a:gd name="T67" fmla="*/ 856 h 5144"/>
                <a:gd name="T68" fmla="*/ 1777 w 8407"/>
                <a:gd name="T69" fmla="*/ 891 h 5144"/>
                <a:gd name="T70" fmla="*/ 1771 w 8407"/>
                <a:gd name="T71" fmla="*/ 921 h 5144"/>
                <a:gd name="T72" fmla="*/ 1781 w 8407"/>
                <a:gd name="T73" fmla="*/ 956 h 5144"/>
                <a:gd name="T74" fmla="*/ 1772 w 8407"/>
                <a:gd name="T75" fmla="*/ 989 h 5144"/>
                <a:gd name="T76" fmla="*/ 1021 w 8407"/>
                <a:gd name="T77" fmla="*/ 1268 h 5144"/>
                <a:gd name="T78" fmla="*/ 1013 w 8407"/>
                <a:gd name="T79" fmla="*/ 1280 h 5144"/>
                <a:gd name="T80" fmla="*/ 989 w 8407"/>
                <a:gd name="T81" fmla="*/ 1286 h 5144"/>
                <a:gd name="T82" fmla="*/ 976 w 8407"/>
                <a:gd name="T83" fmla="*/ 1281 h 5144"/>
                <a:gd name="T84" fmla="*/ 974 w 8407"/>
                <a:gd name="T85" fmla="*/ 1132 h 514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8407"/>
                <a:gd name="T130" fmla="*/ 0 h 5144"/>
                <a:gd name="T131" fmla="*/ 8407 w 8407"/>
                <a:gd name="T132" fmla="*/ 5144 h 514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8407" h="5144">
                  <a:moveTo>
                    <a:pt x="2649" y="4735"/>
                  </a:moveTo>
                  <a:lnTo>
                    <a:pt x="364" y="4145"/>
                  </a:lnTo>
                  <a:lnTo>
                    <a:pt x="329" y="4106"/>
                  </a:lnTo>
                  <a:lnTo>
                    <a:pt x="303" y="4061"/>
                  </a:lnTo>
                  <a:lnTo>
                    <a:pt x="288" y="4014"/>
                  </a:lnTo>
                  <a:lnTo>
                    <a:pt x="284" y="3964"/>
                  </a:lnTo>
                  <a:lnTo>
                    <a:pt x="288" y="3914"/>
                  </a:lnTo>
                  <a:lnTo>
                    <a:pt x="304" y="3866"/>
                  </a:lnTo>
                  <a:lnTo>
                    <a:pt x="329" y="3822"/>
                  </a:lnTo>
                  <a:lnTo>
                    <a:pt x="345" y="3801"/>
                  </a:lnTo>
                  <a:lnTo>
                    <a:pt x="364" y="3782"/>
                  </a:lnTo>
                  <a:lnTo>
                    <a:pt x="329" y="3742"/>
                  </a:lnTo>
                  <a:lnTo>
                    <a:pt x="304" y="3699"/>
                  </a:lnTo>
                  <a:lnTo>
                    <a:pt x="295" y="3675"/>
                  </a:lnTo>
                  <a:lnTo>
                    <a:pt x="289" y="3651"/>
                  </a:lnTo>
                  <a:lnTo>
                    <a:pt x="286" y="3627"/>
                  </a:lnTo>
                  <a:lnTo>
                    <a:pt x="284" y="3602"/>
                  </a:lnTo>
                  <a:lnTo>
                    <a:pt x="289" y="3552"/>
                  </a:lnTo>
                  <a:lnTo>
                    <a:pt x="304" y="3505"/>
                  </a:lnTo>
                  <a:lnTo>
                    <a:pt x="329" y="3461"/>
                  </a:lnTo>
                  <a:lnTo>
                    <a:pt x="364" y="3421"/>
                  </a:lnTo>
                  <a:lnTo>
                    <a:pt x="329" y="3382"/>
                  </a:lnTo>
                  <a:lnTo>
                    <a:pt x="303" y="3337"/>
                  </a:lnTo>
                  <a:lnTo>
                    <a:pt x="288" y="3289"/>
                  </a:lnTo>
                  <a:lnTo>
                    <a:pt x="284" y="3239"/>
                  </a:lnTo>
                  <a:lnTo>
                    <a:pt x="288" y="3190"/>
                  </a:lnTo>
                  <a:lnTo>
                    <a:pt x="304" y="3142"/>
                  </a:lnTo>
                  <a:lnTo>
                    <a:pt x="329" y="3097"/>
                  </a:lnTo>
                  <a:lnTo>
                    <a:pt x="345" y="3077"/>
                  </a:lnTo>
                  <a:lnTo>
                    <a:pt x="364" y="3058"/>
                  </a:lnTo>
                  <a:lnTo>
                    <a:pt x="329" y="3018"/>
                  </a:lnTo>
                  <a:lnTo>
                    <a:pt x="304" y="2975"/>
                  </a:lnTo>
                  <a:lnTo>
                    <a:pt x="295" y="2951"/>
                  </a:lnTo>
                  <a:lnTo>
                    <a:pt x="289" y="2927"/>
                  </a:lnTo>
                  <a:lnTo>
                    <a:pt x="286" y="2902"/>
                  </a:lnTo>
                  <a:lnTo>
                    <a:pt x="284" y="2877"/>
                  </a:lnTo>
                  <a:lnTo>
                    <a:pt x="289" y="2828"/>
                  </a:lnTo>
                  <a:lnTo>
                    <a:pt x="304" y="2780"/>
                  </a:lnTo>
                  <a:lnTo>
                    <a:pt x="329" y="2736"/>
                  </a:lnTo>
                  <a:lnTo>
                    <a:pt x="364" y="2697"/>
                  </a:lnTo>
                  <a:lnTo>
                    <a:pt x="329" y="2657"/>
                  </a:lnTo>
                  <a:lnTo>
                    <a:pt x="303" y="2613"/>
                  </a:lnTo>
                  <a:lnTo>
                    <a:pt x="287" y="2565"/>
                  </a:lnTo>
                  <a:lnTo>
                    <a:pt x="283" y="2514"/>
                  </a:lnTo>
                  <a:lnTo>
                    <a:pt x="287" y="2465"/>
                  </a:lnTo>
                  <a:lnTo>
                    <a:pt x="303" y="2417"/>
                  </a:lnTo>
                  <a:lnTo>
                    <a:pt x="327" y="2372"/>
                  </a:lnTo>
                  <a:lnTo>
                    <a:pt x="343" y="2352"/>
                  </a:lnTo>
                  <a:lnTo>
                    <a:pt x="363" y="2333"/>
                  </a:lnTo>
                  <a:lnTo>
                    <a:pt x="332" y="2299"/>
                  </a:lnTo>
                  <a:lnTo>
                    <a:pt x="307" y="2259"/>
                  </a:lnTo>
                  <a:lnTo>
                    <a:pt x="291" y="2215"/>
                  </a:lnTo>
                  <a:lnTo>
                    <a:pt x="284" y="2169"/>
                  </a:lnTo>
                  <a:lnTo>
                    <a:pt x="0" y="2181"/>
                  </a:lnTo>
                  <a:lnTo>
                    <a:pt x="0" y="2102"/>
                  </a:lnTo>
                  <a:lnTo>
                    <a:pt x="1290" y="854"/>
                  </a:lnTo>
                  <a:lnTo>
                    <a:pt x="5851" y="917"/>
                  </a:lnTo>
                  <a:lnTo>
                    <a:pt x="5851" y="5"/>
                  </a:lnTo>
                  <a:lnTo>
                    <a:pt x="6481" y="0"/>
                  </a:lnTo>
                  <a:lnTo>
                    <a:pt x="6683" y="5"/>
                  </a:lnTo>
                  <a:lnTo>
                    <a:pt x="6683" y="1388"/>
                  </a:lnTo>
                  <a:lnTo>
                    <a:pt x="7280" y="1942"/>
                  </a:lnTo>
                  <a:lnTo>
                    <a:pt x="8407" y="2244"/>
                  </a:lnTo>
                  <a:lnTo>
                    <a:pt x="8407" y="2323"/>
                  </a:lnTo>
                  <a:lnTo>
                    <a:pt x="8264" y="2331"/>
                  </a:lnTo>
                  <a:lnTo>
                    <a:pt x="8264" y="4188"/>
                  </a:lnTo>
                  <a:lnTo>
                    <a:pt x="8262" y="4203"/>
                  </a:lnTo>
                  <a:lnTo>
                    <a:pt x="8256" y="4216"/>
                  </a:lnTo>
                  <a:lnTo>
                    <a:pt x="8236" y="4239"/>
                  </a:lnTo>
                  <a:lnTo>
                    <a:pt x="8206" y="4256"/>
                  </a:lnTo>
                  <a:lnTo>
                    <a:pt x="8171" y="4266"/>
                  </a:lnTo>
                  <a:lnTo>
                    <a:pt x="8136" y="4268"/>
                  </a:lnTo>
                  <a:lnTo>
                    <a:pt x="8106" y="4262"/>
                  </a:lnTo>
                  <a:lnTo>
                    <a:pt x="8094" y="4255"/>
                  </a:lnTo>
                  <a:lnTo>
                    <a:pt x="8086" y="4247"/>
                  </a:lnTo>
                  <a:lnTo>
                    <a:pt x="8079" y="4235"/>
                  </a:lnTo>
                  <a:lnTo>
                    <a:pt x="8077" y="4220"/>
                  </a:lnTo>
                  <a:lnTo>
                    <a:pt x="8077" y="2340"/>
                  </a:lnTo>
                  <a:lnTo>
                    <a:pt x="7123" y="2393"/>
                  </a:lnTo>
                  <a:lnTo>
                    <a:pt x="7122" y="2447"/>
                  </a:lnTo>
                  <a:lnTo>
                    <a:pt x="7110" y="2498"/>
                  </a:lnTo>
                  <a:lnTo>
                    <a:pt x="7089" y="2547"/>
                  </a:lnTo>
                  <a:lnTo>
                    <a:pt x="7057" y="2590"/>
                  </a:lnTo>
                  <a:lnTo>
                    <a:pt x="7085" y="2630"/>
                  </a:lnTo>
                  <a:lnTo>
                    <a:pt x="7107" y="2673"/>
                  </a:lnTo>
                  <a:lnTo>
                    <a:pt x="7120" y="2719"/>
                  </a:lnTo>
                  <a:lnTo>
                    <a:pt x="7124" y="2766"/>
                  </a:lnTo>
                  <a:lnTo>
                    <a:pt x="7120" y="2813"/>
                  </a:lnTo>
                  <a:lnTo>
                    <a:pt x="7107" y="2859"/>
                  </a:lnTo>
                  <a:lnTo>
                    <a:pt x="7087" y="2902"/>
                  </a:lnTo>
                  <a:lnTo>
                    <a:pt x="7057" y="2943"/>
                  </a:lnTo>
                  <a:lnTo>
                    <a:pt x="7085" y="2982"/>
                  </a:lnTo>
                  <a:lnTo>
                    <a:pt x="7107" y="3025"/>
                  </a:lnTo>
                  <a:lnTo>
                    <a:pt x="7120" y="3071"/>
                  </a:lnTo>
                  <a:lnTo>
                    <a:pt x="7124" y="3118"/>
                  </a:lnTo>
                  <a:lnTo>
                    <a:pt x="7120" y="3165"/>
                  </a:lnTo>
                  <a:lnTo>
                    <a:pt x="7107" y="3211"/>
                  </a:lnTo>
                  <a:lnTo>
                    <a:pt x="7087" y="3254"/>
                  </a:lnTo>
                  <a:lnTo>
                    <a:pt x="7057" y="3294"/>
                  </a:lnTo>
                  <a:lnTo>
                    <a:pt x="7085" y="3333"/>
                  </a:lnTo>
                  <a:lnTo>
                    <a:pt x="7107" y="3377"/>
                  </a:lnTo>
                  <a:lnTo>
                    <a:pt x="7120" y="3423"/>
                  </a:lnTo>
                  <a:lnTo>
                    <a:pt x="7124" y="3470"/>
                  </a:lnTo>
                  <a:lnTo>
                    <a:pt x="7120" y="3517"/>
                  </a:lnTo>
                  <a:lnTo>
                    <a:pt x="7107" y="3563"/>
                  </a:lnTo>
                  <a:lnTo>
                    <a:pt x="7087" y="3607"/>
                  </a:lnTo>
                  <a:lnTo>
                    <a:pt x="7057" y="3646"/>
                  </a:lnTo>
                  <a:lnTo>
                    <a:pt x="7085" y="3686"/>
                  </a:lnTo>
                  <a:lnTo>
                    <a:pt x="7107" y="3730"/>
                  </a:lnTo>
                  <a:lnTo>
                    <a:pt x="7120" y="3776"/>
                  </a:lnTo>
                  <a:lnTo>
                    <a:pt x="7124" y="3823"/>
                  </a:lnTo>
                  <a:lnTo>
                    <a:pt x="7120" y="3870"/>
                  </a:lnTo>
                  <a:lnTo>
                    <a:pt x="7107" y="3915"/>
                  </a:lnTo>
                  <a:lnTo>
                    <a:pt x="7087" y="3958"/>
                  </a:lnTo>
                  <a:lnTo>
                    <a:pt x="7057" y="3999"/>
                  </a:lnTo>
                  <a:lnTo>
                    <a:pt x="4082" y="4495"/>
                  </a:lnTo>
                  <a:lnTo>
                    <a:pt x="4082" y="5071"/>
                  </a:lnTo>
                  <a:lnTo>
                    <a:pt x="4080" y="5086"/>
                  </a:lnTo>
                  <a:lnTo>
                    <a:pt x="4074" y="5099"/>
                  </a:lnTo>
                  <a:lnTo>
                    <a:pt x="4053" y="5120"/>
                  </a:lnTo>
                  <a:lnTo>
                    <a:pt x="4023" y="5135"/>
                  </a:lnTo>
                  <a:lnTo>
                    <a:pt x="3989" y="5143"/>
                  </a:lnTo>
                  <a:lnTo>
                    <a:pt x="3954" y="5144"/>
                  </a:lnTo>
                  <a:lnTo>
                    <a:pt x="3939" y="5142"/>
                  </a:lnTo>
                  <a:lnTo>
                    <a:pt x="3924" y="5137"/>
                  </a:lnTo>
                  <a:lnTo>
                    <a:pt x="3904" y="5123"/>
                  </a:lnTo>
                  <a:lnTo>
                    <a:pt x="3897" y="5114"/>
                  </a:lnTo>
                  <a:lnTo>
                    <a:pt x="3895" y="5102"/>
                  </a:lnTo>
                  <a:lnTo>
                    <a:pt x="3895" y="4526"/>
                  </a:lnTo>
                  <a:lnTo>
                    <a:pt x="2649" y="4735"/>
                  </a:lnTo>
                  <a:close/>
                </a:path>
              </a:pathLst>
            </a:custGeom>
            <a:solidFill>
              <a:srgbClr val="BF80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516"/>
            <p:cNvSpPr>
              <a:spLocks/>
            </p:cNvSpPr>
            <p:nvPr/>
          </p:nvSpPr>
          <p:spPr bwMode="auto">
            <a:xfrm>
              <a:off x="17" y="17"/>
              <a:ext cx="2102" cy="1286"/>
            </a:xfrm>
            <a:custGeom>
              <a:avLst/>
              <a:gdLst>
                <a:gd name="T0" fmla="*/ 82 w 8407"/>
                <a:gd name="T1" fmla="*/ 1027 h 5144"/>
                <a:gd name="T2" fmla="*/ 71 w 8407"/>
                <a:gd name="T3" fmla="*/ 991 h 5144"/>
                <a:gd name="T4" fmla="*/ 82 w 8407"/>
                <a:gd name="T5" fmla="*/ 955 h 5144"/>
                <a:gd name="T6" fmla="*/ 82 w 8407"/>
                <a:gd name="T7" fmla="*/ 935 h 5144"/>
                <a:gd name="T8" fmla="*/ 72 w 8407"/>
                <a:gd name="T9" fmla="*/ 913 h 5144"/>
                <a:gd name="T10" fmla="*/ 72 w 8407"/>
                <a:gd name="T11" fmla="*/ 888 h 5144"/>
                <a:gd name="T12" fmla="*/ 91 w 8407"/>
                <a:gd name="T13" fmla="*/ 855 h 5144"/>
                <a:gd name="T14" fmla="*/ 72 w 8407"/>
                <a:gd name="T15" fmla="*/ 822 h 5144"/>
                <a:gd name="T16" fmla="*/ 76 w 8407"/>
                <a:gd name="T17" fmla="*/ 785 h 5144"/>
                <a:gd name="T18" fmla="*/ 91 w 8407"/>
                <a:gd name="T19" fmla="*/ 764 h 5144"/>
                <a:gd name="T20" fmla="*/ 74 w 8407"/>
                <a:gd name="T21" fmla="*/ 738 h 5144"/>
                <a:gd name="T22" fmla="*/ 71 w 8407"/>
                <a:gd name="T23" fmla="*/ 719 h 5144"/>
                <a:gd name="T24" fmla="*/ 82 w 8407"/>
                <a:gd name="T25" fmla="*/ 684 h 5144"/>
                <a:gd name="T26" fmla="*/ 76 w 8407"/>
                <a:gd name="T27" fmla="*/ 653 h 5144"/>
                <a:gd name="T28" fmla="*/ 72 w 8407"/>
                <a:gd name="T29" fmla="*/ 616 h 5144"/>
                <a:gd name="T30" fmla="*/ 86 w 8407"/>
                <a:gd name="T31" fmla="*/ 588 h 5144"/>
                <a:gd name="T32" fmla="*/ 77 w 8407"/>
                <a:gd name="T33" fmla="*/ 565 h 5144"/>
                <a:gd name="T34" fmla="*/ 0 w 8407"/>
                <a:gd name="T35" fmla="*/ 545 h 5144"/>
                <a:gd name="T36" fmla="*/ 1463 w 8407"/>
                <a:gd name="T37" fmla="*/ 229 h 5144"/>
                <a:gd name="T38" fmla="*/ 1671 w 8407"/>
                <a:gd name="T39" fmla="*/ 1 h 5144"/>
                <a:gd name="T40" fmla="*/ 2102 w 8407"/>
                <a:gd name="T41" fmla="*/ 561 h 5144"/>
                <a:gd name="T42" fmla="*/ 2066 w 8407"/>
                <a:gd name="T43" fmla="*/ 1047 h 5144"/>
                <a:gd name="T44" fmla="*/ 2059 w 8407"/>
                <a:gd name="T45" fmla="*/ 1060 h 5144"/>
                <a:gd name="T46" fmla="*/ 2034 w 8407"/>
                <a:gd name="T47" fmla="*/ 1067 h 5144"/>
                <a:gd name="T48" fmla="*/ 2022 w 8407"/>
                <a:gd name="T49" fmla="*/ 1062 h 5144"/>
                <a:gd name="T50" fmla="*/ 2019 w 8407"/>
                <a:gd name="T51" fmla="*/ 585 h 5144"/>
                <a:gd name="T52" fmla="*/ 1778 w 8407"/>
                <a:gd name="T53" fmla="*/ 625 h 5144"/>
                <a:gd name="T54" fmla="*/ 1771 w 8407"/>
                <a:gd name="T55" fmla="*/ 657 h 5144"/>
                <a:gd name="T56" fmla="*/ 1781 w 8407"/>
                <a:gd name="T57" fmla="*/ 691 h 5144"/>
                <a:gd name="T58" fmla="*/ 1772 w 8407"/>
                <a:gd name="T59" fmla="*/ 725 h 5144"/>
                <a:gd name="T60" fmla="*/ 1777 w 8407"/>
                <a:gd name="T61" fmla="*/ 756 h 5144"/>
                <a:gd name="T62" fmla="*/ 1780 w 8407"/>
                <a:gd name="T63" fmla="*/ 791 h 5144"/>
                <a:gd name="T64" fmla="*/ 1764 w 8407"/>
                <a:gd name="T65" fmla="*/ 823 h 5144"/>
                <a:gd name="T66" fmla="*/ 1780 w 8407"/>
                <a:gd name="T67" fmla="*/ 856 h 5144"/>
                <a:gd name="T68" fmla="*/ 1777 w 8407"/>
                <a:gd name="T69" fmla="*/ 891 h 5144"/>
                <a:gd name="T70" fmla="*/ 1771 w 8407"/>
                <a:gd name="T71" fmla="*/ 921 h 5144"/>
                <a:gd name="T72" fmla="*/ 1781 w 8407"/>
                <a:gd name="T73" fmla="*/ 956 h 5144"/>
                <a:gd name="T74" fmla="*/ 1772 w 8407"/>
                <a:gd name="T75" fmla="*/ 989 h 5144"/>
                <a:gd name="T76" fmla="*/ 1021 w 8407"/>
                <a:gd name="T77" fmla="*/ 1268 h 5144"/>
                <a:gd name="T78" fmla="*/ 1013 w 8407"/>
                <a:gd name="T79" fmla="*/ 1280 h 5144"/>
                <a:gd name="T80" fmla="*/ 989 w 8407"/>
                <a:gd name="T81" fmla="*/ 1286 h 5144"/>
                <a:gd name="T82" fmla="*/ 976 w 8407"/>
                <a:gd name="T83" fmla="*/ 1281 h 5144"/>
                <a:gd name="T84" fmla="*/ 974 w 8407"/>
                <a:gd name="T85" fmla="*/ 1132 h 514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8407"/>
                <a:gd name="T130" fmla="*/ 0 h 5144"/>
                <a:gd name="T131" fmla="*/ 8407 w 8407"/>
                <a:gd name="T132" fmla="*/ 5144 h 514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8407" h="5144">
                  <a:moveTo>
                    <a:pt x="2649" y="4735"/>
                  </a:moveTo>
                  <a:lnTo>
                    <a:pt x="364" y="4145"/>
                  </a:lnTo>
                  <a:lnTo>
                    <a:pt x="329" y="4106"/>
                  </a:lnTo>
                  <a:lnTo>
                    <a:pt x="303" y="4061"/>
                  </a:lnTo>
                  <a:lnTo>
                    <a:pt x="288" y="4014"/>
                  </a:lnTo>
                  <a:lnTo>
                    <a:pt x="284" y="3964"/>
                  </a:lnTo>
                  <a:lnTo>
                    <a:pt x="288" y="3914"/>
                  </a:lnTo>
                  <a:lnTo>
                    <a:pt x="304" y="3866"/>
                  </a:lnTo>
                  <a:lnTo>
                    <a:pt x="329" y="3822"/>
                  </a:lnTo>
                  <a:lnTo>
                    <a:pt x="345" y="3801"/>
                  </a:lnTo>
                  <a:lnTo>
                    <a:pt x="364" y="3782"/>
                  </a:lnTo>
                  <a:lnTo>
                    <a:pt x="329" y="3742"/>
                  </a:lnTo>
                  <a:lnTo>
                    <a:pt x="304" y="3699"/>
                  </a:lnTo>
                  <a:lnTo>
                    <a:pt x="295" y="3675"/>
                  </a:lnTo>
                  <a:lnTo>
                    <a:pt x="289" y="3651"/>
                  </a:lnTo>
                  <a:lnTo>
                    <a:pt x="286" y="3627"/>
                  </a:lnTo>
                  <a:lnTo>
                    <a:pt x="284" y="3602"/>
                  </a:lnTo>
                  <a:lnTo>
                    <a:pt x="289" y="3552"/>
                  </a:lnTo>
                  <a:lnTo>
                    <a:pt x="304" y="3505"/>
                  </a:lnTo>
                  <a:lnTo>
                    <a:pt x="329" y="3461"/>
                  </a:lnTo>
                  <a:lnTo>
                    <a:pt x="364" y="3421"/>
                  </a:lnTo>
                  <a:lnTo>
                    <a:pt x="329" y="3382"/>
                  </a:lnTo>
                  <a:lnTo>
                    <a:pt x="303" y="3337"/>
                  </a:lnTo>
                  <a:lnTo>
                    <a:pt x="288" y="3289"/>
                  </a:lnTo>
                  <a:lnTo>
                    <a:pt x="284" y="3239"/>
                  </a:lnTo>
                  <a:lnTo>
                    <a:pt x="288" y="3190"/>
                  </a:lnTo>
                  <a:lnTo>
                    <a:pt x="304" y="3142"/>
                  </a:lnTo>
                  <a:lnTo>
                    <a:pt x="329" y="3097"/>
                  </a:lnTo>
                  <a:lnTo>
                    <a:pt x="345" y="3077"/>
                  </a:lnTo>
                  <a:lnTo>
                    <a:pt x="364" y="3058"/>
                  </a:lnTo>
                  <a:lnTo>
                    <a:pt x="329" y="3018"/>
                  </a:lnTo>
                  <a:lnTo>
                    <a:pt x="304" y="2975"/>
                  </a:lnTo>
                  <a:lnTo>
                    <a:pt x="295" y="2951"/>
                  </a:lnTo>
                  <a:lnTo>
                    <a:pt x="289" y="2927"/>
                  </a:lnTo>
                  <a:lnTo>
                    <a:pt x="286" y="2902"/>
                  </a:lnTo>
                  <a:lnTo>
                    <a:pt x="284" y="2877"/>
                  </a:lnTo>
                  <a:lnTo>
                    <a:pt x="289" y="2828"/>
                  </a:lnTo>
                  <a:lnTo>
                    <a:pt x="304" y="2780"/>
                  </a:lnTo>
                  <a:lnTo>
                    <a:pt x="329" y="2736"/>
                  </a:lnTo>
                  <a:lnTo>
                    <a:pt x="364" y="2697"/>
                  </a:lnTo>
                  <a:lnTo>
                    <a:pt x="329" y="2657"/>
                  </a:lnTo>
                  <a:lnTo>
                    <a:pt x="303" y="2613"/>
                  </a:lnTo>
                  <a:lnTo>
                    <a:pt x="287" y="2565"/>
                  </a:lnTo>
                  <a:lnTo>
                    <a:pt x="283" y="2514"/>
                  </a:lnTo>
                  <a:lnTo>
                    <a:pt x="287" y="2465"/>
                  </a:lnTo>
                  <a:lnTo>
                    <a:pt x="303" y="2417"/>
                  </a:lnTo>
                  <a:lnTo>
                    <a:pt x="327" y="2372"/>
                  </a:lnTo>
                  <a:lnTo>
                    <a:pt x="343" y="2352"/>
                  </a:lnTo>
                  <a:lnTo>
                    <a:pt x="363" y="2333"/>
                  </a:lnTo>
                  <a:lnTo>
                    <a:pt x="332" y="2299"/>
                  </a:lnTo>
                  <a:lnTo>
                    <a:pt x="307" y="2259"/>
                  </a:lnTo>
                  <a:lnTo>
                    <a:pt x="291" y="2215"/>
                  </a:lnTo>
                  <a:lnTo>
                    <a:pt x="284" y="2169"/>
                  </a:lnTo>
                  <a:lnTo>
                    <a:pt x="0" y="2181"/>
                  </a:lnTo>
                  <a:lnTo>
                    <a:pt x="0" y="2102"/>
                  </a:lnTo>
                  <a:lnTo>
                    <a:pt x="1290" y="854"/>
                  </a:lnTo>
                  <a:lnTo>
                    <a:pt x="5851" y="917"/>
                  </a:lnTo>
                  <a:lnTo>
                    <a:pt x="5851" y="5"/>
                  </a:lnTo>
                  <a:lnTo>
                    <a:pt x="6481" y="0"/>
                  </a:lnTo>
                  <a:lnTo>
                    <a:pt x="6683" y="5"/>
                  </a:lnTo>
                  <a:lnTo>
                    <a:pt x="6683" y="1388"/>
                  </a:lnTo>
                  <a:lnTo>
                    <a:pt x="7280" y="1942"/>
                  </a:lnTo>
                  <a:lnTo>
                    <a:pt x="8407" y="2244"/>
                  </a:lnTo>
                  <a:lnTo>
                    <a:pt x="8407" y="2323"/>
                  </a:lnTo>
                  <a:lnTo>
                    <a:pt x="8264" y="2331"/>
                  </a:lnTo>
                  <a:lnTo>
                    <a:pt x="8264" y="4188"/>
                  </a:lnTo>
                  <a:lnTo>
                    <a:pt x="8262" y="4203"/>
                  </a:lnTo>
                  <a:lnTo>
                    <a:pt x="8256" y="4216"/>
                  </a:lnTo>
                  <a:lnTo>
                    <a:pt x="8236" y="4239"/>
                  </a:lnTo>
                  <a:lnTo>
                    <a:pt x="8206" y="4256"/>
                  </a:lnTo>
                  <a:lnTo>
                    <a:pt x="8171" y="4266"/>
                  </a:lnTo>
                  <a:lnTo>
                    <a:pt x="8136" y="4268"/>
                  </a:lnTo>
                  <a:lnTo>
                    <a:pt x="8106" y="4262"/>
                  </a:lnTo>
                  <a:lnTo>
                    <a:pt x="8094" y="4255"/>
                  </a:lnTo>
                  <a:lnTo>
                    <a:pt x="8086" y="4247"/>
                  </a:lnTo>
                  <a:lnTo>
                    <a:pt x="8079" y="4235"/>
                  </a:lnTo>
                  <a:lnTo>
                    <a:pt x="8077" y="4220"/>
                  </a:lnTo>
                  <a:lnTo>
                    <a:pt x="8077" y="2340"/>
                  </a:lnTo>
                  <a:lnTo>
                    <a:pt x="7123" y="2393"/>
                  </a:lnTo>
                  <a:lnTo>
                    <a:pt x="7122" y="2447"/>
                  </a:lnTo>
                  <a:lnTo>
                    <a:pt x="7110" y="2498"/>
                  </a:lnTo>
                  <a:lnTo>
                    <a:pt x="7089" y="2547"/>
                  </a:lnTo>
                  <a:lnTo>
                    <a:pt x="7057" y="2590"/>
                  </a:lnTo>
                  <a:lnTo>
                    <a:pt x="7085" y="2630"/>
                  </a:lnTo>
                  <a:lnTo>
                    <a:pt x="7107" y="2673"/>
                  </a:lnTo>
                  <a:lnTo>
                    <a:pt x="7120" y="2719"/>
                  </a:lnTo>
                  <a:lnTo>
                    <a:pt x="7124" y="2766"/>
                  </a:lnTo>
                  <a:lnTo>
                    <a:pt x="7120" y="2813"/>
                  </a:lnTo>
                  <a:lnTo>
                    <a:pt x="7107" y="2859"/>
                  </a:lnTo>
                  <a:lnTo>
                    <a:pt x="7087" y="2902"/>
                  </a:lnTo>
                  <a:lnTo>
                    <a:pt x="7057" y="2943"/>
                  </a:lnTo>
                  <a:lnTo>
                    <a:pt x="7085" y="2982"/>
                  </a:lnTo>
                  <a:lnTo>
                    <a:pt x="7107" y="3025"/>
                  </a:lnTo>
                  <a:lnTo>
                    <a:pt x="7120" y="3071"/>
                  </a:lnTo>
                  <a:lnTo>
                    <a:pt x="7124" y="3118"/>
                  </a:lnTo>
                  <a:lnTo>
                    <a:pt x="7120" y="3165"/>
                  </a:lnTo>
                  <a:lnTo>
                    <a:pt x="7107" y="3211"/>
                  </a:lnTo>
                  <a:lnTo>
                    <a:pt x="7087" y="3254"/>
                  </a:lnTo>
                  <a:lnTo>
                    <a:pt x="7057" y="3294"/>
                  </a:lnTo>
                  <a:lnTo>
                    <a:pt x="7085" y="3333"/>
                  </a:lnTo>
                  <a:lnTo>
                    <a:pt x="7107" y="3377"/>
                  </a:lnTo>
                  <a:lnTo>
                    <a:pt x="7120" y="3423"/>
                  </a:lnTo>
                  <a:lnTo>
                    <a:pt x="7124" y="3470"/>
                  </a:lnTo>
                  <a:lnTo>
                    <a:pt x="7120" y="3517"/>
                  </a:lnTo>
                  <a:lnTo>
                    <a:pt x="7107" y="3563"/>
                  </a:lnTo>
                  <a:lnTo>
                    <a:pt x="7087" y="3607"/>
                  </a:lnTo>
                  <a:lnTo>
                    <a:pt x="7057" y="3646"/>
                  </a:lnTo>
                  <a:lnTo>
                    <a:pt x="7085" y="3686"/>
                  </a:lnTo>
                  <a:lnTo>
                    <a:pt x="7107" y="3730"/>
                  </a:lnTo>
                  <a:lnTo>
                    <a:pt x="7120" y="3776"/>
                  </a:lnTo>
                  <a:lnTo>
                    <a:pt x="7124" y="3823"/>
                  </a:lnTo>
                  <a:lnTo>
                    <a:pt x="7120" y="3870"/>
                  </a:lnTo>
                  <a:lnTo>
                    <a:pt x="7107" y="3915"/>
                  </a:lnTo>
                  <a:lnTo>
                    <a:pt x="7087" y="3958"/>
                  </a:lnTo>
                  <a:lnTo>
                    <a:pt x="7057" y="3999"/>
                  </a:lnTo>
                  <a:lnTo>
                    <a:pt x="4082" y="4495"/>
                  </a:lnTo>
                  <a:lnTo>
                    <a:pt x="4082" y="5071"/>
                  </a:lnTo>
                  <a:lnTo>
                    <a:pt x="4080" y="5086"/>
                  </a:lnTo>
                  <a:lnTo>
                    <a:pt x="4074" y="5099"/>
                  </a:lnTo>
                  <a:lnTo>
                    <a:pt x="4053" y="5120"/>
                  </a:lnTo>
                  <a:lnTo>
                    <a:pt x="4023" y="5135"/>
                  </a:lnTo>
                  <a:lnTo>
                    <a:pt x="3989" y="5143"/>
                  </a:lnTo>
                  <a:lnTo>
                    <a:pt x="3954" y="5144"/>
                  </a:lnTo>
                  <a:lnTo>
                    <a:pt x="3939" y="5142"/>
                  </a:lnTo>
                  <a:lnTo>
                    <a:pt x="3924" y="5137"/>
                  </a:lnTo>
                  <a:lnTo>
                    <a:pt x="3904" y="5123"/>
                  </a:lnTo>
                  <a:lnTo>
                    <a:pt x="3897" y="5114"/>
                  </a:lnTo>
                  <a:lnTo>
                    <a:pt x="3895" y="5102"/>
                  </a:lnTo>
                  <a:lnTo>
                    <a:pt x="3895" y="4526"/>
                  </a:lnTo>
                  <a:lnTo>
                    <a:pt x="2649" y="4735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517"/>
            <p:cNvSpPr>
              <a:spLocks/>
            </p:cNvSpPr>
            <p:nvPr/>
          </p:nvSpPr>
          <p:spPr bwMode="auto">
            <a:xfrm>
              <a:off x="655" y="1048"/>
              <a:ext cx="336" cy="153"/>
            </a:xfrm>
            <a:custGeom>
              <a:avLst/>
              <a:gdLst>
                <a:gd name="T0" fmla="*/ 24 w 1343"/>
                <a:gd name="T1" fmla="*/ 153 h 611"/>
                <a:gd name="T2" fmla="*/ 19 w 1343"/>
                <a:gd name="T3" fmla="*/ 147 h 611"/>
                <a:gd name="T4" fmla="*/ 14 w 1343"/>
                <a:gd name="T5" fmla="*/ 141 h 611"/>
                <a:gd name="T6" fmla="*/ 10 w 1343"/>
                <a:gd name="T7" fmla="*/ 135 h 611"/>
                <a:gd name="T8" fmla="*/ 6 w 1343"/>
                <a:gd name="T9" fmla="*/ 128 h 611"/>
                <a:gd name="T10" fmla="*/ 2 w 1343"/>
                <a:gd name="T11" fmla="*/ 115 h 611"/>
                <a:gd name="T12" fmla="*/ 0 w 1343"/>
                <a:gd name="T13" fmla="*/ 100 h 611"/>
                <a:gd name="T14" fmla="*/ 1 w 1343"/>
                <a:gd name="T15" fmla="*/ 85 h 611"/>
                <a:gd name="T16" fmla="*/ 4 w 1343"/>
                <a:gd name="T17" fmla="*/ 79 h 611"/>
                <a:gd name="T18" fmla="*/ 6 w 1343"/>
                <a:gd name="T19" fmla="*/ 72 h 611"/>
                <a:gd name="T20" fmla="*/ 9 w 1343"/>
                <a:gd name="T21" fmla="*/ 65 h 611"/>
                <a:gd name="T22" fmla="*/ 14 w 1343"/>
                <a:gd name="T23" fmla="*/ 59 h 611"/>
                <a:gd name="T24" fmla="*/ 19 w 1343"/>
                <a:gd name="T25" fmla="*/ 53 h 611"/>
                <a:gd name="T26" fmla="*/ 24 w 1343"/>
                <a:gd name="T27" fmla="*/ 47 h 611"/>
                <a:gd name="T28" fmla="*/ 336 w 1343"/>
                <a:gd name="T29" fmla="*/ 0 h 61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43"/>
                <a:gd name="T46" fmla="*/ 0 h 611"/>
                <a:gd name="T47" fmla="*/ 1343 w 1343"/>
                <a:gd name="T48" fmla="*/ 611 h 61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43" h="611">
                  <a:moveTo>
                    <a:pt x="97" y="611"/>
                  </a:moveTo>
                  <a:lnTo>
                    <a:pt x="74" y="589"/>
                  </a:lnTo>
                  <a:lnTo>
                    <a:pt x="54" y="565"/>
                  </a:lnTo>
                  <a:lnTo>
                    <a:pt x="38" y="540"/>
                  </a:lnTo>
                  <a:lnTo>
                    <a:pt x="24" y="513"/>
                  </a:lnTo>
                  <a:lnTo>
                    <a:pt x="6" y="458"/>
                  </a:lnTo>
                  <a:lnTo>
                    <a:pt x="0" y="400"/>
                  </a:lnTo>
                  <a:lnTo>
                    <a:pt x="5" y="341"/>
                  </a:lnTo>
                  <a:lnTo>
                    <a:pt x="14" y="314"/>
                  </a:lnTo>
                  <a:lnTo>
                    <a:pt x="24" y="286"/>
                  </a:lnTo>
                  <a:lnTo>
                    <a:pt x="37" y="259"/>
                  </a:lnTo>
                  <a:lnTo>
                    <a:pt x="54" y="235"/>
                  </a:lnTo>
                  <a:lnTo>
                    <a:pt x="74" y="210"/>
                  </a:lnTo>
                  <a:lnTo>
                    <a:pt x="97" y="189"/>
                  </a:lnTo>
                  <a:lnTo>
                    <a:pt x="134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518"/>
            <p:cNvSpPr>
              <a:spLocks noChangeShapeType="1"/>
            </p:cNvSpPr>
            <p:nvPr/>
          </p:nvSpPr>
          <p:spPr bwMode="auto">
            <a:xfrm flipV="1">
              <a:off x="1038" y="1018"/>
              <a:ext cx="155" cy="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Line 519"/>
            <p:cNvSpPr>
              <a:spLocks noChangeShapeType="1"/>
            </p:cNvSpPr>
            <p:nvPr/>
          </p:nvSpPr>
          <p:spPr bwMode="auto">
            <a:xfrm flipH="1">
              <a:off x="1038" y="920"/>
              <a:ext cx="155" cy="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Line 520"/>
            <p:cNvSpPr>
              <a:spLocks noChangeShapeType="1"/>
            </p:cNvSpPr>
            <p:nvPr/>
          </p:nvSpPr>
          <p:spPr bwMode="auto">
            <a:xfrm flipH="1">
              <a:off x="679" y="947"/>
              <a:ext cx="312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Freeform 521"/>
            <p:cNvSpPr>
              <a:spLocks/>
            </p:cNvSpPr>
            <p:nvPr/>
          </p:nvSpPr>
          <p:spPr bwMode="auto">
            <a:xfrm>
              <a:off x="655" y="847"/>
              <a:ext cx="336" cy="248"/>
            </a:xfrm>
            <a:custGeom>
              <a:avLst/>
              <a:gdLst>
                <a:gd name="T0" fmla="*/ 24 w 1343"/>
                <a:gd name="T1" fmla="*/ 248 h 993"/>
                <a:gd name="T2" fmla="*/ 19 w 1343"/>
                <a:gd name="T3" fmla="*/ 243 h 993"/>
                <a:gd name="T4" fmla="*/ 14 w 1343"/>
                <a:gd name="T5" fmla="*/ 237 h 993"/>
                <a:gd name="T6" fmla="*/ 10 w 1343"/>
                <a:gd name="T7" fmla="*/ 230 h 993"/>
                <a:gd name="T8" fmla="*/ 6 w 1343"/>
                <a:gd name="T9" fmla="*/ 224 h 993"/>
                <a:gd name="T10" fmla="*/ 2 w 1343"/>
                <a:gd name="T11" fmla="*/ 210 h 993"/>
                <a:gd name="T12" fmla="*/ 0 w 1343"/>
                <a:gd name="T13" fmla="*/ 195 h 993"/>
                <a:gd name="T14" fmla="*/ 1 w 1343"/>
                <a:gd name="T15" fmla="*/ 181 h 993"/>
                <a:gd name="T16" fmla="*/ 4 w 1343"/>
                <a:gd name="T17" fmla="*/ 174 h 993"/>
                <a:gd name="T18" fmla="*/ 6 w 1343"/>
                <a:gd name="T19" fmla="*/ 167 h 993"/>
                <a:gd name="T20" fmla="*/ 9 w 1343"/>
                <a:gd name="T21" fmla="*/ 160 h 993"/>
                <a:gd name="T22" fmla="*/ 14 w 1343"/>
                <a:gd name="T23" fmla="*/ 154 h 993"/>
                <a:gd name="T24" fmla="*/ 19 w 1343"/>
                <a:gd name="T25" fmla="*/ 148 h 993"/>
                <a:gd name="T26" fmla="*/ 24 w 1343"/>
                <a:gd name="T27" fmla="*/ 143 h 993"/>
                <a:gd name="T28" fmla="*/ 19 w 1343"/>
                <a:gd name="T29" fmla="*/ 137 h 993"/>
                <a:gd name="T30" fmla="*/ 14 w 1343"/>
                <a:gd name="T31" fmla="*/ 131 h 993"/>
                <a:gd name="T32" fmla="*/ 6 w 1343"/>
                <a:gd name="T33" fmla="*/ 118 h 993"/>
                <a:gd name="T34" fmla="*/ 3 w 1343"/>
                <a:gd name="T35" fmla="*/ 111 h 993"/>
                <a:gd name="T36" fmla="*/ 1 w 1343"/>
                <a:gd name="T37" fmla="*/ 104 h 993"/>
                <a:gd name="T38" fmla="*/ 0 w 1343"/>
                <a:gd name="T39" fmla="*/ 90 h 993"/>
                <a:gd name="T40" fmla="*/ 1 w 1343"/>
                <a:gd name="T41" fmla="*/ 75 h 993"/>
                <a:gd name="T42" fmla="*/ 3 w 1343"/>
                <a:gd name="T43" fmla="*/ 68 h 993"/>
                <a:gd name="T44" fmla="*/ 6 w 1343"/>
                <a:gd name="T45" fmla="*/ 61 h 993"/>
                <a:gd name="T46" fmla="*/ 14 w 1343"/>
                <a:gd name="T47" fmla="*/ 48 h 993"/>
                <a:gd name="T48" fmla="*/ 19 w 1343"/>
                <a:gd name="T49" fmla="*/ 42 h 993"/>
                <a:gd name="T50" fmla="*/ 24 w 1343"/>
                <a:gd name="T51" fmla="*/ 37 h 993"/>
                <a:gd name="T52" fmla="*/ 336 w 1343"/>
                <a:gd name="T53" fmla="*/ 0 h 99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343"/>
                <a:gd name="T82" fmla="*/ 0 h 993"/>
                <a:gd name="T83" fmla="*/ 1343 w 1343"/>
                <a:gd name="T84" fmla="*/ 993 h 993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343" h="993">
                  <a:moveTo>
                    <a:pt x="97" y="993"/>
                  </a:moveTo>
                  <a:lnTo>
                    <a:pt x="74" y="971"/>
                  </a:lnTo>
                  <a:lnTo>
                    <a:pt x="54" y="947"/>
                  </a:lnTo>
                  <a:lnTo>
                    <a:pt x="38" y="922"/>
                  </a:lnTo>
                  <a:lnTo>
                    <a:pt x="24" y="896"/>
                  </a:lnTo>
                  <a:lnTo>
                    <a:pt x="6" y="840"/>
                  </a:lnTo>
                  <a:lnTo>
                    <a:pt x="0" y="782"/>
                  </a:lnTo>
                  <a:lnTo>
                    <a:pt x="5" y="724"/>
                  </a:lnTo>
                  <a:lnTo>
                    <a:pt x="14" y="696"/>
                  </a:lnTo>
                  <a:lnTo>
                    <a:pt x="24" y="668"/>
                  </a:lnTo>
                  <a:lnTo>
                    <a:pt x="37" y="641"/>
                  </a:lnTo>
                  <a:lnTo>
                    <a:pt x="54" y="617"/>
                  </a:lnTo>
                  <a:lnTo>
                    <a:pt x="74" y="592"/>
                  </a:lnTo>
                  <a:lnTo>
                    <a:pt x="97" y="571"/>
                  </a:lnTo>
                  <a:lnTo>
                    <a:pt x="74" y="550"/>
                  </a:lnTo>
                  <a:lnTo>
                    <a:pt x="54" y="525"/>
                  </a:lnTo>
                  <a:lnTo>
                    <a:pt x="23" y="474"/>
                  </a:lnTo>
                  <a:lnTo>
                    <a:pt x="12" y="446"/>
                  </a:lnTo>
                  <a:lnTo>
                    <a:pt x="5" y="417"/>
                  </a:lnTo>
                  <a:lnTo>
                    <a:pt x="0" y="359"/>
                  </a:lnTo>
                  <a:lnTo>
                    <a:pt x="5" y="301"/>
                  </a:lnTo>
                  <a:lnTo>
                    <a:pt x="12" y="273"/>
                  </a:lnTo>
                  <a:lnTo>
                    <a:pt x="23" y="245"/>
                  </a:lnTo>
                  <a:lnTo>
                    <a:pt x="54" y="193"/>
                  </a:lnTo>
                  <a:lnTo>
                    <a:pt x="74" y="169"/>
                  </a:lnTo>
                  <a:lnTo>
                    <a:pt x="97" y="148"/>
                  </a:lnTo>
                  <a:lnTo>
                    <a:pt x="134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522"/>
            <p:cNvSpPr>
              <a:spLocks noChangeShapeType="1"/>
            </p:cNvSpPr>
            <p:nvPr/>
          </p:nvSpPr>
          <p:spPr bwMode="auto">
            <a:xfrm flipV="1">
              <a:off x="1038" y="823"/>
              <a:ext cx="155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Line 523"/>
            <p:cNvSpPr>
              <a:spLocks noChangeShapeType="1"/>
            </p:cNvSpPr>
            <p:nvPr/>
          </p:nvSpPr>
          <p:spPr bwMode="auto">
            <a:xfrm flipH="1">
              <a:off x="1038" y="725"/>
              <a:ext cx="155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Line 524"/>
            <p:cNvSpPr>
              <a:spLocks noChangeShapeType="1"/>
            </p:cNvSpPr>
            <p:nvPr/>
          </p:nvSpPr>
          <p:spPr bwMode="auto">
            <a:xfrm flipH="1">
              <a:off x="679" y="746"/>
              <a:ext cx="312" cy="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Freeform 525"/>
            <p:cNvSpPr>
              <a:spLocks/>
            </p:cNvSpPr>
            <p:nvPr/>
          </p:nvSpPr>
          <p:spPr bwMode="auto">
            <a:xfrm>
              <a:off x="655" y="569"/>
              <a:ext cx="24" cy="315"/>
            </a:xfrm>
            <a:custGeom>
              <a:avLst/>
              <a:gdLst>
                <a:gd name="T0" fmla="*/ 24 w 97"/>
                <a:gd name="T1" fmla="*/ 315 h 1257"/>
                <a:gd name="T2" fmla="*/ 18 w 97"/>
                <a:gd name="T3" fmla="*/ 310 h 1257"/>
                <a:gd name="T4" fmla="*/ 13 w 97"/>
                <a:gd name="T5" fmla="*/ 303 h 1257"/>
                <a:gd name="T6" fmla="*/ 6 w 97"/>
                <a:gd name="T7" fmla="*/ 291 h 1257"/>
                <a:gd name="T8" fmla="*/ 3 w 97"/>
                <a:gd name="T9" fmla="*/ 284 h 1257"/>
                <a:gd name="T10" fmla="*/ 1 w 97"/>
                <a:gd name="T11" fmla="*/ 276 h 1257"/>
                <a:gd name="T12" fmla="*/ 0 w 97"/>
                <a:gd name="T13" fmla="*/ 262 h 1257"/>
                <a:gd name="T14" fmla="*/ 1 w 97"/>
                <a:gd name="T15" fmla="*/ 248 h 1257"/>
                <a:gd name="T16" fmla="*/ 3 w 97"/>
                <a:gd name="T17" fmla="*/ 240 h 1257"/>
                <a:gd name="T18" fmla="*/ 6 w 97"/>
                <a:gd name="T19" fmla="*/ 233 h 1257"/>
                <a:gd name="T20" fmla="*/ 13 w 97"/>
                <a:gd name="T21" fmla="*/ 221 h 1257"/>
                <a:gd name="T22" fmla="*/ 18 w 97"/>
                <a:gd name="T23" fmla="*/ 214 h 1257"/>
                <a:gd name="T24" fmla="*/ 24 w 97"/>
                <a:gd name="T25" fmla="*/ 209 h 1257"/>
                <a:gd name="T26" fmla="*/ 18 w 97"/>
                <a:gd name="T27" fmla="*/ 204 h 1257"/>
                <a:gd name="T28" fmla="*/ 13 w 97"/>
                <a:gd name="T29" fmla="*/ 197 h 1257"/>
                <a:gd name="T30" fmla="*/ 9 w 97"/>
                <a:gd name="T31" fmla="*/ 191 h 1257"/>
                <a:gd name="T32" fmla="*/ 6 w 97"/>
                <a:gd name="T33" fmla="*/ 185 h 1257"/>
                <a:gd name="T34" fmla="*/ 1 w 97"/>
                <a:gd name="T35" fmla="*/ 171 h 1257"/>
                <a:gd name="T36" fmla="*/ 0 w 97"/>
                <a:gd name="T37" fmla="*/ 156 h 1257"/>
                <a:gd name="T38" fmla="*/ 1 w 97"/>
                <a:gd name="T39" fmla="*/ 142 h 1257"/>
                <a:gd name="T40" fmla="*/ 3 w 97"/>
                <a:gd name="T41" fmla="*/ 135 h 1257"/>
                <a:gd name="T42" fmla="*/ 6 w 97"/>
                <a:gd name="T43" fmla="*/ 128 h 1257"/>
                <a:gd name="T44" fmla="*/ 9 w 97"/>
                <a:gd name="T45" fmla="*/ 121 h 1257"/>
                <a:gd name="T46" fmla="*/ 13 w 97"/>
                <a:gd name="T47" fmla="*/ 115 h 1257"/>
                <a:gd name="T48" fmla="*/ 18 w 97"/>
                <a:gd name="T49" fmla="*/ 109 h 1257"/>
                <a:gd name="T50" fmla="*/ 24 w 97"/>
                <a:gd name="T51" fmla="*/ 103 h 1257"/>
                <a:gd name="T52" fmla="*/ 14 w 97"/>
                <a:gd name="T53" fmla="*/ 92 h 1257"/>
                <a:gd name="T54" fmla="*/ 6 w 97"/>
                <a:gd name="T55" fmla="*/ 80 h 1257"/>
                <a:gd name="T56" fmla="*/ 2 w 97"/>
                <a:gd name="T57" fmla="*/ 66 h 1257"/>
                <a:gd name="T58" fmla="*/ 0 w 97"/>
                <a:gd name="T59" fmla="*/ 52 h 1257"/>
                <a:gd name="T60" fmla="*/ 1 w 97"/>
                <a:gd name="T61" fmla="*/ 38 h 1257"/>
                <a:gd name="T62" fmla="*/ 5 w 97"/>
                <a:gd name="T63" fmla="*/ 24 h 1257"/>
                <a:gd name="T64" fmla="*/ 12 w 97"/>
                <a:gd name="T65" fmla="*/ 12 h 1257"/>
                <a:gd name="T66" fmla="*/ 21 w 97"/>
                <a:gd name="T67" fmla="*/ 0 h 12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97"/>
                <a:gd name="T103" fmla="*/ 0 h 1257"/>
                <a:gd name="T104" fmla="*/ 97 w 97"/>
                <a:gd name="T105" fmla="*/ 1257 h 125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97" h="1257">
                  <a:moveTo>
                    <a:pt x="97" y="1257"/>
                  </a:moveTo>
                  <a:lnTo>
                    <a:pt x="74" y="1236"/>
                  </a:lnTo>
                  <a:lnTo>
                    <a:pt x="54" y="1211"/>
                  </a:lnTo>
                  <a:lnTo>
                    <a:pt x="23" y="1160"/>
                  </a:lnTo>
                  <a:lnTo>
                    <a:pt x="12" y="1132"/>
                  </a:lnTo>
                  <a:lnTo>
                    <a:pt x="5" y="1103"/>
                  </a:lnTo>
                  <a:lnTo>
                    <a:pt x="0" y="1045"/>
                  </a:lnTo>
                  <a:lnTo>
                    <a:pt x="5" y="988"/>
                  </a:lnTo>
                  <a:lnTo>
                    <a:pt x="12" y="959"/>
                  </a:lnTo>
                  <a:lnTo>
                    <a:pt x="23" y="931"/>
                  </a:lnTo>
                  <a:lnTo>
                    <a:pt x="54" y="880"/>
                  </a:lnTo>
                  <a:lnTo>
                    <a:pt x="74" y="855"/>
                  </a:lnTo>
                  <a:lnTo>
                    <a:pt x="97" y="834"/>
                  </a:lnTo>
                  <a:lnTo>
                    <a:pt x="74" y="813"/>
                  </a:lnTo>
                  <a:lnTo>
                    <a:pt x="54" y="788"/>
                  </a:lnTo>
                  <a:lnTo>
                    <a:pt x="38" y="764"/>
                  </a:lnTo>
                  <a:lnTo>
                    <a:pt x="24" y="737"/>
                  </a:lnTo>
                  <a:lnTo>
                    <a:pt x="6" y="681"/>
                  </a:lnTo>
                  <a:lnTo>
                    <a:pt x="0" y="624"/>
                  </a:lnTo>
                  <a:lnTo>
                    <a:pt x="5" y="565"/>
                  </a:lnTo>
                  <a:lnTo>
                    <a:pt x="14" y="537"/>
                  </a:lnTo>
                  <a:lnTo>
                    <a:pt x="24" y="509"/>
                  </a:lnTo>
                  <a:lnTo>
                    <a:pt x="37" y="483"/>
                  </a:lnTo>
                  <a:lnTo>
                    <a:pt x="54" y="458"/>
                  </a:lnTo>
                  <a:lnTo>
                    <a:pt x="74" y="434"/>
                  </a:lnTo>
                  <a:lnTo>
                    <a:pt x="97" y="412"/>
                  </a:lnTo>
                  <a:lnTo>
                    <a:pt x="55" y="368"/>
                  </a:lnTo>
                  <a:lnTo>
                    <a:pt x="25" y="319"/>
                  </a:lnTo>
                  <a:lnTo>
                    <a:pt x="7" y="265"/>
                  </a:lnTo>
                  <a:lnTo>
                    <a:pt x="0" y="209"/>
                  </a:lnTo>
                  <a:lnTo>
                    <a:pt x="4" y="153"/>
                  </a:lnTo>
                  <a:lnTo>
                    <a:pt x="19" y="97"/>
                  </a:lnTo>
                  <a:lnTo>
                    <a:pt x="47" y="46"/>
                  </a:lnTo>
                  <a:lnTo>
                    <a:pt x="8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526"/>
            <p:cNvSpPr>
              <a:spLocks noChangeShapeType="1"/>
            </p:cNvSpPr>
            <p:nvPr/>
          </p:nvSpPr>
          <p:spPr bwMode="auto">
            <a:xfrm flipV="1">
              <a:off x="679" y="647"/>
              <a:ext cx="296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Line 527"/>
            <p:cNvSpPr>
              <a:spLocks noChangeShapeType="1"/>
            </p:cNvSpPr>
            <p:nvPr/>
          </p:nvSpPr>
          <p:spPr bwMode="auto">
            <a:xfrm>
              <a:off x="991" y="651"/>
              <a:ext cx="1" cy="49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Line 528"/>
            <p:cNvSpPr>
              <a:spLocks noChangeShapeType="1"/>
            </p:cNvSpPr>
            <p:nvPr/>
          </p:nvSpPr>
          <p:spPr bwMode="auto">
            <a:xfrm flipV="1">
              <a:off x="1038" y="657"/>
              <a:ext cx="1" cy="48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Line 529"/>
            <p:cNvSpPr>
              <a:spLocks noChangeShapeType="1"/>
            </p:cNvSpPr>
            <p:nvPr/>
          </p:nvSpPr>
          <p:spPr bwMode="auto">
            <a:xfrm flipH="1" flipV="1">
              <a:off x="108" y="963"/>
              <a:ext cx="571" cy="1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Line 530"/>
            <p:cNvSpPr>
              <a:spLocks noChangeShapeType="1"/>
            </p:cNvSpPr>
            <p:nvPr/>
          </p:nvSpPr>
          <p:spPr bwMode="auto">
            <a:xfrm>
              <a:off x="108" y="872"/>
              <a:ext cx="571" cy="1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Line 531"/>
            <p:cNvSpPr>
              <a:spLocks noChangeShapeType="1"/>
            </p:cNvSpPr>
            <p:nvPr/>
          </p:nvSpPr>
          <p:spPr bwMode="auto">
            <a:xfrm flipH="1" flipV="1">
              <a:off x="108" y="781"/>
              <a:ext cx="571" cy="10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Line 532"/>
            <p:cNvSpPr>
              <a:spLocks noChangeShapeType="1"/>
            </p:cNvSpPr>
            <p:nvPr/>
          </p:nvSpPr>
          <p:spPr bwMode="auto">
            <a:xfrm>
              <a:off x="108" y="691"/>
              <a:ext cx="571" cy="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Line 533"/>
            <p:cNvSpPr>
              <a:spLocks noChangeShapeType="1"/>
            </p:cNvSpPr>
            <p:nvPr/>
          </p:nvSpPr>
          <p:spPr bwMode="auto">
            <a:xfrm flipH="1" flipV="1">
              <a:off x="108" y="600"/>
              <a:ext cx="571" cy="7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Freeform 534"/>
            <p:cNvSpPr>
              <a:spLocks/>
            </p:cNvSpPr>
            <p:nvPr/>
          </p:nvSpPr>
          <p:spPr bwMode="auto">
            <a:xfrm>
              <a:off x="88" y="274"/>
              <a:ext cx="276" cy="288"/>
            </a:xfrm>
            <a:custGeom>
              <a:avLst/>
              <a:gdLst>
                <a:gd name="T0" fmla="*/ 0 w 1107"/>
                <a:gd name="T1" fmla="*/ 288 h 1152"/>
                <a:gd name="T2" fmla="*/ 0 w 1107"/>
                <a:gd name="T3" fmla="*/ 281 h 1152"/>
                <a:gd name="T4" fmla="*/ 0 w 1107"/>
                <a:gd name="T5" fmla="*/ 273 h 1152"/>
                <a:gd name="T6" fmla="*/ 4 w 1107"/>
                <a:gd name="T7" fmla="*/ 260 h 1152"/>
                <a:gd name="T8" fmla="*/ 10 w 1107"/>
                <a:gd name="T9" fmla="*/ 246 h 1152"/>
                <a:gd name="T10" fmla="*/ 15 w 1107"/>
                <a:gd name="T11" fmla="*/ 241 h 1152"/>
                <a:gd name="T12" fmla="*/ 20 w 1107"/>
                <a:gd name="T13" fmla="*/ 235 h 1152"/>
                <a:gd name="T14" fmla="*/ 276 w 1107"/>
                <a:gd name="T15" fmla="*/ 0 h 11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07"/>
                <a:gd name="T25" fmla="*/ 0 h 1152"/>
                <a:gd name="T26" fmla="*/ 1107 w 1107"/>
                <a:gd name="T27" fmla="*/ 1152 h 115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07" h="1152">
                  <a:moveTo>
                    <a:pt x="2" y="1152"/>
                  </a:moveTo>
                  <a:lnTo>
                    <a:pt x="0" y="1122"/>
                  </a:lnTo>
                  <a:lnTo>
                    <a:pt x="2" y="1093"/>
                  </a:lnTo>
                  <a:lnTo>
                    <a:pt x="16" y="1038"/>
                  </a:lnTo>
                  <a:lnTo>
                    <a:pt x="42" y="986"/>
                  </a:lnTo>
                  <a:lnTo>
                    <a:pt x="59" y="963"/>
                  </a:lnTo>
                  <a:lnTo>
                    <a:pt x="80" y="942"/>
                  </a:lnTo>
                  <a:lnTo>
                    <a:pt x="110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535"/>
            <p:cNvSpPr>
              <a:spLocks/>
            </p:cNvSpPr>
            <p:nvPr/>
          </p:nvSpPr>
          <p:spPr bwMode="auto">
            <a:xfrm>
              <a:off x="17" y="230"/>
              <a:ext cx="323" cy="332"/>
            </a:xfrm>
            <a:custGeom>
              <a:avLst/>
              <a:gdLst>
                <a:gd name="T0" fmla="*/ 323 w 1290"/>
                <a:gd name="T1" fmla="*/ 0 h 1327"/>
                <a:gd name="T2" fmla="*/ 323 w 1290"/>
                <a:gd name="T3" fmla="*/ 21 h 1327"/>
                <a:gd name="T4" fmla="*/ 0 w 1290"/>
                <a:gd name="T5" fmla="*/ 332 h 1327"/>
                <a:gd name="T6" fmla="*/ 0 60000 65536"/>
                <a:gd name="T7" fmla="*/ 0 60000 65536"/>
                <a:gd name="T8" fmla="*/ 0 60000 65536"/>
                <a:gd name="T9" fmla="*/ 0 w 1290"/>
                <a:gd name="T10" fmla="*/ 0 h 1327"/>
                <a:gd name="T11" fmla="*/ 1290 w 1290"/>
                <a:gd name="T12" fmla="*/ 1327 h 13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0" h="1327">
                  <a:moveTo>
                    <a:pt x="1290" y="0"/>
                  </a:moveTo>
                  <a:lnTo>
                    <a:pt x="1290" y="82"/>
                  </a:lnTo>
                  <a:lnTo>
                    <a:pt x="0" y="1327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536"/>
            <p:cNvSpPr>
              <a:spLocks/>
            </p:cNvSpPr>
            <p:nvPr/>
          </p:nvSpPr>
          <p:spPr bwMode="auto">
            <a:xfrm>
              <a:off x="108" y="251"/>
              <a:ext cx="569" cy="318"/>
            </a:xfrm>
            <a:custGeom>
              <a:avLst/>
              <a:gdLst>
                <a:gd name="T0" fmla="*/ 0 w 2274"/>
                <a:gd name="T1" fmla="*/ 259 h 1274"/>
                <a:gd name="T2" fmla="*/ 569 w 2274"/>
                <a:gd name="T3" fmla="*/ 318 h 1274"/>
                <a:gd name="T4" fmla="*/ 232 w 2274"/>
                <a:gd name="T5" fmla="*/ 0 h 1274"/>
                <a:gd name="T6" fmla="*/ 0 60000 65536"/>
                <a:gd name="T7" fmla="*/ 0 60000 65536"/>
                <a:gd name="T8" fmla="*/ 0 60000 65536"/>
                <a:gd name="T9" fmla="*/ 0 w 2274"/>
                <a:gd name="T10" fmla="*/ 0 h 1274"/>
                <a:gd name="T11" fmla="*/ 2274 w 2274"/>
                <a:gd name="T12" fmla="*/ 1274 h 12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4" h="1274">
                  <a:moveTo>
                    <a:pt x="0" y="1036"/>
                  </a:moveTo>
                  <a:lnTo>
                    <a:pt x="2274" y="1274"/>
                  </a:lnTo>
                  <a:lnTo>
                    <a:pt x="92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537"/>
            <p:cNvSpPr>
              <a:spLocks noChangeShapeType="1"/>
            </p:cNvSpPr>
            <p:nvPr/>
          </p:nvSpPr>
          <p:spPr bwMode="auto">
            <a:xfrm>
              <a:off x="305" y="328"/>
              <a:ext cx="128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Line 538"/>
            <p:cNvSpPr>
              <a:spLocks noChangeShapeType="1"/>
            </p:cNvSpPr>
            <p:nvPr/>
          </p:nvSpPr>
          <p:spPr bwMode="auto">
            <a:xfrm>
              <a:off x="202" y="424"/>
              <a:ext cx="359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Freeform 539"/>
            <p:cNvSpPr>
              <a:spLocks/>
            </p:cNvSpPr>
            <p:nvPr/>
          </p:nvSpPr>
          <p:spPr bwMode="auto">
            <a:xfrm>
              <a:off x="340" y="230"/>
              <a:ext cx="678" cy="428"/>
            </a:xfrm>
            <a:custGeom>
              <a:avLst/>
              <a:gdLst>
                <a:gd name="T0" fmla="*/ 0 w 2713"/>
                <a:gd name="T1" fmla="*/ 0 h 1709"/>
                <a:gd name="T2" fmla="*/ 338 w 2713"/>
                <a:gd name="T3" fmla="*/ 320 h 1709"/>
                <a:gd name="T4" fmla="*/ 678 w 2713"/>
                <a:gd name="T5" fmla="*/ 408 h 1709"/>
                <a:gd name="T6" fmla="*/ 678 w 2713"/>
                <a:gd name="T7" fmla="*/ 428 h 1709"/>
                <a:gd name="T8" fmla="*/ 337 w 2713"/>
                <a:gd name="T9" fmla="*/ 340 h 17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13"/>
                <a:gd name="T16" fmla="*/ 0 h 1709"/>
                <a:gd name="T17" fmla="*/ 2713 w 2713"/>
                <a:gd name="T18" fmla="*/ 1709 h 17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13" h="1709">
                  <a:moveTo>
                    <a:pt x="0" y="0"/>
                  </a:moveTo>
                  <a:lnTo>
                    <a:pt x="1351" y="1278"/>
                  </a:lnTo>
                  <a:lnTo>
                    <a:pt x="2713" y="1629"/>
                  </a:lnTo>
                  <a:lnTo>
                    <a:pt x="2713" y="1709"/>
                  </a:lnTo>
                  <a:lnTo>
                    <a:pt x="1348" y="135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540"/>
            <p:cNvSpPr>
              <a:spLocks noChangeShapeType="1"/>
            </p:cNvSpPr>
            <p:nvPr/>
          </p:nvSpPr>
          <p:spPr bwMode="auto">
            <a:xfrm flipV="1">
              <a:off x="673" y="502"/>
              <a:ext cx="1164" cy="4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Line 541"/>
            <p:cNvSpPr>
              <a:spLocks noChangeShapeType="1"/>
            </p:cNvSpPr>
            <p:nvPr/>
          </p:nvSpPr>
          <p:spPr bwMode="auto">
            <a:xfrm flipH="1">
              <a:off x="1018" y="578"/>
              <a:ext cx="1101" cy="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Line 542"/>
            <p:cNvSpPr>
              <a:spLocks noChangeShapeType="1"/>
            </p:cNvSpPr>
            <p:nvPr/>
          </p:nvSpPr>
          <p:spPr bwMode="auto">
            <a:xfrm>
              <a:off x="1193" y="648"/>
              <a:ext cx="1" cy="4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Freeform 543"/>
            <p:cNvSpPr>
              <a:spLocks/>
            </p:cNvSpPr>
            <p:nvPr/>
          </p:nvSpPr>
          <p:spPr bwMode="auto">
            <a:xfrm>
              <a:off x="1193" y="638"/>
              <a:ext cx="188" cy="463"/>
            </a:xfrm>
            <a:custGeom>
              <a:avLst/>
              <a:gdLst>
                <a:gd name="T0" fmla="*/ 0 w 753"/>
                <a:gd name="T1" fmla="*/ 463 h 1854"/>
                <a:gd name="T2" fmla="*/ 159 w 753"/>
                <a:gd name="T3" fmla="*/ 437 h 1854"/>
                <a:gd name="T4" fmla="*/ 188 w 753"/>
                <a:gd name="T5" fmla="*/ 446 h 1854"/>
                <a:gd name="T6" fmla="*/ 187 w 753"/>
                <a:gd name="T7" fmla="*/ 445 h 1854"/>
                <a:gd name="T8" fmla="*/ 187 w 753"/>
                <a:gd name="T9" fmla="*/ 446 h 1854"/>
                <a:gd name="T10" fmla="*/ 188 w 753"/>
                <a:gd name="T11" fmla="*/ 446 h 1854"/>
                <a:gd name="T12" fmla="*/ 188 w 753"/>
                <a:gd name="T13" fmla="*/ 0 h 18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3"/>
                <a:gd name="T22" fmla="*/ 0 h 1854"/>
                <a:gd name="T23" fmla="*/ 753 w 753"/>
                <a:gd name="T24" fmla="*/ 1854 h 18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3" h="1854">
                  <a:moveTo>
                    <a:pt x="0" y="1854"/>
                  </a:moveTo>
                  <a:lnTo>
                    <a:pt x="636" y="1749"/>
                  </a:lnTo>
                  <a:lnTo>
                    <a:pt x="753" y="1784"/>
                  </a:lnTo>
                  <a:lnTo>
                    <a:pt x="748" y="1783"/>
                  </a:lnTo>
                  <a:lnTo>
                    <a:pt x="749" y="1784"/>
                  </a:lnTo>
                  <a:lnTo>
                    <a:pt x="753" y="1784"/>
                  </a:lnTo>
                  <a:lnTo>
                    <a:pt x="75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544"/>
            <p:cNvSpPr>
              <a:spLocks noChangeShapeType="1"/>
            </p:cNvSpPr>
            <p:nvPr/>
          </p:nvSpPr>
          <p:spPr bwMode="auto">
            <a:xfrm>
              <a:off x="1352" y="639"/>
              <a:ext cx="1" cy="4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Line 545"/>
            <p:cNvSpPr>
              <a:spLocks noChangeShapeType="1"/>
            </p:cNvSpPr>
            <p:nvPr/>
          </p:nvSpPr>
          <p:spPr bwMode="auto">
            <a:xfrm flipV="1">
              <a:off x="1018" y="615"/>
              <a:ext cx="780" cy="4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Freeform 546"/>
            <p:cNvSpPr>
              <a:spLocks/>
            </p:cNvSpPr>
            <p:nvPr/>
          </p:nvSpPr>
          <p:spPr bwMode="auto">
            <a:xfrm>
              <a:off x="1480" y="246"/>
              <a:ext cx="208" cy="118"/>
            </a:xfrm>
            <a:custGeom>
              <a:avLst/>
              <a:gdLst>
                <a:gd name="T0" fmla="*/ 0 w 832"/>
                <a:gd name="T1" fmla="*/ 0 h 471"/>
                <a:gd name="T2" fmla="*/ 82 w 832"/>
                <a:gd name="T3" fmla="*/ 1 h 471"/>
                <a:gd name="T4" fmla="*/ 208 w 832"/>
                <a:gd name="T5" fmla="*/ 118 h 471"/>
                <a:gd name="T6" fmla="*/ 0 60000 65536"/>
                <a:gd name="T7" fmla="*/ 0 60000 65536"/>
                <a:gd name="T8" fmla="*/ 0 60000 65536"/>
                <a:gd name="T9" fmla="*/ 0 w 832"/>
                <a:gd name="T10" fmla="*/ 0 h 471"/>
                <a:gd name="T11" fmla="*/ 832 w 832"/>
                <a:gd name="T12" fmla="*/ 471 h 4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2" h="471">
                  <a:moveTo>
                    <a:pt x="0" y="0"/>
                  </a:moveTo>
                  <a:lnTo>
                    <a:pt x="326" y="4"/>
                  </a:lnTo>
                  <a:lnTo>
                    <a:pt x="832" y="471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547"/>
            <p:cNvSpPr>
              <a:spLocks noChangeShapeType="1"/>
            </p:cNvSpPr>
            <p:nvPr/>
          </p:nvSpPr>
          <p:spPr bwMode="auto">
            <a:xfrm flipV="1">
              <a:off x="1637" y="17"/>
              <a:ext cx="1" cy="3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Line 548"/>
            <p:cNvSpPr>
              <a:spLocks noChangeShapeType="1"/>
            </p:cNvSpPr>
            <p:nvPr/>
          </p:nvSpPr>
          <p:spPr bwMode="auto">
            <a:xfrm flipV="1">
              <a:off x="2036" y="600"/>
              <a:ext cx="47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Line 549"/>
            <p:cNvSpPr>
              <a:spLocks noChangeShapeType="1"/>
            </p:cNvSpPr>
            <p:nvPr/>
          </p:nvSpPr>
          <p:spPr bwMode="auto">
            <a:xfrm flipH="1">
              <a:off x="1381" y="665"/>
              <a:ext cx="400" cy="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Line 550"/>
            <p:cNvSpPr>
              <a:spLocks noChangeShapeType="1"/>
            </p:cNvSpPr>
            <p:nvPr/>
          </p:nvSpPr>
          <p:spPr bwMode="auto">
            <a:xfrm flipV="1">
              <a:off x="1381" y="753"/>
              <a:ext cx="400" cy="4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Line 551"/>
            <p:cNvSpPr>
              <a:spLocks noChangeShapeType="1"/>
            </p:cNvSpPr>
            <p:nvPr/>
          </p:nvSpPr>
          <p:spPr bwMode="auto">
            <a:xfrm flipH="1">
              <a:off x="1381" y="840"/>
              <a:ext cx="400" cy="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Line 552"/>
            <p:cNvSpPr>
              <a:spLocks noChangeShapeType="1"/>
            </p:cNvSpPr>
            <p:nvPr/>
          </p:nvSpPr>
          <p:spPr bwMode="auto">
            <a:xfrm flipV="1">
              <a:off x="1381" y="929"/>
              <a:ext cx="400" cy="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Freeform 553"/>
            <p:cNvSpPr>
              <a:spLocks/>
            </p:cNvSpPr>
            <p:nvPr/>
          </p:nvSpPr>
          <p:spPr bwMode="auto">
            <a:xfrm>
              <a:off x="17" y="230"/>
              <a:ext cx="2102" cy="1073"/>
            </a:xfrm>
            <a:custGeom>
              <a:avLst/>
              <a:gdLst>
                <a:gd name="T0" fmla="*/ 0 w 8407"/>
                <a:gd name="T1" fmla="*/ 332 h 4290"/>
                <a:gd name="T2" fmla="*/ 0 w 8407"/>
                <a:gd name="T3" fmla="*/ 312 h 4290"/>
                <a:gd name="T4" fmla="*/ 323 w 8407"/>
                <a:gd name="T5" fmla="*/ 0 h 4290"/>
                <a:gd name="T6" fmla="*/ 1544 w 8407"/>
                <a:gd name="T7" fmla="*/ 17 h 4290"/>
                <a:gd name="T8" fmla="*/ 1820 w 8407"/>
                <a:gd name="T9" fmla="*/ 272 h 4290"/>
                <a:gd name="T10" fmla="*/ 2102 w 8407"/>
                <a:gd name="T11" fmla="*/ 348 h 4290"/>
                <a:gd name="T12" fmla="*/ 2102 w 8407"/>
                <a:gd name="T13" fmla="*/ 367 h 4290"/>
                <a:gd name="T14" fmla="*/ 2066 w 8407"/>
                <a:gd name="T15" fmla="*/ 369 h 4290"/>
                <a:gd name="T16" fmla="*/ 2066 w 8407"/>
                <a:gd name="T17" fmla="*/ 834 h 4290"/>
                <a:gd name="T18" fmla="*/ 2066 w 8407"/>
                <a:gd name="T19" fmla="*/ 838 h 4290"/>
                <a:gd name="T20" fmla="*/ 2064 w 8407"/>
                <a:gd name="T21" fmla="*/ 841 h 4290"/>
                <a:gd name="T22" fmla="*/ 2059 w 8407"/>
                <a:gd name="T23" fmla="*/ 847 h 4290"/>
                <a:gd name="T24" fmla="*/ 2052 w 8407"/>
                <a:gd name="T25" fmla="*/ 851 h 4290"/>
                <a:gd name="T26" fmla="*/ 2043 w 8407"/>
                <a:gd name="T27" fmla="*/ 853 h 4290"/>
                <a:gd name="T28" fmla="*/ 2034 w 8407"/>
                <a:gd name="T29" fmla="*/ 854 h 4290"/>
                <a:gd name="T30" fmla="*/ 2027 w 8407"/>
                <a:gd name="T31" fmla="*/ 852 h 4290"/>
                <a:gd name="T32" fmla="*/ 2024 w 8407"/>
                <a:gd name="T33" fmla="*/ 851 h 4290"/>
                <a:gd name="T34" fmla="*/ 2022 w 8407"/>
                <a:gd name="T35" fmla="*/ 849 h 4290"/>
                <a:gd name="T36" fmla="*/ 2020 w 8407"/>
                <a:gd name="T37" fmla="*/ 846 h 4290"/>
                <a:gd name="T38" fmla="*/ 2019 w 8407"/>
                <a:gd name="T39" fmla="*/ 842 h 4290"/>
                <a:gd name="T40" fmla="*/ 2019 w 8407"/>
                <a:gd name="T41" fmla="*/ 372 h 4290"/>
                <a:gd name="T42" fmla="*/ 1335 w 8407"/>
                <a:gd name="T43" fmla="*/ 409 h 4290"/>
                <a:gd name="T44" fmla="*/ 1335 w 8407"/>
                <a:gd name="T45" fmla="*/ 845 h 4290"/>
                <a:gd name="T46" fmla="*/ 1176 w 8407"/>
                <a:gd name="T47" fmla="*/ 871 h 4290"/>
                <a:gd name="T48" fmla="*/ 1176 w 8407"/>
                <a:gd name="T49" fmla="*/ 418 h 4290"/>
                <a:gd name="T50" fmla="*/ 1021 w 8407"/>
                <a:gd name="T51" fmla="*/ 426 h 4290"/>
                <a:gd name="T52" fmla="*/ 1021 w 8407"/>
                <a:gd name="T53" fmla="*/ 1055 h 4290"/>
                <a:gd name="T54" fmla="*/ 1020 w 8407"/>
                <a:gd name="T55" fmla="*/ 1058 h 4290"/>
                <a:gd name="T56" fmla="*/ 1019 w 8407"/>
                <a:gd name="T57" fmla="*/ 1062 h 4290"/>
                <a:gd name="T58" fmla="*/ 1013 w 8407"/>
                <a:gd name="T59" fmla="*/ 1067 h 4290"/>
                <a:gd name="T60" fmla="*/ 1006 w 8407"/>
                <a:gd name="T61" fmla="*/ 1071 h 4290"/>
                <a:gd name="T62" fmla="*/ 997 w 8407"/>
                <a:gd name="T63" fmla="*/ 1073 h 4290"/>
                <a:gd name="T64" fmla="*/ 989 w 8407"/>
                <a:gd name="T65" fmla="*/ 1073 h 4290"/>
                <a:gd name="T66" fmla="*/ 985 w 8407"/>
                <a:gd name="T67" fmla="*/ 1072 h 4290"/>
                <a:gd name="T68" fmla="*/ 981 w 8407"/>
                <a:gd name="T69" fmla="*/ 1071 h 4290"/>
                <a:gd name="T70" fmla="*/ 976 w 8407"/>
                <a:gd name="T71" fmla="*/ 1068 h 4290"/>
                <a:gd name="T72" fmla="*/ 974 w 8407"/>
                <a:gd name="T73" fmla="*/ 1065 h 4290"/>
                <a:gd name="T74" fmla="*/ 974 w 8407"/>
                <a:gd name="T75" fmla="*/ 1062 h 4290"/>
                <a:gd name="T76" fmla="*/ 974 w 8407"/>
                <a:gd name="T77" fmla="*/ 421 h 4290"/>
                <a:gd name="T78" fmla="*/ 660 w 8407"/>
                <a:gd name="T79" fmla="*/ 339 h 4290"/>
                <a:gd name="T80" fmla="*/ 348 w 8407"/>
                <a:gd name="T81" fmla="*/ 44 h 4290"/>
                <a:gd name="T82" fmla="*/ 91 w 8407"/>
                <a:gd name="T83" fmla="*/ 280 h 4290"/>
                <a:gd name="T84" fmla="*/ 86 w 8407"/>
                <a:gd name="T85" fmla="*/ 285 h 4290"/>
                <a:gd name="T86" fmla="*/ 82 w 8407"/>
                <a:gd name="T87" fmla="*/ 290 h 4290"/>
                <a:gd name="T88" fmla="*/ 76 w 8407"/>
                <a:gd name="T89" fmla="*/ 302 h 4290"/>
                <a:gd name="T90" fmla="*/ 73 w 8407"/>
                <a:gd name="T91" fmla="*/ 308 h 4290"/>
                <a:gd name="T92" fmla="*/ 72 w 8407"/>
                <a:gd name="T93" fmla="*/ 315 h 4290"/>
                <a:gd name="T94" fmla="*/ 71 w 8407"/>
                <a:gd name="T95" fmla="*/ 322 h 4290"/>
                <a:gd name="T96" fmla="*/ 71 w 8407"/>
                <a:gd name="T97" fmla="*/ 329 h 4290"/>
                <a:gd name="T98" fmla="*/ 0 w 8407"/>
                <a:gd name="T99" fmla="*/ 332 h 429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8407"/>
                <a:gd name="T151" fmla="*/ 0 h 4290"/>
                <a:gd name="T152" fmla="*/ 8407 w 8407"/>
                <a:gd name="T153" fmla="*/ 4290 h 429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8407" h="4290">
                  <a:moveTo>
                    <a:pt x="0" y="1327"/>
                  </a:moveTo>
                  <a:lnTo>
                    <a:pt x="0" y="1248"/>
                  </a:lnTo>
                  <a:lnTo>
                    <a:pt x="1290" y="0"/>
                  </a:lnTo>
                  <a:lnTo>
                    <a:pt x="6177" y="67"/>
                  </a:lnTo>
                  <a:lnTo>
                    <a:pt x="7280" y="1088"/>
                  </a:lnTo>
                  <a:lnTo>
                    <a:pt x="8407" y="1390"/>
                  </a:lnTo>
                  <a:lnTo>
                    <a:pt x="8407" y="1469"/>
                  </a:lnTo>
                  <a:lnTo>
                    <a:pt x="8264" y="1477"/>
                  </a:lnTo>
                  <a:lnTo>
                    <a:pt x="8264" y="3334"/>
                  </a:lnTo>
                  <a:lnTo>
                    <a:pt x="8262" y="3349"/>
                  </a:lnTo>
                  <a:lnTo>
                    <a:pt x="8256" y="3362"/>
                  </a:lnTo>
                  <a:lnTo>
                    <a:pt x="8236" y="3385"/>
                  </a:lnTo>
                  <a:lnTo>
                    <a:pt x="8206" y="3402"/>
                  </a:lnTo>
                  <a:lnTo>
                    <a:pt x="8171" y="3412"/>
                  </a:lnTo>
                  <a:lnTo>
                    <a:pt x="8136" y="3414"/>
                  </a:lnTo>
                  <a:lnTo>
                    <a:pt x="8106" y="3408"/>
                  </a:lnTo>
                  <a:lnTo>
                    <a:pt x="8094" y="3401"/>
                  </a:lnTo>
                  <a:lnTo>
                    <a:pt x="8086" y="3393"/>
                  </a:lnTo>
                  <a:lnTo>
                    <a:pt x="8079" y="3381"/>
                  </a:lnTo>
                  <a:lnTo>
                    <a:pt x="8077" y="3366"/>
                  </a:lnTo>
                  <a:lnTo>
                    <a:pt x="8077" y="1486"/>
                  </a:lnTo>
                  <a:lnTo>
                    <a:pt x="5339" y="1637"/>
                  </a:lnTo>
                  <a:lnTo>
                    <a:pt x="5339" y="3377"/>
                  </a:lnTo>
                  <a:lnTo>
                    <a:pt x="4703" y="3482"/>
                  </a:lnTo>
                  <a:lnTo>
                    <a:pt x="4703" y="1671"/>
                  </a:lnTo>
                  <a:lnTo>
                    <a:pt x="4082" y="1705"/>
                  </a:lnTo>
                  <a:lnTo>
                    <a:pt x="4082" y="4217"/>
                  </a:lnTo>
                  <a:lnTo>
                    <a:pt x="4080" y="4232"/>
                  </a:lnTo>
                  <a:lnTo>
                    <a:pt x="4074" y="4245"/>
                  </a:lnTo>
                  <a:lnTo>
                    <a:pt x="4053" y="4266"/>
                  </a:lnTo>
                  <a:lnTo>
                    <a:pt x="4023" y="4281"/>
                  </a:lnTo>
                  <a:lnTo>
                    <a:pt x="3989" y="4289"/>
                  </a:lnTo>
                  <a:lnTo>
                    <a:pt x="3954" y="4290"/>
                  </a:lnTo>
                  <a:lnTo>
                    <a:pt x="3939" y="4288"/>
                  </a:lnTo>
                  <a:lnTo>
                    <a:pt x="3924" y="4283"/>
                  </a:lnTo>
                  <a:lnTo>
                    <a:pt x="3904" y="4269"/>
                  </a:lnTo>
                  <a:lnTo>
                    <a:pt x="3897" y="4260"/>
                  </a:lnTo>
                  <a:lnTo>
                    <a:pt x="3895" y="4248"/>
                  </a:lnTo>
                  <a:lnTo>
                    <a:pt x="3895" y="1682"/>
                  </a:lnTo>
                  <a:lnTo>
                    <a:pt x="2638" y="1357"/>
                  </a:lnTo>
                  <a:lnTo>
                    <a:pt x="1390" y="175"/>
                  </a:lnTo>
                  <a:lnTo>
                    <a:pt x="364" y="1118"/>
                  </a:lnTo>
                  <a:lnTo>
                    <a:pt x="345" y="1138"/>
                  </a:lnTo>
                  <a:lnTo>
                    <a:pt x="327" y="1159"/>
                  </a:lnTo>
                  <a:lnTo>
                    <a:pt x="302" y="1208"/>
                  </a:lnTo>
                  <a:lnTo>
                    <a:pt x="293" y="1233"/>
                  </a:lnTo>
                  <a:lnTo>
                    <a:pt x="287" y="1260"/>
                  </a:lnTo>
                  <a:lnTo>
                    <a:pt x="285" y="1288"/>
                  </a:lnTo>
                  <a:lnTo>
                    <a:pt x="285" y="1315"/>
                  </a:lnTo>
                  <a:lnTo>
                    <a:pt x="0" y="1327"/>
                  </a:lnTo>
                  <a:close/>
                </a:path>
              </a:pathLst>
            </a:custGeom>
            <a:solidFill>
              <a:srgbClr val="804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554"/>
            <p:cNvSpPr>
              <a:spLocks/>
            </p:cNvSpPr>
            <p:nvPr/>
          </p:nvSpPr>
          <p:spPr bwMode="auto">
            <a:xfrm>
              <a:off x="17" y="230"/>
              <a:ext cx="2102" cy="1073"/>
            </a:xfrm>
            <a:custGeom>
              <a:avLst/>
              <a:gdLst>
                <a:gd name="T0" fmla="*/ 0 w 8407"/>
                <a:gd name="T1" fmla="*/ 332 h 4290"/>
                <a:gd name="T2" fmla="*/ 0 w 8407"/>
                <a:gd name="T3" fmla="*/ 312 h 4290"/>
                <a:gd name="T4" fmla="*/ 323 w 8407"/>
                <a:gd name="T5" fmla="*/ 0 h 4290"/>
                <a:gd name="T6" fmla="*/ 1544 w 8407"/>
                <a:gd name="T7" fmla="*/ 17 h 4290"/>
                <a:gd name="T8" fmla="*/ 1820 w 8407"/>
                <a:gd name="T9" fmla="*/ 272 h 4290"/>
                <a:gd name="T10" fmla="*/ 2102 w 8407"/>
                <a:gd name="T11" fmla="*/ 348 h 4290"/>
                <a:gd name="T12" fmla="*/ 2102 w 8407"/>
                <a:gd name="T13" fmla="*/ 367 h 4290"/>
                <a:gd name="T14" fmla="*/ 2066 w 8407"/>
                <a:gd name="T15" fmla="*/ 369 h 4290"/>
                <a:gd name="T16" fmla="*/ 2066 w 8407"/>
                <a:gd name="T17" fmla="*/ 834 h 4290"/>
                <a:gd name="T18" fmla="*/ 2066 w 8407"/>
                <a:gd name="T19" fmla="*/ 838 h 4290"/>
                <a:gd name="T20" fmla="*/ 2064 w 8407"/>
                <a:gd name="T21" fmla="*/ 841 h 4290"/>
                <a:gd name="T22" fmla="*/ 2059 w 8407"/>
                <a:gd name="T23" fmla="*/ 847 h 4290"/>
                <a:gd name="T24" fmla="*/ 2052 w 8407"/>
                <a:gd name="T25" fmla="*/ 851 h 4290"/>
                <a:gd name="T26" fmla="*/ 2043 w 8407"/>
                <a:gd name="T27" fmla="*/ 853 h 4290"/>
                <a:gd name="T28" fmla="*/ 2034 w 8407"/>
                <a:gd name="T29" fmla="*/ 854 h 4290"/>
                <a:gd name="T30" fmla="*/ 2027 w 8407"/>
                <a:gd name="T31" fmla="*/ 852 h 4290"/>
                <a:gd name="T32" fmla="*/ 2024 w 8407"/>
                <a:gd name="T33" fmla="*/ 851 h 4290"/>
                <a:gd name="T34" fmla="*/ 2022 w 8407"/>
                <a:gd name="T35" fmla="*/ 849 h 4290"/>
                <a:gd name="T36" fmla="*/ 2020 w 8407"/>
                <a:gd name="T37" fmla="*/ 846 h 4290"/>
                <a:gd name="T38" fmla="*/ 2019 w 8407"/>
                <a:gd name="T39" fmla="*/ 842 h 4290"/>
                <a:gd name="T40" fmla="*/ 2019 w 8407"/>
                <a:gd name="T41" fmla="*/ 372 h 4290"/>
                <a:gd name="T42" fmla="*/ 1335 w 8407"/>
                <a:gd name="T43" fmla="*/ 409 h 4290"/>
                <a:gd name="T44" fmla="*/ 1335 w 8407"/>
                <a:gd name="T45" fmla="*/ 845 h 4290"/>
                <a:gd name="T46" fmla="*/ 1176 w 8407"/>
                <a:gd name="T47" fmla="*/ 871 h 4290"/>
                <a:gd name="T48" fmla="*/ 1176 w 8407"/>
                <a:gd name="T49" fmla="*/ 418 h 4290"/>
                <a:gd name="T50" fmla="*/ 1021 w 8407"/>
                <a:gd name="T51" fmla="*/ 426 h 4290"/>
                <a:gd name="T52" fmla="*/ 1021 w 8407"/>
                <a:gd name="T53" fmla="*/ 1055 h 4290"/>
                <a:gd name="T54" fmla="*/ 1020 w 8407"/>
                <a:gd name="T55" fmla="*/ 1058 h 4290"/>
                <a:gd name="T56" fmla="*/ 1019 w 8407"/>
                <a:gd name="T57" fmla="*/ 1062 h 4290"/>
                <a:gd name="T58" fmla="*/ 1013 w 8407"/>
                <a:gd name="T59" fmla="*/ 1067 h 4290"/>
                <a:gd name="T60" fmla="*/ 1006 w 8407"/>
                <a:gd name="T61" fmla="*/ 1071 h 4290"/>
                <a:gd name="T62" fmla="*/ 997 w 8407"/>
                <a:gd name="T63" fmla="*/ 1073 h 4290"/>
                <a:gd name="T64" fmla="*/ 989 w 8407"/>
                <a:gd name="T65" fmla="*/ 1073 h 4290"/>
                <a:gd name="T66" fmla="*/ 985 w 8407"/>
                <a:gd name="T67" fmla="*/ 1072 h 4290"/>
                <a:gd name="T68" fmla="*/ 981 w 8407"/>
                <a:gd name="T69" fmla="*/ 1071 h 4290"/>
                <a:gd name="T70" fmla="*/ 976 w 8407"/>
                <a:gd name="T71" fmla="*/ 1068 h 4290"/>
                <a:gd name="T72" fmla="*/ 974 w 8407"/>
                <a:gd name="T73" fmla="*/ 1065 h 4290"/>
                <a:gd name="T74" fmla="*/ 974 w 8407"/>
                <a:gd name="T75" fmla="*/ 1062 h 4290"/>
                <a:gd name="T76" fmla="*/ 974 w 8407"/>
                <a:gd name="T77" fmla="*/ 421 h 4290"/>
                <a:gd name="T78" fmla="*/ 660 w 8407"/>
                <a:gd name="T79" fmla="*/ 339 h 4290"/>
                <a:gd name="T80" fmla="*/ 348 w 8407"/>
                <a:gd name="T81" fmla="*/ 44 h 4290"/>
                <a:gd name="T82" fmla="*/ 91 w 8407"/>
                <a:gd name="T83" fmla="*/ 280 h 4290"/>
                <a:gd name="T84" fmla="*/ 86 w 8407"/>
                <a:gd name="T85" fmla="*/ 285 h 4290"/>
                <a:gd name="T86" fmla="*/ 82 w 8407"/>
                <a:gd name="T87" fmla="*/ 290 h 4290"/>
                <a:gd name="T88" fmla="*/ 76 w 8407"/>
                <a:gd name="T89" fmla="*/ 302 h 4290"/>
                <a:gd name="T90" fmla="*/ 73 w 8407"/>
                <a:gd name="T91" fmla="*/ 308 h 4290"/>
                <a:gd name="T92" fmla="*/ 72 w 8407"/>
                <a:gd name="T93" fmla="*/ 315 h 4290"/>
                <a:gd name="T94" fmla="*/ 71 w 8407"/>
                <a:gd name="T95" fmla="*/ 322 h 4290"/>
                <a:gd name="T96" fmla="*/ 71 w 8407"/>
                <a:gd name="T97" fmla="*/ 329 h 4290"/>
                <a:gd name="T98" fmla="*/ 0 w 8407"/>
                <a:gd name="T99" fmla="*/ 332 h 429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8407"/>
                <a:gd name="T151" fmla="*/ 0 h 4290"/>
                <a:gd name="T152" fmla="*/ 8407 w 8407"/>
                <a:gd name="T153" fmla="*/ 4290 h 429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8407" h="4290">
                  <a:moveTo>
                    <a:pt x="0" y="1327"/>
                  </a:moveTo>
                  <a:lnTo>
                    <a:pt x="0" y="1248"/>
                  </a:lnTo>
                  <a:lnTo>
                    <a:pt x="1290" y="0"/>
                  </a:lnTo>
                  <a:lnTo>
                    <a:pt x="6177" y="67"/>
                  </a:lnTo>
                  <a:lnTo>
                    <a:pt x="7280" y="1088"/>
                  </a:lnTo>
                  <a:lnTo>
                    <a:pt x="8407" y="1390"/>
                  </a:lnTo>
                  <a:lnTo>
                    <a:pt x="8407" y="1469"/>
                  </a:lnTo>
                  <a:lnTo>
                    <a:pt x="8264" y="1477"/>
                  </a:lnTo>
                  <a:lnTo>
                    <a:pt x="8264" y="3334"/>
                  </a:lnTo>
                  <a:lnTo>
                    <a:pt x="8262" y="3349"/>
                  </a:lnTo>
                  <a:lnTo>
                    <a:pt x="8256" y="3362"/>
                  </a:lnTo>
                  <a:lnTo>
                    <a:pt x="8236" y="3385"/>
                  </a:lnTo>
                  <a:lnTo>
                    <a:pt x="8206" y="3402"/>
                  </a:lnTo>
                  <a:lnTo>
                    <a:pt x="8171" y="3412"/>
                  </a:lnTo>
                  <a:lnTo>
                    <a:pt x="8136" y="3414"/>
                  </a:lnTo>
                  <a:lnTo>
                    <a:pt x="8106" y="3408"/>
                  </a:lnTo>
                  <a:lnTo>
                    <a:pt x="8094" y="3401"/>
                  </a:lnTo>
                  <a:lnTo>
                    <a:pt x="8086" y="3393"/>
                  </a:lnTo>
                  <a:lnTo>
                    <a:pt x="8079" y="3381"/>
                  </a:lnTo>
                  <a:lnTo>
                    <a:pt x="8077" y="3366"/>
                  </a:lnTo>
                  <a:lnTo>
                    <a:pt x="8077" y="1486"/>
                  </a:lnTo>
                  <a:lnTo>
                    <a:pt x="5339" y="1637"/>
                  </a:lnTo>
                  <a:lnTo>
                    <a:pt x="5339" y="3377"/>
                  </a:lnTo>
                  <a:lnTo>
                    <a:pt x="4703" y="3482"/>
                  </a:lnTo>
                  <a:lnTo>
                    <a:pt x="4703" y="1671"/>
                  </a:lnTo>
                  <a:lnTo>
                    <a:pt x="4082" y="1705"/>
                  </a:lnTo>
                  <a:lnTo>
                    <a:pt x="4082" y="4217"/>
                  </a:lnTo>
                  <a:lnTo>
                    <a:pt x="4080" y="4232"/>
                  </a:lnTo>
                  <a:lnTo>
                    <a:pt x="4074" y="4245"/>
                  </a:lnTo>
                  <a:lnTo>
                    <a:pt x="4053" y="4266"/>
                  </a:lnTo>
                  <a:lnTo>
                    <a:pt x="4023" y="4281"/>
                  </a:lnTo>
                  <a:lnTo>
                    <a:pt x="3989" y="4289"/>
                  </a:lnTo>
                  <a:lnTo>
                    <a:pt x="3954" y="4290"/>
                  </a:lnTo>
                  <a:lnTo>
                    <a:pt x="3939" y="4288"/>
                  </a:lnTo>
                  <a:lnTo>
                    <a:pt x="3924" y="4283"/>
                  </a:lnTo>
                  <a:lnTo>
                    <a:pt x="3904" y="4269"/>
                  </a:lnTo>
                  <a:lnTo>
                    <a:pt x="3897" y="4260"/>
                  </a:lnTo>
                  <a:lnTo>
                    <a:pt x="3895" y="4248"/>
                  </a:lnTo>
                  <a:lnTo>
                    <a:pt x="3895" y="1682"/>
                  </a:lnTo>
                  <a:lnTo>
                    <a:pt x="2638" y="1357"/>
                  </a:lnTo>
                  <a:lnTo>
                    <a:pt x="1390" y="175"/>
                  </a:lnTo>
                  <a:lnTo>
                    <a:pt x="364" y="1118"/>
                  </a:lnTo>
                  <a:lnTo>
                    <a:pt x="345" y="1138"/>
                  </a:lnTo>
                  <a:lnTo>
                    <a:pt x="327" y="1159"/>
                  </a:lnTo>
                  <a:lnTo>
                    <a:pt x="302" y="1208"/>
                  </a:lnTo>
                  <a:lnTo>
                    <a:pt x="293" y="1233"/>
                  </a:lnTo>
                  <a:lnTo>
                    <a:pt x="287" y="1260"/>
                  </a:lnTo>
                  <a:lnTo>
                    <a:pt x="285" y="1288"/>
                  </a:lnTo>
                  <a:lnTo>
                    <a:pt x="285" y="1315"/>
                  </a:lnTo>
                  <a:lnTo>
                    <a:pt x="0" y="1327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555"/>
            <p:cNvSpPr>
              <a:spLocks/>
            </p:cNvSpPr>
            <p:nvPr/>
          </p:nvSpPr>
          <p:spPr bwMode="auto">
            <a:xfrm>
              <a:off x="17" y="251"/>
              <a:ext cx="347" cy="311"/>
            </a:xfrm>
            <a:custGeom>
              <a:avLst/>
              <a:gdLst>
                <a:gd name="T0" fmla="*/ 0 w 1390"/>
                <a:gd name="T1" fmla="*/ 311 h 1245"/>
                <a:gd name="T2" fmla="*/ 322 w 1390"/>
                <a:gd name="T3" fmla="*/ 0 h 1245"/>
                <a:gd name="T4" fmla="*/ 347 w 1390"/>
                <a:gd name="T5" fmla="*/ 23 h 1245"/>
                <a:gd name="T6" fmla="*/ 0 60000 65536"/>
                <a:gd name="T7" fmla="*/ 0 60000 65536"/>
                <a:gd name="T8" fmla="*/ 0 60000 65536"/>
                <a:gd name="T9" fmla="*/ 0 w 1390"/>
                <a:gd name="T10" fmla="*/ 0 h 1245"/>
                <a:gd name="T11" fmla="*/ 1390 w 1390"/>
                <a:gd name="T12" fmla="*/ 1245 h 12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90" h="1245">
                  <a:moveTo>
                    <a:pt x="0" y="1245"/>
                  </a:moveTo>
                  <a:lnTo>
                    <a:pt x="1290" y="0"/>
                  </a:lnTo>
                  <a:lnTo>
                    <a:pt x="1390" y="9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556"/>
            <p:cNvSpPr>
              <a:spLocks/>
            </p:cNvSpPr>
            <p:nvPr/>
          </p:nvSpPr>
          <p:spPr bwMode="auto">
            <a:xfrm>
              <a:off x="340" y="230"/>
              <a:ext cx="678" cy="428"/>
            </a:xfrm>
            <a:custGeom>
              <a:avLst/>
              <a:gdLst>
                <a:gd name="T0" fmla="*/ 0 w 2713"/>
                <a:gd name="T1" fmla="*/ 21 h 1709"/>
                <a:gd name="T2" fmla="*/ 0 w 2713"/>
                <a:gd name="T3" fmla="*/ 0 h 1709"/>
                <a:gd name="T4" fmla="*/ 338 w 2713"/>
                <a:gd name="T5" fmla="*/ 320 h 1709"/>
                <a:gd name="T6" fmla="*/ 678 w 2713"/>
                <a:gd name="T7" fmla="*/ 408 h 1709"/>
                <a:gd name="T8" fmla="*/ 678 w 2713"/>
                <a:gd name="T9" fmla="*/ 428 h 1709"/>
                <a:gd name="T10" fmla="*/ 651 w 2713"/>
                <a:gd name="T11" fmla="*/ 421 h 17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13"/>
                <a:gd name="T19" fmla="*/ 0 h 1709"/>
                <a:gd name="T20" fmla="*/ 2713 w 2713"/>
                <a:gd name="T21" fmla="*/ 1709 h 17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13" h="1709">
                  <a:moveTo>
                    <a:pt x="0" y="82"/>
                  </a:moveTo>
                  <a:lnTo>
                    <a:pt x="0" y="0"/>
                  </a:lnTo>
                  <a:lnTo>
                    <a:pt x="1351" y="1278"/>
                  </a:lnTo>
                  <a:lnTo>
                    <a:pt x="2713" y="1629"/>
                  </a:lnTo>
                  <a:lnTo>
                    <a:pt x="2713" y="1709"/>
                  </a:lnTo>
                  <a:lnTo>
                    <a:pt x="2605" y="1682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557"/>
            <p:cNvSpPr>
              <a:spLocks noChangeShapeType="1"/>
            </p:cNvSpPr>
            <p:nvPr/>
          </p:nvSpPr>
          <p:spPr bwMode="auto">
            <a:xfrm flipV="1">
              <a:off x="1018" y="657"/>
              <a:ext cx="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2" name="Line 558"/>
            <p:cNvSpPr>
              <a:spLocks noChangeShapeType="1"/>
            </p:cNvSpPr>
            <p:nvPr/>
          </p:nvSpPr>
          <p:spPr bwMode="auto">
            <a:xfrm flipV="1">
              <a:off x="1018" y="578"/>
              <a:ext cx="1101" cy="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3" name="Line 559"/>
            <p:cNvSpPr>
              <a:spLocks noChangeShapeType="1"/>
            </p:cNvSpPr>
            <p:nvPr/>
          </p:nvSpPr>
          <p:spPr bwMode="auto">
            <a:xfrm flipH="1">
              <a:off x="2036" y="600"/>
              <a:ext cx="47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4" name="Line 560"/>
            <p:cNvSpPr>
              <a:spLocks noChangeShapeType="1"/>
            </p:cNvSpPr>
            <p:nvPr/>
          </p:nvSpPr>
          <p:spPr bwMode="auto">
            <a:xfrm flipH="1">
              <a:off x="673" y="502"/>
              <a:ext cx="1164" cy="4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5" name="Line 561"/>
            <p:cNvSpPr>
              <a:spLocks noChangeShapeType="1"/>
            </p:cNvSpPr>
            <p:nvPr/>
          </p:nvSpPr>
          <p:spPr bwMode="auto">
            <a:xfrm flipV="1">
              <a:off x="1193" y="640"/>
              <a:ext cx="159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16" name="Group 448"/>
          <p:cNvGrpSpPr>
            <a:grpSpLocks/>
          </p:cNvGrpSpPr>
          <p:nvPr/>
        </p:nvGrpSpPr>
        <p:grpSpPr bwMode="auto">
          <a:xfrm flipH="1">
            <a:off x="2353024" y="1595438"/>
            <a:ext cx="581025" cy="1238250"/>
            <a:chOff x="4981" y="2513"/>
            <a:chExt cx="366" cy="780"/>
          </a:xfrm>
        </p:grpSpPr>
        <p:grpSp>
          <p:nvGrpSpPr>
            <p:cNvPr id="117" name="Group 375"/>
            <p:cNvGrpSpPr>
              <a:grpSpLocks noChangeAspect="1"/>
            </p:cNvGrpSpPr>
            <p:nvPr/>
          </p:nvGrpSpPr>
          <p:grpSpPr bwMode="auto">
            <a:xfrm>
              <a:off x="4981" y="2513"/>
              <a:ext cx="366" cy="530"/>
              <a:chOff x="4981" y="2513"/>
              <a:chExt cx="366" cy="530"/>
            </a:xfrm>
          </p:grpSpPr>
          <p:sp>
            <p:nvSpPr>
              <p:cNvPr id="122" name="AutoShape 374"/>
              <p:cNvSpPr>
                <a:spLocks noChangeAspect="1" noChangeArrowheads="1" noTextEdit="1"/>
              </p:cNvSpPr>
              <p:nvPr/>
            </p:nvSpPr>
            <p:spPr bwMode="auto">
              <a:xfrm>
                <a:off x="4981" y="2513"/>
                <a:ext cx="366" cy="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3" name="Freeform 376"/>
              <p:cNvSpPr>
                <a:spLocks/>
              </p:cNvSpPr>
              <p:nvPr/>
            </p:nvSpPr>
            <p:spPr bwMode="auto">
              <a:xfrm>
                <a:off x="5245" y="2759"/>
                <a:ext cx="94" cy="100"/>
              </a:xfrm>
              <a:custGeom>
                <a:avLst/>
                <a:gdLst>
                  <a:gd name="T0" fmla="*/ 94 w 94"/>
                  <a:gd name="T1" fmla="*/ 52 h 100"/>
                  <a:gd name="T2" fmla="*/ 92 w 94"/>
                  <a:gd name="T3" fmla="*/ 42 h 100"/>
                  <a:gd name="T4" fmla="*/ 91 w 94"/>
                  <a:gd name="T5" fmla="*/ 34 h 100"/>
                  <a:gd name="T6" fmla="*/ 87 w 94"/>
                  <a:gd name="T7" fmla="*/ 25 h 100"/>
                  <a:gd name="T8" fmla="*/ 79 w 94"/>
                  <a:gd name="T9" fmla="*/ 17 h 100"/>
                  <a:gd name="T10" fmla="*/ 71 w 94"/>
                  <a:gd name="T11" fmla="*/ 11 h 100"/>
                  <a:gd name="T12" fmla="*/ 64 w 94"/>
                  <a:gd name="T13" fmla="*/ 7 h 100"/>
                  <a:gd name="T14" fmla="*/ 54 w 94"/>
                  <a:gd name="T15" fmla="*/ 0 h 100"/>
                  <a:gd name="T16" fmla="*/ 46 w 94"/>
                  <a:gd name="T17" fmla="*/ 4 h 100"/>
                  <a:gd name="T18" fmla="*/ 0 w 94"/>
                  <a:gd name="T19" fmla="*/ 27 h 100"/>
                  <a:gd name="T20" fmla="*/ 2 w 94"/>
                  <a:gd name="T21" fmla="*/ 61 h 100"/>
                  <a:gd name="T22" fmla="*/ 6 w 94"/>
                  <a:gd name="T23" fmla="*/ 75 h 100"/>
                  <a:gd name="T24" fmla="*/ 12 w 94"/>
                  <a:gd name="T25" fmla="*/ 86 h 100"/>
                  <a:gd name="T26" fmla="*/ 25 w 94"/>
                  <a:gd name="T27" fmla="*/ 94 h 100"/>
                  <a:gd name="T28" fmla="*/ 33 w 94"/>
                  <a:gd name="T29" fmla="*/ 98 h 100"/>
                  <a:gd name="T30" fmla="*/ 43 w 94"/>
                  <a:gd name="T31" fmla="*/ 100 h 100"/>
                  <a:gd name="T32" fmla="*/ 52 w 94"/>
                  <a:gd name="T33" fmla="*/ 100 h 100"/>
                  <a:gd name="T34" fmla="*/ 62 w 94"/>
                  <a:gd name="T35" fmla="*/ 98 h 100"/>
                  <a:gd name="T36" fmla="*/ 69 w 94"/>
                  <a:gd name="T37" fmla="*/ 92 h 100"/>
                  <a:gd name="T38" fmla="*/ 77 w 94"/>
                  <a:gd name="T39" fmla="*/ 88 h 100"/>
                  <a:gd name="T40" fmla="*/ 85 w 94"/>
                  <a:gd name="T41" fmla="*/ 80 h 100"/>
                  <a:gd name="T42" fmla="*/ 89 w 94"/>
                  <a:gd name="T43" fmla="*/ 73 h 100"/>
                  <a:gd name="T44" fmla="*/ 92 w 94"/>
                  <a:gd name="T45" fmla="*/ 63 h 100"/>
                  <a:gd name="T46" fmla="*/ 94 w 94"/>
                  <a:gd name="T47" fmla="*/ 54 h 100"/>
                  <a:gd name="T48" fmla="*/ 94 w 94"/>
                  <a:gd name="T49" fmla="*/ 52 h 10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94"/>
                  <a:gd name="T76" fmla="*/ 0 h 100"/>
                  <a:gd name="T77" fmla="*/ 94 w 94"/>
                  <a:gd name="T78" fmla="*/ 100 h 10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94" h="100">
                    <a:moveTo>
                      <a:pt x="94" y="52"/>
                    </a:moveTo>
                    <a:lnTo>
                      <a:pt x="92" y="42"/>
                    </a:lnTo>
                    <a:lnTo>
                      <a:pt x="91" y="34"/>
                    </a:lnTo>
                    <a:lnTo>
                      <a:pt x="87" y="25"/>
                    </a:lnTo>
                    <a:lnTo>
                      <a:pt x="79" y="17"/>
                    </a:lnTo>
                    <a:lnTo>
                      <a:pt x="71" y="11"/>
                    </a:lnTo>
                    <a:lnTo>
                      <a:pt x="64" y="7"/>
                    </a:lnTo>
                    <a:lnTo>
                      <a:pt x="54" y="0"/>
                    </a:lnTo>
                    <a:lnTo>
                      <a:pt x="46" y="4"/>
                    </a:lnTo>
                    <a:lnTo>
                      <a:pt x="0" y="27"/>
                    </a:lnTo>
                    <a:lnTo>
                      <a:pt x="2" y="61"/>
                    </a:lnTo>
                    <a:lnTo>
                      <a:pt x="6" y="75"/>
                    </a:lnTo>
                    <a:lnTo>
                      <a:pt x="12" y="86"/>
                    </a:lnTo>
                    <a:lnTo>
                      <a:pt x="25" y="94"/>
                    </a:lnTo>
                    <a:lnTo>
                      <a:pt x="33" y="98"/>
                    </a:lnTo>
                    <a:lnTo>
                      <a:pt x="43" y="100"/>
                    </a:lnTo>
                    <a:lnTo>
                      <a:pt x="52" y="100"/>
                    </a:lnTo>
                    <a:lnTo>
                      <a:pt x="62" y="98"/>
                    </a:lnTo>
                    <a:lnTo>
                      <a:pt x="69" y="92"/>
                    </a:lnTo>
                    <a:lnTo>
                      <a:pt x="77" y="88"/>
                    </a:lnTo>
                    <a:lnTo>
                      <a:pt x="85" y="80"/>
                    </a:lnTo>
                    <a:lnTo>
                      <a:pt x="89" y="73"/>
                    </a:lnTo>
                    <a:lnTo>
                      <a:pt x="92" y="63"/>
                    </a:lnTo>
                    <a:lnTo>
                      <a:pt x="94" y="54"/>
                    </a:lnTo>
                    <a:lnTo>
                      <a:pt x="94" y="52"/>
                    </a:lnTo>
                    <a:close/>
                  </a:path>
                </a:pathLst>
              </a:custGeom>
              <a:solidFill>
                <a:srgbClr val="80FF8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377"/>
              <p:cNvSpPr>
                <a:spLocks/>
              </p:cNvSpPr>
              <p:nvPr/>
            </p:nvSpPr>
            <p:spPr bwMode="auto">
              <a:xfrm>
                <a:off x="5167" y="2567"/>
                <a:ext cx="140" cy="221"/>
              </a:xfrm>
              <a:custGeom>
                <a:avLst/>
                <a:gdLst>
                  <a:gd name="T0" fmla="*/ 82 w 140"/>
                  <a:gd name="T1" fmla="*/ 221 h 221"/>
                  <a:gd name="T2" fmla="*/ 134 w 140"/>
                  <a:gd name="T3" fmla="*/ 194 h 221"/>
                  <a:gd name="T4" fmla="*/ 140 w 140"/>
                  <a:gd name="T5" fmla="*/ 188 h 221"/>
                  <a:gd name="T6" fmla="*/ 140 w 140"/>
                  <a:gd name="T7" fmla="*/ 184 h 221"/>
                  <a:gd name="T8" fmla="*/ 138 w 140"/>
                  <a:gd name="T9" fmla="*/ 175 h 221"/>
                  <a:gd name="T10" fmla="*/ 134 w 140"/>
                  <a:gd name="T11" fmla="*/ 169 h 221"/>
                  <a:gd name="T12" fmla="*/ 132 w 140"/>
                  <a:gd name="T13" fmla="*/ 163 h 221"/>
                  <a:gd name="T14" fmla="*/ 126 w 140"/>
                  <a:gd name="T15" fmla="*/ 151 h 221"/>
                  <a:gd name="T16" fmla="*/ 121 w 140"/>
                  <a:gd name="T17" fmla="*/ 138 h 221"/>
                  <a:gd name="T18" fmla="*/ 121 w 140"/>
                  <a:gd name="T19" fmla="*/ 130 h 221"/>
                  <a:gd name="T20" fmla="*/ 119 w 140"/>
                  <a:gd name="T21" fmla="*/ 123 h 221"/>
                  <a:gd name="T22" fmla="*/ 115 w 140"/>
                  <a:gd name="T23" fmla="*/ 109 h 221"/>
                  <a:gd name="T24" fmla="*/ 113 w 140"/>
                  <a:gd name="T25" fmla="*/ 94 h 221"/>
                  <a:gd name="T26" fmla="*/ 109 w 140"/>
                  <a:gd name="T27" fmla="*/ 79 h 221"/>
                  <a:gd name="T28" fmla="*/ 107 w 140"/>
                  <a:gd name="T29" fmla="*/ 71 h 221"/>
                  <a:gd name="T30" fmla="*/ 103 w 140"/>
                  <a:gd name="T31" fmla="*/ 67 h 221"/>
                  <a:gd name="T32" fmla="*/ 67 w 140"/>
                  <a:gd name="T33" fmla="*/ 0 h 221"/>
                  <a:gd name="T34" fmla="*/ 40 w 140"/>
                  <a:gd name="T35" fmla="*/ 0 h 221"/>
                  <a:gd name="T36" fmla="*/ 6 w 140"/>
                  <a:gd name="T37" fmla="*/ 19 h 221"/>
                  <a:gd name="T38" fmla="*/ 0 w 140"/>
                  <a:gd name="T39" fmla="*/ 30 h 221"/>
                  <a:gd name="T40" fmla="*/ 2 w 140"/>
                  <a:gd name="T41" fmla="*/ 34 h 221"/>
                  <a:gd name="T42" fmla="*/ 0 w 140"/>
                  <a:gd name="T43" fmla="*/ 40 h 221"/>
                  <a:gd name="T44" fmla="*/ 2 w 140"/>
                  <a:gd name="T45" fmla="*/ 44 h 221"/>
                  <a:gd name="T46" fmla="*/ 6 w 140"/>
                  <a:gd name="T47" fmla="*/ 57 h 221"/>
                  <a:gd name="T48" fmla="*/ 25 w 140"/>
                  <a:gd name="T49" fmla="*/ 69 h 221"/>
                  <a:gd name="T50" fmla="*/ 34 w 140"/>
                  <a:gd name="T51" fmla="*/ 75 h 221"/>
                  <a:gd name="T52" fmla="*/ 40 w 140"/>
                  <a:gd name="T53" fmla="*/ 79 h 221"/>
                  <a:gd name="T54" fmla="*/ 42 w 140"/>
                  <a:gd name="T55" fmla="*/ 86 h 221"/>
                  <a:gd name="T56" fmla="*/ 44 w 140"/>
                  <a:gd name="T57" fmla="*/ 92 h 221"/>
                  <a:gd name="T58" fmla="*/ 48 w 140"/>
                  <a:gd name="T59" fmla="*/ 98 h 221"/>
                  <a:gd name="T60" fmla="*/ 50 w 140"/>
                  <a:gd name="T61" fmla="*/ 103 h 221"/>
                  <a:gd name="T62" fmla="*/ 52 w 140"/>
                  <a:gd name="T63" fmla="*/ 109 h 221"/>
                  <a:gd name="T64" fmla="*/ 55 w 140"/>
                  <a:gd name="T65" fmla="*/ 117 h 221"/>
                  <a:gd name="T66" fmla="*/ 57 w 140"/>
                  <a:gd name="T67" fmla="*/ 123 h 221"/>
                  <a:gd name="T68" fmla="*/ 59 w 140"/>
                  <a:gd name="T69" fmla="*/ 128 h 221"/>
                  <a:gd name="T70" fmla="*/ 65 w 140"/>
                  <a:gd name="T71" fmla="*/ 142 h 221"/>
                  <a:gd name="T72" fmla="*/ 67 w 140"/>
                  <a:gd name="T73" fmla="*/ 148 h 221"/>
                  <a:gd name="T74" fmla="*/ 71 w 140"/>
                  <a:gd name="T75" fmla="*/ 161 h 221"/>
                  <a:gd name="T76" fmla="*/ 77 w 140"/>
                  <a:gd name="T77" fmla="*/ 173 h 221"/>
                  <a:gd name="T78" fmla="*/ 78 w 140"/>
                  <a:gd name="T79" fmla="*/ 180 h 221"/>
                  <a:gd name="T80" fmla="*/ 78 w 140"/>
                  <a:gd name="T81" fmla="*/ 188 h 221"/>
                  <a:gd name="T82" fmla="*/ 80 w 140"/>
                  <a:gd name="T83" fmla="*/ 203 h 221"/>
                  <a:gd name="T84" fmla="*/ 82 w 140"/>
                  <a:gd name="T85" fmla="*/ 221 h 22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40"/>
                  <a:gd name="T130" fmla="*/ 0 h 221"/>
                  <a:gd name="T131" fmla="*/ 140 w 140"/>
                  <a:gd name="T132" fmla="*/ 221 h 22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40" h="221">
                    <a:moveTo>
                      <a:pt x="82" y="221"/>
                    </a:moveTo>
                    <a:lnTo>
                      <a:pt x="134" y="194"/>
                    </a:lnTo>
                    <a:lnTo>
                      <a:pt x="140" y="188"/>
                    </a:lnTo>
                    <a:lnTo>
                      <a:pt x="140" y="184"/>
                    </a:lnTo>
                    <a:lnTo>
                      <a:pt x="138" y="175"/>
                    </a:lnTo>
                    <a:lnTo>
                      <a:pt x="134" y="169"/>
                    </a:lnTo>
                    <a:lnTo>
                      <a:pt x="132" y="163"/>
                    </a:lnTo>
                    <a:lnTo>
                      <a:pt x="126" y="151"/>
                    </a:lnTo>
                    <a:lnTo>
                      <a:pt x="121" y="138"/>
                    </a:lnTo>
                    <a:lnTo>
                      <a:pt x="121" y="130"/>
                    </a:lnTo>
                    <a:lnTo>
                      <a:pt x="119" y="123"/>
                    </a:lnTo>
                    <a:lnTo>
                      <a:pt x="115" y="109"/>
                    </a:lnTo>
                    <a:lnTo>
                      <a:pt x="113" y="94"/>
                    </a:lnTo>
                    <a:lnTo>
                      <a:pt x="109" y="79"/>
                    </a:lnTo>
                    <a:lnTo>
                      <a:pt x="107" y="71"/>
                    </a:lnTo>
                    <a:lnTo>
                      <a:pt x="103" y="67"/>
                    </a:lnTo>
                    <a:lnTo>
                      <a:pt x="67" y="0"/>
                    </a:lnTo>
                    <a:lnTo>
                      <a:pt x="40" y="0"/>
                    </a:lnTo>
                    <a:lnTo>
                      <a:pt x="6" y="19"/>
                    </a:lnTo>
                    <a:lnTo>
                      <a:pt x="0" y="30"/>
                    </a:lnTo>
                    <a:lnTo>
                      <a:pt x="2" y="34"/>
                    </a:lnTo>
                    <a:lnTo>
                      <a:pt x="0" y="40"/>
                    </a:lnTo>
                    <a:lnTo>
                      <a:pt x="2" y="44"/>
                    </a:lnTo>
                    <a:lnTo>
                      <a:pt x="6" y="57"/>
                    </a:lnTo>
                    <a:lnTo>
                      <a:pt x="25" y="69"/>
                    </a:lnTo>
                    <a:lnTo>
                      <a:pt x="34" y="75"/>
                    </a:lnTo>
                    <a:lnTo>
                      <a:pt x="40" y="79"/>
                    </a:lnTo>
                    <a:lnTo>
                      <a:pt x="42" y="86"/>
                    </a:lnTo>
                    <a:lnTo>
                      <a:pt x="44" y="92"/>
                    </a:lnTo>
                    <a:lnTo>
                      <a:pt x="48" y="98"/>
                    </a:lnTo>
                    <a:lnTo>
                      <a:pt x="50" y="103"/>
                    </a:lnTo>
                    <a:lnTo>
                      <a:pt x="52" y="109"/>
                    </a:lnTo>
                    <a:lnTo>
                      <a:pt x="55" y="117"/>
                    </a:lnTo>
                    <a:lnTo>
                      <a:pt x="57" y="123"/>
                    </a:lnTo>
                    <a:lnTo>
                      <a:pt x="59" y="128"/>
                    </a:lnTo>
                    <a:lnTo>
                      <a:pt x="65" y="142"/>
                    </a:lnTo>
                    <a:lnTo>
                      <a:pt x="67" y="148"/>
                    </a:lnTo>
                    <a:lnTo>
                      <a:pt x="71" y="161"/>
                    </a:lnTo>
                    <a:lnTo>
                      <a:pt x="77" y="173"/>
                    </a:lnTo>
                    <a:lnTo>
                      <a:pt x="78" y="180"/>
                    </a:lnTo>
                    <a:lnTo>
                      <a:pt x="78" y="188"/>
                    </a:lnTo>
                    <a:lnTo>
                      <a:pt x="80" y="203"/>
                    </a:lnTo>
                    <a:lnTo>
                      <a:pt x="82" y="221"/>
                    </a:lnTo>
                    <a:close/>
                  </a:path>
                </a:pathLst>
              </a:custGeom>
              <a:solidFill>
                <a:srgbClr val="80FF8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378"/>
              <p:cNvSpPr>
                <a:spLocks/>
              </p:cNvSpPr>
              <p:nvPr/>
            </p:nvSpPr>
            <p:spPr bwMode="auto">
              <a:xfrm>
                <a:off x="5104" y="2636"/>
                <a:ext cx="155" cy="271"/>
              </a:xfrm>
              <a:custGeom>
                <a:avLst/>
                <a:gdLst>
                  <a:gd name="T0" fmla="*/ 3 w 155"/>
                  <a:gd name="T1" fmla="*/ 225 h 271"/>
                  <a:gd name="T2" fmla="*/ 2 w 155"/>
                  <a:gd name="T3" fmla="*/ 228 h 271"/>
                  <a:gd name="T4" fmla="*/ 0 w 155"/>
                  <a:gd name="T5" fmla="*/ 244 h 271"/>
                  <a:gd name="T6" fmla="*/ 2 w 155"/>
                  <a:gd name="T7" fmla="*/ 257 h 271"/>
                  <a:gd name="T8" fmla="*/ 5 w 155"/>
                  <a:gd name="T9" fmla="*/ 267 h 271"/>
                  <a:gd name="T10" fmla="*/ 26 w 155"/>
                  <a:gd name="T11" fmla="*/ 271 h 271"/>
                  <a:gd name="T12" fmla="*/ 42 w 155"/>
                  <a:gd name="T13" fmla="*/ 269 h 271"/>
                  <a:gd name="T14" fmla="*/ 53 w 155"/>
                  <a:gd name="T15" fmla="*/ 267 h 271"/>
                  <a:gd name="T16" fmla="*/ 67 w 155"/>
                  <a:gd name="T17" fmla="*/ 263 h 271"/>
                  <a:gd name="T18" fmla="*/ 99 w 155"/>
                  <a:gd name="T19" fmla="*/ 261 h 271"/>
                  <a:gd name="T20" fmla="*/ 118 w 155"/>
                  <a:gd name="T21" fmla="*/ 257 h 271"/>
                  <a:gd name="T22" fmla="*/ 141 w 155"/>
                  <a:gd name="T23" fmla="*/ 246 h 271"/>
                  <a:gd name="T24" fmla="*/ 153 w 155"/>
                  <a:gd name="T25" fmla="*/ 236 h 271"/>
                  <a:gd name="T26" fmla="*/ 153 w 155"/>
                  <a:gd name="T27" fmla="*/ 211 h 271"/>
                  <a:gd name="T28" fmla="*/ 143 w 155"/>
                  <a:gd name="T29" fmla="*/ 184 h 271"/>
                  <a:gd name="T30" fmla="*/ 141 w 155"/>
                  <a:gd name="T31" fmla="*/ 134 h 271"/>
                  <a:gd name="T32" fmla="*/ 140 w 155"/>
                  <a:gd name="T33" fmla="*/ 109 h 271"/>
                  <a:gd name="T34" fmla="*/ 134 w 155"/>
                  <a:gd name="T35" fmla="*/ 90 h 271"/>
                  <a:gd name="T36" fmla="*/ 126 w 155"/>
                  <a:gd name="T37" fmla="*/ 73 h 271"/>
                  <a:gd name="T38" fmla="*/ 118 w 155"/>
                  <a:gd name="T39" fmla="*/ 54 h 271"/>
                  <a:gd name="T40" fmla="*/ 115 w 155"/>
                  <a:gd name="T41" fmla="*/ 40 h 271"/>
                  <a:gd name="T42" fmla="*/ 109 w 155"/>
                  <a:gd name="T43" fmla="*/ 27 h 271"/>
                  <a:gd name="T44" fmla="*/ 103 w 155"/>
                  <a:gd name="T45" fmla="*/ 15 h 271"/>
                  <a:gd name="T46" fmla="*/ 97 w 155"/>
                  <a:gd name="T47" fmla="*/ 4 h 271"/>
                  <a:gd name="T48" fmla="*/ 71 w 155"/>
                  <a:gd name="T49" fmla="*/ 0 h 271"/>
                  <a:gd name="T50" fmla="*/ 49 w 155"/>
                  <a:gd name="T51" fmla="*/ 10 h 271"/>
                  <a:gd name="T52" fmla="*/ 46 w 155"/>
                  <a:gd name="T53" fmla="*/ 15 h 271"/>
                  <a:gd name="T54" fmla="*/ 59 w 155"/>
                  <a:gd name="T55" fmla="*/ 10 h 271"/>
                  <a:gd name="T56" fmla="*/ 72 w 155"/>
                  <a:gd name="T57" fmla="*/ 8 h 271"/>
                  <a:gd name="T58" fmla="*/ 82 w 155"/>
                  <a:gd name="T59" fmla="*/ 15 h 271"/>
                  <a:gd name="T60" fmla="*/ 90 w 155"/>
                  <a:gd name="T61" fmla="*/ 27 h 271"/>
                  <a:gd name="T62" fmla="*/ 94 w 155"/>
                  <a:gd name="T63" fmla="*/ 38 h 271"/>
                  <a:gd name="T64" fmla="*/ 94 w 155"/>
                  <a:gd name="T65" fmla="*/ 48 h 271"/>
                  <a:gd name="T66" fmla="*/ 95 w 155"/>
                  <a:gd name="T67" fmla="*/ 81 h 271"/>
                  <a:gd name="T68" fmla="*/ 90 w 155"/>
                  <a:gd name="T69" fmla="*/ 106 h 271"/>
                  <a:gd name="T70" fmla="*/ 86 w 155"/>
                  <a:gd name="T71" fmla="*/ 111 h 271"/>
                  <a:gd name="T72" fmla="*/ 84 w 155"/>
                  <a:gd name="T73" fmla="*/ 134 h 271"/>
                  <a:gd name="T74" fmla="*/ 78 w 155"/>
                  <a:gd name="T75" fmla="*/ 152 h 271"/>
                  <a:gd name="T76" fmla="*/ 57 w 155"/>
                  <a:gd name="T77" fmla="*/ 175 h 271"/>
                  <a:gd name="T78" fmla="*/ 40 w 155"/>
                  <a:gd name="T79" fmla="*/ 184 h 271"/>
                  <a:gd name="T80" fmla="*/ 30 w 155"/>
                  <a:gd name="T81" fmla="*/ 192 h 271"/>
                  <a:gd name="T82" fmla="*/ 21 w 155"/>
                  <a:gd name="T83" fmla="*/ 200 h 271"/>
                  <a:gd name="T84" fmla="*/ 7 w 155"/>
                  <a:gd name="T85" fmla="*/ 205 h 27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55"/>
                  <a:gd name="T130" fmla="*/ 0 h 271"/>
                  <a:gd name="T131" fmla="*/ 155 w 155"/>
                  <a:gd name="T132" fmla="*/ 271 h 27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55" h="271">
                    <a:moveTo>
                      <a:pt x="2" y="207"/>
                    </a:moveTo>
                    <a:lnTo>
                      <a:pt x="3" y="225"/>
                    </a:lnTo>
                    <a:lnTo>
                      <a:pt x="3" y="228"/>
                    </a:lnTo>
                    <a:lnTo>
                      <a:pt x="2" y="228"/>
                    </a:lnTo>
                    <a:lnTo>
                      <a:pt x="2" y="240"/>
                    </a:lnTo>
                    <a:lnTo>
                      <a:pt x="0" y="244"/>
                    </a:lnTo>
                    <a:lnTo>
                      <a:pt x="0" y="255"/>
                    </a:lnTo>
                    <a:lnTo>
                      <a:pt x="2" y="257"/>
                    </a:lnTo>
                    <a:lnTo>
                      <a:pt x="5" y="263"/>
                    </a:lnTo>
                    <a:lnTo>
                      <a:pt x="5" y="267"/>
                    </a:lnTo>
                    <a:lnTo>
                      <a:pt x="15" y="269"/>
                    </a:lnTo>
                    <a:lnTo>
                      <a:pt x="26" y="271"/>
                    </a:lnTo>
                    <a:lnTo>
                      <a:pt x="34" y="271"/>
                    </a:lnTo>
                    <a:lnTo>
                      <a:pt x="42" y="269"/>
                    </a:lnTo>
                    <a:lnTo>
                      <a:pt x="48" y="269"/>
                    </a:lnTo>
                    <a:lnTo>
                      <a:pt x="53" y="267"/>
                    </a:lnTo>
                    <a:lnTo>
                      <a:pt x="59" y="265"/>
                    </a:lnTo>
                    <a:lnTo>
                      <a:pt x="67" y="263"/>
                    </a:lnTo>
                    <a:lnTo>
                      <a:pt x="82" y="263"/>
                    </a:lnTo>
                    <a:lnTo>
                      <a:pt x="99" y="261"/>
                    </a:lnTo>
                    <a:lnTo>
                      <a:pt x="115" y="257"/>
                    </a:lnTo>
                    <a:lnTo>
                      <a:pt x="118" y="257"/>
                    </a:lnTo>
                    <a:lnTo>
                      <a:pt x="132" y="251"/>
                    </a:lnTo>
                    <a:lnTo>
                      <a:pt x="141" y="246"/>
                    </a:lnTo>
                    <a:lnTo>
                      <a:pt x="149" y="236"/>
                    </a:lnTo>
                    <a:lnTo>
                      <a:pt x="153" y="236"/>
                    </a:lnTo>
                    <a:lnTo>
                      <a:pt x="155" y="234"/>
                    </a:lnTo>
                    <a:lnTo>
                      <a:pt x="153" y="211"/>
                    </a:lnTo>
                    <a:lnTo>
                      <a:pt x="147" y="198"/>
                    </a:lnTo>
                    <a:lnTo>
                      <a:pt x="143" y="184"/>
                    </a:lnTo>
                    <a:lnTo>
                      <a:pt x="143" y="152"/>
                    </a:lnTo>
                    <a:lnTo>
                      <a:pt x="141" y="134"/>
                    </a:lnTo>
                    <a:lnTo>
                      <a:pt x="141" y="117"/>
                    </a:lnTo>
                    <a:lnTo>
                      <a:pt x="140" y="109"/>
                    </a:lnTo>
                    <a:lnTo>
                      <a:pt x="138" y="104"/>
                    </a:lnTo>
                    <a:lnTo>
                      <a:pt x="134" y="90"/>
                    </a:lnTo>
                    <a:lnTo>
                      <a:pt x="128" y="79"/>
                    </a:lnTo>
                    <a:lnTo>
                      <a:pt x="126" y="73"/>
                    </a:lnTo>
                    <a:lnTo>
                      <a:pt x="122" y="59"/>
                    </a:lnTo>
                    <a:lnTo>
                      <a:pt x="118" y="54"/>
                    </a:lnTo>
                    <a:lnTo>
                      <a:pt x="117" y="46"/>
                    </a:lnTo>
                    <a:lnTo>
                      <a:pt x="115" y="40"/>
                    </a:lnTo>
                    <a:lnTo>
                      <a:pt x="113" y="34"/>
                    </a:lnTo>
                    <a:lnTo>
                      <a:pt x="109" y="27"/>
                    </a:lnTo>
                    <a:lnTo>
                      <a:pt x="105" y="21"/>
                    </a:lnTo>
                    <a:lnTo>
                      <a:pt x="103" y="15"/>
                    </a:lnTo>
                    <a:lnTo>
                      <a:pt x="101" y="10"/>
                    </a:lnTo>
                    <a:lnTo>
                      <a:pt x="97" y="4"/>
                    </a:lnTo>
                    <a:lnTo>
                      <a:pt x="86" y="0"/>
                    </a:lnTo>
                    <a:lnTo>
                      <a:pt x="71" y="0"/>
                    </a:lnTo>
                    <a:lnTo>
                      <a:pt x="59" y="4"/>
                    </a:lnTo>
                    <a:lnTo>
                      <a:pt x="49" y="10"/>
                    </a:lnTo>
                    <a:lnTo>
                      <a:pt x="40" y="19"/>
                    </a:lnTo>
                    <a:lnTo>
                      <a:pt x="46" y="15"/>
                    </a:lnTo>
                    <a:lnTo>
                      <a:pt x="51" y="11"/>
                    </a:lnTo>
                    <a:lnTo>
                      <a:pt x="59" y="10"/>
                    </a:lnTo>
                    <a:lnTo>
                      <a:pt x="65" y="10"/>
                    </a:lnTo>
                    <a:lnTo>
                      <a:pt x="72" y="8"/>
                    </a:lnTo>
                    <a:lnTo>
                      <a:pt x="78" y="11"/>
                    </a:lnTo>
                    <a:lnTo>
                      <a:pt x="82" y="15"/>
                    </a:lnTo>
                    <a:lnTo>
                      <a:pt x="86" y="21"/>
                    </a:lnTo>
                    <a:lnTo>
                      <a:pt x="90" y="27"/>
                    </a:lnTo>
                    <a:lnTo>
                      <a:pt x="94" y="34"/>
                    </a:lnTo>
                    <a:lnTo>
                      <a:pt x="94" y="38"/>
                    </a:lnTo>
                    <a:lnTo>
                      <a:pt x="88" y="36"/>
                    </a:lnTo>
                    <a:lnTo>
                      <a:pt x="94" y="48"/>
                    </a:lnTo>
                    <a:lnTo>
                      <a:pt x="95" y="65"/>
                    </a:lnTo>
                    <a:lnTo>
                      <a:pt x="95" y="81"/>
                    </a:lnTo>
                    <a:lnTo>
                      <a:pt x="94" y="96"/>
                    </a:lnTo>
                    <a:lnTo>
                      <a:pt x="90" y="106"/>
                    </a:lnTo>
                    <a:lnTo>
                      <a:pt x="88" y="107"/>
                    </a:lnTo>
                    <a:lnTo>
                      <a:pt x="86" y="111"/>
                    </a:lnTo>
                    <a:lnTo>
                      <a:pt x="86" y="129"/>
                    </a:lnTo>
                    <a:lnTo>
                      <a:pt x="84" y="134"/>
                    </a:lnTo>
                    <a:lnTo>
                      <a:pt x="84" y="140"/>
                    </a:lnTo>
                    <a:lnTo>
                      <a:pt x="78" y="152"/>
                    </a:lnTo>
                    <a:lnTo>
                      <a:pt x="74" y="157"/>
                    </a:lnTo>
                    <a:lnTo>
                      <a:pt x="57" y="175"/>
                    </a:lnTo>
                    <a:lnTo>
                      <a:pt x="51" y="178"/>
                    </a:lnTo>
                    <a:lnTo>
                      <a:pt x="40" y="184"/>
                    </a:lnTo>
                    <a:lnTo>
                      <a:pt x="36" y="188"/>
                    </a:lnTo>
                    <a:lnTo>
                      <a:pt x="30" y="192"/>
                    </a:lnTo>
                    <a:lnTo>
                      <a:pt x="26" y="196"/>
                    </a:lnTo>
                    <a:lnTo>
                      <a:pt x="21" y="200"/>
                    </a:lnTo>
                    <a:lnTo>
                      <a:pt x="13" y="203"/>
                    </a:lnTo>
                    <a:lnTo>
                      <a:pt x="7" y="205"/>
                    </a:lnTo>
                    <a:lnTo>
                      <a:pt x="2" y="207"/>
                    </a:lnTo>
                    <a:close/>
                  </a:path>
                </a:pathLst>
              </a:custGeom>
              <a:solidFill>
                <a:srgbClr val="80C2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379"/>
              <p:cNvSpPr>
                <a:spLocks/>
              </p:cNvSpPr>
              <p:nvPr/>
            </p:nvSpPr>
            <p:spPr bwMode="auto">
              <a:xfrm>
                <a:off x="5056" y="2870"/>
                <a:ext cx="205" cy="165"/>
              </a:xfrm>
              <a:custGeom>
                <a:avLst/>
                <a:gdLst>
                  <a:gd name="T0" fmla="*/ 203 w 205"/>
                  <a:gd name="T1" fmla="*/ 0 h 165"/>
                  <a:gd name="T2" fmla="*/ 201 w 205"/>
                  <a:gd name="T3" fmla="*/ 0 h 165"/>
                  <a:gd name="T4" fmla="*/ 189 w 205"/>
                  <a:gd name="T5" fmla="*/ 12 h 165"/>
                  <a:gd name="T6" fmla="*/ 180 w 205"/>
                  <a:gd name="T7" fmla="*/ 17 h 165"/>
                  <a:gd name="T8" fmla="*/ 166 w 205"/>
                  <a:gd name="T9" fmla="*/ 21 h 165"/>
                  <a:gd name="T10" fmla="*/ 163 w 205"/>
                  <a:gd name="T11" fmla="*/ 21 h 165"/>
                  <a:gd name="T12" fmla="*/ 147 w 205"/>
                  <a:gd name="T13" fmla="*/ 27 h 165"/>
                  <a:gd name="T14" fmla="*/ 132 w 205"/>
                  <a:gd name="T15" fmla="*/ 27 h 165"/>
                  <a:gd name="T16" fmla="*/ 117 w 205"/>
                  <a:gd name="T17" fmla="*/ 29 h 165"/>
                  <a:gd name="T18" fmla="*/ 107 w 205"/>
                  <a:gd name="T19" fmla="*/ 29 h 165"/>
                  <a:gd name="T20" fmla="*/ 101 w 205"/>
                  <a:gd name="T21" fmla="*/ 31 h 165"/>
                  <a:gd name="T22" fmla="*/ 96 w 205"/>
                  <a:gd name="T23" fmla="*/ 35 h 165"/>
                  <a:gd name="T24" fmla="*/ 63 w 205"/>
                  <a:gd name="T25" fmla="*/ 35 h 165"/>
                  <a:gd name="T26" fmla="*/ 53 w 205"/>
                  <a:gd name="T27" fmla="*/ 31 h 165"/>
                  <a:gd name="T28" fmla="*/ 50 w 205"/>
                  <a:gd name="T29" fmla="*/ 35 h 165"/>
                  <a:gd name="T30" fmla="*/ 46 w 205"/>
                  <a:gd name="T31" fmla="*/ 41 h 165"/>
                  <a:gd name="T32" fmla="*/ 36 w 205"/>
                  <a:gd name="T33" fmla="*/ 50 h 165"/>
                  <a:gd name="T34" fmla="*/ 28 w 205"/>
                  <a:gd name="T35" fmla="*/ 60 h 165"/>
                  <a:gd name="T36" fmla="*/ 23 w 205"/>
                  <a:gd name="T37" fmla="*/ 69 h 165"/>
                  <a:gd name="T38" fmla="*/ 15 w 205"/>
                  <a:gd name="T39" fmla="*/ 81 h 165"/>
                  <a:gd name="T40" fmla="*/ 7 w 205"/>
                  <a:gd name="T41" fmla="*/ 90 h 165"/>
                  <a:gd name="T42" fmla="*/ 4 w 205"/>
                  <a:gd name="T43" fmla="*/ 104 h 165"/>
                  <a:gd name="T44" fmla="*/ 2 w 205"/>
                  <a:gd name="T45" fmla="*/ 112 h 165"/>
                  <a:gd name="T46" fmla="*/ 0 w 205"/>
                  <a:gd name="T47" fmla="*/ 119 h 165"/>
                  <a:gd name="T48" fmla="*/ 2 w 205"/>
                  <a:gd name="T49" fmla="*/ 127 h 165"/>
                  <a:gd name="T50" fmla="*/ 5 w 205"/>
                  <a:gd name="T51" fmla="*/ 133 h 165"/>
                  <a:gd name="T52" fmla="*/ 9 w 205"/>
                  <a:gd name="T53" fmla="*/ 138 h 165"/>
                  <a:gd name="T54" fmla="*/ 11 w 205"/>
                  <a:gd name="T55" fmla="*/ 144 h 165"/>
                  <a:gd name="T56" fmla="*/ 19 w 205"/>
                  <a:gd name="T57" fmla="*/ 165 h 165"/>
                  <a:gd name="T58" fmla="*/ 90 w 205"/>
                  <a:gd name="T59" fmla="*/ 165 h 165"/>
                  <a:gd name="T60" fmla="*/ 88 w 205"/>
                  <a:gd name="T61" fmla="*/ 158 h 165"/>
                  <a:gd name="T62" fmla="*/ 86 w 205"/>
                  <a:gd name="T63" fmla="*/ 150 h 165"/>
                  <a:gd name="T64" fmla="*/ 84 w 205"/>
                  <a:gd name="T65" fmla="*/ 146 h 165"/>
                  <a:gd name="T66" fmla="*/ 80 w 205"/>
                  <a:gd name="T67" fmla="*/ 140 h 165"/>
                  <a:gd name="T68" fmla="*/ 76 w 205"/>
                  <a:gd name="T69" fmla="*/ 135 h 165"/>
                  <a:gd name="T70" fmla="*/ 74 w 205"/>
                  <a:gd name="T71" fmla="*/ 131 h 165"/>
                  <a:gd name="T72" fmla="*/ 74 w 205"/>
                  <a:gd name="T73" fmla="*/ 127 h 165"/>
                  <a:gd name="T74" fmla="*/ 76 w 205"/>
                  <a:gd name="T75" fmla="*/ 123 h 165"/>
                  <a:gd name="T76" fmla="*/ 86 w 205"/>
                  <a:gd name="T77" fmla="*/ 119 h 165"/>
                  <a:gd name="T78" fmla="*/ 96 w 205"/>
                  <a:gd name="T79" fmla="*/ 112 h 165"/>
                  <a:gd name="T80" fmla="*/ 107 w 205"/>
                  <a:gd name="T81" fmla="*/ 104 h 165"/>
                  <a:gd name="T82" fmla="*/ 109 w 205"/>
                  <a:gd name="T83" fmla="*/ 117 h 165"/>
                  <a:gd name="T84" fmla="*/ 115 w 205"/>
                  <a:gd name="T85" fmla="*/ 131 h 165"/>
                  <a:gd name="T86" fmla="*/ 117 w 205"/>
                  <a:gd name="T87" fmla="*/ 146 h 165"/>
                  <a:gd name="T88" fmla="*/ 122 w 205"/>
                  <a:gd name="T89" fmla="*/ 156 h 165"/>
                  <a:gd name="T90" fmla="*/ 128 w 205"/>
                  <a:gd name="T91" fmla="*/ 165 h 165"/>
                  <a:gd name="T92" fmla="*/ 199 w 205"/>
                  <a:gd name="T93" fmla="*/ 165 h 165"/>
                  <a:gd name="T94" fmla="*/ 197 w 205"/>
                  <a:gd name="T95" fmla="*/ 154 h 165"/>
                  <a:gd name="T96" fmla="*/ 193 w 205"/>
                  <a:gd name="T97" fmla="*/ 140 h 165"/>
                  <a:gd name="T98" fmla="*/ 191 w 205"/>
                  <a:gd name="T99" fmla="*/ 125 h 165"/>
                  <a:gd name="T100" fmla="*/ 191 w 205"/>
                  <a:gd name="T101" fmla="*/ 90 h 165"/>
                  <a:gd name="T102" fmla="*/ 189 w 205"/>
                  <a:gd name="T103" fmla="*/ 73 h 165"/>
                  <a:gd name="T104" fmla="*/ 195 w 205"/>
                  <a:gd name="T105" fmla="*/ 60 h 165"/>
                  <a:gd name="T106" fmla="*/ 199 w 205"/>
                  <a:gd name="T107" fmla="*/ 46 h 165"/>
                  <a:gd name="T108" fmla="*/ 201 w 205"/>
                  <a:gd name="T109" fmla="*/ 31 h 165"/>
                  <a:gd name="T110" fmla="*/ 205 w 205"/>
                  <a:gd name="T111" fmla="*/ 17 h 165"/>
                  <a:gd name="T112" fmla="*/ 203 w 205"/>
                  <a:gd name="T113" fmla="*/ 0 h 16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5"/>
                  <a:gd name="T172" fmla="*/ 0 h 165"/>
                  <a:gd name="T173" fmla="*/ 205 w 205"/>
                  <a:gd name="T174" fmla="*/ 165 h 16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5" h="165">
                    <a:moveTo>
                      <a:pt x="203" y="0"/>
                    </a:moveTo>
                    <a:lnTo>
                      <a:pt x="201" y="0"/>
                    </a:lnTo>
                    <a:lnTo>
                      <a:pt x="189" y="12"/>
                    </a:lnTo>
                    <a:lnTo>
                      <a:pt x="180" y="17"/>
                    </a:lnTo>
                    <a:lnTo>
                      <a:pt x="166" y="21"/>
                    </a:lnTo>
                    <a:lnTo>
                      <a:pt x="163" y="21"/>
                    </a:lnTo>
                    <a:lnTo>
                      <a:pt x="147" y="27"/>
                    </a:lnTo>
                    <a:lnTo>
                      <a:pt x="132" y="27"/>
                    </a:lnTo>
                    <a:lnTo>
                      <a:pt x="117" y="29"/>
                    </a:lnTo>
                    <a:lnTo>
                      <a:pt x="107" y="29"/>
                    </a:lnTo>
                    <a:lnTo>
                      <a:pt x="101" y="31"/>
                    </a:lnTo>
                    <a:lnTo>
                      <a:pt x="96" y="35"/>
                    </a:lnTo>
                    <a:lnTo>
                      <a:pt x="63" y="35"/>
                    </a:lnTo>
                    <a:lnTo>
                      <a:pt x="53" y="31"/>
                    </a:lnTo>
                    <a:lnTo>
                      <a:pt x="50" y="35"/>
                    </a:lnTo>
                    <a:lnTo>
                      <a:pt x="46" y="41"/>
                    </a:lnTo>
                    <a:lnTo>
                      <a:pt x="36" y="50"/>
                    </a:lnTo>
                    <a:lnTo>
                      <a:pt x="28" y="60"/>
                    </a:lnTo>
                    <a:lnTo>
                      <a:pt x="23" y="69"/>
                    </a:lnTo>
                    <a:lnTo>
                      <a:pt x="15" y="81"/>
                    </a:lnTo>
                    <a:lnTo>
                      <a:pt x="7" y="90"/>
                    </a:lnTo>
                    <a:lnTo>
                      <a:pt x="4" y="104"/>
                    </a:lnTo>
                    <a:lnTo>
                      <a:pt x="2" y="112"/>
                    </a:lnTo>
                    <a:lnTo>
                      <a:pt x="0" y="119"/>
                    </a:lnTo>
                    <a:lnTo>
                      <a:pt x="2" y="127"/>
                    </a:lnTo>
                    <a:lnTo>
                      <a:pt x="5" y="133"/>
                    </a:lnTo>
                    <a:lnTo>
                      <a:pt x="9" y="138"/>
                    </a:lnTo>
                    <a:lnTo>
                      <a:pt x="11" y="144"/>
                    </a:lnTo>
                    <a:lnTo>
                      <a:pt x="19" y="165"/>
                    </a:lnTo>
                    <a:lnTo>
                      <a:pt x="90" y="165"/>
                    </a:lnTo>
                    <a:lnTo>
                      <a:pt x="88" y="158"/>
                    </a:lnTo>
                    <a:lnTo>
                      <a:pt x="86" y="150"/>
                    </a:lnTo>
                    <a:lnTo>
                      <a:pt x="84" y="146"/>
                    </a:lnTo>
                    <a:lnTo>
                      <a:pt x="80" y="140"/>
                    </a:lnTo>
                    <a:lnTo>
                      <a:pt x="76" y="135"/>
                    </a:lnTo>
                    <a:lnTo>
                      <a:pt x="74" y="131"/>
                    </a:lnTo>
                    <a:lnTo>
                      <a:pt x="74" y="127"/>
                    </a:lnTo>
                    <a:lnTo>
                      <a:pt x="76" y="123"/>
                    </a:lnTo>
                    <a:lnTo>
                      <a:pt x="86" y="119"/>
                    </a:lnTo>
                    <a:lnTo>
                      <a:pt x="96" y="112"/>
                    </a:lnTo>
                    <a:lnTo>
                      <a:pt x="107" y="104"/>
                    </a:lnTo>
                    <a:lnTo>
                      <a:pt x="109" y="117"/>
                    </a:lnTo>
                    <a:lnTo>
                      <a:pt x="115" y="131"/>
                    </a:lnTo>
                    <a:lnTo>
                      <a:pt x="117" y="146"/>
                    </a:lnTo>
                    <a:lnTo>
                      <a:pt x="122" y="156"/>
                    </a:lnTo>
                    <a:lnTo>
                      <a:pt x="128" y="165"/>
                    </a:lnTo>
                    <a:lnTo>
                      <a:pt x="199" y="165"/>
                    </a:lnTo>
                    <a:lnTo>
                      <a:pt x="197" y="154"/>
                    </a:lnTo>
                    <a:lnTo>
                      <a:pt x="193" y="140"/>
                    </a:lnTo>
                    <a:lnTo>
                      <a:pt x="191" y="125"/>
                    </a:lnTo>
                    <a:lnTo>
                      <a:pt x="191" y="90"/>
                    </a:lnTo>
                    <a:lnTo>
                      <a:pt x="189" y="73"/>
                    </a:lnTo>
                    <a:lnTo>
                      <a:pt x="195" y="60"/>
                    </a:lnTo>
                    <a:lnTo>
                      <a:pt x="199" y="46"/>
                    </a:lnTo>
                    <a:lnTo>
                      <a:pt x="201" y="31"/>
                    </a:lnTo>
                    <a:lnTo>
                      <a:pt x="205" y="17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7F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380"/>
              <p:cNvSpPr>
                <a:spLocks/>
              </p:cNvSpPr>
              <p:nvPr/>
            </p:nvSpPr>
            <p:spPr bwMode="auto">
              <a:xfrm>
                <a:off x="5119" y="2624"/>
                <a:ext cx="111" cy="106"/>
              </a:xfrm>
              <a:custGeom>
                <a:avLst/>
                <a:gdLst>
                  <a:gd name="T0" fmla="*/ 54 w 111"/>
                  <a:gd name="T1" fmla="*/ 0 h 106"/>
                  <a:gd name="T2" fmla="*/ 46 w 111"/>
                  <a:gd name="T3" fmla="*/ 2 h 106"/>
                  <a:gd name="T4" fmla="*/ 44 w 111"/>
                  <a:gd name="T5" fmla="*/ 4 h 106"/>
                  <a:gd name="T6" fmla="*/ 40 w 111"/>
                  <a:gd name="T7" fmla="*/ 6 h 106"/>
                  <a:gd name="T8" fmla="*/ 36 w 111"/>
                  <a:gd name="T9" fmla="*/ 8 h 106"/>
                  <a:gd name="T10" fmla="*/ 34 w 111"/>
                  <a:gd name="T11" fmla="*/ 10 h 106"/>
                  <a:gd name="T12" fmla="*/ 25 w 111"/>
                  <a:gd name="T13" fmla="*/ 18 h 106"/>
                  <a:gd name="T14" fmla="*/ 17 w 111"/>
                  <a:gd name="T15" fmla="*/ 27 h 106"/>
                  <a:gd name="T16" fmla="*/ 13 w 111"/>
                  <a:gd name="T17" fmla="*/ 35 h 106"/>
                  <a:gd name="T18" fmla="*/ 6 w 111"/>
                  <a:gd name="T19" fmla="*/ 46 h 106"/>
                  <a:gd name="T20" fmla="*/ 4 w 111"/>
                  <a:gd name="T21" fmla="*/ 58 h 106"/>
                  <a:gd name="T22" fmla="*/ 0 w 111"/>
                  <a:gd name="T23" fmla="*/ 68 h 106"/>
                  <a:gd name="T24" fmla="*/ 0 w 111"/>
                  <a:gd name="T25" fmla="*/ 79 h 106"/>
                  <a:gd name="T26" fmla="*/ 4 w 111"/>
                  <a:gd name="T27" fmla="*/ 89 h 106"/>
                  <a:gd name="T28" fmla="*/ 8 w 111"/>
                  <a:gd name="T29" fmla="*/ 94 h 106"/>
                  <a:gd name="T30" fmla="*/ 11 w 111"/>
                  <a:gd name="T31" fmla="*/ 94 h 106"/>
                  <a:gd name="T32" fmla="*/ 31 w 111"/>
                  <a:gd name="T33" fmla="*/ 102 h 106"/>
                  <a:gd name="T34" fmla="*/ 48 w 111"/>
                  <a:gd name="T35" fmla="*/ 106 h 106"/>
                  <a:gd name="T36" fmla="*/ 61 w 111"/>
                  <a:gd name="T37" fmla="*/ 106 h 106"/>
                  <a:gd name="T38" fmla="*/ 84 w 111"/>
                  <a:gd name="T39" fmla="*/ 104 h 106"/>
                  <a:gd name="T40" fmla="*/ 102 w 111"/>
                  <a:gd name="T41" fmla="*/ 96 h 106"/>
                  <a:gd name="T42" fmla="*/ 109 w 111"/>
                  <a:gd name="T43" fmla="*/ 89 h 106"/>
                  <a:gd name="T44" fmla="*/ 111 w 111"/>
                  <a:gd name="T45" fmla="*/ 89 h 106"/>
                  <a:gd name="T46" fmla="*/ 107 w 111"/>
                  <a:gd name="T47" fmla="*/ 77 h 106"/>
                  <a:gd name="T48" fmla="*/ 107 w 111"/>
                  <a:gd name="T49" fmla="*/ 81 h 106"/>
                  <a:gd name="T50" fmla="*/ 100 w 111"/>
                  <a:gd name="T51" fmla="*/ 89 h 106"/>
                  <a:gd name="T52" fmla="*/ 84 w 111"/>
                  <a:gd name="T53" fmla="*/ 98 h 106"/>
                  <a:gd name="T54" fmla="*/ 57 w 111"/>
                  <a:gd name="T55" fmla="*/ 100 h 106"/>
                  <a:gd name="T56" fmla="*/ 36 w 111"/>
                  <a:gd name="T57" fmla="*/ 100 h 106"/>
                  <a:gd name="T58" fmla="*/ 15 w 111"/>
                  <a:gd name="T59" fmla="*/ 91 h 106"/>
                  <a:gd name="T60" fmla="*/ 13 w 111"/>
                  <a:gd name="T61" fmla="*/ 85 h 106"/>
                  <a:gd name="T62" fmla="*/ 25 w 111"/>
                  <a:gd name="T63" fmla="*/ 31 h 106"/>
                  <a:gd name="T64" fmla="*/ 31 w 111"/>
                  <a:gd name="T65" fmla="*/ 27 h 106"/>
                  <a:gd name="T66" fmla="*/ 44 w 111"/>
                  <a:gd name="T67" fmla="*/ 16 h 106"/>
                  <a:gd name="T68" fmla="*/ 56 w 111"/>
                  <a:gd name="T69" fmla="*/ 12 h 106"/>
                  <a:gd name="T70" fmla="*/ 73 w 111"/>
                  <a:gd name="T71" fmla="*/ 12 h 106"/>
                  <a:gd name="T72" fmla="*/ 54 w 111"/>
                  <a:gd name="T73" fmla="*/ 0 h 10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11"/>
                  <a:gd name="T112" fmla="*/ 0 h 106"/>
                  <a:gd name="T113" fmla="*/ 111 w 111"/>
                  <a:gd name="T114" fmla="*/ 106 h 10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11" h="106">
                    <a:moveTo>
                      <a:pt x="54" y="0"/>
                    </a:moveTo>
                    <a:lnTo>
                      <a:pt x="46" y="2"/>
                    </a:lnTo>
                    <a:lnTo>
                      <a:pt x="44" y="4"/>
                    </a:lnTo>
                    <a:lnTo>
                      <a:pt x="40" y="6"/>
                    </a:lnTo>
                    <a:lnTo>
                      <a:pt x="36" y="8"/>
                    </a:lnTo>
                    <a:lnTo>
                      <a:pt x="34" y="10"/>
                    </a:lnTo>
                    <a:lnTo>
                      <a:pt x="25" y="18"/>
                    </a:lnTo>
                    <a:lnTo>
                      <a:pt x="17" y="27"/>
                    </a:lnTo>
                    <a:lnTo>
                      <a:pt x="13" y="35"/>
                    </a:lnTo>
                    <a:lnTo>
                      <a:pt x="6" y="46"/>
                    </a:lnTo>
                    <a:lnTo>
                      <a:pt x="4" y="58"/>
                    </a:lnTo>
                    <a:lnTo>
                      <a:pt x="0" y="68"/>
                    </a:lnTo>
                    <a:lnTo>
                      <a:pt x="0" y="79"/>
                    </a:lnTo>
                    <a:lnTo>
                      <a:pt x="4" y="89"/>
                    </a:lnTo>
                    <a:lnTo>
                      <a:pt x="8" y="94"/>
                    </a:lnTo>
                    <a:lnTo>
                      <a:pt x="11" y="94"/>
                    </a:lnTo>
                    <a:lnTo>
                      <a:pt x="31" y="102"/>
                    </a:lnTo>
                    <a:lnTo>
                      <a:pt x="48" y="106"/>
                    </a:lnTo>
                    <a:lnTo>
                      <a:pt x="61" y="106"/>
                    </a:lnTo>
                    <a:lnTo>
                      <a:pt x="84" y="104"/>
                    </a:lnTo>
                    <a:lnTo>
                      <a:pt x="102" y="96"/>
                    </a:lnTo>
                    <a:lnTo>
                      <a:pt x="109" y="89"/>
                    </a:lnTo>
                    <a:lnTo>
                      <a:pt x="111" y="89"/>
                    </a:lnTo>
                    <a:lnTo>
                      <a:pt x="107" y="77"/>
                    </a:lnTo>
                    <a:lnTo>
                      <a:pt x="107" y="81"/>
                    </a:lnTo>
                    <a:lnTo>
                      <a:pt x="100" y="89"/>
                    </a:lnTo>
                    <a:lnTo>
                      <a:pt x="84" y="98"/>
                    </a:lnTo>
                    <a:lnTo>
                      <a:pt x="57" y="100"/>
                    </a:lnTo>
                    <a:lnTo>
                      <a:pt x="36" y="100"/>
                    </a:lnTo>
                    <a:lnTo>
                      <a:pt x="15" y="91"/>
                    </a:lnTo>
                    <a:lnTo>
                      <a:pt x="13" y="85"/>
                    </a:lnTo>
                    <a:lnTo>
                      <a:pt x="25" y="31"/>
                    </a:lnTo>
                    <a:lnTo>
                      <a:pt x="31" y="27"/>
                    </a:lnTo>
                    <a:lnTo>
                      <a:pt x="44" y="16"/>
                    </a:lnTo>
                    <a:lnTo>
                      <a:pt x="56" y="12"/>
                    </a:lnTo>
                    <a:lnTo>
                      <a:pt x="73" y="12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381"/>
              <p:cNvSpPr>
                <a:spLocks/>
              </p:cNvSpPr>
              <p:nvPr/>
            </p:nvSpPr>
            <p:spPr bwMode="auto">
              <a:xfrm>
                <a:off x="5100" y="2601"/>
                <a:ext cx="73" cy="179"/>
              </a:xfrm>
              <a:custGeom>
                <a:avLst/>
                <a:gdLst>
                  <a:gd name="T0" fmla="*/ 2 w 73"/>
                  <a:gd name="T1" fmla="*/ 179 h 179"/>
                  <a:gd name="T2" fmla="*/ 7 w 73"/>
                  <a:gd name="T3" fmla="*/ 179 h 179"/>
                  <a:gd name="T4" fmla="*/ 11 w 73"/>
                  <a:gd name="T5" fmla="*/ 169 h 179"/>
                  <a:gd name="T6" fmla="*/ 13 w 73"/>
                  <a:gd name="T7" fmla="*/ 167 h 179"/>
                  <a:gd name="T8" fmla="*/ 25 w 73"/>
                  <a:gd name="T9" fmla="*/ 164 h 179"/>
                  <a:gd name="T10" fmla="*/ 23 w 73"/>
                  <a:gd name="T11" fmla="*/ 158 h 179"/>
                  <a:gd name="T12" fmla="*/ 21 w 73"/>
                  <a:gd name="T13" fmla="*/ 148 h 179"/>
                  <a:gd name="T14" fmla="*/ 23 w 73"/>
                  <a:gd name="T15" fmla="*/ 141 h 179"/>
                  <a:gd name="T16" fmla="*/ 29 w 73"/>
                  <a:gd name="T17" fmla="*/ 129 h 179"/>
                  <a:gd name="T18" fmla="*/ 30 w 73"/>
                  <a:gd name="T19" fmla="*/ 117 h 179"/>
                  <a:gd name="T20" fmla="*/ 29 w 73"/>
                  <a:gd name="T21" fmla="*/ 117 h 179"/>
                  <a:gd name="T22" fmla="*/ 23 w 73"/>
                  <a:gd name="T23" fmla="*/ 110 h 179"/>
                  <a:gd name="T24" fmla="*/ 21 w 73"/>
                  <a:gd name="T25" fmla="*/ 102 h 179"/>
                  <a:gd name="T26" fmla="*/ 21 w 73"/>
                  <a:gd name="T27" fmla="*/ 91 h 179"/>
                  <a:gd name="T28" fmla="*/ 23 w 73"/>
                  <a:gd name="T29" fmla="*/ 81 h 179"/>
                  <a:gd name="T30" fmla="*/ 25 w 73"/>
                  <a:gd name="T31" fmla="*/ 69 h 179"/>
                  <a:gd name="T32" fmla="*/ 32 w 73"/>
                  <a:gd name="T33" fmla="*/ 58 h 179"/>
                  <a:gd name="T34" fmla="*/ 36 w 73"/>
                  <a:gd name="T35" fmla="*/ 50 h 179"/>
                  <a:gd name="T36" fmla="*/ 44 w 73"/>
                  <a:gd name="T37" fmla="*/ 41 h 179"/>
                  <a:gd name="T38" fmla="*/ 52 w 73"/>
                  <a:gd name="T39" fmla="*/ 33 h 179"/>
                  <a:gd name="T40" fmla="*/ 55 w 73"/>
                  <a:gd name="T41" fmla="*/ 31 h 179"/>
                  <a:gd name="T42" fmla="*/ 59 w 73"/>
                  <a:gd name="T43" fmla="*/ 29 h 179"/>
                  <a:gd name="T44" fmla="*/ 61 w 73"/>
                  <a:gd name="T45" fmla="*/ 27 h 179"/>
                  <a:gd name="T46" fmla="*/ 65 w 73"/>
                  <a:gd name="T47" fmla="*/ 25 h 179"/>
                  <a:gd name="T48" fmla="*/ 73 w 73"/>
                  <a:gd name="T49" fmla="*/ 23 h 179"/>
                  <a:gd name="T50" fmla="*/ 69 w 73"/>
                  <a:gd name="T51" fmla="*/ 8 h 179"/>
                  <a:gd name="T52" fmla="*/ 65 w 73"/>
                  <a:gd name="T53" fmla="*/ 6 h 179"/>
                  <a:gd name="T54" fmla="*/ 69 w 73"/>
                  <a:gd name="T55" fmla="*/ 0 h 179"/>
                  <a:gd name="T56" fmla="*/ 59 w 73"/>
                  <a:gd name="T57" fmla="*/ 0 h 179"/>
                  <a:gd name="T58" fmla="*/ 52 w 73"/>
                  <a:gd name="T59" fmla="*/ 4 h 179"/>
                  <a:gd name="T60" fmla="*/ 46 w 73"/>
                  <a:gd name="T61" fmla="*/ 8 h 179"/>
                  <a:gd name="T62" fmla="*/ 42 w 73"/>
                  <a:gd name="T63" fmla="*/ 10 h 179"/>
                  <a:gd name="T64" fmla="*/ 23 w 73"/>
                  <a:gd name="T65" fmla="*/ 29 h 179"/>
                  <a:gd name="T66" fmla="*/ 21 w 73"/>
                  <a:gd name="T67" fmla="*/ 33 h 179"/>
                  <a:gd name="T68" fmla="*/ 15 w 73"/>
                  <a:gd name="T69" fmla="*/ 39 h 179"/>
                  <a:gd name="T70" fmla="*/ 11 w 73"/>
                  <a:gd name="T71" fmla="*/ 41 h 179"/>
                  <a:gd name="T72" fmla="*/ 6 w 73"/>
                  <a:gd name="T73" fmla="*/ 45 h 179"/>
                  <a:gd name="T74" fmla="*/ 2 w 73"/>
                  <a:gd name="T75" fmla="*/ 75 h 179"/>
                  <a:gd name="T76" fmla="*/ 2 w 73"/>
                  <a:gd name="T77" fmla="*/ 137 h 179"/>
                  <a:gd name="T78" fmla="*/ 4 w 73"/>
                  <a:gd name="T79" fmla="*/ 150 h 179"/>
                  <a:gd name="T80" fmla="*/ 2 w 73"/>
                  <a:gd name="T81" fmla="*/ 156 h 179"/>
                  <a:gd name="T82" fmla="*/ 0 w 73"/>
                  <a:gd name="T83" fmla="*/ 162 h 179"/>
                  <a:gd name="T84" fmla="*/ 0 w 73"/>
                  <a:gd name="T85" fmla="*/ 171 h 179"/>
                  <a:gd name="T86" fmla="*/ 2 w 73"/>
                  <a:gd name="T87" fmla="*/ 179 h 1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73"/>
                  <a:gd name="T133" fmla="*/ 0 h 179"/>
                  <a:gd name="T134" fmla="*/ 73 w 73"/>
                  <a:gd name="T135" fmla="*/ 179 h 1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73" h="179">
                    <a:moveTo>
                      <a:pt x="2" y="179"/>
                    </a:moveTo>
                    <a:lnTo>
                      <a:pt x="7" y="179"/>
                    </a:lnTo>
                    <a:lnTo>
                      <a:pt x="11" y="169"/>
                    </a:lnTo>
                    <a:lnTo>
                      <a:pt x="13" y="167"/>
                    </a:lnTo>
                    <a:lnTo>
                      <a:pt x="25" y="164"/>
                    </a:lnTo>
                    <a:lnTo>
                      <a:pt x="23" y="158"/>
                    </a:lnTo>
                    <a:lnTo>
                      <a:pt x="21" y="148"/>
                    </a:lnTo>
                    <a:lnTo>
                      <a:pt x="23" y="141"/>
                    </a:lnTo>
                    <a:lnTo>
                      <a:pt x="29" y="129"/>
                    </a:lnTo>
                    <a:lnTo>
                      <a:pt x="30" y="117"/>
                    </a:lnTo>
                    <a:lnTo>
                      <a:pt x="29" y="117"/>
                    </a:lnTo>
                    <a:lnTo>
                      <a:pt x="23" y="110"/>
                    </a:lnTo>
                    <a:lnTo>
                      <a:pt x="21" y="102"/>
                    </a:lnTo>
                    <a:lnTo>
                      <a:pt x="21" y="91"/>
                    </a:lnTo>
                    <a:lnTo>
                      <a:pt x="23" y="81"/>
                    </a:lnTo>
                    <a:lnTo>
                      <a:pt x="25" y="69"/>
                    </a:lnTo>
                    <a:lnTo>
                      <a:pt x="32" y="58"/>
                    </a:lnTo>
                    <a:lnTo>
                      <a:pt x="36" y="50"/>
                    </a:lnTo>
                    <a:lnTo>
                      <a:pt x="44" y="41"/>
                    </a:lnTo>
                    <a:lnTo>
                      <a:pt x="52" y="33"/>
                    </a:lnTo>
                    <a:lnTo>
                      <a:pt x="55" y="31"/>
                    </a:lnTo>
                    <a:lnTo>
                      <a:pt x="59" y="29"/>
                    </a:lnTo>
                    <a:lnTo>
                      <a:pt x="61" y="27"/>
                    </a:lnTo>
                    <a:lnTo>
                      <a:pt x="65" y="25"/>
                    </a:lnTo>
                    <a:lnTo>
                      <a:pt x="73" y="23"/>
                    </a:lnTo>
                    <a:lnTo>
                      <a:pt x="69" y="8"/>
                    </a:lnTo>
                    <a:lnTo>
                      <a:pt x="65" y="6"/>
                    </a:lnTo>
                    <a:lnTo>
                      <a:pt x="69" y="0"/>
                    </a:lnTo>
                    <a:lnTo>
                      <a:pt x="59" y="0"/>
                    </a:lnTo>
                    <a:lnTo>
                      <a:pt x="52" y="4"/>
                    </a:lnTo>
                    <a:lnTo>
                      <a:pt x="46" y="8"/>
                    </a:lnTo>
                    <a:lnTo>
                      <a:pt x="42" y="10"/>
                    </a:lnTo>
                    <a:lnTo>
                      <a:pt x="23" y="29"/>
                    </a:lnTo>
                    <a:lnTo>
                      <a:pt x="21" y="33"/>
                    </a:lnTo>
                    <a:lnTo>
                      <a:pt x="15" y="39"/>
                    </a:lnTo>
                    <a:lnTo>
                      <a:pt x="11" y="41"/>
                    </a:lnTo>
                    <a:lnTo>
                      <a:pt x="6" y="45"/>
                    </a:lnTo>
                    <a:lnTo>
                      <a:pt x="2" y="75"/>
                    </a:lnTo>
                    <a:lnTo>
                      <a:pt x="2" y="137"/>
                    </a:lnTo>
                    <a:lnTo>
                      <a:pt x="4" y="150"/>
                    </a:lnTo>
                    <a:lnTo>
                      <a:pt x="2" y="156"/>
                    </a:lnTo>
                    <a:lnTo>
                      <a:pt x="0" y="162"/>
                    </a:lnTo>
                    <a:lnTo>
                      <a:pt x="0" y="171"/>
                    </a:lnTo>
                    <a:lnTo>
                      <a:pt x="2" y="179"/>
                    </a:lnTo>
                    <a:close/>
                  </a:path>
                </a:pathLst>
              </a:custGeom>
              <a:solidFill>
                <a:srgbClr val="80C2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382"/>
              <p:cNvSpPr>
                <a:spLocks/>
              </p:cNvSpPr>
              <p:nvPr/>
            </p:nvSpPr>
            <p:spPr bwMode="auto">
              <a:xfrm>
                <a:off x="5008" y="2872"/>
                <a:ext cx="46" cy="163"/>
              </a:xfrm>
              <a:custGeom>
                <a:avLst/>
                <a:gdLst>
                  <a:gd name="T0" fmla="*/ 0 w 46"/>
                  <a:gd name="T1" fmla="*/ 14 h 163"/>
                  <a:gd name="T2" fmla="*/ 0 w 46"/>
                  <a:gd name="T3" fmla="*/ 23 h 163"/>
                  <a:gd name="T4" fmla="*/ 6 w 46"/>
                  <a:gd name="T5" fmla="*/ 39 h 163"/>
                  <a:gd name="T6" fmla="*/ 6 w 46"/>
                  <a:gd name="T7" fmla="*/ 54 h 163"/>
                  <a:gd name="T8" fmla="*/ 9 w 46"/>
                  <a:gd name="T9" fmla="*/ 71 h 163"/>
                  <a:gd name="T10" fmla="*/ 13 w 46"/>
                  <a:gd name="T11" fmla="*/ 90 h 163"/>
                  <a:gd name="T12" fmla="*/ 15 w 46"/>
                  <a:gd name="T13" fmla="*/ 108 h 163"/>
                  <a:gd name="T14" fmla="*/ 19 w 46"/>
                  <a:gd name="T15" fmla="*/ 121 h 163"/>
                  <a:gd name="T16" fmla="*/ 21 w 46"/>
                  <a:gd name="T17" fmla="*/ 127 h 163"/>
                  <a:gd name="T18" fmla="*/ 25 w 46"/>
                  <a:gd name="T19" fmla="*/ 142 h 163"/>
                  <a:gd name="T20" fmla="*/ 29 w 46"/>
                  <a:gd name="T21" fmla="*/ 156 h 163"/>
                  <a:gd name="T22" fmla="*/ 29 w 46"/>
                  <a:gd name="T23" fmla="*/ 163 h 163"/>
                  <a:gd name="T24" fmla="*/ 46 w 46"/>
                  <a:gd name="T25" fmla="*/ 163 h 163"/>
                  <a:gd name="T26" fmla="*/ 44 w 46"/>
                  <a:gd name="T27" fmla="*/ 156 h 163"/>
                  <a:gd name="T28" fmla="*/ 44 w 46"/>
                  <a:gd name="T29" fmla="*/ 150 h 163"/>
                  <a:gd name="T30" fmla="*/ 40 w 46"/>
                  <a:gd name="T31" fmla="*/ 138 h 163"/>
                  <a:gd name="T32" fmla="*/ 36 w 46"/>
                  <a:gd name="T33" fmla="*/ 123 h 163"/>
                  <a:gd name="T34" fmla="*/ 34 w 46"/>
                  <a:gd name="T35" fmla="*/ 108 h 163"/>
                  <a:gd name="T36" fmla="*/ 30 w 46"/>
                  <a:gd name="T37" fmla="*/ 94 h 163"/>
                  <a:gd name="T38" fmla="*/ 29 w 46"/>
                  <a:gd name="T39" fmla="*/ 81 h 163"/>
                  <a:gd name="T40" fmla="*/ 25 w 46"/>
                  <a:gd name="T41" fmla="*/ 63 h 163"/>
                  <a:gd name="T42" fmla="*/ 21 w 46"/>
                  <a:gd name="T43" fmla="*/ 48 h 163"/>
                  <a:gd name="T44" fmla="*/ 17 w 46"/>
                  <a:gd name="T45" fmla="*/ 33 h 163"/>
                  <a:gd name="T46" fmla="*/ 17 w 46"/>
                  <a:gd name="T47" fmla="*/ 19 h 163"/>
                  <a:gd name="T48" fmla="*/ 11 w 46"/>
                  <a:gd name="T49" fmla="*/ 0 h 163"/>
                  <a:gd name="T50" fmla="*/ 7 w 46"/>
                  <a:gd name="T51" fmla="*/ 0 h 163"/>
                  <a:gd name="T52" fmla="*/ 6 w 46"/>
                  <a:gd name="T53" fmla="*/ 2 h 163"/>
                  <a:gd name="T54" fmla="*/ 2 w 46"/>
                  <a:gd name="T55" fmla="*/ 4 h 163"/>
                  <a:gd name="T56" fmla="*/ 2 w 46"/>
                  <a:gd name="T57" fmla="*/ 8 h 163"/>
                  <a:gd name="T58" fmla="*/ 0 w 46"/>
                  <a:gd name="T59" fmla="*/ 10 h 163"/>
                  <a:gd name="T60" fmla="*/ 0 w 46"/>
                  <a:gd name="T61" fmla="*/ 14 h 163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46"/>
                  <a:gd name="T94" fmla="*/ 0 h 163"/>
                  <a:gd name="T95" fmla="*/ 46 w 46"/>
                  <a:gd name="T96" fmla="*/ 163 h 163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46" h="163">
                    <a:moveTo>
                      <a:pt x="0" y="14"/>
                    </a:moveTo>
                    <a:lnTo>
                      <a:pt x="0" y="23"/>
                    </a:lnTo>
                    <a:lnTo>
                      <a:pt x="6" y="39"/>
                    </a:lnTo>
                    <a:lnTo>
                      <a:pt x="6" y="54"/>
                    </a:lnTo>
                    <a:lnTo>
                      <a:pt x="9" y="71"/>
                    </a:lnTo>
                    <a:lnTo>
                      <a:pt x="13" y="90"/>
                    </a:lnTo>
                    <a:lnTo>
                      <a:pt x="15" y="108"/>
                    </a:lnTo>
                    <a:lnTo>
                      <a:pt x="19" y="121"/>
                    </a:lnTo>
                    <a:lnTo>
                      <a:pt x="21" y="127"/>
                    </a:lnTo>
                    <a:lnTo>
                      <a:pt x="25" y="142"/>
                    </a:lnTo>
                    <a:lnTo>
                      <a:pt x="29" y="156"/>
                    </a:lnTo>
                    <a:lnTo>
                      <a:pt x="29" y="163"/>
                    </a:lnTo>
                    <a:lnTo>
                      <a:pt x="46" y="163"/>
                    </a:lnTo>
                    <a:lnTo>
                      <a:pt x="44" y="156"/>
                    </a:lnTo>
                    <a:lnTo>
                      <a:pt x="44" y="150"/>
                    </a:lnTo>
                    <a:lnTo>
                      <a:pt x="40" y="138"/>
                    </a:lnTo>
                    <a:lnTo>
                      <a:pt x="36" y="123"/>
                    </a:lnTo>
                    <a:lnTo>
                      <a:pt x="34" y="108"/>
                    </a:lnTo>
                    <a:lnTo>
                      <a:pt x="30" y="94"/>
                    </a:lnTo>
                    <a:lnTo>
                      <a:pt x="29" y="81"/>
                    </a:lnTo>
                    <a:lnTo>
                      <a:pt x="25" y="63"/>
                    </a:lnTo>
                    <a:lnTo>
                      <a:pt x="21" y="48"/>
                    </a:lnTo>
                    <a:lnTo>
                      <a:pt x="17" y="33"/>
                    </a:lnTo>
                    <a:lnTo>
                      <a:pt x="17" y="19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FC08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383"/>
              <p:cNvSpPr>
                <a:spLocks/>
              </p:cNvSpPr>
              <p:nvPr/>
            </p:nvSpPr>
            <p:spPr bwMode="auto">
              <a:xfrm>
                <a:off x="5019" y="2918"/>
                <a:ext cx="23" cy="113"/>
              </a:xfrm>
              <a:custGeom>
                <a:avLst/>
                <a:gdLst>
                  <a:gd name="T0" fmla="*/ 0 w 23"/>
                  <a:gd name="T1" fmla="*/ 0 h 113"/>
                  <a:gd name="T2" fmla="*/ 2 w 23"/>
                  <a:gd name="T3" fmla="*/ 14 h 113"/>
                  <a:gd name="T4" fmla="*/ 8 w 23"/>
                  <a:gd name="T5" fmla="*/ 29 h 113"/>
                  <a:gd name="T6" fmla="*/ 10 w 23"/>
                  <a:gd name="T7" fmla="*/ 42 h 113"/>
                  <a:gd name="T8" fmla="*/ 12 w 23"/>
                  <a:gd name="T9" fmla="*/ 60 h 113"/>
                  <a:gd name="T10" fmla="*/ 14 w 23"/>
                  <a:gd name="T11" fmla="*/ 71 h 113"/>
                  <a:gd name="T12" fmla="*/ 14 w 23"/>
                  <a:gd name="T13" fmla="*/ 79 h 113"/>
                  <a:gd name="T14" fmla="*/ 18 w 23"/>
                  <a:gd name="T15" fmla="*/ 92 h 113"/>
                  <a:gd name="T16" fmla="*/ 21 w 23"/>
                  <a:gd name="T17" fmla="*/ 106 h 113"/>
                  <a:gd name="T18" fmla="*/ 23 w 23"/>
                  <a:gd name="T19" fmla="*/ 113 h 113"/>
                  <a:gd name="T20" fmla="*/ 21 w 23"/>
                  <a:gd name="T21" fmla="*/ 106 h 11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"/>
                  <a:gd name="T34" fmla="*/ 0 h 113"/>
                  <a:gd name="T35" fmla="*/ 23 w 23"/>
                  <a:gd name="T36" fmla="*/ 113 h 11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" h="113">
                    <a:moveTo>
                      <a:pt x="0" y="0"/>
                    </a:moveTo>
                    <a:lnTo>
                      <a:pt x="2" y="14"/>
                    </a:lnTo>
                    <a:lnTo>
                      <a:pt x="8" y="29"/>
                    </a:lnTo>
                    <a:lnTo>
                      <a:pt x="10" y="42"/>
                    </a:lnTo>
                    <a:lnTo>
                      <a:pt x="12" y="60"/>
                    </a:lnTo>
                    <a:lnTo>
                      <a:pt x="14" y="71"/>
                    </a:lnTo>
                    <a:lnTo>
                      <a:pt x="14" y="79"/>
                    </a:lnTo>
                    <a:lnTo>
                      <a:pt x="18" y="92"/>
                    </a:lnTo>
                    <a:lnTo>
                      <a:pt x="21" y="106"/>
                    </a:lnTo>
                    <a:lnTo>
                      <a:pt x="23" y="113"/>
                    </a:lnTo>
                    <a:lnTo>
                      <a:pt x="21" y="10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384"/>
              <p:cNvSpPr>
                <a:spLocks/>
              </p:cNvSpPr>
              <p:nvPr/>
            </p:nvSpPr>
            <p:spPr bwMode="auto">
              <a:xfrm>
                <a:off x="5065" y="2515"/>
                <a:ext cx="102" cy="77"/>
              </a:xfrm>
              <a:custGeom>
                <a:avLst/>
                <a:gdLst>
                  <a:gd name="T0" fmla="*/ 6 w 102"/>
                  <a:gd name="T1" fmla="*/ 40 h 77"/>
                  <a:gd name="T2" fmla="*/ 8 w 102"/>
                  <a:gd name="T3" fmla="*/ 38 h 77"/>
                  <a:gd name="T4" fmla="*/ 8 w 102"/>
                  <a:gd name="T5" fmla="*/ 42 h 77"/>
                  <a:gd name="T6" fmla="*/ 14 w 102"/>
                  <a:gd name="T7" fmla="*/ 42 h 77"/>
                  <a:gd name="T8" fmla="*/ 18 w 102"/>
                  <a:gd name="T9" fmla="*/ 40 h 77"/>
                  <a:gd name="T10" fmla="*/ 23 w 102"/>
                  <a:gd name="T11" fmla="*/ 42 h 77"/>
                  <a:gd name="T12" fmla="*/ 33 w 102"/>
                  <a:gd name="T13" fmla="*/ 38 h 77"/>
                  <a:gd name="T14" fmla="*/ 41 w 102"/>
                  <a:gd name="T15" fmla="*/ 36 h 77"/>
                  <a:gd name="T16" fmla="*/ 48 w 102"/>
                  <a:gd name="T17" fmla="*/ 38 h 77"/>
                  <a:gd name="T18" fmla="*/ 52 w 102"/>
                  <a:gd name="T19" fmla="*/ 48 h 77"/>
                  <a:gd name="T20" fmla="*/ 54 w 102"/>
                  <a:gd name="T21" fmla="*/ 54 h 77"/>
                  <a:gd name="T22" fmla="*/ 56 w 102"/>
                  <a:gd name="T23" fmla="*/ 61 h 77"/>
                  <a:gd name="T24" fmla="*/ 58 w 102"/>
                  <a:gd name="T25" fmla="*/ 63 h 77"/>
                  <a:gd name="T26" fmla="*/ 64 w 102"/>
                  <a:gd name="T27" fmla="*/ 63 h 77"/>
                  <a:gd name="T28" fmla="*/ 71 w 102"/>
                  <a:gd name="T29" fmla="*/ 56 h 77"/>
                  <a:gd name="T30" fmla="*/ 79 w 102"/>
                  <a:gd name="T31" fmla="*/ 50 h 77"/>
                  <a:gd name="T32" fmla="*/ 85 w 102"/>
                  <a:gd name="T33" fmla="*/ 54 h 77"/>
                  <a:gd name="T34" fmla="*/ 85 w 102"/>
                  <a:gd name="T35" fmla="*/ 59 h 77"/>
                  <a:gd name="T36" fmla="*/ 83 w 102"/>
                  <a:gd name="T37" fmla="*/ 63 h 77"/>
                  <a:gd name="T38" fmla="*/ 81 w 102"/>
                  <a:gd name="T39" fmla="*/ 67 h 77"/>
                  <a:gd name="T40" fmla="*/ 75 w 102"/>
                  <a:gd name="T41" fmla="*/ 73 h 77"/>
                  <a:gd name="T42" fmla="*/ 79 w 102"/>
                  <a:gd name="T43" fmla="*/ 71 h 77"/>
                  <a:gd name="T44" fmla="*/ 83 w 102"/>
                  <a:gd name="T45" fmla="*/ 77 h 77"/>
                  <a:gd name="T46" fmla="*/ 87 w 102"/>
                  <a:gd name="T47" fmla="*/ 73 h 77"/>
                  <a:gd name="T48" fmla="*/ 88 w 102"/>
                  <a:gd name="T49" fmla="*/ 73 h 77"/>
                  <a:gd name="T50" fmla="*/ 92 w 102"/>
                  <a:gd name="T51" fmla="*/ 75 h 77"/>
                  <a:gd name="T52" fmla="*/ 96 w 102"/>
                  <a:gd name="T53" fmla="*/ 71 h 77"/>
                  <a:gd name="T54" fmla="*/ 98 w 102"/>
                  <a:gd name="T55" fmla="*/ 65 h 77"/>
                  <a:gd name="T56" fmla="*/ 100 w 102"/>
                  <a:gd name="T57" fmla="*/ 59 h 77"/>
                  <a:gd name="T58" fmla="*/ 102 w 102"/>
                  <a:gd name="T59" fmla="*/ 50 h 77"/>
                  <a:gd name="T60" fmla="*/ 100 w 102"/>
                  <a:gd name="T61" fmla="*/ 42 h 77"/>
                  <a:gd name="T62" fmla="*/ 100 w 102"/>
                  <a:gd name="T63" fmla="*/ 34 h 77"/>
                  <a:gd name="T64" fmla="*/ 94 w 102"/>
                  <a:gd name="T65" fmla="*/ 21 h 77"/>
                  <a:gd name="T66" fmla="*/ 87 w 102"/>
                  <a:gd name="T67" fmla="*/ 11 h 77"/>
                  <a:gd name="T68" fmla="*/ 81 w 102"/>
                  <a:gd name="T69" fmla="*/ 8 h 77"/>
                  <a:gd name="T70" fmla="*/ 75 w 102"/>
                  <a:gd name="T71" fmla="*/ 6 h 77"/>
                  <a:gd name="T72" fmla="*/ 69 w 102"/>
                  <a:gd name="T73" fmla="*/ 0 h 77"/>
                  <a:gd name="T74" fmla="*/ 37 w 102"/>
                  <a:gd name="T75" fmla="*/ 0 h 77"/>
                  <a:gd name="T76" fmla="*/ 29 w 102"/>
                  <a:gd name="T77" fmla="*/ 4 h 77"/>
                  <a:gd name="T78" fmla="*/ 18 w 102"/>
                  <a:gd name="T79" fmla="*/ 10 h 77"/>
                  <a:gd name="T80" fmla="*/ 12 w 102"/>
                  <a:gd name="T81" fmla="*/ 17 h 77"/>
                  <a:gd name="T82" fmla="*/ 6 w 102"/>
                  <a:gd name="T83" fmla="*/ 25 h 77"/>
                  <a:gd name="T84" fmla="*/ 4 w 102"/>
                  <a:gd name="T85" fmla="*/ 31 h 77"/>
                  <a:gd name="T86" fmla="*/ 0 w 102"/>
                  <a:gd name="T87" fmla="*/ 36 h 77"/>
                  <a:gd name="T88" fmla="*/ 0 w 102"/>
                  <a:gd name="T89" fmla="*/ 44 h 77"/>
                  <a:gd name="T90" fmla="*/ 6 w 102"/>
                  <a:gd name="T91" fmla="*/ 40 h 77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02"/>
                  <a:gd name="T139" fmla="*/ 0 h 77"/>
                  <a:gd name="T140" fmla="*/ 102 w 102"/>
                  <a:gd name="T141" fmla="*/ 77 h 77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02" h="77">
                    <a:moveTo>
                      <a:pt x="6" y="40"/>
                    </a:moveTo>
                    <a:lnTo>
                      <a:pt x="8" y="38"/>
                    </a:lnTo>
                    <a:lnTo>
                      <a:pt x="8" y="42"/>
                    </a:lnTo>
                    <a:lnTo>
                      <a:pt x="14" y="42"/>
                    </a:lnTo>
                    <a:lnTo>
                      <a:pt x="18" y="40"/>
                    </a:lnTo>
                    <a:lnTo>
                      <a:pt x="23" y="42"/>
                    </a:lnTo>
                    <a:lnTo>
                      <a:pt x="33" y="38"/>
                    </a:lnTo>
                    <a:lnTo>
                      <a:pt x="41" y="36"/>
                    </a:lnTo>
                    <a:lnTo>
                      <a:pt x="48" y="38"/>
                    </a:lnTo>
                    <a:lnTo>
                      <a:pt x="52" y="48"/>
                    </a:lnTo>
                    <a:lnTo>
                      <a:pt x="54" y="54"/>
                    </a:lnTo>
                    <a:lnTo>
                      <a:pt x="56" y="61"/>
                    </a:lnTo>
                    <a:lnTo>
                      <a:pt x="58" y="63"/>
                    </a:lnTo>
                    <a:lnTo>
                      <a:pt x="64" y="63"/>
                    </a:lnTo>
                    <a:lnTo>
                      <a:pt x="71" y="56"/>
                    </a:lnTo>
                    <a:lnTo>
                      <a:pt x="79" y="50"/>
                    </a:lnTo>
                    <a:lnTo>
                      <a:pt x="85" y="54"/>
                    </a:lnTo>
                    <a:lnTo>
                      <a:pt x="85" y="59"/>
                    </a:lnTo>
                    <a:lnTo>
                      <a:pt x="83" y="63"/>
                    </a:lnTo>
                    <a:lnTo>
                      <a:pt x="81" y="67"/>
                    </a:lnTo>
                    <a:lnTo>
                      <a:pt x="75" y="73"/>
                    </a:lnTo>
                    <a:lnTo>
                      <a:pt x="79" y="71"/>
                    </a:lnTo>
                    <a:lnTo>
                      <a:pt x="83" y="77"/>
                    </a:lnTo>
                    <a:lnTo>
                      <a:pt x="87" y="73"/>
                    </a:lnTo>
                    <a:lnTo>
                      <a:pt x="88" y="73"/>
                    </a:lnTo>
                    <a:lnTo>
                      <a:pt x="92" y="75"/>
                    </a:lnTo>
                    <a:lnTo>
                      <a:pt x="96" y="71"/>
                    </a:lnTo>
                    <a:lnTo>
                      <a:pt x="98" y="65"/>
                    </a:lnTo>
                    <a:lnTo>
                      <a:pt x="100" y="59"/>
                    </a:lnTo>
                    <a:lnTo>
                      <a:pt x="102" y="50"/>
                    </a:lnTo>
                    <a:lnTo>
                      <a:pt x="100" y="42"/>
                    </a:lnTo>
                    <a:lnTo>
                      <a:pt x="100" y="34"/>
                    </a:lnTo>
                    <a:lnTo>
                      <a:pt x="94" y="21"/>
                    </a:lnTo>
                    <a:lnTo>
                      <a:pt x="87" y="11"/>
                    </a:lnTo>
                    <a:lnTo>
                      <a:pt x="81" y="8"/>
                    </a:lnTo>
                    <a:lnTo>
                      <a:pt x="75" y="6"/>
                    </a:lnTo>
                    <a:lnTo>
                      <a:pt x="69" y="0"/>
                    </a:lnTo>
                    <a:lnTo>
                      <a:pt x="37" y="0"/>
                    </a:lnTo>
                    <a:lnTo>
                      <a:pt x="29" y="4"/>
                    </a:lnTo>
                    <a:lnTo>
                      <a:pt x="18" y="10"/>
                    </a:lnTo>
                    <a:lnTo>
                      <a:pt x="12" y="17"/>
                    </a:lnTo>
                    <a:lnTo>
                      <a:pt x="6" y="25"/>
                    </a:lnTo>
                    <a:lnTo>
                      <a:pt x="4" y="31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6" y="4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Freeform 385"/>
              <p:cNvSpPr>
                <a:spLocks/>
              </p:cNvSpPr>
              <p:nvPr/>
            </p:nvSpPr>
            <p:spPr bwMode="auto">
              <a:xfrm>
                <a:off x="5031" y="2945"/>
                <a:ext cx="13" cy="86"/>
              </a:xfrm>
              <a:custGeom>
                <a:avLst/>
                <a:gdLst>
                  <a:gd name="T0" fmla="*/ 13 w 13"/>
                  <a:gd name="T1" fmla="*/ 86 h 86"/>
                  <a:gd name="T2" fmla="*/ 11 w 13"/>
                  <a:gd name="T3" fmla="*/ 73 h 86"/>
                  <a:gd name="T4" fmla="*/ 7 w 13"/>
                  <a:gd name="T5" fmla="*/ 58 h 86"/>
                  <a:gd name="T6" fmla="*/ 4 w 13"/>
                  <a:gd name="T7" fmla="*/ 44 h 86"/>
                  <a:gd name="T8" fmla="*/ 2 w 13"/>
                  <a:gd name="T9" fmla="*/ 29 h 86"/>
                  <a:gd name="T10" fmla="*/ 2 w 13"/>
                  <a:gd name="T11" fmla="*/ 14 h 86"/>
                  <a:gd name="T12" fmla="*/ 0 w 13"/>
                  <a:gd name="T13" fmla="*/ 0 h 86"/>
                  <a:gd name="T14" fmla="*/ 2 w 13"/>
                  <a:gd name="T15" fmla="*/ 0 h 86"/>
                  <a:gd name="T16" fmla="*/ 0 w 13"/>
                  <a:gd name="T17" fmla="*/ 0 h 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"/>
                  <a:gd name="T28" fmla="*/ 0 h 86"/>
                  <a:gd name="T29" fmla="*/ 13 w 13"/>
                  <a:gd name="T30" fmla="*/ 86 h 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" h="86">
                    <a:moveTo>
                      <a:pt x="13" y="86"/>
                    </a:moveTo>
                    <a:lnTo>
                      <a:pt x="11" y="73"/>
                    </a:lnTo>
                    <a:lnTo>
                      <a:pt x="7" y="58"/>
                    </a:lnTo>
                    <a:lnTo>
                      <a:pt x="4" y="44"/>
                    </a:lnTo>
                    <a:lnTo>
                      <a:pt x="2" y="29"/>
                    </a:lnTo>
                    <a:lnTo>
                      <a:pt x="2" y="14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Freeform 386"/>
              <p:cNvSpPr>
                <a:spLocks/>
              </p:cNvSpPr>
              <p:nvPr/>
            </p:nvSpPr>
            <p:spPr bwMode="auto">
              <a:xfrm>
                <a:off x="5069" y="2551"/>
                <a:ext cx="81" cy="81"/>
              </a:xfrm>
              <a:custGeom>
                <a:avLst/>
                <a:gdLst>
                  <a:gd name="T0" fmla="*/ 29 w 81"/>
                  <a:gd name="T1" fmla="*/ 81 h 81"/>
                  <a:gd name="T2" fmla="*/ 35 w 81"/>
                  <a:gd name="T3" fmla="*/ 79 h 81"/>
                  <a:gd name="T4" fmla="*/ 38 w 81"/>
                  <a:gd name="T5" fmla="*/ 77 h 81"/>
                  <a:gd name="T6" fmla="*/ 61 w 81"/>
                  <a:gd name="T7" fmla="*/ 54 h 81"/>
                  <a:gd name="T8" fmla="*/ 67 w 81"/>
                  <a:gd name="T9" fmla="*/ 52 h 81"/>
                  <a:gd name="T10" fmla="*/ 73 w 81"/>
                  <a:gd name="T11" fmla="*/ 46 h 81"/>
                  <a:gd name="T12" fmla="*/ 77 w 81"/>
                  <a:gd name="T13" fmla="*/ 45 h 81"/>
                  <a:gd name="T14" fmla="*/ 79 w 81"/>
                  <a:gd name="T15" fmla="*/ 41 h 81"/>
                  <a:gd name="T16" fmla="*/ 77 w 81"/>
                  <a:gd name="T17" fmla="*/ 35 h 81"/>
                  <a:gd name="T18" fmla="*/ 71 w 81"/>
                  <a:gd name="T19" fmla="*/ 37 h 81"/>
                  <a:gd name="T20" fmla="*/ 77 w 81"/>
                  <a:gd name="T21" fmla="*/ 31 h 81"/>
                  <a:gd name="T22" fmla="*/ 79 w 81"/>
                  <a:gd name="T23" fmla="*/ 27 h 81"/>
                  <a:gd name="T24" fmla="*/ 81 w 81"/>
                  <a:gd name="T25" fmla="*/ 23 h 81"/>
                  <a:gd name="T26" fmla="*/ 81 w 81"/>
                  <a:gd name="T27" fmla="*/ 18 h 81"/>
                  <a:gd name="T28" fmla="*/ 77 w 81"/>
                  <a:gd name="T29" fmla="*/ 14 h 81"/>
                  <a:gd name="T30" fmla="*/ 69 w 81"/>
                  <a:gd name="T31" fmla="*/ 20 h 81"/>
                  <a:gd name="T32" fmla="*/ 61 w 81"/>
                  <a:gd name="T33" fmla="*/ 27 h 81"/>
                  <a:gd name="T34" fmla="*/ 54 w 81"/>
                  <a:gd name="T35" fmla="*/ 27 h 81"/>
                  <a:gd name="T36" fmla="*/ 52 w 81"/>
                  <a:gd name="T37" fmla="*/ 25 h 81"/>
                  <a:gd name="T38" fmla="*/ 52 w 81"/>
                  <a:gd name="T39" fmla="*/ 18 h 81"/>
                  <a:gd name="T40" fmla="*/ 50 w 81"/>
                  <a:gd name="T41" fmla="*/ 12 h 81"/>
                  <a:gd name="T42" fmla="*/ 46 w 81"/>
                  <a:gd name="T43" fmla="*/ 2 h 81"/>
                  <a:gd name="T44" fmla="*/ 38 w 81"/>
                  <a:gd name="T45" fmla="*/ 0 h 81"/>
                  <a:gd name="T46" fmla="*/ 29 w 81"/>
                  <a:gd name="T47" fmla="*/ 4 h 81"/>
                  <a:gd name="T48" fmla="*/ 19 w 81"/>
                  <a:gd name="T49" fmla="*/ 6 h 81"/>
                  <a:gd name="T50" fmla="*/ 6 w 81"/>
                  <a:gd name="T51" fmla="*/ 6 h 81"/>
                  <a:gd name="T52" fmla="*/ 6 w 81"/>
                  <a:gd name="T53" fmla="*/ 2 h 81"/>
                  <a:gd name="T54" fmla="*/ 2 w 81"/>
                  <a:gd name="T55" fmla="*/ 4 h 81"/>
                  <a:gd name="T56" fmla="*/ 2 w 81"/>
                  <a:gd name="T57" fmla="*/ 8 h 81"/>
                  <a:gd name="T58" fmla="*/ 0 w 81"/>
                  <a:gd name="T59" fmla="*/ 14 h 81"/>
                  <a:gd name="T60" fmla="*/ 0 w 81"/>
                  <a:gd name="T61" fmla="*/ 18 h 81"/>
                  <a:gd name="T62" fmla="*/ 2 w 81"/>
                  <a:gd name="T63" fmla="*/ 22 h 81"/>
                  <a:gd name="T64" fmla="*/ 6 w 81"/>
                  <a:gd name="T65" fmla="*/ 27 h 81"/>
                  <a:gd name="T66" fmla="*/ 6 w 81"/>
                  <a:gd name="T67" fmla="*/ 31 h 81"/>
                  <a:gd name="T68" fmla="*/ 4 w 81"/>
                  <a:gd name="T69" fmla="*/ 37 h 81"/>
                  <a:gd name="T70" fmla="*/ 2 w 81"/>
                  <a:gd name="T71" fmla="*/ 45 h 81"/>
                  <a:gd name="T72" fmla="*/ 2 w 81"/>
                  <a:gd name="T73" fmla="*/ 46 h 81"/>
                  <a:gd name="T74" fmla="*/ 4 w 81"/>
                  <a:gd name="T75" fmla="*/ 48 h 81"/>
                  <a:gd name="T76" fmla="*/ 10 w 81"/>
                  <a:gd name="T77" fmla="*/ 48 h 81"/>
                  <a:gd name="T78" fmla="*/ 10 w 81"/>
                  <a:gd name="T79" fmla="*/ 52 h 81"/>
                  <a:gd name="T80" fmla="*/ 12 w 81"/>
                  <a:gd name="T81" fmla="*/ 56 h 81"/>
                  <a:gd name="T82" fmla="*/ 27 w 81"/>
                  <a:gd name="T83" fmla="*/ 56 h 81"/>
                  <a:gd name="T84" fmla="*/ 23 w 81"/>
                  <a:gd name="T85" fmla="*/ 60 h 81"/>
                  <a:gd name="T86" fmla="*/ 17 w 81"/>
                  <a:gd name="T87" fmla="*/ 62 h 81"/>
                  <a:gd name="T88" fmla="*/ 15 w 81"/>
                  <a:gd name="T89" fmla="*/ 64 h 81"/>
                  <a:gd name="T90" fmla="*/ 14 w 81"/>
                  <a:gd name="T91" fmla="*/ 64 h 81"/>
                  <a:gd name="T92" fmla="*/ 17 w 81"/>
                  <a:gd name="T93" fmla="*/ 68 h 81"/>
                  <a:gd name="T94" fmla="*/ 15 w 81"/>
                  <a:gd name="T95" fmla="*/ 71 h 81"/>
                  <a:gd name="T96" fmla="*/ 15 w 81"/>
                  <a:gd name="T97" fmla="*/ 77 h 81"/>
                  <a:gd name="T98" fmla="*/ 17 w 81"/>
                  <a:gd name="T99" fmla="*/ 81 h 81"/>
                  <a:gd name="T100" fmla="*/ 29 w 81"/>
                  <a:gd name="T101" fmla="*/ 81 h 81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81"/>
                  <a:gd name="T154" fmla="*/ 0 h 81"/>
                  <a:gd name="T155" fmla="*/ 81 w 81"/>
                  <a:gd name="T156" fmla="*/ 81 h 81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81" h="81">
                    <a:moveTo>
                      <a:pt x="29" y="81"/>
                    </a:moveTo>
                    <a:lnTo>
                      <a:pt x="35" y="79"/>
                    </a:lnTo>
                    <a:lnTo>
                      <a:pt x="38" y="77"/>
                    </a:lnTo>
                    <a:lnTo>
                      <a:pt x="61" y="54"/>
                    </a:lnTo>
                    <a:lnTo>
                      <a:pt x="67" y="52"/>
                    </a:lnTo>
                    <a:lnTo>
                      <a:pt x="73" y="46"/>
                    </a:lnTo>
                    <a:lnTo>
                      <a:pt x="77" y="45"/>
                    </a:lnTo>
                    <a:lnTo>
                      <a:pt x="79" y="41"/>
                    </a:lnTo>
                    <a:lnTo>
                      <a:pt x="77" y="35"/>
                    </a:lnTo>
                    <a:lnTo>
                      <a:pt x="71" y="37"/>
                    </a:lnTo>
                    <a:lnTo>
                      <a:pt x="77" y="31"/>
                    </a:lnTo>
                    <a:lnTo>
                      <a:pt x="79" y="27"/>
                    </a:lnTo>
                    <a:lnTo>
                      <a:pt x="81" y="23"/>
                    </a:lnTo>
                    <a:lnTo>
                      <a:pt x="81" y="18"/>
                    </a:lnTo>
                    <a:lnTo>
                      <a:pt x="77" y="14"/>
                    </a:lnTo>
                    <a:lnTo>
                      <a:pt x="69" y="20"/>
                    </a:lnTo>
                    <a:lnTo>
                      <a:pt x="61" y="27"/>
                    </a:lnTo>
                    <a:lnTo>
                      <a:pt x="54" y="27"/>
                    </a:lnTo>
                    <a:lnTo>
                      <a:pt x="52" y="25"/>
                    </a:lnTo>
                    <a:lnTo>
                      <a:pt x="52" y="18"/>
                    </a:lnTo>
                    <a:lnTo>
                      <a:pt x="50" y="12"/>
                    </a:lnTo>
                    <a:lnTo>
                      <a:pt x="46" y="2"/>
                    </a:lnTo>
                    <a:lnTo>
                      <a:pt x="38" y="0"/>
                    </a:lnTo>
                    <a:lnTo>
                      <a:pt x="29" y="4"/>
                    </a:lnTo>
                    <a:lnTo>
                      <a:pt x="19" y="6"/>
                    </a:lnTo>
                    <a:lnTo>
                      <a:pt x="6" y="6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6" y="27"/>
                    </a:lnTo>
                    <a:lnTo>
                      <a:pt x="6" y="31"/>
                    </a:lnTo>
                    <a:lnTo>
                      <a:pt x="4" y="37"/>
                    </a:lnTo>
                    <a:lnTo>
                      <a:pt x="2" y="45"/>
                    </a:lnTo>
                    <a:lnTo>
                      <a:pt x="2" y="46"/>
                    </a:lnTo>
                    <a:lnTo>
                      <a:pt x="4" y="48"/>
                    </a:lnTo>
                    <a:lnTo>
                      <a:pt x="10" y="48"/>
                    </a:lnTo>
                    <a:lnTo>
                      <a:pt x="10" y="52"/>
                    </a:lnTo>
                    <a:lnTo>
                      <a:pt x="12" y="56"/>
                    </a:lnTo>
                    <a:lnTo>
                      <a:pt x="27" y="56"/>
                    </a:lnTo>
                    <a:lnTo>
                      <a:pt x="23" y="60"/>
                    </a:lnTo>
                    <a:lnTo>
                      <a:pt x="17" y="62"/>
                    </a:lnTo>
                    <a:lnTo>
                      <a:pt x="15" y="64"/>
                    </a:lnTo>
                    <a:lnTo>
                      <a:pt x="14" y="64"/>
                    </a:lnTo>
                    <a:lnTo>
                      <a:pt x="17" y="68"/>
                    </a:lnTo>
                    <a:lnTo>
                      <a:pt x="15" y="71"/>
                    </a:lnTo>
                    <a:lnTo>
                      <a:pt x="15" y="77"/>
                    </a:lnTo>
                    <a:lnTo>
                      <a:pt x="17" y="81"/>
                    </a:lnTo>
                    <a:lnTo>
                      <a:pt x="29" y="81"/>
                    </a:lnTo>
                    <a:close/>
                  </a:path>
                </a:pathLst>
              </a:custGeom>
              <a:solidFill>
                <a:srgbClr val="FCE6C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387"/>
              <p:cNvSpPr>
                <a:spLocks/>
              </p:cNvSpPr>
              <p:nvPr/>
            </p:nvSpPr>
            <p:spPr bwMode="auto">
              <a:xfrm>
                <a:off x="5104" y="2588"/>
                <a:ext cx="65" cy="58"/>
              </a:xfrm>
              <a:custGeom>
                <a:avLst/>
                <a:gdLst>
                  <a:gd name="T0" fmla="*/ 0 w 65"/>
                  <a:gd name="T1" fmla="*/ 54 h 58"/>
                  <a:gd name="T2" fmla="*/ 0 w 65"/>
                  <a:gd name="T3" fmla="*/ 58 h 58"/>
                  <a:gd name="T4" fmla="*/ 5 w 65"/>
                  <a:gd name="T5" fmla="*/ 54 h 58"/>
                  <a:gd name="T6" fmla="*/ 11 w 65"/>
                  <a:gd name="T7" fmla="*/ 52 h 58"/>
                  <a:gd name="T8" fmla="*/ 15 w 65"/>
                  <a:gd name="T9" fmla="*/ 48 h 58"/>
                  <a:gd name="T10" fmla="*/ 19 w 65"/>
                  <a:gd name="T11" fmla="*/ 42 h 58"/>
                  <a:gd name="T12" fmla="*/ 32 w 65"/>
                  <a:gd name="T13" fmla="*/ 29 h 58"/>
                  <a:gd name="T14" fmla="*/ 38 w 65"/>
                  <a:gd name="T15" fmla="*/ 25 h 58"/>
                  <a:gd name="T16" fmla="*/ 44 w 65"/>
                  <a:gd name="T17" fmla="*/ 21 h 58"/>
                  <a:gd name="T18" fmla="*/ 48 w 65"/>
                  <a:gd name="T19" fmla="*/ 17 h 58"/>
                  <a:gd name="T20" fmla="*/ 57 w 65"/>
                  <a:gd name="T21" fmla="*/ 15 h 58"/>
                  <a:gd name="T22" fmla="*/ 65 w 65"/>
                  <a:gd name="T23" fmla="*/ 13 h 58"/>
                  <a:gd name="T24" fmla="*/ 63 w 65"/>
                  <a:gd name="T25" fmla="*/ 9 h 58"/>
                  <a:gd name="T26" fmla="*/ 61 w 65"/>
                  <a:gd name="T27" fmla="*/ 6 h 58"/>
                  <a:gd name="T28" fmla="*/ 59 w 65"/>
                  <a:gd name="T29" fmla="*/ 6 h 58"/>
                  <a:gd name="T30" fmla="*/ 55 w 65"/>
                  <a:gd name="T31" fmla="*/ 4 h 58"/>
                  <a:gd name="T32" fmla="*/ 51 w 65"/>
                  <a:gd name="T33" fmla="*/ 2 h 58"/>
                  <a:gd name="T34" fmla="*/ 49 w 65"/>
                  <a:gd name="T35" fmla="*/ 0 h 58"/>
                  <a:gd name="T36" fmla="*/ 48 w 65"/>
                  <a:gd name="T37" fmla="*/ 0 h 58"/>
                  <a:gd name="T38" fmla="*/ 44 w 65"/>
                  <a:gd name="T39" fmla="*/ 4 h 58"/>
                  <a:gd name="T40" fmla="*/ 40 w 65"/>
                  <a:gd name="T41" fmla="*/ 6 h 58"/>
                  <a:gd name="T42" fmla="*/ 38 w 65"/>
                  <a:gd name="T43" fmla="*/ 9 h 58"/>
                  <a:gd name="T44" fmla="*/ 32 w 65"/>
                  <a:gd name="T45" fmla="*/ 15 h 58"/>
                  <a:gd name="T46" fmla="*/ 25 w 65"/>
                  <a:gd name="T47" fmla="*/ 19 h 58"/>
                  <a:gd name="T48" fmla="*/ 21 w 65"/>
                  <a:gd name="T49" fmla="*/ 23 h 58"/>
                  <a:gd name="T50" fmla="*/ 17 w 65"/>
                  <a:gd name="T51" fmla="*/ 29 h 58"/>
                  <a:gd name="T52" fmla="*/ 13 w 65"/>
                  <a:gd name="T53" fmla="*/ 33 h 58"/>
                  <a:gd name="T54" fmla="*/ 7 w 65"/>
                  <a:gd name="T55" fmla="*/ 34 h 58"/>
                  <a:gd name="T56" fmla="*/ 3 w 65"/>
                  <a:gd name="T57" fmla="*/ 40 h 58"/>
                  <a:gd name="T58" fmla="*/ 2 w 65"/>
                  <a:gd name="T59" fmla="*/ 50 h 58"/>
                  <a:gd name="T60" fmla="*/ 0 w 65"/>
                  <a:gd name="T61" fmla="*/ 54 h 5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65"/>
                  <a:gd name="T94" fmla="*/ 0 h 58"/>
                  <a:gd name="T95" fmla="*/ 65 w 65"/>
                  <a:gd name="T96" fmla="*/ 58 h 58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65" h="58">
                    <a:moveTo>
                      <a:pt x="0" y="54"/>
                    </a:moveTo>
                    <a:lnTo>
                      <a:pt x="0" y="58"/>
                    </a:lnTo>
                    <a:lnTo>
                      <a:pt x="5" y="54"/>
                    </a:lnTo>
                    <a:lnTo>
                      <a:pt x="11" y="52"/>
                    </a:lnTo>
                    <a:lnTo>
                      <a:pt x="15" y="48"/>
                    </a:lnTo>
                    <a:lnTo>
                      <a:pt x="19" y="42"/>
                    </a:lnTo>
                    <a:lnTo>
                      <a:pt x="32" y="29"/>
                    </a:lnTo>
                    <a:lnTo>
                      <a:pt x="38" y="25"/>
                    </a:lnTo>
                    <a:lnTo>
                      <a:pt x="44" y="21"/>
                    </a:lnTo>
                    <a:lnTo>
                      <a:pt x="48" y="17"/>
                    </a:lnTo>
                    <a:lnTo>
                      <a:pt x="57" y="15"/>
                    </a:lnTo>
                    <a:lnTo>
                      <a:pt x="65" y="13"/>
                    </a:lnTo>
                    <a:lnTo>
                      <a:pt x="63" y="9"/>
                    </a:lnTo>
                    <a:lnTo>
                      <a:pt x="61" y="6"/>
                    </a:lnTo>
                    <a:lnTo>
                      <a:pt x="59" y="6"/>
                    </a:lnTo>
                    <a:lnTo>
                      <a:pt x="55" y="4"/>
                    </a:lnTo>
                    <a:lnTo>
                      <a:pt x="51" y="2"/>
                    </a:lnTo>
                    <a:lnTo>
                      <a:pt x="49" y="0"/>
                    </a:lnTo>
                    <a:lnTo>
                      <a:pt x="48" y="0"/>
                    </a:lnTo>
                    <a:lnTo>
                      <a:pt x="44" y="4"/>
                    </a:lnTo>
                    <a:lnTo>
                      <a:pt x="40" y="6"/>
                    </a:lnTo>
                    <a:lnTo>
                      <a:pt x="38" y="9"/>
                    </a:lnTo>
                    <a:lnTo>
                      <a:pt x="32" y="15"/>
                    </a:lnTo>
                    <a:lnTo>
                      <a:pt x="25" y="19"/>
                    </a:lnTo>
                    <a:lnTo>
                      <a:pt x="21" y="23"/>
                    </a:lnTo>
                    <a:lnTo>
                      <a:pt x="17" y="29"/>
                    </a:lnTo>
                    <a:lnTo>
                      <a:pt x="13" y="33"/>
                    </a:lnTo>
                    <a:lnTo>
                      <a:pt x="7" y="34"/>
                    </a:lnTo>
                    <a:lnTo>
                      <a:pt x="3" y="40"/>
                    </a:lnTo>
                    <a:lnTo>
                      <a:pt x="2" y="5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388"/>
              <p:cNvSpPr>
                <a:spLocks/>
              </p:cNvSpPr>
              <p:nvPr/>
            </p:nvSpPr>
            <p:spPr bwMode="auto">
              <a:xfrm>
                <a:off x="5037" y="2970"/>
                <a:ext cx="11" cy="63"/>
              </a:xfrm>
              <a:custGeom>
                <a:avLst/>
                <a:gdLst>
                  <a:gd name="T0" fmla="*/ 0 w 11"/>
                  <a:gd name="T1" fmla="*/ 0 h 63"/>
                  <a:gd name="T2" fmla="*/ 1 w 11"/>
                  <a:gd name="T3" fmla="*/ 15 h 63"/>
                  <a:gd name="T4" fmla="*/ 3 w 11"/>
                  <a:gd name="T5" fmla="*/ 31 h 63"/>
                  <a:gd name="T6" fmla="*/ 5 w 11"/>
                  <a:gd name="T7" fmla="*/ 44 h 63"/>
                  <a:gd name="T8" fmla="*/ 9 w 11"/>
                  <a:gd name="T9" fmla="*/ 60 h 63"/>
                  <a:gd name="T10" fmla="*/ 11 w 11"/>
                  <a:gd name="T11" fmla="*/ 63 h 63"/>
                  <a:gd name="T12" fmla="*/ 9 w 11"/>
                  <a:gd name="T13" fmla="*/ 60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63"/>
                  <a:gd name="T23" fmla="*/ 11 w 11"/>
                  <a:gd name="T24" fmla="*/ 63 h 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63">
                    <a:moveTo>
                      <a:pt x="0" y="0"/>
                    </a:moveTo>
                    <a:lnTo>
                      <a:pt x="1" y="15"/>
                    </a:lnTo>
                    <a:lnTo>
                      <a:pt x="3" y="31"/>
                    </a:lnTo>
                    <a:lnTo>
                      <a:pt x="5" y="44"/>
                    </a:lnTo>
                    <a:lnTo>
                      <a:pt x="9" y="60"/>
                    </a:lnTo>
                    <a:lnTo>
                      <a:pt x="11" y="63"/>
                    </a:lnTo>
                    <a:lnTo>
                      <a:pt x="9" y="6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389"/>
              <p:cNvSpPr>
                <a:spLocks/>
              </p:cNvSpPr>
              <p:nvPr/>
            </p:nvSpPr>
            <p:spPr bwMode="auto">
              <a:xfrm>
                <a:off x="4983" y="2830"/>
                <a:ext cx="52" cy="57"/>
              </a:xfrm>
              <a:custGeom>
                <a:avLst/>
                <a:gdLst>
                  <a:gd name="T0" fmla="*/ 25 w 52"/>
                  <a:gd name="T1" fmla="*/ 57 h 57"/>
                  <a:gd name="T2" fmla="*/ 27 w 52"/>
                  <a:gd name="T3" fmla="*/ 52 h 57"/>
                  <a:gd name="T4" fmla="*/ 27 w 52"/>
                  <a:gd name="T5" fmla="*/ 46 h 57"/>
                  <a:gd name="T6" fmla="*/ 29 w 52"/>
                  <a:gd name="T7" fmla="*/ 42 h 57"/>
                  <a:gd name="T8" fmla="*/ 36 w 52"/>
                  <a:gd name="T9" fmla="*/ 42 h 57"/>
                  <a:gd name="T10" fmla="*/ 38 w 52"/>
                  <a:gd name="T11" fmla="*/ 38 h 57"/>
                  <a:gd name="T12" fmla="*/ 40 w 52"/>
                  <a:gd name="T13" fmla="*/ 36 h 57"/>
                  <a:gd name="T14" fmla="*/ 46 w 52"/>
                  <a:gd name="T15" fmla="*/ 34 h 57"/>
                  <a:gd name="T16" fmla="*/ 52 w 52"/>
                  <a:gd name="T17" fmla="*/ 29 h 57"/>
                  <a:gd name="T18" fmla="*/ 50 w 52"/>
                  <a:gd name="T19" fmla="*/ 27 h 57"/>
                  <a:gd name="T20" fmla="*/ 48 w 52"/>
                  <a:gd name="T21" fmla="*/ 21 h 57"/>
                  <a:gd name="T22" fmla="*/ 46 w 52"/>
                  <a:gd name="T23" fmla="*/ 15 h 57"/>
                  <a:gd name="T24" fmla="*/ 44 w 52"/>
                  <a:gd name="T25" fmla="*/ 8 h 57"/>
                  <a:gd name="T26" fmla="*/ 42 w 52"/>
                  <a:gd name="T27" fmla="*/ 6 h 57"/>
                  <a:gd name="T28" fmla="*/ 40 w 52"/>
                  <a:gd name="T29" fmla="*/ 0 h 57"/>
                  <a:gd name="T30" fmla="*/ 34 w 52"/>
                  <a:gd name="T31" fmla="*/ 4 h 57"/>
                  <a:gd name="T32" fmla="*/ 27 w 52"/>
                  <a:gd name="T33" fmla="*/ 6 h 57"/>
                  <a:gd name="T34" fmla="*/ 21 w 52"/>
                  <a:gd name="T35" fmla="*/ 8 h 57"/>
                  <a:gd name="T36" fmla="*/ 15 w 52"/>
                  <a:gd name="T37" fmla="*/ 8 h 57"/>
                  <a:gd name="T38" fmla="*/ 11 w 52"/>
                  <a:gd name="T39" fmla="*/ 9 h 57"/>
                  <a:gd name="T40" fmla="*/ 8 w 52"/>
                  <a:gd name="T41" fmla="*/ 11 h 57"/>
                  <a:gd name="T42" fmla="*/ 4 w 52"/>
                  <a:gd name="T43" fmla="*/ 13 h 57"/>
                  <a:gd name="T44" fmla="*/ 2 w 52"/>
                  <a:gd name="T45" fmla="*/ 17 h 57"/>
                  <a:gd name="T46" fmla="*/ 0 w 52"/>
                  <a:gd name="T47" fmla="*/ 21 h 57"/>
                  <a:gd name="T48" fmla="*/ 0 w 52"/>
                  <a:gd name="T49" fmla="*/ 29 h 57"/>
                  <a:gd name="T50" fmla="*/ 2 w 52"/>
                  <a:gd name="T51" fmla="*/ 32 h 57"/>
                  <a:gd name="T52" fmla="*/ 4 w 52"/>
                  <a:gd name="T53" fmla="*/ 34 h 57"/>
                  <a:gd name="T54" fmla="*/ 4 w 52"/>
                  <a:gd name="T55" fmla="*/ 38 h 57"/>
                  <a:gd name="T56" fmla="*/ 6 w 52"/>
                  <a:gd name="T57" fmla="*/ 40 h 57"/>
                  <a:gd name="T58" fmla="*/ 8 w 52"/>
                  <a:gd name="T59" fmla="*/ 40 h 57"/>
                  <a:gd name="T60" fmla="*/ 11 w 52"/>
                  <a:gd name="T61" fmla="*/ 48 h 57"/>
                  <a:gd name="T62" fmla="*/ 15 w 52"/>
                  <a:gd name="T63" fmla="*/ 50 h 57"/>
                  <a:gd name="T64" fmla="*/ 17 w 52"/>
                  <a:gd name="T65" fmla="*/ 50 h 57"/>
                  <a:gd name="T66" fmla="*/ 17 w 52"/>
                  <a:gd name="T67" fmla="*/ 56 h 57"/>
                  <a:gd name="T68" fmla="*/ 19 w 52"/>
                  <a:gd name="T69" fmla="*/ 57 h 57"/>
                  <a:gd name="T70" fmla="*/ 25 w 52"/>
                  <a:gd name="T71" fmla="*/ 57 h 5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2"/>
                  <a:gd name="T109" fmla="*/ 0 h 57"/>
                  <a:gd name="T110" fmla="*/ 52 w 52"/>
                  <a:gd name="T111" fmla="*/ 57 h 5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2" h="57">
                    <a:moveTo>
                      <a:pt x="25" y="57"/>
                    </a:moveTo>
                    <a:lnTo>
                      <a:pt x="27" y="52"/>
                    </a:lnTo>
                    <a:lnTo>
                      <a:pt x="27" y="46"/>
                    </a:lnTo>
                    <a:lnTo>
                      <a:pt x="29" y="42"/>
                    </a:lnTo>
                    <a:lnTo>
                      <a:pt x="36" y="42"/>
                    </a:lnTo>
                    <a:lnTo>
                      <a:pt x="38" y="38"/>
                    </a:lnTo>
                    <a:lnTo>
                      <a:pt x="40" y="36"/>
                    </a:lnTo>
                    <a:lnTo>
                      <a:pt x="46" y="34"/>
                    </a:lnTo>
                    <a:lnTo>
                      <a:pt x="52" y="29"/>
                    </a:lnTo>
                    <a:lnTo>
                      <a:pt x="50" y="27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44" y="8"/>
                    </a:lnTo>
                    <a:lnTo>
                      <a:pt x="42" y="6"/>
                    </a:lnTo>
                    <a:lnTo>
                      <a:pt x="40" y="0"/>
                    </a:lnTo>
                    <a:lnTo>
                      <a:pt x="34" y="4"/>
                    </a:lnTo>
                    <a:lnTo>
                      <a:pt x="27" y="6"/>
                    </a:lnTo>
                    <a:lnTo>
                      <a:pt x="21" y="8"/>
                    </a:lnTo>
                    <a:lnTo>
                      <a:pt x="15" y="8"/>
                    </a:lnTo>
                    <a:lnTo>
                      <a:pt x="11" y="9"/>
                    </a:lnTo>
                    <a:lnTo>
                      <a:pt x="8" y="11"/>
                    </a:lnTo>
                    <a:lnTo>
                      <a:pt x="4" y="13"/>
                    </a:lnTo>
                    <a:lnTo>
                      <a:pt x="2" y="17"/>
                    </a:lnTo>
                    <a:lnTo>
                      <a:pt x="0" y="21"/>
                    </a:lnTo>
                    <a:lnTo>
                      <a:pt x="0" y="29"/>
                    </a:lnTo>
                    <a:lnTo>
                      <a:pt x="2" y="32"/>
                    </a:lnTo>
                    <a:lnTo>
                      <a:pt x="4" y="34"/>
                    </a:lnTo>
                    <a:lnTo>
                      <a:pt x="4" y="38"/>
                    </a:lnTo>
                    <a:lnTo>
                      <a:pt x="6" y="40"/>
                    </a:lnTo>
                    <a:lnTo>
                      <a:pt x="8" y="40"/>
                    </a:lnTo>
                    <a:lnTo>
                      <a:pt x="11" y="48"/>
                    </a:lnTo>
                    <a:lnTo>
                      <a:pt x="15" y="50"/>
                    </a:lnTo>
                    <a:lnTo>
                      <a:pt x="17" y="50"/>
                    </a:lnTo>
                    <a:lnTo>
                      <a:pt x="17" y="56"/>
                    </a:lnTo>
                    <a:lnTo>
                      <a:pt x="19" y="57"/>
                    </a:lnTo>
                    <a:lnTo>
                      <a:pt x="25" y="57"/>
                    </a:lnTo>
                    <a:close/>
                  </a:path>
                </a:pathLst>
              </a:custGeom>
              <a:solidFill>
                <a:srgbClr val="FCE6C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390"/>
              <p:cNvSpPr>
                <a:spLocks/>
              </p:cNvSpPr>
              <p:nvPr/>
            </p:nvSpPr>
            <p:spPr bwMode="auto">
              <a:xfrm>
                <a:off x="5019" y="2878"/>
                <a:ext cx="10" cy="56"/>
              </a:xfrm>
              <a:custGeom>
                <a:avLst/>
                <a:gdLst>
                  <a:gd name="T0" fmla="*/ 0 w 10"/>
                  <a:gd name="T1" fmla="*/ 0 h 56"/>
                  <a:gd name="T2" fmla="*/ 0 w 10"/>
                  <a:gd name="T3" fmla="*/ 11 h 56"/>
                  <a:gd name="T4" fmla="*/ 4 w 10"/>
                  <a:gd name="T5" fmla="*/ 27 h 56"/>
                  <a:gd name="T6" fmla="*/ 6 w 10"/>
                  <a:gd name="T7" fmla="*/ 40 h 56"/>
                  <a:gd name="T8" fmla="*/ 10 w 10"/>
                  <a:gd name="T9" fmla="*/ 56 h 56"/>
                  <a:gd name="T10" fmla="*/ 6 w 10"/>
                  <a:gd name="T11" fmla="*/ 40 h 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"/>
                  <a:gd name="T19" fmla="*/ 0 h 56"/>
                  <a:gd name="T20" fmla="*/ 10 w 10"/>
                  <a:gd name="T21" fmla="*/ 56 h 5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" h="56">
                    <a:moveTo>
                      <a:pt x="0" y="0"/>
                    </a:moveTo>
                    <a:lnTo>
                      <a:pt x="0" y="11"/>
                    </a:lnTo>
                    <a:lnTo>
                      <a:pt x="4" y="27"/>
                    </a:lnTo>
                    <a:lnTo>
                      <a:pt x="6" y="40"/>
                    </a:lnTo>
                    <a:lnTo>
                      <a:pt x="10" y="56"/>
                    </a:lnTo>
                    <a:lnTo>
                      <a:pt x="6" y="4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391"/>
              <p:cNvSpPr>
                <a:spLocks/>
              </p:cNvSpPr>
              <p:nvPr/>
            </p:nvSpPr>
            <p:spPr bwMode="auto">
              <a:xfrm>
                <a:off x="5019" y="2891"/>
                <a:ext cx="12" cy="52"/>
              </a:xfrm>
              <a:custGeom>
                <a:avLst/>
                <a:gdLst>
                  <a:gd name="T0" fmla="*/ 0 w 12"/>
                  <a:gd name="T1" fmla="*/ 0 h 52"/>
                  <a:gd name="T2" fmla="*/ 2 w 12"/>
                  <a:gd name="T3" fmla="*/ 16 h 52"/>
                  <a:gd name="T4" fmla="*/ 6 w 12"/>
                  <a:gd name="T5" fmla="*/ 29 h 52"/>
                  <a:gd name="T6" fmla="*/ 8 w 12"/>
                  <a:gd name="T7" fmla="*/ 43 h 52"/>
                  <a:gd name="T8" fmla="*/ 10 w 12"/>
                  <a:gd name="T9" fmla="*/ 52 h 52"/>
                  <a:gd name="T10" fmla="*/ 12 w 12"/>
                  <a:gd name="T11" fmla="*/ 50 h 52"/>
                  <a:gd name="T12" fmla="*/ 12 w 12"/>
                  <a:gd name="T13" fmla="*/ 44 h 52"/>
                  <a:gd name="T14" fmla="*/ 12 w 12"/>
                  <a:gd name="T15" fmla="*/ 50 h 5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"/>
                  <a:gd name="T25" fmla="*/ 0 h 52"/>
                  <a:gd name="T26" fmla="*/ 12 w 12"/>
                  <a:gd name="T27" fmla="*/ 52 h 5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" h="52">
                    <a:moveTo>
                      <a:pt x="0" y="0"/>
                    </a:moveTo>
                    <a:lnTo>
                      <a:pt x="2" y="16"/>
                    </a:lnTo>
                    <a:lnTo>
                      <a:pt x="6" y="29"/>
                    </a:lnTo>
                    <a:lnTo>
                      <a:pt x="8" y="43"/>
                    </a:lnTo>
                    <a:lnTo>
                      <a:pt x="10" y="52"/>
                    </a:lnTo>
                    <a:lnTo>
                      <a:pt x="12" y="50"/>
                    </a:lnTo>
                    <a:lnTo>
                      <a:pt x="12" y="44"/>
                    </a:lnTo>
                    <a:lnTo>
                      <a:pt x="12" y="5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392"/>
              <p:cNvSpPr>
                <a:spLocks/>
              </p:cNvSpPr>
              <p:nvPr/>
            </p:nvSpPr>
            <p:spPr bwMode="auto">
              <a:xfrm>
                <a:off x="5075" y="2665"/>
                <a:ext cx="25" cy="52"/>
              </a:xfrm>
              <a:custGeom>
                <a:avLst/>
                <a:gdLst>
                  <a:gd name="T0" fmla="*/ 19 w 25"/>
                  <a:gd name="T1" fmla="*/ 38 h 52"/>
                  <a:gd name="T2" fmla="*/ 19 w 25"/>
                  <a:gd name="T3" fmla="*/ 30 h 52"/>
                  <a:gd name="T4" fmla="*/ 21 w 25"/>
                  <a:gd name="T5" fmla="*/ 34 h 52"/>
                  <a:gd name="T6" fmla="*/ 25 w 25"/>
                  <a:gd name="T7" fmla="*/ 40 h 52"/>
                  <a:gd name="T8" fmla="*/ 25 w 25"/>
                  <a:gd name="T9" fmla="*/ 19 h 52"/>
                  <a:gd name="T10" fmla="*/ 23 w 25"/>
                  <a:gd name="T11" fmla="*/ 17 h 52"/>
                  <a:gd name="T12" fmla="*/ 21 w 25"/>
                  <a:gd name="T13" fmla="*/ 17 h 52"/>
                  <a:gd name="T14" fmla="*/ 19 w 25"/>
                  <a:gd name="T15" fmla="*/ 13 h 52"/>
                  <a:gd name="T16" fmla="*/ 17 w 25"/>
                  <a:gd name="T17" fmla="*/ 11 h 52"/>
                  <a:gd name="T18" fmla="*/ 23 w 25"/>
                  <a:gd name="T19" fmla="*/ 0 h 52"/>
                  <a:gd name="T20" fmla="*/ 19 w 25"/>
                  <a:gd name="T21" fmla="*/ 0 h 52"/>
                  <a:gd name="T22" fmla="*/ 17 w 25"/>
                  <a:gd name="T23" fmla="*/ 2 h 52"/>
                  <a:gd name="T24" fmla="*/ 13 w 25"/>
                  <a:gd name="T25" fmla="*/ 7 h 52"/>
                  <a:gd name="T26" fmla="*/ 11 w 25"/>
                  <a:gd name="T27" fmla="*/ 7 h 52"/>
                  <a:gd name="T28" fmla="*/ 9 w 25"/>
                  <a:gd name="T29" fmla="*/ 9 h 52"/>
                  <a:gd name="T30" fmla="*/ 8 w 25"/>
                  <a:gd name="T31" fmla="*/ 15 h 52"/>
                  <a:gd name="T32" fmla="*/ 8 w 25"/>
                  <a:gd name="T33" fmla="*/ 17 h 52"/>
                  <a:gd name="T34" fmla="*/ 4 w 25"/>
                  <a:gd name="T35" fmla="*/ 17 h 52"/>
                  <a:gd name="T36" fmla="*/ 4 w 25"/>
                  <a:gd name="T37" fmla="*/ 25 h 52"/>
                  <a:gd name="T38" fmla="*/ 0 w 25"/>
                  <a:gd name="T39" fmla="*/ 30 h 52"/>
                  <a:gd name="T40" fmla="*/ 0 w 25"/>
                  <a:gd name="T41" fmla="*/ 34 h 52"/>
                  <a:gd name="T42" fmla="*/ 4 w 25"/>
                  <a:gd name="T43" fmla="*/ 42 h 52"/>
                  <a:gd name="T44" fmla="*/ 8 w 25"/>
                  <a:gd name="T45" fmla="*/ 44 h 52"/>
                  <a:gd name="T46" fmla="*/ 13 w 25"/>
                  <a:gd name="T47" fmla="*/ 50 h 52"/>
                  <a:gd name="T48" fmla="*/ 19 w 25"/>
                  <a:gd name="T49" fmla="*/ 52 h 52"/>
                  <a:gd name="T50" fmla="*/ 19 w 25"/>
                  <a:gd name="T51" fmla="*/ 38 h 5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5"/>
                  <a:gd name="T79" fmla="*/ 0 h 52"/>
                  <a:gd name="T80" fmla="*/ 25 w 25"/>
                  <a:gd name="T81" fmla="*/ 52 h 5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5" h="52">
                    <a:moveTo>
                      <a:pt x="19" y="38"/>
                    </a:moveTo>
                    <a:lnTo>
                      <a:pt x="19" y="30"/>
                    </a:lnTo>
                    <a:lnTo>
                      <a:pt x="21" y="34"/>
                    </a:lnTo>
                    <a:lnTo>
                      <a:pt x="25" y="40"/>
                    </a:lnTo>
                    <a:lnTo>
                      <a:pt x="25" y="19"/>
                    </a:lnTo>
                    <a:lnTo>
                      <a:pt x="23" y="17"/>
                    </a:lnTo>
                    <a:lnTo>
                      <a:pt x="21" y="17"/>
                    </a:lnTo>
                    <a:lnTo>
                      <a:pt x="19" y="13"/>
                    </a:lnTo>
                    <a:lnTo>
                      <a:pt x="17" y="1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7" y="2"/>
                    </a:lnTo>
                    <a:lnTo>
                      <a:pt x="13" y="7"/>
                    </a:lnTo>
                    <a:lnTo>
                      <a:pt x="11" y="7"/>
                    </a:lnTo>
                    <a:lnTo>
                      <a:pt x="9" y="9"/>
                    </a:lnTo>
                    <a:lnTo>
                      <a:pt x="8" y="15"/>
                    </a:lnTo>
                    <a:lnTo>
                      <a:pt x="8" y="17"/>
                    </a:lnTo>
                    <a:lnTo>
                      <a:pt x="4" y="17"/>
                    </a:lnTo>
                    <a:lnTo>
                      <a:pt x="4" y="25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4" y="42"/>
                    </a:lnTo>
                    <a:lnTo>
                      <a:pt x="8" y="44"/>
                    </a:lnTo>
                    <a:lnTo>
                      <a:pt x="13" y="50"/>
                    </a:lnTo>
                    <a:lnTo>
                      <a:pt x="19" y="52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FCE6C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393"/>
              <p:cNvSpPr>
                <a:spLocks/>
              </p:cNvSpPr>
              <p:nvPr/>
            </p:nvSpPr>
            <p:spPr bwMode="auto">
              <a:xfrm>
                <a:off x="5019" y="2945"/>
                <a:ext cx="12" cy="50"/>
              </a:xfrm>
              <a:custGeom>
                <a:avLst/>
                <a:gdLst>
                  <a:gd name="T0" fmla="*/ 0 w 12"/>
                  <a:gd name="T1" fmla="*/ 0 h 50"/>
                  <a:gd name="T2" fmla="*/ 4 w 12"/>
                  <a:gd name="T3" fmla="*/ 14 h 50"/>
                  <a:gd name="T4" fmla="*/ 8 w 12"/>
                  <a:gd name="T5" fmla="*/ 27 h 50"/>
                  <a:gd name="T6" fmla="*/ 10 w 12"/>
                  <a:gd name="T7" fmla="*/ 42 h 50"/>
                  <a:gd name="T8" fmla="*/ 12 w 12"/>
                  <a:gd name="T9" fmla="*/ 50 h 50"/>
                  <a:gd name="T10" fmla="*/ 10 w 12"/>
                  <a:gd name="T11" fmla="*/ 42 h 5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"/>
                  <a:gd name="T19" fmla="*/ 0 h 50"/>
                  <a:gd name="T20" fmla="*/ 12 w 12"/>
                  <a:gd name="T21" fmla="*/ 50 h 5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" h="50">
                    <a:moveTo>
                      <a:pt x="0" y="0"/>
                    </a:moveTo>
                    <a:lnTo>
                      <a:pt x="4" y="14"/>
                    </a:lnTo>
                    <a:lnTo>
                      <a:pt x="8" y="27"/>
                    </a:lnTo>
                    <a:lnTo>
                      <a:pt x="10" y="42"/>
                    </a:lnTo>
                    <a:lnTo>
                      <a:pt x="12" y="50"/>
                    </a:lnTo>
                    <a:lnTo>
                      <a:pt x="10" y="4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394"/>
              <p:cNvSpPr>
                <a:spLocks/>
              </p:cNvSpPr>
              <p:nvPr/>
            </p:nvSpPr>
            <p:spPr bwMode="auto">
              <a:xfrm>
                <a:off x="5092" y="2695"/>
                <a:ext cx="8" cy="43"/>
              </a:xfrm>
              <a:custGeom>
                <a:avLst/>
                <a:gdLst>
                  <a:gd name="T0" fmla="*/ 8 w 8"/>
                  <a:gd name="T1" fmla="*/ 10 h 43"/>
                  <a:gd name="T2" fmla="*/ 4 w 8"/>
                  <a:gd name="T3" fmla="*/ 4 h 43"/>
                  <a:gd name="T4" fmla="*/ 2 w 8"/>
                  <a:gd name="T5" fmla="*/ 0 h 43"/>
                  <a:gd name="T6" fmla="*/ 2 w 8"/>
                  <a:gd name="T7" fmla="*/ 4 h 43"/>
                  <a:gd name="T8" fmla="*/ 0 w 8"/>
                  <a:gd name="T9" fmla="*/ 6 h 43"/>
                  <a:gd name="T10" fmla="*/ 2 w 8"/>
                  <a:gd name="T11" fmla="*/ 20 h 43"/>
                  <a:gd name="T12" fmla="*/ 4 w 8"/>
                  <a:gd name="T13" fmla="*/ 35 h 43"/>
                  <a:gd name="T14" fmla="*/ 8 w 8"/>
                  <a:gd name="T15" fmla="*/ 43 h 43"/>
                  <a:gd name="T16" fmla="*/ 8 w 8"/>
                  <a:gd name="T17" fmla="*/ 10 h 4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"/>
                  <a:gd name="T28" fmla="*/ 0 h 43"/>
                  <a:gd name="T29" fmla="*/ 8 w 8"/>
                  <a:gd name="T30" fmla="*/ 43 h 4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" h="43">
                    <a:moveTo>
                      <a:pt x="8" y="10"/>
                    </a:moveTo>
                    <a:lnTo>
                      <a:pt x="4" y="4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2" y="20"/>
                    </a:lnTo>
                    <a:lnTo>
                      <a:pt x="4" y="35"/>
                    </a:lnTo>
                    <a:lnTo>
                      <a:pt x="8" y="43"/>
                    </a:lnTo>
                    <a:lnTo>
                      <a:pt x="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395"/>
              <p:cNvSpPr>
                <a:spLocks/>
              </p:cNvSpPr>
              <p:nvPr/>
            </p:nvSpPr>
            <p:spPr bwMode="auto">
              <a:xfrm>
                <a:off x="5092" y="2646"/>
                <a:ext cx="14" cy="40"/>
              </a:xfrm>
              <a:custGeom>
                <a:avLst/>
                <a:gdLst>
                  <a:gd name="T0" fmla="*/ 10 w 14"/>
                  <a:gd name="T1" fmla="*/ 40 h 40"/>
                  <a:gd name="T2" fmla="*/ 10 w 14"/>
                  <a:gd name="T3" fmla="*/ 32 h 40"/>
                  <a:gd name="T4" fmla="*/ 14 w 14"/>
                  <a:gd name="T5" fmla="*/ 0 h 40"/>
                  <a:gd name="T6" fmla="*/ 6 w 14"/>
                  <a:gd name="T7" fmla="*/ 21 h 40"/>
                  <a:gd name="T8" fmla="*/ 0 w 14"/>
                  <a:gd name="T9" fmla="*/ 32 h 40"/>
                  <a:gd name="T10" fmla="*/ 6 w 14"/>
                  <a:gd name="T11" fmla="*/ 38 h 40"/>
                  <a:gd name="T12" fmla="*/ 10 w 14"/>
                  <a:gd name="T13" fmla="*/ 40 h 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40"/>
                  <a:gd name="T23" fmla="*/ 14 w 14"/>
                  <a:gd name="T24" fmla="*/ 40 h 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40">
                    <a:moveTo>
                      <a:pt x="10" y="40"/>
                    </a:moveTo>
                    <a:lnTo>
                      <a:pt x="10" y="32"/>
                    </a:lnTo>
                    <a:lnTo>
                      <a:pt x="14" y="0"/>
                    </a:lnTo>
                    <a:lnTo>
                      <a:pt x="6" y="21"/>
                    </a:lnTo>
                    <a:lnTo>
                      <a:pt x="0" y="32"/>
                    </a:lnTo>
                    <a:lnTo>
                      <a:pt x="6" y="38"/>
                    </a:lnTo>
                    <a:lnTo>
                      <a:pt x="10" y="4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396"/>
              <p:cNvSpPr>
                <a:spLocks/>
              </p:cNvSpPr>
              <p:nvPr/>
            </p:nvSpPr>
            <p:spPr bwMode="auto">
              <a:xfrm>
                <a:off x="5015" y="2909"/>
                <a:ext cx="4" cy="34"/>
              </a:xfrm>
              <a:custGeom>
                <a:avLst/>
                <a:gdLst>
                  <a:gd name="T0" fmla="*/ 4 w 4"/>
                  <a:gd name="T1" fmla="*/ 34 h 34"/>
                  <a:gd name="T2" fmla="*/ 2 w 4"/>
                  <a:gd name="T3" fmla="*/ 17 h 34"/>
                  <a:gd name="T4" fmla="*/ 0 w 4"/>
                  <a:gd name="T5" fmla="*/ 2 h 34"/>
                  <a:gd name="T6" fmla="*/ 0 w 4"/>
                  <a:gd name="T7" fmla="*/ 0 h 34"/>
                  <a:gd name="T8" fmla="*/ 0 w 4"/>
                  <a:gd name="T9" fmla="*/ 2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34"/>
                  <a:gd name="T17" fmla="*/ 4 w 4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34">
                    <a:moveTo>
                      <a:pt x="4" y="34"/>
                    </a:moveTo>
                    <a:lnTo>
                      <a:pt x="2" y="17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397"/>
              <p:cNvSpPr>
                <a:spLocks/>
              </p:cNvSpPr>
              <p:nvPr/>
            </p:nvSpPr>
            <p:spPr bwMode="auto">
              <a:xfrm>
                <a:off x="5079" y="2571"/>
                <a:ext cx="28" cy="5"/>
              </a:xfrm>
              <a:custGeom>
                <a:avLst/>
                <a:gdLst>
                  <a:gd name="T0" fmla="*/ 25 w 28"/>
                  <a:gd name="T1" fmla="*/ 3 h 5"/>
                  <a:gd name="T2" fmla="*/ 17 w 28"/>
                  <a:gd name="T3" fmla="*/ 3 h 5"/>
                  <a:gd name="T4" fmla="*/ 11 w 28"/>
                  <a:gd name="T5" fmla="*/ 2 h 5"/>
                  <a:gd name="T6" fmla="*/ 9 w 28"/>
                  <a:gd name="T7" fmla="*/ 2 h 5"/>
                  <a:gd name="T8" fmla="*/ 5 w 28"/>
                  <a:gd name="T9" fmla="*/ 3 h 5"/>
                  <a:gd name="T10" fmla="*/ 0 w 28"/>
                  <a:gd name="T11" fmla="*/ 3 h 5"/>
                  <a:gd name="T12" fmla="*/ 0 w 28"/>
                  <a:gd name="T13" fmla="*/ 2 h 5"/>
                  <a:gd name="T14" fmla="*/ 0 w 28"/>
                  <a:gd name="T15" fmla="*/ 3 h 5"/>
                  <a:gd name="T16" fmla="*/ 0 w 28"/>
                  <a:gd name="T17" fmla="*/ 2 h 5"/>
                  <a:gd name="T18" fmla="*/ 5 w 28"/>
                  <a:gd name="T19" fmla="*/ 0 h 5"/>
                  <a:gd name="T20" fmla="*/ 15 w 28"/>
                  <a:gd name="T21" fmla="*/ 0 h 5"/>
                  <a:gd name="T22" fmla="*/ 17 w 28"/>
                  <a:gd name="T23" fmla="*/ 2 h 5"/>
                  <a:gd name="T24" fmla="*/ 19 w 28"/>
                  <a:gd name="T25" fmla="*/ 2 h 5"/>
                  <a:gd name="T26" fmla="*/ 21 w 28"/>
                  <a:gd name="T27" fmla="*/ 3 h 5"/>
                  <a:gd name="T28" fmla="*/ 27 w 28"/>
                  <a:gd name="T29" fmla="*/ 3 h 5"/>
                  <a:gd name="T30" fmla="*/ 28 w 28"/>
                  <a:gd name="T31" fmla="*/ 5 h 5"/>
                  <a:gd name="T32" fmla="*/ 25 w 28"/>
                  <a:gd name="T33" fmla="*/ 3 h 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8"/>
                  <a:gd name="T52" fmla="*/ 0 h 5"/>
                  <a:gd name="T53" fmla="*/ 28 w 28"/>
                  <a:gd name="T54" fmla="*/ 5 h 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8" h="5">
                    <a:moveTo>
                      <a:pt x="25" y="3"/>
                    </a:moveTo>
                    <a:lnTo>
                      <a:pt x="17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5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5" y="0"/>
                    </a:lnTo>
                    <a:lnTo>
                      <a:pt x="15" y="0"/>
                    </a:lnTo>
                    <a:lnTo>
                      <a:pt x="17" y="2"/>
                    </a:lnTo>
                    <a:lnTo>
                      <a:pt x="19" y="2"/>
                    </a:lnTo>
                    <a:lnTo>
                      <a:pt x="21" y="3"/>
                    </a:lnTo>
                    <a:lnTo>
                      <a:pt x="27" y="3"/>
                    </a:lnTo>
                    <a:lnTo>
                      <a:pt x="28" y="5"/>
                    </a:lnTo>
                    <a:lnTo>
                      <a:pt x="25" y="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398"/>
              <p:cNvSpPr>
                <a:spLocks/>
              </p:cNvSpPr>
              <p:nvPr/>
            </p:nvSpPr>
            <p:spPr bwMode="auto">
              <a:xfrm>
                <a:off x="5012" y="2884"/>
                <a:ext cx="5" cy="25"/>
              </a:xfrm>
              <a:custGeom>
                <a:avLst/>
                <a:gdLst>
                  <a:gd name="T0" fmla="*/ 0 w 5"/>
                  <a:gd name="T1" fmla="*/ 0 h 25"/>
                  <a:gd name="T2" fmla="*/ 2 w 5"/>
                  <a:gd name="T3" fmla="*/ 13 h 25"/>
                  <a:gd name="T4" fmla="*/ 3 w 5"/>
                  <a:gd name="T5" fmla="*/ 25 h 25"/>
                  <a:gd name="T6" fmla="*/ 5 w 5"/>
                  <a:gd name="T7" fmla="*/ 23 h 25"/>
                  <a:gd name="T8" fmla="*/ 3 w 5"/>
                  <a:gd name="T9" fmla="*/ 5 h 25"/>
                  <a:gd name="T10" fmla="*/ 3 w 5"/>
                  <a:gd name="T11" fmla="*/ 2 h 25"/>
                  <a:gd name="T12" fmla="*/ 3 w 5"/>
                  <a:gd name="T13" fmla="*/ 5 h 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"/>
                  <a:gd name="T22" fmla="*/ 0 h 25"/>
                  <a:gd name="T23" fmla="*/ 5 w 5"/>
                  <a:gd name="T24" fmla="*/ 25 h 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" h="25">
                    <a:moveTo>
                      <a:pt x="0" y="0"/>
                    </a:moveTo>
                    <a:lnTo>
                      <a:pt x="2" y="13"/>
                    </a:lnTo>
                    <a:lnTo>
                      <a:pt x="3" y="25"/>
                    </a:lnTo>
                    <a:lnTo>
                      <a:pt x="5" y="23"/>
                    </a:lnTo>
                    <a:lnTo>
                      <a:pt x="3" y="5"/>
                    </a:lnTo>
                    <a:lnTo>
                      <a:pt x="3" y="2"/>
                    </a:lnTo>
                    <a:lnTo>
                      <a:pt x="3" y="5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399"/>
              <p:cNvSpPr>
                <a:spLocks/>
              </p:cNvSpPr>
              <p:nvPr/>
            </p:nvSpPr>
            <p:spPr bwMode="auto">
              <a:xfrm>
                <a:off x="5083" y="2576"/>
                <a:ext cx="15" cy="6"/>
              </a:xfrm>
              <a:custGeom>
                <a:avLst/>
                <a:gdLst>
                  <a:gd name="T0" fmla="*/ 3 w 15"/>
                  <a:gd name="T1" fmla="*/ 0 h 6"/>
                  <a:gd name="T2" fmla="*/ 7 w 15"/>
                  <a:gd name="T3" fmla="*/ 0 h 6"/>
                  <a:gd name="T4" fmla="*/ 9 w 15"/>
                  <a:gd name="T5" fmla="*/ 2 h 6"/>
                  <a:gd name="T6" fmla="*/ 13 w 15"/>
                  <a:gd name="T7" fmla="*/ 2 h 6"/>
                  <a:gd name="T8" fmla="*/ 15 w 15"/>
                  <a:gd name="T9" fmla="*/ 4 h 6"/>
                  <a:gd name="T10" fmla="*/ 5 w 15"/>
                  <a:gd name="T11" fmla="*/ 4 h 6"/>
                  <a:gd name="T12" fmla="*/ 3 w 15"/>
                  <a:gd name="T13" fmla="*/ 6 h 6"/>
                  <a:gd name="T14" fmla="*/ 3 w 15"/>
                  <a:gd name="T15" fmla="*/ 4 h 6"/>
                  <a:gd name="T16" fmla="*/ 1 w 15"/>
                  <a:gd name="T17" fmla="*/ 0 h 6"/>
                  <a:gd name="T18" fmla="*/ 0 w 15"/>
                  <a:gd name="T19" fmla="*/ 0 h 6"/>
                  <a:gd name="T20" fmla="*/ 3 w 15"/>
                  <a:gd name="T21" fmla="*/ 0 h 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5"/>
                  <a:gd name="T34" fmla="*/ 0 h 6"/>
                  <a:gd name="T35" fmla="*/ 15 w 15"/>
                  <a:gd name="T36" fmla="*/ 6 h 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5" h="6">
                    <a:moveTo>
                      <a:pt x="3" y="0"/>
                    </a:moveTo>
                    <a:lnTo>
                      <a:pt x="7" y="0"/>
                    </a:lnTo>
                    <a:lnTo>
                      <a:pt x="9" y="2"/>
                    </a:lnTo>
                    <a:lnTo>
                      <a:pt x="13" y="2"/>
                    </a:lnTo>
                    <a:lnTo>
                      <a:pt x="15" y="4"/>
                    </a:lnTo>
                    <a:lnTo>
                      <a:pt x="5" y="4"/>
                    </a:lnTo>
                    <a:lnTo>
                      <a:pt x="3" y="6"/>
                    </a:lnTo>
                    <a:lnTo>
                      <a:pt x="3" y="4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400"/>
              <p:cNvSpPr>
                <a:spLocks/>
              </p:cNvSpPr>
              <p:nvPr/>
            </p:nvSpPr>
            <p:spPr bwMode="auto">
              <a:xfrm>
                <a:off x="4991" y="2853"/>
                <a:ext cx="3" cy="15"/>
              </a:xfrm>
              <a:custGeom>
                <a:avLst/>
                <a:gdLst>
                  <a:gd name="T0" fmla="*/ 3 w 3"/>
                  <a:gd name="T1" fmla="*/ 0 h 15"/>
                  <a:gd name="T2" fmla="*/ 1 w 3"/>
                  <a:gd name="T3" fmla="*/ 6 h 15"/>
                  <a:gd name="T4" fmla="*/ 1 w 3"/>
                  <a:gd name="T5" fmla="*/ 11 h 15"/>
                  <a:gd name="T6" fmla="*/ 0 w 3"/>
                  <a:gd name="T7" fmla="*/ 15 h 15"/>
                  <a:gd name="T8" fmla="*/ 1 w 3"/>
                  <a:gd name="T9" fmla="*/ 11 h 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15"/>
                  <a:gd name="T17" fmla="*/ 3 w 3"/>
                  <a:gd name="T18" fmla="*/ 15 h 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15">
                    <a:moveTo>
                      <a:pt x="3" y="0"/>
                    </a:moveTo>
                    <a:lnTo>
                      <a:pt x="1" y="6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1" y="11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401"/>
              <p:cNvSpPr>
                <a:spLocks/>
              </p:cNvSpPr>
              <p:nvPr/>
            </p:nvSpPr>
            <p:spPr bwMode="auto">
              <a:xfrm>
                <a:off x="4987" y="2845"/>
                <a:ext cx="2" cy="14"/>
              </a:xfrm>
              <a:custGeom>
                <a:avLst/>
                <a:gdLst>
                  <a:gd name="T0" fmla="*/ 2 w 2"/>
                  <a:gd name="T1" fmla="*/ 0 h 14"/>
                  <a:gd name="T2" fmla="*/ 2 w 2"/>
                  <a:gd name="T3" fmla="*/ 4 h 14"/>
                  <a:gd name="T4" fmla="*/ 0 w 2"/>
                  <a:gd name="T5" fmla="*/ 8 h 14"/>
                  <a:gd name="T6" fmla="*/ 0 w 2"/>
                  <a:gd name="T7" fmla="*/ 14 h 14"/>
                  <a:gd name="T8" fmla="*/ 0 w 2"/>
                  <a:gd name="T9" fmla="*/ 8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"/>
                  <a:gd name="T16" fmla="*/ 0 h 14"/>
                  <a:gd name="T17" fmla="*/ 2 w 2"/>
                  <a:gd name="T18" fmla="*/ 14 h 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" h="14">
                    <a:moveTo>
                      <a:pt x="2" y="0"/>
                    </a:moveTo>
                    <a:lnTo>
                      <a:pt x="2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402"/>
              <p:cNvSpPr>
                <a:spLocks/>
              </p:cNvSpPr>
              <p:nvPr/>
            </p:nvSpPr>
            <p:spPr bwMode="auto">
              <a:xfrm>
                <a:off x="5077" y="2690"/>
                <a:ext cx="7" cy="13"/>
              </a:xfrm>
              <a:custGeom>
                <a:avLst/>
                <a:gdLst>
                  <a:gd name="T0" fmla="*/ 0 w 7"/>
                  <a:gd name="T1" fmla="*/ 0 h 13"/>
                  <a:gd name="T2" fmla="*/ 2 w 7"/>
                  <a:gd name="T3" fmla="*/ 4 h 13"/>
                  <a:gd name="T4" fmla="*/ 6 w 7"/>
                  <a:gd name="T5" fmla="*/ 9 h 13"/>
                  <a:gd name="T6" fmla="*/ 7 w 7"/>
                  <a:gd name="T7" fmla="*/ 13 h 13"/>
                  <a:gd name="T8" fmla="*/ 6 w 7"/>
                  <a:gd name="T9" fmla="*/ 9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13"/>
                  <a:gd name="T17" fmla="*/ 7 w 7"/>
                  <a:gd name="T18" fmla="*/ 13 h 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13">
                    <a:moveTo>
                      <a:pt x="0" y="0"/>
                    </a:moveTo>
                    <a:lnTo>
                      <a:pt x="2" y="4"/>
                    </a:lnTo>
                    <a:lnTo>
                      <a:pt x="6" y="9"/>
                    </a:lnTo>
                    <a:lnTo>
                      <a:pt x="7" y="13"/>
                    </a:lnTo>
                    <a:lnTo>
                      <a:pt x="6" y="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403"/>
              <p:cNvSpPr>
                <a:spLocks/>
              </p:cNvSpPr>
              <p:nvPr/>
            </p:nvSpPr>
            <p:spPr bwMode="auto">
              <a:xfrm>
                <a:off x="5083" y="2607"/>
                <a:ext cx="13" cy="8"/>
              </a:xfrm>
              <a:custGeom>
                <a:avLst/>
                <a:gdLst>
                  <a:gd name="T0" fmla="*/ 1 w 13"/>
                  <a:gd name="T1" fmla="*/ 2 h 8"/>
                  <a:gd name="T2" fmla="*/ 9 w 13"/>
                  <a:gd name="T3" fmla="*/ 2 h 8"/>
                  <a:gd name="T4" fmla="*/ 7 w 13"/>
                  <a:gd name="T5" fmla="*/ 4 h 8"/>
                  <a:gd name="T6" fmla="*/ 5 w 13"/>
                  <a:gd name="T7" fmla="*/ 4 h 8"/>
                  <a:gd name="T8" fmla="*/ 0 w 13"/>
                  <a:gd name="T9" fmla="*/ 6 h 8"/>
                  <a:gd name="T10" fmla="*/ 0 w 13"/>
                  <a:gd name="T11" fmla="*/ 8 h 8"/>
                  <a:gd name="T12" fmla="*/ 3 w 13"/>
                  <a:gd name="T13" fmla="*/ 8 h 8"/>
                  <a:gd name="T14" fmla="*/ 7 w 13"/>
                  <a:gd name="T15" fmla="*/ 4 h 8"/>
                  <a:gd name="T16" fmla="*/ 11 w 13"/>
                  <a:gd name="T17" fmla="*/ 2 h 8"/>
                  <a:gd name="T18" fmla="*/ 13 w 13"/>
                  <a:gd name="T19" fmla="*/ 0 h 8"/>
                  <a:gd name="T20" fmla="*/ 11 w 13"/>
                  <a:gd name="T21" fmla="*/ 2 h 8"/>
                  <a:gd name="T22" fmla="*/ 9 w 13"/>
                  <a:gd name="T23" fmla="*/ 2 h 8"/>
                  <a:gd name="T24" fmla="*/ 7 w 13"/>
                  <a:gd name="T25" fmla="*/ 0 h 8"/>
                  <a:gd name="T26" fmla="*/ 5 w 13"/>
                  <a:gd name="T27" fmla="*/ 0 h 8"/>
                  <a:gd name="T28" fmla="*/ 1 w 13"/>
                  <a:gd name="T29" fmla="*/ 2 h 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3"/>
                  <a:gd name="T46" fmla="*/ 0 h 8"/>
                  <a:gd name="T47" fmla="*/ 13 w 13"/>
                  <a:gd name="T48" fmla="*/ 8 h 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3" h="8">
                    <a:moveTo>
                      <a:pt x="1" y="2"/>
                    </a:moveTo>
                    <a:lnTo>
                      <a:pt x="9" y="2"/>
                    </a:lnTo>
                    <a:lnTo>
                      <a:pt x="7" y="4"/>
                    </a:lnTo>
                    <a:lnTo>
                      <a:pt x="5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7" y="4"/>
                    </a:lnTo>
                    <a:lnTo>
                      <a:pt x="11" y="2"/>
                    </a:lnTo>
                    <a:lnTo>
                      <a:pt x="13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Freeform 404"/>
              <p:cNvSpPr>
                <a:spLocks/>
              </p:cNvSpPr>
              <p:nvPr/>
            </p:nvSpPr>
            <p:spPr bwMode="auto">
              <a:xfrm>
                <a:off x="5132" y="2590"/>
                <a:ext cx="12" cy="13"/>
              </a:xfrm>
              <a:custGeom>
                <a:avLst/>
                <a:gdLst>
                  <a:gd name="T0" fmla="*/ 12 w 12"/>
                  <a:gd name="T1" fmla="*/ 0 h 13"/>
                  <a:gd name="T2" fmla="*/ 8 w 12"/>
                  <a:gd name="T3" fmla="*/ 4 h 13"/>
                  <a:gd name="T4" fmla="*/ 4 w 12"/>
                  <a:gd name="T5" fmla="*/ 9 h 13"/>
                  <a:gd name="T6" fmla="*/ 0 w 12"/>
                  <a:gd name="T7" fmla="*/ 13 h 13"/>
                  <a:gd name="T8" fmla="*/ 4 w 12"/>
                  <a:gd name="T9" fmla="*/ 9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13"/>
                  <a:gd name="T17" fmla="*/ 12 w 12"/>
                  <a:gd name="T18" fmla="*/ 13 h 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13">
                    <a:moveTo>
                      <a:pt x="12" y="0"/>
                    </a:moveTo>
                    <a:lnTo>
                      <a:pt x="8" y="4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4" y="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405"/>
              <p:cNvSpPr>
                <a:spLocks/>
              </p:cNvSpPr>
              <p:nvPr/>
            </p:nvSpPr>
            <p:spPr bwMode="auto">
              <a:xfrm>
                <a:off x="5132" y="2567"/>
                <a:ext cx="14" cy="11"/>
              </a:xfrm>
              <a:custGeom>
                <a:avLst/>
                <a:gdLst>
                  <a:gd name="T0" fmla="*/ 14 w 14"/>
                  <a:gd name="T1" fmla="*/ 0 h 11"/>
                  <a:gd name="T2" fmla="*/ 12 w 14"/>
                  <a:gd name="T3" fmla="*/ 2 h 11"/>
                  <a:gd name="T4" fmla="*/ 8 w 14"/>
                  <a:gd name="T5" fmla="*/ 2 h 11"/>
                  <a:gd name="T6" fmla="*/ 0 w 14"/>
                  <a:gd name="T7" fmla="*/ 9 h 11"/>
                  <a:gd name="T8" fmla="*/ 0 w 14"/>
                  <a:gd name="T9" fmla="*/ 11 h 11"/>
                  <a:gd name="T10" fmla="*/ 2 w 14"/>
                  <a:gd name="T11" fmla="*/ 11 h 11"/>
                  <a:gd name="T12" fmla="*/ 4 w 14"/>
                  <a:gd name="T13" fmla="*/ 7 h 11"/>
                  <a:gd name="T14" fmla="*/ 8 w 14"/>
                  <a:gd name="T15" fmla="*/ 4 h 11"/>
                  <a:gd name="T16" fmla="*/ 12 w 14"/>
                  <a:gd name="T17" fmla="*/ 2 h 11"/>
                  <a:gd name="T18" fmla="*/ 14 w 14"/>
                  <a:gd name="T19" fmla="*/ 0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"/>
                  <a:gd name="T31" fmla="*/ 0 h 11"/>
                  <a:gd name="T32" fmla="*/ 14 w 14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" h="11">
                    <a:moveTo>
                      <a:pt x="14" y="0"/>
                    </a:moveTo>
                    <a:lnTo>
                      <a:pt x="12" y="2"/>
                    </a:lnTo>
                    <a:lnTo>
                      <a:pt x="8" y="2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2" y="11"/>
                    </a:lnTo>
                    <a:lnTo>
                      <a:pt x="4" y="7"/>
                    </a:lnTo>
                    <a:lnTo>
                      <a:pt x="8" y="4"/>
                    </a:lnTo>
                    <a:lnTo>
                      <a:pt x="12" y="2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Freeform 406"/>
              <p:cNvSpPr>
                <a:spLocks/>
              </p:cNvSpPr>
              <p:nvPr/>
            </p:nvSpPr>
            <p:spPr bwMode="auto">
              <a:xfrm>
                <a:off x="5081" y="2607"/>
                <a:ext cx="11" cy="6"/>
              </a:xfrm>
              <a:custGeom>
                <a:avLst/>
                <a:gdLst>
                  <a:gd name="T0" fmla="*/ 0 w 11"/>
                  <a:gd name="T1" fmla="*/ 0 h 6"/>
                  <a:gd name="T2" fmla="*/ 2 w 11"/>
                  <a:gd name="T3" fmla="*/ 6 h 6"/>
                  <a:gd name="T4" fmla="*/ 7 w 11"/>
                  <a:gd name="T5" fmla="*/ 4 h 6"/>
                  <a:gd name="T6" fmla="*/ 11 w 11"/>
                  <a:gd name="T7" fmla="*/ 4 h 6"/>
                  <a:gd name="T8" fmla="*/ 11 w 11"/>
                  <a:gd name="T9" fmla="*/ 2 h 6"/>
                  <a:gd name="T10" fmla="*/ 3 w 11"/>
                  <a:gd name="T11" fmla="*/ 2 h 6"/>
                  <a:gd name="T12" fmla="*/ 0 w 11"/>
                  <a:gd name="T13" fmla="*/ 0 h 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6"/>
                  <a:gd name="T23" fmla="*/ 11 w 11"/>
                  <a:gd name="T24" fmla="*/ 6 h 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6">
                    <a:moveTo>
                      <a:pt x="0" y="0"/>
                    </a:moveTo>
                    <a:lnTo>
                      <a:pt x="2" y="6"/>
                    </a:lnTo>
                    <a:lnTo>
                      <a:pt x="7" y="4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Freeform 407"/>
              <p:cNvSpPr>
                <a:spLocks/>
              </p:cNvSpPr>
              <p:nvPr/>
            </p:nvSpPr>
            <p:spPr bwMode="auto">
              <a:xfrm>
                <a:off x="5084" y="2686"/>
                <a:ext cx="2" cy="11"/>
              </a:xfrm>
              <a:custGeom>
                <a:avLst/>
                <a:gdLst>
                  <a:gd name="T0" fmla="*/ 0 w 2"/>
                  <a:gd name="T1" fmla="*/ 0 h 11"/>
                  <a:gd name="T2" fmla="*/ 0 w 2"/>
                  <a:gd name="T3" fmla="*/ 4 h 11"/>
                  <a:gd name="T4" fmla="*/ 2 w 2"/>
                  <a:gd name="T5" fmla="*/ 9 h 11"/>
                  <a:gd name="T6" fmla="*/ 2 w 2"/>
                  <a:gd name="T7" fmla="*/ 11 h 11"/>
                  <a:gd name="T8" fmla="*/ 2 w 2"/>
                  <a:gd name="T9" fmla="*/ 9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"/>
                  <a:gd name="T16" fmla="*/ 0 h 11"/>
                  <a:gd name="T17" fmla="*/ 2 w 2"/>
                  <a:gd name="T18" fmla="*/ 11 h 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" h="11">
                    <a:moveTo>
                      <a:pt x="0" y="0"/>
                    </a:moveTo>
                    <a:lnTo>
                      <a:pt x="0" y="4"/>
                    </a:lnTo>
                    <a:lnTo>
                      <a:pt x="2" y="9"/>
                    </a:lnTo>
                    <a:lnTo>
                      <a:pt x="2" y="11"/>
                    </a:lnTo>
                    <a:lnTo>
                      <a:pt x="2" y="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408"/>
              <p:cNvSpPr>
                <a:spLocks/>
              </p:cNvSpPr>
              <p:nvPr/>
            </p:nvSpPr>
            <p:spPr bwMode="auto">
              <a:xfrm>
                <a:off x="5088" y="2680"/>
                <a:ext cx="4" cy="12"/>
              </a:xfrm>
              <a:custGeom>
                <a:avLst/>
                <a:gdLst>
                  <a:gd name="T0" fmla="*/ 4 w 4"/>
                  <a:gd name="T1" fmla="*/ 12 h 12"/>
                  <a:gd name="T2" fmla="*/ 2 w 4"/>
                  <a:gd name="T3" fmla="*/ 8 h 12"/>
                  <a:gd name="T4" fmla="*/ 2 w 4"/>
                  <a:gd name="T5" fmla="*/ 6 h 12"/>
                  <a:gd name="T6" fmla="*/ 0 w 4"/>
                  <a:gd name="T7" fmla="*/ 4 h 12"/>
                  <a:gd name="T8" fmla="*/ 0 w 4"/>
                  <a:gd name="T9" fmla="*/ 0 h 12"/>
                  <a:gd name="T10" fmla="*/ 0 w 4"/>
                  <a:gd name="T11" fmla="*/ 4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12"/>
                  <a:gd name="T20" fmla="*/ 4 w 4"/>
                  <a:gd name="T21" fmla="*/ 12 h 1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12">
                    <a:moveTo>
                      <a:pt x="4" y="12"/>
                    </a:move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4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409"/>
              <p:cNvSpPr>
                <a:spLocks/>
              </p:cNvSpPr>
              <p:nvPr/>
            </p:nvSpPr>
            <p:spPr bwMode="auto">
              <a:xfrm>
                <a:off x="5140" y="2574"/>
                <a:ext cx="2" cy="10"/>
              </a:xfrm>
              <a:custGeom>
                <a:avLst/>
                <a:gdLst>
                  <a:gd name="T0" fmla="*/ 2 w 2"/>
                  <a:gd name="T1" fmla="*/ 0 h 10"/>
                  <a:gd name="T2" fmla="*/ 0 w 2"/>
                  <a:gd name="T3" fmla="*/ 2 h 10"/>
                  <a:gd name="T4" fmla="*/ 0 w 2"/>
                  <a:gd name="T5" fmla="*/ 6 h 10"/>
                  <a:gd name="T6" fmla="*/ 2 w 2"/>
                  <a:gd name="T7" fmla="*/ 8 h 10"/>
                  <a:gd name="T8" fmla="*/ 2 w 2"/>
                  <a:gd name="T9" fmla="*/ 10 h 10"/>
                  <a:gd name="T10" fmla="*/ 2 w 2"/>
                  <a:gd name="T11" fmla="*/ 0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"/>
                  <a:gd name="T19" fmla="*/ 0 h 10"/>
                  <a:gd name="T20" fmla="*/ 2 w 2"/>
                  <a:gd name="T21" fmla="*/ 10 h 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" h="10">
                    <a:moveTo>
                      <a:pt x="2" y="0"/>
                    </a:moveTo>
                    <a:lnTo>
                      <a:pt x="0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Freeform 410"/>
              <p:cNvSpPr>
                <a:spLocks/>
              </p:cNvSpPr>
              <p:nvPr/>
            </p:nvSpPr>
            <p:spPr bwMode="auto">
              <a:xfrm>
                <a:off x="5079" y="2597"/>
                <a:ext cx="5" cy="2"/>
              </a:xfrm>
              <a:custGeom>
                <a:avLst/>
                <a:gdLst>
                  <a:gd name="T0" fmla="*/ 5 w 5"/>
                  <a:gd name="T1" fmla="*/ 2 h 2"/>
                  <a:gd name="T2" fmla="*/ 4 w 5"/>
                  <a:gd name="T3" fmla="*/ 0 h 2"/>
                  <a:gd name="T4" fmla="*/ 0 w 5"/>
                  <a:gd name="T5" fmla="*/ 2 h 2"/>
                  <a:gd name="T6" fmla="*/ 5 w 5"/>
                  <a:gd name="T7" fmla="*/ 2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"/>
                  <a:gd name="T13" fmla="*/ 0 h 2"/>
                  <a:gd name="T14" fmla="*/ 5 w 5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" h="2">
                    <a:moveTo>
                      <a:pt x="5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Freeform 411"/>
              <p:cNvSpPr>
                <a:spLocks/>
              </p:cNvSpPr>
              <p:nvPr/>
            </p:nvSpPr>
            <p:spPr bwMode="auto">
              <a:xfrm>
                <a:off x="5012" y="2878"/>
                <a:ext cx="3" cy="6"/>
              </a:xfrm>
              <a:custGeom>
                <a:avLst/>
                <a:gdLst>
                  <a:gd name="T0" fmla="*/ 0 w 3"/>
                  <a:gd name="T1" fmla="*/ 0 h 6"/>
                  <a:gd name="T2" fmla="*/ 2 w 3"/>
                  <a:gd name="T3" fmla="*/ 6 h 6"/>
                  <a:gd name="T4" fmla="*/ 3 w 3"/>
                  <a:gd name="T5" fmla="*/ 2 h 6"/>
                  <a:gd name="T6" fmla="*/ 2 w 3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"/>
                  <a:gd name="T13" fmla="*/ 0 h 6"/>
                  <a:gd name="T14" fmla="*/ 3 w 3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" h="6">
                    <a:moveTo>
                      <a:pt x="0" y="0"/>
                    </a:moveTo>
                    <a:lnTo>
                      <a:pt x="2" y="6"/>
                    </a:lnTo>
                    <a:lnTo>
                      <a:pt x="3" y="2"/>
                    </a:lnTo>
                    <a:lnTo>
                      <a:pt x="2" y="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412"/>
              <p:cNvSpPr>
                <a:spLocks/>
              </p:cNvSpPr>
              <p:nvPr/>
            </p:nvSpPr>
            <p:spPr bwMode="auto">
              <a:xfrm>
                <a:off x="4994" y="2847"/>
                <a:ext cx="6" cy="4"/>
              </a:xfrm>
              <a:custGeom>
                <a:avLst/>
                <a:gdLst>
                  <a:gd name="T0" fmla="*/ 6 w 6"/>
                  <a:gd name="T1" fmla="*/ 0 h 4"/>
                  <a:gd name="T2" fmla="*/ 4 w 6"/>
                  <a:gd name="T3" fmla="*/ 0 h 4"/>
                  <a:gd name="T4" fmla="*/ 0 w 6"/>
                  <a:gd name="T5" fmla="*/ 4 h 4"/>
                  <a:gd name="T6" fmla="*/ 4 w 6"/>
                  <a:gd name="T7" fmla="*/ 2 h 4"/>
                  <a:gd name="T8" fmla="*/ 6 w 6"/>
                  <a:gd name="T9" fmla="*/ 2 h 4"/>
                  <a:gd name="T10" fmla="*/ 6 w 6"/>
                  <a:gd name="T11" fmla="*/ 0 h 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4"/>
                  <a:gd name="T20" fmla="*/ 6 w 6"/>
                  <a:gd name="T21" fmla="*/ 4 h 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4">
                    <a:moveTo>
                      <a:pt x="6" y="0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413"/>
              <p:cNvSpPr>
                <a:spLocks/>
              </p:cNvSpPr>
              <p:nvPr/>
            </p:nvSpPr>
            <p:spPr bwMode="auto">
              <a:xfrm>
                <a:off x="5096" y="2605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4 w 4"/>
                  <a:gd name="T3" fmla="*/ 4 h 4"/>
                  <a:gd name="T4" fmla="*/ 2 w 4"/>
                  <a:gd name="T5" fmla="*/ 2 h 4"/>
                  <a:gd name="T6" fmla="*/ 0 60000 65536"/>
                  <a:gd name="T7" fmla="*/ 0 60000 65536"/>
                  <a:gd name="T8" fmla="*/ 0 60000 65536"/>
                  <a:gd name="T9" fmla="*/ 0 w 4"/>
                  <a:gd name="T10" fmla="*/ 0 h 4"/>
                  <a:gd name="T11" fmla="*/ 4 w 4"/>
                  <a:gd name="T12" fmla="*/ 4 h 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" h="4">
                    <a:moveTo>
                      <a:pt x="0" y="0"/>
                    </a:moveTo>
                    <a:lnTo>
                      <a:pt x="4" y="4"/>
                    </a:lnTo>
                    <a:lnTo>
                      <a:pt x="2" y="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Freeform 414"/>
              <p:cNvSpPr>
                <a:spLocks/>
              </p:cNvSpPr>
              <p:nvPr/>
            </p:nvSpPr>
            <p:spPr bwMode="auto">
              <a:xfrm>
                <a:off x="5000" y="2855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2 w 2"/>
                  <a:gd name="T3" fmla="*/ 0 h 4"/>
                  <a:gd name="T4" fmla="*/ 0 w 2"/>
                  <a:gd name="T5" fmla="*/ 0 h 4"/>
                  <a:gd name="T6" fmla="*/ 0 w 2"/>
                  <a:gd name="T7" fmla="*/ 4 h 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"/>
                  <a:gd name="T13" fmla="*/ 0 h 4"/>
                  <a:gd name="T14" fmla="*/ 2 w 2"/>
                  <a:gd name="T15" fmla="*/ 4 h 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" h="4">
                    <a:moveTo>
                      <a:pt x="0" y="4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Line 415"/>
              <p:cNvSpPr>
                <a:spLocks noChangeShapeType="1"/>
              </p:cNvSpPr>
              <p:nvPr/>
            </p:nvSpPr>
            <p:spPr bwMode="auto">
              <a:xfrm>
                <a:off x="5142" y="2574"/>
                <a:ext cx="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3" name="Freeform 416"/>
              <p:cNvSpPr>
                <a:spLocks/>
              </p:cNvSpPr>
              <p:nvPr/>
            </p:nvSpPr>
            <p:spPr bwMode="auto">
              <a:xfrm>
                <a:off x="5169" y="2569"/>
                <a:ext cx="86" cy="249"/>
              </a:xfrm>
              <a:custGeom>
                <a:avLst/>
                <a:gdLst>
                  <a:gd name="T0" fmla="*/ 0 w 86"/>
                  <a:gd name="T1" fmla="*/ 4 h 249"/>
                  <a:gd name="T2" fmla="*/ 76 w 86"/>
                  <a:gd name="T3" fmla="*/ 178 h 249"/>
                  <a:gd name="T4" fmla="*/ 78 w 86"/>
                  <a:gd name="T5" fmla="*/ 249 h 249"/>
                  <a:gd name="T6" fmla="*/ 86 w 86"/>
                  <a:gd name="T7" fmla="*/ 249 h 249"/>
                  <a:gd name="T8" fmla="*/ 82 w 86"/>
                  <a:gd name="T9" fmla="*/ 173 h 249"/>
                  <a:gd name="T10" fmla="*/ 7 w 86"/>
                  <a:gd name="T11" fmla="*/ 0 h 249"/>
                  <a:gd name="T12" fmla="*/ 0 w 86"/>
                  <a:gd name="T13" fmla="*/ 4 h 24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6"/>
                  <a:gd name="T22" fmla="*/ 0 h 249"/>
                  <a:gd name="T23" fmla="*/ 86 w 86"/>
                  <a:gd name="T24" fmla="*/ 249 h 24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6" h="249">
                    <a:moveTo>
                      <a:pt x="0" y="4"/>
                    </a:moveTo>
                    <a:lnTo>
                      <a:pt x="76" y="178"/>
                    </a:lnTo>
                    <a:lnTo>
                      <a:pt x="78" y="249"/>
                    </a:lnTo>
                    <a:lnTo>
                      <a:pt x="86" y="249"/>
                    </a:lnTo>
                    <a:lnTo>
                      <a:pt x="82" y="173"/>
                    </a:lnTo>
                    <a:lnTo>
                      <a:pt x="7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417"/>
              <p:cNvSpPr>
                <a:spLocks/>
              </p:cNvSpPr>
              <p:nvPr/>
            </p:nvSpPr>
            <p:spPr bwMode="auto">
              <a:xfrm>
                <a:off x="5173" y="2605"/>
                <a:ext cx="84" cy="23"/>
              </a:xfrm>
              <a:custGeom>
                <a:avLst/>
                <a:gdLst>
                  <a:gd name="T0" fmla="*/ 0 w 84"/>
                  <a:gd name="T1" fmla="*/ 21 h 23"/>
                  <a:gd name="T2" fmla="*/ 5 w 84"/>
                  <a:gd name="T3" fmla="*/ 16 h 23"/>
                  <a:gd name="T4" fmla="*/ 11 w 84"/>
                  <a:gd name="T5" fmla="*/ 16 h 23"/>
                  <a:gd name="T6" fmla="*/ 23 w 84"/>
                  <a:gd name="T7" fmla="*/ 14 h 23"/>
                  <a:gd name="T8" fmla="*/ 30 w 84"/>
                  <a:gd name="T9" fmla="*/ 14 h 23"/>
                  <a:gd name="T10" fmla="*/ 46 w 84"/>
                  <a:gd name="T11" fmla="*/ 12 h 23"/>
                  <a:gd name="T12" fmla="*/ 57 w 84"/>
                  <a:gd name="T13" fmla="*/ 6 h 23"/>
                  <a:gd name="T14" fmla="*/ 69 w 84"/>
                  <a:gd name="T15" fmla="*/ 4 h 23"/>
                  <a:gd name="T16" fmla="*/ 80 w 84"/>
                  <a:gd name="T17" fmla="*/ 0 h 23"/>
                  <a:gd name="T18" fmla="*/ 84 w 84"/>
                  <a:gd name="T19" fmla="*/ 6 h 23"/>
                  <a:gd name="T20" fmla="*/ 48 w 84"/>
                  <a:gd name="T21" fmla="*/ 14 h 23"/>
                  <a:gd name="T22" fmla="*/ 46 w 84"/>
                  <a:gd name="T23" fmla="*/ 16 h 23"/>
                  <a:gd name="T24" fmla="*/ 30 w 84"/>
                  <a:gd name="T25" fmla="*/ 17 h 23"/>
                  <a:gd name="T26" fmla="*/ 15 w 84"/>
                  <a:gd name="T27" fmla="*/ 17 h 23"/>
                  <a:gd name="T28" fmla="*/ 5 w 84"/>
                  <a:gd name="T29" fmla="*/ 23 h 23"/>
                  <a:gd name="T30" fmla="*/ 0 w 84"/>
                  <a:gd name="T31" fmla="*/ 21 h 2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4"/>
                  <a:gd name="T49" fmla="*/ 0 h 23"/>
                  <a:gd name="T50" fmla="*/ 84 w 84"/>
                  <a:gd name="T51" fmla="*/ 23 h 2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4" h="23">
                    <a:moveTo>
                      <a:pt x="0" y="21"/>
                    </a:moveTo>
                    <a:lnTo>
                      <a:pt x="5" y="16"/>
                    </a:lnTo>
                    <a:lnTo>
                      <a:pt x="11" y="16"/>
                    </a:lnTo>
                    <a:lnTo>
                      <a:pt x="23" y="14"/>
                    </a:lnTo>
                    <a:lnTo>
                      <a:pt x="30" y="14"/>
                    </a:lnTo>
                    <a:lnTo>
                      <a:pt x="46" y="12"/>
                    </a:lnTo>
                    <a:lnTo>
                      <a:pt x="57" y="6"/>
                    </a:lnTo>
                    <a:lnTo>
                      <a:pt x="69" y="4"/>
                    </a:lnTo>
                    <a:lnTo>
                      <a:pt x="80" y="0"/>
                    </a:lnTo>
                    <a:lnTo>
                      <a:pt x="84" y="6"/>
                    </a:lnTo>
                    <a:lnTo>
                      <a:pt x="48" y="14"/>
                    </a:lnTo>
                    <a:lnTo>
                      <a:pt x="46" y="16"/>
                    </a:lnTo>
                    <a:lnTo>
                      <a:pt x="30" y="17"/>
                    </a:lnTo>
                    <a:lnTo>
                      <a:pt x="15" y="17"/>
                    </a:lnTo>
                    <a:lnTo>
                      <a:pt x="5" y="2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418"/>
              <p:cNvSpPr>
                <a:spLocks/>
              </p:cNvSpPr>
              <p:nvPr/>
            </p:nvSpPr>
            <p:spPr bwMode="auto">
              <a:xfrm>
                <a:off x="5186" y="2621"/>
                <a:ext cx="29" cy="17"/>
              </a:xfrm>
              <a:custGeom>
                <a:avLst/>
                <a:gdLst>
                  <a:gd name="T0" fmla="*/ 0 w 29"/>
                  <a:gd name="T1" fmla="*/ 13 h 17"/>
                  <a:gd name="T2" fmla="*/ 6 w 29"/>
                  <a:gd name="T3" fmla="*/ 17 h 17"/>
                  <a:gd name="T4" fmla="*/ 12 w 29"/>
                  <a:gd name="T5" fmla="*/ 13 h 17"/>
                  <a:gd name="T6" fmla="*/ 21 w 29"/>
                  <a:gd name="T7" fmla="*/ 13 h 17"/>
                  <a:gd name="T8" fmla="*/ 29 w 29"/>
                  <a:gd name="T9" fmla="*/ 7 h 17"/>
                  <a:gd name="T10" fmla="*/ 29 w 29"/>
                  <a:gd name="T11" fmla="*/ 0 h 17"/>
                  <a:gd name="T12" fmla="*/ 23 w 29"/>
                  <a:gd name="T13" fmla="*/ 0 h 17"/>
                  <a:gd name="T14" fmla="*/ 21 w 29"/>
                  <a:gd name="T15" fmla="*/ 5 h 17"/>
                  <a:gd name="T16" fmla="*/ 19 w 29"/>
                  <a:gd name="T17" fmla="*/ 7 h 17"/>
                  <a:gd name="T18" fmla="*/ 12 w 29"/>
                  <a:gd name="T19" fmla="*/ 7 h 17"/>
                  <a:gd name="T20" fmla="*/ 0 w 29"/>
                  <a:gd name="T21" fmla="*/ 13 h 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9"/>
                  <a:gd name="T34" fmla="*/ 0 h 17"/>
                  <a:gd name="T35" fmla="*/ 29 w 29"/>
                  <a:gd name="T36" fmla="*/ 17 h 1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9" h="17">
                    <a:moveTo>
                      <a:pt x="0" y="13"/>
                    </a:moveTo>
                    <a:lnTo>
                      <a:pt x="6" y="17"/>
                    </a:lnTo>
                    <a:lnTo>
                      <a:pt x="12" y="13"/>
                    </a:lnTo>
                    <a:lnTo>
                      <a:pt x="21" y="13"/>
                    </a:lnTo>
                    <a:lnTo>
                      <a:pt x="29" y="7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21" y="5"/>
                    </a:lnTo>
                    <a:lnTo>
                      <a:pt x="19" y="7"/>
                    </a:lnTo>
                    <a:lnTo>
                      <a:pt x="12" y="7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419"/>
              <p:cNvSpPr>
                <a:spLocks/>
              </p:cNvSpPr>
              <p:nvPr/>
            </p:nvSpPr>
            <p:spPr bwMode="auto">
              <a:xfrm>
                <a:off x="5100" y="2742"/>
                <a:ext cx="153" cy="36"/>
              </a:xfrm>
              <a:custGeom>
                <a:avLst/>
                <a:gdLst>
                  <a:gd name="T0" fmla="*/ 151 w 153"/>
                  <a:gd name="T1" fmla="*/ 0 h 36"/>
                  <a:gd name="T2" fmla="*/ 138 w 153"/>
                  <a:gd name="T3" fmla="*/ 9 h 36"/>
                  <a:gd name="T4" fmla="*/ 117 w 153"/>
                  <a:gd name="T5" fmla="*/ 21 h 36"/>
                  <a:gd name="T6" fmla="*/ 92 w 153"/>
                  <a:gd name="T7" fmla="*/ 26 h 36"/>
                  <a:gd name="T8" fmla="*/ 50 w 153"/>
                  <a:gd name="T9" fmla="*/ 24 h 36"/>
                  <a:gd name="T10" fmla="*/ 17 w 153"/>
                  <a:gd name="T11" fmla="*/ 19 h 36"/>
                  <a:gd name="T12" fmla="*/ 0 w 153"/>
                  <a:gd name="T13" fmla="*/ 21 h 36"/>
                  <a:gd name="T14" fmla="*/ 0 w 153"/>
                  <a:gd name="T15" fmla="*/ 30 h 36"/>
                  <a:gd name="T16" fmla="*/ 17 w 153"/>
                  <a:gd name="T17" fmla="*/ 30 h 36"/>
                  <a:gd name="T18" fmla="*/ 46 w 153"/>
                  <a:gd name="T19" fmla="*/ 34 h 36"/>
                  <a:gd name="T20" fmla="*/ 90 w 153"/>
                  <a:gd name="T21" fmla="*/ 36 h 36"/>
                  <a:gd name="T22" fmla="*/ 113 w 153"/>
                  <a:gd name="T23" fmla="*/ 32 h 36"/>
                  <a:gd name="T24" fmla="*/ 134 w 153"/>
                  <a:gd name="T25" fmla="*/ 23 h 36"/>
                  <a:gd name="T26" fmla="*/ 153 w 153"/>
                  <a:gd name="T27" fmla="*/ 11 h 36"/>
                  <a:gd name="T28" fmla="*/ 151 w 153"/>
                  <a:gd name="T29" fmla="*/ 0 h 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53"/>
                  <a:gd name="T46" fmla="*/ 0 h 36"/>
                  <a:gd name="T47" fmla="*/ 153 w 153"/>
                  <a:gd name="T48" fmla="*/ 36 h 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53" h="36">
                    <a:moveTo>
                      <a:pt x="151" y="0"/>
                    </a:moveTo>
                    <a:lnTo>
                      <a:pt x="138" y="9"/>
                    </a:lnTo>
                    <a:lnTo>
                      <a:pt x="117" y="21"/>
                    </a:lnTo>
                    <a:lnTo>
                      <a:pt x="92" y="26"/>
                    </a:lnTo>
                    <a:lnTo>
                      <a:pt x="50" y="24"/>
                    </a:lnTo>
                    <a:lnTo>
                      <a:pt x="17" y="19"/>
                    </a:lnTo>
                    <a:lnTo>
                      <a:pt x="0" y="21"/>
                    </a:lnTo>
                    <a:lnTo>
                      <a:pt x="0" y="30"/>
                    </a:lnTo>
                    <a:lnTo>
                      <a:pt x="17" y="30"/>
                    </a:lnTo>
                    <a:lnTo>
                      <a:pt x="46" y="34"/>
                    </a:lnTo>
                    <a:lnTo>
                      <a:pt x="90" y="36"/>
                    </a:lnTo>
                    <a:lnTo>
                      <a:pt x="113" y="32"/>
                    </a:lnTo>
                    <a:lnTo>
                      <a:pt x="134" y="23"/>
                    </a:lnTo>
                    <a:lnTo>
                      <a:pt x="153" y="11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420"/>
              <p:cNvSpPr>
                <a:spLocks/>
              </p:cNvSpPr>
              <p:nvPr/>
            </p:nvSpPr>
            <p:spPr bwMode="auto">
              <a:xfrm>
                <a:off x="5023" y="2644"/>
                <a:ext cx="178" cy="217"/>
              </a:xfrm>
              <a:custGeom>
                <a:avLst/>
                <a:gdLst>
                  <a:gd name="T0" fmla="*/ 14 w 178"/>
                  <a:gd name="T1" fmla="*/ 217 h 217"/>
                  <a:gd name="T2" fmla="*/ 23 w 178"/>
                  <a:gd name="T3" fmla="*/ 215 h 217"/>
                  <a:gd name="T4" fmla="*/ 48 w 178"/>
                  <a:gd name="T5" fmla="*/ 207 h 217"/>
                  <a:gd name="T6" fmla="*/ 61 w 178"/>
                  <a:gd name="T7" fmla="*/ 203 h 217"/>
                  <a:gd name="T8" fmla="*/ 77 w 178"/>
                  <a:gd name="T9" fmla="*/ 201 h 217"/>
                  <a:gd name="T10" fmla="*/ 88 w 178"/>
                  <a:gd name="T11" fmla="*/ 197 h 217"/>
                  <a:gd name="T12" fmla="*/ 102 w 178"/>
                  <a:gd name="T13" fmla="*/ 192 h 217"/>
                  <a:gd name="T14" fmla="*/ 111 w 178"/>
                  <a:gd name="T15" fmla="*/ 184 h 217"/>
                  <a:gd name="T16" fmla="*/ 121 w 178"/>
                  <a:gd name="T17" fmla="*/ 176 h 217"/>
                  <a:gd name="T18" fmla="*/ 138 w 178"/>
                  <a:gd name="T19" fmla="*/ 167 h 217"/>
                  <a:gd name="T20" fmla="*/ 155 w 178"/>
                  <a:gd name="T21" fmla="*/ 147 h 217"/>
                  <a:gd name="T22" fmla="*/ 165 w 178"/>
                  <a:gd name="T23" fmla="*/ 132 h 217"/>
                  <a:gd name="T24" fmla="*/ 167 w 178"/>
                  <a:gd name="T25" fmla="*/ 103 h 217"/>
                  <a:gd name="T26" fmla="*/ 171 w 178"/>
                  <a:gd name="T27" fmla="*/ 98 h 217"/>
                  <a:gd name="T28" fmla="*/ 178 w 178"/>
                  <a:gd name="T29" fmla="*/ 73 h 217"/>
                  <a:gd name="T30" fmla="*/ 175 w 178"/>
                  <a:gd name="T31" fmla="*/ 40 h 217"/>
                  <a:gd name="T32" fmla="*/ 175 w 178"/>
                  <a:gd name="T33" fmla="*/ 30 h 217"/>
                  <a:gd name="T34" fmla="*/ 171 w 178"/>
                  <a:gd name="T35" fmla="*/ 19 h 217"/>
                  <a:gd name="T36" fmla="*/ 165 w 178"/>
                  <a:gd name="T37" fmla="*/ 7 h 217"/>
                  <a:gd name="T38" fmla="*/ 153 w 178"/>
                  <a:gd name="T39" fmla="*/ 0 h 217"/>
                  <a:gd name="T40" fmla="*/ 140 w 178"/>
                  <a:gd name="T41" fmla="*/ 2 h 217"/>
                  <a:gd name="T42" fmla="*/ 127 w 178"/>
                  <a:gd name="T43" fmla="*/ 7 h 217"/>
                  <a:gd name="T44" fmla="*/ 109 w 178"/>
                  <a:gd name="T45" fmla="*/ 63 h 217"/>
                  <a:gd name="T46" fmla="*/ 106 w 178"/>
                  <a:gd name="T47" fmla="*/ 84 h 217"/>
                  <a:gd name="T48" fmla="*/ 98 w 178"/>
                  <a:gd name="T49" fmla="*/ 105 h 217"/>
                  <a:gd name="T50" fmla="*/ 102 w 178"/>
                  <a:gd name="T51" fmla="*/ 121 h 217"/>
                  <a:gd name="T52" fmla="*/ 88 w 178"/>
                  <a:gd name="T53" fmla="*/ 126 h 217"/>
                  <a:gd name="T54" fmla="*/ 77 w 178"/>
                  <a:gd name="T55" fmla="*/ 136 h 217"/>
                  <a:gd name="T56" fmla="*/ 60 w 178"/>
                  <a:gd name="T57" fmla="*/ 142 h 217"/>
                  <a:gd name="T58" fmla="*/ 46 w 178"/>
                  <a:gd name="T59" fmla="*/ 149 h 217"/>
                  <a:gd name="T60" fmla="*/ 27 w 178"/>
                  <a:gd name="T61" fmla="*/ 159 h 217"/>
                  <a:gd name="T62" fmla="*/ 15 w 178"/>
                  <a:gd name="T63" fmla="*/ 167 h 217"/>
                  <a:gd name="T64" fmla="*/ 6 w 178"/>
                  <a:gd name="T65" fmla="*/ 170 h 217"/>
                  <a:gd name="T66" fmla="*/ 0 w 178"/>
                  <a:gd name="T67" fmla="*/ 178 h 217"/>
                  <a:gd name="T68" fmla="*/ 2 w 178"/>
                  <a:gd name="T69" fmla="*/ 195 h 217"/>
                  <a:gd name="T70" fmla="*/ 8 w 178"/>
                  <a:gd name="T71" fmla="*/ 207 h 217"/>
                  <a:gd name="T72" fmla="*/ 10 w 178"/>
                  <a:gd name="T73" fmla="*/ 215 h 21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78"/>
                  <a:gd name="T112" fmla="*/ 0 h 217"/>
                  <a:gd name="T113" fmla="*/ 178 w 178"/>
                  <a:gd name="T114" fmla="*/ 217 h 21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78" h="217">
                    <a:moveTo>
                      <a:pt x="10" y="215"/>
                    </a:moveTo>
                    <a:lnTo>
                      <a:pt x="14" y="217"/>
                    </a:lnTo>
                    <a:lnTo>
                      <a:pt x="17" y="217"/>
                    </a:lnTo>
                    <a:lnTo>
                      <a:pt x="23" y="215"/>
                    </a:lnTo>
                    <a:lnTo>
                      <a:pt x="42" y="209"/>
                    </a:lnTo>
                    <a:lnTo>
                      <a:pt x="48" y="207"/>
                    </a:lnTo>
                    <a:lnTo>
                      <a:pt x="56" y="205"/>
                    </a:lnTo>
                    <a:lnTo>
                      <a:pt x="61" y="203"/>
                    </a:lnTo>
                    <a:lnTo>
                      <a:pt x="69" y="201"/>
                    </a:lnTo>
                    <a:lnTo>
                      <a:pt x="77" y="201"/>
                    </a:lnTo>
                    <a:lnTo>
                      <a:pt x="83" y="199"/>
                    </a:lnTo>
                    <a:lnTo>
                      <a:pt x="88" y="197"/>
                    </a:lnTo>
                    <a:lnTo>
                      <a:pt x="94" y="194"/>
                    </a:lnTo>
                    <a:lnTo>
                      <a:pt x="102" y="192"/>
                    </a:lnTo>
                    <a:lnTo>
                      <a:pt x="106" y="188"/>
                    </a:lnTo>
                    <a:lnTo>
                      <a:pt x="111" y="184"/>
                    </a:lnTo>
                    <a:lnTo>
                      <a:pt x="115" y="180"/>
                    </a:lnTo>
                    <a:lnTo>
                      <a:pt x="121" y="176"/>
                    </a:lnTo>
                    <a:lnTo>
                      <a:pt x="132" y="170"/>
                    </a:lnTo>
                    <a:lnTo>
                      <a:pt x="138" y="167"/>
                    </a:lnTo>
                    <a:lnTo>
                      <a:pt x="152" y="153"/>
                    </a:lnTo>
                    <a:lnTo>
                      <a:pt x="155" y="147"/>
                    </a:lnTo>
                    <a:lnTo>
                      <a:pt x="159" y="144"/>
                    </a:lnTo>
                    <a:lnTo>
                      <a:pt x="165" y="132"/>
                    </a:lnTo>
                    <a:lnTo>
                      <a:pt x="167" y="124"/>
                    </a:lnTo>
                    <a:lnTo>
                      <a:pt x="167" y="103"/>
                    </a:lnTo>
                    <a:lnTo>
                      <a:pt x="169" y="101"/>
                    </a:lnTo>
                    <a:lnTo>
                      <a:pt x="171" y="98"/>
                    </a:lnTo>
                    <a:lnTo>
                      <a:pt x="175" y="88"/>
                    </a:lnTo>
                    <a:lnTo>
                      <a:pt x="178" y="73"/>
                    </a:lnTo>
                    <a:lnTo>
                      <a:pt x="176" y="55"/>
                    </a:lnTo>
                    <a:lnTo>
                      <a:pt x="175" y="40"/>
                    </a:lnTo>
                    <a:lnTo>
                      <a:pt x="171" y="28"/>
                    </a:lnTo>
                    <a:lnTo>
                      <a:pt x="175" y="30"/>
                    </a:lnTo>
                    <a:lnTo>
                      <a:pt x="173" y="26"/>
                    </a:lnTo>
                    <a:lnTo>
                      <a:pt x="171" y="19"/>
                    </a:lnTo>
                    <a:lnTo>
                      <a:pt x="167" y="13"/>
                    </a:lnTo>
                    <a:lnTo>
                      <a:pt x="165" y="7"/>
                    </a:lnTo>
                    <a:lnTo>
                      <a:pt x="159" y="3"/>
                    </a:lnTo>
                    <a:lnTo>
                      <a:pt x="153" y="0"/>
                    </a:lnTo>
                    <a:lnTo>
                      <a:pt x="146" y="2"/>
                    </a:lnTo>
                    <a:lnTo>
                      <a:pt x="140" y="2"/>
                    </a:lnTo>
                    <a:lnTo>
                      <a:pt x="132" y="5"/>
                    </a:lnTo>
                    <a:lnTo>
                      <a:pt x="127" y="7"/>
                    </a:lnTo>
                    <a:lnTo>
                      <a:pt x="121" y="11"/>
                    </a:lnTo>
                    <a:lnTo>
                      <a:pt x="109" y="63"/>
                    </a:lnTo>
                    <a:lnTo>
                      <a:pt x="107" y="74"/>
                    </a:lnTo>
                    <a:lnTo>
                      <a:pt x="106" y="84"/>
                    </a:lnTo>
                    <a:lnTo>
                      <a:pt x="100" y="99"/>
                    </a:lnTo>
                    <a:lnTo>
                      <a:pt x="98" y="105"/>
                    </a:lnTo>
                    <a:lnTo>
                      <a:pt x="98" y="113"/>
                    </a:lnTo>
                    <a:lnTo>
                      <a:pt x="102" y="121"/>
                    </a:lnTo>
                    <a:lnTo>
                      <a:pt x="90" y="124"/>
                    </a:lnTo>
                    <a:lnTo>
                      <a:pt x="88" y="126"/>
                    </a:lnTo>
                    <a:lnTo>
                      <a:pt x="84" y="136"/>
                    </a:lnTo>
                    <a:lnTo>
                      <a:pt x="77" y="136"/>
                    </a:lnTo>
                    <a:lnTo>
                      <a:pt x="71" y="142"/>
                    </a:lnTo>
                    <a:lnTo>
                      <a:pt x="60" y="142"/>
                    </a:lnTo>
                    <a:lnTo>
                      <a:pt x="56" y="144"/>
                    </a:lnTo>
                    <a:lnTo>
                      <a:pt x="46" y="149"/>
                    </a:lnTo>
                    <a:lnTo>
                      <a:pt x="35" y="155"/>
                    </a:lnTo>
                    <a:lnTo>
                      <a:pt x="27" y="159"/>
                    </a:lnTo>
                    <a:lnTo>
                      <a:pt x="23" y="163"/>
                    </a:lnTo>
                    <a:lnTo>
                      <a:pt x="15" y="167"/>
                    </a:lnTo>
                    <a:lnTo>
                      <a:pt x="10" y="169"/>
                    </a:lnTo>
                    <a:lnTo>
                      <a:pt x="6" y="170"/>
                    </a:lnTo>
                    <a:lnTo>
                      <a:pt x="4" y="172"/>
                    </a:lnTo>
                    <a:lnTo>
                      <a:pt x="0" y="178"/>
                    </a:lnTo>
                    <a:lnTo>
                      <a:pt x="0" y="190"/>
                    </a:lnTo>
                    <a:lnTo>
                      <a:pt x="2" y="195"/>
                    </a:lnTo>
                    <a:lnTo>
                      <a:pt x="6" y="201"/>
                    </a:lnTo>
                    <a:lnTo>
                      <a:pt x="8" y="207"/>
                    </a:lnTo>
                    <a:lnTo>
                      <a:pt x="10" y="213"/>
                    </a:lnTo>
                    <a:lnTo>
                      <a:pt x="10" y="215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421"/>
              <p:cNvSpPr>
                <a:spLocks/>
              </p:cNvSpPr>
              <p:nvPr/>
            </p:nvSpPr>
            <p:spPr bwMode="auto">
              <a:xfrm>
                <a:off x="5136" y="2661"/>
                <a:ext cx="31" cy="29"/>
              </a:xfrm>
              <a:custGeom>
                <a:avLst/>
                <a:gdLst>
                  <a:gd name="T0" fmla="*/ 31 w 31"/>
                  <a:gd name="T1" fmla="*/ 0 h 29"/>
                  <a:gd name="T2" fmla="*/ 23 w 31"/>
                  <a:gd name="T3" fmla="*/ 4 h 29"/>
                  <a:gd name="T4" fmla="*/ 16 w 31"/>
                  <a:gd name="T5" fmla="*/ 9 h 29"/>
                  <a:gd name="T6" fmla="*/ 12 w 31"/>
                  <a:gd name="T7" fmla="*/ 13 h 29"/>
                  <a:gd name="T8" fmla="*/ 6 w 31"/>
                  <a:gd name="T9" fmla="*/ 23 h 29"/>
                  <a:gd name="T10" fmla="*/ 0 w 31"/>
                  <a:gd name="T11" fmla="*/ 29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"/>
                  <a:gd name="T19" fmla="*/ 0 h 29"/>
                  <a:gd name="T20" fmla="*/ 31 w 31"/>
                  <a:gd name="T21" fmla="*/ 29 h 2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" h="29">
                    <a:moveTo>
                      <a:pt x="31" y="0"/>
                    </a:moveTo>
                    <a:lnTo>
                      <a:pt x="23" y="4"/>
                    </a:lnTo>
                    <a:lnTo>
                      <a:pt x="16" y="9"/>
                    </a:lnTo>
                    <a:lnTo>
                      <a:pt x="12" y="13"/>
                    </a:lnTo>
                    <a:lnTo>
                      <a:pt x="6" y="23"/>
                    </a:lnTo>
                    <a:lnTo>
                      <a:pt x="0" y="2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422"/>
              <p:cNvSpPr>
                <a:spLocks/>
              </p:cNvSpPr>
              <p:nvPr/>
            </p:nvSpPr>
            <p:spPr bwMode="auto">
              <a:xfrm>
                <a:off x="5140" y="2690"/>
                <a:ext cx="10" cy="19"/>
              </a:xfrm>
              <a:custGeom>
                <a:avLst/>
                <a:gdLst>
                  <a:gd name="T0" fmla="*/ 10 w 10"/>
                  <a:gd name="T1" fmla="*/ 0 h 19"/>
                  <a:gd name="T2" fmla="*/ 6 w 10"/>
                  <a:gd name="T3" fmla="*/ 4 h 19"/>
                  <a:gd name="T4" fmla="*/ 2 w 10"/>
                  <a:gd name="T5" fmla="*/ 9 h 19"/>
                  <a:gd name="T6" fmla="*/ 0 w 10"/>
                  <a:gd name="T7" fmla="*/ 19 h 19"/>
                  <a:gd name="T8" fmla="*/ 2 w 10"/>
                  <a:gd name="T9" fmla="*/ 9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19"/>
                  <a:gd name="T17" fmla="*/ 10 w 10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19">
                    <a:moveTo>
                      <a:pt x="10" y="0"/>
                    </a:moveTo>
                    <a:lnTo>
                      <a:pt x="6" y="4"/>
                    </a:lnTo>
                    <a:lnTo>
                      <a:pt x="2" y="9"/>
                    </a:lnTo>
                    <a:lnTo>
                      <a:pt x="0" y="19"/>
                    </a:lnTo>
                    <a:lnTo>
                      <a:pt x="2" y="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Line 423"/>
              <p:cNvSpPr>
                <a:spLocks noChangeShapeType="1"/>
              </p:cNvSpPr>
              <p:nvPr/>
            </p:nvSpPr>
            <p:spPr bwMode="auto">
              <a:xfrm>
                <a:off x="5186" y="2736"/>
                <a:ext cx="4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1" name="Line 424"/>
              <p:cNvSpPr>
                <a:spLocks noChangeShapeType="1"/>
              </p:cNvSpPr>
              <p:nvPr/>
            </p:nvSpPr>
            <p:spPr bwMode="auto">
              <a:xfrm>
                <a:off x="5192" y="2715"/>
                <a:ext cx="4" cy="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2" name="Freeform 425"/>
              <p:cNvSpPr>
                <a:spLocks/>
              </p:cNvSpPr>
              <p:nvPr/>
            </p:nvSpPr>
            <p:spPr bwMode="auto">
              <a:xfrm>
                <a:off x="5096" y="2788"/>
                <a:ext cx="11" cy="15"/>
              </a:xfrm>
              <a:custGeom>
                <a:avLst/>
                <a:gdLst>
                  <a:gd name="T0" fmla="*/ 0 w 11"/>
                  <a:gd name="T1" fmla="*/ 0 h 15"/>
                  <a:gd name="T2" fmla="*/ 4 w 11"/>
                  <a:gd name="T3" fmla="*/ 5 h 15"/>
                  <a:gd name="T4" fmla="*/ 11 w 11"/>
                  <a:gd name="T5" fmla="*/ 11 h 15"/>
                  <a:gd name="T6" fmla="*/ 11 w 11"/>
                  <a:gd name="T7" fmla="*/ 15 h 15"/>
                  <a:gd name="T8" fmla="*/ 11 w 11"/>
                  <a:gd name="T9" fmla="*/ 11 h 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"/>
                  <a:gd name="T16" fmla="*/ 0 h 15"/>
                  <a:gd name="T17" fmla="*/ 11 w 11"/>
                  <a:gd name="T18" fmla="*/ 15 h 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" h="15">
                    <a:moveTo>
                      <a:pt x="0" y="0"/>
                    </a:moveTo>
                    <a:lnTo>
                      <a:pt x="4" y="5"/>
                    </a:lnTo>
                    <a:lnTo>
                      <a:pt x="11" y="11"/>
                    </a:lnTo>
                    <a:lnTo>
                      <a:pt x="11" y="15"/>
                    </a:lnTo>
                    <a:lnTo>
                      <a:pt x="11" y="11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Freeform 426"/>
              <p:cNvSpPr>
                <a:spLocks/>
              </p:cNvSpPr>
              <p:nvPr/>
            </p:nvSpPr>
            <p:spPr bwMode="auto">
              <a:xfrm>
                <a:off x="5127" y="2768"/>
                <a:ext cx="21" cy="10"/>
              </a:xfrm>
              <a:custGeom>
                <a:avLst/>
                <a:gdLst>
                  <a:gd name="T0" fmla="*/ 0 w 21"/>
                  <a:gd name="T1" fmla="*/ 0 h 10"/>
                  <a:gd name="T2" fmla="*/ 11 w 21"/>
                  <a:gd name="T3" fmla="*/ 8 h 10"/>
                  <a:gd name="T4" fmla="*/ 21 w 21"/>
                  <a:gd name="T5" fmla="*/ 10 h 10"/>
                  <a:gd name="T6" fmla="*/ 11 w 21"/>
                  <a:gd name="T7" fmla="*/ 8 h 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"/>
                  <a:gd name="T13" fmla="*/ 0 h 10"/>
                  <a:gd name="T14" fmla="*/ 21 w 21"/>
                  <a:gd name="T15" fmla="*/ 10 h 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" h="10">
                    <a:moveTo>
                      <a:pt x="0" y="0"/>
                    </a:moveTo>
                    <a:lnTo>
                      <a:pt x="11" y="8"/>
                    </a:lnTo>
                    <a:lnTo>
                      <a:pt x="21" y="10"/>
                    </a:lnTo>
                    <a:lnTo>
                      <a:pt x="11" y="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Freeform 427"/>
              <p:cNvSpPr>
                <a:spLocks/>
              </p:cNvSpPr>
              <p:nvPr/>
            </p:nvSpPr>
            <p:spPr bwMode="auto">
              <a:xfrm>
                <a:off x="5111" y="2784"/>
                <a:ext cx="4" cy="2"/>
              </a:xfrm>
              <a:custGeom>
                <a:avLst/>
                <a:gdLst>
                  <a:gd name="T0" fmla="*/ 0 w 4"/>
                  <a:gd name="T1" fmla="*/ 0 h 2"/>
                  <a:gd name="T2" fmla="*/ 2 w 4"/>
                  <a:gd name="T3" fmla="*/ 2 h 2"/>
                  <a:gd name="T4" fmla="*/ 4 w 4"/>
                  <a:gd name="T5" fmla="*/ 2 h 2"/>
                  <a:gd name="T6" fmla="*/ 2 w 4"/>
                  <a:gd name="T7" fmla="*/ 2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"/>
                  <a:gd name="T13" fmla="*/ 0 h 2"/>
                  <a:gd name="T14" fmla="*/ 4 w 4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" h="2">
                    <a:moveTo>
                      <a:pt x="0" y="0"/>
                    </a:moveTo>
                    <a:lnTo>
                      <a:pt x="2" y="2"/>
                    </a:lnTo>
                    <a:lnTo>
                      <a:pt x="4" y="2"/>
                    </a:lnTo>
                    <a:lnTo>
                      <a:pt x="2" y="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Freeform 428"/>
              <p:cNvSpPr>
                <a:spLocks/>
              </p:cNvSpPr>
              <p:nvPr/>
            </p:nvSpPr>
            <p:spPr bwMode="auto">
              <a:xfrm>
                <a:off x="5226" y="2699"/>
                <a:ext cx="64" cy="54"/>
              </a:xfrm>
              <a:custGeom>
                <a:avLst/>
                <a:gdLst>
                  <a:gd name="T0" fmla="*/ 0 w 64"/>
                  <a:gd name="T1" fmla="*/ 4 h 54"/>
                  <a:gd name="T2" fmla="*/ 6 w 64"/>
                  <a:gd name="T3" fmla="*/ 0 h 54"/>
                  <a:gd name="T4" fmla="*/ 21 w 64"/>
                  <a:gd name="T5" fmla="*/ 8 h 54"/>
                  <a:gd name="T6" fmla="*/ 31 w 64"/>
                  <a:gd name="T7" fmla="*/ 16 h 54"/>
                  <a:gd name="T8" fmla="*/ 42 w 64"/>
                  <a:gd name="T9" fmla="*/ 14 h 54"/>
                  <a:gd name="T10" fmla="*/ 60 w 64"/>
                  <a:gd name="T11" fmla="*/ 8 h 54"/>
                  <a:gd name="T12" fmla="*/ 64 w 64"/>
                  <a:gd name="T13" fmla="*/ 16 h 54"/>
                  <a:gd name="T14" fmla="*/ 48 w 64"/>
                  <a:gd name="T15" fmla="*/ 18 h 54"/>
                  <a:gd name="T16" fmla="*/ 37 w 64"/>
                  <a:gd name="T17" fmla="*/ 23 h 54"/>
                  <a:gd name="T18" fmla="*/ 41 w 64"/>
                  <a:gd name="T19" fmla="*/ 35 h 54"/>
                  <a:gd name="T20" fmla="*/ 39 w 64"/>
                  <a:gd name="T21" fmla="*/ 46 h 54"/>
                  <a:gd name="T22" fmla="*/ 27 w 64"/>
                  <a:gd name="T23" fmla="*/ 54 h 54"/>
                  <a:gd name="T24" fmla="*/ 25 w 64"/>
                  <a:gd name="T25" fmla="*/ 43 h 54"/>
                  <a:gd name="T26" fmla="*/ 33 w 64"/>
                  <a:gd name="T27" fmla="*/ 39 h 54"/>
                  <a:gd name="T28" fmla="*/ 35 w 64"/>
                  <a:gd name="T29" fmla="*/ 35 h 54"/>
                  <a:gd name="T30" fmla="*/ 29 w 64"/>
                  <a:gd name="T31" fmla="*/ 23 h 54"/>
                  <a:gd name="T32" fmla="*/ 10 w 64"/>
                  <a:gd name="T33" fmla="*/ 8 h 54"/>
                  <a:gd name="T34" fmla="*/ 4 w 64"/>
                  <a:gd name="T35" fmla="*/ 14 h 54"/>
                  <a:gd name="T36" fmla="*/ 0 w 64"/>
                  <a:gd name="T37" fmla="*/ 4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4"/>
                  <a:gd name="T58" fmla="*/ 0 h 54"/>
                  <a:gd name="T59" fmla="*/ 64 w 64"/>
                  <a:gd name="T60" fmla="*/ 54 h 5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4" h="54">
                    <a:moveTo>
                      <a:pt x="0" y="4"/>
                    </a:moveTo>
                    <a:lnTo>
                      <a:pt x="6" y="0"/>
                    </a:lnTo>
                    <a:lnTo>
                      <a:pt x="21" y="8"/>
                    </a:lnTo>
                    <a:lnTo>
                      <a:pt x="31" y="16"/>
                    </a:lnTo>
                    <a:lnTo>
                      <a:pt x="42" y="14"/>
                    </a:lnTo>
                    <a:lnTo>
                      <a:pt x="60" y="8"/>
                    </a:lnTo>
                    <a:lnTo>
                      <a:pt x="64" y="16"/>
                    </a:lnTo>
                    <a:lnTo>
                      <a:pt x="48" y="18"/>
                    </a:lnTo>
                    <a:lnTo>
                      <a:pt x="37" y="23"/>
                    </a:lnTo>
                    <a:lnTo>
                      <a:pt x="41" y="35"/>
                    </a:lnTo>
                    <a:lnTo>
                      <a:pt x="39" y="46"/>
                    </a:lnTo>
                    <a:lnTo>
                      <a:pt x="27" y="54"/>
                    </a:lnTo>
                    <a:lnTo>
                      <a:pt x="25" y="43"/>
                    </a:lnTo>
                    <a:lnTo>
                      <a:pt x="33" y="39"/>
                    </a:lnTo>
                    <a:lnTo>
                      <a:pt x="35" y="35"/>
                    </a:lnTo>
                    <a:lnTo>
                      <a:pt x="29" y="23"/>
                    </a:lnTo>
                    <a:lnTo>
                      <a:pt x="10" y="8"/>
                    </a:lnTo>
                    <a:lnTo>
                      <a:pt x="4" y="1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Freeform 429"/>
              <p:cNvSpPr>
                <a:spLocks/>
              </p:cNvSpPr>
              <p:nvPr/>
            </p:nvSpPr>
            <p:spPr bwMode="auto">
              <a:xfrm>
                <a:off x="5245" y="2632"/>
                <a:ext cx="31" cy="8"/>
              </a:xfrm>
              <a:custGeom>
                <a:avLst/>
                <a:gdLst>
                  <a:gd name="T0" fmla="*/ 31 w 31"/>
                  <a:gd name="T1" fmla="*/ 8 h 8"/>
                  <a:gd name="T2" fmla="*/ 12 w 31"/>
                  <a:gd name="T3" fmla="*/ 6 h 8"/>
                  <a:gd name="T4" fmla="*/ 0 w 31"/>
                  <a:gd name="T5" fmla="*/ 0 h 8"/>
                  <a:gd name="T6" fmla="*/ 0 60000 65536"/>
                  <a:gd name="T7" fmla="*/ 0 60000 65536"/>
                  <a:gd name="T8" fmla="*/ 0 60000 65536"/>
                  <a:gd name="T9" fmla="*/ 0 w 31"/>
                  <a:gd name="T10" fmla="*/ 0 h 8"/>
                  <a:gd name="T11" fmla="*/ 31 w 31"/>
                  <a:gd name="T12" fmla="*/ 8 h 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" h="8">
                    <a:moveTo>
                      <a:pt x="31" y="8"/>
                    </a:moveTo>
                    <a:lnTo>
                      <a:pt x="12" y="6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Freeform 430"/>
              <p:cNvSpPr>
                <a:spLocks/>
              </p:cNvSpPr>
              <p:nvPr/>
            </p:nvSpPr>
            <p:spPr bwMode="auto">
              <a:xfrm>
                <a:off x="5207" y="2567"/>
                <a:ext cx="8" cy="17"/>
              </a:xfrm>
              <a:custGeom>
                <a:avLst/>
                <a:gdLst>
                  <a:gd name="T0" fmla="*/ 0 w 8"/>
                  <a:gd name="T1" fmla="*/ 0 h 17"/>
                  <a:gd name="T2" fmla="*/ 0 w 8"/>
                  <a:gd name="T3" fmla="*/ 7 h 17"/>
                  <a:gd name="T4" fmla="*/ 8 w 8"/>
                  <a:gd name="T5" fmla="*/ 17 h 17"/>
                  <a:gd name="T6" fmla="*/ 0 60000 65536"/>
                  <a:gd name="T7" fmla="*/ 0 60000 65536"/>
                  <a:gd name="T8" fmla="*/ 0 60000 65536"/>
                  <a:gd name="T9" fmla="*/ 0 w 8"/>
                  <a:gd name="T10" fmla="*/ 0 h 17"/>
                  <a:gd name="T11" fmla="*/ 8 w 8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" h="17">
                    <a:moveTo>
                      <a:pt x="0" y="0"/>
                    </a:moveTo>
                    <a:lnTo>
                      <a:pt x="0" y="7"/>
                    </a:lnTo>
                    <a:lnTo>
                      <a:pt x="8" y="17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Line 431"/>
              <p:cNvSpPr>
                <a:spLocks noChangeShapeType="1"/>
              </p:cNvSpPr>
              <p:nvPr/>
            </p:nvSpPr>
            <p:spPr bwMode="auto">
              <a:xfrm flipH="1">
                <a:off x="5228" y="2567"/>
                <a:ext cx="6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9" name="Line 432"/>
              <p:cNvSpPr>
                <a:spLocks noChangeShapeType="1"/>
              </p:cNvSpPr>
              <p:nvPr/>
            </p:nvSpPr>
            <p:spPr bwMode="auto">
              <a:xfrm>
                <a:off x="5222" y="2638"/>
                <a:ext cx="23" cy="3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0" name="Freeform 433"/>
              <p:cNvSpPr>
                <a:spLocks/>
              </p:cNvSpPr>
              <p:nvPr/>
            </p:nvSpPr>
            <p:spPr bwMode="auto">
              <a:xfrm>
                <a:off x="5284" y="2732"/>
                <a:ext cx="17" cy="6"/>
              </a:xfrm>
              <a:custGeom>
                <a:avLst/>
                <a:gdLst>
                  <a:gd name="T0" fmla="*/ 17 w 17"/>
                  <a:gd name="T1" fmla="*/ 6 h 6"/>
                  <a:gd name="T2" fmla="*/ 9 w 17"/>
                  <a:gd name="T3" fmla="*/ 6 h 6"/>
                  <a:gd name="T4" fmla="*/ 0 w 17"/>
                  <a:gd name="T5" fmla="*/ 0 h 6"/>
                  <a:gd name="T6" fmla="*/ 0 60000 65536"/>
                  <a:gd name="T7" fmla="*/ 0 60000 65536"/>
                  <a:gd name="T8" fmla="*/ 0 60000 65536"/>
                  <a:gd name="T9" fmla="*/ 0 w 17"/>
                  <a:gd name="T10" fmla="*/ 0 h 6"/>
                  <a:gd name="T11" fmla="*/ 17 w 17"/>
                  <a:gd name="T12" fmla="*/ 6 h 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" h="6">
                    <a:moveTo>
                      <a:pt x="17" y="6"/>
                    </a:moveTo>
                    <a:lnTo>
                      <a:pt x="9" y="6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Freeform 434"/>
              <p:cNvSpPr>
                <a:spLocks/>
              </p:cNvSpPr>
              <p:nvPr/>
            </p:nvSpPr>
            <p:spPr bwMode="auto">
              <a:xfrm>
                <a:off x="5198" y="2599"/>
                <a:ext cx="3" cy="20"/>
              </a:xfrm>
              <a:custGeom>
                <a:avLst/>
                <a:gdLst>
                  <a:gd name="T0" fmla="*/ 0 w 3"/>
                  <a:gd name="T1" fmla="*/ 20 h 20"/>
                  <a:gd name="T2" fmla="*/ 3 w 3"/>
                  <a:gd name="T3" fmla="*/ 12 h 20"/>
                  <a:gd name="T4" fmla="*/ 3 w 3"/>
                  <a:gd name="T5" fmla="*/ 2 h 20"/>
                  <a:gd name="T6" fmla="*/ 1 w 3"/>
                  <a:gd name="T7" fmla="*/ 0 h 2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"/>
                  <a:gd name="T13" fmla="*/ 0 h 20"/>
                  <a:gd name="T14" fmla="*/ 3 w 3"/>
                  <a:gd name="T15" fmla="*/ 20 h 2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" h="20">
                    <a:moveTo>
                      <a:pt x="0" y="20"/>
                    </a:moveTo>
                    <a:lnTo>
                      <a:pt x="3" y="12"/>
                    </a:lnTo>
                    <a:lnTo>
                      <a:pt x="3" y="2"/>
                    </a:lnTo>
                    <a:lnTo>
                      <a:pt x="1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Freeform 435"/>
              <p:cNvSpPr>
                <a:spLocks/>
              </p:cNvSpPr>
              <p:nvPr/>
            </p:nvSpPr>
            <p:spPr bwMode="auto">
              <a:xfrm>
                <a:off x="5257" y="2759"/>
                <a:ext cx="11" cy="23"/>
              </a:xfrm>
              <a:custGeom>
                <a:avLst/>
                <a:gdLst>
                  <a:gd name="T0" fmla="*/ 0 w 11"/>
                  <a:gd name="T1" fmla="*/ 23 h 23"/>
                  <a:gd name="T2" fmla="*/ 4 w 11"/>
                  <a:gd name="T3" fmla="*/ 11 h 23"/>
                  <a:gd name="T4" fmla="*/ 11 w 11"/>
                  <a:gd name="T5" fmla="*/ 0 h 23"/>
                  <a:gd name="T6" fmla="*/ 0 60000 65536"/>
                  <a:gd name="T7" fmla="*/ 0 60000 65536"/>
                  <a:gd name="T8" fmla="*/ 0 60000 65536"/>
                  <a:gd name="T9" fmla="*/ 0 w 11"/>
                  <a:gd name="T10" fmla="*/ 0 h 23"/>
                  <a:gd name="T11" fmla="*/ 11 w 11"/>
                  <a:gd name="T12" fmla="*/ 23 h 2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" h="23">
                    <a:moveTo>
                      <a:pt x="0" y="23"/>
                    </a:moveTo>
                    <a:lnTo>
                      <a:pt x="4" y="11"/>
                    </a:lnTo>
                    <a:lnTo>
                      <a:pt x="11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436"/>
              <p:cNvSpPr>
                <a:spLocks/>
              </p:cNvSpPr>
              <p:nvPr/>
            </p:nvSpPr>
            <p:spPr bwMode="auto">
              <a:xfrm>
                <a:off x="5261" y="2778"/>
                <a:ext cx="65" cy="65"/>
              </a:xfrm>
              <a:custGeom>
                <a:avLst/>
                <a:gdLst>
                  <a:gd name="T0" fmla="*/ 65 w 65"/>
                  <a:gd name="T1" fmla="*/ 33 h 65"/>
                  <a:gd name="T2" fmla="*/ 65 w 65"/>
                  <a:gd name="T3" fmla="*/ 25 h 65"/>
                  <a:gd name="T4" fmla="*/ 59 w 65"/>
                  <a:gd name="T5" fmla="*/ 15 h 65"/>
                  <a:gd name="T6" fmla="*/ 55 w 65"/>
                  <a:gd name="T7" fmla="*/ 10 h 65"/>
                  <a:gd name="T8" fmla="*/ 48 w 65"/>
                  <a:gd name="T9" fmla="*/ 4 h 65"/>
                  <a:gd name="T10" fmla="*/ 40 w 65"/>
                  <a:gd name="T11" fmla="*/ 2 h 65"/>
                  <a:gd name="T12" fmla="*/ 32 w 65"/>
                  <a:gd name="T13" fmla="*/ 0 h 65"/>
                  <a:gd name="T14" fmla="*/ 23 w 65"/>
                  <a:gd name="T15" fmla="*/ 2 h 65"/>
                  <a:gd name="T16" fmla="*/ 15 w 65"/>
                  <a:gd name="T17" fmla="*/ 4 h 65"/>
                  <a:gd name="T18" fmla="*/ 9 w 65"/>
                  <a:gd name="T19" fmla="*/ 10 h 65"/>
                  <a:gd name="T20" fmla="*/ 4 w 65"/>
                  <a:gd name="T21" fmla="*/ 17 h 65"/>
                  <a:gd name="T22" fmla="*/ 2 w 65"/>
                  <a:gd name="T23" fmla="*/ 25 h 65"/>
                  <a:gd name="T24" fmla="*/ 0 w 65"/>
                  <a:gd name="T25" fmla="*/ 33 h 65"/>
                  <a:gd name="T26" fmla="*/ 2 w 65"/>
                  <a:gd name="T27" fmla="*/ 40 h 65"/>
                  <a:gd name="T28" fmla="*/ 4 w 65"/>
                  <a:gd name="T29" fmla="*/ 50 h 65"/>
                  <a:gd name="T30" fmla="*/ 15 w 65"/>
                  <a:gd name="T31" fmla="*/ 61 h 65"/>
                  <a:gd name="T32" fmla="*/ 25 w 65"/>
                  <a:gd name="T33" fmla="*/ 63 h 65"/>
                  <a:gd name="T34" fmla="*/ 32 w 65"/>
                  <a:gd name="T35" fmla="*/ 65 h 65"/>
                  <a:gd name="T36" fmla="*/ 40 w 65"/>
                  <a:gd name="T37" fmla="*/ 63 h 65"/>
                  <a:gd name="T38" fmla="*/ 50 w 65"/>
                  <a:gd name="T39" fmla="*/ 60 h 65"/>
                  <a:gd name="T40" fmla="*/ 55 w 65"/>
                  <a:gd name="T41" fmla="*/ 56 h 65"/>
                  <a:gd name="T42" fmla="*/ 61 w 65"/>
                  <a:gd name="T43" fmla="*/ 48 h 65"/>
                  <a:gd name="T44" fmla="*/ 65 w 65"/>
                  <a:gd name="T45" fmla="*/ 40 h 65"/>
                  <a:gd name="T46" fmla="*/ 65 w 65"/>
                  <a:gd name="T47" fmla="*/ 33 h 6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65"/>
                  <a:gd name="T73" fmla="*/ 0 h 65"/>
                  <a:gd name="T74" fmla="*/ 65 w 65"/>
                  <a:gd name="T75" fmla="*/ 65 h 65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65" h="65">
                    <a:moveTo>
                      <a:pt x="65" y="33"/>
                    </a:moveTo>
                    <a:lnTo>
                      <a:pt x="65" y="25"/>
                    </a:lnTo>
                    <a:lnTo>
                      <a:pt x="59" y="15"/>
                    </a:lnTo>
                    <a:lnTo>
                      <a:pt x="55" y="10"/>
                    </a:lnTo>
                    <a:lnTo>
                      <a:pt x="48" y="4"/>
                    </a:lnTo>
                    <a:lnTo>
                      <a:pt x="40" y="2"/>
                    </a:lnTo>
                    <a:lnTo>
                      <a:pt x="32" y="0"/>
                    </a:lnTo>
                    <a:lnTo>
                      <a:pt x="23" y="2"/>
                    </a:lnTo>
                    <a:lnTo>
                      <a:pt x="15" y="4"/>
                    </a:lnTo>
                    <a:lnTo>
                      <a:pt x="9" y="10"/>
                    </a:lnTo>
                    <a:lnTo>
                      <a:pt x="4" y="17"/>
                    </a:lnTo>
                    <a:lnTo>
                      <a:pt x="2" y="25"/>
                    </a:lnTo>
                    <a:lnTo>
                      <a:pt x="0" y="33"/>
                    </a:lnTo>
                    <a:lnTo>
                      <a:pt x="2" y="40"/>
                    </a:lnTo>
                    <a:lnTo>
                      <a:pt x="4" y="50"/>
                    </a:lnTo>
                    <a:lnTo>
                      <a:pt x="15" y="61"/>
                    </a:lnTo>
                    <a:lnTo>
                      <a:pt x="25" y="63"/>
                    </a:lnTo>
                    <a:lnTo>
                      <a:pt x="32" y="65"/>
                    </a:lnTo>
                    <a:lnTo>
                      <a:pt x="40" y="63"/>
                    </a:lnTo>
                    <a:lnTo>
                      <a:pt x="50" y="60"/>
                    </a:lnTo>
                    <a:lnTo>
                      <a:pt x="55" y="56"/>
                    </a:lnTo>
                    <a:lnTo>
                      <a:pt x="61" y="48"/>
                    </a:lnTo>
                    <a:lnTo>
                      <a:pt x="65" y="40"/>
                    </a:lnTo>
                    <a:lnTo>
                      <a:pt x="65" y="33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437"/>
              <p:cNvSpPr>
                <a:spLocks/>
              </p:cNvSpPr>
              <p:nvPr/>
            </p:nvSpPr>
            <p:spPr bwMode="auto">
              <a:xfrm>
                <a:off x="5270" y="2788"/>
                <a:ext cx="46" cy="46"/>
              </a:xfrm>
              <a:custGeom>
                <a:avLst/>
                <a:gdLst>
                  <a:gd name="T0" fmla="*/ 46 w 46"/>
                  <a:gd name="T1" fmla="*/ 23 h 46"/>
                  <a:gd name="T2" fmla="*/ 44 w 46"/>
                  <a:gd name="T3" fmla="*/ 15 h 46"/>
                  <a:gd name="T4" fmla="*/ 43 w 46"/>
                  <a:gd name="T5" fmla="*/ 9 h 46"/>
                  <a:gd name="T6" fmla="*/ 37 w 46"/>
                  <a:gd name="T7" fmla="*/ 3 h 46"/>
                  <a:gd name="T8" fmla="*/ 31 w 46"/>
                  <a:gd name="T9" fmla="*/ 2 h 46"/>
                  <a:gd name="T10" fmla="*/ 23 w 46"/>
                  <a:gd name="T11" fmla="*/ 0 h 46"/>
                  <a:gd name="T12" fmla="*/ 16 w 46"/>
                  <a:gd name="T13" fmla="*/ 2 h 46"/>
                  <a:gd name="T14" fmla="*/ 10 w 46"/>
                  <a:gd name="T15" fmla="*/ 3 h 46"/>
                  <a:gd name="T16" fmla="*/ 4 w 46"/>
                  <a:gd name="T17" fmla="*/ 7 h 46"/>
                  <a:gd name="T18" fmla="*/ 2 w 46"/>
                  <a:gd name="T19" fmla="*/ 15 h 46"/>
                  <a:gd name="T20" fmla="*/ 0 w 46"/>
                  <a:gd name="T21" fmla="*/ 23 h 46"/>
                  <a:gd name="T22" fmla="*/ 0 w 46"/>
                  <a:gd name="T23" fmla="*/ 30 h 46"/>
                  <a:gd name="T24" fmla="*/ 4 w 46"/>
                  <a:gd name="T25" fmla="*/ 34 h 46"/>
                  <a:gd name="T26" fmla="*/ 8 w 46"/>
                  <a:gd name="T27" fmla="*/ 42 h 46"/>
                  <a:gd name="T28" fmla="*/ 14 w 46"/>
                  <a:gd name="T29" fmla="*/ 44 h 46"/>
                  <a:gd name="T30" fmla="*/ 21 w 46"/>
                  <a:gd name="T31" fmla="*/ 46 h 46"/>
                  <a:gd name="T32" fmla="*/ 27 w 46"/>
                  <a:gd name="T33" fmla="*/ 46 h 46"/>
                  <a:gd name="T34" fmla="*/ 35 w 46"/>
                  <a:gd name="T35" fmla="*/ 42 h 46"/>
                  <a:gd name="T36" fmla="*/ 41 w 46"/>
                  <a:gd name="T37" fmla="*/ 38 h 46"/>
                  <a:gd name="T38" fmla="*/ 44 w 46"/>
                  <a:gd name="T39" fmla="*/ 32 h 46"/>
                  <a:gd name="T40" fmla="*/ 46 w 46"/>
                  <a:gd name="T41" fmla="*/ 25 h 46"/>
                  <a:gd name="T42" fmla="*/ 46 w 46"/>
                  <a:gd name="T43" fmla="*/ 23 h 4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6"/>
                  <a:gd name="T67" fmla="*/ 0 h 46"/>
                  <a:gd name="T68" fmla="*/ 46 w 46"/>
                  <a:gd name="T69" fmla="*/ 46 h 4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6" h="46">
                    <a:moveTo>
                      <a:pt x="46" y="23"/>
                    </a:moveTo>
                    <a:lnTo>
                      <a:pt x="44" y="15"/>
                    </a:lnTo>
                    <a:lnTo>
                      <a:pt x="43" y="9"/>
                    </a:lnTo>
                    <a:lnTo>
                      <a:pt x="37" y="3"/>
                    </a:lnTo>
                    <a:lnTo>
                      <a:pt x="31" y="2"/>
                    </a:lnTo>
                    <a:lnTo>
                      <a:pt x="23" y="0"/>
                    </a:lnTo>
                    <a:lnTo>
                      <a:pt x="16" y="2"/>
                    </a:lnTo>
                    <a:lnTo>
                      <a:pt x="10" y="3"/>
                    </a:lnTo>
                    <a:lnTo>
                      <a:pt x="4" y="7"/>
                    </a:lnTo>
                    <a:lnTo>
                      <a:pt x="2" y="15"/>
                    </a:lnTo>
                    <a:lnTo>
                      <a:pt x="0" y="23"/>
                    </a:lnTo>
                    <a:lnTo>
                      <a:pt x="0" y="30"/>
                    </a:lnTo>
                    <a:lnTo>
                      <a:pt x="4" y="34"/>
                    </a:lnTo>
                    <a:lnTo>
                      <a:pt x="8" y="42"/>
                    </a:lnTo>
                    <a:lnTo>
                      <a:pt x="14" y="44"/>
                    </a:lnTo>
                    <a:lnTo>
                      <a:pt x="21" y="46"/>
                    </a:lnTo>
                    <a:lnTo>
                      <a:pt x="27" y="46"/>
                    </a:lnTo>
                    <a:lnTo>
                      <a:pt x="35" y="42"/>
                    </a:lnTo>
                    <a:lnTo>
                      <a:pt x="41" y="38"/>
                    </a:lnTo>
                    <a:lnTo>
                      <a:pt x="44" y="32"/>
                    </a:lnTo>
                    <a:lnTo>
                      <a:pt x="46" y="25"/>
                    </a:lnTo>
                    <a:lnTo>
                      <a:pt x="46" y="23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438"/>
              <p:cNvSpPr>
                <a:spLocks/>
              </p:cNvSpPr>
              <p:nvPr/>
            </p:nvSpPr>
            <p:spPr bwMode="auto">
              <a:xfrm>
                <a:off x="5257" y="2820"/>
                <a:ext cx="6" cy="23"/>
              </a:xfrm>
              <a:custGeom>
                <a:avLst/>
                <a:gdLst>
                  <a:gd name="T0" fmla="*/ 0 w 6"/>
                  <a:gd name="T1" fmla="*/ 23 h 23"/>
                  <a:gd name="T2" fmla="*/ 6 w 6"/>
                  <a:gd name="T3" fmla="*/ 18 h 23"/>
                  <a:gd name="T4" fmla="*/ 6 w 6"/>
                  <a:gd name="T5" fmla="*/ 0 h 23"/>
                  <a:gd name="T6" fmla="*/ 0 60000 65536"/>
                  <a:gd name="T7" fmla="*/ 0 60000 65536"/>
                  <a:gd name="T8" fmla="*/ 0 60000 65536"/>
                  <a:gd name="T9" fmla="*/ 0 w 6"/>
                  <a:gd name="T10" fmla="*/ 0 h 23"/>
                  <a:gd name="T11" fmla="*/ 6 w 6"/>
                  <a:gd name="T12" fmla="*/ 23 h 2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" h="23">
                    <a:moveTo>
                      <a:pt x="0" y="23"/>
                    </a:moveTo>
                    <a:lnTo>
                      <a:pt x="6" y="18"/>
                    </a:lnTo>
                    <a:lnTo>
                      <a:pt x="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439"/>
              <p:cNvSpPr>
                <a:spLocks/>
              </p:cNvSpPr>
              <p:nvPr/>
            </p:nvSpPr>
            <p:spPr bwMode="auto">
              <a:xfrm>
                <a:off x="5284" y="2799"/>
                <a:ext cx="19" cy="21"/>
              </a:xfrm>
              <a:custGeom>
                <a:avLst/>
                <a:gdLst>
                  <a:gd name="T0" fmla="*/ 19 w 19"/>
                  <a:gd name="T1" fmla="*/ 12 h 21"/>
                  <a:gd name="T2" fmla="*/ 19 w 19"/>
                  <a:gd name="T3" fmla="*/ 6 h 21"/>
                  <a:gd name="T4" fmla="*/ 15 w 19"/>
                  <a:gd name="T5" fmla="*/ 2 h 21"/>
                  <a:gd name="T6" fmla="*/ 11 w 19"/>
                  <a:gd name="T7" fmla="*/ 0 h 21"/>
                  <a:gd name="T8" fmla="*/ 7 w 19"/>
                  <a:gd name="T9" fmla="*/ 2 h 21"/>
                  <a:gd name="T10" fmla="*/ 4 w 19"/>
                  <a:gd name="T11" fmla="*/ 2 h 21"/>
                  <a:gd name="T12" fmla="*/ 0 w 19"/>
                  <a:gd name="T13" fmla="*/ 6 h 21"/>
                  <a:gd name="T14" fmla="*/ 0 w 19"/>
                  <a:gd name="T15" fmla="*/ 12 h 21"/>
                  <a:gd name="T16" fmla="*/ 2 w 19"/>
                  <a:gd name="T17" fmla="*/ 15 h 21"/>
                  <a:gd name="T18" fmla="*/ 4 w 19"/>
                  <a:gd name="T19" fmla="*/ 19 h 21"/>
                  <a:gd name="T20" fmla="*/ 7 w 19"/>
                  <a:gd name="T21" fmla="*/ 21 h 21"/>
                  <a:gd name="T22" fmla="*/ 13 w 19"/>
                  <a:gd name="T23" fmla="*/ 21 h 21"/>
                  <a:gd name="T24" fmla="*/ 17 w 19"/>
                  <a:gd name="T25" fmla="*/ 19 h 21"/>
                  <a:gd name="T26" fmla="*/ 19 w 19"/>
                  <a:gd name="T27" fmla="*/ 15 h 21"/>
                  <a:gd name="T28" fmla="*/ 19 w 19"/>
                  <a:gd name="T29" fmla="*/ 12 h 2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"/>
                  <a:gd name="T46" fmla="*/ 0 h 21"/>
                  <a:gd name="T47" fmla="*/ 19 w 19"/>
                  <a:gd name="T48" fmla="*/ 21 h 2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" h="21">
                    <a:moveTo>
                      <a:pt x="19" y="12"/>
                    </a:moveTo>
                    <a:lnTo>
                      <a:pt x="19" y="6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7" y="2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4" y="19"/>
                    </a:lnTo>
                    <a:lnTo>
                      <a:pt x="7" y="21"/>
                    </a:lnTo>
                    <a:lnTo>
                      <a:pt x="13" y="21"/>
                    </a:lnTo>
                    <a:lnTo>
                      <a:pt x="17" y="19"/>
                    </a:lnTo>
                    <a:lnTo>
                      <a:pt x="19" y="15"/>
                    </a:lnTo>
                    <a:lnTo>
                      <a:pt x="19" y="1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Freeform 440"/>
              <p:cNvSpPr>
                <a:spLocks/>
              </p:cNvSpPr>
              <p:nvPr/>
            </p:nvSpPr>
            <p:spPr bwMode="auto">
              <a:xfrm>
                <a:off x="5290" y="2807"/>
                <a:ext cx="13" cy="9"/>
              </a:xfrm>
              <a:custGeom>
                <a:avLst/>
                <a:gdLst>
                  <a:gd name="T0" fmla="*/ 13 w 13"/>
                  <a:gd name="T1" fmla="*/ 6 h 9"/>
                  <a:gd name="T2" fmla="*/ 13 w 13"/>
                  <a:gd name="T3" fmla="*/ 2 h 9"/>
                  <a:gd name="T4" fmla="*/ 11 w 13"/>
                  <a:gd name="T5" fmla="*/ 0 h 9"/>
                  <a:gd name="T6" fmla="*/ 1 w 13"/>
                  <a:gd name="T7" fmla="*/ 0 h 9"/>
                  <a:gd name="T8" fmla="*/ 0 w 13"/>
                  <a:gd name="T9" fmla="*/ 4 h 9"/>
                  <a:gd name="T10" fmla="*/ 0 w 13"/>
                  <a:gd name="T11" fmla="*/ 7 h 9"/>
                  <a:gd name="T12" fmla="*/ 1 w 13"/>
                  <a:gd name="T13" fmla="*/ 9 h 9"/>
                  <a:gd name="T14" fmla="*/ 7 w 13"/>
                  <a:gd name="T15" fmla="*/ 9 h 9"/>
                  <a:gd name="T16" fmla="*/ 7 w 13"/>
                  <a:gd name="T17" fmla="*/ 6 h 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"/>
                  <a:gd name="T28" fmla="*/ 0 h 9"/>
                  <a:gd name="T29" fmla="*/ 13 w 13"/>
                  <a:gd name="T30" fmla="*/ 9 h 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" h="9">
                    <a:moveTo>
                      <a:pt x="13" y="6"/>
                    </a:moveTo>
                    <a:lnTo>
                      <a:pt x="13" y="2"/>
                    </a:lnTo>
                    <a:lnTo>
                      <a:pt x="11" y="0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1" y="9"/>
                    </a:lnTo>
                    <a:lnTo>
                      <a:pt x="7" y="9"/>
                    </a:lnTo>
                    <a:lnTo>
                      <a:pt x="7" y="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Freeform 441"/>
              <p:cNvSpPr>
                <a:spLocks/>
              </p:cNvSpPr>
              <p:nvPr/>
            </p:nvSpPr>
            <p:spPr bwMode="auto">
              <a:xfrm>
                <a:off x="5100" y="2703"/>
                <a:ext cx="23" cy="8"/>
              </a:xfrm>
              <a:custGeom>
                <a:avLst/>
                <a:gdLst>
                  <a:gd name="T0" fmla="*/ 0 w 23"/>
                  <a:gd name="T1" fmla="*/ 2 h 8"/>
                  <a:gd name="T2" fmla="*/ 21 w 23"/>
                  <a:gd name="T3" fmla="*/ 0 h 8"/>
                  <a:gd name="T4" fmla="*/ 23 w 23"/>
                  <a:gd name="T5" fmla="*/ 6 h 8"/>
                  <a:gd name="T6" fmla="*/ 0 w 23"/>
                  <a:gd name="T7" fmla="*/ 8 h 8"/>
                  <a:gd name="T8" fmla="*/ 0 w 23"/>
                  <a:gd name="T9" fmla="*/ 2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8"/>
                  <a:gd name="T17" fmla="*/ 23 w 23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8">
                    <a:moveTo>
                      <a:pt x="0" y="2"/>
                    </a:moveTo>
                    <a:lnTo>
                      <a:pt x="21" y="0"/>
                    </a:lnTo>
                    <a:lnTo>
                      <a:pt x="23" y="6"/>
                    </a:lnTo>
                    <a:lnTo>
                      <a:pt x="0" y="8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Freeform 442"/>
              <p:cNvSpPr>
                <a:spLocks/>
              </p:cNvSpPr>
              <p:nvPr/>
            </p:nvSpPr>
            <p:spPr bwMode="auto">
              <a:xfrm>
                <a:off x="5138" y="2826"/>
                <a:ext cx="44" cy="15"/>
              </a:xfrm>
              <a:custGeom>
                <a:avLst/>
                <a:gdLst>
                  <a:gd name="T0" fmla="*/ 0 w 44"/>
                  <a:gd name="T1" fmla="*/ 0 h 15"/>
                  <a:gd name="T2" fmla="*/ 12 w 44"/>
                  <a:gd name="T3" fmla="*/ 8 h 15"/>
                  <a:gd name="T4" fmla="*/ 21 w 44"/>
                  <a:gd name="T5" fmla="*/ 12 h 15"/>
                  <a:gd name="T6" fmla="*/ 31 w 44"/>
                  <a:gd name="T7" fmla="*/ 12 h 15"/>
                  <a:gd name="T8" fmla="*/ 44 w 44"/>
                  <a:gd name="T9" fmla="*/ 15 h 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15"/>
                  <a:gd name="T17" fmla="*/ 44 w 44"/>
                  <a:gd name="T18" fmla="*/ 15 h 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15">
                    <a:moveTo>
                      <a:pt x="0" y="0"/>
                    </a:moveTo>
                    <a:lnTo>
                      <a:pt x="12" y="8"/>
                    </a:lnTo>
                    <a:lnTo>
                      <a:pt x="21" y="12"/>
                    </a:lnTo>
                    <a:lnTo>
                      <a:pt x="31" y="12"/>
                    </a:lnTo>
                    <a:lnTo>
                      <a:pt x="44" y="15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Line 443"/>
              <p:cNvSpPr>
                <a:spLocks noChangeShapeType="1"/>
              </p:cNvSpPr>
              <p:nvPr/>
            </p:nvSpPr>
            <p:spPr bwMode="auto">
              <a:xfrm>
                <a:off x="5150" y="2934"/>
                <a:ext cx="11" cy="4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18" name="Freeform 444"/>
            <p:cNvSpPr>
              <a:spLocks/>
            </p:cNvSpPr>
            <p:nvPr/>
          </p:nvSpPr>
          <p:spPr bwMode="auto">
            <a:xfrm>
              <a:off x="5072" y="3008"/>
              <a:ext cx="247" cy="285"/>
            </a:xfrm>
            <a:custGeom>
              <a:avLst/>
              <a:gdLst>
                <a:gd name="T0" fmla="*/ 0 w 247"/>
                <a:gd name="T1" fmla="*/ 13 h 285"/>
                <a:gd name="T2" fmla="*/ 18 w 247"/>
                <a:gd name="T3" fmla="*/ 97 h 285"/>
                <a:gd name="T4" fmla="*/ 42 w 247"/>
                <a:gd name="T5" fmla="*/ 174 h 285"/>
                <a:gd name="T6" fmla="*/ 52 w 247"/>
                <a:gd name="T7" fmla="*/ 211 h 285"/>
                <a:gd name="T8" fmla="*/ 52 w 247"/>
                <a:gd name="T9" fmla="*/ 223 h 285"/>
                <a:gd name="T10" fmla="*/ 55 w 247"/>
                <a:gd name="T11" fmla="*/ 232 h 285"/>
                <a:gd name="T12" fmla="*/ 166 w 247"/>
                <a:gd name="T13" fmla="*/ 256 h 285"/>
                <a:gd name="T14" fmla="*/ 247 w 247"/>
                <a:gd name="T15" fmla="*/ 253 h 285"/>
                <a:gd name="T16" fmla="*/ 235 w 247"/>
                <a:gd name="T17" fmla="*/ 226 h 285"/>
                <a:gd name="T18" fmla="*/ 196 w 247"/>
                <a:gd name="T19" fmla="*/ 91 h 285"/>
                <a:gd name="T20" fmla="*/ 184 w 247"/>
                <a:gd name="T21" fmla="*/ 40 h 285"/>
                <a:gd name="T22" fmla="*/ 178 w 247"/>
                <a:gd name="T23" fmla="*/ 19 h 285"/>
                <a:gd name="T24" fmla="*/ 165 w 247"/>
                <a:gd name="T25" fmla="*/ 19 h 285"/>
                <a:gd name="T26" fmla="*/ 135 w 247"/>
                <a:gd name="T27" fmla="*/ 27 h 285"/>
                <a:gd name="T28" fmla="*/ 109 w 247"/>
                <a:gd name="T29" fmla="*/ 28 h 285"/>
                <a:gd name="T30" fmla="*/ 115 w 247"/>
                <a:gd name="T31" fmla="*/ 82 h 285"/>
                <a:gd name="T32" fmla="*/ 150 w 247"/>
                <a:gd name="T33" fmla="*/ 168 h 285"/>
                <a:gd name="T34" fmla="*/ 162 w 247"/>
                <a:gd name="T35" fmla="*/ 243 h 285"/>
                <a:gd name="T36" fmla="*/ 132 w 247"/>
                <a:gd name="T37" fmla="*/ 246 h 285"/>
                <a:gd name="T38" fmla="*/ 94 w 247"/>
                <a:gd name="T39" fmla="*/ 106 h 285"/>
                <a:gd name="T40" fmla="*/ 64 w 247"/>
                <a:gd name="T41" fmla="*/ 7 h 285"/>
                <a:gd name="T42" fmla="*/ 45 w 247"/>
                <a:gd name="T43" fmla="*/ 24 h 285"/>
                <a:gd name="T44" fmla="*/ 25 w 247"/>
                <a:gd name="T45" fmla="*/ 16 h 285"/>
                <a:gd name="T46" fmla="*/ 0 w 247"/>
                <a:gd name="T47" fmla="*/ 13 h 28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7"/>
                <a:gd name="T73" fmla="*/ 0 h 285"/>
                <a:gd name="T74" fmla="*/ 247 w 247"/>
                <a:gd name="T75" fmla="*/ 285 h 28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7" h="285">
                  <a:moveTo>
                    <a:pt x="0" y="13"/>
                  </a:moveTo>
                  <a:cubicBezTo>
                    <a:pt x="1" y="34"/>
                    <a:pt x="16" y="76"/>
                    <a:pt x="18" y="97"/>
                  </a:cubicBezTo>
                  <a:cubicBezTo>
                    <a:pt x="21" y="120"/>
                    <a:pt x="35" y="152"/>
                    <a:pt x="42" y="174"/>
                  </a:cubicBezTo>
                  <a:cubicBezTo>
                    <a:pt x="46" y="186"/>
                    <a:pt x="47" y="200"/>
                    <a:pt x="52" y="211"/>
                  </a:cubicBezTo>
                  <a:cubicBezTo>
                    <a:pt x="61" y="225"/>
                    <a:pt x="49" y="213"/>
                    <a:pt x="52" y="223"/>
                  </a:cubicBezTo>
                  <a:cubicBezTo>
                    <a:pt x="53" y="226"/>
                    <a:pt x="54" y="229"/>
                    <a:pt x="55" y="232"/>
                  </a:cubicBezTo>
                  <a:cubicBezTo>
                    <a:pt x="62" y="285"/>
                    <a:pt x="110" y="258"/>
                    <a:pt x="166" y="256"/>
                  </a:cubicBezTo>
                  <a:cubicBezTo>
                    <a:pt x="193" y="251"/>
                    <a:pt x="220" y="258"/>
                    <a:pt x="247" y="253"/>
                  </a:cubicBezTo>
                  <a:cubicBezTo>
                    <a:pt x="240" y="232"/>
                    <a:pt x="245" y="240"/>
                    <a:pt x="235" y="226"/>
                  </a:cubicBezTo>
                  <a:cubicBezTo>
                    <a:pt x="230" y="175"/>
                    <a:pt x="208" y="140"/>
                    <a:pt x="196" y="91"/>
                  </a:cubicBezTo>
                  <a:cubicBezTo>
                    <a:pt x="193" y="78"/>
                    <a:pt x="188" y="53"/>
                    <a:pt x="184" y="40"/>
                  </a:cubicBezTo>
                  <a:cubicBezTo>
                    <a:pt x="183" y="37"/>
                    <a:pt x="181" y="21"/>
                    <a:pt x="178" y="19"/>
                  </a:cubicBezTo>
                  <a:cubicBezTo>
                    <a:pt x="174" y="16"/>
                    <a:pt x="170" y="20"/>
                    <a:pt x="165" y="19"/>
                  </a:cubicBezTo>
                  <a:cubicBezTo>
                    <a:pt x="154" y="20"/>
                    <a:pt x="146" y="27"/>
                    <a:pt x="135" y="27"/>
                  </a:cubicBezTo>
                  <a:cubicBezTo>
                    <a:pt x="127" y="27"/>
                    <a:pt x="113" y="21"/>
                    <a:pt x="109" y="28"/>
                  </a:cubicBezTo>
                  <a:cubicBezTo>
                    <a:pt x="106" y="32"/>
                    <a:pt x="113" y="71"/>
                    <a:pt x="115" y="82"/>
                  </a:cubicBezTo>
                  <a:cubicBezTo>
                    <a:pt x="116" y="106"/>
                    <a:pt x="152" y="144"/>
                    <a:pt x="150" y="168"/>
                  </a:cubicBezTo>
                  <a:cubicBezTo>
                    <a:pt x="166" y="205"/>
                    <a:pt x="165" y="230"/>
                    <a:pt x="162" y="243"/>
                  </a:cubicBezTo>
                  <a:cubicBezTo>
                    <a:pt x="159" y="256"/>
                    <a:pt x="143" y="269"/>
                    <a:pt x="132" y="246"/>
                  </a:cubicBezTo>
                  <a:cubicBezTo>
                    <a:pt x="125" y="236"/>
                    <a:pt x="98" y="119"/>
                    <a:pt x="94" y="106"/>
                  </a:cubicBezTo>
                  <a:cubicBezTo>
                    <a:pt x="89" y="92"/>
                    <a:pt x="75" y="15"/>
                    <a:pt x="64" y="7"/>
                  </a:cubicBezTo>
                  <a:cubicBezTo>
                    <a:pt x="56" y="0"/>
                    <a:pt x="55" y="27"/>
                    <a:pt x="45" y="24"/>
                  </a:cubicBezTo>
                  <a:cubicBezTo>
                    <a:pt x="42" y="23"/>
                    <a:pt x="25" y="16"/>
                    <a:pt x="25" y="16"/>
                  </a:cubicBezTo>
                  <a:cubicBezTo>
                    <a:pt x="6" y="20"/>
                    <a:pt x="13" y="4"/>
                    <a:pt x="0" y="13"/>
                  </a:cubicBez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445"/>
            <p:cNvSpPr>
              <a:spLocks/>
            </p:cNvSpPr>
            <p:nvPr/>
          </p:nvSpPr>
          <p:spPr bwMode="auto">
            <a:xfrm>
              <a:off x="5039" y="3030"/>
              <a:ext cx="68" cy="248"/>
            </a:xfrm>
            <a:custGeom>
              <a:avLst/>
              <a:gdLst>
                <a:gd name="T0" fmla="*/ 0 w 68"/>
                <a:gd name="T1" fmla="*/ 6 h 248"/>
                <a:gd name="T2" fmla="*/ 6 w 68"/>
                <a:gd name="T3" fmla="*/ 27 h 248"/>
                <a:gd name="T4" fmla="*/ 12 w 68"/>
                <a:gd name="T5" fmla="*/ 54 h 248"/>
                <a:gd name="T6" fmla="*/ 18 w 68"/>
                <a:gd name="T7" fmla="*/ 74 h 248"/>
                <a:gd name="T8" fmla="*/ 25 w 68"/>
                <a:gd name="T9" fmla="*/ 111 h 248"/>
                <a:gd name="T10" fmla="*/ 36 w 68"/>
                <a:gd name="T11" fmla="*/ 173 h 248"/>
                <a:gd name="T12" fmla="*/ 52 w 68"/>
                <a:gd name="T13" fmla="*/ 218 h 248"/>
                <a:gd name="T14" fmla="*/ 60 w 68"/>
                <a:gd name="T15" fmla="*/ 248 h 248"/>
                <a:gd name="T16" fmla="*/ 61 w 68"/>
                <a:gd name="T17" fmla="*/ 230 h 248"/>
                <a:gd name="T18" fmla="*/ 55 w 68"/>
                <a:gd name="T19" fmla="*/ 203 h 248"/>
                <a:gd name="T20" fmla="*/ 49 w 68"/>
                <a:gd name="T21" fmla="*/ 188 h 248"/>
                <a:gd name="T22" fmla="*/ 43 w 68"/>
                <a:gd name="T23" fmla="*/ 161 h 248"/>
                <a:gd name="T24" fmla="*/ 34 w 68"/>
                <a:gd name="T25" fmla="*/ 104 h 248"/>
                <a:gd name="T26" fmla="*/ 28 w 68"/>
                <a:gd name="T27" fmla="*/ 69 h 248"/>
                <a:gd name="T28" fmla="*/ 22 w 68"/>
                <a:gd name="T29" fmla="*/ 57 h 248"/>
                <a:gd name="T30" fmla="*/ 13 w 68"/>
                <a:gd name="T31" fmla="*/ 6 h 248"/>
                <a:gd name="T32" fmla="*/ 12 w 68"/>
                <a:gd name="T33" fmla="*/ 21 h 248"/>
                <a:gd name="T34" fmla="*/ 18 w 68"/>
                <a:gd name="T35" fmla="*/ 45 h 248"/>
                <a:gd name="T36" fmla="*/ 27 w 68"/>
                <a:gd name="T37" fmla="*/ 108 h 248"/>
                <a:gd name="T38" fmla="*/ 33 w 68"/>
                <a:gd name="T39" fmla="*/ 126 h 248"/>
                <a:gd name="T40" fmla="*/ 39 w 68"/>
                <a:gd name="T41" fmla="*/ 159 h 248"/>
                <a:gd name="T42" fmla="*/ 45 w 68"/>
                <a:gd name="T43" fmla="*/ 198 h 248"/>
                <a:gd name="T44" fmla="*/ 60 w 68"/>
                <a:gd name="T45" fmla="*/ 225 h 248"/>
                <a:gd name="T46" fmla="*/ 61 w 68"/>
                <a:gd name="T47" fmla="*/ 243 h 248"/>
                <a:gd name="T48" fmla="*/ 49 w 68"/>
                <a:gd name="T49" fmla="*/ 200 h 248"/>
                <a:gd name="T50" fmla="*/ 37 w 68"/>
                <a:gd name="T51" fmla="*/ 144 h 248"/>
                <a:gd name="T52" fmla="*/ 31 w 68"/>
                <a:gd name="T53" fmla="*/ 129 h 248"/>
                <a:gd name="T54" fmla="*/ 13 w 68"/>
                <a:gd name="T55" fmla="*/ 38 h 248"/>
                <a:gd name="T56" fmla="*/ 4 w 68"/>
                <a:gd name="T57" fmla="*/ 14 h 248"/>
                <a:gd name="T58" fmla="*/ 9 w 68"/>
                <a:gd name="T59" fmla="*/ 15 h 248"/>
                <a:gd name="T60" fmla="*/ 4 w 68"/>
                <a:gd name="T61" fmla="*/ 0 h 248"/>
                <a:gd name="T62" fmla="*/ 0 w 68"/>
                <a:gd name="T63" fmla="*/ 6 h 2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8"/>
                <a:gd name="T97" fmla="*/ 0 h 248"/>
                <a:gd name="T98" fmla="*/ 68 w 68"/>
                <a:gd name="T99" fmla="*/ 248 h 24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8" h="248">
                  <a:moveTo>
                    <a:pt x="0" y="6"/>
                  </a:moveTo>
                  <a:cubicBezTo>
                    <a:pt x="1" y="13"/>
                    <a:pt x="3" y="21"/>
                    <a:pt x="6" y="27"/>
                  </a:cubicBezTo>
                  <a:cubicBezTo>
                    <a:pt x="7" y="36"/>
                    <a:pt x="8" y="46"/>
                    <a:pt x="12" y="54"/>
                  </a:cubicBezTo>
                  <a:cubicBezTo>
                    <a:pt x="13" y="61"/>
                    <a:pt x="15" y="68"/>
                    <a:pt x="18" y="74"/>
                  </a:cubicBezTo>
                  <a:cubicBezTo>
                    <a:pt x="20" y="86"/>
                    <a:pt x="19" y="100"/>
                    <a:pt x="25" y="111"/>
                  </a:cubicBezTo>
                  <a:cubicBezTo>
                    <a:pt x="30" y="131"/>
                    <a:pt x="28" y="153"/>
                    <a:pt x="36" y="173"/>
                  </a:cubicBezTo>
                  <a:cubicBezTo>
                    <a:pt x="38" y="187"/>
                    <a:pt x="43" y="207"/>
                    <a:pt x="52" y="218"/>
                  </a:cubicBezTo>
                  <a:cubicBezTo>
                    <a:pt x="53" y="230"/>
                    <a:pt x="50" y="242"/>
                    <a:pt x="60" y="248"/>
                  </a:cubicBezTo>
                  <a:cubicBezTo>
                    <a:pt x="68" y="244"/>
                    <a:pt x="63" y="237"/>
                    <a:pt x="61" y="230"/>
                  </a:cubicBezTo>
                  <a:cubicBezTo>
                    <a:pt x="60" y="221"/>
                    <a:pt x="59" y="211"/>
                    <a:pt x="55" y="203"/>
                  </a:cubicBezTo>
                  <a:cubicBezTo>
                    <a:pt x="54" y="197"/>
                    <a:pt x="52" y="193"/>
                    <a:pt x="49" y="188"/>
                  </a:cubicBezTo>
                  <a:cubicBezTo>
                    <a:pt x="48" y="179"/>
                    <a:pt x="47" y="169"/>
                    <a:pt x="43" y="161"/>
                  </a:cubicBezTo>
                  <a:cubicBezTo>
                    <a:pt x="42" y="144"/>
                    <a:pt x="42" y="120"/>
                    <a:pt x="34" y="104"/>
                  </a:cubicBezTo>
                  <a:cubicBezTo>
                    <a:pt x="32" y="93"/>
                    <a:pt x="31" y="79"/>
                    <a:pt x="28" y="69"/>
                  </a:cubicBezTo>
                  <a:cubicBezTo>
                    <a:pt x="27" y="65"/>
                    <a:pt x="22" y="57"/>
                    <a:pt x="22" y="57"/>
                  </a:cubicBezTo>
                  <a:cubicBezTo>
                    <a:pt x="20" y="40"/>
                    <a:pt x="18" y="22"/>
                    <a:pt x="13" y="6"/>
                  </a:cubicBezTo>
                  <a:cubicBezTo>
                    <a:pt x="7" y="11"/>
                    <a:pt x="9" y="15"/>
                    <a:pt x="12" y="21"/>
                  </a:cubicBezTo>
                  <a:cubicBezTo>
                    <a:pt x="14" y="29"/>
                    <a:pt x="18" y="45"/>
                    <a:pt x="18" y="45"/>
                  </a:cubicBezTo>
                  <a:cubicBezTo>
                    <a:pt x="20" y="65"/>
                    <a:pt x="18" y="90"/>
                    <a:pt x="27" y="108"/>
                  </a:cubicBezTo>
                  <a:cubicBezTo>
                    <a:pt x="28" y="114"/>
                    <a:pt x="30" y="120"/>
                    <a:pt x="33" y="126"/>
                  </a:cubicBezTo>
                  <a:cubicBezTo>
                    <a:pt x="34" y="137"/>
                    <a:pt x="37" y="148"/>
                    <a:pt x="39" y="159"/>
                  </a:cubicBezTo>
                  <a:cubicBezTo>
                    <a:pt x="39" y="170"/>
                    <a:pt x="37" y="188"/>
                    <a:pt x="45" y="198"/>
                  </a:cubicBezTo>
                  <a:cubicBezTo>
                    <a:pt x="47" y="208"/>
                    <a:pt x="54" y="217"/>
                    <a:pt x="60" y="225"/>
                  </a:cubicBezTo>
                  <a:cubicBezTo>
                    <a:pt x="62" y="233"/>
                    <a:pt x="63" y="235"/>
                    <a:pt x="61" y="243"/>
                  </a:cubicBezTo>
                  <a:cubicBezTo>
                    <a:pt x="59" y="230"/>
                    <a:pt x="55" y="212"/>
                    <a:pt x="49" y="200"/>
                  </a:cubicBezTo>
                  <a:cubicBezTo>
                    <a:pt x="46" y="181"/>
                    <a:pt x="44" y="162"/>
                    <a:pt x="37" y="144"/>
                  </a:cubicBezTo>
                  <a:cubicBezTo>
                    <a:pt x="36" y="138"/>
                    <a:pt x="34" y="135"/>
                    <a:pt x="31" y="129"/>
                  </a:cubicBezTo>
                  <a:cubicBezTo>
                    <a:pt x="26" y="98"/>
                    <a:pt x="19" y="68"/>
                    <a:pt x="13" y="38"/>
                  </a:cubicBezTo>
                  <a:cubicBezTo>
                    <a:pt x="11" y="28"/>
                    <a:pt x="14" y="16"/>
                    <a:pt x="4" y="14"/>
                  </a:cubicBezTo>
                  <a:cubicBezTo>
                    <a:pt x="2" y="4"/>
                    <a:pt x="7" y="11"/>
                    <a:pt x="9" y="15"/>
                  </a:cubicBezTo>
                  <a:cubicBezTo>
                    <a:pt x="10" y="7"/>
                    <a:pt x="8" y="6"/>
                    <a:pt x="4" y="0"/>
                  </a:cubicBezTo>
                  <a:cubicBezTo>
                    <a:pt x="3" y="9"/>
                    <a:pt x="5" y="9"/>
                    <a:pt x="0" y="6"/>
                  </a:cubicBezTo>
                  <a:close/>
                </a:path>
              </a:pathLst>
            </a:custGeom>
            <a:solidFill>
              <a:srgbClr val="FFCC66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447"/>
            <p:cNvSpPr>
              <a:spLocks/>
            </p:cNvSpPr>
            <p:nvPr/>
          </p:nvSpPr>
          <p:spPr bwMode="auto">
            <a:xfrm>
              <a:off x="5197" y="3255"/>
              <a:ext cx="126" cy="29"/>
            </a:xfrm>
            <a:custGeom>
              <a:avLst/>
              <a:gdLst>
                <a:gd name="T0" fmla="*/ 122 w 126"/>
                <a:gd name="T1" fmla="*/ 0 h 29"/>
                <a:gd name="T2" fmla="*/ 126 w 126"/>
                <a:gd name="T3" fmla="*/ 17 h 29"/>
                <a:gd name="T4" fmla="*/ 108 w 126"/>
                <a:gd name="T5" fmla="*/ 23 h 29"/>
                <a:gd name="T6" fmla="*/ 93 w 126"/>
                <a:gd name="T7" fmla="*/ 24 h 29"/>
                <a:gd name="T8" fmla="*/ 69 w 126"/>
                <a:gd name="T9" fmla="*/ 23 h 29"/>
                <a:gd name="T10" fmla="*/ 33 w 126"/>
                <a:gd name="T11" fmla="*/ 27 h 29"/>
                <a:gd name="T12" fmla="*/ 0 w 126"/>
                <a:gd name="T13" fmla="*/ 20 h 29"/>
                <a:gd name="T14" fmla="*/ 29 w 126"/>
                <a:gd name="T15" fmla="*/ 5 h 29"/>
                <a:gd name="T16" fmla="*/ 51 w 126"/>
                <a:gd name="T17" fmla="*/ 6 h 29"/>
                <a:gd name="T18" fmla="*/ 95 w 126"/>
                <a:gd name="T19" fmla="*/ 8 h 29"/>
                <a:gd name="T20" fmla="*/ 111 w 126"/>
                <a:gd name="T21" fmla="*/ 2 h 29"/>
                <a:gd name="T22" fmla="*/ 122 w 126"/>
                <a:gd name="T23" fmla="*/ 0 h 2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6"/>
                <a:gd name="T37" fmla="*/ 0 h 29"/>
                <a:gd name="T38" fmla="*/ 126 w 126"/>
                <a:gd name="T39" fmla="*/ 29 h 2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6" h="29">
                  <a:moveTo>
                    <a:pt x="122" y="0"/>
                  </a:moveTo>
                  <a:cubicBezTo>
                    <a:pt x="123" y="6"/>
                    <a:pt x="125" y="11"/>
                    <a:pt x="126" y="17"/>
                  </a:cubicBezTo>
                  <a:cubicBezTo>
                    <a:pt x="121" y="26"/>
                    <a:pt x="118" y="24"/>
                    <a:pt x="108" y="23"/>
                  </a:cubicBezTo>
                  <a:cubicBezTo>
                    <a:pt x="102" y="20"/>
                    <a:pt x="99" y="23"/>
                    <a:pt x="93" y="24"/>
                  </a:cubicBezTo>
                  <a:cubicBezTo>
                    <a:pt x="85" y="23"/>
                    <a:pt x="77" y="24"/>
                    <a:pt x="69" y="23"/>
                  </a:cubicBezTo>
                  <a:cubicBezTo>
                    <a:pt x="57" y="24"/>
                    <a:pt x="45" y="25"/>
                    <a:pt x="33" y="27"/>
                  </a:cubicBezTo>
                  <a:cubicBezTo>
                    <a:pt x="23" y="26"/>
                    <a:pt x="7" y="29"/>
                    <a:pt x="0" y="20"/>
                  </a:cubicBezTo>
                  <a:cubicBezTo>
                    <a:pt x="4" y="9"/>
                    <a:pt x="18" y="7"/>
                    <a:pt x="29" y="5"/>
                  </a:cubicBezTo>
                  <a:cubicBezTo>
                    <a:pt x="35" y="2"/>
                    <a:pt x="45" y="6"/>
                    <a:pt x="51" y="6"/>
                  </a:cubicBezTo>
                  <a:cubicBezTo>
                    <a:pt x="65" y="12"/>
                    <a:pt x="79" y="9"/>
                    <a:pt x="95" y="8"/>
                  </a:cubicBezTo>
                  <a:cubicBezTo>
                    <a:pt x="101" y="6"/>
                    <a:pt x="106" y="6"/>
                    <a:pt x="111" y="2"/>
                  </a:cubicBezTo>
                  <a:cubicBezTo>
                    <a:pt x="119" y="3"/>
                    <a:pt x="115" y="4"/>
                    <a:pt x="122" y="0"/>
                  </a:cubicBez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446"/>
            <p:cNvSpPr>
              <a:spLocks/>
            </p:cNvSpPr>
            <p:nvPr/>
          </p:nvSpPr>
          <p:spPr bwMode="auto">
            <a:xfrm>
              <a:off x="5091" y="3264"/>
              <a:ext cx="126" cy="29"/>
            </a:xfrm>
            <a:custGeom>
              <a:avLst/>
              <a:gdLst>
                <a:gd name="T0" fmla="*/ 122 w 126"/>
                <a:gd name="T1" fmla="*/ 0 h 29"/>
                <a:gd name="T2" fmla="*/ 126 w 126"/>
                <a:gd name="T3" fmla="*/ 17 h 29"/>
                <a:gd name="T4" fmla="*/ 108 w 126"/>
                <a:gd name="T5" fmla="*/ 23 h 29"/>
                <a:gd name="T6" fmla="*/ 93 w 126"/>
                <a:gd name="T7" fmla="*/ 24 h 29"/>
                <a:gd name="T8" fmla="*/ 69 w 126"/>
                <a:gd name="T9" fmla="*/ 23 h 29"/>
                <a:gd name="T10" fmla="*/ 33 w 126"/>
                <a:gd name="T11" fmla="*/ 27 h 29"/>
                <a:gd name="T12" fmla="*/ 0 w 126"/>
                <a:gd name="T13" fmla="*/ 20 h 29"/>
                <a:gd name="T14" fmla="*/ 29 w 126"/>
                <a:gd name="T15" fmla="*/ 5 h 29"/>
                <a:gd name="T16" fmla="*/ 51 w 126"/>
                <a:gd name="T17" fmla="*/ 6 h 29"/>
                <a:gd name="T18" fmla="*/ 95 w 126"/>
                <a:gd name="T19" fmla="*/ 8 h 29"/>
                <a:gd name="T20" fmla="*/ 111 w 126"/>
                <a:gd name="T21" fmla="*/ 2 h 29"/>
                <a:gd name="T22" fmla="*/ 122 w 126"/>
                <a:gd name="T23" fmla="*/ 0 h 2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6"/>
                <a:gd name="T37" fmla="*/ 0 h 29"/>
                <a:gd name="T38" fmla="*/ 126 w 126"/>
                <a:gd name="T39" fmla="*/ 29 h 2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6" h="29">
                  <a:moveTo>
                    <a:pt x="122" y="0"/>
                  </a:moveTo>
                  <a:cubicBezTo>
                    <a:pt x="123" y="6"/>
                    <a:pt x="125" y="11"/>
                    <a:pt x="126" y="17"/>
                  </a:cubicBezTo>
                  <a:cubicBezTo>
                    <a:pt x="121" y="26"/>
                    <a:pt x="118" y="24"/>
                    <a:pt x="108" y="23"/>
                  </a:cubicBezTo>
                  <a:cubicBezTo>
                    <a:pt x="102" y="20"/>
                    <a:pt x="99" y="23"/>
                    <a:pt x="93" y="24"/>
                  </a:cubicBezTo>
                  <a:cubicBezTo>
                    <a:pt x="85" y="23"/>
                    <a:pt x="77" y="24"/>
                    <a:pt x="69" y="23"/>
                  </a:cubicBezTo>
                  <a:cubicBezTo>
                    <a:pt x="57" y="24"/>
                    <a:pt x="45" y="25"/>
                    <a:pt x="33" y="27"/>
                  </a:cubicBezTo>
                  <a:cubicBezTo>
                    <a:pt x="23" y="26"/>
                    <a:pt x="7" y="29"/>
                    <a:pt x="0" y="20"/>
                  </a:cubicBezTo>
                  <a:cubicBezTo>
                    <a:pt x="4" y="9"/>
                    <a:pt x="18" y="7"/>
                    <a:pt x="29" y="5"/>
                  </a:cubicBezTo>
                  <a:cubicBezTo>
                    <a:pt x="35" y="2"/>
                    <a:pt x="45" y="6"/>
                    <a:pt x="51" y="6"/>
                  </a:cubicBezTo>
                  <a:cubicBezTo>
                    <a:pt x="65" y="12"/>
                    <a:pt x="79" y="9"/>
                    <a:pt x="95" y="8"/>
                  </a:cubicBezTo>
                  <a:cubicBezTo>
                    <a:pt x="101" y="6"/>
                    <a:pt x="106" y="6"/>
                    <a:pt x="111" y="2"/>
                  </a:cubicBezTo>
                  <a:cubicBezTo>
                    <a:pt x="119" y="3"/>
                    <a:pt x="115" y="4"/>
                    <a:pt x="122" y="0"/>
                  </a:cubicBez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1" name="Text Box 563"/>
          <p:cNvSpPr txBox="1">
            <a:spLocks noChangeArrowheads="1"/>
          </p:cNvSpPr>
          <p:nvPr/>
        </p:nvSpPr>
        <p:spPr bwMode="auto">
          <a:xfrm>
            <a:off x="1405286" y="4324350"/>
            <a:ext cx="5956300" cy="52322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dirty="0"/>
              <a:t>Revisit places using the same routes</a:t>
            </a:r>
          </a:p>
        </p:txBody>
      </p:sp>
    </p:spTree>
    <p:extLst>
      <p:ext uri="{BB962C8B-B14F-4D97-AF65-F5344CB8AC3E}">
        <p14:creationId xmlns:p14="http://schemas.microsoft.com/office/powerpoint/2010/main" val="237118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-8.88889E-6 C 0.02985 0.00995 0.05242 0.0405 0.08055 0.05555 C 0.1059 0.06898 0.1309 0.0824 0.15416 0.10185 C 0.1618 0.1081 0.16857 0.11643 0.17638 0.12222 C 0.19878 0.13865 0.22499 0.14583 0.2486 0.15925 C 0.26145 0.16666 0.26944 0.18518 0.28333 0.18888 C 0.28697 0.19374 0.2927 0.19629 0.29583 0.20185 C 0.29722 0.20439 0.29826 0.20717 0.29999 0.20925 C 0.30329 0.21296 0.30763 0.21504 0.3111 0.21851 C 0.33472 0.21782 0.35833 0.21782 0.38194 0.21666 C 0.39548 0.21597 0.40833 0.20578 0.42083 0.19999 C 0.43194 0.1949 0.44722 0.1912 0.45694 0.18333 C 0.46058 0.18055 0.4684 0.17384 0.47222 0.17222 C 0.48263 0.16782 0.49409 0.16689 0.50416 0.16111 C 0.51458 0.15509 0.52447 0.14745 0.53472 0.14074 C 0.54201 0.13587 0.55833 0.13148 0.55833 0.13148 C 0.56423 0.12615 0.57065 0.12222 0.57638 0.11666 C 0.58142 0.11157 0.58541 0.10509 0.59027 0.09999 C 0.59409 0.09166 0.5993 0.08333 0.60555 0.07777 C 0.61093 0.07291 0.62222 0.06481 0.62222 0.06481 C 0.62308 0.06296 0.62621 0.06087 0.62499 0.05925 C 0.6236 0.0574 0.62135 0.06064 0.61944 0.06111 C 0.60919 0.06388 0.5993 0.06805 0.58888 0.07036 C 0.58663 0.07152 0.58419 0.07245 0.58194 0.07407 C 0.57985 0.07546 0.57847 0.07824 0.57638 0.07962 C 0.57499 0.08055 0.56458 0.0831 0.56388 0.08333 C 0.56197 0.08449 0.56024 0.08611 0.55833 0.08703 C 0.55607 0.08796 0.55347 0.08749 0.55138 0.08888 C 0.5493 0.09004 0.54791 0.09282 0.54583 0.09444 C 0.54166 0.09768 0.53628 0.09722 0.53194 0.09999 C 0.52031 0.10763 0.50711 0.11064 0.49444 0.11481 C 0.48628 0.11759 0.47916 0.1206 0.47083 0.12222 C 0.46215 0.12986 0.45051 0.13356 0.44027 0.13703 C 0.43524 0.14374 0.42985 0.14536 0.4236 0.14999 C 0.41354 0.1574 0.40468 0.16597 0.39305 0.16851 C 0.38628 0.17523 0.38298 0.17337 0.37638 0.17777 C 0.36926 0.18263 0.36128 0.19953 0.35416 0.20185 C 0.35017 0.20324 0.34583 0.203 0.34166 0.2037 C 0.34027 0.20486 0.33906 0.20648 0.33749 0.2074 C 0.3361 0.20833 0.33437 0.20786 0.33333 0.20925 C 0.33229 0.21064 0.33281 0.21319 0.33194 0.21481 C 0.33003 0.21805 0.32638 0.21921 0.3236 0.22036 C 0.31822 0.23124 0.30867 0.23217 0.29999 0.23703 C 0.28576 0.2449 0.29739 0.24166 0.27916 0.24814 C 0.26579 0.253 0.27534 0.24629 0.25972 0.2537 C 0.24079 0.26273 0.26301 0.2574 0.24027 0.26111 C 0.22187 0.26851 0.20694 0.27337 0.18749 0.27592 C 0.15485 0.2905 0.12274 0.29675 0.08888 0.30185 C 0.06805 0.31226 0.04565 0.31736 0.0236 0.32036 C -0.01476 0.31921 -0.04462 0.31874 -0.08056 0.32407 C -0.09792 0.32986 -0.11962 0.31504 -0.13751 0.31111 C -0.13351 0.27337 -0.11789 0.24606 -0.10556 0.21296 C -0.09584 0.18726 -0.08646 0.15972 -0.07501 0.13518 C -0.07258 0.12986 -0.06893 0.12569 -0.06667 0.12036 C -0.05053 0.08171 -0.06876 0.11898 -0.05834 0.08888 C -0.05556 0.08101 -0.05157 0.0743 -0.04862 0.06666 C -0.04688 0.05092 -0.04306 0.03703 -0.0389 0.02222 C -0.03751 0.00949 -0.03629 0.00115 -0.03056 -0.00926 C -0.03004 -0.01227 -0.02987 -0.01551 -0.02917 -0.01852 C -0.02848 -0.02223 -0.0264 -0.02964 -0.0264 -0.02964 " pathEditMode="relative" ptsTypes="fffffffffffffffffffffffffffffffffffffffffffffffffffffffffffA">
                                      <p:cBhvr>
                                        <p:cTn id="6" dur="5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7207" y="3577959"/>
            <a:ext cx="5421083" cy="273844"/>
          </a:xfrm>
        </p:spPr>
        <p:txBody>
          <a:bodyPr/>
          <a:lstStyle/>
          <a:p>
            <a:r>
              <a:rPr lang="fr-FR" smtClean="0"/>
              <a:t>YDF 2015/16 Lecture 5 AMC</a:t>
            </a:r>
            <a:endParaRPr lang="en-GB" dirty="0" smtClean="0"/>
          </a:p>
        </p:txBody>
      </p:sp>
      <p:sp>
        <p:nvSpPr>
          <p:cNvPr id="6" name="AutoShape 88"/>
          <p:cNvSpPr>
            <a:spLocks noChangeAspect="1" noChangeArrowheads="1" noTextEdit="1"/>
          </p:cNvSpPr>
          <p:nvPr/>
        </p:nvSpPr>
        <p:spPr bwMode="auto">
          <a:xfrm>
            <a:off x="748506" y="522133"/>
            <a:ext cx="7747000" cy="464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" name="Freeform 90"/>
          <p:cNvSpPr>
            <a:spLocks/>
          </p:cNvSpPr>
          <p:nvPr/>
        </p:nvSpPr>
        <p:spPr bwMode="auto">
          <a:xfrm>
            <a:off x="815181" y="3468533"/>
            <a:ext cx="7583488" cy="1592262"/>
          </a:xfrm>
          <a:custGeom>
            <a:avLst/>
            <a:gdLst>
              <a:gd name="T0" fmla="*/ 0 w 4777"/>
              <a:gd name="T1" fmla="*/ 0 h 1003"/>
              <a:gd name="T2" fmla="*/ 7583488 w 4777"/>
              <a:gd name="T3" fmla="*/ 19050 h 1003"/>
              <a:gd name="T4" fmla="*/ 7319963 w 4777"/>
              <a:gd name="T5" fmla="*/ 258762 h 1003"/>
              <a:gd name="T6" fmla="*/ 7210426 w 4777"/>
              <a:gd name="T7" fmla="*/ 1323975 h 1003"/>
              <a:gd name="T8" fmla="*/ 6859588 w 4777"/>
              <a:gd name="T9" fmla="*/ 1474787 h 1003"/>
              <a:gd name="T10" fmla="*/ 6691313 w 4777"/>
              <a:gd name="T11" fmla="*/ 1592262 h 1003"/>
              <a:gd name="T12" fmla="*/ 3700463 w 4777"/>
              <a:gd name="T13" fmla="*/ 1435100 h 1003"/>
              <a:gd name="T14" fmla="*/ 2314575 w 4777"/>
              <a:gd name="T15" fmla="*/ 1544637 h 1003"/>
              <a:gd name="T16" fmla="*/ 203200 w 4777"/>
              <a:gd name="T17" fmla="*/ 1423987 h 1003"/>
              <a:gd name="T18" fmla="*/ 385762 w 4777"/>
              <a:gd name="T19" fmla="*/ 279400 h 1003"/>
              <a:gd name="T20" fmla="*/ 0 w 4777"/>
              <a:gd name="T21" fmla="*/ 0 h 1003"/>
              <a:gd name="T22" fmla="*/ 0 w 4777"/>
              <a:gd name="T23" fmla="*/ 0 h 10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777"/>
              <a:gd name="T37" fmla="*/ 0 h 1003"/>
              <a:gd name="T38" fmla="*/ 4777 w 4777"/>
              <a:gd name="T39" fmla="*/ 1003 h 100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777" h="1003">
                <a:moveTo>
                  <a:pt x="0" y="0"/>
                </a:moveTo>
                <a:lnTo>
                  <a:pt x="4777" y="12"/>
                </a:lnTo>
                <a:lnTo>
                  <a:pt x="4611" y="163"/>
                </a:lnTo>
                <a:lnTo>
                  <a:pt x="4542" y="834"/>
                </a:lnTo>
                <a:lnTo>
                  <a:pt x="4321" y="929"/>
                </a:lnTo>
                <a:lnTo>
                  <a:pt x="4215" y="1003"/>
                </a:lnTo>
                <a:lnTo>
                  <a:pt x="2331" y="904"/>
                </a:lnTo>
                <a:lnTo>
                  <a:pt x="1458" y="973"/>
                </a:lnTo>
                <a:lnTo>
                  <a:pt x="128" y="897"/>
                </a:lnTo>
                <a:lnTo>
                  <a:pt x="243" y="1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91"/>
          <p:cNvSpPr>
            <a:spLocks/>
          </p:cNvSpPr>
          <p:nvPr/>
        </p:nvSpPr>
        <p:spPr bwMode="auto">
          <a:xfrm>
            <a:off x="5263356" y="631670"/>
            <a:ext cx="3135313" cy="2867025"/>
          </a:xfrm>
          <a:custGeom>
            <a:avLst/>
            <a:gdLst>
              <a:gd name="T0" fmla="*/ 1049338 w 1975"/>
              <a:gd name="T1" fmla="*/ 2528888 h 1806"/>
              <a:gd name="T2" fmla="*/ 773113 w 1975"/>
              <a:gd name="T3" fmla="*/ 2608263 h 1806"/>
              <a:gd name="T4" fmla="*/ 506413 w 1975"/>
              <a:gd name="T5" fmla="*/ 2517775 h 1806"/>
              <a:gd name="T6" fmla="*/ 338138 w 1975"/>
              <a:gd name="T7" fmla="*/ 2387600 h 1806"/>
              <a:gd name="T8" fmla="*/ 325438 w 1975"/>
              <a:gd name="T9" fmla="*/ 1960563 h 1806"/>
              <a:gd name="T10" fmla="*/ 385763 w 1975"/>
              <a:gd name="T11" fmla="*/ 1662113 h 1806"/>
              <a:gd name="T12" fmla="*/ 0 w 1975"/>
              <a:gd name="T13" fmla="*/ 1412875 h 1806"/>
              <a:gd name="T14" fmla="*/ 192088 w 1975"/>
              <a:gd name="T15" fmla="*/ 974725 h 1806"/>
              <a:gd name="T16" fmla="*/ 301625 w 1975"/>
              <a:gd name="T17" fmla="*/ 506413 h 1806"/>
              <a:gd name="T18" fmla="*/ 179388 w 1975"/>
              <a:gd name="T19" fmla="*/ 336550 h 1806"/>
              <a:gd name="T20" fmla="*/ 506413 w 1975"/>
              <a:gd name="T21" fmla="*/ 188912 h 1806"/>
              <a:gd name="T22" fmla="*/ 782638 w 1975"/>
              <a:gd name="T23" fmla="*/ 319088 h 1806"/>
              <a:gd name="T24" fmla="*/ 831850 w 1975"/>
              <a:gd name="T25" fmla="*/ 0 h 1806"/>
              <a:gd name="T26" fmla="*/ 1327150 w 1975"/>
              <a:gd name="T27" fmla="*/ 268288 h 1806"/>
              <a:gd name="T28" fmla="*/ 1749426 w 1975"/>
              <a:gd name="T29" fmla="*/ 130175 h 1806"/>
              <a:gd name="T30" fmla="*/ 2268538 w 1975"/>
              <a:gd name="T31" fmla="*/ 368300 h 1806"/>
              <a:gd name="T32" fmla="*/ 2497138 w 1975"/>
              <a:gd name="T33" fmla="*/ 488950 h 1806"/>
              <a:gd name="T34" fmla="*/ 2678113 w 1975"/>
              <a:gd name="T35" fmla="*/ 785812 h 1806"/>
              <a:gd name="T36" fmla="*/ 2965451 w 1975"/>
              <a:gd name="T37" fmla="*/ 895350 h 1806"/>
              <a:gd name="T38" fmla="*/ 3003551 w 1975"/>
              <a:gd name="T39" fmla="*/ 1125538 h 1806"/>
              <a:gd name="T40" fmla="*/ 2941638 w 1975"/>
              <a:gd name="T41" fmla="*/ 1373188 h 1806"/>
              <a:gd name="T42" fmla="*/ 3135313 w 1975"/>
              <a:gd name="T43" fmla="*/ 1992313 h 1806"/>
              <a:gd name="T44" fmla="*/ 2871788 w 1975"/>
              <a:gd name="T45" fmla="*/ 2200275 h 1806"/>
              <a:gd name="T46" fmla="*/ 3038476 w 1975"/>
              <a:gd name="T47" fmla="*/ 2528888 h 1806"/>
              <a:gd name="T48" fmla="*/ 2797176 w 1975"/>
              <a:gd name="T49" fmla="*/ 2847975 h 1806"/>
              <a:gd name="T50" fmla="*/ 2459038 w 1975"/>
              <a:gd name="T51" fmla="*/ 2697163 h 1806"/>
              <a:gd name="T52" fmla="*/ 2049463 w 1975"/>
              <a:gd name="T53" fmla="*/ 2867025 h 1806"/>
              <a:gd name="T54" fmla="*/ 1797051 w 1975"/>
              <a:gd name="T55" fmla="*/ 2728913 h 1806"/>
              <a:gd name="T56" fmla="*/ 1701801 w 1975"/>
              <a:gd name="T57" fmla="*/ 2468563 h 1806"/>
              <a:gd name="T58" fmla="*/ 1292225 w 1975"/>
              <a:gd name="T59" fmla="*/ 2468563 h 1806"/>
              <a:gd name="T60" fmla="*/ 1049338 w 1975"/>
              <a:gd name="T61" fmla="*/ 2528888 h 1806"/>
              <a:gd name="T62" fmla="*/ 1049338 w 1975"/>
              <a:gd name="T63" fmla="*/ 2528888 h 180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975"/>
              <a:gd name="T97" fmla="*/ 0 h 1806"/>
              <a:gd name="T98" fmla="*/ 1975 w 1975"/>
              <a:gd name="T99" fmla="*/ 1806 h 180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975" h="1806">
                <a:moveTo>
                  <a:pt x="661" y="1593"/>
                </a:moveTo>
                <a:lnTo>
                  <a:pt x="487" y="1643"/>
                </a:lnTo>
                <a:lnTo>
                  <a:pt x="319" y="1586"/>
                </a:lnTo>
                <a:lnTo>
                  <a:pt x="213" y="1504"/>
                </a:lnTo>
                <a:lnTo>
                  <a:pt x="205" y="1235"/>
                </a:lnTo>
                <a:lnTo>
                  <a:pt x="243" y="1047"/>
                </a:lnTo>
                <a:lnTo>
                  <a:pt x="0" y="890"/>
                </a:lnTo>
                <a:lnTo>
                  <a:pt x="121" y="614"/>
                </a:lnTo>
                <a:lnTo>
                  <a:pt x="190" y="319"/>
                </a:lnTo>
                <a:lnTo>
                  <a:pt x="113" y="212"/>
                </a:lnTo>
                <a:lnTo>
                  <a:pt x="319" y="119"/>
                </a:lnTo>
                <a:lnTo>
                  <a:pt x="493" y="201"/>
                </a:lnTo>
                <a:lnTo>
                  <a:pt x="524" y="0"/>
                </a:lnTo>
                <a:lnTo>
                  <a:pt x="836" y="169"/>
                </a:lnTo>
                <a:lnTo>
                  <a:pt x="1102" y="82"/>
                </a:lnTo>
                <a:lnTo>
                  <a:pt x="1429" y="232"/>
                </a:lnTo>
                <a:lnTo>
                  <a:pt x="1573" y="308"/>
                </a:lnTo>
                <a:lnTo>
                  <a:pt x="1687" y="495"/>
                </a:lnTo>
                <a:lnTo>
                  <a:pt x="1868" y="564"/>
                </a:lnTo>
                <a:lnTo>
                  <a:pt x="1892" y="709"/>
                </a:lnTo>
                <a:lnTo>
                  <a:pt x="1853" y="865"/>
                </a:lnTo>
                <a:lnTo>
                  <a:pt x="1975" y="1255"/>
                </a:lnTo>
                <a:lnTo>
                  <a:pt x="1809" y="1386"/>
                </a:lnTo>
                <a:lnTo>
                  <a:pt x="1914" y="1593"/>
                </a:lnTo>
                <a:lnTo>
                  <a:pt x="1762" y="1794"/>
                </a:lnTo>
                <a:lnTo>
                  <a:pt x="1549" y="1699"/>
                </a:lnTo>
                <a:lnTo>
                  <a:pt x="1291" y="1806"/>
                </a:lnTo>
                <a:lnTo>
                  <a:pt x="1132" y="1719"/>
                </a:lnTo>
                <a:lnTo>
                  <a:pt x="1072" y="1555"/>
                </a:lnTo>
                <a:lnTo>
                  <a:pt x="814" y="1555"/>
                </a:lnTo>
                <a:lnTo>
                  <a:pt x="661" y="159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2"/>
          <p:cNvSpPr>
            <a:spLocks/>
          </p:cNvSpPr>
          <p:nvPr/>
        </p:nvSpPr>
        <p:spPr bwMode="auto">
          <a:xfrm>
            <a:off x="4360069" y="2423958"/>
            <a:ext cx="1131887" cy="936625"/>
          </a:xfrm>
          <a:custGeom>
            <a:avLst/>
            <a:gdLst>
              <a:gd name="T0" fmla="*/ 0 w 713"/>
              <a:gd name="T1" fmla="*/ 685800 h 590"/>
              <a:gd name="T2" fmla="*/ 215900 w 713"/>
              <a:gd name="T3" fmla="*/ 827088 h 590"/>
              <a:gd name="T4" fmla="*/ 396875 w 713"/>
              <a:gd name="T5" fmla="*/ 936625 h 590"/>
              <a:gd name="T6" fmla="*/ 928687 w 713"/>
              <a:gd name="T7" fmla="*/ 755650 h 590"/>
              <a:gd name="T8" fmla="*/ 1131887 w 713"/>
              <a:gd name="T9" fmla="*/ 487362 h 590"/>
              <a:gd name="T10" fmla="*/ 941387 w 713"/>
              <a:gd name="T11" fmla="*/ 0 h 590"/>
              <a:gd name="T12" fmla="*/ 566737 w 713"/>
              <a:gd name="T13" fmla="*/ 0 h 590"/>
              <a:gd name="T14" fmla="*/ 228600 w 713"/>
              <a:gd name="T15" fmla="*/ 555625 h 590"/>
              <a:gd name="T16" fmla="*/ 0 w 713"/>
              <a:gd name="T17" fmla="*/ 685800 h 590"/>
              <a:gd name="T18" fmla="*/ 0 w 713"/>
              <a:gd name="T19" fmla="*/ 685800 h 59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3"/>
              <a:gd name="T31" fmla="*/ 0 h 590"/>
              <a:gd name="T32" fmla="*/ 713 w 713"/>
              <a:gd name="T33" fmla="*/ 590 h 59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3" h="590">
                <a:moveTo>
                  <a:pt x="0" y="432"/>
                </a:moveTo>
                <a:lnTo>
                  <a:pt x="136" y="521"/>
                </a:lnTo>
                <a:lnTo>
                  <a:pt x="250" y="590"/>
                </a:lnTo>
                <a:lnTo>
                  <a:pt x="585" y="476"/>
                </a:lnTo>
                <a:lnTo>
                  <a:pt x="713" y="307"/>
                </a:lnTo>
                <a:lnTo>
                  <a:pt x="593" y="0"/>
                </a:lnTo>
                <a:lnTo>
                  <a:pt x="357" y="0"/>
                </a:lnTo>
                <a:lnTo>
                  <a:pt x="144" y="350"/>
                </a:lnTo>
                <a:lnTo>
                  <a:pt x="0" y="43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93"/>
          <p:cNvSpPr>
            <a:spLocks/>
          </p:cNvSpPr>
          <p:nvPr/>
        </p:nvSpPr>
        <p:spPr bwMode="auto">
          <a:xfrm>
            <a:off x="3431381" y="1058708"/>
            <a:ext cx="1638300" cy="2090737"/>
          </a:xfrm>
          <a:custGeom>
            <a:avLst/>
            <a:gdLst>
              <a:gd name="T0" fmla="*/ 0 w 1032"/>
              <a:gd name="T1" fmla="*/ 190500 h 1317"/>
              <a:gd name="T2" fmla="*/ 155575 w 1032"/>
              <a:gd name="T3" fmla="*/ 130175 h 1317"/>
              <a:gd name="T4" fmla="*/ 384175 w 1032"/>
              <a:gd name="T5" fmla="*/ 239712 h 1317"/>
              <a:gd name="T6" fmla="*/ 638175 w 1032"/>
              <a:gd name="T7" fmla="*/ 0 h 1317"/>
              <a:gd name="T8" fmla="*/ 938212 w 1032"/>
              <a:gd name="T9" fmla="*/ 50800 h 1317"/>
              <a:gd name="T10" fmla="*/ 1047750 w 1032"/>
              <a:gd name="T11" fmla="*/ 319087 h 1317"/>
              <a:gd name="T12" fmla="*/ 1360487 w 1032"/>
              <a:gd name="T13" fmla="*/ 390525 h 1317"/>
              <a:gd name="T14" fmla="*/ 1422400 w 1032"/>
              <a:gd name="T15" fmla="*/ 547687 h 1317"/>
              <a:gd name="T16" fmla="*/ 1316037 w 1032"/>
              <a:gd name="T17" fmla="*/ 677862 h 1317"/>
              <a:gd name="T18" fmla="*/ 1506537 w 1032"/>
              <a:gd name="T19" fmla="*/ 738187 h 1317"/>
              <a:gd name="T20" fmla="*/ 1638300 w 1032"/>
              <a:gd name="T21" fmla="*/ 1025525 h 1317"/>
              <a:gd name="T22" fmla="*/ 1385887 w 1032"/>
              <a:gd name="T23" fmla="*/ 1782762 h 1317"/>
              <a:gd name="T24" fmla="*/ 963612 w 1032"/>
              <a:gd name="T25" fmla="*/ 2090737 h 1317"/>
              <a:gd name="T26" fmla="*/ 458787 w 1032"/>
              <a:gd name="T27" fmla="*/ 2081212 h 1317"/>
              <a:gd name="T28" fmla="*/ 422275 w 1032"/>
              <a:gd name="T29" fmla="*/ 1971675 h 1317"/>
              <a:gd name="T30" fmla="*/ 915987 w 1032"/>
              <a:gd name="T31" fmla="*/ 1206500 h 1317"/>
              <a:gd name="T32" fmla="*/ 881062 w 1032"/>
              <a:gd name="T33" fmla="*/ 776287 h 1317"/>
              <a:gd name="T34" fmla="*/ 541337 w 1032"/>
              <a:gd name="T35" fmla="*/ 468312 h 1317"/>
              <a:gd name="T36" fmla="*/ 49212 w 1032"/>
              <a:gd name="T37" fmla="*/ 438150 h 1317"/>
              <a:gd name="T38" fmla="*/ 0 w 1032"/>
              <a:gd name="T39" fmla="*/ 190500 h 1317"/>
              <a:gd name="T40" fmla="*/ 0 w 1032"/>
              <a:gd name="T41" fmla="*/ 190500 h 131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032"/>
              <a:gd name="T64" fmla="*/ 0 h 1317"/>
              <a:gd name="T65" fmla="*/ 1032 w 1032"/>
              <a:gd name="T66" fmla="*/ 1317 h 131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032" h="1317">
                <a:moveTo>
                  <a:pt x="0" y="120"/>
                </a:moveTo>
                <a:lnTo>
                  <a:pt x="98" y="82"/>
                </a:lnTo>
                <a:lnTo>
                  <a:pt x="242" y="151"/>
                </a:lnTo>
                <a:lnTo>
                  <a:pt x="402" y="0"/>
                </a:lnTo>
                <a:lnTo>
                  <a:pt x="591" y="32"/>
                </a:lnTo>
                <a:lnTo>
                  <a:pt x="660" y="201"/>
                </a:lnTo>
                <a:lnTo>
                  <a:pt x="857" y="246"/>
                </a:lnTo>
                <a:lnTo>
                  <a:pt x="896" y="345"/>
                </a:lnTo>
                <a:lnTo>
                  <a:pt x="829" y="427"/>
                </a:lnTo>
                <a:lnTo>
                  <a:pt x="949" y="465"/>
                </a:lnTo>
                <a:lnTo>
                  <a:pt x="1032" y="646"/>
                </a:lnTo>
                <a:lnTo>
                  <a:pt x="873" y="1123"/>
                </a:lnTo>
                <a:lnTo>
                  <a:pt x="607" y="1317"/>
                </a:lnTo>
                <a:lnTo>
                  <a:pt x="289" y="1311"/>
                </a:lnTo>
                <a:lnTo>
                  <a:pt x="266" y="1242"/>
                </a:lnTo>
                <a:lnTo>
                  <a:pt x="577" y="760"/>
                </a:lnTo>
                <a:lnTo>
                  <a:pt x="555" y="489"/>
                </a:lnTo>
                <a:lnTo>
                  <a:pt x="341" y="295"/>
                </a:lnTo>
                <a:lnTo>
                  <a:pt x="31" y="276"/>
                </a:lnTo>
                <a:lnTo>
                  <a:pt x="0" y="12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94"/>
          <p:cNvSpPr>
            <a:spLocks/>
          </p:cNvSpPr>
          <p:nvPr/>
        </p:nvSpPr>
        <p:spPr bwMode="auto">
          <a:xfrm>
            <a:off x="789781" y="790420"/>
            <a:ext cx="3592513" cy="2587625"/>
          </a:xfrm>
          <a:custGeom>
            <a:avLst/>
            <a:gdLst>
              <a:gd name="T0" fmla="*/ 2146300 w 2263"/>
              <a:gd name="T1" fmla="*/ 0 h 1630"/>
              <a:gd name="T2" fmla="*/ 1543050 w 2263"/>
              <a:gd name="T3" fmla="*/ 20637 h 1630"/>
              <a:gd name="T4" fmla="*/ 1243013 w 2263"/>
              <a:gd name="T5" fmla="*/ 260350 h 1630"/>
              <a:gd name="T6" fmla="*/ 1111250 w 2263"/>
              <a:gd name="T7" fmla="*/ 536575 h 1630"/>
              <a:gd name="T8" fmla="*/ 952500 w 2263"/>
              <a:gd name="T9" fmla="*/ 458788 h 1630"/>
              <a:gd name="T10" fmla="*/ 482600 w 2263"/>
              <a:gd name="T11" fmla="*/ 517525 h 1630"/>
              <a:gd name="T12" fmla="*/ 350837 w 2263"/>
              <a:gd name="T13" fmla="*/ 1025525 h 1630"/>
              <a:gd name="T14" fmla="*/ 301625 w 2263"/>
              <a:gd name="T15" fmla="*/ 1116013 h 1630"/>
              <a:gd name="T16" fmla="*/ 73025 w 2263"/>
              <a:gd name="T17" fmla="*/ 1244600 h 1630"/>
              <a:gd name="T18" fmla="*/ 0 w 2263"/>
              <a:gd name="T19" fmla="*/ 1503362 h 1630"/>
              <a:gd name="T20" fmla="*/ 85725 w 2263"/>
              <a:gd name="T21" fmla="*/ 1833563 h 1630"/>
              <a:gd name="T22" fmla="*/ 47625 w 2263"/>
              <a:gd name="T23" fmla="*/ 2189163 h 1630"/>
              <a:gd name="T24" fmla="*/ 639763 w 2263"/>
              <a:gd name="T25" fmla="*/ 2468563 h 1630"/>
              <a:gd name="T26" fmla="*/ 989013 w 2263"/>
              <a:gd name="T27" fmla="*/ 2547938 h 1630"/>
              <a:gd name="T28" fmla="*/ 1314450 w 2263"/>
              <a:gd name="T29" fmla="*/ 2468563 h 1630"/>
              <a:gd name="T30" fmla="*/ 1446212 w 2263"/>
              <a:gd name="T31" fmla="*/ 2398713 h 1630"/>
              <a:gd name="T32" fmla="*/ 1784350 w 2263"/>
              <a:gd name="T33" fmla="*/ 2587625 h 1630"/>
              <a:gd name="T34" fmla="*/ 2374900 w 2263"/>
              <a:gd name="T35" fmla="*/ 2559050 h 1630"/>
              <a:gd name="T36" fmla="*/ 2809875 w 2263"/>
              <a:gd name="T37" fmla="*/ 2228850 h 1630"/>
              <a:gd name="T38" fmla="*/ 3135312 w 2263"/>
              <a:gd name="T39" fmla="*/ 2200275 h 1630"/>
              <a:gd name="T40" fmla="*/ 3592513 w 2263"/>
              <a:gd name="T41" fmla="*/ 1414462 h 1630"/>
              <a:gd name="T42" fmla="*/ 3522663 w 2263"/>
              <a:gd name="T43" fmla="*/ 1006475 h 1630"/>
              <a:gd name="T44" fmla="*/ 3232150 w 2263"/>
              <a:gd name="T45" fmla="*/ 768350 h 1630"/>
              <a:gd name="T46" fmla="*/ 2652712 w 2263"/>
              <a:gd name="T47" fmla="*/ 687387 h 1630"/>
              <a:gd name="T48" fmla="*/ 2581275 w 2263"/>
              <a:gd name="T49" fmla="*/ 249238 h 1630"/>
              <a:gd name="T50" fmla="*/ 2146300 w 2263"/>
              <a:gd name="T51" fmla="*/ 0 h 1630"/>
              <a:gd name="T52" fmla="*/ 2146300 w 2263"/>
              <a:gd name="T53" fmla="*/ 0 h 163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263"/>
              <a:gd name="T82" fmla="*/ 0 h 1630"/>
              <a:gd name="T83" fmla="*/ 2263 w 2263"/>
              <a:gd name="T84" fmla="*/ 1630 h 1630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263" h="1630">
                <a:moveTo>
                  <a:pt x="1352" y="0"/>
                </a:moveTo>
                <a:lnTo>
                  <a:pt x="972" y="13"/>
                </a:lnTo>
                <a:lnTo>
                  <a:pt x="783" y="164"/>
                </a:lnTo>
                <a:lnTo>
                  <a:pt x="700" y="338"/>
                </a:lnTo>
                <a:lnTo>
                  <a:pt x="600" y="289"/>
                </a:lnTo>
                <a:lnTo>
                  <a:pt x="304" y="326"/>
                </a:lnTo>
                <a:lnTo>
                  <a:pt x="221" y="646"/>
                </a:lnTo>
                <a:lnTo>
                  <a:pt x="190" y="703"/>
                </a:lnTo>
                <a:lnTo>
                  <a:pt x="46" y="784"/>
                </a:lnTo>
                <a:lnTo>
                  <a:pt x="0" y="947"/>
                </a:lnTo>
                <a:lnTo>
                  <a:pt x="54" y="1155"/>
                </a:lnTo>
                <a:lnTo>
                  <a:pt x="30" y="1379"/>
                </a:lnTo>
                <a:lnTo>
                  <a:pt x="403" y="1555"/>
                </a:lnTo>
                <a:lnTo>
                  <a:pt x="623" y="1605"/>
                </a:lnTo>
                <a:lnTo>
                  <a:pt x="828" y="1555"/>
                </a:lnTo>
                <a:lnTo>
                  <a:pt x="911" y="1511"/>
                </a:lnTo>
                <a:lnTo>
                  <a:pt x="1124" y="1630"/>
                </a:lnTo>
                <a:lnTo>
                  <a:pt x="1496" y="1612"/>
                </a:lnTo>
                <a:lnTo>
                  <a:pt x="1770" y="1404"/>
                </a:lnTo>
                <a:lnTo>
                  <a:pt x="1975" y="1386"/>
                </a:lnTo>
                <a:lnTo>
                  <a:pt x="2263" y="891"/>
                </a:lnTo>
                <a:lnTo>
                  <a:pt x="2219" y="634"/>
                </a:lnTo>
                <a:lnTo>
                  <a:pt x="2036" y="484"/>
                </a:lnTo>
                <a:lnTo>
                  <a:pt x="1671" y="433"/>
                </a:lnTo>
                <a:lnTo>
                  <a:pt x="1626" y="157"/>
                </a:lnTo>
                <a:lnTo>
                  <a:pt x="135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95"/>
          <p:cNvSpPr>
            <a:spLocks/>
          </p:cNvSpPr>
          <p:nvPr/>
        </p:nvSpPr>
        <p:spPr bwMode="auto">
          <a:xfrm>
            <a:off x="7185819" y="738033"/>
            <a:ext cx="1038225" cy="604837"/>
          </a:xfrm>
          <a:custGeom>
            <a:avLst/>
            <a:gdLst>
              <a:gd name="T0" fmla="*/ 844550 w 654"/>
              <a:gd name="T1" fmla="*/ 47625 h 381"/>
              <a:gd name="T2" fmla="*/ 0 w 654"/>
              <a:gd name="T3" fmla="*/ 0 h 381"/>
              <a:gd name="T4" fmla="*/ 615950 w 654"/>
              <a:gd name="T5" fmla="*/ 174625 h 381"/>
              <a:gd name="T6" fmla="*/ 785812 w 654"/>
              <a:gd name="T7" fmla="*/ 508000 h 381"/>
              <a:gd name="T8" fmla="*/ 1038225 w 654"/>
              <a:gd name="T9" fmla="*/ 604837 h 381"/>
              <a:gd name="T10" fmla="*/ 903288 w 654"/>
              <a:gd name="T11" fmla="*/ 301625 h 381"/>
              <a:gd name="T12" fmla="*/ 844550 w 654"/>
              <a:gd name="T13" fmla="*/ 47625 h 381"/>
              <a:gd name="T14" fmla="*/ 844550 w 654"/>
              <a:gd name="T15" fmla="*/ 47625 h 381"/>
              <a:gd name="T16" fmla="*/ 844550 w 654"/>
              <a:gd name="T17" fmla="*/ 47625 h 38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54"/>
              <a:gd name="T28" fmla="*/ 0 h 381"/>
              <a:gd name="T29" fmla="*/ 654 w 654"/>
              <a:gd name="T30" fmla="*/ 381 h 38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54" h="381">
                <a:moveTo>
                  <a:pt x="532" y="30"/>
                </a:moveTo>
                <a:lnTo>
                  <a:pt x="0" y="0"/>
                </a:lnTo>
                <a:lnTo>
                  <a:pt x="388" y="110"/>
                </a:lnTo>
                <a:lnTo>
                  <a:pt x="495" y="320"/>
                </a:lnTo>
                <a:lnTo>
                  <a:pt x="654" y="381"/>
                </a:lnTo>
                <a:lnTo>
                  <a:pt x="569" y="190"/>
                </a:lnTo>
                <a:lnTo>
                  <a:pt x="532" y="30"/>
                </a:lnTo>
                <a:close/>
              </a:path>
            </a:pathLst>
          </a:custGeom>
          <a:solidFill>
            <a:srgbClr val="B2FA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96"/>
          <p:cNvSpPr>
            <a:spLocks/>
          </p:cNvSpPr>
          <p:nvPr/>
        </p:nvSpPr>
        <p:spPr bwMode="auto">
          <a:xfrm>
            <a:off x="853281" y="2998633"/>
            <a:ext cx="6230938" cy="466725"/>
          </a:xfrm>
          <a:custGeom>
            <a:avLst/>
            <a:gdLst>
              <a:gd name="T0" fmla="*/ 127000 w 3925"/>
              <a:gd name="T1" fmla="*/ 434975 h 294"/>
              <a:gd name="T2" fmla="*/ 2413000 w 3925"/>
              <a:gd name="T3" fmla="*/ 417513 h 294"/>
              <a:gd name="T4" fmla="*/ 3275013 w 3925"/>
              <a:gd name="T5" fmla="*/ 449263 h 294"/>
              <a:gd name="T6" fmla="*/ 4371976 w 3925"/>
              <a:gd name="T7" fmla="*/ 434975 h 294"/>
              <a:gd name="T8" fmla="*/ 5572126 w 3925"/>
              <a:gd name="T9" fmla="*/ 466725 h 294"/>
              <a:gd name="T10" fmla="*/ 6230938 w 3925"/>
              <a:gd name="T11" fmla="*/ 457200 h 294"/>
              <a:gd name="T12" fmla="*/ 6037263 w 3925"/>
              <a:gd name="T13" fmla="*/ 273050 h 294"/>
              <a:gd name="T14" fmla="*/ 6105526 w 3925"/>
              <a:gd name="T15" fmla="*/ 179387 h 294"/>
              <a:gd name="T16" fmla="*/ 5640388 w 3925"/>
              <a:gd name="T17" fmla="*/ 136525 h 294"/>
              <a:gd name="T18" fmla="*/ 5475288 w 3925"/>
              <a:gd name="T19" fmla="*/ 330200 h 294"/>
              <a:gd name="T20" fmla="*/ 5030788 w 3925"/>
              <a:gd name="T21" fmla="*/ 330200 h 294"/>
              <a:gd name="T22" fmla="*/ 4748213 w 3925"/>
              <a:gd name="T23" fmla="*/ 201612 h 294"/>
              <a:gd name="T24" fmla="*/ 4660901 w 3925"/>
              <a:gd name="T25" fmla="*/ 0 h 294"/>
              <a:gd name="T26" fmla="*/ 4516438 w 3925"/>
              <a:gd name="T27" fmla="*/ 193675 h 294"/>
              <a:gd name="T28" fmla="*/ 4371976 w 3925"/>
              <a:gd name="T29" fmla="*/ 266700 h 294"/>
              <a:gd name="T30" fmla="*/ 4168776 w 3925"/>
              <a:gd name="T31" fmla="*/ 233363 h 294"/>
              <a:gd name="T32" fmla="*/ 3933826 w 3925"/>
              <a:gd name="T33" fmla="*/ 330200 h 294"/>
              <a:gd name="T34" fmla="*/ 3692526 w 3925"/>
              <a:gd name="T35" fmla="*/ 209550 h 294"/>
              <a:gd name="T36" fmla="*/ 3489326 w 3925"/>
              <a:gd name="T37" fmla="*/ 249237 h 294"/>
              <a:gd name="T38" fmla="*/ 3024188 w 3925"/>
              <a:gd name="T39" fmla="*/ 241300 h 294"/>
              <a:gd name="T40" fmla="*/ 2851150 w 3925"/>
              <a:gd name="T41" fmla="*/ 114300 h 294"/>
              <a:gd name="T42" fmla="*/ 2471738 w 3925"/>
              <a:gd name="T43" fmla="*/ 320675 h 294"/>
              <a:gd name="T44" fmla="*/ 1919288 w 3925"/>
              <a:gd name="T45" fmla="*/ 369887 h 294"/>
              <a:gd name="T46" fmla="*/ 1423988 w 3925"/>
              <a:gd name="T47" fmla="*/ 185737 h 294"/>
              <a:gd name="T48" fmla="*/ 1162050 w 3925"/>
              <a:gd name="T49" fmla="*/ 266700 h 294"/>
              <a:gd name="T50" fmla="*/ 909638 w 3925"/>
              <a:gd name="T51" fmla="*/ 255587 h 294"/>
              <a:gd name="T52" fmla="*/ 609600 w 3925"/>
              <a:gd name="T53" fmla="*/ 361950 h 294"/>
              <a:gd name="T54" fmla="*/ 144463 w 3925"/>
              <a:gd name="T55" fmla="*/ 298450 h 294"/>
              <a:gd name="T56" fmla="*/ 0 w 3925"/>
              <a:gd name="T57" fmla="*/ 209550 h 294"/>
              <a:gd name="T58" fmla="*/ 127000 w 3925"/>
              <a:gd name="T59" fmla="*/ 434975 h 294"/>
              <a:gd name="T60" fmla="*/ 127000 w 3925"/>
              <a:gd name="T61" fmla="*/ 434975 h 294"/>
              <a:gd name="T62" fmla="*/ 127000 w 3925"/>
              <a:gd name="T63" fmla="*/ 434975 h 29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3925"/>
              <a:gd name="T97" fmla="*/ 0 h 294"/>
              <a:gd name="T98" fmla="*/ 3925 w 3925"/>
              <a:gd name="T99" fmla="*/ 294 h 294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3925" h="294">
                <a:moveTo>
                  <a:pt x="80" y="274"/>
                </a:moveTo>
                <a:lnTo>
                  <a:pt x="1520" y="263"/>
                </a:lnTo>
                <a:lnTo>
                  <a:pt x="2063" y="283"/>
                </a:lnTo>
                <a:lnTo>
                  <a:pt x="2754" y="274"/>
                </a:lnTo>
                <a:lnTo>
                  <a:pt x="3510" y="294"/>
                </a:lnTo>
                <a:lnTo>
                  <a:pt x="3925" y="288"/>
                </a:lnTo>
                <a:lnTo>
                  <a:pt x="3803" y="172"/>
                </a:lnTo>
                <a:lnTo>
                  <a:pt x="3846" y="113"/>
                </a:lnTo>
                <a:lnTo>
                  <a:pt x="3553" y="86"/>
                </a:lnTo>
                <a:lnTo>
                  <a:pt x="3449" y="208"/>
                </a:lnTo>
                <a:lnTo>
                  <a:pt x="3169" y="208"/>
                </a:lnTo>
                <a:lnTo>
                  <a:pt x="2991" y="127"/>
                </a:lnTo>
                <a:lnTo>
                  <a:pt x="2936" y="0"/>
                </a:lnTo>
                <a:lnTo>
                  <a:pt x="2845" y="122"/>
                </a:lnTo>
                <a:lnTo>
                  <a:pt x="2754" y="168"/>
                </a:lnTo>
                <a:lnTo>
                  <a:pt x="2626" y="147"/>
                </a:lnTo>
                <a:lnTo>
                  <a:pt x="2478" y="208"/>
                </a:lnTo>
                <a:lnTo>
                  <a:pt x="2326" y="132"/>
                </a:lnTo>
                <a:lnTo>
                  <a:pt x="2198" y="157"/>
                </a:lnTo>
                <a:lnTo>
                  <a:pt x="1905" y="152"/>
                </a:lnTo>
                <a:lnTo>
                  <a:pt x="1796" y="72"/>
                </a:lnTo>
                <a:lnTo>
                  <a:pt x="1557" y="202"/>
                </a:lnTo>
                <a:lnTo>
                  <a:pt x="1209" y="233"/>
                </a:lnTo>
                <a:lnTo>
                  <a:pt x="897" y="117"/>
                </a:lnTo>
                <a:lnTo>
                  <a:pt x="732" y="168"/>
                </a:lnTo>
                <a:lnTo>
                  <a:pt x="573" y="161"/>
                </a:lnTo>
                <a:lnTo>
                  <a:pt x="384" y="228"/>
                </a:lnTo>
                <a:lnTo>
                  <a:pt x="91" y="188"/>
                </a:lnTo>
                <a:lnTo>
                  <a:pt x="0" y="132"/>
                </a:lnTo>
                <a:lnTo>
                  <a:pt x="80" y="274"/>
                </a:lnTo>
                <a:close/>
              </a:path>
            </a:pathLst>
          </a:custGeom>
          <a:solidFill>
            <a:srgbClr val="B2FA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97"/>
          <p:cNvSpPr>
            <a:spLocks/>
          </p:cNvSpPr>
          <p:nvPr/>
        </p:nvSpPr>
        <p:spPr bwMode="auto">
          <a:xfrm>
            <a:off x="5530056" y="2668433"/>
            <a:ext cx="828675" cy="569912"/>
          </a:xfrm>
          <a:custGeom>
            <a:avLst/>
            <a:gdLst>
              <a:gd name="T0" fmla="*/ 41275 w 522"/>
              <a:gd name="T1" fmla="*/ 0 h 359"/>
              <a:gd name="T2" fmla="*/ 0 w 522"/>
              <a:gd name="T3" fmla="*/ 101600 h 359"/>
              <a:gd name="T4" fmla="*/ 96837 w 522"/>
              <a:gd name="T5" fmla="*/ 222250 h 359"/>
              <a:gd name="T6" fmla="*/ 144462 w 522"/>
              <a:gd name="T7" fmla="*/ 373062 h 359"/>
              <a:gd name="T8" fmla="*/ 307975 w 522"/>
              <a:gd name="T9" fmla="*/ 427037 h 359"/>
              <a:gd name="T10" fmla="*/ 414338 w 522"/>
              <a:gd name="T11" fmla="*/ 563562 h 359"/>
              <a:gd name="T12" fmla="*/ 615950 w 522"/>
              <a:gd name="T13" fmla="*/ 569912 h 359"/>
              <a:gd name="T14" fmla="*/ 828675 w 522"/>
              <a:gd name="T15" fmla="*/ 466725 h 359"/>
              <a:gd name="T16" fmla="*/ 520700 w 522"/>
              <a:gd name="T17" fmla="*/ 484187 h 359"/>
              <a:gd name="T18" fmla="*/ 376237 w 522"/>
              <a:gd name="T19" fmla="*/ 284162 h 359"/>
              <a:gd name="T20" fmla="*/ 41275 w 522"/>
              <a:gd name="T21" fmla="*/ 0 h 359"/>
              <a:gd name="T22" fmla="*/ 41275 w 522"/>
              <a:gd name="T23" fmla="*/ 0 h 359"/>
              <a:gd name="T24" fmla="*/ 41275 w 522"/>
              <a:gd name="T25" fmla="*/ 0 h 35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22"/>
              <a:gd name="T40" fmla="*/ 0 h 359"/>
              <a:gd name="T41" fmla="*/ 522 w 522"/>
              <a:gd name="T42" fmla="*/ 359 h 35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22" h="359">
                <a:moveTo>
                  <a:pt x="26" y="0"/>
                </a:moveTo>
                <a:lnTo>
                  <a:pt x="0" y="64"/>
                </a:lnTo>
                <a:lnTo>
                  <a:pt x="61" y="140"/>
                </a:lnTo>
                <a:lnTo>
                  <a:pt x="91" y="235"/>
                </a:lnTo>
                <a:lnTo>
                  <a:pt x="194" y="269"/>
                </a:lnTo>
                <a:lnTo>
                  <a:pt x="261" y="355"/>
                </a:lnTo>
                <a:lnTo>
                  <a:pt x="388" y="359"/>
                </a:lnTo>
                <a:lnTo>
                  <a:pt x="522" y="294"/>
                </a:lnTo>
                <a:lnTo>
                  <a:pt x="328" y="305"/>
                </a:lnTo>
                <a:lnTo>
                  <a:pt x="237" y="179"/>
                </a:lnTo>
                <a:lnTo>
                  <a:pt x="26" y="0"/>
                </a:lnTo>
                <a:close/>
              </a:path>
            </a:pathLst>
          </a:custGeom>
          <a:solidFill>
            <a:srgbClr val="A5BF7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98"/>
          <p:cNvSpPr>
            <a:spLocks/>
          </p:cNvSpPr>
          <p:nvPr/>
        </p:nvSpPr>
        <p:spPr bwMode="auto">
          <a:xfrm>
            <a:off x="2361406" y="3485995"/>
            <a:ext cx="5191125" cy="1638300"/>
          </a:xfrm>
          <a:custGeom>
            <a:avLst/>
            <a:gdLst>
              <a:gd name="T0" fmla="*/ 2865437 w 3270"/>
              <a:gd name="T1" fmla="*/ 0 h 1032"/>
              <a:gd name="T2" fmla="*/ 3290888 w 3270"/>
              <a:gd name="T3" fmla="*/ 106362 h 1032"/>
              <a:gd name="T4" fmla="*/ 2982912 w 3270"/>
              <a:gd name="T5" fmla="*/ 204788 h 1032"/>
              <a:gd name="T6" fmla="*/ 3101975 w 3270"/>
              <a:gd name="T7" fmla="*/ 282575 h 1032"/>
              <a:gd name="T8" fmla="*/ 3384551 w 3270"/>
              <a:gd name="T9" fmla="*/ 438150 h 1032"/>
              <a:gd name="T10" fmla="*/ 3267076 w 3270"/>
              <a:gd name="T11" fmla="*/ 547687 h 1032"/>
              <a:gd name="T12" fmla="*/ 3336926 w 3270"/>
              <a:gd name="T13" fmla="*/ 701675 h 1032"/>
              <a:gd name="T14" fmla="*/ 3844925 w 3270"/>
              <a:gd name="T15" fmla="*/ 1031875 h 1032"/>
              <a:gd name="T16" fmla="*/ 4575175 w 3270"/>
              <a:gd name="T17" fmla="*/ 1363662 h 1032"/>
              <a:gd name="T18" fmla="*/ 5191125 w 3270"/>
              <a:gd name="T19" fmla="*/ 1568450 h 1032"/>
              <a:gd name="T20" fmla="*/ 3430588 w 3270"/>
              <a:gd name="T21" fmla="*/ 1616075 h 1032"/>
              <a:gd name="T22" fmla="*/ 2628900 w 3270"/>
              <a:gd name="T23" fmla="*/ 1470025 h 1032"/>
              <a:gd name="T24" fmla="*/ 979488 w 3270"/>
              <a:gd name="T25" fmla="*/ 1638300 h 1032"/>
              <a:gd name="T26" fmla="*/ 0 w 3270"/>
              <a:gd name="T27" fmla="*/ 1509712 h 1032"/>
              <a:gd name="T28" fmla="*/ 622300 w 3270"/>
              <a:gd name="T29" fmla="*/ 1422400 h 1032"/>
              <a:gd name="T30" fmla="*/ 1285875 w 3270"/>
              <a:gd name="T31" fmla="*/ 1220787 h 1032"/>
              <a:gd name="T32" fmla="*/ 1573212 w 3270"/>
              <a:gd name="T33" fmla="*/ 1214437 h 1032"/>
              <a:gd name="T34" fmla="*/ 2112963 w 3270"/>
              <a:gd name="T35" fmla="*/ 1379537 h 1032"/>
              <a:gd name="T36" fmla="*/ 3140075 w 3270"/>
              <a:gd name="T37" fmla="*/ 1109662 h 1032"/>
              <a:gd name="T38" fmla="*/ 2552700 w 3270"/>
              <a:gd name="T39" fmla="*/ 911225 h 1032"/>
              <a:gd name="T40" fmla="*/ 2863850 w 3270"/>
              <a:gd name="T41" fmla="*/ 619125 h 1032"/>
              <a:gd name="T42" fmla="*/ 2749550 w 3270"/>
              <a:gd name="T43" fmla="*/ 263525 h 1032"/>
              <a:gd name="T44" fmla="*/ 2865437 w 3270"/>
              <a:gd name="T45" fmla="*/ 0 h 1032"/>
              <a:gd name="T46" fmla="*/ 2865437 w 3270"/>
              <a:gd name="T47" fmla="*/ 0 h 1032"/>
              <a:gd name="T48" fmla="*/ 2865437 w 3270"/>
              <a:gd name="T49" fmla="*/ 0 h 103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270"/>
              <a:gd name="T76" fmla="*/ 0 h 1032"/>
              <a:gd name="T77" fmla="*/ 3270 w 3270"/>
              <a:gd name="T78" fmla="*/ 1032 h 103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270" h="1032">
                <a:moveTo>
                  <a:pt x="1805" y="0"/>
                </a:moveTo>
                <a:lnTo>
                  <a:pt x="2073" y="67"/>
                </a:lnTo>
                <a:lnTo>
                  <a:pt x="1879" y="129"/>
                </a:lnTo>
                <a:lnTo>
                  <a:pt x="1954" y="178"/>
                </a:lnTo>
                <a:lnTo>
                  <a:pt x="2132" y="276"/>
                </a:lnTo>
                <a:lnTo>
                  <a:pt x="2058" y="345"/>
                </a:lnTo>
                <a:lnTo>
                  <a:pt x="2102" y="442"/>
                </a:lnTo>
                <a:lnTo>
                  <a:pt x="2422" y="650"/>
                </a:lnTo>
                <a:lnTo>
                  <a:pt x="2882" y="859"/>
                </a:lnTo>
                <a:lnTo>
                  <a:pt x="3270" y="988"/>
                </a:lnTo>
                <a:lnTo>
                  <a:pt x="2161" y="1018"/>
                </a:lnTo>
                <a:lnTo>
                  <a:pt x="1656" y="926"/>
                </a:lnTo>
                <a:lnTo>
                  <a:pt x="617" y="1032"/>
                </a:lnTo>
                <a:lnTo>
                  <a:pt x="0" y="951"/>
                </a:lnTo>
                <a:lnTo>
                  <a:pt x="392" y="896"/>
                </a:lnTo>
                <a:lnTo>
                  <a:pt x="810" y="769"/>
                </a:lnTo>
                <a:lnTo>
                  <a:pt x="991" y="765"/>
                </a:lnTo>
                <a:lnTo>
                  <a:pt x="1331" y="869"/>
                </a:lnTo>
                <a:lnTo>
                  <a:pt x="1978" y="699"/>
                </a:lnTo>
                <a:lnTo>
                  <a:pt x="1608" y="574"/>
                </a:lnTo>
                <a:lnTo>
                  <a:pt x="1804" y="390"/>
                </a:lnTo>
                <a:lnTo>
                  <a:pt x="1732" y="166"/>
                </a:lnTo>
                <a:lnTo>
                  <a:pt x="1805" y="0"/>
                </a:lnTo>
                <a:close/>
              </a:path>
            </a:pathLst>
          </a:custGeom>
          <a:solidFill>
            <a:srgbClr val="FFD9C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99"/>
          <p:cNvSpPr>
            <a:spLocks/>
          </p:cNvSpPr>
          <p:nvPr/>
        </p:nvSpPr>
        <p:spPr bwMode="auto">
          <a:xfrm>
            <a:off x="765969" y="3495520"/>
            <a:ext cx="4332287" cy="1323975"/>
          </a:xfrm>
          <a:custGeom>
            <a:avLst/>
            <a:gdLst>
              <a:gd name="T0" fmla="*/ 84137 w 2729"/>
              <a:gd name="T1" fmla="*/ 19050 h 834"/>
              <a:gd name="T2" fmla="*/ 3222624 w 2729"/>
              <a:gd name="T3" fmla="*/ 0 h 834"/>
              <a:gd name="T4" fmla="*/ 4059237 w 2729"/>
              <a:gd name="T5" fmla="*/ 19050 h 834"/>
              <a:gd name="T6" fmla="*/ 4332287 w 2729"/>
              <a:gd name="T7" fmla="*/ 107950 h 834"/>
              <a:gd name="T8" fmla="*/ 3776662 w 2729"/>
              <a:gd name="T9" fmla="*/ 214313 h 834"/>
              <a:gd name="T10" fmla="*/ 3163887 w 2729"/>
              <a:gd name="T11" fmla="*/ 214313 h 834"/>
              <a:gd name="T12" fmla="*/ 3044824 w 2729"/>
              <a:gd name="T13" fmla="*/ 409575 h 834"/>
              <a:gd name="T14" fmla="*/ 2879724 w 2729"/>
              <a:gd name="T15" fmla="*/ 527050 h 834"/>
              <a:gd name="T16" fmla="*/ 3105149 w 2729"/>
              <a:gd name="T17" fmla="*/ 730250 h 834"/>
              <a:gd name="T18" fmla="*/ 2574925 w 2729"/>
              <a:gd name="T19" fmla="*/ 877888 h 834"/>
              <a:gd name="T20" fmla="*/ 2184400 w 2729"/>
              <a:gd name="T21" fmla="*/ 1139825 h 834"/>
              <a:gd name="T22" fmla="*/ 1109662 w 2729"/>
              <a:gd name="T23" fmla="*/ 1323975 h 834"/>
              <a:gd name="T24" fmla="*/ 285750 w 2729"/>
              <a:gd name="T25" fmla="*/ 1316038 h 834"/>
              <a:gd name="T26" fmla="*/ 155575 w 2729"/>
              <a:gd name="T27" fmla="*/ 877888 h 834"/>
              <a:gd name="T28" fmla="*/ 0 w 2729"/>
              <a:gd name="T29" fmla="*/ 420688 h 834"/>
              <a:gd name="T30" fmla="*/ 201612 w 2729"/>
              <a:gd name="T31" fmla="*/ 312738 h 834"/>
              <a:gd name="T32" fmla="*/ 84137 w 2729"/>
              <a:gd name="T33" fmla="*/ 19050 h 834"/>
              <a:gd name="T34" fmla="*/ 84137 w 2729"/>
              <a:gd name="T35" fmla="*/ 19050 h 834"/>
              <a:gd name="T36" fmla="*/ 84137 w 2729"/>
              <a:gd name="T37" fmla="*/ 19050 h 83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729"/>
              <a:gd name="T58" fmla="*/ 0 h 834"/>
              <a:gd name="T59" fmla="*/ 2729 w 2729"/>
              <a:gd name="T60" fmla="*/ 834 h 83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729" h="834">
                <a:moveTo>
                  <a:pt x="53" y="12"/>
                </a:moveTo>
                <a:lnTo>
                  <a:pt x="2030" y="0"/>
                </a:lnTo>
                <a:lnTo>
                  <a:pt x="2557" y="12"/>
                </a:lnTo>
                <a:lnTo>
                  <a:pt x="2729" y="68"/>
                </a:lnTo>
                <a:lnTo>
                  <a:pt x="2379" y="135"/>
                </a:lnTo>
                <a:lnTo>
                  <a:pt x="1993" y="135"/>
                </a:lnTo>
                <a:lnTo>
                  <a:pt x="1918" y="258"/>
                </a:lnTo>
                <a:lnTo>
                  <a:pt x="1814" y="332"/>
                </a:lnTo>
                <a:lnTo>
                  <a:pt x="1956" y="460"/>
                </a:lnTo>
                <a:lnTo>
                  <a:pt x="1622" y="553"/>
                </a:lnTo>
                <a:lnTo>
                  <a:pt x="1376" y="718"/>
                </a:lnTo>
                <a:lnTo>
                  <a:pt x="699" y="834"/>
                </a:lnTo>
                <a:lnTo>
                  <a:pt x="180" y="829"/>
                </a:lnTo>
                <a:lnTo>
                  <a:pt x="98" y="553"/>
                </a:lnTo>
                <a:lnTo>
                  <a:pt x="0" y="265"/>
                </a:lnTo>
                <a:lnTo>
                  <a:pt x="127" y="197"/>
                </a:lnTo>
                <a:lnTo>
                  <a:pt x="53" y="12"/>
                </a:lnTo>
                <a:close/>
              </a:path>
            </a:pathLst>
          </a:cu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100"/>
          <p:cNvSpPr>
            <a:spLocks/>
          </p:cNvSpPr>
          <p:nvPr/>
        </p:nvSpPr>
        <p:spPr bwMode="auto">
          <a:xfrm>
            <a:off x="1397794" y="3485995"/>
            <a:ext cx="4030662" cy="1570038"/>
          </a:xfrm>
          <a:custGeom>
            <a:avLst/>
            <a:gdLst>
              <a:gd name="T0" fmla="*/ 0 w 2539"/>
              <a:gd name="T1" fmla="*/ 1427163 h 989"/>
              <a:gd name="T2" fmla="*/ 1652587 w 2539"/>
              <a:gd name="T3" fmla="*/ 1316038 h 989"/>
              <a:gd name="T4" fmla="*/ 2249487 w 2539"/>
              <a:gd name="T5" fmla="*/ 966788 h 989"/>
              <a:gd name="T6" fmla="*/ 2671762 w 2539"/>
              <a:gd name="T7" fmla="*/ 779463 h 989"/>
              <a:gd name="T8" fmla="*/ 3297237 w 2539"/>
              <a:gd name="T9" fmla="*/ 641350 h 989"/>
              <a:gd name="T10" fmla="*/ 3629025 w 2539"/>
              <a:gd name="T11" fmla="*/ 400050 h 989"/>
              <a:gd name="T12" fmla="*/ 3384550 w 2539"/>
              <a:gd name="T13" fmla="*/ 284163 h 989"/>
              <a:gd name="T14" fmla="*/ 3722687 w 2539"/>
              <a:gd name="T15" fmla="*/ 125413 h 989"/>
              <a:gd name="T16" fmla="*/ 3595687 w 2539"/>
              <a:gd name="T17" fmla="*/ 22225 h 989"/>
              <a:gd name="T18" fmla="*/ 3924300 w 2539"/>
              <a:gd name="T19" fmla="*/ 0 h 989"/>
              <a:gd name="T20" fmla="*/ 3730625 w 2539"/>
              <a:gd name="T21" fmla="*/ 46038 h 989"/>
              <a:gd name="T22" fmla="*/ 3924300 w 2539"/>
              <a:gd name="T23" fmla="*/ 125413 h 989"/>
              <a:gd name="T24" fmla="*/ 3641725 w 2539"/>
              <a:gd name="T25" fmla="*/ 234950 h 989"/>
              <a:gd name="T26" fmla="*/ 3570287 w 2539"/>
              <a:gd name="T27" fmla="*/ 301625 h 989"/>
              <a:gd name="T28" fmla="*/ 3816350 w 2539"/>
              <a:gd name="T29" fmla="*/ 379413 h 989"/>
              <a:gd name="T30" fmla="*/ 4030662 w 2539"/>
              <a:gd name="T31" fmla="*/ 430213 h 989"/>
              <a:gd name="T32" fmla="*/ 3840162 w 2539"/>
              <a:gd name="T33" fmla="*/ 506413 h 989"/>
              <a:gd name="T34" fmla="*/ 3557587 w 2539"/>
              <a:gd name="T35" fmla="*/ 584200 h 989"/>
              <a:gd name="T36" fmla="*/ 3770312 w 2539"/>
              <a:gd name="T37" fmla="*/ 692150 h 989"/>
              <a:gd name="T38" fmla="*/ 3651250 w 2539"/>
              <a:gd name="T39" fmla="*/ 750888 h 989"/>
              <a:gd name="T40" fmla="*/ 3249612 w 2539"/>
              <a:gd name="T41" fmla="*/ 917575 h 989"/>
              <a:gd name="T42" fmla="*/ 4000500 w 2539"/>
              <a:gd name="T43" fmla="*/ 1109663 h 989"/>
              <a:gd name="T44" fmla="*/ 3055937 w 2539"/>
              <a:gd name="T45" fmla="*/ 1347788 h 989"/>
              <a:gd name="T46" fmla="*/ 2568574 w 2539"/>
              <a:gd name="T47" fmla="*/ 1285875 h 989"/>
              <a:gd name="T48" fmla="*/ 2779712 w 2539"/>
              <a:gd name="T49" fmla="*/ 1228725 h 989"/>
              <a:gd name="T50" fmla="*/ 2532062 w 2539"/>
              <a:gd name="T51" fmla="*/ 1149350 h 989"/>
              <a:gd name="T52" fmla="*/ 2211387 w 2539"/>
              <a:gd name="T53" fmla="*/ 1158875 h 989"/>
              <a:gd name="T54" fmla="*/ 1998662 w 2539"/>
              <a:gd name="T55" fmla="*/ 1331913 h 989"/>
              <a:gd name="T56" fmla="*/ 2230437 w 2539"/>
              <a:gd name="T57" fmla="*/ 1570038 h 989"/>
              <a:gd name="T58" fmla="*/ 1192212 w 2539"/>
              <a:gd name="T59" fmla="*/ 1554163 h 989"/>
              <a:gd name="T60" fmla="*/ 0 w 2539"/>
              <a:gd name="T61" fmla="*/ 1427163 h 989"/>
              <a:gd name="T62" fmla="*/ 0 w 2539"/>
              <a:gd name="T63" fmla="*/ 1427163 h 989"/>
              <a:gd name="T64" fmla="*/ 0 w 2539"/>
              <a:gd name="T65" fmla="*/ 1427163 h 9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539"/>
              <a:gd name="T100" fmla="*/ 0 h 989"/>
              <a:gd name="T101" fmla="*/ 2539 w 2539"/>
              <a:gd name="T102" fmla="*/ 989 h 9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539" h="989">
                <a:moveTo>
                  <a:pt x="0" y="899"/>
                </a:moveTo>
                <a:lnTo>
                  <a:pt x="1041" y="829"/>
                </a:lnTo>
                <a:lnTo>
                  <a:pt x="1417" y="609"/>
                </a:lnTo>
                <a:lnTo>
                  <a:pt x="1683" y="491"/>
                </a:lnTo>
                <a:lnTo>
                  <a:pt x="2077" y="404"/>
                </a:lnTo>
                <a:lnTo>
                  <a:pt x="2286" y="252"/>
                </a:lnTo>
                <a:lnTo>
                  <a:pt x="2132" y="179"/>
                </a:lnTo>
                <a:lnTo>
                  <a:pt x="2345" y="79"/>
                </a:lnTo>
                <a:lnTo>
                  <a:pt x="2265" y="14"/>
                </a:lnTo>
                <a:lnTo>
                  <a:pt x="2472" y="0"/>
                </a:lnTo>
                <a:lnTo>
                  <a:pt x="2350" y="29"/>
                </a:lnTo>
                <a:lnTo>
                  <a:pt x="2472" y="79"/>
                </a:lnTo>
                <a:lnTo>
                  <a:pt x="2294" y="148"/>
                </a:lnTo>
                <a:lnTo>
                  <a:pt x="2249" y="190"/>
                </a:lnTo>
                <a:lnTo>
                  <a:pt x="2404" y="239"/>
                </a:lnTo>
                <a:lnTo>
                  <a:pt x="2539" y="271"/>
                </a:lnTo>
                <a:lnTo>
                  <a:pt x="2419" y="319"/>
                </a:lnTo>
                <a:lnTo>
                  <a:pt x="2241" y="368"/>
                </a:lnTo>
                <a:lnTo>
                  <a:pt x="2375" y="436"/>
                </a:lnTo>
                <a:lnTo>
                  <a:pt x="2300" y="473"/>
                </a:lnTo>
                <a:lnTo>
                  <a:pt x="2047" y="578"/>
                </a:lnTo>
                <a:lnTo>
                  <a:pt x="2520" y="699"/>
                </a:lnTo>
                <a:lnTo>
                  <a:pt x="1925" y="849"/>
                </a:lnTo>
                <a:lnTo>
                  <a:pt x="1618" y="810"/>
                </a:lnTo>
                <a:lnTo>
                  <a:pt x="1751" y="774"/>
                </a:lnTo>
                <a:lnTo>
                  <a:pt x="1595" y="724"/>
                </a:lnTo>
                <a:lnTo>
                  <a:pt x="1393" y="730"/>
                </a:lnTo>
                <a:lnTo>
                  <a:pt x="1259" y="839"/>
                </a:lnTo>
                <a:lnTo>
                  <a:pt x="1405" y="989"/>
                </a:lnTo>
                <a:lnTo>
                  <a:pt x="751" y="979"/>
                </a:lnTo>
                <a:lnTo>
                  <a:pt x="0" y="899"/>
                </a:lnTo>
                <a:close/>
              </a:path>
            </a:pathLst>
          </a:custGeom>
          <a:solidFill>
            <a:srgbClr val="D1784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101"/>
          <p:cNvSpPr>
            <a:spLocks/>
          </p:cNvSpPr>
          <p:nvPr/>
        </p:nvSpPr>
        <p:spPr bwMode="auto">
          <a:xfrm>
            <a:off x="2032794" y="3619345"/>
            <a:ext cx="3052762" cy="1198563"/>
          </a:xfrm>
          <a:custGeom>
            <a:avLst/>
            <a:gdLst>
              <a:gd name="T0" fmla="*/ 3052762 w 1923"/>
              <a:gd name="T1" fmla="*/ 0 h 755"/>
              <a:gd name="T2" fmla="*/ 2657475 w 1923"/>
              <a:gd name="T3" fmla="*/ 49213 h 755"/>
              <a:gd name="T4" fmla="*/ 2706687 w 1923"/>
              <a:gd name="T5" fmla="*/ 84138 h 755"/>
              <a:gd name="T6" fmla="*/ 2432050 w 1923"/>
              <a:gd name="T7" fmla="*/ 111125 h 755"/>
              <a:gd name="T8" fmla="*/ 2584450 w 1923"/>
              <a:gd name="T9" fmla="*/ 200025 h 755"/>
              <a:gd name="T10" fmla="*/ 2441575 w 1923"/>
              <a:gd name="T11" fmla="*/ 258763 h 755"/>
              <a:gd name="T12" fmla="*/ 2657475 w 1923"/>
              <a:gd name="T13" fmla="*/ 377825 h 755"/>
              <a:gd name="T14" fmla="*/ 1951037 w 1923"/>
              <a:gd name="T15" fmla="*/ 584200 h 755"/>
              <a:gd name="T16" fmla="*/ 1735138 w 1923"/>
              <a:gd name="T17" fmla="*/ 639763 h 755"/>
              <a:gd name="T18" fmla="*/ 1389062 w 1923"/>
              <a:gd name="T19" fmla="*/ 742950 h 755"/>
              <a:gd name="T20" fmla="*/ 1047750 w 1923"/>
              <a:gd name="T21" fmla="*/ 769938 h 755"/>
              <a:gd name="T22" fmla="*/ 801687 w 1923"/>
              <a:gd name="T23" fmla="*/ 793750 h 755"/>
              <a:gd name="T24" fmla="*/ 966787 w 1923"/>
              <a:gd name="T25" fmla="*/ 873125 h 755"/>
              <a:gd name="T26" fmla="*/ 1093787 w 1923"/>
              <a:gd name="T27" fmla="*/ 898525 h 755"/>
              <a:gd name="T28" fmla="*/ 917575 w 1923"/>
              <a:gd name="T29" fmla="*/ 1023938 h 755"/>
              <a:gd name="T30" fmla="*/ 434975 w 1923"/>
              <a:gd name="T31" fmla="*/ 1095375 h 755"/>
              <a:gd name="T32" fmla="*/ 190500 w 1923"/>
              <a:gd name="T33" fmla="*/ 1050925 h 755"/>
              <a:gd name="T34" fmla="*/ 0 w 1923"/>
              <a:gd name="T35" fmla="*/ 1071563 h 755"/>
              <a:gd name="T36" fmla="*/ 93662 w 1923"/>
              <a:gd name="T37" fmla="*/ 1103313 h 755"/>
              <a:gd name="T38" fmla="*/ 228600 w 1923"/>
              <a:gd name="T39" fmla="*/ 1103313 h 755"/>
              <a:gd name="T40" fmla="*/ 287337 w 1923"/>
              <a:gd name="T41" fmla="*/ 1127125 h 755"/>
              <a:gd name="T42" fmla="*/ 109538 w 1923"/>
              <a:gd name="T43" fmla="*/ 1198563 h 755"/>
              <a:gd name="T44" fmla="*/ 615950 w 1923"/>
              <a:gd name="T45" fmla="*/ 1179513 h 755"/>
              <a:gd name="T46" fmla="*/ 1055687 w 1923"/>
              <a:gd name="T47" fmla="*/ 1068388 h 755"/>
              <a:gd name="T48" fmla="*/ 1536700 w 1923"/>
              <a:gd name="T49" fmla="*/ 801688 h 755"/>
              <a:gd name="T50" fmla="*/ 2047875 w 1923"/>
              <a:gd name="T51" fmla="*/ 669925 h 755"/>
              <a:gd name="T52" fmla="*/ 2400300 w 1923"/>
              <a:gd name="T53" fmla="*/ 623888 h 755"/>
              <a:gd name="T54" fmla="*/ 2463800 w 1923"/>
              <a:gd name="T55" fmla="*/ 552450 h 755"/>
              <a:gd name="T56" fmla="*/ 2830512 w 1923"/>
              <a:gd name="T57" fmla="*/ 385763 h 755"/>
              <a:gd name="T58" fmla="*/ 2800350 w 1923"/>
              <a:gd name="T59" fmla="*/ 344488 h 755"/>
              <a:gd name="T60" fmla="*/ 2906712 w 1923"/>
              <a:gd name="T61" fmla="*/ 285750 h 755"/>
              <a:gd name="T62" fmla="*/ 2630487 w 1923"/>
              <a:gd name="T63" fmla="*/ 150813 h 755"/>
              <a:gd name="T64" fmla="*/ 2847975 w 1923"/>
              <a:gd name="T65" fmla="*/ 76200 h 755"/>
              <a:gd name="T66" fmla="*/ 2820987 w 1923"/>
              <a:gd name="T67" fmla="*/ 55563 h 755"/>
              <a:gd name="T68" fmla="*/ 3052762 w 1923"/>
              <a:gd name="T69" fmla="*/ 0 h 755"/>
              <a:gd name="T70" fmla="*/ 3052762 w 1923"/>
              <a:gd name="T71" fmla="*/ 0 h 755"/>
              <a:gd name="T72" fmla="*/ 3052762 w 1923"/>
              <a:gd name="T73" fmla="*/ 0 h 75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923"/>
              <a:gd name="T112" fmla="*/ 0 h 755"/>
              <a:gd name="T113" fmla="*/ 1923 w 1923"/>
              <a:gd name="T114" fmla="*/ 755 h 75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923" h="755">
                <a:moveTo>
                  <a:pt x="1923" y="0"/>
                </a:moveTo>
                <a:lnTo>
                  <a:pt x="1674" y="31"/>
                </a:lnTo>
                <a:lnTo>
                  <a:pt x="1705" y="53"/>
                </a:lnTo>
                <a:lnTo>
                  <a:pt x="1532" y="70"/>
                </a:lnTo>
                <a:lnTo>
                  <a:pt x="1628" y="126"/>
                </a:lnTo>
                <a:lnTo>
                  <a:pt x="1538" y="163"/>
                </a:lnTo>
                <a:lnTo>
                  <a:pt x="1674" y="238"/>
                </a:lnTo>
                <a:lnTo>
                  <a:pt x="1229" y="368"/>
                </a:lnTo>
                <a:lnTo>
                  <a:pt x="1093" y="403"/>
                </a:lnTo>
                <a:lnTo>
                  <a:pt x="875" y="468"/>
                </a:lnTo>
                <a:lnTo>
                  <a:pt x="660" y="485"/>
                </a:lnTo>
                <a:lnTo>
                  <a:pt x="505" y="500"/>
                </a:lnTo>
                <a:lnTo>
                  <a:pt x="609" y="550"/>
                </a:lnTo>
                <a:lnTo>
                  <a:pt x="689" y="566"/>
                </a:lnTo>
                <a:lnTo>
                  <a:pt x="578" y="645"/>
                </a:lnTo>
                <a:lnTo>
                  <a:pt x="274" y="690"/>
                </a:lnTo>
                <a:lnTo>
                  <a:pt x="120" y="662"/>
                </a:lnTo>
                <a:lnTo>
                  <a:pt x="0" y="675"/>
                </a:lnTo>
                <a:lnTo>
                  <a:pt x="59" y="695"/>
                </a:lnTo>
                <a:lnTo>
                  <a:pt x="144" y="695"/>
                </a:lnTo>
                <a:lnTo>
                  <a:pt x="181" y="710"/>
                </a:lnTo>
                <a:lnTo>
                  <a:pt x="69" y="755"/>
                </a:lnTo>
                <a:lnTo>
                  <a:pt x="388" y="743"/>
                </a:lnTo>
                <a:lnTo>
                  <a:pt x="665" y="673"/>
                </a:lnTo>
                <a:lnTo>
                  <a:pt x="968" y="505"/>
                </a:lnTo>
                <a:lnTo>
                  <a:pt x="1290" y="422"/>
                </a:lnTo>
                <a:lnTo>
                  <a:pt x="1512" y="393"/>
                </a:lnTo>
                <a:lnTo>
                  <a:pt x="1552" y="348"/>
                </a:lnTo>
                <a:lnTo>
                  <a:pt x="1783" y="243"/>
                </a:lnTo>
                <a:lnTo>
                  <a:pt x="1764" y="217"/>
                </a:lnTo>
                <a:lnTo>
                  <a:pt x="1831" y="180"/>
                </a:lnTo>
                <a:lnTo>
                  <a:pt x="1657" y="95"/>
                </a:lnTo>
                <a:lnTo>
                  <a:pt x="1794" y="48"/>
                </a:lnTo>
                <a:lnTo>
                  <a:pt x="1777" y="35"/>
                </a:lnTo>
                <a:lnTo>
                  <a:pt x="1923" y="0"/>
                </a:lnTo>
                <a:close/>
              </a:path>
            </a:pathLst>
          </a:custGeom>
          <a:solidFill>
            <a:srgbClr val="0099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Freeform 103"/>
          <p:cNvSpPr>
            <a:spLocks/>
          </p:cNvSpPr>
          <p:nvPr/>
        </p:nvSpPr>
        <p:spPr bwMode="auto">
          <a:xfrm>
            <a:off x="5450681" y="3485995"/>
            <a:ext cx="2986088" cy="954088"/>
          </a:xfrm>
          <a:custGeom>
            <a:avLst/>
            <a:gdLst>
              <a:gd name="T0" fmla="*/ 0 w 1881"/>
              <a:gd name="T1" fmla="*/ 9525 h 601"/>
              <a:gd name="T2" fmla="*/ 1427163 w 1881"/>
              <a:gd name="T3" fmla="*/ 0 h 601"/>
              <a:gd name="T4" fmla="*/ 2786063 w 1881"/>
              <a:gd name="T5" fmla="*/ 58738 h 601"/>
              <a:gd name="T6" fmla="*/ 2632076 w 1881"/>
              <a:gd name="T7" fmla="*/ 204788 h 601"/>
              <a:gd name="T8" fmla="*/ 2938463 w 1881"/>
              <a:gd name="T9" fmla="*/ 301625 h 601"/>
              <a:gd name="T10" fmla="*/ 2795588 w 1881"/>
              <a:gd name="T11" fmla="*/ 419100 h 601"/>
              <a:gd name="T12" fmla="*/ 2986088 w 1881"/>
              <a:gd name="T13" fmla="*/ 642938 h 601"/>
              <a:gd name="T14" fmla="*/ 2668588 w 1881"/>
              <a:gd name="T15" fmla="*/ 838200 h 601"/>
              <a:gd name="T16" fmla="*/ 2230438 w 1881"/>
              <a:gd name="T17" fmla="*/ 407988 h 601"/>
              <a:gd name="T18" fmla="*/ 1698626 w 1881"/>
              <a:gd name="T19" fmla="*/ 379413 h 601"/>
              <a:gd name="T20" fmla="*/ 1570038 w 1881"/>
              <a:gd name="T21" fmla="*/ 622300 h 601"/>
              <a:gd name="T22" fmla="*/ 1604963 w 1881"/>
              <a:gd name="T23" fmla="*/ 769938 h 601"/>
              <a:gd name="T24" fmla="*/ 1462088 w 1881"/>
              <a:gd name="T25" fmla="*/ 798513 h 601"/>
              <a:gd name="T26" fmla="*/ 1225550 w 1881"/>
              <a:gd name="T27" fmla="*/ 790575 h 601"/>
              <a:gd name="T28" fmla="*/ 1085850 w 1881"/>
              <a:gd name="T29" fmla="*/ 954088 h 601"/>
              <a:gd name="T30" fmla="*/ 708025 w 1881"/>
              <a:gd name="T31" fmla="*/ 857250 h 601"/>
              <a:gd name="T32" fmla="*/ 708025 w 1881"/>
              <a:gd name="T33" fmla="*/ 779463 h 601"/>
              <a:gd name="T34" fmla="*/ 447675 w 1881"/>
              <a:gd name="T35" fmla="*/ 652463 h 601"/>
              <a:gd name="T36" fmla="*/ 496888 w 1881"/>
              <a:gd name="T37" fmla="*/ 515938 h 601"/>
              <a:gd name="T38" fmla="*/ 95250 w 1881"/>
              <a:gd name="T39" fmla="*/ 282575 h 601"/>
              <a:gd name="T40" fmla="*/ 236538 w 1881"/>
              <a:gd name="T41" fmla="*/ 98425 h 601"/>
              <a:gd name="T42" fmla="*/ 0 w 1881"/>
              <a:gd name="T43" fmla="*/ 9525 h 601"/>
              <a:gd name="T44" fmla="*/ 0 w 1881"/>
              <a:gd name="T45" fmla="*/ 9525 h 601"/>
              <a:gd name="T46" fmla="*/ 0 w 1881"/>
              <a:gd name="T47" fmla="*/ 9525 h 60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881"/>
              <a:gd name="T73" fmla="*/ 0 h 601"/>
              <a:gd name="T74" fmla="*/ 1881 w 1881"/>
              <a:gd name="T75" fmla="*/ 601 h 60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881" h="601">
                <a:moveTo>
                  <a:pt x="0" y="6"/>
                </a:moveTo>
                <a:lnTo>
                  <a:pt x="899" y="0"/>
                </a:lnTo>
                <a:lnTo>
                  <a:pt x="1755" y="37"/>
                </a:lnTo>
                <a:lnTo>
                  <a:pt x="1658" y="129"/>
                </a:lnTo>
                <a:lnTo>
                  <a:pt x="1851" y="190"/>
                </a:lnTo>
                <a:lnTo>
                  <a:pt x="1761" y="264"/>
                </a:lnTo>
                <a:lnTo>
                  <a:pt x="1881" y="405"/>
                </a:lnTo>
                <a:lnTo>
                  <a:pt x="1681" y="528"/>
                </a:lnTo>
                <a:lnTo>
                  <a:pt x="1405" y="257"/>
                </a:lnTo>
                <a:lnTo>
                  <a:pt x="1070" y="239"/>
                </a:lnTo>
                <a:lnTo>
                  <a:pt x="989" y="392"/>
                </a:lnTo>
                <a:lnTo>
                  <a:pt x="1011" y="485"/>
                </a:lnTo>
                <a:lnTo>
                  <a:pt x="921" y="503"/>
                </a:lnTo>
                <a:lnTo>
                  <a:pt x="772" y="498"/>
                </a:lnTo>
                <a:lnTo>
                  <a:pt x="684" y="601"/>
                </a:lnTo>
                <a:lnTo>
                  <a:pt x="446" y="540"/>
                </a:lnTo>
                <a:lnTo>
                  <a:pt x="446" y="491"/>
                </a:lnTo>
                <a:lnTo>
                  <a:pt x="282" y="411"/>
                </a:lnTo>
                <a:lnTo>
                  <a:pt x="313" y="325"/>
                </a:lnTo>
                <a:lnTo>
                  <a:pt x="60" y="178"/>
                </a:lnTo>
                <a:lnTo>
                  <a:pt x="149" y="62"/>
                </a:lnTo>
                <a:lnTo>
                  <a:pt x="0" y="6"/>
                </a:lnTo>
                <a:close/>
              </a:path>
            </a:pathLst>
          </a:cu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Freeform 104"/>
          <p:cNvSpPr>
            <a:spLocks/>
          </p:cNvSpPr>
          <p:nvPr/>
        </p:nvSpPr>
        <p:spPr bwMode="auto">
          <a:xfrm>
            <a:off x="5428456" y="3506633"/>
            <a:ext cx="2914650" cy="1411287"/>
          </a:xfrm>
          <a:custGeom>
            <a:avLst/>
            <a:gdLst>
              <a:gd name="T0" fmla="*/ 174625 w 1836"/>
              <a:gd name="T1" fmla="*/ 0 h 889"/>
              <a:gd name="T2" fmla="*/ 1319213 w 1836"/>
              <a:gd name="T3" fmla="*/ 28575 h 889"/>
              <a:gd name="T4" fmla="*/ 2513013 w 1836"/>
              <a:gd name="T5" fmla="*/ 115887 h 889"/>
              <a:gd name="T6" fmla="*/ 1568450 w 1836"/>
              <a:gd name="T7" fmla="*/ 174625 h 889"/>
              <a:gd name="T8" fmla="*/ 858838 w 1836"/>
              <a:gd name="T9" fmla="*/ 125412 h 889"/>
              <a:gd name="T10" fmla="*/ 411163 w 1836"/>
              <a:gd name="T11" fmla="*/ 203200 h 889"/>
              <a:gd name="T12" fmla="*/ 1449388 w 1836"/>
              <a:gd name="T13" fmla="*/ 242887 h 889"/>
              <a:gd name="T14" fmla="*/ 2003425 w 1836"/>
              <a:gd name="T15" fmla="*/ 261937 h 889"/>
              <a:gd name="T16" fmla="*/ 2808288 w 1836"/>
              <a:gd name="T17" fmla="*/ 292100 h 889"/>
              <a:gd name="T18" fmla="*/ 2489200 w 1836"/>
              <a:gd name="T19" fmla="*/ 358775 h 889"/>
              <a:gd name="T20" fmla="*/ 2830513 w 1836"/>
              <a:gd name="T21" fmla="*/ 563562 h 889"/>
              <a:gd name="T22" fmla="*/ 2914650 w 1836"/>
              <a:gd name="T23" fmla="*/ 925512 h 889"/>
              <a:gd name="T24" fmla="*/ 2724150 w 1836"/>
              <a:gd name="T25" fmla="*/ 1098550 h 889"/>
              <a:gd name="T26" fmla="*/ 2901950 w 1836"/>
              <a:gd name="T27" fmla="*/ 1382712 h 889"/>
              <a:gd name="T28" fmla="*/ 2298700 w 1836"/>
              <a:gd name="T29" fmla="*/ 1411287 h 889"/>
              <a:gd name="T30" fmla="*/ 1614487 w 1836"/>
              <a:gd name="T31" fmla="*/ 1208087 h 889"/>
              <a:gd name="T32" fmla="*/ 2335213 w 1836"/>
              <a:gd name="T33" fmla="*/ 1090612 h 889"/>
              <a:gd name="T34" fmla="*/ 2584450 w 1836"/>
              <a:gd name="T35" fmla="*/ 769937 h 889"/>
              <a:gd name="T36" fmla="*/ 2428875 w 1836"/>
              <a:gd name="T37" fmla="*/ 622300 h 889"/>
              <a:gd name="T38" fmla="*/ 2227263 w 1836"/>
              <a:gd name="T39" fmla="*/ 358775 h 889"/>
              <a:gd name="T40" fmla="*/ 1708150 w 1836"/>
              <a:gd name="T41" fmla="*/ 398462 h 889"/>
              <a:gd name="T42" fmla="*/ 1627188 w 1836"/>
              <a:gd name="T43" fmla="*/ 563562 h 889"/>
              <a:gd name="T44" fmla="*/ 1449388 w 1836"/>
              <a:gd name="T45" fmla="*/ 719137 h 889"/>
              <a:gd name="T46" fmla="*/ 1108075 w 1836"/>
              <a:gd name="T47" fmla="*/ 777875 h 889"/>
              <a:gd name="T48" fmla="*/ 765175 w 1836"/>
              <a:gd name="T49" fmla="*/ 700087 h 889"/>
              <a:gd name="T50" fmla="*/ 1274763 w 1836"/>
              <a:gd name="T51" fmla="*/ 566737 h 889"/>
              <a:gd name="T52" fmla="*/ 554038 w 1836"/>
              <a:gd name="T53" fmla="*/ 417512 h 889"/>
              <a:gd name="T54" fmla="*/ 1254125 w 1836"/>
              <a:gd name="T55" fmla="*/ 333375 h 889"/>
              <a:gd name="T56" fmla="*/ 0 w 1836"/>
              <a:gd name="T57" fmla="*/ 222250 h 889"/>
              <a:gd name="T58" fmla="*/ 307975 w 1836"/>
              <a:gd name="T59" fmla="*/ 85725 h 889"/>
              <a:gd name="T60" fmla="*/ 174625 w 1836"/>
              <a:gd name="T61" fmla="*/ 0 h 889"/>
              <a:gd name="T62" fmla="*/ 174625 w 1836"/>
              <a:gd name="T63" fmla="*/ 0 h 889"/>
              <a:gd name="T64" fmla="*/ 174625 w 1836"/>
              <a:gd name="T65" fmla="*/ 0 h 88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836"/>
              <a:gd name="T100" fmla="*/ 0 h 889"/>
              <a:gd name="T101" fmla="*/ 1836 w 1836"/>
              <a:gd name="T102" fmla="*/ 889 h 88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836" h="889">
                <a:moveTo>
                  <a:pt x="110" y="0"/>
                </a:moveTo>
                <a:lnTo>
                  <a:pt x="831" y="18"/>
                </a:lnTo>
                <a:lnTo>
                  <a:pt x="1583" y="73"/>
                </a:lnTo>
                <a:lnTo>
                  <a:pt x="988" y="110"/>
                </a:lnTo>
                <a:lnTo>
                  <a:pt x="541" y="79"/>
                </a:lnTo>
                <a:lnTo>
                  <a:pt x="259" y="128"/>
                </a:lnTo>
                <a:lnTo>
                  <a:pt x="913" y="153"/>
                </a:lnTo>
                <a:lnTo>
                  <a:pt x="1262" y="165"/>
                </a:lnTo>
                <a:lnTo>
                  <a:pt x="1769" y="184"/>
                </a:lnTo>
                <a:lnTo>
                  <a:pt x="1568" y="226"/>
                </a:lnTo>
                <a:lnTo>
                  <a:pt x="1783" y="355"/>
                </a:lnTo>
                <a:lnTo>
                  <a:pt x="1836" y="583"/>
                </a:lnTo>
                <a:lnTo>
                  <a:pt x="1716" y="692"/>
                </a:lnTo>
                <a:lnTo>
                  <a:pt x="1828" y="871"/>
                </a:lnTo>
                <a:lnTo>
                  <a:pt x="1448" y="889"/>
                </a:lnTo>
                <a:lnTo>
                  <a:pt x="1017" y="761"/>
                </a:lnTo>
                <a:lnTo>
                  <a:pt x="1471" y="687"/>
                </a:lnTo>
                <a:lnTo>
                  <a:pt x="1628" y="485"/>
                </a:lnTo>
                <a:lnTo>
                  <a:pt x="1530" y="392"/>
                </a:lnTo>
                <a:lnTo>
                  <a:pt x="1403" y="226"/>
                </a:lnTo>
                <a:lnTo>
                  <a:pt x="1076" y="251"/>
                </a:lnTo>
                <a:lnTo>
                  <a:pt x="1025" y="355"/>
                </a:lnTo>
                <a:lnTo>
                  <a:pt x="913" y="453"/>
                </a:lnTo>
                <a:lnTo>
                  <a:pt x="698" y="490"/>
                </a:lnTo>
                <a:lnTo>
                  <a:pt x="482" y="441"/>
                </a:lnTo>
                <a:lnTo>
                  <a:pt x="803" y="357"/>
                </a:lnTo>
                <a:lnTo>
                  <a:pt x="349" y="263"/>
                </a:lnTo>
                <a:lnTo>
                  <a:pt x="790" y="210"/>
                </a:lnTo>
                <a:lnTo>
                  <a:pt x="0" y="140"/>
                </a:lnTo>
                <a:lnTo>
                  <a:pt x="194" y="54"/>
                </a:lnTo>
                <a:lnTo>
                  <a:pt x="110" y="0"/>
                </a:lnTo>
                <a:close/>
              </a:path>
            </a:pathLst>
          </a:custGeom>
          <a:solidFill>
            <a:srgbClr val="3CD1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 105"/>
          <p:cNvSpPr>
            <a:spLocks/>
          </p:cNvSpPr>
          <p:nvPr/>
        </p:nvSpPr>
        <p:spPr bwMode="auto">
          <a:xfrm>
            <a:off x="815181" y="3495520"/>
            <a:ext cx="4129088" cy="1219200"/>
          </a:xfrm>
          <a:custGeom>
            <a:avLst/>
            <a:gdLst>
              <a:gd name="T0" fmla="*/ 106363 w 2601"/>
              <a:gd name="T1" fmla="*/ 107950 h 768"/>
              <a:gd name="T2" fmla="*/ 1296988 w 2601"/>
              <a:gd name="T3" fmla="*/ 107950 h 768"/>
              <a:gd name="T4" fmla="*/ 1073150 w 2601"/>
              <a:gd name="T5" fmla="*/ 185737 h 768"/>
              <a:gd name="T6" fmla="*/ 1876425 w 2601"/>
              <a:gd name="T7" fmla="*/ 254000 h 768"/>
              <a:gd name="T8" fmla="*/ 2109788 w 2601"/>
              <a:gd name="T9" fmla="*/ 166687 h 768"/>
              <a:gd name="T10" fmla="*/ 1876425 w 2601"/>
              <a:gd name="T11" fmla="*/ 107950 h 768"/>
              <a:gd name="T12" fmla="*/ 2466975 w 2601"/>
              <a:gd name="T13" fmla="*/ 77787 h 768"/>
              <a:gd name="T14" fmla="*/ 3079750 w 2601"/>
              <a:gd name="T15" fmla="*/ 69850 h 768"/>
              <a:gd name="T16" fmla="*/ 3692526 w 2601"/>
              <a:gd name="T17" fmla="*/ 0 h 768"/>
              <a:gd name="T18" fmla="*/ 4129088 w 2601"/>
              <a:gd name="T19" fmla="*/ 96837 h 768"/>
              <a:gd name="T20" fmla="*/ 3549651 w 2601"/>
              <a:gd name="T21" fmla="*/ 115888 h 768"/>
              <a:gd name="T22" fmla="*/ 3008313 w 2601"/>
              <a:gd name="T23" fmla="*/ 204788 h 768"/>
              <a:gd name="T24" fmla="*/ 2405063 w 2601"/>
              <a:gd name="T25" fmla="*/ 292100 h 768"/>
              <a:gd name="T26" fmla="*/ 3021013 w 2601"/>
              <a:gd name="T27" fmla="*/ 398462 h 768"/>
              <a:gd name="T28" fmla="*/ 2028825 w 2601"/>
              <a:gd name="T29" fmla="*/ 457200 h 768"/>
              <a:gd name="T30" fmla="*/ 2759075 w 2601"/>
              <a:gd name="T31" fmla="*/ 623887 h 768"/>
              <a:gd name="T32" fmla="*/ 2135188 w 2601"/>
              <a:gd name="T33" fmla="*/ 663575 h 768"/>
              <a:gd name="T34" fmla="*/ 1368425 w 2601"/>
              <a:gd name="T35" fmla="*/ 809625 h 768"/>
              <a:gd name="T36" fmla="*/ 684213 w 2601"/>
              <a:gd name="T37" fmla="*/ 1219200 h 768"/>
              <a:gd name="T38" fmla="*/ 0 w 2601"/>
              <a:gd name="T39" fmla="*/ 1168400 h 768"/>
              <a:gd name="T40" fmla="*/ 460375 w 2601"/>
              <a:gd name="T41" fmla="*/ 936625 h 768"/>
              <a:gd name="T42" fmla="*/ 177800 w 2601"/>
              <a:gd name="T43" fmla="*/ 623887 h 768"/>
              <a:gd name="T44" fmla="*/ 1001713 w 2601"/>
              <a:gd name="T45" fmla="*/ 449263 h 768"/>
              <a:gd name="T46" fmla="*/ 293688 w 2601"/>
              <a:gd name="T47" fmla="*/ 390525 h 768"/>
              <a:gd name="T48" fmla="*/ 460375 w 2601"/>
              <a:gd name="T49" fmla="*/ 263525 h 768"/>
              <a:gd name="T50" fmla="*/ 106363 w 2601"/>
              <a:gd name="T51" fmla="*/ 107950 h 768"/>
              <a:gd name="T52" fmla="*/ 106363 w 2601"/>
              <a:gd name="T53" fmla="*/ 107950 h 768"/>
              <a:gd name="T54" fmla="*/ 106363 w 2601"/>
              <a:gd name="T55" fmla="*/ 107950 h 76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2601"/>
              <a:gd name="T85" fmla="*/ 0 h 768"/>
              <a:gd name="T86" fmla="*/ 2601 w 2601"/>
              <a:gd name="T87" fmla="*/ 768 h 76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2601" h="768">
                <a:moveTo>
                  <a:pt x="67" y="68"/>
                </a:moveTo>
                <a:lnTo>
                  <a:pt x="817" y="68"/>
                </a:lnTo>
                <a:lnTo>
                  <a:pt x="676" y="117"/>
                </a:lnTo>
                <a:lnTo>
                  <a:pt x="1182" y="160"/>
                </a:lnTo>
                <a:lnTo>
                  <a:pt x="1329" y="105"/>
                </a:lnTo>
                <a:lnTo>
                  <a:pt x="1182" y="68"/>
                </a:lnTo>
                <a:lnTo>
                  <a:pt x="1554" y="49"/>
                </a:lnTo>
                <a:lnTo>
                  <a:pt x="1940" y="44"/>
                </a:lnTo>
                <a:lnTo>
                  <a:pt x="2326" y="0"/>
                </a:lnTo>
                <a:lnTo>
                  <a:pt x="2601" y="61"/>
                </a:lnTo>
                <a:lnTo>
                  <a:pt x="2236" y="73"/>
                </a:lnTo>
                <a:lnTo>
                  <a:pt x="1895" y="129"/>
                </a:lnTo>
                <a:lnTo>
                  <a:pt x="1515" y="184"/>
                </a:lnTo>
                <a:lnTo>
                  <a:pt x="1903" y="251"/>
                </a:lnTo>
                <a:lnTo>
                  <a:pt x="1278" y="288"/>
                </a:lnTo>
                <a:lnTo>
                  <a:pt x="1738" y="393"/>
                </a:lnTo>
                <a:lnTo>
                  <a:pt x="1345" y="418"/>
                </a:lnTo>
                <a:lnTo>
                  <a:pt x="862" y="510"/>
                </a:lnTo>
                <a:lnTo>
                  <a:pt x="431" y="768"/>
                </a:lnTo>
                <a:lnTo>
                  <a:pt x="0" y="736"/>
                </a:lnTo>
                <a:lnTo>
                  <a:pt x="290" y="590"/>
                </a:lnTo>
                <a:lnTo>
                  <a:pt x="112" y="393"/>
                </a:lnTo>
                <a:lnTo>
                  <a:pt x="631" y="283"/>
                </a:lnTo>
                <a:lnTo>
                  <a:pt x="185" y="246"/>
                </a:lnTo>
                <a:lnTo>
                  <a:pt x="290" y="166"/>
                </a:lnTo>
                <a:lnTo>
                  <a:pt x="67" y="68"/>
                </a:lnTo>
                <a:close/>
              </a:path>
            </a:pathLst>
          </a:custGeom>
          <a:solidFill>
            <a:srgbClr val="3CD1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Freeform 106"/>
          <p:cNvSpPr>
            <a:spLocks/>
          </p:cNvSpPr>
          <p:nvPr/>
        </p:nvSpPr>
        <p:spPr bwMode="auto">
          <a:xfrm>
            <a:off x="5280819" y="715808"/>
            <a:ext cx="2630487" cy="2374900"/>
          </a:xfrm>
          <a:custGeom>
            <a:avLst/>
            <a:gdLst>
              <a:gd name="T0" fmla="*/ 2263775 w 1657"/>
              <a:gd name="T1" fmla="*/ 360362 h 1496"/>
              <a:gd name="T2" fmla="*/ 2393950 w 1657"/>
              <a:gd name="T3" fmla="*/ 574675 h 1496"/>
              <a:gd name="T4" fmla="*/ 2263775 w 1657"/>
              <a:gd name="T5" fmla="*/ 954088 h 1496"/>
              <a:gd name="T6" fmla="*/ 2630487 w 1657"/>
              <a:gd name="T7" fmla="*/ 1381125 h 1496"/>
              <a:gd name="T8" fmla="*/ 2593975 w 1657"/>
              <a:gd name="T9" fmla="*/ 1712913 h 1496"/>
              <a:gd name="T10" fmla="*/ 2124075 w 1657"/>
              <a:gd name="T11" fmla="*/ 1955800 h 1496"/>
              <a:gd name="T12" fmla="*/ 2286000 w 1657"/>
              <a:gd name="T13" fmla="*/ 2170113 h 1496"/>
              <a:gd name="T14" fmla="*/ 2146300 w 1657"/>
              <a:gd name="T15" fmla="*/ 2308225 h 1496"/>
              <a:gd name="T16" fmla="*/ 1579562 w 1657"/>
              <a:gd name="T17" fmla="*/ 2298700 h 1496"/>
              <a:gd name="T18" fmla="*/ 1344612 w 1657"/>
              <a:gd name="T19" fmla="*/ 2374900 h 1496"/>
              <a:gd name="T20" fmla="*/ 871537 w 1657"/>
              <a:gd name="T21" fmla="*/ 2268538 h 1496"/>
              <a:gd name="T22" fmla="*/ 438150 w 1657"/>
              <a:gd name="T23" fmla="*/ 1927225 h 1496"/>
              <a:gd name="T24" fmla="*/ 590550 w 1657"/>
              <a:gd name="T25" fmla="*/ 1557337 h 1496"/>
              <a:gd name="T26" fmla="*/ 258762 w 1657"/>
              <a:gd name="T27" fmla="*/ 1587500 h 1496"/>
              <a:gd name="T28" fmla="*/ 80962 w 1657"/>
              <a:gd name="T29" fmla="*/ 1255712 h 1496"/>
              <a:gd name="T30" fmla="*/ 187325 w 1657"/>
              <a:gd name="T31" fmla="*/ 1022350 h 1496"/>
              <a:gd name="T32" fmla="*/ 0 w 1657"/>
              <a:gd name="T33" fmla="*/ 806450 h 1496"/>
              <a:gd name="T34" fmla="*/ 187325 w 1657"/>
              <a:gd name="T35" fmla="*/ 669925 h 1496"/>
              <a:gd name="T36" fmla="*/ 58737 w 1657"/>
              <a:gd name="T37" fmla="*/ 544513 h 1496"/>
              <a:gd name="T38" fmla="*/ 554037 w 1657"/>
              <a:gd name="T39" fmla="*/ 349250 h 1496"/>
              <a:gd name="T40" fmla="*/ 1108075 w 1657"/>
              <a:gd name="T41" fmla="*/ 250825 h 1496"/>
              <a:gd name="T42" fmla="*/ 1344612 w 1657"/>
              <a:gd name="T43" fmla="*/ 0 h 1496"/>
              <a:gd name="T44" fmla="*/ 1676400 w 1657"/>
              <a:gd name="T45" fmla="*/ 58738 h 1496"/>
              <a:gd name="T46" fmla="*/ 1757362 w 1657"/>
              <a:gd name="T47" fmla="*/ 280988 h 1496"/>
              <a:gd name="T48" fmla="*/ 2263775 w 1657"/>
              <a:gd name="T49" fmla="*/ 360362 h 1496"/>
              <a:gd name="T50" fmla="*/ 2263775 w 1657"/>
              <a:gd name="T51" fmla="*/ 360362 h 1496"/>
              <a:gd name="T52" fmla="*/ 2263775 w 1657"/>
              <a:gd name="T53" fmla="*/ 360362 h 149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657"/>
              <a:gd name="T82" fmla="*/ 0 h 1496"/>
              <a:gd name="T83" fmla="*/ 1657 w 1657"/>
              <a:gd name="T84" fmla="*/ 1496 h 149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657" h="1496">
                <a:moveTo>
                  <a:pt x="1426" y="227"/>
                </a:moveTo>
                <a:lnTo>
                  <a:pt x="1508" y="362"/>
                </a:lnTo>
                <a:lnTo>
                  <a:pt x="1426" y="601"/>
                </a:lnTo>
                <a:lnTo>
                  <a:pt x="1657" y="870"/>
                </a:lnTo>
                <a:lnTo>
                  <a:pt x="1634" y="1079"/>
                </a:lnTo>
                <a:lnTo>
                  <a:pt x="1338" y="1232"/>
                </a:lnTo>
                <a:lnTo>
                  <a:pt x="1440" y="1367"/>
                </a:lnTo>
                <a:lnTo>
                  <a:pt x="1352" y="1454"/>
                </a:lnTo>
                <a:lnTo>
                  <a:pt x="995" y="1448"/>
                </a:lnTo>
                <a:lnTo>
                  <a:pt x="847" y="1496"/>
                </a:lnTo>
                <a:lnTo>
                  <a:pt x="549" y="1429"/>
                </a:lnTo>
                <a:lnTo>
                  <a:pt x="276" y="1214"/>
                </a:lnTo>
                <a:lnTo>
                  <a:pt x="372" y="981"/>
                </a:lnTo>
                <a:lnTo>
                  <a:pt x="163" y="1000"/>
                </a:lnTo>
                <a:lnTo>
                  <a:pt x="51" y="791"/>
                </a:lnTo>
                <a:lnTo>
                  <a:pt x="118" y="644"/>
                </a:lnTo>
                <a:lnTo>
                  <a:pt x="0" y="508"/>
                </a:lnTo>
                <a:lnTo>
                  <a:pt x="118" y="422"/>
                </a:lnTo>
                <a:lnTo>
                  <a:pt x="37" y="343"/>
                </a:lnTo>
                <a:lnTo>
                  <a:pt x="349" y="220"/>
                </a:lnTo>
                <a:lnTo>
                  <a:pt x="698" y="158"/>
                </a:lnTo>
                <a:lnTo>
                  <a:pt x="847" y="0"/>
                </a:lnTo>
                <a:lnTo>
                  <a:pt x="1056" y="37"/>
                </a:lnTo>
                <a:lnTo>
                  <a:pt x="1107" y="177"/>
                </a:lnTo>
                <a:lnTo>
                  <a:pt x="1426" y="227"/>
                </a:lnTo>
                <a:close/>
              </a:path>
            </a:pathLst>
          </a:custGeom>
          <a:solidFill>
            <a:srgbClr val="FFF2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Freeform 107"/>
          <p:cNvSpPr>
            <a:spLocks/>
          </p:cNvSpPr>
          <p:nvPr/>
        </p:nvSpPr>
        <p:spPr bwMode="auto">
          <a:xfrm>
            <a:off x="3680619" y="3671733"/>
            <a:ext cx="898525" cy="584200"/>
          </a:xfrm>
          <a:custGeom>
            <a:avLst/>
            <a:gdLst>
              <a:gd name="T0" fmla="*/ 898525 w 566"/>
              <a:gd name="T1" fmla="*/ 379412 h 368"/>
              <a:gd name="T2" fmla="*/ 849313 w 566"/>
              <a:gd name="T3" fmla="*/ 96837 h 368"/>
              <a:gd name="T4" fmla="*/ 696912 w 566"/>
              <a:gd name="T5" fmla="*/ 0 h 368"/>
              <a:gd name="T6" fmla="*/ 476250 w 566"/>
              <a:gd name="T7" fmla="*/ 71438 h 368"/>
              <a:gd name="T8" fmla="*/ 412750 w 566"/>
              <a:gd name="T9" fmla="*/ 290513 h 368"/>
              <a:gd name="T10" fmla="*/ 282575 w 566"/>
              <a:gd name="T11" fmla="*/ 169862 h 368"/>
              <a:gd name="T12" fmla="*/ 155575 w 566"/>
              <a:gd name="T13" fmla="*/ 273050 h 368"/>
              <a:gd name="T14" fmla="*/ 0 w 566"/>
              <a:gd name="T15" fmla="*/ 361950 h 368"/>
              <a:gd name="T16" fmla="*/ 173037 w 566"/>
              <a:gd name="T17" fmla="*/ 531813 h 368"/>
              <a:gd name="T18" fmla="*/ 374650 w 566"/>
              <a:gd name="T19" fmla="*/ 584200 h 368"/>
              <a:gd name="T20" fmla="*/ 801687 w 566"/>
              <a:gd name="T21" fmla="*/ 515938 h 368"/>
              <a:gd name="T22" fmla="*/ 898525 w 566"/>
              <a:gd name="T23" fmla="*/ 379412 h 368"/>
              <a:gd name="T24" fmla="*/ 898525 w 566"/>
              <a:gd name="T25" fmla="*/ 379412 h 368"/>
              <a:gd name="T26" fmla="*/ 898525 w 566"/>
              <a:gd name="T27" fmla="*/ 379412 h 36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66"/>
              <a:gd name="T43" fmla="*/ 0 h 368"/>
              <a:gd name="T44" fmla="*/ 566 w 566"/>
              <a:gd name="T45" fmla="*/ 368 h 36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66" h="368">
                <a:moveTo>
                  <a:pt x="566" y="239"/>
                </a:moveTo>
                <a:lnTo>
                  <a:pt x="535" y="61"/>
                </a:lnTo>
                <a:lnTo>
                  <a:pt x="439" y="0"/>
                </a:lnTo>
                <a:lnTo>
                  <a:pt x="300" y="45"/>
                </a:lnTo>
                <a:lnTo>
                  <a:pt x="260" y="183"/>
                </a:lnTo>
                <a:lnTo>
                  <a:pt x="178" y="107"/>
                </a:lnTo>
                <a:lnTo>
                  <a:pt x="98" y="172"/>
                </a:lnTo>
                <a:lnTo>
                  <a:pt x="0" y="228"/>
                </a:lnTo>
                <a:lnTo>
                  <a:pt x="109" y="335"/>
                </a:lnTo>
                <a:lnTo>
                  <a:pt x="236" y="368"/>
                </a:lnTo>
                <a:lnTo>
                  <a:pt x="505" y="325"/>
                </a:lnTo>
                <a:lnTo>
                  <a:pt x="566" y="239"/>
                </a:lnTo>
                <a:close/>
              </a:path>
            </a:pathLst>
          </a:custGeom>
          <a:solidFill>
            <a:srgbClr val="998A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Freeform 108"/>
          <p:cNvSpPr>
            <a:spLocks/>
          </p:cNvSpPr>
          <p:nvPr/>
        </p:nvSpPr>
        <p:spPr bwMode="auto">
          <a:xfrm>
            <a:off x="6676231" y="3916208"/>
            <a:ext cx="1241425" cy="787400"/>
          </a:xfrm>
          <a:custGeom>
            <a:avLst/>
            <a:gdLst>
              <a:gd name="T0" fmla="*/ 1041400 w 782"/>
              <a:gd name="T1" fmla="*/ 261938 h 496"/>
              <a:gd name="T2" fmla="*/ 969963 w 782"/>
              <a:gd name="T3" fmla="*/ 58738 h 496"/>
              <a:gd name="T4" fmla="*/ 627062 w 782"/>
              <a:gd name="T5" fmla="*/ 0 h 496"/>
              <a:gd name="T6" fmla="*/ 509588 w 782"/>
              <a:gd name="T7" fmla="*/ 144463 h 496"/>
              <a:gd name="T8" fmla="*/ 366712 w 782"/>
              <a:gd name="T9" fmla="*/ 309563 h 496"/>
              <a:gd name="T10" fmla="*/ 450850 w 782"/>
              <a:gd name="T11" fmla="*/ 417513 h 496"/>
              <a:gd name="T12" fmla="*/ 320675 w 782"/>
              <a:gd name="T13" fmla="*/ 496888 h 496"/>
              <a:gd name="T14" fmla="*/ 84137 w 782"/>
              <a:gd name="T15" fmla="*/ 388938 h 496"/>
              <a:gd name="T16" fmla="*/ 0 w 782"/>
              <a:gd name="T17" fmla="*/ 574675 h 496"/>
              <a:gd name="T18" fmla="*/ 120650 w 782"/>
              <a:gd name="T19" fmla="*/ 739775 h 496"/>
              <a:gd name="T20" fmla="*/ 722312 w 782"/>
              <a:gd name="T21" fmla="*/ 787400 h 496"/>
              <a:gd name="T22" fmla="*/ 1169988 w 782"/>
              <a:gd name="T23" fmla="*/ 592138 h 496"/>
              <a:gd name="T24" fmla="*/ 1241425 w 782"/>
              <a:gd name="T25" fmla="*/ 349250 h 496"/>
              <a:gd name="T26" fmla="*/ 1041400 w 782"/>
              <a:gd name="T27" fmla="*/ 261938 h 496"/>
              <a:gd name="T28" fmla="*/ 1041400 w 782"/>
              <a:gd name="T29" fmla="*/ 261938 h 496"/>
              <a:gd name="T30" fmla="*/ 1041400 w 782"/>
              <a:gd name="T31" fmla="*/ 261938 h 49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782"/>
              <a:gd name="T49" fmla="*/ 0 h 496"/>
              <a:gd name="T50" fmla="*/ 782 w 782"/>
              <a:gd name="T51" fmla="*/ 496 h 49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782" h="496">
                <a:moveTo>
                  <a:pt x="656" y="165"/>
                </a:moveTo>
                <a:lnTo>
                  <a:pt x="611" y="37"/>
                </a:lnTo>
                <a:lnTo>
                  <a:pt x="395" y="0"/>
                </a:lnTo>
                <a:lnTo>
                  <a:pt x="321" y="91"/>
                </a:lnTo>
                <a:lnTo>
                  <a:pt x="231" y="195"/>
                </a:lnTo>
                <a:lnTo>
                  <a:pt x="284" y="263"/>
                </a:lnTo>
                <a:lnTo>
                  <a:pt x="202" y="313"/>
                </a:lnTo>
                <a:lnTo>
                  <a:pt x="53" y="245"/>
                </a:lnTo>
                <a:lnTo>
                  <a:pt x="0" y="362"/>
                </a:lnTo>
                <a:lnTo>
                  <a:pt x="76" y="466"/>
                </a:lnTo>
                <a:lnTo>
                  <a:pt x="455" y="496"/>
                </a:lnTo>
                <a:lnTo>
                  <a:pt x="737" y="373"/>
                </a:lnTo>
                <a:lnTo>
                  <a:pt x="782" y="220"/>
                </a:lnTo>
                <a:lnTo>
                  <a:pt x="656" y="165"/>
                </a:lnTo>
                <a:close/>
              </a:path>
            </a:pathLst>
          </a:custGeom>
          <a:solidFill>
            <a:srgbClr val="FFAB6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Freeform 110"/>
          <p:cNvSpPr>
            <a:spLocks/>
          </p:cNvSpPr>
          <p:nvPr/>
        </p:nvSpPr>
        <p:spPr bwMode="auto">
          <a:xfrm>
            <a:off x="778669" y="1888970"/>
            <a:ext cx="1309687" cy="1460500"/>
          </a:xfrm>
          <a:custGeom>
            <a:avLst/>
            <a:gdLst>
              <a:gd name="T0" fmla="*/ 388937 w 825"/>
              <a:gd name="T1" fmla="*/ 0 h 920"/>
              <a:gd name="T2" fmla="*/ 165100 w 825"/>
              <a:gd name="T3" fmla="*/ 195262 h 920"/>
              <a:gd name="T4" fmla="*/ 165100 w 825"/>
              <a:gd name="T5" fmla="*/ 515938 h 920"/>
              <a:gd name="T6" fmla="*/ 247650 w 825"/>
              <a:gd name="T7" fmla="*/ 631825 h 920"/>
              <a:gd name="T8" fmla="*/ 0 w 825"/>
              <a:gd name="T9" fmla="*/ 944563 h 920"/>
              <a:gd name="T10" fmla="*/ 0 w 825"/>
              <a:gd name="T11" fmla="*/ 1217613 h 920"/>
              <a:gd name="T12" fmla="*/ 247650 w 825"/>
              <a:gd name="T13" fmla="*/ 1343025 h 920"/>
              <a:gd name="T14" fmla="*/ 625475 w 825"/>
              <a:gd name="T15" fmla="*/ 1460500 h 920"/>
              <a:gd name="T16" fmla="*/ 908050 w 825"/>
              <a:gd name="T17" fmla="*/ 1335088 h 920"/>
              <a:gd name="T18" fmla="*/ 1144587 w 825"/>
              <a:gd name="T19" fmla="*/ 1323975 h 920"/>
              <a:gd name="T20" fmla="*/ 1309687 w 825"/>
              <a:gd name="T21" fmla="*/ 1149350 h 920"/>
              <a:gd name="T22" fmla="*/ 849312 w 825"/>
              <a:gd name="T23" fmla="*/ 1187450 h 920"/>
              <a:gd name="T24" fmla="*/ 577850 w 825"/>
              <a:gd name="T25" fmla="*/ 963613 h 920"/>
              <a:gd name="T26" fmla="*/ 625475 w 825"/>
              <a:gd name="T27" fmla="*/ 565150 h 920"/>
              <a:gd name="T28" fmla="*/ 531812 w 825"/>
              <a:gd name="T29" fmla="*/ 468313 h 920"/>
              <a:gd name="T30" fmla="*/ 649287 w 825"/>
              <a:gd name="T31" fmla="*/ 330200 h 920"/>
              <a:gd name="T32" fmla="*/ 388937 w 825"/>
              <a:gd name="T33" fmla="*/ 0 h 920"/>
              <a:gd name="T34" fmla="*/ 388937 w 825"/>
              <a:gd name="T35" fmla="*/ 0 h 920"/>
              <a:gd name="T36" fmla="*/ 388937 w 825"/>
              <a:gd name="T37" fmla="*/ 0 h 9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825"/>
              <a:gd name="T58" fmla="*/ 0 h 920"/>
              <a:gd name="T59" fmla="*/ 825 w 825"/>
              <a:gd name="T60" fmla="*/ 920 h 92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825" h="920">
                <a:moveTo>
                  <a:pt x="245" y="0"/>
                </a:moveTo>
                <a:lnTo>
                  <a:pt x="104" y="123"/>
                </a:lnTo>
                <a:lnTo>
                  <a:pt x="104" y="325"/>
                </a:lnTo>
                <a:lnTo>
                  <a:pt x="156" y="398"/>
                </a:lnTo>
                <a:lnTo>
                  <a:pt x="0" y="595"/>
                </a:lnTo>
                <a:lnTo>
                  <a:pt x="0" y="767"/>
                </a:lnTo>
                <a:lnTo>
                  <a:pt x="156" y="846"/>
                </a:lnTo>
                <a:lnTo>
                  <a:pt x="394" y="920"/>
                </a:lnTo>
                <a:lnTo>
                  <a:pt x="572" y="841"/>
                </a:lnTo>
                <a:lnTo>
                  <a:pt x="721" y="834"/>
                </a:lnTo>
                <a:lnTo>
                  <a:pt x="825" y="724"/>
                </a:lnTo>
                <a:lnTo>
                  <a:pt x="535" y="748"/>
                </a:lnTo>
                <a:lnTo>
                  <a:pt x="364" y="607"/>
                </a:lnTo>
                <a:lnTo>
                  <a:pt x="394" y="356"/>
                </a:lnTo>
                <a:lnTo>
                  <a:pt x="335" y="295"/>
                </a:lnTo>
                <a:lnTo>
                  <a:pt x="409" y="208"/>
                </a:lnTo>
                <a:lnTo>
                  <a:pt x="245" y="0"/>
                </a:lnTo>
                <a:close/>
              </a:path>
            </a:pathLst>
          </a:custGeom>
          <a:solidFill>
            <a:srgbClr val="FF4D4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Freeform 112"/>
          <p:cNvSpPr>
            <a:spLocks/>
          </p:cNvSpPr>
          <p:nvPr/>
        </p:nvSpPr>
        <p:spPr bwMode="auto">
          <a:xfrm>
            <a:off x="5957094" y="563408"/>
            <a:ext cx="946150" cy="428625"/>
          </a:xfrm>
          <a:custGeom>
            <a:avLst/>
            <a:gdLst>
              <a:gd name="T0" fmla="*/ 401637 w 596"/>
              <a:gd name="T1" fmla="*/ 88900 h 270"/>
              <a:gd name="T2" fmla="*/ 509587 w 596"/>
              <a:gd name="T3" fmla="*/ 0 h 270"/>
              <a:gd name="T4" fmla="*/ 625475 w 596"/>
              <a:gd name="T5" fmla="*/ 146050 h 270"/>
              <a:gd name="T6" fmla="*/ 839788 w 596"/>
              <a:gd name="T7" fmla="*/ 117475 h 270"/>
              <a:gd name="T8" fmla="*/ 827088 w 596"/>
              <a:gd name="T9" fmla="*/ 284162 h 270"/>
              <a:gd name="T10" fmla="*/ 946150 w 596"/>
              <a:gd name="T11" fmla="*/ 350837 h 270"/>
              <a:gd name="T12" fmla="*/ 579437 w 596"/>
              <a:gd name="T13" fmla="*/ 312737 h 270"/>
              <a:gd name="T14" fmla="*/ 522287 w 596"/>
              <a:gd name="T15" fmla="*/ 428625 h 270"/>
              <a:gd name="T16" fmla="*/ 190500 w 596"/>
              <a:gd name="T17" fmla="*/ 371475 h 270"/>
              <a:gd name="T18" fmla="*/ 0 w 596"/>
              <a:gd name="T19" fmla="*/ 155575 h 270"/>
              <a:gd name="T20" fmla="*/ 401637 w 596"/>
              <a:gd name="T21" fmla="*/ 88900 h 270"/>
              <a:gd name="T22" fmla="*/ 401637 w 596"/>
              <a:gd name="T23" fmla="*/ 88900 h 270"/>
              <a:gd name="T24" fmla="*/ 401637 w 596"/>
              <a:gd name="T25" fmla="*/ 88900 h 27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96"/>
              <a:gd name="T40" fmla="*/ 0 h 270"/>
              <a:gd name="T41" fmla="*/ 596 w 596"/>
              <a:gd name="T42" fmla="*/ 270 h 27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96" h="270">
                <a:moveTo>
                  <a:pt x="253" y="56"/>
                </a:moveTo>
                <a:lnTo>
                  <a:pt x="321" y="0"/>
                </a:lnTo>
                <a:lnTo>
                  <a:pt x="394" y="92"/>
                </a:lnTo>
                <a:lnTo>
                  <a:pt x="529" y="74"/>
                </a:lnTo>
                <a:lnTo>
                  <a:pt x="521" y="179"/>
                </a:lnTo>
                <a:lnTo>
                  <a:pt x="596" y="221"/>
                </a:lnTo>
                <a:lnTo>
                  <a:pt x="365" y="197"/>
                </a:lnTo>
                <a:lnTo>
                  <a:pt x="329" y="270"/>
                </a:lnTo>
                <a:lnTo>
                  <a:pt x="120" y="234"/>
                </a:lnTo>
                <a:lnTo>
                  <a:pt x="0" y="98"/>
                </a:lnTo>
                <a:lnTo>
                  <a:pt x="253" y="56"/>
                </a:lnTo>
                <a:close/>
              </a:path>
            </a:pathLst>
          </a:custGeom>
          <a:solidFill>
            <a:srgbClr val="FF332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Freeform 113"/>
          <p:cNvSpPr>
            <a:spLocks/>
          </p:cNvSpPr>
          <p:nvPr/>
        </p:nvSpPr>
        <p:spPr bwMode="auto">
          <a:xfrm>
            <a:off x="5474494" y="738033"/>
            <a:ext cx="755650" cy="469900"/>
          </a:xfrm>
          <a:custGeom>
            <a:avLst/>
            <a:gdLst>
              <a:gd name="T0" fmla="*/ 423863 w 476"/>
              <a:gd name="T1" fmla="*/ 128587 h 296"/>
              <a:gd name="T2" fmla="*/ 330200 w 476"/>
              <a:gd name="T3" fmla="*/ 0 h 296"/>
              <a:gd name="T4" fmla="*/ 295275 w 476"/>
              <a:gd name="T5" fmla="*/ 165100 h 296"/>
              <a:gd name="T6" fmla="*/ 0 w 476"/>
              <a:gd name="T7" fmla="*/ 138112 h 296"/>
              <a:gd name="T8" fmla="*/ 165100 w 476"/>
              <a:gd name="T9" fmla="*/ 265112 h 296"/>
              <a:gd name="T10" fmla="*/ 190500 w 476"/>
              <a:gd name="T11" fmla="*/ 469900 h 296"/>
              <a:gd name="T12" fmla="*/ 320675 w 476"/>
              <a:gd name="T13" fmla="*/ 419100 h 296"/>
              <a:gd name="T14" fmla="*/ 482600 w 476"/>
              <a:gd name="T15" fmla="*/ 469900 h 296"/>
              <a:gd name="T16" fmla="*/ 495300 w 476"/>
              <a:gd name="T17" fmla="*/ 331787 h 296"/>
              <a:gd name="T18" fmla="*/ 755650 w 476"/>
              <a:gd name="T19" fmla="*/ 331787 h 296"/>
              <a:gd name="T20" fmla="*/ 423863 w 476"/>
              <a:gd name="T21" fmla="*/ 128587 h 296"/>
              <a:gd name="T22" fmla="*/ 423863 w 476"/>
              <a:gd name="T23" fmla="*/ 128587 h 296"/>
              <a:gd name="T24" fmla="*/ 423863 w 476"/>
              <a:gd name="T25" fmla="*/ 128587 h 2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76"/>
              <a:gd name="T40" fmla="*/ 0 h 296"/>
              <a:gd name="T41" fmla="*/ 476 w 476"/>
              <a:gd name="T42" fmla="*/ 296 h 29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76" h="296">
                <a:moveTo>
                  <a:pt x="267" y="81"/>
                </a:moveTo>
                <a:lnTo>
                  <a:pt x="208" y="0"/>
                </a:lnTo>
                <a:lnTo>
                  <a:pt x="186" y="104"/>
                </a:lnTo>
                <a:lnTo>
                  <a:pt x="0" y="87"/>
                </a:lnTo>
                <a:lnTo>
                  <a:pt x="104" y="167"/>
                </a:lnTo>
                <a:lnTo>
                  <a:pt x="120" y="296"/>
                </a:lnTo>
                <a:lnTo>
                  <a:pt x="202" y="264"/>
                </a:lnTo>
                <a:lnTo>
                  <a:pt x="304" y="296"/>
                </a:lnTo>
                <a:lnTo>
                  <a:pt x="312" y="209"/>
                </a:lnTo>
                <a:lnTo>
                  <a:pt x="476" y="209"/>
                </a:lnTo>
                <a:lnTo>
                  <a:pt x="267" y="81"/>
                </a:lnTo>
                <a:close/>
              </a:path>
            </a:pathLst>
          </a:custGeom>
          <a:solidFill>
            <a:srgbClr val="FF332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Freeform 114"/>
          <p:cNvSpPr>
            <a:spLocks/>
          </p:cNvSpPr>
          <p:nvPr/>
        </p:nvSpPr>
        <p:spPr bwMode="auto">
          <a:xfrm>
            <a:off x="5603081" y="1120620"/>
            <a:ext cx="1100138" cy="427038"/>
          </a:xfrm>
          <a:custGeom>
            <a:avLst/>
            <a:gdLst>
              <a:gd name="T0" fmla="*/ 485775 w 693"/>
              <a:gd name="T1" fmla="*/ 144463 h 269"/>
              <a:gd name="T2" fmla="*/ 344488 w 693"/>
              <a:gd name="T3" fmla="*/ 173038 h 269"/>
              <a:gd name="T4" fmla="*/ 179388 w 693"/>
              <a:gd name="T5" fmla="*/ 125413 h 269"/>
              <a:gd name="T6" fmla="*/ 0 w 693"/>
              <a:gd name="T7" fmla="*/ 250825 h 269"/>
              <a:gd name="T8" fmla="*/ 236538 w 693"/>
              <a:gd name="T9" fmla="*/ 222250 h 269"/>
              <a:gd name="T10" fmla="*/ 249238 w 693"/>
              <a:gd name="T11" fmla="*/ 427038 h 269"/>
              <a:gd name="T12" fmla="*/ 403225 w 693"/>
              <a:gd name="T13" fmla="*/ 330200 h 269"/>
              <a:gd name="T14" fmla="*/ 652463 w 693"/>
              <a:gd name="T15" fmla="*/ 387350 h 269"/>
              <a:gd name="T16" fmla="*/ 590550 w 693"/>
              <a:gd name="T17" fmla="*/ 261938 h 269"/>
              <a:gd name="T18" fmla="*/ 733425 w 693"/>
              <a:gd name="T19" fmla="*/ 290513 h 269"/>
              <a:gd name="T20" fmla="*/ 746125 w 693"/>
              <a:gd name="T21" fmla="*/ 173038 h 269"/>
              <a:gd name="T22" fmla="*/ 885825 w 693"/>
              <a:gd name="T23" fmla="*/ 261938 h 269"/>
              <a:gd name="T24" fmla="*/ 920750 w 693"/>
              <a:gd name="T25" fmla="*/ 144463 h 269"/>
              <a:gd name="T26" fmla="*/ 1100138 w 693"/>
              <a:gd name="T27" fmla="*/ 134938 h 269"/>
              <a:gd name="T28" fmla="*/ 898525 w 693"/>
              <a:gd name="T29" fmla="*/ 0 h 269"/>
              <a:gd name="T30" fmla="*/ 485775 w 693"/>
              <a:gd name="T31" fmla="*/ 28575 h 269"/>
              <a:gd name="T32" fmla="*/ 485775 w 693"/>
              <a:gd name="T33" fmla="*/ 144463 h 269"/>
              <a:gd name="T34" fmla="*/ 485775 w 693"/>
              <a:gd name="T35" fmla="*/ 144463 h 269"/>
              <a:gd name="T36" fmla="*/ 485775 w 693"/>
              <a:gd name="T37" fmla="*/ 144463 h 26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93"/>
              <a:gd name="T58" fmla="*/ 0 h 269"/>
              <a:gd name="T59" fmla="*/ 693 w 693"/>
              <a:gd name="T60" fmla="*/ 269 h 269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93" h="269">
                <a:moveTo>
                  <a:pt x="306" y="91"/>
                </a:moveTo>
                <a:lnTo>
                  <a:pt x="217" y="109"/>
                </a:lnTo>
                <a:lnTo>
                  <a:pt x="113" y="79"/>
                </a:lnTo>
                <a:lnTo>
                  <a:pt x="0" y="158"/>
                </a:lnTo>
                <a:lnTo>
                  <a:pt x="149" y="140"/>
                </a:lnTo>
                <a:lnTo>
                  <a:pt x="157" y="269"/>
                </a:lnTo>
                <a:lnTo>
                  <a:pt x="254" y="208"/>
                </a:lnTo>
                <a:lnTo>
                  <a:pt x="411" y="244"/>
                </a:lnTo>
                <a:lnTo>
                  <a:pt x="372" y="165"/>
                </a:lnTo>
                <a:lnTo>
                  <a:pt x="462" y="183"/>
                </a:lnTo>
                <a:lnTo>
                  <a:pt x="470" y="109"/>
                </a:lnTo>
                <a:lnTo>
                  <a:pt x="558" y="165"/>
                </a:lnTo>
                <a:lnTo>
                  <a:pt x="580" y="91"/>
                </a:lnTo>
                <a:lnTo>
                  <a:pt x="693" y="85"/>
                </a:lnTo>
                <a:lnTo>
                  <a:pt x="566" y="0"/>
                </a:lnTo>
                <a:lnTo>
                  <a:pt x="306" y="18"/>
                </a:lnTo>
                <a:lnTo>
                  <a:pt x="306" y="91"/>
                </a:lnTo>
                <a:close/>
              </a:path>
            </a:pathLst>
          </a:custGeom>
          <a:solidFill>
            <a:srgbClr val="FF332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115"/>
          <p:cNvSpPr>
            <a:spLocks/>
          </p:cNvSpPr>
          <p:nvPr/>
        </p:nvSpPr>
        <p:spPr bwMode="auto">
          <a:xfrm>
            <a:off x="5628481" y="1587345"/>
            <a:ext cx="601663" cy="542925"/>
          </a:xfrm>
          <a:custGeom>
            <a:avLst/>
            <a:gdLst>
              <a:gd name="T0" fmla="*/ 493713 w 379"/>
              <a:gd name="T1" fmla="*/ 96837 h 342"/>
              <a:gd name="T2" fmla="*/ 434975 w 379"/>
              <a:gd name="T3" fmla="*/ 0 h 342"/>
              <a:gd name="T4" fmla="*/ 377825 w 379"/>
              <a:gd name="T5" fmla="*/ 88900 h 342"/>
              <a:gd name="T6" fmla="*/ 107950 w 379"/>
              <a:gd name="T7" fmla="*/ 66675 h 342"/>
              <a:gd name="T8" fmla="*/ 141288 w 379"/>
              <a:gd name="T9" fmla="*/ 252413 h 342"/>
              <a:gd name="T10" fmla="*/ 0 w 379"/>
              <a:gd name="T11" fmla="*/ 261938 h 342"/>
              <a:gd name="T12" fmla="*/ 92075 w 379"/>
              <a:gd name="T13" fmla="*/ 369887 h 342"/>
              <a:gd name="T14" fmla="*/ 117475 w 379"/>
              <a:gd name="T15" fmla="*/ 523875 h 342"/>
              <a:gd name="T16" fmla="*/ 260350 w 379"/>
              <a:gd name="T17" fmla="*/ 398462 h 342"/>
              <a:gd name="T18" fmla="*/ 484188 w 379"/>
              <a:gd name="T19" fmla="*/ 542925 h 342"/>
              <a:gd name="T20" fmla="*/ 471488 w 379"/>
              <a:gd name="T21" fmla="*/ 369887 h 342"/>
              <a:gd name="T22" fmla="*/ 601663 w 379"/>
              <a:gd name="T23" fmla="*/ 311150 h 342"/>
              <a:gd name="T24" fmla="*/ 493713 w 379"/>
              <a:gd name="T25" fmla="*/ 96837 h 342"/>
              <a:gd name="T26" fmla="*/ 493713 w 379"/>
              <a:gd name="T27" fmla="*/ 96837 h 342"/>
              <a:gd name="T28" fmla="*/ 493713 w 379"/>
              <a:gd name="T29" fmla="*/ 96837 h 34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79"/>
              <a:gd name="T46" fmla="*/ 0 h 342"/>
              <a:gd name="T47" fmla="*/ 379 w 379"/>
              <a:gd name="T48" fmla="*/ 342 h 34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79" h="342">
                <a:moveTo>
                  <a:pt x="311" y="61"/>
                </a:moveTo>
                <a:lnTo>
                  <a:pt x="274" y="0"/>
                </a:lnTo>
                <a:lnTo>
                  <a:pt x="238" y="56"/>
                </a:lnTo>
                <a:lnTo>
                  <a:pt x="68" y="42"/>
                </a:lnTo>
                <a:lnTo>
                  <a:pt x="89" y="159"/>
                </a:lnTo>
                <a:lnTo>
                  <a:pt x="0" y="165"/>
                </a:lnTo>
                <a:lnTo>
                  <a:pt x="58" y="233"/>
                </a:lnTo>
                <a:lnTo>
                  <a:pt x="74" y="330"/>
                </a:lnTo>
                <a:lnTo>
                  <a:pt x="164" y="251"/>
                </a:lnTo>
                <a:lnTo>
                  <a:pt x="305" y="342"/>
                </a:lnTo>
                <a:lnTo>
                  <a:pt x="297" y="233"/>
                </a:lnTo>
                <a:lnTo>
                  <a:pt x="379" y="196"/>
                </a:lnTo>
                <a:lnTo>
                  <a:pt x="311" y="61"/>
                </a:lnTo>
                <a:close/>
              </a:path>
            </a:pathLst>
          </a:custGeom>
          <a:solidFill>
            <a:srgbClr val="FF332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Freeform 116"/>
          <p:cNvSpPr>
            <a:spLocks/>
          </p:cNvSpPr>
          <p:nvPr/>
        </p:nvSpPr>
        <p:spPr bwMode="auto">
          <a:xfrm>
            <a:off x="6206331" y="1860395"/>
            <a:ext cx="1085850" cy="563563"/>
          </a:xfrm>
          <a:custGeom>
            <a:avLst/>
            <a:gdLst>
              <a:gd name="T0" fmla="*/ 484188 w 684"/>
              <a:gd name="T1" fmla="*/ 7938 h 355"/>
              <a:gd name="T2" fmla="*/ 366712 w 684"/>
              <a:gd name="T3" fmla="*/ 57150 h 355"/>
              <a:gd name="T4" fmla="*/ 236538 w 684"/>
              <a:gd name="T5" fmla="*/ 0 h 355"/>
              <a:gd name="T6" fmla="*/ 23812 w 684"/>
              <a:gd name="T7" fmla="*/ 184150 h 355"/>
              <a:gd name="T8" fmla="*/ 152400 w 684"/>
              <a:gd name="T9" fmla="*/ 233363 h 355"/>
              <a:gd name="T10" fmla="*/ 0 w 684"/>
              <a:gd name="T11" fmla="*/ 320675 h 355"/>
              <a:gd name="T12" fmla="*/ 106363 w 684"/>
              <a:gd name="T13" fmla="*/ 409575 h 355"/>
              <a:gd name="T14" fmla="*/ 165100 w 684"/>
              <a:gd name="T15" fmla="*/ 563563 h 355"/>
              <a:gd name="T16" fmla="*/ 354012 w 684"/>
              <a:gd name="T17" fmla="*/ 468313 h 355"/>
              <a:gd name="T18" fmla="*/ 554037 w 684"/>
              <a:gd name="T19" fmla="*/ 496888 h 355"/>
              <a:gd name="T20" fmla="*/ 469900 w 684"/>
              <a:gd name="T21" fmla="*/ 309563 h 355"/>
              <a:gd name="T22" fmla="*/ 590550 w 684"/>
              <a:gd name="T23" fmla="*/ 269875 h 355"/>
              <a:gd name="T24" fmla="*/ 814388 w 684"/>
              <a:gd name="T25" fmla="*/ 320675 h 355"/>
              <a:gd name="T26" fmla="*/ 1085850 w 684"/>
              <a:gd name="T27" fmla="*/ 282575 h 355"/>
              <a:gd name="T28" fmla="*/ 992188 w 684"/>
              <a:gd name="T29" fmla="*/ 223838 h 355"/>
              <a:gd name="T30" fmla="*/ 1025525 w 684"/>
              <a:gd name="T31" fmla="*/ 96838 h 355"/>
              <a:gd name="T32" fmla="*/ 777875 w 684"/>
              <a:gd name="T33" fmla="*/ 144463 h 355"/>
              <a:gd name="T34" fmla="*/ 777875 w 684"/>
              <a:gd name="T35" fmla="*/ 7938 h 355"/>
              <a:gd name="T36" fmla="*/ 566737 w 684"/>
              <a:gd name="T37" fmla="*/ 144463 h 355"/>
              <a:gd name="T38" fmla="*/ 484188 w 684"/>
              <a:gd name="T39" fmla="*/ 7938 h 355"/>
              <a:gd name="T40" fmla="*/ 484188 w 684"/>
              <a:gd name="T41" fmla="*/ 7938 h 355"/>
              <a:gd name="T42" fmla="*/ 484188 w 684"/>
              <a:gd name="T43" fmla="*/ 7938 h 3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684"/>
              <a:gd name="T67" fmla="*/ 0 h 355"/>
              <a:gd name="T68" fmla="*/ 684 w 684"/>
              <a:gd name="T69" fmla="*/ 355 h 35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684" h="355">
                <a:moveTo>
                  <a:pt x="305" y="5"/>
                </a:moveTo>
                <a:lnTo>
                  <a:pt x="231" y="36"/>
                </a:lnTo>
                <a:lnTo>
                  <a:pt x="149" y="0"/>
                </a:lnTo>
                <a:lnTo>
                  <a:pt x="15" y="116"/>
                </a:lnTo>
                <a:lnTo>
                  <a:pt x="96" y="147"/>
                </a:lnTo>
                <a:lnTo>
                  <a:pt x="0" y="202"/>
                </a:lnTo>
                <a:lnTo>
                  <a:pt x="67" y="258"/>
                </a:lnTo>
                <a:lnTo>
                  <a:pt x="104" y="355"/>
                </a:lnTo>
                <a:lnTo>
                  <a:pt x="223" y="295"/>
                </a:lnTo>
                <a:lnTo>
                  <a:pt x="349" y="313"/>
                </a:lnTo>
                <a:lnTo>
                  <a:pt x="296" y="195"/>
                </a:lnTo>
                <a:lnTo>
                  <a:pt x="372" y="170"/>
                </a:lnTo>
                <a:lnTo>
                  <a:pt x="513" y="202"/>
                </a:lnTo>
                <a:lnTo>
                  <a:pt x="684" y="178"/>
                </a:lnTo>
                <a:lnTo>
                  <a:pt x="625" y="141"/>
                </a:lnTo>
                <a:lnTo>
                  <a:pt x="646" y="61"/>
                </a:lnTo>
                <a:lnTo>
                  <a:pt x="490" y="91"/>
                </a:lnTo>
                <a:lnTo>
                  <a:pt x="490" y="5"/>
                </a:lnTo>
                <a:lnTo>
                  <a:pt x="357" y="91"/>
                </a:lnTo>
                <a:lnTo>
                  <a:pt x="305" y="5"/>
                </a:lnTo>
                <a:close/>
              </a:path>
            </a:pathLst>
          </a:custGeom>
          <a:solidFill>
            <a:srgbClr val="FF332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Freeform 117"/>
          <p:cNvSpPr>
            <a:spLocks/>
          </p:cNvSpPr>
          <p:nvPr/>
        </p:nvSpPr>
        <p:spPr bwMode="auto">
          <a:xfrm>
            <a:off x="6984206" y="1411133"/>
            <a:ext cx="388938" cy="360362"/>
          </a:xfrm>
          <a:custGeom>
            <a:avLst/>
            <a:gdLst>
              <a:gd name="T0" fmla="*/ 12700 w 245"/>
              <a:gd name="T1" fmla="*/ 58737 h 227"/>
              <a:gd name="T2" fmla="*/ 273050 w 245"/>
              <a:gd name="T3" fmla="*/ 0 h 227"/>
              <a:gd name="T4" fmla="*/ 388938 w 245"/>
              <a:gd name="T5" fmla="*/ 147637 h 227"/>
              <a:gd name="T6" fmla="*/ 247650 w 245"/>
              <a:gd name="T7" fmla="*/ 166687 h 227"/>
              <a:gd name="T8" fmla="*/ 354013 w 245"/>
              <a:gd name="T9" fmla="*/ 292100 h 227"/>
              <a:gd name="T10" fmla="*/ 214313 w 245"/>
              <a:gd name="T11" fmla="*/ 284162 h 227"/>
              <a:gd name="T12" fmla="*/ 142875 w 245"/>
              <a:gd name="T13" fmla="*/ 360362 h 227"/>
              <a:gd name="T14" fmla="*/ 0 w 245"/>
              <a:gd name="T15" fmla="*/ 265112 h 227"/>
              <a:gd name="T16" fmla="*/ 71438 w 245"/>
              <a:gd name="T17" fmla="*/ 184150 h 227"/>
              <a:gd name="T18" fmla="*/ 12700 w 245"/>
              <a:gd name="T19" fmla="*/ 58737 h 227"/>
              <a:gd name="T20" fmla="*/ 12700 w 245"/>
              <a:gd name="T21" fmla="*/ 58737 h 227"/>
              <a:gd name="T22" fmla="*/ 12700 w 245"/>
              <a:gd name="T23" fmla="*/ 58737 h 22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5"/>
              <a:gd name="T37" fmla="*/ 0 h 227"/>
              <a:gd name="T38" fmla="*/ 245 w 245"/>
              <a:gd name="T39" fmla="*/ 227 h 22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5" h="227">
                <a:moveTo>
                  <a:pt x="8" y="37"/>
                </a:moveTo>
                <a:lnTo>
                  <a:pt x="172" y="0"/>
                </a:lnTo>
                <a:lnTo>
                  <a:pt x="245" y="93"/>
                </a:lnTo>
                <a:lnTo>
                  <a:pt x="156" y="105"/>
                </a:lnTo>
                <a:lnTo>
                  <a:pt x="223" y="184"/>
                </a:lnTo>
                <a:lnTo>
                  <a:pt x="135" y="179"/>
                </a:lnTo>
                <a:lnTo>
                  <a:pt x="90" y="227"/>
                </a:lnTo>
                <a:lnTo>
                  <a:pt x="0" y="167"/>
                </a:lnTo>
                <a:lnTo>
                  <a:pt x="45" y="116"/>
                </a:lnTo>
                <a:lnTo>
                  <a:pt x="8" y="37"/>
                </a:lnTo>
                <a:close/>
              </a:path>
            </a:pathLst>
          </a:custGeom>
          <a:solidFill>
            <a:srgbClr val="FF332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Freeform 118"/>
          <p:cNvSpPr>
            <a:spLocks/>
          </p:cNvSpPr>
          <p:nvPr/>
        </p:nvSpPr>
        <p:spPr bwMode="auto">
          <a:xfrm>
            <a:off x="6958806" y="1366683"/>
            <a:ext cx="1427163" cy="2125662"/>
          </a:xfrm>
          <a:custGeom>
            <a:avLst/>
            <a:gdLst>
              <a:gd name="T0" fmla="*/ 0 w 899"/>
              <a:gd name="T1" fmla="*/ 1900237 h 1339"/>
              <a:gd name="T2" fmla="*/ 341313 w 899"/>
              <a:gd name="T3" fmla="*/ 2066925 h 1339"/>
              <a:gd name="T4" fmla="*/ 658813 w 899"/>
              <a:gd name="T5" fmla="*/ 1958975 h 1339"/>
              <a:gd name="T6" fmla="*/ 1025525 w 899"/>
              <a:gd name="T7" fmla="*/ 2125662 h 1339"/>
              <a:gd name="T8" fmla="*/ 1333500 w 899"/>
              <a:gd name="T9" fmla="*/ 1697037 h 1339"/>
              <a:gd name="T10" fmla="*/ 1109663 w 899"/>
              <a:gd name="T11" fmla="*/ 1423987 h 1339"/>
              <a:gd name="T12" fmla="*/ 1427163 w 899"/>
              <a:gd name="T13" fmla="*/ 1160462 h 1339"/>
              <a:gd name="T14" fmla="*/ 1366838 w 899"/>
              <a:gd name="T15" fmla="*/ 750887 h 1339"/>
              <a:gd name="T16" fmla="*/ 1227138 w 899"/>
              <a:gd name="T17" fmla="*/ 390525 h 1339"/>
              <a:gd name="T18" fmla="*/ 1320800 w 899"/>
              <a:gd name="T19" fmla="*/ 128587 h 1339"/>
              <a:gd name="T20" fmla="*/ 977900 w 899"/>
              <a:gd name="T21" fmla="*/ 0 h 1339"/>
              <a:gd name="T22" fmla="*/ 873125 w 899"/>
              <a:gd name="T23" fmla="*/ 312737 h 1339"/>
              <a:gd name="T24" fmla="*/ 1096963 w 899"/>
              <a:gd name="T25" fmla="*/ 790575 h 1339"/>
              <a:gd name="T26" fmla="*/ 1073150 w 899"/>
              <a:gd name="T27" fmla="*/ 1054100 h 1339"/>
              <a:gd name="T28" fmla="*/ 776288 w 899"/>
              <a:gd name="T29" fmla="*/ 1238250 h 1339"/>
              <a:gd name="T30" fmla="*/ 836613 w 899"/>
              <a:gd name="T31" fmla="*/ 1570037 h 1339"/>
              <a:gd name="T32" fmla="*/ 644525 w 899"/>
              <a:gd name="T33" fmla="*/ 1697037 h 1339"/>
              <a:gd name="T34" fmla="*/ 274638 w 899"/>
              <a:gd name="T35" fmla="*/ 1720850 h 1339"/>
              <a:gd name="T36" fmla="*/ 23813 w 899"/>
              <a:gd name="T37" fmla="*/ 1676400 h 1339"/>
              <a:gd name="T38" fmla="*/ 163513 w 899"/>
              <a:gd name="T39" fmla="*/ 1793875 h 1339"/>
              <a:gd name="T40" fmla="*/ 0 w 899"/>
              <a:gd name="T41" fmla="*/ 1900237 h 1339"/>
              <a:gd name="T42" fmla="*/ 0 w 899"/>
              <a:gd name="T43" fmla="*/ 1900237 h 1339"/>
              <a:gd name="T44" fmla="*/ 0 w 899"/>
              <a:gd name="T45" fmla="*/ 1900237 h 133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899"/>
              <a:gd name="T70" fmla="*/ 0 h 1339"/>
              <a:gd name="T71" fmla="*/ 899 w 899"/>
              <a:gd name="T72" fmla="*/ 1339 h 1339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899" h="1339">
                <a:moveTo>
                  <a:pt x="0" y="1197"/>
                </a:moveTo>
                <a:lnTo>
                  <a:pt x="215" y="1302"/>
                </a:lnTo>
                <a:lnTo>
                  <a:pt x="415" y="1234"/>
                </a:lnTo>
                <a:lnTo>
                  <a:pt x="646" y="1339"/>
                </a:lnTo>
                <a:lnTo>
                  <a:pt x="840" y="1069"/>
                </a:lnTo>
                <a:lnTo>
                  <a:pt x="699" y="897"/>
                </a:lnTo>
                <a:lnTo>
                  <a:pt x="899" y="731"/>
                </a:lnTo>
                <a:lnTo>
                  <a:pt x="861" y="473"/>
                </a:lnTo>
                <a:lnTo>
                  <a:pt x="773" y="246"/>
                </a:lnTo>
                <a:lnTo>
                  <a:pt x="832" y="81"/>
                </a:lnTo>
                <a:lnTo>
                  <a:pt x="616" y="0"/>
                </a:lnTo>
                <a:lnTo>
                  <a:pt x="550" y="197"/>
                </a:lnTo>
                <a:lnTo>
                  <a:pt x="691" y="498"/>
                </a:lnTo>
                <a:lnTo>
                  <a:pt x="676" y="664"/>
                </a:lnTo>
                <a:lnTo>
                  <a:pt x="489" y="780"/>
                </a:lnTo>
                <a:lnTo>
                  <a:pt x="527" y="989"/>
                </a:lnTo>
                <a:lnTo>
                  <a:pt x="406" y="1069"/>
                </a:lnTo>
                <a:lnTo>
                  <a:pt x="173" y="1084"/>
                </a:lnTo>
                <a:lnTo>
                  <a:pt x="15" y="1056"/>
                </a:lnTo>
                <a:lnTo>
                  <a:pt x="103" y="1130"/>
                </a:lnTo>
                <a:lnTo>
                  <a:pt x="0" y="1197"/>
                </a:lnTo>
                <a:close/>
              </a:path>
            </a:pathLst>
          </a:custGeom>
          <a:solidFill>
            <a:srgbClr val="FF737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Freeform 119"/>
          <p:cNvSpPr>
            <a:spLocks/>
          </p:cNvSpPr>
          <p:nvPr/>
        </p:nvSpPr>
        <p:spPr bwMode="auto">
          <a:xfrm>
            <a:off x="3621881" y="4870295"/>
            <a:ext cx="403225" cy="125413"/>
          </a:xfrm>
          <a:custGeom>
            <a:avLst/>
            <a:gdLst>
              <a:gd name="T0" fmla="*/ 0 w 254"/>
              <a:gd name="T1" fmla="*/ 47625 h 79"/>
              <a:gd name="T2" fmla="*/ 260350 w 254"/>
              <a:gd name="T3" fmla="*/ 0 h 79"/>
              <a:gd name="T4" fmla="*/ 403225 w 254"/>
              <a:gd name="T5" fmla="*/ 66675 h 79"/>
              <a:gd name="T6" fmla="*/ 249238 w 254"/>
              <a:gd name="T7" fmla="*/ 125413 h 79"/>
              <a:gd name="T8" fmla="*/ 0 w 254"/>
              <a:gd name="T9" fmla="*/ 47625 h 79"/>
              <a:gd name="T10" fmla="*/ 0 w 254"/>
              <a:gd name="T11" fmla="*/ 47625 h 79"/>
              <a:gd name="T12" fmla="*/ 0 w 254"/>
              <a:gd name="T13" fmla="*/ 47625 h 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4"/>
              <a:gd name="T22" fmla="*/ 0 h 79"/>
              <a:gd name="T23" fmla="*/ 254 w 254"/>
              <a:gd name="T24" fmla="*/ 79 h 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4" h="79">
                <a:moveTo>
                  <a:pt x="0" y="30"/>
                </a:moveTo>
                <a:lnTo>
                  <a:pt x="164" y="0"/>
                </a:lnTo>
                <a:lnTo>
                  <a:pt x="254" y="42"/>
                </a:lnTo>
                <a:lnTo>
                  <a:pt x="157" y="79"/>
                </a:lnTo>
                <a:lnTo>
                  <a:pt x="0" y="30"/>
                </a:lnTo>
                <a:close/>
              </a:path>
            </a:pathLst>
          </a:custGeom>
          <a:solidFill>
            <a:srgbClr val="CC5C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Freeform 120"/>
          <p:cNvSpPr>
            <a:spLocks/>
          </p:cNvSpPr>
          <p:nvPr/>
        </p:nvSpPr>
        <p:spPr bwMode="auto">
          <a:xfrm>
            <a:off x="4225131" y="4889345"/>
            <a:ext cx="295275" cy="87313"/>
          </a:xfrm>
          <a:custGeom>
            <a:avLst/>
            <a:gdLst>
              <a:gd name="T0" fmla="*/ 0 w 186"/>
              <a:gd name="T1" fmla="*/ 0 h 55"/>
              <a:gd name="T2" fmla="*/ 295275 w 186"/>
              <a:gd name="T3" fmla="*/ 19050 h 55"/>
              <a:gd name="T4" fmla="*/ 257175 w 186"/>
              <a:gd name="T5" fmla="*/ 87313 h 55"/>
              <a:gd name="T6" fmla="*/ 0 w 186"/>
              <a:gd name="T7" fmla="*/ 0 h 55"/>
              <a:gd name="T8" fmla="*/ 0 w 186"/>
              <a:gd name="T9" fmla="*/ 0 h 55"/>
              <a:gd name="T10" fmla="*/ 0 w 186"/>
              <a:gd name="T11" fmla="*/ 0 h 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6"/>
              <a:gd name="T19" fmla="*/ 0 h 55"/>
              <a:gd name="T20" fmla="*/ 186 w 186"/>
              <a:gd name="T21" fmla="*/ 55 h 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6" h="55">
                <a:moveTo>
                  <a:pt x="0" y="0"/>
                </a:moveTo>
                <a:lnTo>
                  <a:pt x="186" y="12"/>
                </a:lnTo>
                <a:lnTo>
                  <a:pt x="162" y="55"/>
                </a:lnTo>
                <a:lnTo>
                  <a:pt x="0" y="0"/>
                </a:lnTo>
                <a:close/>
              </a:path>
            </a:pathLst>
          </a:custGeom>
          <a:solidFill>
            <a:srgbClr val="CC5C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Freeform 121"/>
          <p:cNvSpPr>
            <a:spLocks/>
          </p:cNvSpPr>
          <p:nvPr/>
        </p:nvSpPr>
        <p:spPr bwMode="auto">
          <a:xfrm>
            <a:off x="4647406" y="4752820"/>
            <a:ext cx="320675" cy="146050"/>
          </a:xfrm>
          <a:custGeom>
            <a:avLst/>
            <a:gdLst>
              <a:gd name="T0" fmla="*/ 0 w 202"/>
              <a:gd name="T1" fmla="*/ 87312 h 92"/>
              <a:gd name="T2" fmla="*/ 165100 w 202"/>
              <a:gd name="T3" fmla="*/ 0 h 92"/>
              <a:gd name="T4" fmla="*/ 320675 w 202"/>
              <a:gd name="T5" fmla="*/ 106363 h 92"/>
              <a:gd name="T6" fmla="*/ 214313 w 202"/>
              <a:gd name="T7" fmla="*/ 146050 h 92"/>
              <a:gd name="T8" fmla="*/ 0 w 202"/>
              <a:gd name="T9" fmla="*/ 87312 h 92"/>
              <a:gd name="T10" fmla="*/ 0 w 202"/>
              <a:gd name="T11" fmla="*/ 87312 h 92"/>
              <a:gd name="T12" fmla="*/ 0 w 202"/>
              <a:gd name="T13" fmla="*/ 87312 h 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2"/>
              <a:gd name="T22" fmla="*/ 0 h 92"/>
              <a:gd name="T23" fmla="*/ 202 w 202"/>
              <a:gd name="T24" fmla="*/ 92 h 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2" h="92">
                <a:moveTo>
                  <a:pt x="0" y="55"/>
                </a:moveTo>
                <a:lnTo>
                  <a:pt x="104" y="0"/>
                </a:lnTo>
                <a:lnTo>
                  <a:pt x="202" y="67"/>
                </a:lnTo>
                <a:lnTo>
                  <a:pt x="135" y="92"/>
                </a:lnTo>
                <a:lnTo>
                  <a:pt x="0" y="55"/>
                </a:lnTo>
                <a:close/>
              </a:path>
            </a:pathLst>
          </a:custGeom>
          <a:solidFill>
            <a:srgbClr val="CC5C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Freeform 122"/>
          <p:cNvSpPr>
            <a:spLocks/>
          </p:cNvSpPr>
          <p:nvPr/>
        </p:nvSpPr>
        <p:spPr bwMode="auto">
          <a:xfrm>
            <a:off x="2383631" y="4421033"/>
            <a:ext cx="201613" cy="77787"/>
          </a:xfrm>
          <a:custGeom>
            <a:avLst/>
            <a:gdLst>
              <a:gd name="T0" fmla="*/ 0 w 127"/>
              <a:gd name="T1" fmla="*/ 0 h 49"/>
              <a:gd name="T2" fmla="*/ 201613 w 127"/>
              <a:gd name="T3" fmla="*/ 19050 h 49"/>
              <a:gd name="T4" fmla="*/ 152400 w 127"/>
              <a:gd name="T5" fmla="*/ 77787 h 49"/>
              <a:gd name="T6" fmla="*/ 0 w 127"/>
              <a:gd name="T7" fmla="*/ 0 h 49"/>
              <a:gd name="T8" fmla="*/ 0 w 127"/>
              <a:gd name="T9" fmla="*/ 0 h 49"/>
              <a:gd name="T10" fmla="*/ 0 w 127"/>
              <a:gd name="T11" fmla="*/ 0 h 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7"/>
              <a:gd name="T19" fmla="*/ 0 h 49"/>
              <a:gd name="T20" fmla="*/ 127 w 127"/>
              <a:gd name="T21" fmla="*/ 49 h 4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7" h="49">
                <a:moveTo>
                  <a:pt x="0" y="0"/>
                </a:moveTo>
                <a:lnTo>
                  <a:pt x="127" y="12"/>
                </a:lnTo>
                <a:lnTo>
                  <a:pt x="96" y="49"/>
                </a:lnTo>
                <a:lnTo>
                  <a:pt x="0" y="0"/>
                </a:lnTo>
                <a:close/>
              </a:path>
            </a:pathLst>
          </a:custGeom>
          <a:solidFill>
            <a:srgbClr val="CC5C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Freeform 123"/>
          <p:cNvSpPr>
            <a:spLocks/>
          </p:cNvSpPr>
          <p:nvPr/>
        </p:nvSpPr>
        <p:spPr bwMode="auto">
          <a:xfrm>
            <a:off x="2750344" y="4517870"/>
            <a:ext cx="165100" cy="87313"/>
          </a:xfrm>
          <a:custGeom>
            <a:avLst/>
            <a:gdLst>
              <a:gd name="T0" fmla="*/ 0 w 104"/>
              <a:gd name="T1" fmla="*/ 28575 h 55"/>
              <a:gd name="T2" fmla="*/ 80963 w 104"/>
              <a:gd name="T3" fmla="*/ 0 h 55"/>
              <a:gd name="T4" fmla="*/ 165100 w 104"/>
              <a:gd name="T5" fmla="*/ 58738 h 55"/>
              <a:gd name="T6" fmla="*/ 34925 w 104"/>
              <a:gd name="T7" fmla="*/ 87313 h 55"/>
              <a:gd name="T8" fmla="*/ 0 w 104"/>
              <a:gd name="T9" fmla="*/ 28575 h 55"/>
              <a:gd name="T10" fmla="*/ 0 w 104"/>
              <a:gd name="T11" fmla="*/ 28575 h 55"/>
              <a:gd name="T12" fmla="*/ 0 w 104"/>
              <a:gd name="T13" fmla="*/ 28575 h 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4"/>
              <a:gd name="T22" fmla="*/ 0 h 55"/>
              <a:gd name="T23" fmla="*/ 104 w 104"/>
              <a:gd name="T24" fmla="*/ 55 h 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4" h="55">
                <a:moveTo>
                  <a:pt x="0" y="18"/>
                </a:moveTo>
                <a:lnTo>
                  <a:pt x="51" y="0"/>
                </a:lnTo>
                <a:lnTo>
                  <a:pt x="104" y="37"/>
                </a:lnTo>
                <a:lnTo>
                  <a:pt x="22" y="55"/>
                </a:lnTo>
                <a:lnTo>
                  <a:pt x="0" y="18"/>
                </a:lnTo>
                <a:close/>
              </a:path>
            </a:pathLst>
          </a:custGeom>
          <a:solidFill>
            <a:srgbClr val="CC5C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Freeform 124"/>
          <p:cNvSpPr>
            <a:spLocks/>
          </p:cNvSpPr>
          <p:nvPr/>
        </p:nvSpPr>
        <p:spPr bwMode="auto">
          <a:xfrm>
            <a:off x="2016919" y="4567083"/>
            <a:ext cx="354012" cy="58737"/>
          </a:xfrm>
          <a:custGeom>
            <a:avLst/>
            <a:gdLst>
              <a:gd name="T0" fmla="*/ 0 w 223"/>
              <a:gd name="T1" fmla="*/ 30162 h 37"/>
              <a:gd name="T2" fmla="*/ 295275 w 223"/>
              <a:gd name="T3" fmla="*/ 0 h 37"/>
              <a:gd name="T4" fmla="*/ 354012 w 223"/>
              <a:gd name="T5" fmla="*/ 58737 h 37"/>
              <a:gd name="T6" fmla="*/ 0 w 223"/>
              <a:gd name="T7" fmla="*/ 30162 h 37"/>
              <a:gd name="T8" fmla="*/ 0 w 223"/>
              <a:gd name="T9" fmla="*/ 30162 h 37"/>
              <a:gd name="T10" fmla="*/ 0 w 223"/>
              <a:gd name="T11" fmla="*/ 30162 h 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23"/>
              <a:gd name="T19" fmla="*/ 0 h 37"/>
              <a:gd name="T20" fmla="*/ 223 w 223"/>
              <a:gd name="T21" fmla="*/ 37 h 3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23" h="37">
                <a:moveTo>
                  <a:pt x="0" y="19"/>
                </a:moveTo>
                <a:lnTo>
                  <a:pt x="186" y="0"/>
                </a:lnTo>
                <a:lnTo>
                  <a:pt x="223" y="37"/>
                </a:lnTo>
                <a:lnTo>
                  <a:pt x="0" y="19"/>
                </a:lnTo>
                <a:close/>
              </a:path>
            </a:pathLst>
          </a:custGeom>
          <a:solidFill>
            <a:srgbClr val="CC5C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Freeform 125"/>
          <p:cNvSpPr>
            <a:spLocks/>
          </p:cNvSpPr>
          <p:nvPr/>
        </p:nvSpPr>
        <p:spPr bwMode="auto">
          <a:xfrm>
            <a:off x="4909344" y="4362295"/>
            <a:ext cx="295275" cy="69850"/>
          </a:xfrm>
          <a:custGeom>
            <a:avLst/>
            <a:gdLst>
              <a:gd name="T0" fmla="*/ 0 w 186"/>
              <a:gd name="T1" fmla="*/ 50800 h 44"/>
              <a:gd name="T2" fmla="*/ 152400 w 186"/>
              <a:gd name="T3" fmla="*/ 0 h 44"/>
              <a:gd name="T4" fmla="*/ 295275 w 186"/>
              <a:gd name="T5" fmla="*/ 69850 h 44"/>
              <a:gd name="T6" fmla="*/ 0 w 186"/>
              <a:gd name="T7" fmla="*/ 50800 h 44"/>
              <a:gd name="T8" fmla="*/ 0 w 186"/>
              <a:gd name="T9" fmla="*/ 50800 h 44"/>
              <a:gd name="T10" fmla="*/ 0 w 186"/>
              <a:gd name="T11" fmla="*/ 50800 h 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6"/>
              <a:gd name="T19" fmla="*/ 0 h 44"/>
              <a:gd name="T20" fmla="*/ 186 w 186"/>
              <a:gd name="T21" fmla="*/ 44 h 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6" h="44">
                <a:moveTo>
                  <a:pt x="0" y="32"/>
                </a:moveTo>
                <a:lnTo>
                  <a:pt x="96" y="0"/>
                </a:lnTo>
                <a:lnTo>
                  <a:pt x="186" y="44"/>
                </a:lnTo>
                <a:lnTo>
                  <a:pt x="0" y="32"/>
                </a:lnTo>
                <a:close/>
              </a:path>
            </a:pathLst>
          </a:custGeom>
          <a:solidFill>
            <a:srgbClr val="CC5C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Freeform 126"/>
          <p:cNvSpPr>
            <a:spLocks/>
          </p:cNvSpPr>
          <p:nvPr/>
        </p:nvSpPr>
        <p:spPr bwMode="auto">
          <a:xfrm>
            <a:off x="3325019" y="4255933"/>
            <a:ext cx="185737" cy="46037"/>
          </a:xfrm>
          <a:custGeom>
            <a:avLst/>
            <a:gdLst>
              <a:gd name="T0" fmla="*/ 0 w 117"/>
              <a:gd name="T1" fmla="*/ 20637 h 29"/>
              <a:gd name="T2" fmla="*/ 93662 w 117"/>
              <a:gd name="T3" fmla="*/ 0 h 29"/>
              <a:gd name="T4" fmla="*/ 185737 w 117"/>
              <a:gd name="T5" fmla="*/ 23812 h 29"/>
              <a:gd name="T6" fmla="*/ 73025 w 117"/>
              <a:gd name="T7" fmla="*/ 46037 h 29"/>
              <a:gd name="T8" fmla="*/ 0 w 117"/>
              <a:gd name="T9" fmla="*/ 20637 h 29"/>
              <a:gd name="T10" fmla="*/ 0 w 117"/>
              <a:gd name="T11" fmla="*/ 20637 h 29"/>
              <a:gd name="T12" fmla="*/ 0 w 117"/>
              <a:gd name="T13" fmla="*/ 20637 h 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29"/>
              <a:gd name="T23" fmla="*/ 117 w 117"/>
              <a:gd name="T24" fmla="*/ 29 h 2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29">
                <a:moveTo>
                  <a:pt x="0" y="13"/>
                </a:moveTo>
                <a:lnTo>
                  <a:pt x="59" y="0"/>
                </a:lnTo>
                <a:lnTo>
                  <a:pt x="117" y="15"/>
                </a:lnTo>
                <a:lnTo>
                  <a:pt x="46" y="29"/>
                </a:lnTo>
                <a:lnTo>
                  <a:pt x="0" y="13"/>
                </a:lnTo>
                <a:close/>
              </a:path>
            </a:pathLst>
          </a:custGeom>
          <a:solidFill>
            <a:srgbClr val="3CD1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Freeform 127"/>
          <p:cNvSpPr>
            <a:spLocks/>
          </p:cNvSpPr>
          <p:nvPr/>
        </p:nvSpPr>
        <p:spPr bwMode="auto">
          <a:xfrm>
            <a:off x="6184106" y="4047970"/>
            <a:ext cx="160338" cy="44450"/>
          </a:xfrm>
          <a:custGeom>
            <a:avLst/>
            <a:gdLst>
              <a:gd name="T0" fmla="*/ 0 w 101"/>
              <a:gd name="T1" fmla="*/ 28575 h 28"/>
              <a:gd name="T2" fmla="*/ 90488 w 101"/>
              <a:gd name="T3" fmla="*/ 0 h 28"/>
              <a:gd name="T4" fmla="*/ 160338 w 101"/>
              <a:gd name="T5" fmla="*/ 28575 h 28"/>
              <a:gd name="T6" fmla="*/ 73025 w 101"/>
              <a:gd name="T7" fmla="*/ 44450 h 28"/>
              <a:gd name="T8" fmla="*/ 0 w 101"/>
              <a:gd name="T9" fmla="*/ 28575 h 28"/>
              <a:gd name="T10" fmla="*/ 0 w 101"/>
              <a:gd name="T11" fmla="*/ 28575 h 28"/>
              <a:gd name="T12" fmla="*/ 0 w 101"/>
              <a:gd name="T13" fmla="*/ 28575 h 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1"/>
              <a:gd name="T22" fmla="*/ 0 h 28"/>
              <a:gd name="T23" fmla="*/ 101 w 101"/>
              <a:gd name="T24" fmla="*/ 28 h 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1" h="28">
                <a:moveTo>
                  <a:pt x="0" y="18"/>
                </a:moveTo>
                <a:lnTo>
                  <a:pt x="57" y="0"/>
                </a:lnTo>
                <a:lnTo>
                  <a:pt x="101" y="18"/>
                </a:lnTo>
                <a:lnTo>
                  <a:pt x="46" y="28"/>
                </a:lnTo>
                <a:lnTo>
                  <a:pt x="0" y="18"/>
                </a:lnTo>
                <a:close/>
              </a:path>
            </a:pathLst>
          </a:custGeom>
          <a:solidFill>
            <a:srgbClr val="3CD1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Freeform 128"/>
          <p:cNvSpPr>
            <a:spLocks/>
          </p:cNvSpPr>
          <p:nvPr/>
        </p:nvSpPr>
        <p:spPr bwMode="auto">
          <a:xfrm>
            <a:off x="3418681" y="3944783"/>
            <a:ext cx="211138" cy="58737"/>
          </a:xfrm>
          <a:custGeom>
            <a:avLst/>
            <a:gdLst>
              <a:gd name="T0" fmla="*/ 0 w 133"/>
              <a:gd name="T1" fmla="*/ 19050 h 37"/>
              <a:gd name="T2" fmla="*/ 114300 w 133"/>
              <a:gd name="T3" fmla="*/ 0 h 37"/>
              <a:gd name="T4" fmla="*/ 211138 w 133"/>
              <a:gd name="T5" fmla="*/ 36512 h 37"/>
              <a:gd name="T6" fmla="*/ 139700 w 133"/>
              <a:gd name="T7" fmla="*/ 58737 h 37"/>
              <a:gd name="T8" fmla="*/ 0 w 133"/>
              <a:gd name="T9" fmla="*/ 19050 h 37"/>
              <a:gd name="T10" fmla="*/ 0 w 133"/>
              <a:gd name="T11" fmla="*/ 19050 h 37"/>
              <a:gd name="T12" fmla="*/ 0 w 133"/>
              <a:gd name="T13" fmla="*/ 19050 h 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3"/>
              <a:gd name="T22" fmla="*/ 0 h 37"/>
              <a:gd name="T23" fmla="*/ 133 w 133"/>
              <a:gd name="T24" fmla="*/ 37 h 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3" h="37">
                <a:moveTo>
                  <a:pt x="0" y="12"/>
                </a:moveTo>
                <a:lnTo>
                  <a:pt x="72" y="0"/>
                </a:lnTo>
                <a:lnTo>
                  <a:pt x="133" y="23"/>
                </a:lnTo>
                <a:lnTo>
                  <a:pt x="88" y="37"/>
                </a:lnTo>
                <a:lnTo>
                  <a:pt x="0" y="12"/>
                </a:lnTo>
                <a:close/>
              </a:path>
            </a:pathLst>
          </a:custGeom>
          <a:solidFill>
            <a:srgbClr val="3CD1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Freeform 129"/>
          <p:cNvSpPr>
            <a:spLocks/>
          </p:cNvSpPr>
          <p:nvPr/>
        </p:nvSpPr>
        <p:spPr bwMode="auto">
          <a:xfrm>
            <a:off x="2442369" y="4290858"/>
            <a:ext cx="300037" cy="82550"/>
          </a:xfrm>
          <a:custGeom>
            <a:avLst/>
            <a:gdLst>
              <a:gd name="T0" fmla="*/ 0 w 189"/>
              <a:gd name="T1" fmla="*/ 38100 h 52"/>
              <a:gd name="T2" fmla="*/ 101600 w 189"/>
              <a:gd name="T3" fmla="*/ 0 h 52"/>
              <a:gd name="T4" fmla="*/ 180975 w 189"/>
              <a:gd name="T5" fmla="*/ 42862 h 52"/>
              <a:gd name="T6" fmla="*/ 252412 w 189"/>
              <a:gd name="T7" fmla="*/ 20638 h 52"/>
              <a:gd name="T8" fmla="*/ 300037 w 189"/>
              <a:gd name="T9" fmla="*/ 42862 h 52"/>
              <a:gd name="T10" fmla="*/ 236537 w 189"/>
              <a:gd name="T11" fmla="*/ 82550 h 52"/>
              <a:gd name="T12" fmla="*/ 85725 w 189"/>
              <a:gd name="T13" fmla="*/ 47625 h 52"/>
              <a:gd name="T14" fmla="*/ 0 w 189"/>
              <a:gd name="T15" fmla="*/ 38100 h 52"/>
              <a:gd name="T16" fmla="*/ 0 w 189"/>
              <a:gd name="T17" fmla="*/ 38100 h 52"/>
              <a:gd name="T18" fmla="*/ 0 w 189"/>
              <a:gd name="T19" fmla="*/ 38100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9"/>
              <a:gd name="T31" fmla="*/ 0 h 52"/>
              <a:gd name="T32" fmla="*/ 189 w 189"/>
              <a:gd name="T33" fmla="*/ 52 h 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9" h="52">
                <a:moveTo>
                  <a:pt x="0" y="24"/>
                </a:moveTo>
                <a:lnTo>
                  <a:pt x="64" y="0"/>
                </a:lnTo>
                <a:lnTo>
                  <a:pt x="114" y="27"/>
                </a:lnTo>
                <a:lnTo>
                  <a:pt x="159" y="13"/>
                </a:lnTo>
                <a:lnTo>
                  <a:pt x="189" y="27"/>
                </a:lnTo>
                <a:lnTo>
                  <a:pt x="149" y="52"/>
                </a:lnTo>
                <a:lnTo>
                  <a:pt x="54" y="30"/>
                </a:lnTo>
                <a:lnTo>
                  <a:pt x="0" y="24"/>
                </a:lnTo>
                <a:close/>
              </a:path>
            </a:pathLst>
          </a:custGeom>
          <a:solidFill>
            <a:srgbClr val="3CD1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Freeform 130"/>
          <p:cNvSpPr>
            <a:spLocks/>
          </p:cNvSpPr>
          <p:nvPr/>
        </p:nvSpPr>
        <p:spPr bwMode="auto">
          <a:xfrm>
            <a:off x="4922044" y="3924145"/>
            <a:ext cx="150812" cy="57150"/>
          </a:xfrm>
          <a:custGeom>
            <a:avLst/>
            <a:gdLst>
              <a:gd name="T0" fmla="*/ 0 w 95"/>
              <a:gd name="T1" fmla="*/ 39687 h 36"/>
              <a:gd name="T2" fmla="*/ 92075 w 95"/>
              <a:gd name="T3" fmla="*/ 0 h 36"/>
              <a:gd name="T4" fmla="*/ 150812 w 95"/>
              <a:gd name="T5" fmla="*/ 26988 h 36"/>
              <a:gd name="T6" fmla="*/ 92075 w 95"/>
              <a:gd name="T7" fmla="*/ 57150 h 36"/>
              <a:gd name="T8" fmla="*/ 68262 w 95"/>
              <a:gd name="T9" fmla="*/ 34925 h 36"/>
              <a:gd name="T10" fmla="*/ 0 w 95"/>
              <a:gd name="T11" fmla="*/ 39687 h 36"/>
              <a:gd name="T12" fmla="*/ 0 w 95"/>
              <a:gd name="T13" fmla="*/ 39687 h 36"/>
              <a:gd name="T14" fmla="*/ 0 w 95"/>
              <a:gd name="T15" fmla="*/ 39687 h 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5"/>
              <a:gd name="T25" fmla="*/ 0 h 36"/>
              <a:gd name="T26" fmla="*/ 95 w 95"/>
              <a:gd name="T27" fmla="*/ 36 h 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5" h="36">
                <a:moveTo>
                  <a:pt x="0" y="25"/>
                </a:moveTo>
                <a:lnTo>
                  <a:pt x="58" y="0"/>
                </a:lnTo>
                <a:lnTo>
                  <a:pt x="95" y="17"/>
                </a:lnTo>
                <a:lnTo>
                  <a:pt x="58" y="36"/>
                </a:lnTo>
                <a:lnTo>
                  <a:pt x="43" y="22"/>
                </a:lnTo>
                <a:lnTo>
                  <a:pt x="0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Freeform 131"/>
          <p:cNvSpPr>
            <a:spLocks/>
          </p:cNvSpPr>
          <p:nvPr/>
        </p:nvSpPr>
        <p:spPr bwMode="auto">
          <a:xfrm>
            <a:off x="2370931" y="726920"/>
            <a:ext cx="2100263" cy="2351088"/>
          </a:xfrm>
          <a:custGeom>
            <a:avLst/>
            <a:gdLst>
              <a:gd name="T0" fmla="*/ 0 w 1323"/>
              <a:gd name="T1" fmla="*/ 109538 h 1481"/>
              <a:gd name="T2" fmla="*/ 612775 w 1323"/>
              <a:gd name="T3" fmla="*/ 0 h 1481"/>
              <a:gd name="T4" fmla="*/ 1063625 w 1323"/>
              <a:gd name="T5" fmla="*/ 331788 h 1481"/>
              <a:gd name="T6" fmla="*/ 1181100 w 1323"/>
              <a:gd name="T7" fmla="*/ 709613 h 1481"/>
              <a:gd name="T8" fmla="*/ 1698626 w 1323"/>
              <a:gd name="T9" fmla="*/ 788988 h 1481"/>
              <a:gd name="T10" fmla="*/ 2030413 w 1323"/>
              <a:gd name="T11" fmla="*/ 1166813 h 1481"/>
              <a:gd name="T12" fmla="*/ 2100263 w 1323"/>
              <a:gd name="T13" fmla="*/ 1604963 h 1481"/>
              <a:gd name="T14" fmla="*/ 1639888 w 1323"/>
              <a:gd name="T15" fmla="*/ 2265363 h 1481"/>
              <a:gd name="T16" fmla="*/ 1390650 w 1323"/>
              <a:gd name="T17" fmla="*/ 2351088 h 1481"/>
              <a:gd name="T18" fmla="*/ 1689101 w 1323"/>
              <a:gd name="T19" fmla="*/ 2089151 h 1481"/>
              <a:gd name="T20" fmla="*/ 1887538 w 1323"/>
              <a:gd name="T21" fmla="*/ 1576388 h 1481"/>
              <a:gd name="T22" fmla="*/ 1971676 w 1323"/>
              <a:gd name="T23" fmla="*/ 1381125 h 1481"/>
              <a:gd name="T24" fmla="*/ 1722438 w 1323"/>
              <a:gd name="T25" fmla="*/ 923925 h 1481"/>
              <a:gd name="T26" fmla="*/ 1417638 w 1323"/>
              <a:gd name="T27" fmla="*/ 838200 h 1481"/>
              <a:gd name="T28" fmla="*/ 1001713 w 1323"/>
              <a:gd name="T29" fmla="*/ 827088 h 1481"/>
              <a:gd name="T30" fmla="*/ 1038225 w 1323"/>
              <a:gd name="T31" fmla="*/ 565150 h 1481"/>
              <a:gd name="T32" fmla="*/ 827088 w 1323"/>
              <a:gd name="T33" fmla="*/ 254000 h 1481"/>
              <a:gd name="T34" fmla="*/ 447675 w 1323"/>
              <a:gd name="T35" fmla="*/ 88900 h 1481"/>
              <a:gd name="T36" fmla="*/ 0 w 1323"/>
              <a:gd name="T37" fmla="*/ 109538 h 1481"/>
              <a:gd name="T38" fmla="*/ 0 w 1323"/>
              <a:gd name="T39" fmla="*/ 109538 h 1481"/>
              <a:gd name="T40" fmla="*/ 0 w 1323"/>
              <a:gd name="T41" fmla="*/ 109538 h 14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23"/>
              <a:gd name="T64" fmla="*/ 0 h 1481"/>
              <a:gd name="T65" fmla="*/ 1323 w 1323"/>
              <a:gd name="T66" fmla="*/ 1481 h 148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23" h="1481">
                <a:moveTo>
                  <a:pt x="0" y="69"/>
                </a:moveTo>
                <a:lnTo>
                  <a:pt x="386" y="0"/>
                </a:lnTo>
                <a:lnTo>
                  <a:pt x="670" y="209"/>
                </a:lnTo>
                <a:lnTo>
                  <a:pt x="744" y="447"/>
                </a:lnTo>
                <a:lnTo>
                  <a:pt x="1070" y="497"/>
                </a:lnTo>
                <a:lnTo>
                  <a:pt x="1279" y="735"/>
                </a:lnTo>
                <a:lnTo>
                  <a:pt x="1323" y="1011"/>
                </a:lnTo>
                <a:lnTo>
                  <a:pt x="1033" y="1427"/>
                </a:lnTo>
                <a:lnTo>
                  <a:pt x="876" y="1481"/>
                </a:lnTo>
                <a:lnTo>
                  <a:pt x="1064" y="1316"/>
                </a:lnTo>
                <a:lnTo>
                  <a:pt x="1189" y="993"/>
                </a:lnTo>
                <a:lnTo>
                  <a:pt x="1242" y="870"/>
                </a:lnTo>
                <a:lnTo>
                  <a:pt x="1085" y="582"/>
                </a:lnTo>
                <a:lnTo>
                  <a:pt x="893" y="528"/>
                </a:lnTo>
                <a:lnTo>
                  <a:pt x="631" y="521"/>
                </a:lnTo>
                <a:lnTo>
                  <a:pt x="654" y="356"/>
                </a:lnTo>
                <a:lnTo>
                  <a:pt x="521" y="160"/>
                </a:lnTo>
                <a:lnTo>
                  <a:pt x="282" y="56"/>
                </a:lnTo>
                <a:lnTo>
                  <a:pt x="0" y="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Freeform 132"/>
          <p:cNvSpPr>
            <a:spLocks/>
          </p:cNvSpPr>
          <p:nvPr/>
        </p:nvSpPr>
        <p:spPr bwMode="auto">
          <a:xfrm>
            <a:off x="3539331" y="1020608"/>
            <a:ext cx="1546225" cy="1436687"/>
          </a:xfrm>
          <a:custGeom>
            <a:avLst/>
            <a:gdLst>
              <a:gd name="T0" fmla="*/ 225425 w 974"/>
              <a:gd name="T1" fmla="*/ 217487 h 905"/>
              <a:gd name="T2" fmla="*/ 554038 w 974"/>
              <a:gd name="T3" fmla="*/ 0 h 905"/>
              <a:gd name="T4" fmla="*/ 849313 w 974"/>
              <a:gd name="T5" fmla="*/ 68262 h 905"/>
              <a:gd name="T6" fmla="*/ 977900 w 974"/>
              <a:gd name="T7" fmla="*/ 339725 h 905"/>
              <a:gd name="T8" fmla="*/ 1227138 w 974"/>
              <a:gd name="T9" fmla="*/ 319087 h 905"/>
              <a:gd name="T10" fmla="*/ 1344613 w 974"/>
              <a:gd name="T11" fmla="*/ 514350 h 905"/>
              <a:gd name="T12" fmla="*/ 1309688 w 974"/>
              <a:gd name="T13" fmla="*/ 679450 h 905"/>
              <a:gd name="T14" fmla="*/ 1438275 w 974"/>
              <a:gd name="T15" fmla="*/ 738187 h 905"/>
              <a:gd name="T16" fmla="*/ 1546225 w 974"/>
              <a:gd name="T17" fmla="*/ 1049337 h 905"/>
              <a:gd name="T18" fmla="*/ 1425575 w 974"/>
              <a:gd name="T19" fmla="*/ 1436687 h 905"/>
              <a:gd name="T20" fmla="*/ 1438275 w 974"/>
              <a:gd name="T21" fmla="*/ 1057275 h 905"/>
              <a:gd name="T22" fmla="*/ 1331913 w 974"/>
              <a:gd name="T23" fmla="*/ 787400 h 905"/>
              <a:gd name="T24" fmla="*/ 1143000 w 974"/>
              <a:gd name="T25" fmla="*/ 747712 h 905"/>
              <a:gd name="T26" fmla="*/ 1250950 w 974"/>
              <a:gd name="T27" fmla="*/ 611187 h 905"/>
              <a:gd name="T28" fmla="*/ 1192213 w 974"/>
              <a:gd name="T29" fmla="*/ 396875 h 905"/>
              <a:gd name="T30" fmla="*/ 884238 w 974"/>
              <a:gd name="T31" fmla="*/ 427037 h 905"/>
              <a:gd name="T32" fmla="*/ 838200 w 974"/>
              <a:gd name="T33" fmla="*/ 252412 h 905"/>
              <a:gd name="T34" fmla="*/ 790575 w 974"/>
              <a:gd name="T35" fmla="*/ 96837 h 905"/>
              <a:gd name="T36" fmla="*/ 566738 w 974"/>
              <a:gd name="T37" fmla="*/ 96837 h 905"/>
              <a:gd name="T38" fmla="*/ 377825 w 974"/>
              <a:gd name="T39" fmla="*/ 206375 h 905"/>
              <a:gd name="T40" fmla="*/ 471488 w 974"/>
              <a:gd name="T41" fmla="*/ 409575 h 905"/>
              <a:gd name="T42" fmla="*/ 271463 w 974"/>
              <a:gd name="T43" fmla="*/ 293687 h 905"/>
              <a:gd name="T44" fmla="*/ 0 w 974"/>
              <a:gd name="T45" fmla="*/ 166687 h 905"/>
              <a:gd name="T46" fmla="*/ 225425 w 974"/>
              <a:gd name="T47" fmla="*/ 217487 h 905"/>
              <a:gd name="T48" fmla="*/ 225425 w 974"/>
              <a:gd name="T49" fmla="*/ 217487 h 905"/>
              <a:gd name="T50" fmla="*/ 225425 w 974"/>
              <a:gd name="T51" fmla="*/ 217487 h 905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974"/>
              <a:gd name="T79" fmla="*/ 0 h 905"/>
              <a:gd name="T80" fmla="*/ 974 w 974"/>
              <a:gd name="T81" fmla="*/ 905 h 905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974" h="905">
                <a:moveTo>
                  <a:pt x="142" y="137"/>
                </a:moveTo>
                <a:lnTo>
                  <a:pt x="349" y="0"/>
                </a:lnTo>
                <a:lnTo>
                  <a:pt x="535" y="43"/>
                </a:lnTo>
                <a:lnTo>
                  <a:pt x="616" y="214"/>
                </a:lnTo>
                <a:lnTo>
                  <a:pt x="773" y="201"/>
                </a:lnTo>
                <a:lnTo>
                  <a:pt x="847" y="324"/>
                </a:lnTo>
                <a:lnTo>
                  <a:pt x="825" y="428"/>
                </a:lnTo>
                <a:lnTo>
                  <a:pt x="906" y="465"/>
                </a:lnTo>
                <a:lnTo>
                  <a:pt x="974" y="661"/>
                </a:lnTo>
                <a:lnTo>
                  <a:pt x="898" y="905"/>
                </a:lnTo>
                <a:lnTo>
                  <a:pt x="906" y="666"/>
                </a:lnTo>
                <a:lnTo>
                  <a:pt x="839" y="496"/>
                </a:lnTo>
                <a:lnTo>
                  <a:pt x="720" y="471"/>
                </a:lnTo>
                <a:lnTo>
                  <a:pt x="788" y="385"/>
                </a:lnTo>
                <a:lnTo>
                  <a:pt x="751" y="250"/>
                </a:lnTo>
                <a:lnTo>
                  <a:pt x="557" y="269"/>
                </a:lnTo>
                <a:lnTo>
                  <a:pt x="528" y="159"/>
                </a:lnTo>
                <a:lnTo>
                  <a:pt x="498" y="61"/>
                </a:lnTo>
                <a:lnTo>
                  <a:pt x="357" y="61"/>
                </a:lnTo>
                <a:lnTo>
                  <a:pt x="238" y="130"/>
                </a:lnTo>
                <a:lnTo>
                  <a:pt x="297" y="258"/>
                </a:lnTo>
                <a:lnTo>
                  <a:pt x="171" y="185"/>
                </a:lnTo>
                <a:lnTo>
                  <a:pt x="0" y="105"/>
                </a:lnTo>
                <a:lnTo>
                  <a:pt x="142" y="1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Freeform 134"/>
          <p:cNvSpPr>
            <a:spLocks/>
          </p:cNvSpPr>
          <p:nvPr/>
        </p:nvSpPr>
        <p:spPr bwMode="auto">
          <a:xfrm>
            <a:off x="4918869" y="2409670"/>
            <a:ext cx="627062" cy="844550"/>
          </a:xfrm>
          <a:custGeom>
            <a:avLst/>
            <a:gdLst>
              <a:gd name="T0" fmla="*/ 142875 w 395"/>
              <a:gd name="T1" fmla="*/ 0 h 532"/>
              <a:gd name="T2" fmla="*/ 344487 w 395"/>
              <a:gd name="T3" fmla="*/ 66675 h 532"/>
              <a:gd name="T4" fmla="*/ 534987 w 395"/>
              <a:gd name="T5" fmla="*/ 481012 h 532"/>
              <a:gd name="T6" fmla="*/ 273050 w 395"/>
              <a:gd name="T7" fmla="*/ 768350 h 532"/>
              <a:gd name="T8" fmla="*/ 0 w 395"/>
              <a:gd name="T9" fmla="*/ 844550 h 532"/>
              <a:gd name="T10" fmla="*/ 403225 w 395"/>
              <a:gd name="T11" fmla="*/ 804862 h 532"/>
              <a:gd name="T12" fmla="*/ 460375 w 395"/>
              <a:gd name="T13" fmla="*/ 641350 h 532"/>
              <a:gd name="T14" fmla="*/ 627062 w 395"/>
              <a:gd name="T15" fmla="*/ 504825 h 532"/>
              <a:gd name="T16" fmla="*/ 473075 w 395"/>
              <a:gd name="T17" fmla="*/ 233362 h 532"/>
              <a:gd name="T18" fmla="*/ 403225 w 395"/>
              <a:gd name="T19" fmla="*/ 0 h 532"/>
              <a:gd name="T20" fmla="*/ 142875 w 395"/>
              <a:gd name="T21" fmla="*/ 0 h 532"/>
              <a:gd name="T22" fmla="*/ 142875 w 395"/>
              <a:gd name="T23" fmla="*/ 0 h 532"/>
              <a:gd name="T24" fmla="*/ 142875 w 395"/>
              <a:gd name="T25" fmla="*/ 0 h 53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95"/>
              <a:gd name="T40" fmla="*/ 0 h 532"/>
              <a:gd name="T41" fmla="*/ 395 w 395"/>
              <a:gd name="T42" fmla="*/ 532 h 53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95" h="532">
                <a:moveTo>
                  <a:pt x="90" y="0"/>
                </a:moveTo>
                <a:lnTo>
                  <a:pt x="217" y="42"/>
                </a:lnTo>
                <a:lnTo>
                  <a:pt x="337" y="303"/>
                </a:lnTo>
                <a:lnTo>
                  <a:pt x="172" y="484"/>
                </a:lnTo>
                <a:lnTo>
                  <a:pt x="0" y="532"/>
                </a:lnTo>
                <a:lnTo>
                  <a:pt x="254" y="507"/>
                </a:lnTo>
                <a:lnTo>
                  <a:pt x="290" y="404"/>
                </a:lnTo>
                <a:lnTo>
                  <a:pt x="395" y="318"/>
                </a:lnTo>
                <a:lnTo>
                  <a:pt x="298" y="147"/>
                </a:lnTo>
                <a:lnTo>
                  <a:pt x="254" y="0"/>
                </a:lnTo>
                <a:lnTo>
                  <a:pt x="9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" name="Freeform 135"/>
          <p:cNvSpPr>
            <a:spLocks/>
          </p:cNvSpPr>
          <p:nvPr/>
        </p:nvSpPr>
        <p:spPr bwMode="auto">
          <a:xfrm>
            <a:off x="5334794" y="792008"/>
            <a:ext cx="836612" cy="476250"/>
          </a:xfrm>
          <a:custGeom>
            <a:avLst/>
            <a:gdLst>
              <a:gd name="T0" fmla="*/ 423862 w 527"/>
              <a:gd name="T1" fmla="*/ 0 h 300"/>
              <a:gd name="T2" fmla="*/ 317500 w 527"/>
              <a:gd name="T3" fmla="*/ 115888 h 300"/>
              <a:gd name="T4" fmla="*/ 0 w 527"/>
              <a:gd name="T5" fmla="*/ 174625 h 300"/>
              <a:gd name="T6" fmla="*/ 211137 w 527"/>
              <a:gd name="T7" fmla="*/ 273050 h 300"/>
              <a:gd name="T8" fmla="*/ 177800 w 527"/>
              <a:gd name="T9" fmla="*/ 476250 h 300"/>
              <a:gd name="T10" fmla="*/ 317500 w 527"/>
              <a:gd name="T11" fmla="*/ 358775 h 300"/>
              <a:gd name="T12" fmla="*/ 576262 w 527"/>
              <a:gd name="T13" fmla="*/ 428625 h 300"/>
              <a:gd name="T14" fmla="*/ 530225 w 527"/>
              <a:gd name="T15" fmla="*/ 280987 h 300"/>
              <a:gd name="T16" fmla="*/ 836612 w 527"/>
              <a:gd name="T17" fmla="*/ 193675 h 300"/>
              <a:gd name="T18" fmla="*/ 719137 w 527"/>
              <a:gd name="T19" fmla="*/ 134937 h 300"/>
              <a:gd name="T20" fmla="*/ 423862 w 527"/>
              <a:gd name="T21" fmla="*/ 252412 h 300"/>
              <a:gd name="T22" fmla="*/ 447675 w 527"/>
              <a:gd name="T23" fmla="*/ 339725 h 300"/>
              <a:gd name="T24" fmla="*/ 200025 w 527"/>
              <a:gd name="T25" fmla="*/ 193675 h 300"/>
              <a:gd name="T26" fmla="*/ 447675 w 527"/>
              <a:gd name="T27" fmla="*/ 134937 h 300"/>
              <a:gd name="T28" fmla="*/ 423862 w 527"/>
              <a:gd name="T29" fmla="*/ 0 h 300"/>
              <a:gd name="T30" fmla="*/ 423862 w 527"/>
              <a:gd name="T31" fmla="*/ 0 h 300"/>
              <a:gd name="T32" fmla="*/ 423862 w 527"/>
              <a:gd name="T33" fmla="*/ 0 h 3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527"/>
              <a:gd name="T52" fmla="*/ 0 h 300"/>
              <a:gd name="T53" fmla="*/ 527 w 527"/>
              <a:gd name="T54" fmla="*/ 300 h 30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527" h="300">
                <a:moveTo>
                  <a:pt x="267" y="0"/>
                </a:moveTo>
                <a:lnTo>
                  <a:pt x="200" y="73"/>
                </a:lnTo>
                <a:lnTo>
                  <a:pt x="0" y="110"/>
                </a:lnTo>
                <a:lnTo>
                  <a:pt x="133" y="172"/>
                </a:lnTo>
                <a:lnTo>
                  <a:pt x="112" y="300"/>
                </a:lnTo>
                <a:lnTo>
                  <a:pt x="200" y="226"/>
                </a:lnTo>
                <a:lnTo>
                  <a:pt x="363" y="270"/>
                </a:lnTo>
                <a:lnTo>
                  <a:pt x="334" y="177"/>
                </a:lnTo>
                <a:lnTo>
                  <a:pt x="527" y="122"/>
                </a:lnTo>
                <a:lnTo>
                  <a:pt x="453" y="85"/>
                </a:lnTo>
                <a:lnTo>
                  <a:pt x="267" y="159"/>
                </a:lnTo>
                <a:lnTo>
                  <a:pt x="282" y="214"/>
                </a:lnTo>
                <a:lnTo>
                  <a:pt x="126" y="122"/>
                </a:lnTo>
                <a:lnTo>
                  <a:pt x="282" y="85"/>
                </a:lnTo>
                <a:lnTo>
                  <a:pt x="26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Freeform 136"/>
          <p:cNvSpPr>
            <a:spLocks/>
          </p:cNvSpPr>
          <p:nvPr/>
        </p:nvSpPr>
        <p:spPr bwMode="auto">
          <a:xfrm>
            <a:off x="6158706" y="1150783"/>
            <a:ext cx="473075" cy="273050"/>
          </a:xfrm>
          <a:custGeom>
            <a:avLst/>
            <a:gdLst>
              <a:gd name="T0" fmla="*/ 436563 w 298"/>
              <a:gd name="T1" fmla="*/ 0 h 172"/>
              <a:gd name="T2" fmla="*/ 0 w 298"/>
              <a:gd name="T3" fmla="*/ 30163 h 172"/>
              <a:gd name="T4" fmla="*/ 249237 w 298"/>
              <a:gd name="T5" fmla="*/ 273050 h 172"/>
              <a:gd name="T6" fmla="*/ 225425 w 298"/>
              <a:gd name="T7" fmla="*/ 77787 h 172"/>
              <a:gd name="T8" fmla="*/ 473075 w 298"/>
              <a:gd name="T9" fmla="*/ 214313 h 172"/>
              <a:gd name="T10" fmla="*/ 436563 w 298"/>
              <a:gd name="T11" fmla="*/ 0 h 172"/>
              <a:gd name="T12" fmla="*/ 436563 w 298"/>
              <a:gd name="T13" fmla="*/ 0 h 172"/>
              <a:gd name="T14" fmla="*/ 436563 w 298"/>
              <a:gd name="T15" fmla="*/ 0 h 1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98"/>
              <a:gd name="T25" fmla="*/ 0 h 172"/>
              <a:gd name="T26" fmla="*/ 298 w 298"/>
              <a:gd name="T27" fmla="*/ 172 h 17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98" h="172">
                <a:moveTo>
                  <a:pt x="275" y="0"/>
                </a:moveTo>
                <a:lnTo>
                  <a:pt x="0" y="19"/>
                </a:lnTo>
                <a:lnTo>
                  <a:pt x="157" y="172"/>
                </a:lnTo>
                <a:lnTo>
                  <a:pt x="142" y="49"/>
                </a:lnTo>
                <a:lnTo>
                  <a:pt x="298" y="135"/>
                </a:lnTo>
                <a:lnTo>
                  <a:pt x="27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Freeform 137"/>
          <p:cNvSpPr>
            <a:spLocks/>
          </p:cNvSpPr>
          <p:nvPr/>
        </p:nvSpPr>
        <p:spPr bwMode="auto">
          <a:xfrm>
            <a:off x="5947569" y="638020"/>
            <a:ext cx="731837" cy="417513"/>
          </a:xfrm>
          <a:custGeom>
            <a:avLst/>
            <a:gdLst>
              <a:gd name="T0" fmla="*/ 436562 w 461"/>
              <a:gd name="T1" fmla="*/ 95250 h 263"/>
              <a:gd name="T2" fmla="*/ 174625 w 461"/>
              <a:gd name="T3" fmla="*/ 0 h 263"/>
              <a:gd name="T4" fmla="*/ 174625 w 461"/>
              <a:gd name="T5" fmla="*/ 125413 h 263"/>
              <a:gd name="T6" fmla="*/ 0 w 461"/>
              <a:gd name="T7" fmla="*/ 212725 h 263"/>
              <a:gd name="T8" fmla="*/ 401637 w 461"/>
              <a:gd name="T9" fmla="*/ 417513 h 263"/>
              <a:gd name="T10" fmla="*/ 447675 w 461"/>
              <a:gd name="T11" fmla="*/ 288925 h 263"/>
              <a:gd name="T12" fmla="*/ 731837 w 461"/>
              <a:gd name="T13" fmla="*/ 320675 h 263"/>
              <a:gd name="T14" fmla="*/ 576262 w 461"/>
              <a:gd name="T15" fmla="*/ 203200 h 263"/>
              <a:gd name="T16" fmla="*/ 271462 w 461"/>
              <a:gd name="T17" fmla="*/ 269875 h 263"/>
              <a:gd name="T18" fmla="*/ 200025 w 461"/>
              <a:gd name="T19" fmla="*/ 192088 h 263"/>
              <a:gd name="T20" fmla="*/ 436562 w 461"/>
              <a:gd name="T21" fmla="*/ 95250 h 263"/>
              <a:gd name="T22" fmla="*/ 436562 w 461"/>
              <a:gd name="T23" fmla="*/ 95250 h 263"/>
              <a:gd name="T24" fmla="*/ 436562 w 461"/>
              <a:gd name="T25" fmla="*/ 95250 h 26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61"/>
              <a:gd name="T40" fmla="*/ 0 h 263"/>
              <a:gd name="T41" fmla="*/ 461 w 461"/>
              <a:gd name="T42" fmla="*/ 263 h 26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61" h="263">
                <a:moveTo>
                  <a:pt x="275" y="60"/>
                </a:moveTo>
                <a:lnTo>
                  <a:pt x="110" y="0"/>
                </a:lnTo>
                <a:lnTo>
                  <a:pt x="110" y="79"/>
                </a:lnTo>
                <a:lnTo>
                  <a:pt x="0" y="134"/>
                </a:lnTo>
                <a:lnTo>
                  <a:pt x="253" y="263"/>
                </a:lnTo>
                <a:lnTo>
                  <a:pt x="282" y="182"/>
                </a:lnTo>
                <a:lnTo>
                  <a:pt x="461" y="202"/>
                </a:lnTo>
                <a:lnTo>
                  <a:pt x="363" y="128"/>
                </a:lnTo>
                <a:lnTo>
                  <a:pt x="171" y="170"/>
                </a:lnTo>
                <a:lnTo>
                  <a:pt x="126" y="121"/>
                </a:lnTo>
                <a:lnTo>
                  <a:pt x="275" y="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" name="Freeform 138"/>
          <p:cNvSpPr>
            <a:spLocks/>
          </p:cNvSpPr>
          <p:nvPr/>
        </p:nvSpPr>
        <p:spPr bwMode="auto">
          <a:xfrm>
            <a:off x="6230144" y="579283"/>
            <a:ext cx="1370012" cy="1358900"/>
          </a:xfrm>
          <a:custGeom>
            <a:avLst/>
            <a:gdLst>
              <a:gd name="T0" fmla="*/ 1227137 w 863"/>
              <a:gd name="T1" fmla="*/ 106363 h 856"/>
              <a:gd name="T2" fmla="*/ 1155700 w 863"/>
              <a:gd name="T3" fmla="*/ 358775 h 856"/>
              <a:gd name="T4" fmla="*/ 542925 w 863"/>
              <a:gd name="T5" fmla="*/ 493713 h 856"/>
              <a:gd name="T6" fmla="*/ 190500 w 863"/>
              <a:gd name="T7" fmla="*/ 446088 h 856"/>
              <a:gd name="T8" fmla="*/ 530225 w 863"/>
              <a:gd name="T9" fmla="*/ 561975 h 856"/>
              <a:gd name="T10" fmla="*/ 815975 w 863"/>
              <a:gd name="T11" fmla="*/ 512763 h 856"/>
              <a:gd name="T12" fmla="*/ 803275 w 863"/>
              <a:gd name="T13" fmla="*/ 641350 h 856"/>
              <a:gd name="T14" fmla="*/ 495300 w 863"/>
              <a:gd name="T15" fmla="*/ 960438 h 856"/>
              <a:gd name="T16" fmla="*/ 141287 w 863"/>
              <a:gd name="T17" fmla="*/ 1047750 h 856"/>
              <a:gd name="T18" fmla="*/ 0 w 863"/>
              <a:gd name="T19" fmla="*/ 1195388 h 856"/>
              <a:gd name="T20" fmla="*/ 34925 w 863"/>
              <a:gd name="T21" fmla="*/ 1262063 h 856"/>
              <a:gd name="T22" fmla="*/ 200025 w 863"/>
              <a:gd name="T23" fmla="*/ 1096963 h 856"/>
              <a:gd name="T24" fmla="*/ 495300 w 863"/>
              <a:gd name="T25" fmla="*/ 1019175 h 856"/>
              <a:gd name="T26" fmla="*/ 566737 w 863"/>
              <a:gd name="T27" fmla="*/ 1174750 h 856"/>
              <a:gd name="T28" fmla="*/ 530225 w 863"/>
              <a:gd name="T29" fmla="*/ 1358900 h 856"/>
              <a:gd name="T30" fmla="*/ 588962 w 863"/>
              <a:gd name="T31" fmla="*/ 1349375 h 856"/>
              <a:gd name="T32" fmla="*/ 647700 w 863"/>
              <a:gd name="T33" fmla="*/ 1174750 h 856"/>
              <a:gd name="T34" fmla="*/ 601662 w 863"/>
              <a:gd name="T35" fmla="*/ 981075 h 856"/>
              <a:gd name="T36" fmla="*/ 909637 w 863"/>
              <a:gd name="T37" fmla="*/ 727075 h 856"/>
              <a:gd name="T38" fmla="*/ 955675 w 863"/>
              <a:gd name="T39" fmla="*/ 534988 h 856"/>
              <a:gd name="T40" fmla="*/ 1214437 w 863"/>
              <a:gd name="T41" fmla="*/ 485775 h 856"/>
              <a:gd name="T42" fmla="*/ 1335087 w 863"/>
              <a:gd name="T43" fmla="*/ 417513 h 856"/>
              <a:gd name="T44" fmla="*/ 1285875 w 863"/>
              <a:gd name="T45" fmla="*/ 320675 h 856"/>
              <a:gd name="T46" fmla="*/ 1370012 w 863"/>
              <a:gd name="T47" fmla="*/ 192087 h 856"/>
              <a:gd name="T48" fmla="*/ 1335087 w 863"/>
              <a:gd name="T49" fmla="*/ 0 h 856"/>
              <a:gd name="T50" fmla="*/ 1227137 w 863"/>
              <a:gd name="T51" fmla="*/ 106363 h 856"/>
              <a:gd name="T52" fmla="*/ 1227137 w 863"/>
              <a:gd name="T53" fmla="*/ 106363 h 856"/>
              <a:gd name="T54" fmla="*/ 1227137 w 863"/>
              <a:gd name="T55" fmla="*/ 106363 h 85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863"/>
              <a:gd name="T85" fmla="*/ 0 h 856"/>
              <a:gd name="T86" fmla="*/ 863 w 863"/>
              <a:gd name="T87" fmla="*/ 856 h 85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863" h="856">
                <a:moveTo>
                  <a:pt x="773" y="67"/>
                </a:moveTo>
                <a:lnTo>
                  <a:pt x="728" y="226"/>
                </a:lnTo>
                <a:lnTo>
                  <a:pt x="342" y="311"/>
                </a:lnTo>
                <a:lnTo>
                  <a:pt x="120" y="281"/>
                </a:lnTo>
                <a:lnTo>
                  <a:pt x="334" y="354"/>
                </a:lnTo>
                <a:lnTo>
                  <a:pt x="514" y="323"/>
                </a:lnTo>
                <a:lnTo>
                  <a:pt x="506" y="404"/>
                </a:lnTo>
                <a:lnTo>
                  <a:pt x="312" y="605"/>
                </a:lnTo>
                <a:lnTo>
                  <a:pt x="89" y="660"/>
                </a:lnTo>
                <a:lnTo>
                  <a:pt x="0" y="753"/>
                </a:lnTo>
                <a:lnTo>
                  <a:pt x="22" y="795"/>
                </a:lnTo>
                <a:lnTo>
                  <a:pt x="126" y="691"/>
                </a:lnTo>
                <a:lnTo>
                  <a:pt x="312" y="642"/>
                </a:lnTo>
                <a:lnTo>
                  <a:pt x="357" y="740"/>
                </a:lnTo>
                <a:lnTo>
                  <a:pt x="334" y="856"/>
                </a:lnTo>
                <a:lnTo>
                  <a:pt x="371" y="850"/>
                </a:lnTo>
                <a:lnTo>
                  <a:pt x="408" y="740"/>
                </a:lnTo>
                <a:lnTo>
                  <a:pt x="379" y="618"/>
                </a:lnTo>
                <a:lnTo>
                  <a:pt x="573" y="458"/>
                </a:lnTo>
                <a:lnTo>
                  <a:pt x="602" y="337"/>
                </a:lnTo>
                <a:lnTo>
                  <a:pt x="765" y="306"/>
                </a:lnTo>
                <a:lnTo>
                  <a:pt x="841" y="263"/>
                </a:lnTo>
                <a:lnTo>
                  <a:pt x="810" y="202"/>
                </a:lnTo>
                <a:lnTo>
                  <a:pt x="863" y="121"/>
                </a:lnTo>
                <a:lnTo>
                  <a:pt x="841" y="0"/>
                </a:lnTo>
                <a:lnTo>
                  <a:pt x="773" y="6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" name="Freeform 141"/>
          <p:cNvSpPr>
            <a:spLocks/>
          </p:cNvSpPr>
          <p:nvPr/>
        </p:nvSpPr>
        <p:spPr bwMode="auto">
          <a:xfrm>
            <a:off x="6460331" y="3016095"/>
            <a:ext cx="269875" cy="1096963"/>
          </a:xfrm>
          <a:custGeom>
            <a:avLst/>
            <a:gdLst>
              <a:gd name="T0" fmla="*/ 58738 w 170"/>
              <a:gd name="T1" fmla="*/ 87313 h 691"/>
              <a:gd name="T2" fmla="*/ 69850 w 170"/>
              <a:gd name="T3" fmla="*/ 582613 h 691"/>
              <a:gd name="T4" fmla="*/ 0 w 170"/>
              <a:gd name="T5" fmla="*/ 1089025 h 691"/>
              <a:gd name="T6" fmla="*/ 188912 w 170"/>
              <a:gd name="T7" fmla="*/ 1096963 h 691"/>
              <a:gd name="T8" fmla="*/ 152400 w 170"/>
              <a:gd name="T9" fmla="*/ 649288 h 691"/>
              <a:gd name="T10" fmla="*/ 269875 w 170"/>
              <a:gd name="T11" fmla="*/ 0 h 691"/>
              <a:gd name="T12" fmla="*/ 58738 w 170"/>
              <a:gd name="T13" fmla="*/ 87313 h 691"/>
              <a:gd name="T14" fmla="*/ 58738 w 170"/>
              <a:gd name="T15" fmla="*/ 87313 h 691"/>
              <a:gd name="T16" fmla="*/ 58738 w 170"/>
              <a:gd name="T17" fmla="*/ 87313 h 69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0"/>
              <a:gd name="T28" fmla="*/ 0 h 691"/>
              <a:gd name="T29" fmla="*/ 170 w 170"/>
              <a:gd name="T30" fmla="*/ 691 h 69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0" h="691">
                <a:moveTo>
                  <a:pt x="37" y="55"/>
                </a:moveTo>
                <a:lnTo>
                  <a:pt x="44" y="367"/>
                </a:lnTo>
                <a:lnTo>
                  <a:pt x="0" y="686"/>
                </a:lnTo>
                <a:lnTo>
                  <a:pt x="119" y="691"/>
                </a:lnTo>
                <a:lnTo>
                  <a:pt x="96" y="409"/>
                </a:lnTo>
                <a:lnTo>
                  <a:pt x="170" y="0"/>
                </a:lnTo>
                <a:lnTo>
                  <a:pt x="37" y="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" name="Freeform 142"/>
          <p:cNvSpPr>
            <a:spLocks/>
          </p:cNvSpPr>
          <p:nvPr/>
        </p:nvSpPr>
        <p:spPr bwMode="auto">
          <a:xfrm>
            <a:off x="5934869" y="3303433"/>
            <a:ext cx="153987" cy="612775"/>
          </a:xfrm>
          <a:custGeom>
            <a:avLst/>
            <a:gdLst>
              <a:gd name="T0" fmla="*/ 30162 w 97"/>
              <a:gd name="T1" fmla="*/ 6350 h 386"/>
              <a:gd name="T2" fmla="*/ 58737 w 97"/>
              <a:gd name="T3" fmla="*/ 406400 h 386"/>
              <a:gd name="T4" fmla="*/ 0 w 97"/>
              <a:gd name="T5" fmla="*/ 612775 h 386"/>
              <a:gd name="T6" fmla="*/ 144462 w 97"/>
              <a:gd name="T7" fmla="*/ 609600 h 386"/>
              <a:gd name="T8" fmla="*/ 153987 w 97"/>
              <a:gd name="T9" fmla="*/ 0 h 386"/>
              <a:gd name="T10" fmla="*/ 30162 w 97"/>
              <a:gd name="T11" fmla="*/ 6350 h 386"/>
              <a:gd name="T12" fmla="*/ 30162 w 97"/>
              <a:gd name="T13" fmla="*/ 6350 h 386"/>
              <a:gd name="T14" fmla="*/ 30162 w 97"/>
              <a:gd name="T15" fmla="*/ 6350 h 38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7"/>
              <a:gd name="T25" fmla="*/ 0 h 386"/>
              <a:gd name="T26" fmla="*/ 97 w 97"/>
              <a:gd name="T27" fmla="*/ 386 h 38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7" h="386">
                <a:moveTo>
                  <a:pt x="19" y="4"/>
                </a:moveTo>
                <a:lnTo>
                  <a:pt x="37" y="256"/>
                </a:lnTo>
                <a:lnTo>
                  <a:pt x="0" y="386"/>
                </a:lnTo>
                <a:lnTo>
                  <a:pt x="91" y="384"/>
                </a:lnTo>
                <a:lnTo>
                  <a:pt x="97" y="0"/>
                </a:lnTo>
                <a:lnTo>
                  <a:pt x="19" y="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" name="Freeform 146"/>
          <p:cNvSpPr>
            <a:spLocks/>
          </p:cNvSpPr>
          <p:nvPr/>
        </p:nvSpPr>
        <p:spPr bwMode="auto">
          <a:xfrm>
            <a:off x="3701256" y="3632045"/>
            <a:ext cx="1017588" cy="682625"/>
          </a:xfrm>
          <a:custGeom>
            <a:avLst/>
            <a:gdLst>
              <a:gd name="T0" fmla="*/ 150813 w 641"/>
              <a:gd name="T1" fmla="*/ 280988 h 430"/>
              <a:gd name="T2" fmla="*/ 22225 w 641"/>
              <a:gd name="T3" fmla="*/ 339725 h 430"/>
              <a:gd name="T4" fmla="*/ 0 w 641"/>
              <a:gd name="T5" fmla="*/ 463550 h 430"/>
              <a:gd name="T6" fmla="*/ 93663 w 641"/>
              <a:gd name="T7" fmla="*/ 574675 h 430"/>
              <a:gd name="T8" fmla="*/ 203200 w 641"/>
              <a:gd name="T9" fmla="*/ 646113 h 430"/>
              <a:gd name="T10" fmla="*/ 633413 w 641"/>
              <a:gd name="T11" fmla="*/ 682625 h 430"/>
              <a:gd name="T12" fmla="*/ 1017588 w 641"/>
              <a:gd name="T13" fmla="*/ 611188 h 430"/>
              <a:gd name="T14" fmla="*/ 860425 w 641"/>
              <a:gd name="T15" fmla="*/ 503238 h 430"/>
              <a:gd name="T16" fmla="*/ 941388 w 641"/>
              <a:gd name="T17" fmla="*/ 411163 h 430"/>
              <a:gd name="T18" fmla="*/ 822325 w 641"/>
              <a:gd name="T19" fmla="*/ 182562 h 430"/>
              <a:gd name="T20" fmla="*/ 801688 w 641"/>
              <a:gd name="T21" fmla="*/ 349250 h 430"/>
              <a:gd name="T22" fmla="*/ 844550 w 641"/>
              <a:gd name="T23" fmla="*/ 411163 h 430"/>
              <a:gd name="T24" fmla="*/ 717550 w 641"/>
              <a:gd name="T25" fmla="*/ 533400 h 430"/>
              <a:gd name="T26" fmla="*/ 282575 w 641"/>
              <a:gd name="T27" fmla="*/ 601663 h 430"/>
              <a:gd name="T28" fmla="*/ 66675 w 641"/>
              <a:gd name="T29" fmla="*/ 495300 h 430"/>
              <a:gd name="T30" fmla="*/ 114300 w 641"/>
              <a:gd name="T31" fmla="*/ 376237 h 430"/>
              <a:gd name="T32" fmla="*/ 374650 w 641"/>
              <a:gd name="T33" fmla="*/ 292100 h 430"/>
              <a:gd name="T34" fmla="*/ 342900 w 641"/>
              <a:gd name="T35" fmla="*/ 95250 h 430"/>
              <a:gd name="T36" fmla="*/ 612775 w 641"/>
              <a:gd name="T37" fmla="*/ 36513 h 430"/>
              <a:gd name="T38" fmla="*/ 374650 w 641"/>
              <a:gd name="T39" fmla="*/ 0 h 430"/>
              <a:gd name="T40" fmla="*/ 257175 w 641"/>
              <a:gd name="T41" fmla="*/ 96837 h 430"/>
              <a:gd name="T42" fmla="*/ 150813 w 641"/>
              <a:gd name="T43" fmla="*/ 280988 h 430"/>
              <a:gd name="T44" fmla="*/ 150813 w 641"/>
              <a:gd name="T45" fmla="*/ 280988 h 430"/>
              <a:gd name="T46" fmla="*/ 150813 w 641"/>
              <a:gd name="T47" fmla="*/ 280988 h 43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641"/>
              <a:gd name="T73" fmla="*/ 0 h 430"/>
              <a:gd name="T74" fmla="*/ 641 w 641"/>
              <a:gd name="T75" fmla="*/ 430 h 430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641" h="430">
                <a:moveTo>
                  <a:pt x="95" y="177"/>
                </a:moveTo>
                <a:lnTo>
                  <a:pt x="14" y="214"/>
                </a:lnTo>
                <a:lnTo>
                  <a:pt x="0" y="292"/>
                </a:lnTo>
                <a:lnTo>
                  <a:pt x="59" y="362"/>
                </a:lnTo>
                <a:lnTo>
                  <a:pt x="128" y="407"/>
                </a:lnTo>
                <a:lnTo>
                  <a:pt x="399" y="430"/>
                </a:lnTo>
                <a:lnTo>
                  <a:pt x="641" y="385"/>
                </a:lnTo>
                <a:lnTo>
                  <a:pt x="542" y="317"/>
                </a:lnTo>
                <a:lnTo>
                  <a:pt x="593" y="259"/>
                </a:lnTo>
                <a:lnTo>
                  <a:pt x="518" y="115"/>
                </a:lnTo>
                <a:lnTo>
                  <a:pt x="505" y="220"/>
                </a:lnTo>
                <a:lnTo>
                  <a:pt x="532" y="259"/>
                </a:lnTo>
                <a:lnTo>
                  <a:pt x="452" y="336"/>
                </a:lnTo>
                <a:lnTo>
                  <a:pt x="178" y="379"/>
                </a:lnTo>
                <a:lnTo>
                  <a:pt x="42" y="312"/>
                </a:lnTo>
                <a:lnTo>
                  <a:pt x="72" y="237"/>
                </a:lnTo>
                <a:lnTo>
                  <a:pt x="236" y="184"/>
                </a:lnTo>
                <a:lnTo>
                  <a:pt x="216" y="60"/>
                </a:lnTo>
                <a:lnTo>
                  <a:pt x="386" y="23"/>
                </a:lnTo>
                <a:lnTo>
                  <a:pt x="236" y="0"/>
                </a:lnTo>
                <a:lnTo>
                  <a:pt x="162" y="61"/>
                </a:lnTo>
                <a:lnTo>
                  <a:pt x="95" y="17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" name="Freeform 147"/>
          <p:cNvSpPr>
            <a:spLocks/>
          </p:cNvSpPr>
          <p:nvPr/>
        </p:nvSpPr>
        <p:spPr bwMode="auto">
          <a:xfrm>
            <a:off x="6771481" y="3838420"/>
            <a:ext cx="1250950" cy="922338"/>
          </a:xfrm>
          <a:custGeom>
            <a:avLst/>
            <a:gdLst>
              <a:gd name="T0" fmla="*/ 992188 w 788"/>
              <a:gd name="T1" fmla="*/ 250825 h 581"/>
              <a:gd name="T2" fmla="*/ 660400 w 788"/>
              <a:gd name="T3" fmla="*/ 0 h 581"/>
              <a:gd name="T4" fmla="*/ 342900 w 788"/>
              <a:gd name="T5" fmla="*/ 58738 h 581"/>
              <a:gd name="T6" fmla="*/ 200025 w 788"/>
              <a:gd name="T7" fmla="*/ 250825 h 581"/>
              <a:gd name="T8" fmla="*/ 271463 w 788"/>
              <a:gd name="T9" fmla="*/ 436563 h 581"/>
              <a:gd name="T10" fmla="*/ 12700 w 788"/>
              <a:gd name="T11" fmla="*/ 512763 h 581"/>
              <a:gd name="T12" fmla="*/ 0 w 788"/>
              <a:gd name="T13" fmla="*/ 825500 h 581"/>
              <a:gd name="T14" fmla="*/ 495300 w 788"/>
              <a:gd name="T15" fmla="*/ 882650 h 581"/>
              <a:gd name="T16" fmla="*/ 896938 w 788"/>
              <a:gd name="T17" fmla="*/ 922338 h 581"/>
              <a:gd name="T18" fmla="*/ 1250950 w 788"/>
              <a:gd name="T19" fmla="*/ 852488 h 581"/>
              <a:gd name="T20" fmla="*/ 979488 w 788"/>
              <a:gd name="T21" fmla="*/ 747713 h 581"/>
              <a:gd name="T22" fmla="*/ 1133475 w 788"/>
              <a:gd name="T23" fmla="*/ 593725 h 581"/>
              <a:gd name="T24" fmla="*/ 1062038 w 788"/>
              <a:gd name="T25" fmla="*/ 495300 h 581"/>
              <a:gd name="T26" fmla="*/ 992188 w 788"/>
              <a:gd name="T27" fmla="*/ 620713 h 581"/>
              <a:gd name="T28" fmla="*/ 731837 w 788"/>
              <a:gd name="T29" fmla="*/ 785813 h 581"/>
              <a:gd name="T30" fmla="*/ 355600 w 788"/>
              <a:gd name="T31" fmla="*/ 796925 h 581"/>
              <a:gd name="T32" fmla="*/ 119063 w 788"/>
              <a:gd name="T33" fmla="*/ 593725 h 581"/>
              <a:gd name="T34" fmla="*/ 460375 w 788"/>
              <a:gd name="T35" fmla="*/ 523875 h 581"/>
              <a:gd name="T36" fmla="*/ 355600 w 788"/>
              <a:gd name="T37" fmla="*/ 309563 h 581"/>
              <a:gd name="T38" fmla="*/ 460375 w 788"/>
              <a:gd name="T39" fmla="*/ 114300 h 581"/>
              <a:gd name="T40" fmla="*/ 650875 w 788"/>
              <a:gd name="T41" fmla="*/ 66675 h 581"/>
              <a:gd name="T42" fmla="*/ 812800 w 788"/>
              <a:gd name="T43" fmla="*/ 203200 h 581"/>
              <a:gd name="T44" fmla="*/ 992188 w 788"/>
              <a:gd name="T45" fmla="*/ 250825 h 581"/>
              <a:gd name="T46" fmla="*/ 992188 w 788"/>
              <a:gd name="T47" fmla="*/ 250825 h 581"/>
              <a:gd name="T48" fmla="*/ 992188 w 788"/>
              <a:gd name="T49" fmla="*/ 250825 h 58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788"/>
              <a:gd name="T76" fmla="*/ 0 h 581"/>
              <a:gd name="T77" fmla="*/ 788 w 788"/>
              <a:gd name="T78" fmla="*/ 581 h 581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788" h="581">
                <a:moveTo>
                  <a:pt x="625" y="158"/>
                </a:moveTo>
                <a:lnTo>
                  <a:pt x="416" y="0"/>
                </a:lnTo>
                <a:lnTo>
                  <a:pt x="216" y="37"/>
                </a:lnTo>
                <a:lnTo>
                  <a:pt x="126" y="158"/>
                </a:lnTo>
                <a:lnTo>
                  <a:pt x="171" y="275"/>
                </a:lnTo>
                <a:lnTo>
                  <a:pt x="8" y="323"/>
                </a:lnTo>
                <a:lnTo>
                  <a:pt x="0" y="520"/>
                </a:lnTo>
                <a:lnTo>
                  <a:pt x="312" y="556"/>
                </a:lnTo>
                <a:lnTo>
                  <a:pt x="565" y="581"/>
                </a:lnTo>
                <a:lnTo>
                  <a:pt x="788" y="537"/>
                </a:lnTo>
                <a:lnTo>
                  <a:pt x="617" y="471"/>
                </a:lnTo>
                <a:lnTo>
                  <a:pt x="714" y="374"/>
                </a:lnTo>
                <a:lnTo>
                  <a:pt x="669" y="312"/>
                </a:lnTo>
                <a:lnTo>
                  <a:pt x="625" y="391"/>
                </a:lnTo>
                <a:lnTo>
                  <a:pt x="461" y="495"/>
                </a:lnTo>
                <a:lnTo>
                  <a:pt x="224" y="502"/>
                </a:lnTo>
                <a:lnTo>
                  <a:pt x="75" y="374"/>
                </a:lnTo>
                <a:lnTo>
                  <a:pt x="290" y="330"/>
                </a:lnTo>
                <a:lnTo>
                  <a:pt x="224" y="195"/>
                </a:lnTo>
                <a:lnTo>
                  <a:pt x="290" y="72"/>
                </a:lnTo>
                <a:lnTo>
                  <a:pt x="410" y="42"/>
                </a:lnTo>
                <a:lnTo>
                  <a:pt x="512" y="128"/>
                </a:lnTo>
                <a:lnTo>
                  <a:pt x="625" y="15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" name="Freeform 148"/>
          <p:cNvSpPr>
            <a:spLocks/>
          </p:cNvSpPr>
          <p:nvPr/>
        </p:nvSpPr>
        <p:spPr bwMode="auto">
          <a:xfrm>
            <a:off x="5652294" y="1684183"/>
            <a:ext cx="554037" cy="446087"/>
          </a:xfrm>
          <a:custGeom>
            <a:avLst/>
            <a:gdLst>
              <a:gd name="T0" fmla="*/ 436562 w 349"/>
              <a:gd name="T1" fmla="*/ 0 h 281"/>
              <a:gd name="T2" fmla="*/ 223837 w 349"/>
              <a:gd name="T3" fmla="*/ 0 h 281"/>
              <a:gd name="T4" fmla="*/ 246062 w 349"/>
              <a:gd name="T5" fmla="*/ 87312 h 281"/>
              <a:gd name="T6" fmla="*/ 0 w 349"/>
              <a:gd name="T7" fmla="*/ 146050 h 281"/>
              <a:gd name="T8" fmla="*/ 152400 w 349"/>
              <a:gd name="T9" fmla="*/ 254000 h 281"/>
              <a:gd name="T10" fmla="*/ 152400 w 349"/>
              <a:gd name="T11" fmla="*/ 446087 h 281"/>
              <a:gd name="T12" fmla="*/ 282575 w 349"/>
              <a:gd name="T13" fmla="*/ 320675 h 281"/>
              <a:gd name="T14" fmla="*/ 460375 w 349"/>
              <a:gd name="T15" fmla="*/ 427037 h 281"/>
              <a:gd name="T16" fmla="*/ 401637 w 349"/>
              <a:gd name="T17" fmla="*/ 282575 h 281"/>
              <a:gd name="T18" fmla="*/ 554037 w 349"/>
              <a:gd name="T19" fmla="*/ 242887 h 281"/>
              <a:gd name="T20" fmla="*/ 541337 w 349"/>
              <a:gd name="T21" fmla="*/ 66675 h 281"/>
              <a:gd name="T22" fmla="*/ 295275 w 349"/>
              <a:gd name="T23" fmla="*/ 261937 h 281"/>
              <a:gd name="T24" fmla="*/ 165100 w 349"/>
              <a:gd name="T25" fmla="*/ 176212 h 281"/>
              <a:gd name="T26" fmla="*/ 304800 w 349"/>
              <a:gd name="T27" fmla="*/ 155575 h 281"/>
              <a:gd name="T28" fmla="*/ 317500 w 349"/>
              <a:gd name="T29" fmla="*/ 66675 h 281"/>
              <a:gd name="T30" fmla="*/ 436562 w 349"/>
              <a:gd name="T31" fmla="*/ 0 h 281"/>
              <a:gd name="T32" fmla="*/ 436562 w 349"/>
              <a:gd name="T33" fmla="*/ 0 h 281"/>
              <a:gd name="T34" fmla="*/ 436562 w 349"/>
              <a:gd name="T35" fmla="*/ 0 h 28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49"/>
              <a:gd name="T55" fmla="*/ 0 h 281"/>
              <a:gd name="T56" fmla="*/ 349 w 349"/>
              <a:gd name="T57" fmla="*/ 281 h 281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49" h="281">
                <a:moveTo>
                  <a:pt x="275" y="0"/>
                </a:moveTo>
                <a:lnTo>
                  <a:pt x="141" y="0"/>
                </a:lnTo>
                <a:lnTo>
                  <a:pt x="155" y="55"/>
                </a:lnTo>
                <a:lnTo>
                  <a:pt x="0" y="92"/>
                </a:lnTo>
                <a:lnTo>
                  <a:pt x="96" y="160"/>
                </a:lnTo>
                <a:lnTo>
                  <a:pt x="96" y="281"/>
                </a:lnTo>
                <a:lnTo>
                  <a:pt x="178" y="202"/>
                </a:lnTo>
                <a:lnTo>
                  <a:pt x="290" y="269"/>
                </a:lnTo>
                <a:lnTo>
                  <a:pt x="253" y="178"/>
                </a:lnTo>
                <a:lnTo>
                  <a:pt x="349" y="153"/>
                </a:lnTo>
                <a:lnTo>
                  <a:pt x="341" y="42"/>
                </a:lnTo>
                <a:lnTo>
                  <a:pt x="186" y="165"/>
                </a:lnTo>
                <a:lnTo>
                  <a:pt x="104" y="111"/>
                </a:lnTo>
                <a:lnTo>
                  <a:pt x="192" y="98"/>
                </a:lnTo>
                <a:lnTo>
                  <a:pt x="200" y="42"/>
                </a:lnTo>
                <a:lnTo>
                  <a:pt x="27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Freeform 149"/>
          <p:cNvSpPr>
            <a:spLocks/>
          </p:cNvSpPr>
          <p:nvPr/>
        </p:nvSpPr>
        <p:spPr bwMode="auto">
          <a:xfrm>
            <a:off x="6796881" y="2035020"/>
            <a:ext cx="434975" cy="400050"/>
          </a:xfrm>
          <a:custGeom>
            <a:avLst/>
            <a:gdLst>
              <a:gd name="T0" fmla="*/ 0 w 274"/>
              <a:gd name="T1" fmla="*/ 0 h 252"/>
              <a:gd name="T2" fmla="*/ 115887 w 274"/>
              <a:gd name="T3" fmla="*/ 146050 h 252"/>
              <a:gd name="T4" fmla="*/ 34925 w 274"/>
              <a:gd name="T5" fmla="*/ 263525 h 252"/>
              <a:gd name="T6" fmla="*/ 139700 w 274"/>
              <a:gd name="T7" fmla="*/ 293688 h 252"/>
              <a:gd name="T8" fmla="*/ 165100 w 274"/>
              <a:gd name="T9" fmla="*/ 400050 h 252"/>
              <a:gd name="T10" fmla="*/ 223837 w 274"/>
              <a:gd name="T11" fmla="*/ 322263 h 252"/>
              <a:gd name="T12" fmla="*/ 388937 w 274"/>
              <a:gd name="T13" fmla="*/ 349250 h 252"/>
              <a:gd name="T14" fmla="*/ 330200 w 274"/>
              <a:gd name="T15" fmla="*/ 223838 h 252"/>
              <a:gd name="T16" fmla="*/ 434975 w 274"/>
              <a:gd name="T17" fmla="*/ 127000 h 252"/>
              <a:gd name="T18" fmla="*/ 282575 w 274"/>
              <a:gd name="T19" fmla="*/ 117475 h 252"/>
              <a:gd name="T20" fmla="*/ 269875 w 274"/>
              <a:gd name="T21" fmla="*/ 9525 h 252"/>
              <a:gd name="T22" fmla="*/ 152400 w 274"/>
              <a:gd name="T23" fmla="*/ 58738 h 252"/>
              <a:gd name="T24" fmla="*/ 0 w 274"/>
              <a:gd name="T25" fmla="*/ 0 h 252"/>
              <a:gd name="T26" fmla="*/ 0 w 274"/>
              <a:gd name="T27" fmla="*/ 0 h 252"/>
              <a:gd name="T28" fmla="*/ 0 w 274"/>
              <a:gd name="T29" fmla="*/ 0 h 25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74"/>
              <a:gd name="T46" fmla="*/ 0 h 252"/>
              <a:gd name="T47" fmla="*/ 274 w 274"/>
              <a:gd name="T48" fmla="*/ 252 h 25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74" h="252">
                <a:moveTo>
                  <a:pt x="0" y="0"/>
                </a:moveTo>
                <a:lnTo>
                  <a:pt x="73" y="92"/>
                </a:lnTo>
                <a:lnTo>
                  <a:pt x="22" y="166"/>
                </a:lnTo>
                <a:lnTo>
                  <a:pt x="88" y="185"/>
                </a:lnTo>
                <a:lnTo>
                  <a:pt x="104" y="252"/>
                </a:lnTo>
                <a:lnTo>
                  <a:pt x="141" y="203"/>
                </a:lnTo>
                <a:lnTo>
                  <a:pt x="245" y="220"/>
                </a:lnTo>
                <a:lnTo>
                  <a:pt x="208" y="141"/>
                </a:lnTo>
                <a:lnTo>
                  <a:pt x="274" y="80"/>
                </a:lnTo>
                <a:lnTo>
                  <a:pt x="178" y="74"/>
                </a:lnTo>
                <a:lnTo>
                  <a:pt x="170" y="6"/>
                </a:lnTo>
                <a:lnTo>
                  <a:pt x="96" y="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" name="Freeform 150"/>
          <p:cNvSpPr>
            <a:spLocks/>
          </p:cNvSpPr>
          <p:nvPr/>
        </p:nvSpPr>
        <p:spPr bwMode="auto">
          <a:xfrm>
            <a:off x="6255544" y="1879445"/>
            <a:ext cx="504825" cy="534988"/>
          </a:xfrm>
          <a:custGeom>
            <a:avLst/>
            <a:gdLst>
              <a:gd name="T0" fmla="*/ 246063 w 318"/>
              <a:gd name="T1" fmla="*/ 47625 h 337"/>
              <a:gd name="T2" fmla="*/ 31750 w 318"/>
              <a:gd name="T3" fmla="*/ 144463 h 337"/>
              <a:gd name="T4" fmla="*/ 139700 w 318"/>
              <a:gd name="T5" fmla="*/ 223838 h 337"/>
              <a:gd name="T6" fmla="*/ 0 w 318"/>
              <a:gd name="T7" fmla="*/ 290513 h 337"/>
              <a:gd name="T8" fmla="*/ 115888 w 318"/>
              <a:gd name="T9" fmla="*/ 390525 h 337"/>
              <a:gd name="T10" fmla="*/ 174625 w 318"/>
              <a:gd name="T11" fmla="*/ 534988 h 337"/>
              <a:gd name="T12" fmla="*/ 255587 w 318"/>
              <a:gd name="T13" fmla="*/ 438150 h 337"/>
              <a:gd name="T14" fmla="*/ 434975 w 318"/>
              <a:gd name="T15" fmla="*/ 457200 h 337"/>
              <a:gd name="T16" fmla="*/ 411163 w 318"/>
              <a:gd name="T17" fmla="*/ 290513 h 337"/>
              <a:gd name="T18" fmla="*/ 504825 w 318"/>
              <a:gd name="T19" fmla="*/ 231775 h 337"/>
              <a:gd name="T20" fmla="*/ 388937 w 318"/>
              <a:gd name="T21" fmla="*/ 144463 h 337"/>
              <a:gd name="T22" fmla="*/ 492125 w 318"/>
              <a:gd name="T23" fmla="*/ 0 h 337"/>
              <a:gd name="T24" fmla="*/ 339725 w 318"/>
              <a:gd name="T25" fmla="*/ 117475 h 337"/>
              <a:gd name="T26" fmla="*/ 327025 w 318"/>
              <a:gd name="T27" fmla="*/ 349250 h 337"/>
              <a:gd name="T28" fmla="*/ 211138 w 318"/>
              <a:gd name="T29" fmla="*/ 379413 h 337"/>
              <a:gd name="T30" fmla="*/ 223838 w 318"/>
              <a:gd name="T31" fmla="*/ 184150 h 337"/>
              <a:gd name="T32" fmla="*/ 165100 w 318"/>
              <a:gd name="T33" fmla="*/ 136525 h 337"/>
              <a:gd name="T34" fmla="*/ 246063 w 318"/>
              <a:gd name="T35" fmla="*/ 47625 h 337"/>
              <a:gd name="T36" fmla="*/ 246063 w 318"/>
              <a:gd name="T37" fmla="*/ 47625 h 337"/>
              <a:gd name="T38" fmla="*/ 246063 w 318"/>
              <a:gd name="T39" fmla="*/ 47625 h 33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18"/>
              <a:gd name="T61" fmla="*/ 0 h 337"/>
              <a:gd name="T62" fmla="*/ 318 w 318"/>
              <a:gd name="T63" fmla="*/ 337 h 33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18" h="337">
                <a:moveTo>
                  <a:pt x="155" y="30"/>
                </a:moveTo>
                <a:lnTo>
                  <a:pt x="20" y="91"/>
                </a:lnTo>
                <a:lnTo>
                  <a:pt x="88" y="141"/>
                </a:lnTo>
                <a:lnTo>
                  <a:pt x="0" y="183"/>
                </a:lnTo>
                <a:lnTo>
                  <a:pt x="73" y="246"/>
                </a:lnTo>
                <a:lnTo>
                  <a:pt x="110" y="337"/>
                </a:lnTo>
                <a:lnTo>
                  <a:pt x="161" y="276"/>
                </a:lnTo>
                <a:lnTo>
                  <a:pt x="274" y="288"/>
                </a:lnTo>
                <a:lnTo>
                  <a:pt x="259" y="183"/>
                </a:lnTo>
                <a:lnTo>
                  <a:pt x="318" y="146"/>
                </a:lnTo>
                <a:lnTo>
                  <a:pt x="245" y="91"/>
                </a:lnTo>
                <a:lnTo>
                  <a:pt x="310" y="0"/>
                </a:lnTo>
                <a:lnTo>
                  <a:pt x="214" y="74"/>
                </a:lnTo>
                <a:lnTo>
                  <a:pt x="206" y="220"/>
                </a:lnTo>
                <a:lnTo>
                  <a:pt x="133" y="239"/>
                </a:lnTo>
                <a:lnTo>
                  <a:pt x="141" y="116"/>
                </a:lnTo>
                <a:lnTo>
                  <a:pt x="104" y="86"/>
                </a:lnTo>
                <a:lnTo>
                  <a:pt x="155" y="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" name="Freeform 151"/>
          <p:cNvSpPr>
            <a:spLocks/>
          </p:cNvSpPr>
          <p:nvPr/>
        </p:nvSpPr>
        <p:spPr bwMode="auto">
          <a:xfrm>
            <a:off x="3998119" y="2727170"/>
            <a:ext cx="863600" cy="477838"/>
          </a:xfrm>
          <a:custGeom>
            <a:avLst/>
            <a:gdLst>
              <a:gd name="T0" fmla="*/ 0 w 544"/>
              <a:gd name="T1" fmla="*/ 419100 h 301"/>
              <a:gd name="T2" fmla="*/ 366712 w 544"/>
              <a:gd name="T3" fmla="*/ 477838 h 301"/>
              <a:gd name="T4" fmla="*/ 531812 w 544"/>
              <a:gd name="T5" fmla="*/ 379413 h 301"/>
              <a:gd name="T6" fmla="*/ 792162 w 544"/>
              <a:gd name="T7" fmla="*/ 261938 h 301"/>
              <a:gd name="T8" fmla="*/ 863600 w 544"/>
              <a:gd name="T9" fmla="*/ 0 h 301"/>
              <a:gd name="T10" fmla="*/ 733425 w 544"/>
              <a:gd name="T11" fmla="*/ 165100 h 301"/>
              <a:gd name="T12" fmla="*/ 428625 w 544"/>
              <a:gd name="T13" fmla="*/ 282575 h 301"/>
              <a:gd name="T14" fmla="*/ 366712 w 544"/>
              <a:gd name="T15" fmla="*/ 379413 h 301"/>
              <a:gd name="T16" fmla="*/ 0 w 544"/>
              <a:gd name="T17" fmla="*/ 419100 h 301"/>
              <a:gd name="T18" fmla="*/ 0 w 544"/>
              <a:gd name="T19" fmla="*/ 419100 h 301"/>
              <a:gd name="T20" fmla="*/ 0 w 544"/>
              <a:gd name="T21" fmla="*/ 419100 h 30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44"/>
              <a:gd name="T34" fmla="*/ 0 h 301"/>
              <a:gd name="T35" fmla="*/ 544 w 544"/>
              <a:gd name="T36" fmla="*/ 301 h 30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44" h="301">
                <a:moveTo>
                  <a:pt x="0" y="264"/>
                </a:moveTo>
                <a:lnTo>
                  <a:pt x="231" y="301"/>
                </a:lnTo>
                <a:lnTo>
                  <a:pt x="335" y="239"/>
                </a:lnTo>
                <a:lnTo>
                  <a:pt x="499" y="165"/>
                </a:lnTo>
                <a:lnTo>
                  <a:pt x="544" y="0"/>
                </a:lnTo>
                <a:lnTo>
                  <a:pt x="462" y="104"/>
                </a:lnTo>
                <a:lnTo>
                  <a:pt x="270" y="178"/>
                </a:lnTo>
                <a:lnTo>
                  <a:pt x="231" y="239"/>
                </a:lnTo>
                <a:lnTo>
                  <a:pt x="0" y="26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" name="Freeform 152"/>
          <p:cNvSpPr>
            <a:spLocks/>
          </p:cNvSpPr>
          <p:nvPr/>
        </p:nvSpPr>
        <p:spPr bwMode="auto">
          <a:xfrm>
            <a:off x="5233194" y="1669895"/>
            <a:ext cx="1322387" cy="1479550"/>
          </a:xfrm>
          <a:custGeom>
            <a:avLst/>
            <a:gdLst>
              <a:gd name="T0" fmla="*/ 377825 w 833"/>
              <a:gd name="T1" fmla="*/ 720725 h 932"/>
              <a:gd name="T2" fmla="*/ 317500 w 833"/>
              <a:gd name="T3" fmla="*/ 865188 h 932"/>
              <a:gd name="T4" fmla="*/ 423862 w 833"/>
              <a:gd name="T5" fmla="*/ 1158875 h 932"/>
              <a:gd name="T6" fmla="*/ 695325 w 833"/>
              <a:gd name="T7" fmla="*/ 1295400 h 932"/>
              <a:gd name="T8" fmla="*/ 955675 w 833"/>
              <a:gd name="T9" fmla="*/ 1479550 h 932"/>
              <a:gd name="T10" fmla="*/ 1322387 w 833"/>
              <a:gd name="T11" fmla="*/ 1333500 h 932"/>
              <a:gd name="T12" fmla="*/ 1027112 w 833"/>
              <a:gd name="T13" fmla="*/ 1362075 h 932"/>
              <a:gd name="T14" fmla="*/ 731837 w 833"/>
              <a:gd name="T15" fmla="*/ 1196975 h 932"/>
              <a:gd name="T16" fmla="*/ 554037 w 833"/>
              <a:gd name="T17" fmla="*/ 1079500 h 932"/>
              <a:gd name="T18" fmla="*/ 449262 w 833"/>
              <a:gd name="T19" fmla="*/ 923925 h 932"/>
              <a:gd name="T20" fmla="*/ 566737 w 833"/>
              <a:gd name="T21" fmla="*/ 593725 h 932"/>
              <a:gd name="T22" fmla="*/ 365125 w 833"/>
              <a:gd name="T23" fmla="*/ 633413 h 932"/>
              <a:gd name="T24" fmla="*/ 152400 w 833"/>
              <a:gd name="T25" fmla="*/ 349250 h 932"/>
              <a:gd name="T26" fmla="*/ 284162 w 833"/>
              <a:gd name="T27" fmla="*/ 0 h 932"/>
              <a:gd name="T28" fmla="*/ 0 w 833"/>
              <a:gd name="T29" fmla="*/ 312738 h 932"/>
              <a:gd name="T30" fmla="*/ 128587 w 833"/>
              <a:gd name="T31" fmla="*/ 563563 h 932"/>
              <a:gd name="T32" fmla="*/ 377825 w 833"/>
              <a:gd name="T33" fmla="*/ 720725 h 932"/>
              <a:gd name="T34" fmla="*/ 377825 w 833"/>
              <a:gd name="T35" fmla="*/ 720725 h 932"/>
              <a:gd name="T36" fmla="*/ 377825 w 833"/>
              <a:gd name="T37" fmla="*/ 720725 h 93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833"/>
              <a:gd name="T58" fmla="*/ 0 h 932"/>
              <a:gd name="T59" fmla="*/ 833 w 833"/>
              <a:gd name="T60" fmla="*/ 932 h 93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833" h="932">
                <a:moveTo>
                  <a:pt x="238" y="454"/>
                </a:moveTo>
                <a:lnTo>
                  <a:pt x="200" y="545"/>
                </a:lnTo>
                <a:lnTo>
                  <a:pt x="267" y="730"/>
                </a:lnTo>
                <a:lnTo>
                  <a:pt x="438" y="816"/>
                </a:lnTo>
                <a:lnTo>
                  <a:pt x="602" y="932"/>
                </a:lnTo>
                <a:lnTo>
                  <a:pt x="833" y="840"/>
                </a:lnTo>
                <a:lnTo>
                  <a:pt x="647" y="858"/>
                </a:lnTo>
                <a:lnTo>
                  <a:pt x="461" y="754"/>
                </a:lnTo>
                <a:lnTo>
                  <a:pt x="349" y="680"/>
                </a:lnTo>
                <a:lnTo>
                  <a:pt x="283" y="582"/>
                </a:lnTo>
                <a:lnTo>
                  <a:pt x="357" y="374"/>
                </a:lnTo>
                <a:lnTo>
                  <a:pt x="230" y="399"/>
                </a:lnTo>
                <a:lnTo>
                  <a:pt x="96" y="220"/>
                </a:lnTo>
                <a:lnTo>
                  <a:pt x="179" y="0"/>
                </a:lnTo>
                <a:lnTo>
                  <a:pt x="0" y="197"/>
                </a:lnTo>
                <a:lnTo>
                  <a:pt x="81" y="355"/>
                </a:lnTo>
                <a:lnTo>
                  <a:pt x="238" y="45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" name="Freeform 153"/>
          <p:cNvSpPr>
            <a:spLocks/>
          </p:cNvSpPr>
          <p:nvPr/>
        </p:nvSpPr>
        <p:spPr bwMode="auto">
          <a:xfrm>
            <a:off x="748506" y="1879445"/>
            <a:ext cx="727075" cy="1403350"/>
          </a:xfrm>
          <a:custGeom>
            <a:avLst/>
            <a:gdLst>
              <a:gd name="T0" fmla="*/ 384175 w 458"/>
              <a:gd name="T1" fmla="*/ 0 h 884"/>
              <a:gd name="T2" fmla="*/ 125413 w 458"/>
              <a:gd name="T3" fmla="*/ 87313 h 884"/>
              <a:gd name="T4" fmla="*/ 0 w 458"/>
              <a:gd name="T5" fmla="*/ 320675 h 884"/>
              <a:gd name="T6" fmla="*/ 66675 w 458"/>
              <a:gd name="T7" fmla="*/ 574675 h 884"/>
              <a:gd name="T8" fmla="*/ 66675 w 458"/>
              <a:gd name="T9" fmla="*/ 777875 h 884"/>
              <a:gd name="T10" fmla="*/ 66675 w 458"/>
              <a:gd name="T11" fmla="*/ 1109663 h 884"/>
              <a:gd name="T12" fmla="*/ 396875 w 458"/>
              <a:gd name="T13" fmla="*/ 1384300 h 884"/>
              <a:gd name="T14" fmla="*/ 727075 w 458"/>
              <a:gd name="T15" fmla="*/ 1403350 h 884"/>
              <a:gd name="T16" fmla="*/ 312738 w 458"/>
              <a:gd name="T17" fmla="*/ 1246188 h 884"/>
              <a:gd name="T18" fmla="*/ 125413 w 458"/>
              <a:gd name="T19" fmla="*/ 1001713 h 884"/>
              <a:gd name="T20" fmla="*/ 195262 w 458"/>
              <a:gd name="T21" fmla="*/ 661988 h 884"/>
              <a:gd name="T22" fmla="*/ 101600 w 458"/>
              <a:gd name="T23" fmla="*/ 349250 h 884"/>
              <a:gd name="T24" fmla="*/ 182562 w 458"/>
              <a:gd name="T25" fmla="*/ 165100 h 884"/>
              <a:gd name="T26" fmla="*/ 384175 w 458"/>
              <a:gd name="T27" fmla="*/ 0 h 884"/>
              <a:gd name="T28" fmla="*/ 384175 w 458"/>
              <a:gd name="T29" fmla="*/ 0 h 884"/>
              <a:gd name="T30" fmla="*/ 384175 w 458"/>
              <a:gd name="T31" fmla="*/ 0 h 8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58"/>
              <a:gd name="T49" fmla="*/ 0 h 884"/>
              <a:gd name="T50" fmla="*/ 458 w 458"/>
              <a:gd name="T51" fmla="*/ 884 h 88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58" h="884">
                <a:moveTo>
                  <a:pt x="242" y="0"/>
                </a:moveTo>
                <a:lnTo>
                  <a:pt x="79" y="55"/>
                </a:lnTo>
                <a:lnTo>
                  <a:pt x="0" y="202"/>
                </a:lnTo>
                <a:lnTo>
                  <a:pt x="42" y="362"/>
                </a:lnTo>
                <a:lnTo>
                  <a:pt x="42" y="490"/>
                </a:lnTo>
                <a:lnTo>
                  <a:pt x="42" y="699"/>
                </a:lnTo>
                <a:lnTo>
                  <a:pt x="250" y="872"/>
                </a:lnTo>
                <a:lnTo>
                  <a:pt x="458" y="884"/>
                </a:lnTo>
                <a:lnTo>
                  <a:pt x="197" y="785"/>
                </a:lnTo>
                <a:lnTo>
                  <a:pt x="79" y="631"/>
                </a:lnTo>
                <a:lnTo>
                  <a:pt x="123" y="417"/>
                </a:lnTo>
                <a:lnTo>
                  <a:pt x="64" y="220"/>
                </a:lnTo>
                <a:lnTo>
                  <a:pt x="115" y="104"/>
                </a:lnTo>
                <a:lnTo>
                  <a:pt x="24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Freeform 154"/>
          <p:cNvSpPr>
            <a:spLocks/>
          </p:cNvSpPr>
          <p:nvPr/>
        </p:nvSpPr>
        <p:spPr bwMode="auto">
          <a:xfrm>
            <a:off x="1943894" y="3055783"/>
            <a:ext cx="722312" cy="357187"/>
          </a:xfrm>
          <a:custGeom>
            <a:avLst/>
            <a:gdLst>
              <a:gd name="T0" fmla="*/ 0 w 455"/>
              <a:gd name="T1" fmla="*/ 233362 h 225"/>
              <a:gd name="T2" fmla="*/ 271462 w 455"/>
              <a:gd name="T3" fmla="*/ 0 h 225"/>
              <a:gd name="T4" fmla="*/ 490537 w 455"/>
              <a:gd name="T5" fmla="*/ 239712 h 225"/>
              <a:gd name="T6" fmla="*/ 722312 w 455"/>
              <a:gd name="T7" fmla="*/ 319087 h 225"/>
              <a:gd name="T8" fmla="*/ 531812 w 455"/>
              <a:gd name="T9" fmla="*/ 357187 h 225"/>
              <a:gd name="T10" fmla="*/ 333375 w 455"/>
              <a:gd name="T11" fmla="*/ 163512 h 225"/>
              <a:gd name="T12" fmla="*/ 214312 w 455"/>
              <a:gd name="T13" fmla="*/ 241300 h 225"/>
              <a:gd name="T14" fmla="*/ 0 w 455"/>
              <a:gd name="T15" fmla="*/ 233362 h 225"/>
              <a:gd name="T16" fmla="*/ 0 w 455"/>
              <a:gd name="T17" fmla="*/ 233362 h 225"/>
              <a:gd name="T18" fmla="*/ 0 w 455"/>
              <a:gd name="T19" fmla="*/ 233362 h 2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55"/>
              <a:gd name="T31" fmla="*/ 0 h 225"/>
              <a:gd name="T32" fmla="*/ 455 w 455"/>
              <a:gd name="T33" fmla="*/ 225 h 22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55" h="225">
                <a:moveTo>
                  <a:pt x="0" y="147"/>
                </a:moveTo>
                <a:lnTo>
                  <a:pt x="171" y="0"/>
                </a:lnTo>
                <a:lnTo>
                  <a:pt x="309" y="151"/>
                </a:lnTo>
                <a:lnTo>
                  <a:pt x="455" y="201"/>
                </a:lnTo>
                <a:lnTo>
                  <a:pt x="335" y="225"/>
                </a:lnTo>
                <a:lnTo>
                  <a:pt x="210" y="103"/>
                </a:lnTo>
                <a:lnTo>
                  <a:pt x="135" y="152"/>
                </a:lnTo>
                <a:lnTo>
                  <a:pt x="0" y="14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" name="Freeform 155"/>
          <p:cNvSpPr>
            <a:spLocks/>
          </p:cNvSpPr>
          <p:nvPr/>
        </p:nvSpPr>
        <p:spPr bwMode="auto">
          <a:xfrm>
            <a:off x="7041356" y="1466695"/>
            <a:ext cx="1403350" cy="2678113"/>
          </a:xfrm>
          <a:custGeom>
            <a:avLst/>
            <a:gdLst>
              <a:gd name="T0" fmla="*/ 0 w 884"/>
              <a:gd name="T1" fmla="*/ 1889126 h 1687"/>
              <a:gd name="T2" fmla="*/ 233363 w 884"/>
              <a:gd name="T3" fmla="*/ 2054226 h 1687"/>
              <a:gd name="T4" fmla="*/ 541338 w 884"/>
              <a:gd name="T5" fmla="*/ 2005013 h 1687"/>
              <a:gd name="T6" fmla="*/ 504825 w 884"/>
              <a:gd name="T7" fmla="*/ 2424113 h 1687"/>
              <a:gd name="T8" fmla="*/ 719137 w 884"/>
              <a:gd name="T9" fmla="*/ 2492376 h 1687"/>
              <a:gd name="T10" fmla="*/ 800100 w 884"/>
              <a:gd name="T11" fmla="*/ 2678113 h 1687"/>
              <a:gd name="T12" fmla="*/ 882650 w 884"/>
              <a:gd name="T13" fmla="*/ 2667001 h 1687"/>
              <a:gd name="T14" fmla="*/ 728662 w 884"/>
              <a:gd name="T15" fmla="*/ 2162176 h 1687"/>
              <a:gd name="T16" fmla="*/ 765175 w 884"/>
              <a:gd name="T17" fmla="*/ 1908176 h 1687"/>
              <a:gd name="T18" fmla="*/ 965200 w 884"/>
              <a:gd name="T19" fmla="*/ 2054226 h 1687"/>
              <a:gd name="T20" fmla="*/ 1189038 w 884"/>
              <a:gd name="T21" fmla="*/ 1897063 h 1687"/>
              <a:gd name="T22" fmla="*/ 1319213 w 884"/>
              <a:gd name="T23" fmla="*/ 1624013 h 1687"/>
              <a:gd name="T24" fmla="*/ 1095375 w 884"/>
              <a:gd name="T25" fmla="*/ 1420813 h 1687"/>
              <a:gd name="T26" fmla="*/ 1403350 w 884"/>
              <a:gd name="T27" fmla="*/ 1177925 h 1687"/>
              <a:gd name="T28" fmla="*/ 1214438 w 884"/>
              <a:gd name="T29" fmla="*/ 438150 h 1687"/>
              <a:gd name="T30" fmla="*/ 1296988 w 884"/>
              <a:gd name="T31" fmla="*/ 125413 h 1687"/>
              <a:gd name="T32" fmla="*/ 1166813 w 884"/>
              <a:gd name="T33" fmla="*/ 0 h 1687"/>
              <a:gd name="T34" fmla="*/ 1189038 w 884"/>
              <a:gd name="T35" fmla="*/ 271463 h 1687"/>
              <a:gd name="T36" fmla="*/ 1082675 w 884"/>
              <a:gd name="T37" fmla="*/ 466725 h 1687"/>
              <a:gd name="T38" fmla="*/ 1296988 w 884"/>
              <a:gd name="T39" fmla="*/ 904875 h 1687"/>
              <a:gd name="T40" fmla="*/ 1247775 w 884"/>
              <a:gd name="T41" fmla="*/ 1177925 h 1687"/>
              <a:gd name="T42" fmla="*/ 952500 w 884"/>
              <a:gd name="T43" fmla="*/ 1373188 h 1687"/>
              <a:gd name="T44" fmla="*/ 1166813 w 884"/>
              <a:gd name="T45" fmla="*/ 1624013 h 1687"/>
              <a:gd name="T46" fmla="*/ 1047750 w 884"/>
              <a:gd name="T47" fmla="*/ 1927226 h 1687"/>
              <a:gd name="T48" fmla="*/ 787400 w 884"/>
              <a:gd name="T49" fmla="*/ 1800226 h 1687"/>
              <a:gd name="T50" fmla="*/ 871538 w 884"/>
              <a:gd name="T51" fmla="*/ 1509713 h 1687"/>
              <a:gd name="T52" fmla="*/ 635000 w 884"/>
              <a:gd name="T53" fmla="*/ 1858963 h 1687"/>
              <a:gd name="T54" fmla="*/ 363537 w 884"/>
              <a:gd name="T55" fmla="*/ 1682751 h 1687"/>
              <a:gd name="T56" fmla="*/ 482600 w 884"/>
              <a:gd name="T57" fmla="*/ 1897063 h 1687"/>
              <a:gd name="T58" fmla="*/ 271463 w 884"/>
              <a:gd name="T59" fmla="*/ 1985963 h 1687"/>
              <a:gd name="T60" fmla="*/ 0 w 884"/>
              <a:gd name="T61" fmla="*/ 1889126 h 1687"/>
              <a:gd name="T62" fmla="*/ 0 w 884"/>
              <a:gd name="T63" fmla="*/ 1889126 h 1687"/>
              <a:gd name="T64" fmla="*/ 0 w 884"/>
              <a:gd name="T65" fmla="*/ 1889126 h 168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884"/>
              <a:gd name="T100" fmla="*/ 0 h 1687"/>
              <a:gd name="T101" fmla="*/ 884 w 884"/>
              <a:gd name="T102" fmla="*/ 1687 h 168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884" h="1687">
                <a:moveTo>
                  <a:pt x="0" y="1190"/>
                </a:moveTo>
                <a:lnTo>
                  <a:pt x="147" y="1294"/>
                </a:lnTo>
                <a:lnTo>
                  <a:pt x="341" y="1263"/>
                </a:lnTo>
                <a:lnTo>
                  <a:pt x="318" y="1527"/>
                </a:lnTo>
                <a:lnTo>
                  <a:pt x="453" y="1570"/>
                </a:lnTo>
                <a:lnTo>
                  <a:pt x="504" y="1687"/>
                </a:lnTo>
                <a:lnTo>
                  <a:pt x="556" y="1680"/>
                </a:lnTo>
                <a:lnTo>
                  <a:pt x="459" y="1362"/>
                </a:lnTo>
                <a:lnTo>
                  <a:pt x="482" y="1202"/>
                </a:lnTo>
                <a:lnTo>
                  <a:pt x="608" y="1294"/>
                </a:lnTo>
                <a:lnTo>
                  <a:pt x="749" y="1195"/>
                </a:lnTo>
                <a:lnTo>
                  <a:pt x="831" y="1023"/>
                </a:lnTo>
                <a:lnTo>
                  <a:pt x="690" y="895"/>
                </a:lnTo>
                <a:lnTo>
                  <a:pt x="884" y="742"/>
                </a:lnTo>
                <a:lnTo>
                  <a:pt x="765" y="276"/>
                </a:lnTo>
                <a:lnTo>
                  <a:pt x="817" y="79"/>
                </a:lnTo>
                <a:lnTo>
                  <a:pt x="735" y="0"/>
                </a:lnTo>
                <a:lnTo>
                  <a:pt x="749" y="171"/>
                </a:lnTo>
                <a:lnTo>
                  <a:pt x="682" y="294"/>
                </a:lnTo>
                <a:lnTo>
                  <a:pt x="817" y="570"/>
                </a:lnTo>
                <a:lnTo>
                  <a:pt x="786" y="742"/>
                </a:lnTo>
                <a:lnTo>
                  <a:pt x="600" y="865"/>
                </a:lnTo>
                <a:lnTo>
                  <a:pt x="735" y="1023"/>
                </a:lnTo>
                <a:lnTo>
                  <a:pt x="660" y="1214"/>
                </a:lnTo>
                <a:lnTo>
                  <a:pt x="496" y="1134"/>
                </a:lnTo>
                <a:lnTo>
                  <a:pt x="549" y="951"/>
                </a:lnTo>
                <a:lnTo>
                  <a:pt x="400" y="1171"/>
                </a:lnTo>
                <a:lnTo>
                  <a:pt x="229" y="1060"/>
                </a:lnTo>
                <a:lnTo>
                  <a:pt x="304" y="1195"/>
                </a:lnTo>
                <a:lnTo>
                  <a:pt x="171" y="1251"/>
                </a:lnTo>
                <a:lnTo>
                  <a:pt x="0" y="119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" name="Freeform 156"/>
          <p:cNvSpPr>
            <a:spLocks/>
          </p:cNvSpPr>
          <p:nvPr/>
        </p:nvSpPr>
        <p:spPr bwMode="auto">
          <a:xfrm>
            <a:off x="7015956" y="1115858"/>
            <a:ext cx="1073150" cy="2055812"/>
          </a:xfrm>
          <a:custGeom>
            <a:avLst/>
            <a:gdLst>
              <a:gd name="T0" fmla="*/ 0 w 676"/>
              <a:gd name="T1" fmla="*/ 1987550 h 1295"/>
              <a:gd name="T2" fmla="*/ 530225 w 676"/>
              <a:gd name="T3" fmla="*/ 2055812 h 1295"/>
              <a:gd name="T4" fmla="*/ 684212 w 676"/>
              <a:gd name="T5" fmla="*/ 1860550 h 1295"/>
              <a:gd name="T6" fmla="*/ 614362 w 676"/>
              <a:gd name="T7" fmla="*/ 1638300 h 1295"/>
              <a:gd name="T8" fmla="*/ 1014413 w 676"/>
              <a:gd name="T9" fmla="*/ 1462087 h 1295"/>
              <a:gd name="T10" fmla="*/ 1073150 w 676"/>
              <a:gd name="T11" fmla="*/ 1111250 h 1295"/>
              <a:gd name="T12" fmla="*/ 790575 w 676"/>
              <a:gd name="T13" fmla="*/ 711200 h 1295"/>
              <a:gd name="T14" fmla="*/ 968375 w 676"/>
              <a:gd name="T15" fmla="*/ 331787 h 1295"/>
              <a:gd name="T16" fmla="*/ 719137 w 676"/>
              <a:gd name="T17" fmla="*/ 0 h 1295"/>
              <a:gd name="T18" fmla="*/ 849313 w 676"/>
              <a:gd name="T19" fmla="*/ 293687 h 1295"/>
              <a:gd name="T20" fmla="*/ 660400 w 676"/>
              <a:gd name="T21" fmla="*/ 661987 h 1295"/>
              <a:gd name="T22" fmla="*/ 862013 w 676"/>
              <a:gd name="T23" fmla="*/ 974725 h 1295"/>
              <a:gd name="T24" fmla="*/ 908050 w 676"/>
              <a:gd name="T25" fmla="*/ 1236662 h 1295"/>
              <a:gd name="T26" fmla="*/ 812800 w 676"/>
              <a:gd name="T27" fmla="*/ 1431924 h 1295"/>
              <a:gd name="T28" fmla="*/ 436563 w 676"/>
              <a:gd name="T29" fmla="*/ 1598612 h 1295"/>
              <a:gd name="T30" fmla="*/ 542925 w 676"/>
              <a:gd name="T31" fmla="*/ 1725612 h 1295"/>
              <a:gd name="T32" fmla="*/ 460375 w 676"/>
              <a:gd name="T33" fmla="*/ 1968500 h 1295"/>
              <a:gd name="T34" fmla="*/ 0 w 676"/>
              <a:gd name="T35" fmla="*/ 1987550 h 1295"/>
              <a:gd name="T36" fmla="*/ 0 w 676"/>
              <a:gd name="T37" fmla="*/ 1987550 h 1295"/>
              <a:gd name="T38" fmla="*/ 0 w 676"/>
              <a:gd name="T39" fmla="*/ 1987550 h 129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76"/>
              <a:gd name="T61" fmla="*/ 0 h 1295"/>
              <a:gd name="T62" fmla="*/ 676 w 676"/>
              <a:gd name="T63" fmla="*/ 1295 h 129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76" h="1295">
                <a:moveTo>
                  <a:pt x="0" y="1252"/>
                </a:moveTo>
                <a:lnTo>
                  <a:pt x="334" y="1295"/>
                </a:lnTo>
                <a:lnTo>
                  <a:pt x="431" y="1172"/>
                </a:lnTo>
                <a:lnTo>
                  <a:pt x="387" y="1032"/>
                </a:lnTo>
                <a:lnTo>
                  <a:pt x="639" y="921"/>
                </a:lnTo>
                <a:lnTo>
                  <a:pt x="676" y="700"/>
                </a:lnTo>
                <a:lnTo>
                  <a:pt x="498" y="448"/>
                </a:lnTo>
                <a:lnTo>
                  <a:pt x="610" y="209"/>
                </a:lnTo>
                <a:lnTo>
                  <a:pt x="453" y="0"/>
                </a:lnTo>
                <a:lnTo>
                  <a:pt x="535" y="185"/>
                </a:lnTo>
                <a:lnTo>
                  <a:pt x="416" y="417"/>
                </a:lnTo>
                <a:lnTo>
                  <a:pt x="543" y="614"/>
                </a:lnTo>
                <a:lnTo>
                  <a:pt x="572" y="779"/>
                </a:lnTo>
                <a:lnTo>
                  <a:pt x="512" y="902"/>
                </a:lnTo>
                <a:lnTo>
                  <a:pt x="275" y="1007"/>
                </a:lnTo>
                <a:lnTo>
                  <a:pt x="342" y="1087"/>
                </a:lnTo>
                <a:lnTo>
                  <a:pt x="290" y="1240"/>
                </a:lnTo>
                <a:lnTo>
                  <a:pt x="0" y="125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" name="Freeform 157"/>
          <p:cNvSpPr>
            <a:spLocks/>
          </p:cNvSpPr>
          <p:nvPr/>
        </p:nvSpPr>
        <p:spPr bwMode="auto">
          <a:xfrm>
            <a:off x="4128294" y="4484533"/>
            <a:ext cx="261937" cy="74612"/>
          </a:xfrm>
          <a:custGeom>
            <a:avLst/>
            <a:gdLst>
              <a:gd name="T0" fmla="*/ 0 w 165"/>
              <a:gd name="T1" fmla="*/ 23812 h 47"/>
              <a:gd name="T2" fmla="*/ 74612 w 165"/>
              <a:gd name="T3" fmla="*/ 0 h 47"/>
              <a:gd name="T4" fmla="*/ 150812 w 165"/>
              <a:gd name="T5" fmla="*/ 39687 h 47"/>
              <a:gd name="T6" fmla="*/ 261937 w 165"/>
              <a:gd name="T7" fmla="*/ 47625 h 47"/>
              <a:gd name="T8" fmla="*/ 122237 w 165"/>
              <a:gd name="T9" fmla="*/ 74612 h 47"/>
              <a:gd name="T10" fmla="*/ 0 w 165"/>
              <a:gd name="T11" fmla="*/ 23812 h 47"/>
              <a:gd name="T12" fmla="*/ 0 w 165"/>
              <a:gd name="T13" fmla="*/ 23812 h 47"/>
              <a:gd name="T14" fmla="*/ 0 w 165"/>
              <a:gd name="T15" fmla="*/ 23812 h 4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5"/>
              <a:gd name="T25" fmla="*/ 0 h 47"/>
              <a:gd name="T26" fmla="*/ 165 w 165"/>
              <a:gd name="T27" fmla="*/ 47 h 4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5" h="47">
                <a:moveTo>
                  <a:pt x="0" y="15"/>
                </a:moveTo>
                <a:lnTo>
                  <a:pt x="47" y="0"/>
                </a:lnTo>
                <a:lnTo>
                  <a:pt x="95" y="25"/>
                </a:lnTo>
                <a:lnTo>
                  <a:pt x="165" y="30"/>
                </a:lnTo>
                <a:lnTo>
                  <a:pt x="77" y="47"/>
                </a:lnTo>
                <a:lnTo>
                  <a:pt x="0" y="1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" name="Freeform 158"/>
          <p:cNvSpPr>
            <a:spLocks/>
          </p:cNvSpPr>
          <p:nvPr/>
        </p:nvSpPr>
        <p:spPr bwMode="auto">
          <a:xfrm>
            <a:off x="3621881" y="4471833"/>
            <a:ext cx="265113" cy="77787"/>
          </a:xfrm>
          <a:custGeom>
            <a:avLst/>
            <a:gdLst>
              <a:gd name="T0" fmla="*/ 92075 w 167"/>
              <a:gd name="T1" fmla="*/ 33337 h 49"/>
              <a:gd name="T2" fmla="*/ 163513 w 167"/>
              <a:gd name="T3" fmla="*/ 0 h 49"/>
              <a:gd name="T4" fmla="*/ 265113 w 167"/>
              <a:gd name="T5" fmla="*/ 36512 h 49"/>
              <a:gd name="T6" fmla="*/ 109538 w 167"/>
              <a:gd name="T7" fmla="*/ 77787 h 49"/>
              <a:gd name="T8" fmla="*/ 0 w 167"/>
              <a:gd name="T9" fmla="*/ 39687 h 49"/>
              <a:gd name="T10" fmla="*/ 92075 w 167"/>
              <a:gd name="T11" fmla="*/ 33337 h 49"/>
              <a:gd name="T12" fmla="*/ 92075 w 167"/>
              <a:gd name="T13" fmla="*/ 33337 h 49"/>
              <a:gd name="T14" fmla="*/ 92075 w 167"/>
              <a:gd name="T15" fmla="*/ 33337 h 4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7"/>
              <a:gd name="T25" fmla="*/ 0 h 49"/>
              <a:gd name="T26" fmla="*/ 167 w 167"/>
              <a:gd name="T27" fmla="*/ 49 h 4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7" h="49">
                <a:moveTo>
                  <a:pt x="58" y="21"/>
                </a:moveTo>
                <a:lnTo>
                  <a:pt x="103" y="0"/>
                </a:lnTo>
                <a:lnTo>
                  <a:pt x="167" y="23"/>
                </a:lnTo>
                <a:lnTo>
                  <a:pt x="69" y="49"/>
                </a:lnTo>
                <a:lnTo>
                  <a:pt x="0" y="25"/>
                </a:lnTo>
                <a:lnTo>
                  <a:pt x="58" y="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" name="Freeform 159"/>
          <p:cNvSpPr>
            <a:spLocks/>
          </p:cNvSpPr>
          <p:nvPr/>
        </p:nvSpPr>
        <p:spPr bwMode="auto">
          <a:xfrm>
            <a:off x="5074444" y="4624233"/>
            <a:ext cx="188912" cy="66675"/>
          </a:xfrm>
          <a:custGeom>
            <a:avLst/>
            <a:gdLst>
              <a:gd name="T0" fmla="*/ 0 w 119"/>
              <a:gd name="T1" fmla="*/ 31750 h 42"/>
              <a:gd name="T2" fmla="*/ 101600 w 119"/>
              <a:gd name="T3" fmla="*/ 0 h 42"/>
              <a:gd name="T4" fmla="*/ 188912 w 119"/>
              <a:gd name="T5" fmla="*/ 23812 h 42"/>
              <a:gd name="T6" fmla="*/ 117475 w 119"/>
              <a:gd name="T7" fmla="*/ 66675 h 42"/>
              <a:gd name="T8" fmla="*/ 0 w 119"/>
              <a:gd name="T9" fmla="*/ 31750 h 42"/>
              <a:gd name="T10" fmla="*/ 0 w 119"/>
              <a:gd name="T11" fmla="*/ 31750 h 42"/>
              <a:gd name="T12" fmla="*/ 0 w 119"/>
              <a:gd name="T13" fmla="*/ 31750 h 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9"/>
              <a:gd name="T22" fmla="*/ 0 h 42"/>
              <a:gd name="T23" fmla="*/ 119 w 119"/>
              <a:gd name="T24" fmla="*/ 42 h 4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9" h="42">
                <a:moveTo>
                  <a:pt x="0" y="20"/>
                </a:moveTo>
                <a:lnTo>
                  <a:pt x="64" y="0"/>
                </a:lnTo>
                <a:lnTo>
                  <a:pt x="119" y="15"/>
                </a:lnTo>
                <a:lnTo>
                  <a:pt x="74" y="42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" name="Freeform 160"/>
          <p:cNvSpPr>
            <a:spLocks/>
          </p:cNvSpPr>
          <p:nvPr/>
        </p:nvSpPr>
        <p:spPr bwMode="auto">
          <a:xfrm>
            <a:off x="4715669" y="4819495"/>
            <a:ext cx="323850" cy="109538"/>
          </a:xfrm>
          <a:custGeom>
            <a:avLst/>
            <a:gdLst>
              <a:gd name="T0" fmla="*/ 0 w 204"/>
              <a:gd name="T1" fmla="*/ 38100 h 69"/>
              <a:gd name="T2" fmla="*/ 139700 w 204"/>
              <a:gd name="T3" fmla="*/ 109538 h 69"/>
              <a:gd name="T4" fmla="*/ 323850 w 204"/>
              <a:gd name="T5" fmla="*/ 65088 h 69"/>
              <a:gd name="T6" fmla="*/ 209550 w 204"/>
              <a:gd name="T7" fmla="*/ 0 h 69"/>
              <a:gd name="T8" fmla="*/ 228600 w 204"/>
              <a:gd name="T9" fmla="*/ 39688 h 69"/>
              <a:gd name="T10" fmla="*/ 120650 w 204"/>
              <a:gd name="T11" fmla="*/ 60325 h 69"/>
              <a:gd name="T12" fmla="*/ 0 w 204"/>
              <a:gd name="T13" fmla="*/ 38100 h 69"/>
              <a:gd name="T14" fmla="*/ 0 w 204"/>
              <a:gd name="T15" fmla="*/ 38100 h 69"/>
              <a:gd name="T16" fmla="*/ 0 w 204"/>
              <a:gd name="T17" fmla="*/ 38100 h 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4"/>
              <a:gd name="T28" fmla="*/ 0 h 69"/>
              <a:gd name="T29" fmla="*/ 204 w 204"/>
              <a:gd name="T30" fmla="*/ 69 h 6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4" h="69">
                <a:moveTo>
                  <a:pt x="0" y="24"/>
                </a:moveTo>
                <a:lnTo>
                  <a:pt x="88" y="69"/>
                </a:lnTo>
                <a:lnTo>
                  <a:pt x="204" y="41"/>
                </a:lnTo>
                <a:lnTo>
                  <a:pt x="132" y="0"/>
                </a:lnTo>
                <a:lnTo>
                  <a:pt x="144" y="25"/>
                </a:lnTo>
                <a:lnTo>
                  <a:pt x="76" y="38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" name="Freeform 161"/>
          <p:cNvSpPr>
            <a:spLocks/>
          </p:cNvSpPr>
          <p:nvPr/>
        </p:nvSpPr>
        <p:spPr bwMode="auto">
          <a:xfrm>
            <a:off x="3679031" y="4902045"/>
            <a:ext cx="373063" cy="101600"/>
          </a:xfrm>
          <a:custGeom>
            <a:avLst/>
            <a:gdLst>
              <a:gd name="T0" fmla="*/ 0 w 235"/>
              <a:gd name="T1" fmla="*/ 30162 h 64"/>
              <a:gd name="T2" fmla="*/ 131763 w 235"/>
              <a:gd name="T3" fmla="*/ 101600 h 64"/>
              <a:gd name="T4" fmla="*/ 304800 w 235"/>
              <a:gd name="T5" fmla="*/ 88900 h 64"/>
              <a:gd name="T6" fmla="*/ 373063 w 235"/>
              <a:gd name="T7" fmla="*/ 49212 h 64"/>
              <a:gd name="T8" fmla="*/ 261938 w 235"/>
              <a:gd name="T9" fmla="*/ 0 h 64"/>
              <a:gd name="T10" fmla="*/ 271463 w 235"/>
              <a:gd name="T11" fmla="*/ 53975 h 64"/>
              <a:gd name="T12" fmla="*/ 0 w 235"/>
              <a:gd name="T13" fmla="*/ 30162 h 64"/>
              <a:gd name="T14" fmla="*/ 0 w 235"/>
              <a:gd name="T15" fmla="*/ 30162 h 64"/>
              <a:gd name="T16" fmla="*/ 0 w 235"/>
              <a:gd name="T17" fmla="*/ 30162 h 6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5"/>
              <a:gd name="T28" fmla="*/ 0 h 64"/>
              <a:gd name="T29" fmla="*/ 235 w 235"/>
              <a:gd name="T30" fmla="*/ 64 h 6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5" h="64">
                <a:moveTo>
                  <a:pt x="0" y="19"/>
                </a:moveTo>
                <a:lnTo>
                  <a:pt x="83" y="64"/>
                </a:lnTo>
                <a:lnTo>
                  <a:pt x="192" y="56"/>
                </a:lnTo>
                <a:lnTo>
                  <a:pt x="235" y="31"/>
                </a:lnTo>
                <a:lnTo>
                  <a:pt x="165" y="0"/>
                </a:lnTo>
                <a:lnTo>
                  <a:pt x="171" y="34"/>
                </a:lnTo>
                <a:lnTo>
                  <a:pt x="0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" name="Freeform 162"/>
          <p:cNvSpPr>
            <a:spLocks/>
          </p:cNvSpPr>
          <p:nvPr/>
        </p:nvSpPr>
        <p:spPr bwMode="auto">
          <a:xfrm>
            <a:off x="6007894" y="3981295"/>
            <a:ext cx="160337" cy="39688"/>
          </a:xfrm>
          <a:custGeom>
            <a:avLst/>
            <a:gdLst>
              <a:gd name="T0" fmla="*/ 0 w 101"/>
              <a:gd name="T1" fmla="*/ 17463 h 25"/>
              <a:gd name="T2" fmla="*/ 100012 w 101"/>
              <a:gd name="T3" fmla="*/ 0 h 25"/>
              <a:gd name="T4" fmla="*/ 160337 w 101"/>
              <a:gd name="T5" fmla="*/ 17463 h 25"/>
              <a:gd name="T6" fmla="*/ 104775 w 101"/>
              <a:gd name="T7" fmla="*/ 39688 h 25"/>
              <a:gd name="T8" fmla="*/ 0 w 101"/>
              <a:gd name="T9" fmla="*/ 17463 h 25"/>
              <a:gd name="T10" fmla="*/ 0 w 101"/>
              <a:gd name="T11" fmla="*/ 17463 h 25"/>
              <a:gd name="T12" fmla="*/ 0 w 101"/>
              <a:gd name="T13" fmla="*/ 17463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1"/>
              <a:gd name="T22" fmla="*/ 0 h 25"/>
              <a:gd name="T23" fmla="*/ 101 w 101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1" h="25">
                <a:moveTo>
                  <a:pt x="0" y="11"/>
                </a:moveTo>
                <a:lnTo>
                  <a:pt x="63" y="0"/>
                </a:lnTo>
                <a:lnTo>
                  <a:pt x="101" y="11"/>
                </a:lnTo>
                <a:lnTo>
                  <a:pt x="66" y="25"/>
                </a:lnTo>
                <a:lnTo>
                  <a:pt x="0" y="1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" name="Freeform 163"/>
          <p:cNvSpPr>
            <a:spLocks/>
          </p:cNvSpPr>
          <p:nvPr/>
        </p:nvSpPr>
        <p:spPr bwMode="auto">
          <a:xfrm>
            <a:off x="5341144" y="4752820"/>
            <a:ext cx="328612" cy="114300"/>
          </a:xfrm>
          <a:custGeom>
            <a:avLst/>
            <a:gdLst>
              <a:gd name="T0" fmla="*/ 0 w 207"/>
              <a:gd name="T1" fmla="*/ 71437 h 72"/>
              <a:gd name="T2" fmla="*/ 155575 w 207"/>
              <a:gd name="T3" fmla="*/ 0 h 72"/>
              <a:gd name="T4" fmla="*/ 209550 w 207"/>
              <a:gd name="T5" fmla="*/ 60325 h 72"/>
              <a:gd name="T6" fmla="*/ 328612 w 207"/>
              <a:gd name="T7" fmla="*/ 65087 h 72"/>
              <a:gd name="T8" fmla="*/ 211137 w 207"/>
              <a:gd name="T9" fmla="*/ 114300 h 72"/>
              <a:gd name="T10" fmla="*/ 0 w 207"/>
              <a:gd name="T11" fmla="*/ 71437 h 72"/>
              <a:gd name="T12" fmla="*/ 0 w 207"/>
              <a:gd name="T13" fmla="*/ 71437 h 72"/>
              <a:gd name="T14" fmla="*/ 0 w 207"/>
              <a:gd name="T15" fmla="*/ 71437 h 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7"/>
              <a:gd name="T25" fmla="*/ 0 h 72"/>
              <a:gd name="T26" fmla="*/ 207 w 207"/>
              <a:gd name="T27" fmla="*/ 72 h 7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7" h="72">
                <a:moveTo>
                  <a:pt x="0" y="45"/>
                </a:moveTo>
                <a:lnTo>
                  <a:pt x="98" y="0"/>
                </a:lnTo>
                <a:lnTo>
                  <a:pt x="132" y="38"/>
                </a:lnTo>
                <a:lnTo>
                  <a:pt x="207" y="41"/>
                </a:lnTo>
                <a:lnTo>
                  <a:pt x="133" y="72"/>
                </a:lnTo>
                <a:lnTo>
                  <a:pt x="0" y="4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" name="Freeform 164"/>
          <p:cNvSpPr>
            <a:spLocks/>
          </p:cNvSpPr>
          <p:nvPr/>
        </p:nvSpPr>
        <p:spPr bwMode="auto">
          <a:xfrm>
            <a:off x="5718969" y="4460720"/>
            <a:ext cx="276225" cy="50800"/>
          </a:xfrm>
          <a:custGeom>
            <a:avLst/>
            <a:gdLst>
              <a:gd name="T0" fmla="*/ 0 w 174"/>
              <a:gd name="T1" fmla="*/ 23812 h 32"/>
              <a:gd name="T2" fmla="*/ 127000 w 174"/>
              <a:gd name="T3" fmla="*/ 0 h 32"/>
              <a:gd name="T4" fmla="*/ 276225 w 174"/>
              <a:gd name="T5" fmla="*/ 23812 h 32"/>
              <a:gd name="T6" fmla="*/ 149225 w 174"/>
              <a:gd name="T7" fmla="*/ 50800 h 32"/>
              <a:gd name="T8" fmla="*/ 0 w 174"/>
              <a:gd name="T9" fmla="*/ 23812 h 32"/>
              <a:gd name="T10" fmla="*/ 0 w 174"/>
              <a:gd name="T11" fmla="*/ 23812 h 32"/>
              <a:gd name="T12" fmla="*/ 0 w 174"/>
              <a:gd name="T13" fmla="*/ 23812 h 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4"/>
              <a:gd name="T22" fmla="*/ 0 h 32"/>
              <a:gd name="T23" fmla="*/ 174 w 174"/>
              <a:gd name="T24" fmla="*/ 32 h 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4" h="32">
                <a:moveTo>
                  <a:pt x="0" y="15"/>
                </a:moveTo>
                <a:lnTo>
                  <a:pt x="80" y="0"/>
                </a:lnTo>
                <a:lnTo>
                  <a:pt x="174" y="15"/>
                </a:lnTo>
                <a:lnTo>
                  <a:pt x="94" y="32"/>
                </a:lnTo>
                <a:lnTo>
                  <a:pt x="0" y="1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" name="Freeform 165"/>
          <p:cNvSpPr>
            <a:spLocks/>
          </p:cNvSpPr>
          <p:nvPr/>
        </p:nvSpPr>
        <p:spPr bwMode="auto">
          <a:xfrm>
            <a:off x="5155406" y="3911445"/>
            <a:ext cx="122238" cy="44450"/>
          </a:xfrm>
          <a:custGeom>
            <a:avLst/>
            <a:gdLst>
              <a:gd name="T0" fmla="*/ 0 w 77"/>
              <a:gd name="T1" fmla="*/ 20638 h 28"/>
              <a:gd name="T2" fmla="*/ 44450 w 77"/>
              <a:gd name="T3" fmla="*/ 0 h 28"/>
              <a:gd name="T4" fmla="*/ 122238 w 77"/>
              <a:gd name="T5" fmla="*/ 38100 h 28"/>
              <a:gd name="T6" fmla="*/ 58738 w 77"/>
              <a:gd name="T7" fmla="*/ 44450 h 28"/>
              <a:gd name="T8" fmla="*/ 0 w 77"/>
              <a:gd name="T9" fmla="*/ 20638 h 28"/>
              <a:gd name="T10" fmla="*/ 0 w 77"/>
              <a:gd name="T11" fmla="*/ 20638 h 28"/>
              <a:gd name="T12" fmla="*/ 0 w 77"/>
              <a:gd name="T13" fmla="*/ 20638 h 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7"/>
              <a:gd name="T22" fmla="*/ 0 h 28"/>
              <a:gd name="T23" fmla="*/ 77 w 77"/>
              <a:gd name="T24" fmla="*/ 28 h 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7" h="28">
                <a:moveTo>
                  <a:pt x="0" y="13"/>
                </a:moveTo>
                <a:lnTo>
                  <a:pt x="28" y="0"/>
                </a:lnTo>
                <a:lnTo>
                  <a:pt x="77" y="24"/>
                </a:lnTo>
                <a:lnTo>
                  <a:pt x="37" y="28"/>
                </a:ln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" name="Freeform 166"/>
          <p:cNvSpPr>
            <a:spLocks/>
          </p:cNvSpPr>
          <p:nvPr/>
        </p:nvSpPr>
        <p:spPr bwMode="auto">
          <a:xfrm>
            <a:off x="4720431" y="3747933"/>
            <a:ext cx="96838" cy="34925"/>
          </a:xfrm>
          <a:custGeom>
            <a:avLst/>
            <a:gdLst>
              <a:gd name="T0" fmla="*/ 0 w 61"/>
              <a:gd name="T1" fmla="*/ 12700 h 22"/>
              <a:gd name="T2" fmla="*/ 39688 w 61"/>
              <a:gd name="T3" fmla="*/ 0 h 22"/>
              <a:gd name="T4" fmla="*/ 96838 w 61"/>
              <a:gd name="T5" fmla="*/ 12700 h 22"/>
              <a:gd name="T6" fmla="*/ 28575 w 61"/>
              <a:gd name="T7" fmla="*/ 34925 h 22"/>
              <a:gd name="T8" fmla="*/ 0 w 61"/>
              <a:gd name="T9" fmla="*/ 12700 h 22"/>
              <a:gd name="T10" fmla="*/ 0 w 61"/>
              <a:gd name="T11" fmla="*/ 12700 h 22"/>
              <a:gd name="T12" fmla="*/ 0 w 61"/>
              <a:gd name="T13" fmla="*/ 12700 h 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1"/>
              <a:gd name="T22" fmla="*/ 0 h 22"/>
              <a:gd name="T23" fmla="*/ 61 w 61"/>
              <a:gd name="T24" fmla="*/ 22 h 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1" h="22">
                <a:moveTo>
                  <a:pt x="0" y="8"/>
                </a:moveTo>
                <a:lnTo>
                  <a:pt x="25" y="0"/>
                </a:lnTo>
                <a:lnTo>
                  <a:pt x="61" y="8"/>
                </a:lnTo>
                <a:lnTo>
                  <a:pt x="18" y="22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" name="Freeform 167"/>
          <p:cNvSpPr>
            <a:spLocks/>
          </p:cNvSpPr>
          <p:nvPr/>
        </p:nvSpPr>
        <p:spPr bwMode="auto">
          <a:xfrm>
            <a:off x="4690269" y="3936845"/>
            <a:ext cx="84137" cy="34925"/>
          </a:xfrm>
          <a:custGeom>
            <a:avLst/>
            <a:gdLst>
              <a:gd name="T0" fmla="*/ 0 w 53"/>
              <a:gd name="T1" fmla="*/ 14288 h 22"/>
              <a:gd name="T2" fmla="*/ 38100 w 53"/>
              <a:gd name="T3" fmla="*/ 0 h 22"/>
              <a:gd name="T4" fmla="*/ 84137 w 53"/>
              <a:gd name="T5" fmla="*/ 19050 h 22"/>
              <a:gd name="T6" fmla="*/ 46037 w 53"/>
              <a:gd name="T7" fmla="*/ 34925 h 22"/>
              <a:gd name="T8" fmla="*/ 0 w 53"/>
              <a:gd name="T9" fmla="*/ 14288 h 22"/>
              <a:gd name="T10" fmla="*/ 0 w 53"/>
              <a:gd name="T11" fmla="*/ 14288 h 22"/>
              <a:gd name="T12" fmla="*/ 0 w 53"/>
              <a:gd name="T13" fmla="*/ 14288 h 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3"/>
              <a:gd name="T22" fmla="*/ 0 h 22"/>
              <a:gd name="T23" fmla="*/ 53 w 53"/>
              <a:gd name="T24" fmla="*/ 22 h 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3" h="22">
                <a:moveTo>
                  <a:pt x="0" y="9"/>
                </a:moveTo>
                <a:lnTo>
                  <a:pt x="24" y="0"/>
                </a:lnTo>
                <a:lnTo>
                  <a:pt x="53" y="12"/>
                </a:lnTo>
                <a:lnTo>
                  <a:pt x="29" y="22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" name="Freeform 168"/>
          <p:cNvSpPr>
            <a:spLocks/>
          </p:cNvSpPr>
          <p:nvPr/>
        </p:nvSpPr>
        <p:spPr bwMode="auto">
          <a:xfrm>
            <a:off x="3698081" y="3776508"/>
            <a:ext cx="160338" cy="31750"/>
          </a:xfrm>
          <a:custGeom>
            <a:avLst/>
            <a:gdLst>
              <a:gd name="T0" fmla="*/ 0 w 101"/>
              <a:gd name="T1" fmla="*/ 19050 h 20"/>
              <a:gd name="T2" fmla="*/ 74613 w 101"/>
              <a:gd name="T3" fmla="*/ 0 h 20"/>
              <a:gd name="T4" fmla="*/ 160338 w 101"/>
              <a:gd name="T5" fmla="*/ 11112 h 20"/>
              <a:gd name="T6" fmla="*/ 82550 w 101"/>
              <a:gd name="T7" fmla="*/ 31750 h 20"/>
              <a:gd name="T8" fmla="*/ 0 w 101"/>
              <a:gd name="T9" fmla="*/ 19050 h 20"/>
              <a:gd name="T10" fmla="*/ 0 w 101"/>
              <a:gd name="T11" fmla="*/ 19050 h 20"/>
              <a:gd name="T12" fmla="*/ 0 w 101"/>
              <a:gd name="T13" fmla="*/ 19050 h 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1"/>
              <a:gd name="T22" fmla="*/ 0 h 20"/>
              <a:gd name="T23" fmla="*/ 101 w 101"/>
              <a:gd name="T24" fmla="*/ 20 h 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1" h="20">
                <a:moveTo>
                  <a:pt x="0" y="12"/>
                </a:moveTo>
                <a:lnTo>
                  <a:pt x="47" y="0"/>
                </a:lnTo>
                <a:lnTo>
                  <a:pt x="101" y="7"/>
                </a:lnTo>
                <a:lnTo>
                  <a:pt x="52" y="20"/>
                </a:lnTo>
                <a:lnTo>
                  <a:pt x="0" y="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" name="Freeform 169"/>
          <p:cNvSpPr>
            <a:spLocks/>
          </p:cNvSpPr>
          <p:nvPr/>
        </p:nvSpPr>
        <p:spPr bwMode="auto">
          <a:xfrm>
            <a:off x="2094706" y="4368645"/>
            <a:ext cx="280988" cy="71438"/>
          </a:xfrm>
          <a:custGeom>
            <a:avLst/>
            <a:gdLst>
              <a:gd name="T0" fmla="*/ 73025 w 177"/>
              <a:gd name="T1" fmla="*/ 14288 h 45"/>
              <a:gd name="T2" fmla="*/ 182563 w 177"/>
              <a:gd name="T3" fmla="*/ 0 h 45"/>
              <a:gd name="T4" fmla="*/ 280988 w 177"/>
              <a:gd name="T5" fmla="*/ 20638 h 45"/>
              <a:gd name="T6" fmla="*/ 217488 w 177"/>
              <a:gd name="T7" fmla="*/ 44450 h 45"/>
              <a:gd name="T8" fmla="*/ 177800 w 177"/>
              <a:gd name="T9" fmla="*/ 31750 h 45"/>
              <a:gd name="T10" fmla="*/ 85725 w 177"/>
              <a:gd name="T11" fmla="*/ 71438 h 45"/>
              <a:gd name="T12" fmla="*/ 0 w 177"/>
              <a:gd name="T13" fmla="*/ 11113 h 45"/>
              <a:gd name="T14" fmla="*/ 73025 w 177"/>
              <a:gd name="T15" fmla="*/ 14288 h 45"/>
              <a:gd name="T16" fmla="*/ 73025 w 177"/>
              <a:gd name="T17" fmla="*/ 14288 h 45"/>
              <a:gd name="T18" fmla="*/ 73025 w 177"/>
              <a:gd name="T19" fmla="*/ 14288 h 4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7"/>
              <a:gd name="T31" fmla="*/ 0 h 45"/>
              <a:gd name="T32" fmla="*/ 177 w 177"/>
              <a:gd name="T33" fmla="*/ 45 h 4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7" h="45">
                <a:moveTo>
                  <a:pt x="46" y="9"/>
                </a:moveTo>
                <a:lnTo>
                  <a:pt x="115" y="0"/>
                </a:lnTo>
                <a:lnTo>
                  <a:pt x="177" y="13"/>
                </a:lnTo>
                <a:lnTo>
                  <a:pt x="137" y="28"/>
                </a:lnTo>
                <a:lnTo>
                  <a:pt x="112" y="20"/>
                </a:lnTo>
                <a:lnTo>
                  <a:pt x="54" y="45"/>
                </a:lnTo>
                <a:lnTo>
                  <a:pt x="0" y="7"/>
                </a:lnTo>
                <a:lnTo>
                  <a:pt x="46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" name="Freeform 170"/>
          <p:cNvSpPr>
            <a:spLocks/>
          </p:cNvSpPr>
          <p:nvPr/>
        </p:nvSpPr>
        <p:spPr bwMode="auto">
          <a:xfrm>
            <a:off x="2528094" y="4567083"/>
            <a:ext cx="160337" cy="61912"/>
          </a:xfrm>
          <a:custGeom>
            <a:avLst/>
            <a:gdLst>
              <a:gd name="T0" fmla="*/ 0 w 101"/>
              <a:gd name="T1" fmla="*/ 22225 h 39"/>
              <a:gd name="T2" fmla="*/ 87312 w 101"/>
              <a:gd name="T3" fmla="*/ 0 h 39"/>
              <a:gd name="T4" fmla="*/ 160337 w 101"/>
              <a:gd name="T5" fmla="*/ 34925 h 39"/>
              <a:gd name="T6" fmla="*/ 117475 w 101"/>
              <a:gd name="T7" fmla="*/ 61912 h 39"/>
              <a:gd name="T8" fmla="*/ 0 w 101"/>
              <a:gd name="T9" fmla="*/ 22225 h 39"/>
              <a:gd name="T10" fmla="*/ 0 w 101"/>
              <a:gd name="T11" fmla="*/ 22225 h 39"/>
              <a:gd name="T12" fmla="*/ 0 w 101"/>
              <a:gd name="T13" fmla="*/ 22225 h 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1"/>
              <a:gd name="T22" fmla="*/ 0 h 39"/>
              <a:gd name="T23" fmla="*/ 101 w 101"/>
              <a:gd name="T24" fmla="*/ 39 h 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1" h="39">
                <a:moveTo>
                  <a:pt x="0" y="14"/>
                </a:moveTo>
                <a:lnTo>
                  <a:pt x="55" y="0"/>
                </a:lnTo>
                <a:lnTo>
                  <a:pt x="101" y="22"/>
                </a:lnTo>
                <a:lnTo>
                  <a:pt x="74" y="39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" name="Freeform 171"/>
          <p:cNvSpPr>
            <a:spLocks/>
          </p:cNvSpPr>
          <p:nvPr/>
        </p:nvSpPr>
        <p:spPr bwMode="auto">
          <a:xfrm>
            <a:off x="3126581" y="4616295"/>
            <a:ext cx="430213" cy="136525"/>
          </a:xfrm>
          <a:custGeom>
            <a:avLst/>
            <a:gdLst>
              <a:gd name="T0" fmla="*/ 28575 w 271"/>
              <a:gd name="T1" fmla="*/ 34925 h 86"/>
              <a:gd name="T2" fmla="*/ 160338 w 271"/>
              <a:gd name="T3" fmla="*/ 0 h 86"/>
              <a:gd name="T4" fmla="*/ 252413 w 271"/>
              <a:gd name="T5" fmla="*/ 52388 h 86"/>
              <a:gd name="T6" fmla="*/ 342900 w 271"/>
              <a:gd name="T7" fmla="*/ 20637 h 86"/>
              <a:gd name="T8" fmla="*/ 430213 w 271"/>
              <a:gd name="T9" fmla="*/ 52388 h 86"/>
              <a:gd name="T10" fmla="*/ 295275 w 271"/>
              <a:gd name="T11" fmla="*/ 87312 h 86"/>
              <a:gd name="T12" fmla="*/ 155575 w 271"/>
              <a:gd name="T13" fmla="*/ 57150 h 86"/>
              <a:gd name="T14" fmla="*/ 173038 w 271"/>
              <a:gd name="T15" fmla="*/ 109538 h 86"/>
              <a:gd name="T16" fmla="*/ 119063 w 271"/>
              <a:gd name="T17" fmla="*/ 136525 h 86"/>
              <a:gd name="T18" fmla="*/ 0 w 271"/>
              <a:gd name="T19" fmla="*/ 115888 h 86"/>
              <a:gd name="T20" fmla="*/ 106363 w 271"/>
              <a:gd name="T21" fmla="*/ 87312 h 86"/>
              <a:gd name="T22" fmla="*/ 28575 w 271"/>
              <a:gd name="T23" fmla="*/ 34925 h 86"/>
              <a:gd name="T24" fmla="*/ 28575 w 271"/>
              <a:gd name="T25" fmla="*/ 34925 h 86"/>
              <a:gd name="T26" fmla="*/ 28575 w 271"/>
              <a:gd name="T27" fmla="*/ 34925 h 8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71"/>
              <a:gd name="T43" fmla="*/ 0 h 86"/>
              <a:gd name="T44" fmla="*/ 271 w 271"/>
              <a:gd name="T45" fmla="*/ 86 h 8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71" h="86">
                <a:moveTo>
                  <a:pt x="18" y="22"/>
                </a:moveTo>
                <a:lnTo>
                  <a:pt x="101" y="0"/>
                </a:lnTo>
                <a:lnTo>
                  <a:pt x="159" y="33"/>
                </a:lnTo>
                <a:lnTo>
                  <a:pt x="216" y="13"/>
                </a:lnTo>
                <a:lnTo>
                  <a:pt x="271" y="33"/>
                </a:lnTo>
                <a:lnTo>
                  <a:pt x="186" y="55"/>
                </a:lnTo>
                <a:lnTo>
                  <a:pt x="98" y="36"/>
                </a:lnTo>
                <a:lnTo>
                  <a:pt x="109" y="69"/>
                </a:lnTo>
                <a:lnTo>
                  <a:pt x="75" y="86"/>
                </a:lnTo>
                <a:lnTo>
                  <a:pt x="0" y="73"/>
                </a:lnTo>
                <a:lnTo>
                  <a:pt x="67" y="55"/>
                </a:lnTo>
                <a:lnTo>
                  <a:pt x="18" y="2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" name="Freeform 172"/>
          <p:cNvSpPr>
            <a:spLocks/>
          </p:cNvSpPr>
          <p:nvPr/>
        </p:nvSpPr>
        <p:spPr bwMode="auto">
          <a:xfrm>
            <a:off x="3996531" y="4349595"/>
            <a:ext cx="452438" cy="82550"/>
          </a:xfrm>
          <a:custGeom>
            <a:avLst/>
            <a:gdLst>
              <a:gd name="T0" fmla="*/ 0 w 285"/>
              <a:gd name="T1" fmla="*/ 26988 h 52"/>
              <a:gd name="T2" fmla="*/ 157163 w 285"/>
              <a:gd name="T3" fmla="*/ 1588 h 52"/>
              <a:gd name="T4" fmla="*/ 271463 w 285"/>
              <a:gd name="T5" fmla="*/ 33338 h 52"/>
              <a:gd name="T6" fmla="*/ 379413 w 285"/>
              <a:gd name="T7" fmla="*/ 0 h 52"/>
              <a:gd name="T8" fmla="*/ 452438 w 285"/>
              <a:gd name="T9" fmla="*/ 58738 h 52"/>
              <a:gd name="T10" fmla="*/ 334963 w 285"/>
              <a:gd name="T11" fmla="*/ 82550 h 52"/>
              <a:gd name="T12" fmla="*/ 190500 w 285"/>
              <a:gd name="T13" fmla="*/ 50800 h 52"/>
              <a:gd name="T14" fmla="*/ 136525 w 285"/>
              <a:gd name="T15" fmla="*/ 63500 h 52"/>
              <a:gd name="T16" fmla="*/ 0 w 285"/>
              <a:gd name="T17" fmla="*/ 26988 h 52"/>
              <a:gd name="T18" fmla="*/ 0 w 285"/>
              <a:gd name="T19" fmla="*/ 26988 h 52"/>
              <a:gd name="T20" fmla="*/ 0 w 285"/>
              <a:gd name="T21" fmla="*/ 26988 h 5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85"/>
              <a:gd name="T34" fmla="*/ 0 h 52"/>
              <a:gd name="T35" fmla="*/ 285 w 285"/>
              <a:gd name="T36" fmla="*/ 52 h 5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85" h="52">
                <a:moveTo>
                  <a:pt x="0" y="17"/>
                </a:moveTo>
                <a:lnTo>
                  <a:pt x="99" y="1"/>
                </a:lnTo>
                <a:lnTo>
                  <a:pt x="171" y="21"/>
                </a:lnTo>
                <a:lnTo>
                  <a:pt x="239" y="0"/>
                </a:lnTo>
                <a:lnTo>
                  <a:pt x="285" y="37"/>
                </a:lnTo>
                <a:lnTo>
                  <a:pt x="211" y="52"/>
                </a:lnTo>
                <a:lnTo>
                  <a:pt x="120" y="32"/>
                </a:lnTo>
                <a:lnTo>
                  <a:pt x="86" y="40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" name="Freeform 173"/>
          <p:cNvSpPr>
            <a:spLocks/>
          </p:cNvSpPr>
          <p:nvPr/>
        </p:nvSpPr>
        <p:spPr bwMode="auto">
          <a:xfrm>
            <a:off x="4612481" y="3852708"/>
            <a:ext cx="287338" cy="63500"/>
          </a:xfrm>
          <a:custGeom>
            <a:avLst/>
            <a:gdLst>
              <a:gd name="T0" fmla="*/ 0 w 181"/>
              <a:gd name="T1" fmla="*/ 19050 h 40"/>
              <a:gd name="T2" fmla="*/ 73025 w 181"/>
              <a:gd name="T3" fmla="*/ 0 h 40"/>
              <a:gd name="T4" fmla="*/ 120650 w 181"/>
              <a:gd name="T5" fmla="*/ 23812 h 40"/>
              <a:gd name="T6" fmla="*/ 207963 w 181"/>
              <a:gd name="T7" fmla="*/ 4762 h 40"/>
              <a:gd name="T8" fmla="*/ 287338 w 181"/>
              <a:gd name="T9" fmla="*/ 19050 h 40"/>
              <a:gd name="T10" fmla="*/ 228600 w 181"/>
              <a:gd name="T11" fmla="*/ 63500 h 40"/>
              <a:gd name="T12" fmla="*/ 165100 w 181"/>
              <a:gd name="T13" fmla="*/ 39687 h 40"/>
              <a:gd name="T14" fmla="*/ 50800 w 181"/>
              <a:gd name="T15" fmla="*/ 52388 h 40"/>
              <a:gd name="T16" fmla="*/ 0 w 181"/>
              <a:gd name="T17" fmla="*/ 19050 h 40"/>
              <a:gd name="T18" fmla="*/ 0 w 181"/>
              <a:gd name="T19" fmla="*/ 19050 h 40"/>
              <a:gd name="T20" fmla="*/ 0 w 181"/>
              <a:gd name="T21" fmla="*/ 19050 h 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1"/>
              <a:gd name="T34" fmla="*/ 0 h 40"/>
              <a:gd name="T35" fmla="*/ 181 w 181"/>
              <a:gd name="T36" fmla="*/ 40 h 4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1" h="40">
                <a:moveTo>
                  <a:pt x="0" y="12"/>
                </a:moveTo>
                <a:lnTo>
                  <a:pt x="46" y="0"/>
                </a:lnTo>
                <a:lnTo>
                  <a:pt x="76" y="15"/>
                </a:lnTo>
                <a:lnTo>
                  <a:pt x="131" y="3"/>
                </a:lnTo>
                <a:lnTo>
                  <a:pt x="181" y="12"/>
                </a:lnTo>
                <a:lnTo>
                  <a:pt x="144" y="40"/>
                </a:lnTo>
                <a:lnTo>
                  <a:pt x="104" y="25"/>
                </a:lnTo>
                <a:lnTo>
                  <a:pt x="32" y="33"/>
                </a:lnTo>
                <a:lnTo>
                  <a:pt x="0" y="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" name="Freeform 174"/>
          <p:cNvSpPr>
            <a:spLocks/>
          </p:cNvSpPr>
          <p:nvPr/>
        </p:nvSpPr>
        <p:spPr bwMode="auto">
          <a:xfrm>
            <a:off x="5598319" y="2944658"/>
            <a:ext cx="682625" cy="333375"/>
          </a:xfrm>
          <a:custGeom>
            <a:avLst/>
            <a:gdLst>
              <a:gd name="T0" fmla="*/ 17463 w 430"/>
              <a:gd name="T1" fmla="*/ 0 h 210"/>
              <a:gd name="T2" fmla="*/ 0 w 430"/>
              <a:gd name="T3" fmla="*/ 87312 h 210"/>
              <a:gd name="T4" fmla="*/ 87312 w 430"/>
              <a:gd name="T5" fmla="*/ 198437 h 210"/>
              <a:gd name="T6" fmla="*/ 193675 w 430"/>
              <a:gd name="T7" fmla="*/ 214313 h 210"/>
              <a:gd name="T8" fmla="*/ 222250 w 430"/>
              <a:gd name="T9" fmla="*/ 287338 h 210"/>
              <a:gd name="T10" fmla="*/ 481013 w 430"/>
              <a:gd name="T11" fmla="*/ 333375 h 210"/>
              <a:gd name="T12" fmla="*/ 682625 w 430"/>
              <a:gd name="T13" fmla="*/ 239713 h 210"/>
              <a:gd name="T14" fmla="*/ 481013 w 430"/>
              <a:gd name="T15" fmla="*/ 269875 h 210"/>
              <a:gd name="T16" fmla="*/ 287338 w 430"/>
              <a:gd name="T17" fmla="*/ 261938 h 210"/>
              <a:gd name="T18" fmla="*/ 249238 w 430"/>
              <a:gd name="T19" fmla="*/ 168275 h 210"/>
              <a:gd name="T20" fmla="*/ 104775 w 430"/>
              <a:gd name="T21" fmla="*/ 142875 h 210"/>
              <a:gd name="T22" fmla="*/ 17463 w 430"/>
              <a:gd name="T23" fmla="*/ 0 h 210"/>
              <a:gd name="T24" fmla="*/ 17463 w 430"/>
              <a:gd name="T25" fmla="*/ 0 h 210"/>
              <a:gd name="T26" fmla="*/ 17463 w 430"/>
              <a:gd name="T27" fmla="*/ 0 h 21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30"/>
              <a:gd name="T43" fmla="*/ 0 h 210"/>
              <a:gd name="T44" fmla="*/ 430 w 430"/>
              <a:gd name="T45" fmla="*/ 210 h 21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30" h="210">
                <a:moveTo>
                  <a:pt x="11" y="0"/>
                </a:moveTo>
                <a:lnTo>
                  <a:pt x="0" y="55"/>
                </a:lnTo>
                <a:lnTo>
                  <a:pt x="55" y="125"/>
                </a:lnTo>
                <a:lnTo>
                  <a:pt x="122" y="135"/>
                </a:lnTo>
                <a:lnTo>
                  <a:pt x="140" y="181"/>
                </a:lnTo>
                <a:lnTo>
                  <a:pt x="303" y="210"/>
                </a:lnTo>
                <a:lnTo>
                  <a:pt x="430" y="151"/>
                </a:lnTo>
                <a:lnTo>
                  <a:pt x="303" y="170"/>
                </a:lnTo>
                <a:lnTo>
                  <a:pt x="181" y="165"/>
                </a:lnTo>
                <a:lnTo>
                  <a:pt x="157" y="106"/>
                </a:lnTo>
                <a:lnTo>
                  <a:pt x="66" y="90"/>
                </a:lnTo>
                <a:lnTo>
                  <a:pt x="1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" name="Freeform 175"/>
          <p:cNvSpPr>
            <a:spLocks/>
          </p:cNvSpPr>
          <p:nvPr/>
        </p:nvSpPr>
        <p:spPr bwMode="auto">
          <a:xfrm>
            <a:off x="3244056" y="706283"/>
            <a:ext cx="2327275" cy="1192212"/>
          </a:xfrm>
          <a:custGeom>
            <a:avLst/>
            <a:gdLst>
              <a:gd name="T0" fmla="*/ 0 w 1466"/>
              <a:gd name="T1" fmla="*/ 63500 h 751"/>
              <a:gd name="T2" fmla="*/ 346075 w 1466"/>
              <a:gd name="T3" fmla="*/ 0 h 751"/>
              <a:gd name="T4" fmla="*/ 981075 w 1466"/>
              <a:gd name="T5" fmla="*/ 95250 h 751"/>
              <a:gd name="T6" fmla="*/ 1517650 w 1466"/>
              <a:gd name="T7" fmla="*/ 128587 h 751"/>
              <a:gd name="T8" fmla="*/ 2171700 w 1466"/>
              <a:gd name="T9" fmla="*/ 0 h 751"/>
              <a:gd name="T10" fmla="*/ 2327275 w 1466"/>
              <a:gd name="T11" fmla="*/ 63500 h 751"/>
              <a:gd name="T12" fmla="*/ 2057400 w 1466"/>
              <a:gd name="T13" fmla="*/ 206375 h 751"/>
              <a:gd name="T14" fmla="*/ 2192338 w 1466"/>
              <a:gd name="T15" fmla="*/ 414337 h 751"/>
              <a:gd name="T16" fmla="*/ 1981200 w 1466"/>
              <a:gd name="T17" fmla="*/ 508000 h 751"/>
              <a:gd name="T18" fmla="*/ 2095500 w 1466"/>
              <a:gd name="T19" fmla="*/ 650875 h 751"/>
              <a:gd name="T20" fmla="*/ 1884363 w 1466"/>
              <a:gd name="T21" fmla="*/ 777875 h 751"/>
              <a:gd name="T22" fmla="*/ 2019300 w 1466"/>
              <a:gd name="T23" fmla="*/ 984250 h 751"/>
              <a:gd name="T24" fmla="*/ 1863725 w 1466"/>
              <a:gd name="T25" fmla="*/ 1192212 h 751"/>
              <a:gd name="T26" fmla="*/ 1670050 w 1466"/>
              <a:gd name="T27" fmla="*/ 984250 h 751"/>
              <a:gd name="T28" fmla="*/ 1670050 w 1466"/>
              <a:gd name="T29" fmla="*/ 793750 h 751"/>
              <a:gd name="T30" fmla="*/ 1306512 w 1466"/>
              <a:gd name="T31" fmla="*/ 650875 h 751"/>
              <a:gd name="T32" fmla="*/ 1285875 w 1466"/>
              <a:gd name="T33" fmla="*/ 414337 h 751"/>
              <a:gd name="T34" fmla="*/ 825500 w 1466"/>
              <a:gd name="T35" fmla="*/ 254000 h 751"/>
              <a:gd name="T36" fmla="*/ 460375 w 1466"/>
              <a:gd name="T37" fmla="*/ 493712 h 751"/>
              <a:gd name="T38" fmla="*/ 287338 w 1466"/>
              <a:gd name="T39" fmla="*/ 365125 h 751"/>
              <a:gd name="T40" fmla="*/ 0 w 1466"/>
              <a:gd name="T41" fmla="*/ 63500 h 751"/>
              <a:gd name="T42" fmla="*/ 0 w 1466"/>
              <a:gd name="T43" fmla="*/ 63500 h 751"/>
              <a:gd name="T44" fmla="*/ 0 w 1466"/>
              <a:gd name="T45" fmla="*/ 63500 h 751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1466"/>
              <a:gd name="T70" fmla="*/ 0 h 751"/>
              <a:gd name="T71" fmla="*/ 1466 w 1466"/>
              <a:gd name="T72" fmla="*/ 751 h 751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1466" h="751">
                <a:moveTo>
                  <a:pt x="0" y="40"/>
                </a:moveTo>
                <a:lnTo>
                  <a:pt x="218" y="0"/>
                </a:lnTo>
                <a:lnTo>
                  <a:pt x="618" y="60"/>
                </a:lnTo>
                <a:lnTo>
                  <a:pt x="956" y="81"/>
                </a:lnTo>
                <a:lnTo>
                  <a:pt x="1368" y="0"/>
                </a:lnTo>
                <a:lnTo>
                  <a:pt x="1466" y="40"/>
                </a:lnTo>
                <a:lnTo>
                  <a:pt x="1296" y="130"/>
                </a:lnTo>
                <a:lnTo>
                  <a:pt x="1381" y="261"/>
                </a:lnTo>
                <a:lnTo>
                  <a:pt x="1248" y="320"/>
                </a:lnTo>
                <a:lnTo>
                  <a:pt x="1320" y="410"/>
                </a:lnTo>
                <a:lnTo>
                  <a:pt x="1187" y="490"/>
                </a:lnTo>
                <a:lnTo>
                  <a:pt x="1272" y="620"/>
                </a:lnTo>
                <a:lnTo>
                  <a:pt x="1174" y="751"/>
                </a:lnTo>
                <a:lnTo>
                  <a:pt x="1052" y="620"/>
                </a:lnTo>
                <a:lnTo>
                  <a:pt x="1052" y="500"/>
                </a:lnTo>
                <a:lnTo>
                  <a:pt x="823" y="410"/>
                </a:lnTo>
                <a:lnTo>
                  <a:pt x="810" y="261"/>
                </a:lnTo>
                <a:lnTo>
                  <a:pt x="520" y="160"/>
                </a:lnTo>
                <a:lnTo>
                  <a:pt x="290" y="311"/>
                </a:lnTo>
                <a:lnTo>
                  <a:pt x="181" y="230"/>
                </a:lnTo>
                <a:lnTo>
                  <a:pt x="0" y="40"/>
                </a:lnTo>
                <a:close/>
              </a:path>
            </a:pathLst>
          </a:custGeom>
          <a:solidFill>
            <a:srgbClr val="B2FA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4" name="Freeform 176"/>
          <p:cNvSpPr>
            <a:spLocks/>
          </p:cNvSpPr>
          <p:nvPr/>
        </p:nvSpPr>
        <p:spPr bwMode="auto">
          <a:xfrm>
            <a:off x="840581" y="674533"/>
            <a:ext cx="1441450" cy="1081087"/>
          </a:xfrm>
          <a:custGeom>
            <a:avLst/>
            <a:gdLst>
              <a:gd name="T0" fmla="*/ 1171575 w 908"/>
              <a:gd name="T1" fmla="*/ 63500 h 681"/>
              <a:gd name="T2" fmla="*/ 519113 w 908"/>
              <a:gd name="T3" fmla="*/ 0 h 681"/>
              <a:gd name="T4" fmla="*/ 114300 w 908"/>
              <a:gd name="T5" fmla="*/ 206375 h 681"/>
              <a:gd name="T6" fmla="*/ 228600 w 908"/>
              <a:gd name="T7" fmla="*/ 382587 h 681"/>
              <a:gd name="T8" fmla="*/ 0 w 908"/>
              <a:gd name="T9" fmla="*/ 587375 h 681"/>
              <a:gd name="T10" fmla="*/ 76200 w 908"/>
              <a:gd name="T11" fmla="*/ 1081087 h 681"/>
              <a:gd name="T12" fmla="*/ 479425 w 908"/>
              <a:gd name="T13" fmla="*/ 493712 h 681"/>
              <a:gd name="T14" fmla="*/ 1036638 w 908"/>
              <a:gd name="T15" fmla="*/ 460375 h 681"/>
              <a:gd name="T16" fmla="*/ 1057275 w 908"/>
              <a:gd name="T17" fmla="*/ 317500 h 681"/>
              <a:gd name="T18" fmla="*/ 1441450 w 908"/>
              <a:gd name="T19" fmla="*/ 192087 h 681"/>
              <a:gd name="T20" fmla="*/ 1171575 w 908"/>
              <a:gd name="T21" fmla="*/ 63500 h 681"/>
              <a:gd name="T22" fmla="*/ 1171575 w 908"/>
              <a:gd name="T23" fmla="*/ 63500 h 681"/>
              <a:gd name="T24" fmla="*/ 1171575 w 908"/>
              <a:gd name="T25" fmla="*/ 63500 h 68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08"/>
              <a:gd name="T40" fmla="*/ 0 h 681"/>
              <a:gd name="T41" fmla="*/ 908 w 908"/>
              <a:gd name="T42" fmla="*/ 681 h 68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08" h="681">
                <a:moveTo>
                  <a:pt x="738" y="40"/>
                </a:moveTo>
                <a:lnTo>
                  <a:pt x="327" y="0"/>
                </a:lnTo>
                <a:lnTo>
                  <a:pt x="72" y="130"/>
                </a:lnTo>
                <a:lnTo>
                  <a:pt x="144" y="241"/>
                </a:lnTo>
                <a:lnTo>
                  <a:pt x="0" y="370"/>
                </a:lnTo>
                <a:lnTo>
                  <a:pt x="48" y="681"/>
                </a:lnTo>
                <a:lnTo>
                  <a:pt x="302" y="311"/>
                </a:lnTo>
                <a:lnTo>
                  <a:pt x="653" y="290"/>
                </a:lnTo>
                <a:lnTo>
                  <a:pt x="666" y="200"/>
                </a:lnTo>
                <a:lnTo>
                  <a:pt x="908" y="121"/>
                </a:lnTo>
                <a:lnTo>
                  <a:pt x="738" y="40"/>
                </a:lnTo>
                <a:close/>
              </a:path>
            </a:pathLst>
          </a:custGeom>
          <a:solidFill>
            <a:srgbClr val="B2FA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5" name="Group 9"/>
          <p:cNvGrpSpPr>
            <a:grpSpLocks/>
          </p:cNvGrpSpPr>
          <p:nvPr/>
        </p:nvGrpSpPr>
        <p:grpSpPr bwMode="auto">
          <a:xfrm>
            <a:off x="7817644" y="3074833"/>
            <a:ext cx="581025" cy="1238250"/>
            <a:chOff x="4981" y="2513"/>
            <a:chExt cx="366" cy="780"/>
          </a:xfrm>
        </p:grpSpPr>
        <p:grpSp>
          <p:nvGrpSpPr>
            <p:cNvPr id="86" name="Group 10"/>
            <p:cNvGrpSpPr>
              <a:grpSpLocks noChangeAspect="1"/>
            </p:cNvGrpSpPr>
            <p:nvPr/>
          </p:nvGrpSpPr>
          <p:grpSpPr bwMode="auto">
            <a:xfrm>
              <a:off x="4981" y="2513"/>
              <a:ext cx="366" cy="530"/>
              <a:chOff x="4981" y="2513"/>
              <a:chExt cx="366" cy="530"/>
            </a:xfrm>
          </p:grpSpPr>
          <p:sp>
            <p:nvSpPr>
              <p:cNvPr id="91" name="AutoShape 11"/>
              <p:cNvSpPr>
                <a:spLocks noChangeAspect="1" noChangeArrowheads="1" noTextEdit="1"/>
              </p:cNvSpPr>
              <p:nvPr/>
            </p:nvSpPr>
            <p:spPr bwMode="auto">
              <a:xfrm>
                <a:off x="4981" y="2513"/>
                <a:ext cx="366" cy="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2" name="Freeform 12"/>
              <p:cNvSpPr>
                <a:spLocks/>
              </p:cNvSpPr>
              <p:nvPr/>
            </p:nvSpPr>
            <p:spPr bwMode="auto">
              <a:xfrm>
                <a:off x="5245" y="2759"/>
                <a:ext cx="94" cy="100"/>
              </a:xfrm>
              <a:custGeom>
                <a:avLst/>
                <a:gdLst>
                  <a:gd name="T0" fmla="*/ 94 w 94"/>
                  <a:gd name="T1" fmla="*/ 52 h 100"/>
                  <a:gd name="T2" fmla="*/ 92 w 94"/>
                  <a:gd name="T3" fmla="*/ 42 h 100"/>
                  <a:gd name="T4" fmla="*/ 91 w 94"/>
                  <a:gd name="T5" fmla="*/ 34 h 100"/>
                  <a:gd name="T6" fmla="*/ 87 w 94"/>
                  <a:gd name="T7" fmla="*/ 25 h 100"/>
                  <a:gd name="T8" fmla="*/ 79 w 94"/>
                  <a:gd name="T9" fmla="*/ 17 h 100"/>
                  <a:gd name="T10" fmla="*/ 71 w 94"/>
                  <a:gd name="T11" fmla="*/ 11 h 100"/>
                  <a:gd name="T12" fmla="*/ 64 w 94"/>
                  <a:gd name="T13" fmla="*/ 7 h 100"/>
                  <a:gd name="T14" fmla="*/ 54 w 94"/>
                  <a:gd name="T15" fmla="*/ 0 h 100"/>
                  <a:gd name="T16" fmla="*/ 46 w 94"/>
                  <a:gd name="T17" fmla="*/ 4 h 100"/>
                  <a:gd name="T18" fmla="*/ 0 w 94"/>
                  <a:gd name="T19" fmla="*/ 27 h 100"/>
                  <a:gd name="T20" fmla="*/ 2 w 94"/>
                  <a:gd name="T21" fmla="*/ 61 h 100"/>
                  <a:gd name="T22" fmla="*/ 6 w 94"/>
                  <a:gd name="T23" fmla="*/ 75 h 100"/>
                  <a:gd name="T24" fmla="*/ 12 w 94"/>
                  <a:gd name="T25" fmla="*/ 86 h 100"/>
                  <a:gd name="T26" fmla="*/ 25 w 94"/>
                  <a:gd name="T27" fmla="*/ 94 h 100"/>
                  <a:gd name="T28" fmla="*/ 33 w 94"/>
                  <a:gd name="T29" fmla="*/ 98 h 100"/>
                  <a:gd name="T30" fmla="*/ 43 w 94"/>
                  <a:gd name="T31" fmla="*/ 100 h 100"/>
                  <a:gd name="T32" fmla="*/ 52 w 94"/>
                  <a:gd name="T33" fmla="*/ 100 h 100"/>
                  <a:gd name="T34" fmla="*/ 62 w 94"/>
                  <a:gd name="T35" fmla="*/ 98 h 100"/>
                  <a:gd name="T36" fmla="*/ 69 w 94"/>
                  <a:gd name="T37" fmla="*/ 92 h 100"/>
                  <a:gd name="T38" fmla="*/ 77 w 94"/>
                  <a:gd name="T39" fmla="*/ 88 h 100"/>
                  <a:gd name="T40" fmla="*/ 85 w 94"/>
                  <a:gd name="T41" fmla="*/ 80 h 100"/>
                  <a:gd name="T42" fmla="*/ 89 w 94"/>
                  <a:gd name="T43" fmla="*/ 73 h 100"/>
                  <a:gd name="T44" fmla="*/ 92 w 94"/>
                  <a:gd name="T45" fmla="*/ 63 h 100"/>
                  <a:gd name="T46" fmla="*/ 94 w 94"/>
                  <a:gd name="T47" fmla="*/ 54 h 100"/>
                  <a:gd name="T48" fmla="*/ 94 w 94"/>
                  <a:gd name="T49" fmla="*/ 52 h 10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94"/>
                  <a:gd name="T76" fmla="*/ 0 h 100"/>
                  <a:gd name="T77" fmla="*/ 94 w 94"/>
                  <a:gd name="T78" fmla="*/ 100 h 10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94" h="100">
                    <a:moveTo>
                      <a:pt x="94" y="52"/>
                    </a:moveTo>
                    <a:lnTo>
                      <a:pt x="92" y="42"/>
                    </a:lnTo>
                    <a:lnTo>
                      <a:pt x="91" y="34"/>
                    </a:lnTo>
                    <a:lnTo>
                      <a:pt x="87" y="25"/>
                    </a:lnTo>
                    <a:lnTo>
                      <a:pt x="79" y="17"/>
                    </a:lnTo>
                    <a:lnTo>
                      <a:pt x="71" y="11"/>
                    </a:lnTo>
                    <a:lnTo>
                      <a:pt x="64" y="7"/>
                    </a:lnTo>
                    <a:lnTo>
                      <a:pt x="54" y="0"/>
                    </a:lnTo>
                    <a:lnTo>
                      <a:pt x="46" y="4"/>
                    </a:lnTo>
                    <a:lnTo>
                      <a:pt x="0" y="27"/>
                    </a:lnTo>
                    <a:lnTo>
                      <a:pt x="2" y="61"/>
                    </a:lnTo>
                    <a:lnTo>
                      <a:pt x="6" y="75"/>
                    </a:lnTo>
                    <a:lnTo>
                      <a:pt x="12" y="86"/>
                    </a:lnTo>
                    <a:lnTo>
                      <a:pt x="25" y="94"/>
                    </a:lnTo>
                    <a:lnTo>
                      <a:pt x="33" y="98"/>
                    </a:lnTo>
                    <a:lnTo>
                      <a:pt x="43" y="100"/>
                    </a:lnTo>
                    <a:lnTo>
                      <a:pt x="52" y="100"/>
                    </a:lnTo>
                    <a:lnTo>
                      <a:pt x="62" y="98"/>
                    </a:lnTo>
                    <a:lnTo>
                      <a:pt x="69" y="92"/>
                    </a:lnTo>
                    <a:lnTo>
                      <a:pt x="77" y="88"/>
                    </a:lnTo>
                    <a:lnTo>
                      <a:pt x="85" y="80"/>
                    </a:lnTo>
                    <a:lnTo>
                      <a:pt x="89" y="73"/>
                    </a:lnTo>
                    <a:lnTo>
                      <a:pt x="92" y="63"/>
                    </a:lnTo>
                    <a:lnTo>
                      <a:pt x="94" y="54"/>
                    </a:lnTo>
                    <a:lnTo>
                      <a:pt x="94" y="52"/>
                    </a:lnTo>
                    <a:close/>
                  </a:path>
                </a:pathLst>
              </a:custGeom>
              <a:solidFill>
                <a:srgbClr val="80FF8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13"/>
              <p:cNvSpPr>
                <a:spLocks/>
              </p:cNvSpPr>
              <p:nvPr/>
            </p:nvSpPr>
            <p:spPr bwMode="auto">
              <a:xfrm>
                <a:off x="5167" y="2567"/>
                <a:ext cx="140" cy="221"/>
              </a:xfrm>
              <a:custGeom>
                <a:avLst/>
                <a:gdLst>
                  <a:gd name="T0" fmla="*/ 82 w 140"/>
                  <a:gd name="T1" fmla="*/ 221 h 221"/>
                  <a:gd name="T2" fmla="*/ 134 w 140"/>
                  <a:gd name="T3" fmla="*/ 194 h 221"/>
                  <a:gd name="T4" fmla="*/ 140 w 140"/>
                  <a:gd name="T5" fmla="*/ 188 h 221"/>
                  <a:gd name="T6" fmla="*/ 140 w 140"/>
                  <a:gd name="T7" fmla="*/ 184 h 221"/>
                  <a:gd name="T8" fmla="*/ 138 w 140"/>
                  <a:gd name="T9" fmla="*/ 175 h 221"/>
                  <a:gd name="T10" fmla="*/ 134 w 140"/>
                  <a:gd name="T11" fmla="*/ 169 h 221"/>
                  <a:gd name="T12" fmla="*/ 132 w 140"/>
                  <a:gd name="T13" fmla="*/ 163 h 221"/>
                  <a:gd name="T14" fmla="*/ 126 w 140"/>
                  <a:gd name="T15" fmla="*/ 151 h 221"/>
                  <a:gd name="T16" fmla="*/ 121 w 140"/>
                  <a:gd name="T17" fmla="*/ 138 h 221"/>
                  <a:gd name="T18" fmla="*/ 121 w 140"/>
                  <a:gd name="T19" fmla="*/ 130 h 221"/>
                  <a:gd name="T20" fmla="*/ 119 w 140"/>
                  <a:gd name="T21" fmla="*/ 123 h 221"/>
                  <a:gd name="T22" fmla="*/ 115 w 140"/>
                  <a:gd name="T23" fmla="*/ 109 h 221"/>
                  <a:gd name="T24" fmla="*/ 113 w 140"/>
                  <a:gd name="T25" fmla="*/ 94 h 221"/>
                  <a:gd name="T26" fmla="*/ 109 w 140"/>
                  <a:gd name="T27" fmla="*/ 79 h 221"/>
                  <a:gd name="T28" fmla="*/ 107 w 140"/>
                  <a:gd name="T29" fmla="*/ 71 h 221"/>
                  <a:gd name="T30" fmla="*/ 103 w 140"/>
                  <a:gd name="T31" fmla="*/ 67 h 221"/>
                  <a:gd name="T32" fmla="*/ 67 w 140"/>
                  <a:gd name="T33" fmla="*/ 0 h 221"/>
                  <a:gd name="T34" fmla="*/ 40 w 140"/>
                  <a:gd name="T35" fmla="*/ 0 h 221"/>
                  <a:gd name="T36" fmla="*/ 6 w 140"/>
                  <a:gd name="T37" fmla="*/ 19 h 221"/>
                  <a:gd name="T38" fmla="*/ 0 w 140"/>
                  <a:gd name="T39" fmla="*/ 30 h 221"/>
                  <a:gd name="T40" fmla="*/ 2 w 140"/>
                  <a:gd name="T41" fmla="*/ 34 h 221"/>
                  <a:gd name="T42" fmla="*/ 0 w 140"/>
                  <a:gd name="T43" fmla="*/ 40 h 221"/>
                  <a:gd name="T44" fmla="*/ 2 w 140"/>
                  <a:gd name="T45" fmla="*/ 44 h 221"/>
                  <a:gd name="T46" fmla="*/ 6 w 140"/>
                  <a:gd name="T47" fmla="*/ 57 h 221"/>
                  <a:gd name="T48" fmla="*/ 25 w 140"/>
                  <a:gd name="T49" fmla="*/ 69 h 221"/>
                  <a:gd name="T50" fmla="*/ 34 w 140"/>
                  <a:gd name="T51" fmla="*/ 75 h 221"/>
                  <a:gd name="T52" fmla="*/ 40 w 140"/>
                  <a:gd name="T53" fmla="*/ 79 h 221"/>
                  <a:gd name="T54" fmla="*/ 42 w 140"/>
                  <a:gd name="T55" fmla="*/ 86 h 221"/>
                  <a:gd name="T56" fmla="*/ 44 w 140"/>
                  <a:gd name="T57" fmla="*/ 92 h 221"/>
                  <a:gd name="T58" fmla="*/ 48 w 140"/>
                  <a:gd name="T59" fmla="*/ 98 h 221"/>
                  <a:gd name="T60" fmla="*/ 50 w 140"/>
                  <a:gd name="T61" fmla="*/ 103 h 221"/>
                  <a:gd name="T62" fmla="*/ 52 w 140"/>
                  <a:gd name="T63" fmla="*/ 109 h 221"/>
                  <a:gd name="T64" fmla="*/ 55 w 140"/>
                  <a:gd name="T65" fmla="*/ 117 h 221"/>
                  <a:gd name="T66" fmla="*/ 57 w 140"/>
                  <a:gd name="T67" fmla="*/ 123 h 221"/>
                  <a:gd name="T68" fmla="*/ 59 w 140"/>
                  <a:gd name="T69" fmla="*/ 128 h 221"/>
                  <a:gd name="T70" fmla="*/ 65 w 140"/>
                  <a:gd name="T71" fmla="*/ 142 h 221"/>
                  <a:gd name="T72" fmla="*/ 67 w 140"/>
                  <a:gd name="T73" fmla="*/ 148 h 221"/>
                  <a:gd name="T74" fmla="*/ 71 w 140"/>
                  <a:gd name="T75" fmla="*/ 161 h 221"/>
                  <a:gd name="T76" fmla="*/ 77 w 140"/>
                  <a:gd name="T77" fmla="*/ 173 h 221"/>
                  <a:gd name="T78" fmla="*/ 78 w 140"/>
                  <a:gd name="T79" fmla="*/ 180 h 221"/>
                  <a:gd name="T80" fmla="*/ 78 w 140"/>
                  <a:gd name="T81" fmla="*/ 188 h 221"/>
                  <a:gd name="T82" fmla="*/ 80 w 140"/>
                  <a:gd name="T83" fmla="*/ 203 h 221"/>
                  <a:gd name="T84" fmla="*/ 82 w 140"/>
                  <a:gd name="T85" fmla="*/ 221 h 22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40"/>
                  <a:gd name="T130" fmla="*/ 0 h 221"/>
                  <a:gd name="T131" fmla="*/ 140 w 140"/>
                  <a:gd name="T132" fmla="*/ 221 h 22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40" h="221">
                    <a:moveTo>
                      <a:pt x="82" y="221"/>
                    </a:moveTo>
                    <a:lnTo>
                      <a:pt x="134" y="194"/>
                    </a:lnTo>
                    <a:lnTo>
                      <a:pt x="140" y="188"/>
                    </a:lnTo>
                    <a:lnTo>
                      <a:pt x="140" y="184"/>
                    </a:lnTo>
                    <a:lnTo>
                      <a:pt x="138" y="175"/>
                    </a:lnTo>
                    <a:lnTo>
                      <a:pt x="134" y="169"/>
                    </a:lnTo>
                    <a:lnTo>
                      <a:pt x="132" y="163"/>
                    </a:lnTo>
                    <a:lnTo>
                      <a:pt x="126" y="151"/>
                    </a:lnTo>
                    <a:lnTo>
                      <a:pt x="121" y="138"/>
                    </a:lnTo>
                    <a:lnTo>
                      <a:pt x="121" y="130"/>
                    </a:lnTo>
                    <a:lnTo>
                      <a:pt x="119" y="123"/>
                    </a:lnTo>
                    <a:lnTo>
                      <a:pt x="115" y="109"/>
                    </a:lnTo>
                    <a:lnTo>
                      <a:pt x="113" y="94"/>
                    </a:lnTo>
                    <a:lnTo>
                      <a:pt x="109" y="79"/>
                    </a:lnTo>
                    <a:lnTo>
                      <a:pt x="107" y="71"/>
                    </a:lnTo>
                    <a:lnTo>
                      <a:pt x="103" y="67"/>
                    </a:lnTo>
                    <a:lnTo>
                      <a:pt x="67" y="0"/>
                    </a:lnTo>
                    <a:lnTo>
                      <a:pt x="40" y="0"/>
                    </a:lnTo>
                    <a:lnTo>
                      <a:pt x="6" y="19"/>
                    </a:lnTo>
                    <a:lnTo>
                      <a:pt x="0" y="30"/>
                    </a:lnTo>
                    <a:lnTo>
                      <a:pt x="2" y="34"/>
                    </a:lnTo>
                    <a:lnTo>
                      <a:pt x="0" y="40"/>
                    </a:lnTo>
                    <a:lnTo>
                      <a:pt x="2" y="44"/>
                    </a:lnTo>
                    <a:lnTo>
                      <a:pt x="6" y="57"/>
                    </a:lnTo>
                    <a:lnTo>
                      <a:pt x="25" y="69"/>
                    </a:lnTo>
                    <a:lnTo>
                      <a:pt x="34" y="75"/>
                    </a:lnTo>
                    <a:lnTo>
                      <a:pt x="40" y="79"/>
                    </a:lnTo>
                    <a:lnTo>
                      <a:pt x="42" y="86"/>
                    </a:lnTo>
                    <a:lnTo>
                      <a:pt x="44" y="92"/>
                    </a:lnTo>
                    <a:lnTo>
                      <a:pt x="48" y="98"/>
                    </a:lnTo>
                    <a:lnTo>
                      <a:pt x="50" y="103"/>
                    </a:lnTo>
                    <a:lnTo>
                      <a:pt x="52" y="109"/>
                    </a:lnTo>
                    <a:lnTo>
                      <a:pt x="55" y="117"/>
                    </a:lnTo>
                    <a:lnTo>
                      <a:pt x="57" y="123"/>
                    </a:lnTo>
                    <a:lnTo>
                      <a:pt x="59" y="128"/>
                    </a:lnTo>
                    <a:lnTo>
                      <a:pt x="65" y="142"/>
                    </a:lnTo>
                    <a:lnTo>
                      <a:pt x="67" y="148"/>
                    </a:lnTo>
                    <a:lnTo>
                      <a:pt x="71" y="161"/>
                    </a:lnTo>
                    <a:lnTo>
                      <a:pt x="77" y="173"/>
                    </a:lnTo>
                    <a:lnTo>
                      <a:pt x="78" y="180"/>
                    </a:lnTo>
                    <a:lnTo>
                      <a:pt x="78" y="188"/>
                    </a:lnTo>
                    <a:lnTo>
                      <a:pt x="80" y="203"/>
                    </a:lnTo>
                    <a:lnTo>
                      <a:pt x="82" y="221"/>
                    </a:lnTo>
                    <a:close/>
                  </a:path>
                </a:pathLst>
              </a:custGeom>
              <a:solidFill>
                <a:srgbClr val="80FF8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14"/>
              <p:cNvSpPr>
                <a:spLocks/>
              </p:cNvSpPr>
              <p:nvPr/>
            </p:nvSpPr>
            <p:spPr bwMode="auto">
              <a:xfrm>
                <a:off x="5104" y="2636"/>
                <a:ext cx="155" cy="271"/>
              </a:xfrm>
              <a:custGeom>
                <a:avLst/>
                <a:gdLst>
                  <a:gd name="T0" fmla="*/ 3 w 155"/>
                  <a:gd name="T1" fmla="*/ 225 h 271"/>
                  <a:gd name="T2" fmla="*/ 2 w 155"/>
                  <a:gd name="T3" fmla="*/ 228 h 271"/>
                  <a:gd name="T4" fmla="*/ 0 w 155"/>
                  <a:gd name="T5" fmla="*/ 244 h 271"/>
                  <a:gd name="T6" fmla="*/ 2 w 155"/>
                  <a:gd name="T7" fmla="*/ 257 h 271"/>
                  <a:gd name="T8" fmla="*/ 5 w 155"/>
                  <a:gd name="T9" fmla="*/ 267 h 271"/>
                  <a:gd name="T10" fmla="*/ 26 w 155"/>
                  <a:gd name="T11" fmla="*/ 271 h 271"/>
                  <a:gd name="T12" fmla="*/ 42 w 155"/>
                  <a:gd name="T13" fmla="*/ 269 h 271"/>
                  <a:gd name="T14" fmla="*/ 53 w 155"/>
                  <a:gd name="T15" fmla="*/ 267 h 271"/>
                  <a:gd name="T16" fmla="*/ 67 w 155"/>
                  <a:gd name="T17" fmla="*/ 263 h 271"/>
                  <a:gd name="T18" fmla="*/ 99 w 155"/>
                  <a:gd name="T19" fmla="*/ 261 h 271"/>
                  <a:gd name="T20" fmla="*/ 118 w 155"/>
                  <a:gd name="T21" fmla="*/ 257 h 271"/>
                  <a:gd name="T22" fmla="*/ 141 w 155"/>
                  <a:gd name="T23" fmla="*/ 246 h 271"/>
                  <a:gd name="T24" fmla="*/ 153 w 155"/>
                  <a:gd name="T25" fmla="*/ 236 h 271"/>
                  <a:gd name="T26" fmla="*/ 153 w 155"/>
                  <a:gd name="T27" fmla="*/ 211 h 271"/>
                  <a:gd name="T28" fmla="*/ 143 w 155"/>
                  <a:gd name="T29" fmla="*/ 184 h 271"/>
                  <a:gd name="T30" fmla="*/ 141 w 155"/>
                  <a:gd name="T31" fmla="*/ 134 h 271"/>
                  <a:gd name="T32" fmla="*/ 140 w 155"/>
                  <a:gd name="T33" fmla="*/ 109 h 271"/>
                  <a:gd name="T34" fmla="*/ 134 w 155"/>
                  <a:gd name="T35" fmla="*/ 90 h 271"/>
                  <a:gd name="T36" fmla="*/ 126 w 155"/>
                  <a:gd name="T37" fmla="*/ 73 h 271"/>
                  <a:gd name="T38" fmla="*/ 118 w 155"/>
                  <a:gd name="T39" fmla="*/ 54 h 271"/>
                  <a:gd name="T40" fmla="*/ 115 w 155"/>
                  <a:gd name="T41" fmla="*/ 40 h 271"/>
                  <a:gd name="T42" fmla="*/ 109 w 155"/>
                  <a:gd name="T43" fmla="*/ 27 h 271"/>
                  <a:gd name="T44" fmla="*/ 103 w 155"/>
                  <a:gd name="T45" fmla="*/ 15 h 271"/>
                  <a:gd name="T46" fmla="*/ 97 w 155"/>
                  <a:gd name="T47" fmla="*/ 4 h 271"/>
                  <a:gd name="T48" fmla="*/ 71 w 155"/>
                  <a:gd name="T49" fmla="*/ 0 h 271"/>
                  <a:gd name="T50" fmla="*/ 49 w 155"/>
                  <a:gd name="T51" fmla="*/ 10 h 271"/>
                  <a:gd name="T52" fmla="*/ 46 w 155"/>
                  <a:gd name="T53" fmla="*/ 15 h 271"/>
                  <a:gd name="T54" fmla="*/ 59 w 155"/>
                  <a:gd name="T55" fmla="*/ 10 h 271"/>
                  <a:gd name="T56" fmla="*/ 72 w 155"/>
                  <a:gd name="T57" fmla="*/ 8 h 271"/>
                  <a:gd name="T58" fmla="*/ 82 w 155"/>
                  <a:gd name="T59" fmla="*/ 15 h 271"/>
                  <a:gd name="T60" fmla="*/ 90 w 155"/>
                  <a:gd name="T61" fmla="*/ 27 h 271"/>
                  <a:gd name="T62" fmla="*/ 94 w 155"/>
                  <a:gd name="T63" fmla="*/ 38 h 271"/>
                  <a:gd name="T64" fmla="*/ 94 w 155"/>
                  <a:gd name="T65" fmla="*/ 48 h 271"/>
                  <a:gd name="T66" fmla="*/ 95 w 155"/>
                  <a:gd name="T67" fmla="*/ 81 h 271"/>
                  <a:gd name="T68" fmla="*/ 90 w 155"/>
                  <a:gd name="T69" fmla="*/ 106 h 271"/>
                  <a:gd name="T70" fmla="*/ 86 w 155"/>
                  <a:gd name="T71" fmla="*/ 111 h 271"/>
                  <a:gd name="T72" fmla="*/ 84 w 155"/>
                  <a:gd name="T73" fmla="*/ 134 h 271"/>
                  <a:gd name="T74" fmla="*/ 78 w 155"/>
                  <a:gd name="T75" fmla="*/ 152 h 271"/>
                  <a:gd name="T76" fmla="*/ 57 w 155"/>
                  <a:gd name="T77" fmla="*/ 175 h 271"/>
                  <a:gd name="T78" fmla="*/ 40 w 155"/>
                  <a:gd name="T79" fmla="*/ 184 h 271"/>
                  <a:gd name="T80" fmla="*/ 30 w 155"/>
                  <a:gd name="T81" fmla="*/ 192 h 271"/>
                  <a:gd name="T82" fmla="*/ 21 w 155"/>
                  <a:gd name="T83" fmla="*/ 200 h 271"/>
                  <a:gd name="T84" fmla="*/ 7 w 155"/>
                  <a:gd name="T85" fmla="*/ 205 h 27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55"/>
                  <a:gd name="T130" fmla="*/ 0 h 271"/>
                  <a:gd name="T131" fmla="*/ 155 w 155"/>
                  <a:gd name="T132" fmla="*/ 271 h 27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55" h="271">
                    <a:moveTo>
                      <a:pt x="2" y="207"/>
                    </a:moveTo>
                    <a:lnTo>
                      <a:pt x="3" y="225"/>
                    </a:lnTo>
                    <a:lnTo>
                      <a:pt x="3" y="228"/>
                    </a:lnTo>
                    <a:lnTo>
                      <a:pt x="2" y="228"/>
                    </a:lnTo>
                    <a:lnTo>
                      <a:pt x="2" y="240"/>
                    </a:lnTo>
                    <a:lnTo>
                      <a:pt x="0" y="244"/>
                    </a:lnTo>
                    <a:lnTo>
                      <a:pt x="0" y="255"/>
                    </a:lnTo>
                    <a:lnTo>
                      <a:pt x="2" y="257"/>
                    </a:lnTo>
                    <a:lnTo>
                      <a:pt x="5" y="263"/>
                    </a:lnTo>
                    <a:lnTo>
                      <a:pt x="5" y="267"/>
                    </a:lnTo>
                    <a:lnTo>
                      <a:pt x="15" y="269"/>
                    </a:lnTo>
                    <a:lnTo>
                      <a:pt x="26" y="271"/>
                    </a:lnTo>
                    <a:lnTo>
                      <a:pt x="34" y="271"/>
                    </a:lnTo>
                    <a:lnTo>
                      <a:pt x="42" y="269"/>
                    </a:lnTo>
                    <a:lnTo>
                      <a:pt x="48" y="269"/>
                    </a:lnTo>
                    <a:lnTo>
                      <a:pt x="53" y="267"/>
                    </a:lnTo>
                    <a:lnTo>
                      <a:pt x="59" y="265"/>
                    </a:lnTo>
                    <a:lnTo>
                      <a:pt x="67" y="263"/>
                    </a:lnTo>
                    <a:lnTo>
                      <a:pt x="82" y="263"/>
                    </a:lnTo>
                    <a:lnTo>
                      <a:pt x="99" y="261"/>
                    </a:lnTo>
                    <a:lnTo>
                      <a:pt x="115" y="257"/>
                    </a:lnTo>
                    <a:lnTo>
                      <a:pt x="118" y="257"/>
                    </a:lnTo>
                    <a:lnTo>
                      <a:pt x="132" y="251"/>
                    </a:lnTo>
                    <a:lnTo>
                      <a:pt x="141" y="246"/>
                    </a:lnTo>
                    <a:lnTo>
                      <a:pt x="149" y="236"/>
                    </a:lnTo>
                    <a:lnTo>
                      <a:pt x="153" y="236"/>
                    </a:lnTo>
                    <a:lnTo>
                      <a:pt x="155" y="234"/>
                    </a:lnTo>
                    <a:lnTo>
                      <a:pt x="153" y="211"/>
                    </a:lnTo>
                    <a:lnTo>
                      <a:pt x="147" y="198"/>
                    </a:lnTo>
                    <a:lnTo>
                      <a:pt x="143" y="184"/>
                    </a:lnTo>
                    <a:lnTo>
                      <a:pt x="143" y="152"/>
                    </a:lnTo>
                    <a:lnTo>
                      <a:pt x="141" y="134"/>
                    </a:lnTo>
                    <a:lnTo>
                      <a:pt x="141" y="117"/>
                    </a:lnTo>
                    <a:lnTo>
                      <a:pt x="140" y="109"/>
                    </a:lnTo>
                    <a:lnTo>
                      <a:pt x="138" y="104"/>
                    </a:lnTo>
                    <a:lnTo>
                      <a:pt x="134" y="90"/>
                    </a:lnTo>
                    <a:lnTo>
                      <a:pt x="128" y="79"/>
                    </a:lnTo>
                    <a:lnTo>
                      <a:pt x="126" y="73"/>
                    </a:lnTo>
                    <a:lnTo>
                      <a:pt x="122" y="59"/>
                    </a:lnTo>
                    <a:lnTo>
                      <a:pt x="118" y="54"/>
                    </a:lnTo>
                    <a:lnTo>
                      <a:pt x="117" y="46"/>
                    </a:lnTo>
                    <a:lnTo>
                      <a:pt x="115" y="40"/>
                    </a:lnTo>
                    <a:lnTo>
                      <a:pt x="113" y="34"/>
                    </a:lnTo>
                    <a:lnTo>
                      <a:pt x="109" y="27"/>
                    </a:lnTo>
                    <a:lnTo>
                      <a:pt x="105" y="21"/>
                    </a:lnTo>
                    <a:lnTo>
                      <a:pt x="103" y="15"/>
                    </a:lnTo>
                    <a:lnTo>
                      <a:pt x="101" y="10"/>
                    </a:lnTo>
                    <a:lnTo>
                      <a:pt x="97" y="4"/>
                    </a:lnTo>
                    <a:lnTo>
                      <a:pt x="86" y="0"/>
                    </a:lnTo>
                    <a:lnTo>
                      <a:pt x="71" y="0"/>
                    </a:lnTo>
                    <a:lnTo>
                      <a:pt x="59" y="4"/>
                    </a:lnTo>
                    <a:lnTo>
                      <a:pt x="49" y="10"/>
                    </a:lnTo>
                    <a:lnTo>
                      <a:pt x="40" y="19"/>
                    </a:lnTo>
                    <a:lnTo>
                      <a:pt x="46" y="15"/>
                    </a:lnTo>
                    <a:lnTo>
                      <a:pt x="51" y="11"/>
                    </a:lnTo>
                    <a:lnTo>
                      <a:pt x="59" y="10"/>
                    </a:lnTo>
                    <a:lnTo>
                      <a:pt x="65" y="10"/>
                    </a:lnTo>
                    <a:lnTo>
                      <a:pt x="72" y="8"/>
                    </a:lnTo>
                    <a:lnTo>
                      <a:pt x="78" y="11"/>
                    </a:lnTo>
                    <a:lnTo>
                      <a:pt x="82" y="15"/>
                    </a:lnTo>
                    <a:lnTo>
                      <a:pt x="86" y="21"/>
                    </a:lnTo>
                    <a:lnTo>
                      <a:pt x="90" y="27"/>
                    </a:lnTo>
                    <a:lnTo>
                      <a:pt x="94" y="34"/>
                    </a:lnTo>
                    <a:lnTo>
                      <a:pt x="94" y="38"/>
                    </a:lnTo>
                    <a:lnTo>
                      <a:pt x="88" y="36"/>
                    </a:lnTo>
                    <a:lnTo>
                      <a:pt x="94" y="48"/>
                    </a:lnTo>
                    <a:lnTo>
                      <a:pt x="95" y="65"/>
                    </a:lnTo>
                    <a:lnTo>
                      <a:pt x="95" y="81"/>
                    </a:lnTo>
                    <a:lnTo>
                      <a:pt x="94" y="96"/>
                    </a:lnTo>
                    <a:lnTo>
                      <a:pt x="90" y="106"/>
                    </a:lnTo>
                    <a:lnTo>
                      <a:pt x="88" y="107"/>
                    </a:lnTo>
                    <a:lnTo>
                      <a:pt x="86" y="111"/>
                    </a:lnTo>
                    <a:lnTo>
                      <a:pt x="86" y="129"/>
                    </a:lnTo>
                    <a:lnTo>
                      <a:pt x="84" y="134"/>
                    </a:lnTo>
                    <a:lnTo>
                      <a:pt x="84" y="140"/>
                    </a:lnTo>
                    <a:lnTo>
                      <a:pt x="78" y="152"/>
                    </a:lnTo>
                    <a:lnTo>
                      <a:pt x="74" y="157"/>
                    </a:lnTo>
                    <a:lnTo>
                      <a:pt x="57" y="175"/>
                    </a:lnTo>
                    <a:lnTo>
                      <a:pt x="51" y="178"/>
                    </a:lnTo>
                    <a:lnTo>
                      <a:pt x="40" y="184"/>
                    </a:lnTo>
                    <a:lnTo>
                      <a:pt x="36" y="188"/>
                    </a:lnTo>
                    <a:lnTo>
                      <a:pt x="30" y="192"/>
                    </a:lnTo>
                    <a:lnTo>
                      <a:pt x="26" y="196"/>
                    </a:lnTo>
                    <a:lnTo>
                      <a:pt x="21" y="200"/>
                    </a:lnTo>
                    <a:lnTo>
                      <a:pt x="13" y="203"/>
                    </a:lnTo>
                    <a:lnTo>
                      <a:pt x="7" y="205"/>
                    </a:lnTo>
                    <a:lnTo>
                      <a:pt x="2" y="207"/>
                    </a:lnTo>
                    <a:close/>
                  </a:path>
                </a:pathLst>
              </a:custGeom>
              <a:solidFill>
                <a:srgbClr val="80C2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15"/>
              <p:cNvSpPr>
                <a:spLocks/>
              </p:cNvSpPr>
              <p:nvPr/>
            </p:nvSpPr>
            <p:spPr bwMode="auto">
              <a:xfrm>
                <a:off x="5056" y="2870"/>
                <a:ext cx="205" cy="165"/>
              </a:xfrm>
              <a:custGeom>
                <a:avLst/>
                <a:gdLst>
                  <a:gd name="T0" fmla="*/ 203 w 205"/>
                  <a:gd name="T1" fmla="*/ 0 h 165"/>
                  <a:gd name="T2" fmla="*/ 201 w 205"/>
                  <a:gd name="T3" fmla="*/ 0 h 165"/>
                  <a:gd name="T4" fmla="*/ 189 w 205"/>
                  <a:gd name="T5" fmla="*/ 12 h 165"/>
                  <a:gd name="T6" fmla="*/ 180 w 205"/>
                  <a:gd name="T7" fmla="*/ 17 h 165"/>
                  <a:gd name="T8" fmla="*/ 166 w 205"/>
                  <a:gd name="T9" fmla="*/ 21 h 165"/>
                  <a:gd name="T10" fmla="*/ 163 w 205"/>
                  <a:gd name="T11" fmla="*/ 21 h 165"/>
                  <a:gd name="T12" fmla="*/ 147 w 205"/>
                  <a:gd name="T13" fmla="*/ 27 h 165"/>
                  <a:gd name="T14" fmla="*/ 132 w 205"/>
                  <a:gd name="T15" fmla="*/ 27 h 165"/>
                  <a:gd name="T16" fmla="*/ 117 w 205"/>
                  <a:gd name="T17" fmla="*/ 29 h 165"/>
                  <a:gd name="T18" fmla="*/ 107 w 205"/>
                  <a:gd name="T19" fmla="*/ 29 h 165"/>
                  <a:gd name="T20" fmla="*/ 101 w 205"/>
                  <a:gd name="T21" fmla="*/ 31 h 165"/>
                  <a:gd name="T22" fmla="*/ 96 w 205"/>
                  <a:gd name="T23" fmla="*/ 35 h 165"/>
                  <a:gd name="T24" fmla="*/ 63 w 205"/>
                  <a:gd name="T25" fmla="*/ 35 h 165"/>
                  <a:gd name="T26" fmla="*/ 53 w 205"/>
                  <a:gd name="T27" fmla="*/ 31 h 165"/>
                  <a:gd name="T28" fmla="*/ 50 w 205"/>
                  <a:gd name="T29" fmla="*/ 35 h 165"/>
                  <a:gd name="T30" fmla="*/ 46 w 205"/>
                  <a:gd name="T31" fmla="*/ 41 h 165"/>
                  <a:gd name="T32" fmla="*/ 36 w 205"/>
                  <a:gd name="T33" fmla="*/ 50 h 165"/>
                  <a:gd name="T34" fmla="*/ 28 w 205"/>
                  <a:gd name="T35" fmla="*/ 60 h 165"/>
                  <a:gd name="T36" fmla="*/ 23 w 205"/>
                  <a:gd name="T37" fmla="*/ 69 h 165"/>
                  <a:gd name="T38" fmla="*/ 15 w 205"/>
                  <a:gd name="T39" fmla="*/ 81 h 165"/>
                  <a:gd name="T40" fmla="*/ 7 w 205"/>
                  <a:gd name="T41" fmla="*/ 90 h 165"/>
                  <a:gd name="T42" fmla="*/ 4 w 205"/>
                  <a:gd name="T43" fmla="*/ 104 h 165"/>
                  <a:gd name="T44" fmla="*/ 2 w 205"/>
                  <a:gd name="T45" fmla="*/ 112 h 165"/>
                  <a:gd name="T46" fmla="*/ 0 w 205"/>
                  <a:gd name="T47" fmla="*/ 119 h 165"/>
                  <a:gd name="T48" fmla="*/ 2 w 205"/>
                  <a:gd name="T49" fmla="*/ 127 h 165"/>
                  <a:gd name="T50" fmla="*/ 5 w 205"/>
                  <a:gd name="T51" fmla="*/ 133 h 165"/>
                  <a:gd name="T52" fmla="*/ 9 w 205"/>
                  <a:gd name="T53" fmla="*/ 138 h 165"/>
                  <a:gd name="T54" fmla="*/ 11 w 205"/>
                  <a:gd name="T55" fmla="*/ 144 h 165"/>
                  <a:gd name="T56" fmla="*/ 19 w 205"/>
                  <a:gd name="T57" fmla="*/ 165 h 165"/>
                  <a:gd name="T58" fmla="*/ 90 w 205"/>
                  <a:gd name="T59" fmla="*/ 165 h 165"/>
                  <a:gd name="T60" fmla="*/ 88 w 205"/>
                  <a:gd name="T61" fmla="*/ 158 h 165"/>
                  <a:gd name="T62" fmla="*/ 86 w 205"/>
                  <a:gd name="T63" fmla="*/ 150 h 165"/>
                  <a:gd name="T64" fmla="*/ 84 w 205"/>
                  <a:gd name="T65" fmla="*/ 146 h 165"/>
                  <a:gd name="T66" fmla="*/ 80 w 205"/>
                  <a:gd name="T67" fmla="*/ 140 h 165"/>
                  <a:gd name="T68" fmla="*/ 76 w 205"/>
                  <a:gd name="T69" fmla="*/ 135 h 165"/>
                  <a:gd name="T70" fmla="*/ 74 w 205"/>
                  <a:gd name="T71" fmla="*/ 131 h 165"/>
                  <a:gd name="T72" fmla="*/ 74 w 205"/>
                  <a:gd name="T73" fmla="*/ 127 h 165"/>
                  <a:gd name="T74" fmla="*/ 76 w 205"/>
                  <a:gd name="T75" fmla="*/ 123 h 165"/>
                  <a:gd name="T76" fmla="*/ 86 w 205"/>
                  <a:gd name="T77" fmla="*/ 119 h 165"/>
                  <a:gd name="T78" fmla="*/ 96 w 205"/>
                  <a:gd name="T79" fmla="*/ 112 h 165"/>
                  <a:gd name="T80" fmla="*/ 107 w 205"/>
                  <a:gd name="T81" fmla="*/ 104 h 165"/>
                  <a:gd name="T82" fmla="*/ 109 w 205"/>
                  <a:gd name="T83" fmla="*/ 117 h 165"/>
                  <a:gd name="T84" fmla="*/ 115 w 205"/>
                  <a:gd name="T85" fmla="*/ 131 h 165"/>
                  <a:gd name="T86" fmla="*/ 117 w 205"/>
                  <a:gd name="T87" fmla="*/ 146 h 165"/>
                  <a:gd name="T88" fmla="*/ 122 w 205"/>
                  <a:gd name="T89" fmla="*/ 156 h 165"/>
                  <a:gd name="T90" fmla="*/ 128 w 205"/>
                  <a:gd name="T91" fmla="*/ 165 h 165"/>
                  <a:gd name="T92" fmla="*/ 199 w 205"/>
                  <a:gd name="T93" fmla="*/ 165 h 165"/>
                  <a:gd name="T94" fmla="*/ 197 w 205"/>
                  <a:gd name="T95" fmla="*/ 154 h 165"/>
                  <a:gd name="T96" fmla="*/ 193 w 205"/>
                  <a:gd name="T97" fmla="*/ 140 h 165"/>
                  <a:gd name="T98" fmla="*/ 191 w 205"/>
                  <a:gd name="T99" fmla="*/ 125 h 165"/>
                  <a:gd name="T100" fmla="*/ 191 w 205"/>
                  <a:gd name="T101" fmla="*/ 90 h 165"/>
                  <a:gd name="T102" fmla="*/ 189 w 205"/>
                  <a:gd name="T103" fmla="*/ 73 h 165"/>
                  <a:gd name="T104" fmla="*/ 195 w 205"/>
                  <a:gd name="T105" fmla="*/ 60 h 165"/>
                  <a:gd name="T106" fmla="*/ 199 w 205"/>
                  <a:gd name="T107" fmla="*/ 46 h 165"/>
                  <a:gd name="T108" fmla="*/ 201 w 205"/>
                  <a:gd name="T109" fmla="*/ 31 h 165"/>
                  <a:gd name="T110" fmla="*/ 205 w 205"/>
                  <a:gd name="T111" fmla="*/ 17 h 165"/>
                  <a:gd name="T112" fmla="*/ 203 w 205"/>
                  <a:gd name="T113" fmla="*/ 0 h 16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5"/>
                  <a:gd name="T172" fmla="*/ 0 h 165"/>
                  <a:gd name="T173" fmla="*/ 205 w 205"/>
                  <a:gd name="T174" fmla="*/ 165 h 16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5" h="165">
                    <a:moveTo>
                      <a:pt x="203" y="0"/>
                    </a:moveTo>
                    <a:lnTo>
                      <a:pt x="201" y="0"/>
                    </a:lnTo>
                    <a:lnTo>
                      <a:pt x="189" y="12"/>
                    </a:lnTo>
                    <a:lnTo>
                      <a:pt x="180" y="17"/>
                    </a:lnTo>
                    <a:lnTo>
                      <a:pt x="166" y="21"/>
                    </a:lnTo>
                    <a:lnTo>
                      <a:pt x="163" y="21"/>
                    </a:lnTo>
                    <a:lnTo>
                      <a:pt x="147" y="27"/>
                    </a:lnTo>
                    <a:lnTo>
                      <a:pt x="132" y="27"/>
                    </a:lnTo>
                    <a:lnTo>
                      <a:pt x="117" y="29"/>
                    </a:lnTo>
                    <a:lnTo>
                      <a:pt x="107" y="29"/>
                    </a:lnTo>
                    <a:lnTo>
                      <a:pt x="101" y="31"/>
                    </a:lnTo>
                    <a:lnTo>
                      <a:pt x="96" y="35"/>
                    </a:lnTo>
                    <a:lnTo>
                      <a:pt x="63" y="35"/>
                    </a:lnTo>
                    <a:lnTo>
                      <a:pt x="53" y="31"/>
                    </a:lnTo>
                    <a:lnTo>
                      <a:pt x="50" y="35"/>
                    </a:lnTo>
                    <a:lnTo>
                      <a:pt x="46" y="41"/>
                    </a:lnTo>
                    <a:lnTo>
                      <a:pt x="36" y="50"/>
                    </a:lnTo>
                    <a:lnTo>
                      <a:pt x="28" y="60"/>
                    </a:lnTo>
                    <a:lnTo>
                      <a:pt x="23" y="69"/>
                    </a:lnTo>
                    <a:lnTo>
                      <a:pt x="15" y="81"/>
                    </a:lnTo>
                    <a:lnTo>
                      <a:pt x="7" y="90"/>
                    </a:lnTo>
                    <a:lnTo>
                      <a:pt x="4" y="104"/>
                    </a:lnTo>
                    <a:lnTo>
                      <a:pt x="2" y="112"/>
                    </a:lnTo>
                    <a:lnTo>
                      <a:pt x="0" y="119"/>
                    </a:lnTo>
                    <a:lnTo>
                      <a:pt x="2" y="127"/>
                    </a:lnTo>
                    <a:lnTo>
                      <a:pt x="5" y="133"/>
                    </a:lnTo>
                    <a:lnTo>
                      <a:pt x="9" y="138"/>
                    </a:lnTo>
                    <a:lnTo>
                      <a:pt x="11" y="144"/>
                    </a:lnTo>
                    <a:lnTo>
                      <a:pt x="19" y="165"/>
                    </a:lnTo>
                    <a:lnTo>
                      <a:pt x="90" y="165"/>
                    </a:lnTo>
                    <a:lnTo>
                      <a:pt x="88" y="158"/>
                    </a:lnTo>
                    <a:lnTo>
                      <a:pt x="86" y="150"/>
                    </a:lnTo>
                    <a:lnTo>
                      <a:pt x="84" y="146"/>
                    </a:lnTo>
                    <a:lnTo>
                      <a:pt x="80" y="140"/>
                    </a:lnTo>
                    <a:lnTo>
                      <a:pt x="76" y="135"/>
                    </a:lnTo>
                    <a:lnTo>
                      <a:pt x="74" y="131"/>
                    </a:lnTo>
                    <a:lnTo>
                      <a:pt x="74" y="127"/>
                    </a:lnTo>
                    <a:lnTo>
                      <a:pt x="76" y="123"/>
                    </a:lnTo>
                    <a:lnTo>
                      <a:pt x="86" y="119"/>
                    </a:lnTo>
                    <a:lnTo>
                      <a:pt x="96" y="112"/>
                    </a:lnTo>
                    <a:lnTo>
                      <a:pt x="107" y="104"/>
                    </a:lnTo>
                    <a:lnTo>
                      <a:pt x="109" y="117"/>
                    </a:lnTo>
                    <a:lnTo>
                      <a:pt x="115" y="131"/>
                    </a:lnTo>
                    <a:lnTo>
                      <a:pt x="117" y="146"/>
                    </a:lnTo>
                    <a:lnTo>
                      <a:pt x="122" y="156"/>
                    </a:lnTo>
                    <a:lnTo>
                      <a:pt x="128" y="165"/>
                    </a:lnTo>
                    <a:lnTo>
                      <a:pt x="199" y="165"/>
                    </a:lnTo>
                    <a:lnTo>
                      <a:pt x="197" y="154"/>
                    </a:lnTo>
                    <a:lnTo>
                      <a:pt x="193" y="140"/>
                    </a:lnTo>
                    <a:lnTo>
                      <a:pt x="191" y="125"/>
                    </a:lnTo>
                    <a:lnTo>
                      <a:pt x="191" y="90"/>
                    </a:lnTo>
                    <a:lnTo>
                      <a:pt x="189" y="73"/>
                    </a:lnTo>
                    <a:lnTo>
                      <a:pt x="195" y="60"/>
                    </a:lnTo>
                    <a:lnTo>
                      <a:pt x="199" y="46"/>
                    </a:lnTo>
                    <a:lnTo>
                      <a:pt x="201" y="31"/>
                    </a:lnTo>
                    <a:lnTo>
                      <a:pt x="205" y="17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7F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16"/>
              <p:cNvSpPr>
                <a:spLocks/>
              </p:cNvSpPr>
              <p:nvPr/>
            </p:nvSpPr>
            <p:spPr bwMode="auto">
              <a:xfrm>
                <a:off x="5119" y="2624"/>
                <a:ext cx="111" cy="106"/>
              </a:xfrm>
              <a:custGeom>
                <a:avLst/>
                <a:gdLst>
                  <a:gd name="T0" fmla="*/ 54 w 111"/>
                  <a:gd name="T1" fmla="*/ 0 h 106"/>
                  <a:gd name="T2" fmla="*/ 46 w 111"/>
                  <a:gd name="T3" fmla="*/ 2 h 106"/>
                  <a:gd name="T4" fmla="*/ 44 w 111"/>
                  <a:gd name="T5" fmla="*/ 4 h 106"/>
                  <a:gd name="T6" fmla="*/ 40 w 111"/>
                  <a:gd name="T7" fmla="*/ 6 h 106"/>
                  <a:gd name="T8" fmla="*/ 36 w 111"/>
                  <a:gd name="T9" fmla="*/ 8 h 106"/>
                  <a:gd name="T10" fmla="*/ 34 w 111"/>
                  <a:gd name="T11" fmla="*/ 10 h 106"/>
                  <a:gd name="T12" fmla="*/ 25 w 111"/>
                  <a:gd name="T13" fmla="*/ 18 h 106"/>
                  <a:gd name="T14" fmla="*/ 17 w 111"/>
                  <a:gd name="T15" fmla="*/ 27 h 106"/>
                  <a:gd name="T16" fmla="*/ 13 w 111"/>
                  <a:gd name="T17" fmla="*/ 35 h 106"/>
                  <a:gd name="T18" fmla="*/ 6 w 111"/>
                  <a:gd name="T19" fmla="*/ 46 h 106"/>
                  <a:gd name="T20" fmla="*/ 4 w 111"/>
                  <a:gd name="T21" fmla="*/ 58 h 106"/>
                  <a:gd name="T22" fmla="*/ 0 w 111"/>
                  <a:gd name="T23" fmla="*/ 68 h 106"/>
                  <a:gd name="T24" fmla="*/ 0 w 111"/>
                  <a:gd name="T25" fmla="*/ 79 h 106"/>
                  <a:gd name="T26" fmla="*/ 4 w 111"/>
                  <a:gd name="T27" fmla="*/ 89 h 106"/>
                  <a:gd name="T28" fmla="*/ 8 w 111"/>
                  <a:gd name="T29" fmla="*/ 94 h 106"/>
                  <a:gd name="T30" fmla="*/ 11 w 111"/>
                  <a:gd name="T31" fmla="*/ 94 h 106"/>
                  <a:gd name="T32" fmla="*/ 31 w 111"/>
                  <a:gd name="T33" fmla="*/ 102 h 106"/>
                  <a:gd name="T34" fmla="*/ 48 w 111"/>
                  <a:gd name="T35" fmla="*/ 106 h 106"/>
                  <a:gd name="T36" fmla="*/ 61 w 111"/>
                  <a:gd name="T37" fmla="*/ 106 h 106"/>
                  <a:gd name="T38" fmla="*/ 84 w 111"/>
                  <a:gd name="T39" fmla="*/ 104 h 106"/>
                  <a:gd name="T40" fmla="*/ 102 w 111"/>
                  <a:gd name="T41" fmla="*/ 96 h 106"/>
                  <a:gd name="T42" fmla="*/ 109 w 111"/>
                  <a:gd name="T43" fmla="*/ 89 h 106"/>
                  <a:gd name="T44" fmla="*/ 111 w 111"/>
                  <a:gd name="T45" fmla="*/ 89 h 106"/>
                  <a:gd name="T46" fmla="*/ 107 w 111"/>
                  <a:gd name="T47" fmla="*/ 77 h 106"/>
                  <a:gd name="T48" fmla="*/ 107 w 111"/>
                  <a:gd name="T49" fmla="*/ 81 h 106"/>
                  <a:gd name="T50" fmla="*/ 100 w 111"/>
                  <a:gd name="T51" fmla="*/ 89 h 106"/>
                  <a:gd name="T52" fmla="*/ 84 w 111"/>
                  <a:gd name="T53" fmla="*/ 98 h 106"/>
                  <a:gd name="T54" fmla="*/ 57 w 111"/>
                  <a:gd name="T55" fmla="*/ 100 h 106"/>
                  <a:gd name="T56" fmla="*/ 36 w 111"/>
                  <a:gd name="T57" fmla="*/ 100 h 106"/>
                  <a:gd name="T58" fmla="*/ 15 w 111"/>
                  <a:gd name="T59" fmla="*/ 91 h 106"/>
                  <a:gd name="T60" fmla="*/ 13 w 111"/>
                  <a:gd name="T61" fmla="*/ 85 h 106"/>
                  <a:gd name="T62" fmla="*/ 25 w 111"/>
                  <a:gd name="T63" fmla="*/ 31 h 106"/>
                  <a:gd name="T64" fmla="*/ 31 w 111"/>
                  <a:gd name="T65" fmla="*/ 27 h 106"/>
                  <a:gd name="T66" fmla="*/ 44 w 111"/>
                  <a:gd name="T67" fmla="*/ 16 h 106"/>
                  <a:gd name="T68" fmla="*/ 56 w 111"/>
                  <a:gd name="T69" fmla="*/ 12 h 106"/>
                  <a:gd name="T70" fmla="*/ 73 w 111"/>
                  <a:gd name="T71" fmla="*/ 12 h 106"/>
                  <a:gd name="T72" fmla="*/ 54 w 111"/>
                  <a:gd name="T73" fmla="*/ 0 h 10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11"/>
                  <a:gd name="T112" fmla="*/ 0 h 106"/>
                  <a:gd name="T113" fmla="*/ 111 w 111"/>
                  <a:gd name="T114" fmla="*/ 106 h 10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11" h="106">
                    <a:moveTo>
                      <a:pt x="54" y="0"/>
                    </a:moveTo>
                    <a:lnTo>
                      <a:pt x="46" y="2"/>
                    </a:lnTo>
                    <a:lnTo>
                      <a:pt x="44" y="4"/>
                    </a:lnTo>
                    <a:lnTo>
                      <a:pt x="40" y="6"/>
                    </a:lnTo>
                    <a:lnTo>
                      <a:pt x="36" y="8"/>
                    </a:lnTo>
                    <a:lnTo>
                      <a:pt x="34" y="10"/>
                    </a:lnTo>
                    <a:lnTo>
                      <a:pt x="25" y="18"/>
                    </a:lnTo>
                    <a:lnTo>
                      <a:pt x="17" y="27"/>
                    </a:lnTo>
                    <a:lnTo>
                      <a:pt x="13" y="35"/>
                    </a:lnTo>
                    <a:lnTo>
                      <a:pt x="6" y="46"/>
                    </a:lnTo>
                    <a:lnTo>
                      <a:pt x="4" y="58"/>
                    </a:lnTo>
                    <a:lnTo>
                      <a:pt x="0" y="68"/>
                    </a:lnTo>
                    <a:lnTo>
                      <a:pt x="0" y="79"/>
                    </a:lnTo>
                    <a:lnTo>
                      <a:pt x="4" y="89"/>
                    </a:lnTo>
                    <a:lnTo>
                      <a:pt x="8" y="94"/>
                    </a:lnTo>
                    <a:lnTo>
                      <a:pt x="11" y="94"/>
                    </a:lnTo>
                    <a:lnTo>
                      <a:pt x="31" y="102"/>
                    </a:lnTo>
                    <a:lnTo>
                      <a:pt x="48" y="106"/>
                    </a:lnTo>
                    <a:lnTo>
                      <a:pt x="61" y="106"/>
                    </a:lnTo>
                    <a:lnTo>
                      <a:pt x="84" y="104"/>
                    </a:lnTo>
                    <a:lnTo>
                      <a:pt x="102" y="96"/>
                    </a:lnTo>
                    <a:lnTo>
                      <a:pt x="109" y="89"/>
                    </a:lnTo>
                    <a:lnTo>
                      <a:pt x="111" y="89"/>
                    </a:lnTo>
                    <a:lnTo>
                      <a:pt x="107" y="77"/>
                    </a:lnTo>
                    <a:lnTo>
                      <a:pt x="107" y="81"/>
                    </a:lnTo>
                    <a:lnTo>
                      <a:pt x="100" y="89"/>
                    </a:lnTo>
                    <a:lnTo>
                      <a:pt x="84" y="98"/>
                    </a:lnTo>
                    <a:lnTo>
                      <a:pt x="57" y="100"/>
                    </a:lnTo>
                    <a:lnTo>
                      <a:pt x="36" y="100"/>
                    </a:lnTo>
                    <a:lnTo>
                      <a:pt x="15" y="91"/>
                    </a:lnTo>
                    <a:lnTo>
                      <a:pt x="13" y="85"/>
                    </a:lnTo>
                    <a:lnTo>
                      <a:pt x="25" y="31"/>
                    </a:lnTo>
                    <a:lnTo>
                      <a:pt x="31" y="27"/>
                    </a:lnTo>
                    <a:lnTo>
                      <a:pt x="44" y="16"/>
                    </a:lnTo>
                    <a:lnTo>
                      <a:pt x="56" y="12"/>
                    </a:lnTo>
                    <a:lnTo>
                      <a:pt x="73" y="12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17"/>
              <p:cNvSpPr>
                <a:spLocks/>
              </p:cNvSpPr>
              <p:nvPr/>
            </p:nvSpPr>
            <p:spPr bwMode="auto">
              <a:xfrm>
                <a:off x="5100" y="2601"/>
                <a:ext cx="73" cy="179"/>
              </a:xfrm>
              <a:custGeom>
                <a:avLst/>
                <a:gdLst>
                  <a:gd name="T0" fmla="*/ 2 w 73"/>
                  <a:gd name="T1" fmla="*/ 179 h 179"/>
                  <a:gd name="T2" fmla="*/ 7 w 73"/>
                  <a:gd name="T3" fmla="*/ 179 h 179"/>
                  <a:gd name="T4" fmla="*/ 11 w 73"/>
                  <a:gd name="T5" fmla="*/ 169 h 179"/>
                  <a:gd name="T6" fmla="*/ 13 w 73"/>
                  <a:gd name="T7" fmla="*/ 167 h 179"/>
                  <a:gd name="T8" fmla="*/ 25 w 73"/>
                  <a:gd name="T9" fmla="*/ 164 h 179"/>
                  <a:gd name="T10" fmla="*/ 23 w 73"/>
                  <a:gd name="T11" fmla="*/ 158 h 179"/>
                  <a:gd name="T12" fmla="*/ 21 w 73"/>
                  <a:gd name="T13" fmla="*/ 148 h 179"/>
                  <a:gd name="T14" fmla="*/ 23 w 73"/>
                  <a:gd name="T15" fmla="*/ 141 h 179"/>
                  <a:gd name="T16" fmla="*/ 29 w 73"/>
                  <a:gd name="T17" fmla="*/ 129 h 179"/>
                  <a:gd name="T18" fmla="*/ 30 w 73"/>
                  <a:gd name="T19" fmla="*/ 117 h 179"/>
                  <a:gd name="T20" fmla="*/ 29 w 73"/>
                  <a:gd name="T21" fmla="*/ 117 h 179"/>
                  <a:gd name="T22" fmla="*/ 23 w 73"/>
                  <a:gd name="T23" fmla="*/ 110 h 179"/>
                  <a:gd name="T24" fmla="*/ 21 w 73"/>
                  <a:gd name="T25" fmla="*/ 102 h 179"/>
                  <a:gd name="T26" fmla="*/ 21 w 73"/>
                  <a:gd name="T27" fmla="*/ 91 h 179"/>
                  <a:gd name="T28" fmla="*/ 23 w 73"/>
                  <a:gd name="T29" fmla="*/ 81 h 179"/>
                  <a:gd name="T30" fmla="*/ 25 w 73"/>
                  <a:gd name="T31" fmla="*/ 69 h 179"/>
                  <a:gd name="T32" fmla="*/ 32 w 73"/>
                  <a:gd name="T33" fmla="*/ 58 h 179"/>
                  <a:gd name="T34" fmla="*/ 36 w 73"/>
                  <a:gd name="T35" fmla="*/ 50 h 179"/>
                  <a:gd name="T36" fmla="*/ 44 w 73"/>
                  <a:gd name="T37" fmla="*/ 41 h 179"/>
                  <a:gd name="T38" fmla="*/ 52 w 73"/>
                  <a:gd name="T39" fmla="*/ 33 h 179"/>
                  <a:gd name="T40" fmla="*/ 55 w 73"/>
                  <a:gd name="T41" fmla="*/ 31 h 179"/>
                  <a:gd name="T42" fmla="*/ 59 w 73"/>
                  <a:gd name="T43" fmla="*/ 29 h 179"/>
                  <a:gd name="T44" fmla="*/ 61 w 73"/>
                  <a:gd name="T45" fmla="*/ 27 h 179"/>
                  <a:gd name="T46" fmla="*/ 65 w 73"/>
                  <a:gd name="T47" fmla="*/ 25 h 179"/>
                  <a:gd name="T48" fmla="*/ 73 w 73"/>
                  <a:gd name="T49" fmla="*/ 23 h 179"/>
                  <a:gd name="T50" fmla="*/ 69 w 73"/>
                  <a:gd name="T51" fmla="*/ 8 h 179"/>
                  <a:gd name="T52" fmla="*/ 65 w 73"/>
                  <a:gd name="T53" fmla="*/ 6 h 179"/>
                  <a:gd name="T54" fmla="*/ 69 w 73"/>
                  <a:gd name="T55" fmla="*/ 0 h 179"/>
                  <a:gd name="T56" fmla="*/ 59 w 73"/>
                  <a:gd name="T57" fmla="*/ 0 h 179"/>
                  <a:gd name="T58" fmla="*/ 52 w 73"/>
                  <a:gd name="T59" fmla="*/ 4 h 179"/>
                  <a:gd name="T60" fmla="*/ 46 w 73"/>
                  <a:gd name="T61" fmla="*/ 8 h 179"/>
                  <a:gd name="T62" fmla="*/ 42 w 73"/>
                  <a:gd name="T63" fmla="*/ 10 h 179"/>
                  <a:gd name="T64" fmla="*/ 23 w 73"/>
                  <a:gd name="T65" fmla="*/ 29 h 179"/>
                  <a:gd name="T66" fmla="*/ 21 w 73"/>
                  <a:gd name="T67" fmla="*/ 33 h 179"/>
                  <a:gd name="T68" fmla="*/ 15 w 73"/>
                  <a:gd name="T69" fmla="*/ 39 h 179"/>
                  <a:gd name="T70" fmla="*/ 11 w 73"/>
                  <a:gd name="T71" fmla="*/ 41 h 179"/>
                  <a:gd name="T72" fmla="*/ 6 w 73"/>
                  <a:gd name="T73" fmla="*/ 45 h 179"/>
                  <a:gd name="T74" fmla="*/ 2 w 73"/>
                  <a:gd name="T75" fmla="*/ 75 h 179"/>
                  <a:gd name="T76" fmla="*/ 2 w 73"/>
                  <a:gd name="T77" fmla="*/ 137 h 179"/>
                  <a:gd name="T78" fmla="*/ 4 w 73"/>
                  <a:gd name="T79" fmla="*/ 150 h 179"/>
                  <a:gd name="T80" fmla="*/ 2 w 73"/>
                  <a:gd name="T81" fmla="*/ 156 h 179"/>
                  <a:gd name="T82" fmla="*/ 0 w 73"/>
                  <a:gd name="T83" fmla="*/ 162 h 179"/>
                  <a:gd name="T84" fmla="*/ 0 w 73"/>
                  <a:gd name="T85" fmla="*/ 171 h 179"/>
                  <a:gd name="T86" fmla="*/ 2 w 73"/>
                  <a:gd name="T87" fmla="*/ 179 h 1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73"/>
                  <a:gd name="T133" fmla="*/ 0 h 179"/>
                  <a:gd name="T134" fmla="*/ 73 w 73"/>
                  <a:gd name="T135" fmla="*/ 179 h 1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73" h="179">
                    <a:moveTo>
                      <a:pt x="2" y="179"/>
                    </a:moveTo>
                    <a:lnTo>
                      <a:pt x="7" y="179"/>
                    </a:lnTo>
                    <a:lnTo>
                      <a:pt x="11" y="169"/>
                    </a:lnTo>
                    <a:lnTo>
                      <a:pt x="13" y="167"/>
                    </a:lnTo>
                    <a:lnTo>
                      <a:pt x="25" y="164"/>
                    </a:lnTo>
                    <a:lnTo>
                      <a:pt x="23" y="158"/>
                    </a:lnTo>
                    <a:lnTo>
                      <a:pt x="21" y="148"/>
                    </a:lnTo>
                    <a:lnTo>
                      <a:pt x="23" y="141"/>
                    </a:lnTo>
                    <a:lnTo>
                      <a:pt x="29" y="129"/>
                    </a:lnTo>
                    <a:lnTo>
                      <a:pt x="30" y="117"/>
                    </a:lnTo>
                    <a:lnTo>
                      <a:pt x="29" y="117"/>
                    </a:lnTo>
                    <a:lnTo>
                      <a:pt x="23" y="110"/>
                    </a:lnTo>
                    <a:lnTo>
                      <a:pt x="21" y="102"/>
                    </a:lnTo>
                    <a:lnTo>
                      <a:pt x="21" y="91"/>
                    </a:lnTo>
                    <a:lnTo>
                      <a:pt x="23" y="81"/>
                    </a:lnTo>
                    <a:lnTo>
                      <a:pt x="25" y="69"/>
                    </a:lnTo>
                    <a:lnTo>
                      <a:pt x="32" y="58"/>
                    </a:lnTo>
                    <a:lnTo>
                      <a:pt x="36" y="50"/>
                    </a:lnTo>
                    <a:lnTo>
                      <a:pt x="44" y="41"/>
                    </a:lnTo>
                    <a:lnTo>
                      <a:pt x="52" y="33"/>
                    </a:lnTo>
                    <a:lnTo>
                      <a:pt x="55" y="31"/>
                    </a:lnTo>
                    <a:lnTo>
                      <a:pt x="59" y="29"/>
                    </a:lnTo>
                    <a:lnTo>
                      <a:pt x="61" y="27"/>
                    </a:lnTo>
                    <a:lnTo>
                      <a:pt x="65" y="25"/>
                    </a:lnTo>
                    <a:lnTo>
                      <a:pt x="73" y="23"/>
                    </a:lnTo>
                    <a:lnTo>
                      <a:pt x="69" y="8"/>
                    </a:lnTo>
                    <a:lnTo>
                      <a:pt x="65" y="6"/>
                    </a:lnTo>
                    <a:lnTo>
                      <a:pt x="69" y="0"/>
                    </a:lnTo>
                    <a:lnTo>
                      <a:pt x="59" y="0"/>
                    </a:lnTo>
                    <a:lnTo>
                      <a:pt x="52" y="4"/>
                    </a:lnTo>
                    <a:lnTo>
                      <a:pt x="46" y="8"/>
                    </a:lnTo>
                    <a:lnTo>
                      <a:pt x="42" y="10"/>
                    </a:lnTo>
                    <a:lnTo>
                      <a:pt x="23" y="29"/>
                    </a:lnTo>
                    <a:lnTo>
                      <a:pt x="21" y="33"/>
                    </a:lnTo>
                    <a:lnTo>
                      <a:pt x="15" y="39"/>
                    </a:lnTo>
                    <a:lnTo>
                      <a:pt x="11" y="41"/>
                    </a:lnTo>
                    <a:lnTo>
                      <a:pt x="6" y="45"/>
                    </a:lnTo>
                    <a:lnTo>
                      <a:pt x="2" y="75"/>
                    </a:lnTo>
                    <a:lnTo>
                      <a:pt x="2" y="137"/>
                    </a:lnTo>
                    <a:lnTo>
                      <a:pt x="4" y="150"/>
                    </a:lnTo>
                    <a:lnTo>
                      <a:pt x="2" y="156"/>
                    </a:lnTo>
                    <a:lnTo>
                      <a:pt x="0" y="162"/>
                    </a:lnTo>
                    <a:lnTo>
                      <a:pt x="0" y="171"/>
                    </a:lnTo>
                    <a:lnTo>
                      <a:pt x="2" y="179"/>
                    </a:lnTo>
                    <a:close/>
                  </a:path>
                </a:pathLst>
              </a:custGeom>
              <a:solidFill>
                <a:srgbClr val="80C2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18"/>
              <p:cNvSpPr>
                <a:spLocks/>
              </p:cNvSpPr>
              <p:nvPr/>
            </p:nvSpPr>
            <p:spPr bwMode="auto">
              <a:xfrm>
                <a:off x="5008" y="2872"/>
                <a:ext cx="46" cy="163"/>
              </a:xfrm>
              <a:custGeom>
                <a:avLst/>
                <a:gdLst>
                  <a:gd name="T0" fmla="*/ 0 w 46"/>
                  <a:gd name="T1" fmla="*/ 14 h 163"/>
                  <a:gd name="T2" fmla="*/ 0 w 46"/>
                  <a:gd name="T3" fmla="*/ 23 h 163"/>
                  <a:gd name="T4" fmla="*/ 6 w 46"/>
                  <a:gd name="T5" fmla="*/ 39 h 163"/>
                  <a:gd name="T6" fmla="*/ 6 w 46"/>
                  <a:gd name="T7" fmla="*/ 54 h 163"/>
                  <a:gd name="T8" fmla="*/ 9 w 46"/>
                  <a:gd name="T9" fmla="*/ 71 h 163"/>
                  <a:gd name="T10" fmla="*/ 13 w 46"/>
                  <a:gd name="T11" fmla="*/ 90 h 163"/>
                  <a:gd name="T12" fmla="*/ 15 w 46"/>
                  <a:gd name="T13" fmla="*/ 108 h 163"/>
                  <a:gd name="T14" fmla="*/ 19 w 46"/>
                  <a:gd name="T15" fmla="*/ 121 h 163"/>
                  <a:gd name="T16" fmla="*/ 21 w 46"/>
                  <a:gd name="T17" fmla="*/ 127 h 163"/>
                  <a:gd name="T18" fmla="*/ 25 w 46"/>
                  <a:gd name="T19" fmla="*/ 142 h 163"/>
                  <a:gd name="T20" fmla="*/ 29 w 46"/>
                  <a:gd name="T21" fmla="*/ 156 h 163"/>
                  <a:gd name="T22" fmla="*/ 29 w 46"/>
                  <a:gd name="T23" fmla="*/ 163 h 163"/>
                  <a:gd name="T24" fmla="*/ 46 w 46"/>
                  <a:gd name="T25" fmla="*/ 163 h 163"/>
                  <a:gd name="T26" fmla="*/ 44 w 46"/>
                  <a:gd name="T27" fmla="*/ 156 h 163"/>
                  <a:gd name="T28" fmla="*/ 44 w 46"/>
                  <a:gd name="T29" fmla="*/ 150 h 163"/>
                  <a:gd name="T30" fmla="*/ 40 w 46"/>
                  <a:gd name="T31" fmla="*/ 138 h 163"/>
                  <a:gd name="T32" fmla="*/ 36 w 46"/>
                  <a:gd name="T33" fmla="*/ 123 h 163"/>
                  <a:gd name="T34" fmla="*/ 34 w 46"/>
                  <a:gd name="T35" fmla="*/ 108 h 163"/>
                  <a:gd name="T36" fmla="*/ 30 w 46"/>
                  <a:gd name="T37" fmla="*/ 94 h 163"/>
                  <a:gd name="T38" fmla="*/ 29 w 46"/>
                  <a:gd name="T39" fmla="*/ 81 h 163"/>
                  <a:gd name="T40" fmla="*/ 25 w 46"/>
                  <a:gd name="T41" fmla="*/ 63 h 163"/>
                  <a:gd name="T42" fmla="*/ 21 w 46"/>
                  <a:gd name="T43" fmla="*/ 48 h 163"/>
                  <a:gd name="T44" fmla="*/ 17 w 46"/>
                  <a:gd name="T45" fmla="*/ 33 h 163"/>
                  <a:gd name="T46" fmla="*/ 17 w 46"/>
                  <a:gd name="T47" fmla="*/ 19 h 163"/>
                  <a:gd name="T48" fmla="*/ 11 w 46"/>
                  <a:gd name="T49" fmla="*/ 0 h 163"/>
                  <a:gd name="T50" fmla="*/ 7 w 46"/>
                  <a:gd name="T51" fmla="*/ 0 h 163"/>
                  <a:gd name="T52" fmla="*/ 6 w 46"/>
                  <a:gd name="T53" fmla="*/ 2 h 163"/>
                  <a:gd name="T54" fmla="*/ 2 w 46"/>
                  <a:gd name="T55" fmla="*/ 4 h 163"/>
                  <a:gd name="T56" fmla="*/ 2 w 46"/>
                  <a:gd name="T57" fmla="*/ 8 h 163"/>
                  <a:gd name="T58" fmla="*/ 0 w 46"/>
                  <a:gd name="T59" fmla="*/ 10 h 163"/>
                  <a:gd name="T60" fmla="*/ 0 w 46"/>
                  <a:gd name="T61" fmla="*/ 14 h 163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46"/>
                  <a:gd name="T94" fmla="*/ 0 h 163"/>
                  <a:gd name="T95" fmla="*/ 46 w 46"/>
                  <a:gd name="T96" fmla="*/ 163 h 163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46" h="163">
                    <a:moveTo>
                      <a:pt x="0" y="14"/>
                    </a:moveTo>
                    <a:lnTo>
                      <a:pt x="0" y="23"/>
                    </a:lnTo>
                    <a:lnTo>
                      <a:pt x="6" y="39"/>
                    </a:lnTo>
                    <a:lnTo>
                      <a:pt x="6" y="54"/>
                    </a:lnTo>
                    <a:lnTo>
                      <a:pt x="9" y="71"/>
                    </a:lnTo>
                    <a:lnTo>
                      <a:pt x="13" y="90"/>
                    </a:lnTo>
                    <a:lnTo>
                      <a:pt x="15" y="108"/>
                    </a:lnTo>
                    <a:lnTo>
                      <a:pt x="19" y="121"/>
                    </a:lnTo>
                    <a:lnTo>
                      <a:pt x="21" y="127"/>
                    </a:lnTo>
                    <a:lnTo>
                      <a:pt x="25" y="142"/>
                    </a:lnTo>
                    <a:lnTo>
                      <a:pt x="29" y="156"/>
                    </a:lnTo>
                    <a:lnTo>
                      <a:pt x="29" y="163"/>
                    </a:lnTo>
                    <a:lnTo>
                      <a:pt x="46" y="163"/>
                    </a:lnTo>
                    <a:lnTo>
                      <a:pt x="44" y="156"/>
                    </a:lnTo>
                    <a:lnTo>
                      <a:pt x="44" y="150"/>
                    </a:lnTo>
                    <a:lnTo>
                      <a:pt x="40" y="138"/>
                    </a:lnTo>
                    <a:lnTo>
                      <a:pt x="36" y="123"/>
                    </a:lnTo>
                    <a:lnTo>
                      <a:pt x="34" y="108"/>
                    </a:lnTo>
                    <a:lnTo>
                      <a:pt x="30" y="94"/>
                    </a:lnTo>
                    <a:lnTo>
                      <a:pt x="29" y="81"/>
                    </a:lnTo>
                    <a:lnTo>
                      <a:pt x="25" y="63"/>
                    </a:lnTo>
                    <a:lnTo>
                      <a:pt x="21" y="48"/>
                    </a:lnTo>
                    <a:lnTo>
                      <a:pt x="17" y="33"/>
                    </a:lnTo>
                    <a:lnTo>
                      <a:pt x="17" y="19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FC08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19"/>
              <p:cNvSpPr>
                <a:spLocks/>
              </p:cNvSpPr>
              <p:nvPr/>
            </p:nvSpPr>
            <p:spPr bwMode="auto">
              <a:xfrm>
                <a:off x="5019" y="2918"/>
                <a:ext cx="23" cy="113"/>
              </a:xfrm>
              <a:custGeom>
                <a:avLst/>
                <a:gdLst>
                  <a:gd name="T0" fmla="*/ 0 w 23"/>
                  <a:gd name="T1" fmla="*/ 0 h 113"/>
                  <a:gd name="T2" fmla="*/ 2 w 23"/>
                  <a:gd name="T3" fmla="*/ 14 h 113"/>
                  <a:gd name="T4" fmla="*/ 8 w 23"/>
                  <a:gd name="T5" fmla="*/ 29 h 113"/>
                  <a:gd name="T6" fmla="*/ 10 w 23"/>
                  <a:gd name="T7" fmla="*/ 42 h 113"/>
                  <a:gd name="T8" fmla="*/ 12 w 23"/>
                  <a:gd name="T9" fmla="*/ 60 h 113"/>
                  <a:gd name="T10" fmla="*/ 14 w 23"/>
                  <a:gd name="T11" fmla="*/ 71 h 113"/>
                  <a:gd name="T12" fmla="*/ 14 w 23"/>
                  <a:gd name="T13" fmla="*/ 79 h 113"/>
                  <a:gd name="T14" fmla="*/ 18 w 23"/>
                  <a:gd name="T15" fmla="*/ 92 h 113"/>
                  <a:gd name="T16" fmla="*/ 21 w 23"/>
                  <a:gd name="T17" fmla="*/ 106 h 113"/>
                  <a:gd name="T18" fmla="*/ 23 w 23"/>
                  <a:gd name="T19" fmla="*/ 113 h 113"/>
                  <a:gd name="T20" fmla="*/ 21 w 23"/>
                  <a:gd name="T21" fmla="*/ 106 h 11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"/>
                  <a:gd name="T34" fmla="*/ 0 h 113"/>
                  <a:gd name="T35" fmla="*/ 23 w 23"/>
                  <a:gd name="T36" fmla="*/ 113 h 11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" h="113">
                    <a:moveTo>
                      <a:pt x="0" y="0"/>
                    </a:moveTo>
                    <a:lnTo>
                      <a:pt x="2" y="14"/>
                    </a:lnTo>
                    <a:lnTo>
                      <a:pt x="8" y="29"/>
                    </a:lnTo>
                    <a:lnTo>
                      <a:pt x="10" y="42"/>
                    </a:lnTo>
                    <a:lnTo>
                      <a:pt x="12" y="60"/>
                    </a:lnTo>
                    <a:lnTo>
                      <a:pt x="14" y="71"/>
                    </a:lnTo>
                    <a:lnTo>
                      <a:pt x="14" y="79"/>
                    </a:lnTo>
                    <a:lnTo>
                      <a:pt x="18" y="92"/>
                    </a:lnTo>
                    <a:lnTo>
                      <a:pt x="21" y="106"/>
                    </a:lnTo>
                    <a:lnTo>
                      <a:pt x="23" y="113"/>
                    </a:lnTo>
                    <a:lnTo>
                      <a:pt x="21" y="10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20"/>
              <p:cNvSpPr>
                <a:spLocks/>
              </p:cNvSpPr>
              <p:nvPr/>
            </p:nvSpPr>
            <p:spPr bwMode="auto">
              <a:xfrm>
                <a:off x="5065" y="2515"/>
                <a:ext cx="102" cy="77"/>
              </a:xfrm>
              <a:custGeom>
                <a:avLst/>
                <a:gdLst>
                  <a:gd name="T0" fmla="*/ 6 w 102"/>
                  <a:gd name="T1" fmla="*/ 40 h 77"/>
                  <a:gd name="T2" fmla="*/ 8 w 102"/>
                  <a:gd name="T3" fmla="*/ 38 h 77"/>
                  <a:gd name="T4" fmla="*/ 8 w 102"/>
                  <a:gd name="T5" fmla="*/ 42 h 77"/>
                  <a:gd name="T6" fmla="*/ 14 w 102"/>
                  <a:gd name="T7" fmla="*/ 42 h 77"/>
                  <a:gd name="T8" fmla="*/ 18 w 102"/>
                  <a:gd name="T9" fmla="*/ 40 h 77"/>
                  <a:gd name="T10" fmla="*/ 23 w 102"/>
                  <a:gd name="T11" fmla="*/ 42 h 77"/>
                  <a:gd name="T12" fmla="*/ 33 w 102"/>
                  <a:gd name="T13" fmla="*/ 38 h 77"/>
                  <a:gd name="T14" fmla="*/ 41 w 102"/>
                  <a:gd name="T15" fmla="*/ 36 h 77"/>
                  <a:gd name="T16" fmla="*/ 48 w 102"/>
                  <a:gd name="T17" fmla="*/ 38 h 77"/>
                  <a:gd name="T18" fmla="*/ 52 w 102"/>
                  <a:gd name="T19" fmla="*/ 48 h 77"/>
                  <a:gd name="T20" fmla="*/ 54 w 102"/>
                  <a:gd name="T21" fmla="*/ 54 h 77"/>
                  <a:gd name="T22" fmla="*/ 56 w 102"/>
                  <a:gd name="T23" fmla="*/ 61 h 77"/>
                  <a:gd name="T24" fmla="*/ 58 w 102"/>
                  <a:gd name="T25" fmla="*/ 63 h 77"/>
                  <a:gd name="T26" fmla="*/ 64 w 102"/>
                  <a:gd name="T27" fmla="*/ 63 h 77"/>
                  <a:gd name="T28" fmla="*/ 71 w 102"/>
                  <a:gd name="T29" fmla="*/ 56 h 77"/>
                  <a:gd name="T30" fmla="*/ 79 w 102"/>
                  <a:gd name="T31" fmla="*/ 50 h 77"/>
                  <a:gd name="T32" fmla="*/ 85 w 102"/>
                  <a:gd name="T33" fmla="*/ 54 h 77"/>
                  <a:gd name="T34" fmla="*/ 85 w 102"/>
                  <a:gd name="T35" fmla="*/ 59 h 77"/>
                  <a:gd name="T36" fmla="*/ 83 w 102"/>
                  <a:gd name="T37" fmla="*/ 63 h 77"/>
                  <a:gd name="T38" fmla="*/ 81 w 102"/>
                  <a:gd name="T39" fmla="*/ 67 h 77"/>
                  <a:gd name="T40" fmla="*/ 75 w 102"/>
                  <a:gd name="T41" fmla="*/ 73 h 77"/>
                  <a:gd name="T42" fmla="*/ 79 w 102"/>
                  <a:gd name="T43" fmla="*/ 71 h 77"/>
                  <a:gd name="T44" fmla="*/ 83 w 102"/>
                  <a:gd name="T45" fmla="*/ 77 h 77"/>
                  <a:gd name="T46" fmla="*/ 87 w 102"/>
                  <a:gd name="T47" fmla="*/ 73 h 77"/>
                  <a:gd name="T48" fmla="*/ 88 w 102"/>
                  <a:gd name="T49" fmla="*/ 73 h 77"/>
                  <a:gd name="T50" fmla="*/ 92 w 102"/>
                  <a:gd name="T51" fmla="*/ 75 h 77"/>
                  <a:gd name="T52" fmla="*/ 96 w 102"/>
                  <a:gd name="T53" fmla="*/ 71 h 77"/>
                  <a:gd name="T54" fmla="*/ 98 w 102"/>
                  <a:gd name="T55" fmla="*/ 65 h 77"/>
                  <a:gd name="T56" fmla="*/ 100 w 102"/>
                  <a:gd name="T57" fmla="*/ 59 h 77"/>
                  <a:gd name="T58" fmla="*/ 102 w 102"/>
                  <a:gd name="T59" fmla="*/ 50 h 77"/>
                  <a:gd name="T60" fmla="*/ 100 w 102"/>
                  <a:gd name="T61" fmla="*/ 42 h 77"/>
                  <a:gd name="T62" fmla="*/ 100 w 102"/>
                  <a:gd name="T63" fmla="*/ 34 h 77"/>
                  <a:gd name="T64" fmla="*/ 94 w 102"/>
                  <a:gd name="T65" fmla="*/ 21 h 77"/>
                  <a:gd name="T66" fmla="*/ 87 w 102"/>
                  <a:gd name="T67" fmla="*/ 11 h 77"/>
                  <a:gd name="T68" fmla="*/ 81 w 102"/>
                  <a:gd name="T69" fmla="*/ 8 h 77"/>
                  <a:gd name="T70" fmla="*/ 75 w 102"/>
                  <a:gd name="T71" fmla="*/ 6 h 77"/>
                  <a:gd name="T72" fmla="*/ 69 w 102"/>
                  <a:gd name="T73" fmla="*/ 0 h 77"/>
                  <a:gd name="T74" fmla="*/ 37 w 102"/>
                  <a:gd name="T75" fmla="*/ 0 h 77"/>
                  <a:gd name="T76" fmla="*/ 29 w 102"/>
                  <a:gd name="T77" fmla="*/ 4 h 77"/>
                  <a:gd name="T78" fmla="*/ 18 w 102"/>
                  <a:gd name="T79" fmla="*/ 10 h 77"/>
                  <a:gd name="T80" fmla="*/ 12 w 102"/>
                  <a:gd name="T81" fmla="*/ 17 h 77"/>
                  <a:gd name="T82" fmla="*/ 6 w 102"/>
                  <a:gd name="T83" fmla="*/ 25 h 77"/>
                  <a:gd name="T84" fmla="*/ 4 w 102"/>
                  <a:gd name="T85" fmla="*/ 31 h 77"/>
                  <a:gd name="T86" fmla="*/ 0 w 102"/>
                  <a:gd name="T87" fmla="*/ 36 h 77"/>
                  <a:gd name="T88" fmla="*/ 0 w 102"/>
                  <a:gd name="T89" fmla="*/ 44 h 77"/>
                  <a:gd name="T90" fmla="*/ 6 w 102"/>
                  <a:gd name="T91" fmla="*/ 40 h 77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02"/>
                  <a:gd name="T139" fmla="*/ 0 h 77"/>
                  <a:gd name="T140" fmla="*/ 102 w 102"/>
                  <a:gd name="T141" fmla="*/ 77 h 77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02" h="77">
                    <a:moveTo>
                      <a:pt x="6" y="40"/>
                    </a:moveTo>
                    <a:lnTo>
                      <a:pt x="8" y="38"/>
                    </a:lnTo>
                    <a:lnTo>
                      <a:pt x="8" y="42"/>
                    </a:lnTo>
                    <a:lnTo>
                      <a:pt x="14" y="42"/>
                    </a:lnTo>
                    <a:lnTo>
                      <a:pt x="18" y="40"/>
                    </a:lnTo>
                    <a:lnTo>
                      <a:pt x="23" y="42"/>
                    </a:lnTo>
                    <a:lnTo>
                      <a:pt x="33" y="38"/>
                    </a:lnTo>
                    <a:lnTo>
                      <a:pt x="41" y="36"/>
                    </a:lnTo>
                    <a:lnTo>
                      <a:pt x="48" y="38"/>
                    </a:lnTo>
                    <a:lnTo>
                      <a:pt x="52" y="48"/>
                    </a:lnTo>
                    <a:lnTo>
                      <a:pt x="54" y="54"/>
                    </a:lnTo>
                    <a:lnTo>
                      <a:pt x="56" y="61"/>
                    </a:lnTo>
                    <a:lnTo>
                      <a:pt x="58" y="63"/>
                    </a:lnTo>
                    <a:lnTo>
                      <a:pt x="64" y="63"/>
                    </a:lnTo>
                    <a:lnTo>
                      <a:pt x="71" y="56"/>
                    </a:lnTo>
                    <a:lnTo>
                      <a:pt x="79" y="50"/>
                    </a:lnTo>
                    <a:lnTo>
                      <a:pt x="85" y="54"/>
                    </a:lnTo>
                    <a:lnTo>
                      <a:pt x="85" y="59"/>
                    </a:lnTo>
                    <a:lnTo>
                      <a:pt x="83" y="63"/>
                    </a:lnTo>
                    <a:lnTo>
                      <a:pt x="81" y="67"/>
                    </a:lnTo>
                    <a:lnTo>
                      <a:pt x="75" y="73"/>
                    </a:lnTo>
                    <a:lnTo>
                      <a:pt x="79" y="71"/>
                    </a:lnTo>
                    <a:lnTo>
                      <a:pt x="83" y="77"/>
                    </a:lnTo>
                    <a:lnTo>
                      <a:pt x="87" y="73"/>
                    </a:lnTo>
                    <a:lnTo>
                      <a:pt x="88" y="73"/>
                    </a:lnTo>
                    <a:lnTo>
                      <a:pt x="92" y="75"/>
                    </a:lnTo>
                    <a:lnTo>
                      <a:pt x="96" y="71"/>
                    </a:lnTo>
                    <a:lnTo>
                      <a:pt x="98" y="65"/>
                    </a:lnTo>
                    <a:lnTo>
                      <a:pt x="100" y="59"/>
                    </a:lnTo>
                    <a:lnTo>
                      <a:pt x="102" y="50"/>
                    </a:lnTo>
                    <a:lnTo>
                      <a:pt x="100" y="42"/>
                    </a:lnTo>
                    <a:lnTo>
                      <a:pt x="100" y="34"/>
                    </a:lnTo>
                    <a:lnTo>
                      <a:pt x="94" y="21"/>
                    </a:lnTo>
                    <a:lnTo>
                      <a:pt x="87" y="11"/>
                    </a:lnTo>
                    <a:lnTo>
                      <a:pt x="81" y="8"/>
                    </a:lnTo>
                    <a:lnTo>
                      <a:pt x="75" y="6"/>
                    </a:lnTo>
                    <a:lnTo>
                      <a:pt x="69" y="0"/>
                    </a:lnTo>
                    <a:lnTo>
                      <a:pt x="37" y="0"/>
                    </a:lnTo>
                    <a:lnTo>
                      <a:pt x="29" y="4"/>
                    </a:lnTo>
                    <a:lnTo>
                      <a:pt x="18" y="10"/>
                    </a:lnTo>
                    <a:lnTo>
                      <a:pt x="12" y="17"/>
                    </a:lnTo>
                    <a:lnTo>
                      <a:pt x="6" y="25"/>
                    </a:lnTo>
                    <a:lnTo>
                      <a:pt x="4" y="31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6" y="4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21"/>
              <p:cNvSpPr>
                <a:spLocks/>
              </p:cNvSpPr>
              <p:nvPr/>
            </p:nvSpPr>
            <p:spPr bwMode="auto">
              <a:xfrm>
                <a:off x="5031" y="2945"/>
                <a:ext cx="13" cy="86"/>
              </a:xfrm>
              <a:custGeom>
                <a:avLst/>
                <a:gdLst>
                  <a:gd name="T0" fmla="*/ 13 w 13"/>
                  <a:gd name="T1" fmla="*/ 86 h 86"/>
                  <a:gd name="T2" fmla="*/ 11 w 13"/>
                  <a:gd name="T3" fmla="*/ 73 h 86"/>
                  <a:gd name="T4" fmla="*/ 7 w 13"/>
                  <a:gd name="T5" fmla="*/ 58 h 86"/>
                  <a:gd name="T6" fmla="*/ 4 w 13"/>
                  <a:gd name="T7" fmla="*/ 44 h 86"/>
                  <a:gd name="T8" fmla="*/ 2 w 13"/>
                  <a:gd name="T9" fmla="*/ 29 h 86"/>
                  <a:gd name="T10" fmla="*/ 2 w 13"/>
                  <a:gd name="T11" fmla="*/ 14 h 86"/>
                  <a:gd name="T12" fmla="*/ 0 w 13"/>
                  <a:gd name="T13" fmla="*/ 0 h 86"/>
                  <a:gd name="T14" fmla="*/ 2 w 13"/>
                  <a:gd name="T15" fmla="*/ 0 h 86"/>
                  <a:gd name="T16" fmla="*/ 0 w 13"/>
                  <a:gd name="T17" fmla="*/ 0 h 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"/>
                  <a:gd name="T28" fmla="*/ 0 h 86"/>
                  <a:gd name="T29" fmla="*/ 13 w 13"/>
                  <a:gd name="T30" fmla="*/ 86 h 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" h="86">
                    <a:moveTo>
                      <a:pt x="13" y="86"/>
                    </a:moveTo>
                    <a:lnTo>
                      <a:pt x="11" y="73"/>
                    </a:lnTo>
                    <a:lnTo>
                      <a:pt x="7" y="58"/>
                    </a:lnTo>
                    <a:lnTo>
                      <a:pt x="4" y="44"/>
                    </a:lnTo>
                    <a:lnTo>
                      <a:pt x="2" y="29"/>
                    </a:lnTo>
                    <a:lnTo>
                      <a:pt x="2" y="14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22"/>
              <p:cNvSpPr>
                <a:spLocks/>
              </p:cNvSpPr>
              <p:nvPr/>
            </p:nvSpPr>
            <p:spPr bwMode="auto">
              <a:xfrm>
                <a:off x="5069" y="2551"/>
                <a:ext cx="81" cy="81"/>
              </a:xfrm>
              <a:custGeom>
                <a:avLst/>
                <a:gdLst>
                  <a:gd name="T0" fmla="*/ 29 w 81"/>
                  <a:gd name="T1" fmla="*/ 81 h 81"/>
                  <a:gd name="T2" fmla="*/ 35 w 81"/>
                  <a:gd name="T3" fmla="*/ 79 h 81"/>
                  <a:gd name="T4" fmla="*/ 38 w 81"/>
                  <a:gd name="T5" fmla="*/ 77 h 81"/>
                  <a:gd name="T6" fmla="*/ 61 w 81"/>
                  <a:gd name="T7" fmla="*/ 54 h 81"/>
                  <a:gd name="T8" fmla="*/ 67 w 81"/>
                  <a:gd name="T9" fmla="*/ 52 h 81"/>
                  <a:gd name="T10" fmla="*/ 73 w 81"/>
                  <a:gd name="T11" fmla="*/ 46 h 81"/>
                  <a:gd name="T12" fmla="*/ 77 w 81"/>
                  <a:gd name="T13" fmla="*/ 45 h 81"/>
                  <a:gd name="T14" fmla="*/ 79 w 81"/>
                  <a:gd name="T15" fmla="*/ 41 h 81"/>
                  <a:gd name="T16" fmla="*/ 77 w 81"/>
                  <a:gd name="T17" fmla="*/ 35 h 81"/>
                  <a:gd name="T18" fmla="*/ 71 w 81"/>
                  <a:gd name="T19" fmla="*/ 37 h 81"/>
                  <a:gd name="T20" fmla="*/ 77 w 81"/>
                  <a:gd name="T21" fmla="*/ 31 h 81"/>
                  <a:gd name="T22" fmla="*/ 79 w 81"/>
                  <a:gd name="T23" fmla="*/ 27 h 81"/>
                  <a:gd name="T24" fmla="*/ 81 w 81"/>
                  <a:gd name="T25" fmla="*/ 23 h 81"/>
                  <a:gd name="T26" fmla="*/ 81 w 81"/>
                  <a:gd name="T27" fmla="*/ 18 h 81"/>
                  <a:gd name="T28" fmla="*/ 77 w 81"/>
                  <a:gd name="T29" fmla="*/ 14 h 81"/>
                  <a:gd name="T30" fmla="*/ 69 w 81"/>
                  <a:gd name="T31" fmla="*/ 20 h 81"/>
                  <a:gd name="T32" fmla="*/ 61 w 81"/>
                  <a:gd name="T33" fmla="*/ 27 h 81"/>
                  <a:gd name="T34" fmla="*/ 54 w 81"/>
                  <a:gd name="T35" fmla="*/ 27 h 81"/>
                  <a:gd name="T36" fmla="*/ 52 w 81"/>
                  <a:gd name="T37" fmla="*/ 25 h 81"/>
                  <a:gd name="T38" fmla="*/ 52 w 81"/>
                  <a:gd name="T39" fmla="*/ 18 h 81"/>
                  <a:gd name="T40" fmla="*/ 50 w 81"/>
                  <a:gd name="T41" fmla="*/ 12 h 81"/>
                  <a:gd name="T42" fmla="*/ 46 w 81"/>
                  <a:gd name="T43" fmla="*/ 2 h 81"/>
                  <a:gd name="T44" fmla="*/ 38 w 81"/>
                  <a:gd name="T45" fmla="*/ 0 h 81"/>
                  <a:gd name="T46" fmla="*/ 29 w 81"/>
                  <a:gd name="T47" fmla="*/ 4 h 81"/>
                  <a:gd name="T48" fmla="*/ 19 w 81"/>
                  <a:gd name="T49" fmla="*/ 6 h 81"/>
                  <a:gd name="T50" fmla="*/ 6 w 81"/>
                  <a:gd name="T51" fmla="*/ 6 h 81"/>
                  <a:gd name="T52" fmla="*/ 6 w 81"/>
                  <a:gd name="T53" fmla="*/ 2 h 81"/>
                  <a:gd name="T54" fmla="*/ 2 w 81"/>
                  <a:gd name="T55" fmla="*/ 4 h 81"/>
                  <a:gd name="T56" fmla="*/ 2 w 81"/>
                  <a:gd name="T57" fmla="*/ 8 h 81"/>
                  <a:gd name="T58" fmla="*/ 0 w 81"/>
                  <a:gd name="T59" fmla="*/ 14 h 81"/>
                  <a:gd name="T60" fmla="*/ 0 w 81"/>
                  <a:gd name="T61" fmla="*/ 18 h 81"/>
                  <a:gd name="T62" fmla="*/ 2 w 81"/>
                  <a:gd name="T63" fmla="*/ 22 h 81"/>
                  <a:gd name="T64" fmla="*/ 6 w 81"/>
                  <a:gd name="T65" fmla="*/ 27 h 81"/>
                  <a:gd name="T66" fmla="*/ 6 w 81"/>
                  <a:gd name="T67" fmla="*/ 31 h 81"/>
                  <a:gd name="T68" fmla="*/ 4 w 81"/>
                  <a:gd name="T69" fmla="*/ 37 h 81"/>
                  <a:gd name="T70" fmla="*/ 2 w 81"/>
                  <a:gd name="T71" fmla="*/ 45 h 81"/>
                  <a:gd name="T72" fmla="*/ 2 w 81"/>
                  <a:gd name="T73" fmla="*/ 46 h 81"/>
                  <a:gd name="T74" fmla="*/ 4 w 81"/>
                  <a:gd name="T75" fmla="*/ 48 h 81"/>
                  <a:gd name="T76" fmla="*/ 10 w 81"/>
                  <a:gd name="T77" fmla="*/ 48 h 81"/>
                  <a:gd name="T78" fmla="*/ 10 w 81"/>
                  <a:gd name="T79" fmla="*/ 52 h 81"/>
                  <a:gd name="T80" fmla="*/ 12 w 81"/>
                  <a:gd name="T81" fmla="*/ 56 h 81"/>
                  <a:gd name="T82" fmla="*/ 27 w 81"/>
                  <a:gd name="T83" fmla="*/ 56 h 81"/>
                  <a:gd name="T84" fmla="*/ 23 w 81"/>
                  <a:gd name="T85" fmla="*/ 60 h 81"/>
                  <a:gd name="T86" fmla="*/ 17 w 81"/>
                  <a:gd name="T87" fmla="*/ 62 h 81"/>
                  <a:gd name="T88" fmla="*/ 15 w 81"/>
                  <a:gd name="T89" fmla="*/ 64 h 81"/>
                  <a:gd name="T90" fmla="*/ 14 w 81"/>
                  <a:gd name="T91" fmla="*/ 64 h 81"/>
                  <a:gd name="T92" fmla="*/ 17 w 81"/>
                  <a:gd name="T93" fmla="*/ 68 h 81"/>
                  <a:gd name="T94" fmla="*/ 15 w 81"/>
                  <a:gd name="T95" fmla="*/ 71 h 81"/>
                  <a:gd name="T96" fmla="*/ 15 w 81"/>
                  <a:gd name="T97" fmla="*/ 77 h 81"/>
                  <a:gd name="T98" fmla="*/ 17 w 81"/>
                  <a:gd name="T99" fmla="*/ 81 h 81"/>
                  <a:gd name="T100" fmla="*/ 29 w 81"/>
                  <a:gd name="T101" fmla="*/ 81 h 81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81"/>
                  <a:gd name="T154" fmla="*/ 0 h 81"/>
                  <a:gd name="T155" fmla="*/ 81 w 81"/>
                  <a:gd name="T156" fmla="*/ 81 h 81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81" h="81">
                    <a:moveTo>
                      <a:pt x="29" y="81"/>
                    </a:moveTo>
                    <a:lnTo>
                      <a:pt x="35" y="79"/>
                    </a:lnTo>
                    <a:lnTo>
                      <a:pt x="38" y="77"/>
                    </a:lnTo>
                    <a:lnTo>
                      <a:pt x="61" y="54"/>
                    </a:lnTo>
                    <a:lnTo>
                      <a:pt x="67" y="52"/>
                    </a:lnTo>
                    <a:lnTo>
                      <a:pt x="73" y="46"/>
                    </a:lnTo>
                    <a:lnTo>
                      <a:pt x="77" y="45"/>
                    </a:lnTo>
                    <a:lnTo>
                      <a:pt x="79" y="41"/>
                    </a:lnTo>
                    <a:lnTo>
                      <a:pt x="77" y="35"/>
                    </a:lnTo>
                    <a:lnTo>
                      <a:pt x="71" y="37"/>
                    </a:lnTo>
                    <a:lnTo>
                      <a:pt x="77" y="31"/>
                    </a:lnTo>
                    <a:lnTo>
                      <a:pt x="79" y="27"/>
                    </a:lnTo>
                    <a:lnTo>
                      <a:pt x="81" y="23"/>
                    </a:lnTo>
                    <a:lnTo>
                      <a:pt x="81" y="18"/>
                    </a:lnTo>
                    <a:lnTo>
                      <a:pt x="77" y="14"/>
                    </a:lnTo>
                    <a:lnTo>
                      <a:pt x="69" y="20"/>
                    </a:lnTo>
                    <a:lnTo>
                      <a:pt x="61" y="27"/>
                    </a:lnTo>
                    <a:lnTo>
                      <a:pt x="54" y="27"/>
                    </a:lnTo>
                    <a:lnTo>
                      <a:pt x="52" y="25"/>
                    </a:lnTo>
                    <a:lnTo>
                      <a:pt x="52" y="18"/>
                    </a:lnTo>
                    <a:lnTo>
                      <a:pt x="50" y="12"/>
                    </a:lnTo>
                    <a:lnTo>
                      <a:pt x="46" y="2"/>
                    </a:lnTo>
                    <a:lnTo>
                      <a:pt x="38" y="0"/>
                    </a:lnTo>
                    <a:lnTo>
                      <a:pt x="29" y="4"/>
                    </a:lnTo>
                    <a:lnTo>
                      <a:pt x="19" y="6"/>
                    </a:lnTo>
                    <a:lnTo>
                      <a:pt x="6" y="6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6" y="27"/>
                    </a:lnTo>
                    <a:lnTo>
                      <a:pt x="6" y="31"/>
                    </a:lnTo>
                    <a:lnTo>
                      <a:pt x="4" y="37"/>
                    </a:lnTo>
                    <a:lnTo>
                      <a:pt x="2" y="45"/>
                    </a:lnTo>
                    <a:lnTo>
                      <a:pt x="2" y="46"/>
                    </a:lnTo>
                    <a:lnTo>
                      <a:pt x="4" y="48"/>
                    </a:lnTo>
                    <a:lnTo>
                      <a:pt x="10" y="48"/>
                    </a:lnTo>
                    <a:lnTo>
                      <a:pt x="10" y="52"/>
                    </a:lnTo>
                    <a:lnTo>
                      <a:pt x="12" y="56"/>
                    </a:lnTo>
                    <a:lnTo>
                      <a:pt x="27" y="56"/>
                    </a:lnTo>
                    <a:lnTo>
                      <a:pt x="23" y="60"/>
                    </a:lnTo>
                    <a:lnTo>
                      <a:pt x="17" y="62"/>
                    </a:lnTo>
                    <a:lnTo>
                      <a:pt x="15" y="64"/>
                    </a:lnTo>
                    <a:lnTo>
                      <a:pt x="14" y="64"/>
                    </a:lnTo>
                    <a:lnTo>
                      <a:pt x="17" y="68"/>
                    </a:lnTo>
                    <a:lnTo>
                      <a:pt x="15" y="71"/>
                    </a:lnTo>
                    <a:lnTo>
                      <a:pt x="15" y="77"/>
                    </a:lnTo>
                    <a:lnTo>
                      <a:pt x="17" y="81"/>
                    </a:lnTo>
                    <a:lnTo>
                      <a:pt x="29" y="81"/>
                    </a:lnTo>
                    <a:close/>
                  </a:path>
                </a:pathLst>
              </a:custGeom>
              <a:solidFill>
                <a:srgbClr val="FCE6C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23"/>
              <p:cNvSpPr>
                <a:spLocks/>
              </p:cNvSpPr>
              <p:nvPr/>
            </p:nvSpPr>
            <p:spPr bwMode="auto">
              <a:xfrm>
                <a:off x="5104" y="2588"/>
                <a:ext cx="65" cy="58"/>
              </a:xfrm>
              <a:custGeom>
                <a:avLst/>
                <a:gdLst>
                  <a:gd name="T0" fmla="*/ 0 w 65"/>
                  <a:gd name="T1" fmla="*/ 54 h 58"/>
                  <a:gd name="T2" fmla="*/ 0 w 65"/>
                  <a:gd name="T3" fmla="*/ 58 h 58"/>
                  <a:gd name="T4" fmla="*/ 5 w 65"/>
                  <a:gd name="T5" fmla="*/ 54 h 58"/>
                  <a:gd name="T6" fmla="*/ 11 w 65"/>
                  <a:gd name="T7" fmla="*/ 52 h 58"/>
                  <a:gd name="T8" fmla="*/ 15 w 65"/>
                  <a:gd name="T9" fmla="*/ 48 h 58"/>
                  <a:gd name="T10" fmla="*/ 19 w 65"/>
                  <a:gd name="T11" fmla="*/ 42 h 58"/>
                  <a:gd name="T12" fmla="*/ 32 w 65"/>
                  <a:gd name="T13" fmla="*/ 29 h 58"/>
                  <a:gd name="T14" fmla="*/ 38 w 65"/>
                  <a:gd name="T15" fmla="*/ 25 h 58"/>
                  <a:gd name="T16" fmla="*/ 44 w 65"/>
                  <a:gd name="T17" fmla="*/ 21 h 58"/>
                  <a:gd name="T18" fmla="*/ 48 w 65"/>
                  <a:gd name="T19" fmla="*/ 17 h 58"/>
                  <a:gd name="T20" fmla="*/ 57 w 65"/>
                  <a:gd name="T21" fmla="*/ 15 h 58"/>
                  <a:gd name="T22" fmla="*/ 65 w 65"/>
                  <a:gd name="T23" fmla="*/ 13 h 58"/>
                  <a:gd name="T24" fmla="*/ 63 w 65"/>
                  <a:gd name="T25" fmla="*/ 9 h 58"/>
                  <a:gd name="T26" fmla="*/ 61 w 65"/>
                  <a:gd name="T27" fmla="*/ 6 h 58"/>
                  <a:gd name="T28" fmla="*/ 59 w 65"/>
                  <a:gd name="T29" fmla="*/ 6 h 58"/>
                  <a:gd name="T30" fmla="*/ 55 w 65"/>
                  <a:gd name="T31" fmla="*/ 4 h 58"/>
                  <a:gd name="T32" fmla="*/ 51 w 65"/>
                  <a:gd name="T33" fmla="*/ 2 h 58"/>
                  <a:gd name="T34" fmla="*/ 49 w 65"/>
                  <a:gd name="T35" fmla="*/ 0 h 58"/>
                  <a:gd name="T36" fmla="*/ 48 w 65"/>
                  <a:gd name="T37" fmla="*/ 0 h 58"/>
                  <a:gd name="T38" fmla="*/ 44 w 65"/>
                  <a:gd name="T39" fmla="*/ 4 h 58"/>
                  <a:gd name="T40" fmla="*/ 40 w 65"/>
                  <a:gd name="T41" fmla="*/ 6 h 58"/>
                  <a:gd name="T42" fmla="*/ 38 w 65"/>
                  <a:gd name="T43" fmla="*/ 9 h 58"/>
                  <a:gd name="T44" fmla="*/ 32 w 65"/>
                  <a:gd name="T45" fmla="*/ 15 h 58"/>
                  <a:gd name="T46" fmla="*/ 25 w 65"/>
                  <a:gd name="T47" fmla="*/ 19 h 58"/>
                  <a:gd name="T48" fmla="*/ 21 w 65"/>
                  <a:gd name="T49" fmla="*/ 23 h 58"/>
                  <a:gd name="T50" fmla="*/ 17 w 65"/>
                  <a:gd name="T51" fmla="*/ 29 h 58"/>
                  <a:gd name="T52" fmla="*/ 13 w 65"/>
                  <a:gd name="T53" fmla="*/ 33 h 58"/>
                  <a:gd name="T54" fmla="*/ 7 w 65"/>
                  <a:gd name="T55" fmla="*/ 34 h 58"/>
                  <a:gd name="T56" fmla="*/ 3 w 65"/>
                  <a:gd name="T57" fmla="*/ 40 h 58"/>
                  <a:gd name="T58" fmla="*/ 2 w 65"/>
                  <a:gd name="T59" fmla="*/ 50 h 58"/>
                  <a:gd name="T60" fmla="*/ 0 w 65"/>
                  <a:gd name="T61" fmla="*/ 54 h 5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65"/>
                  <a:gd name="T94" fmla="*/ 0 h 58"/>
                  <a:gd name="T95" fmla="*/ 65 w 65"/>
                  <a:gd name="T96" fmla="*/ 58 h 58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65" h="58">
                    <a:moveTo>
                      <a:pt x="0" y="54"/>
                    </a:moveTo>
                    <a:lnTo>
                      <a:pt x="0" y="58"/>
                    </a:lnTo>
                    <a:lnTo>
                      <a:pt x="5" y="54"/>
                    </a:lnTo>
                    <a:lnTo>
                      <a:pt x="11" y="52"/>
                    </a:lnTo>
                    <a:lnTo>
                      <a:pt x="15" y="48"/>
                    </a:lnTo>
                    <a:lnTo>
                      <a:pt x="19" y="42"/>
                    </a:lnTo>
                    <a:lnTo>
                      <a:pt x="32" y="29"/>
                    </a:lnTo>
                    <a:lnTo>
                      <a:pt x="38" y="25"/>
                    </a:lnTo>
                    <a:lnTo>
                      <a:pt x="44" y="21"/>
                    </a:lnTo>
                    <a:lnTo>
                      <a:pt x="48" y="17"/>
                    </a:lnTo>
                    <a:lnTo>
                      <a:pt x="57" y="15"/>
                    </a:lnTo>
                    <a:lnTo>
                      <a:pt x="65" y="13"/>
                    </a:lnTo>
                    <a:lnTo>
                      <a:pt x="63" y="9"/>
                    </a:lnTo>
                    <a:lnTo>
                      <a:pt x="61" y="6"/>
                    </a:lnTo>
                    <a:lnTo>
                      <a:pt x="59" y="6"/>
                    </a:lnTo>
                    <a:lnTo>
                      <a:pt x="55" y="4"/>
                    </a:lnTo>
                    <a:lnTo>
                      <a:pt x="51" y="2"/>
                    </a:lnTo>
                    <a:lnTo>
                      <a:pt x="49" y="0"/>
                    </a:lnTo>
                    <a:lnTo>
                      <a:pt x="48" y="0"/>
                    </a:lnTo>
                    <a:lnTo>
                      <a:pt x="44" y="4"/>
                    </a:lnTo>
                    <a:lnTo>
                      <a:pt x="40" y="6"/>
                    </a:lnTo>
                    <a:lnTo>
                      <a:pt x="38" y="9"/>
                    </a:lnTo>
                    <a:lnTo>
                      <a:pt x="32" y="15"/>
                    </a:lnTo>
                    <a:lnTo>
                      <a:pt x="25" y="19"/>
                    </a:lnTo>
                    <a:lnTo>
                      <a:pt x="21" y="23"/>
                    </a:lnTo>
                    <a:lnTo>
                      <a:pt x="17" y="29"/>
                    </a:lnTo>
                    <a:lnTo>
                      <a:pt x="13" y="33"/>
                    </a:lnTo>
                    <a:lnTo>
                      <a:pt x="7" y="34"/>
                    </a:lnTo>
                    <a:lnTo>
                      <a:pt x="3" y="40"/>
                    </a:lnTo>
                    <a:lnTo>
                      <a:pt x="2" y="5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24"/>
              <p:cNvSpPr>
                <a:spLocks/>
              </p:cNvSpPr>
              <p:nvPr/>
            </p:nvSpPr>
            <p:spPr bwMode="auto">
              <a:xfrm>
                <a:off x="5037" y="2970"/>
                <a:ext cx="11" cy="63"/>
              </a:xfrm>
              <a:custGeom>
                <a:avLst/>
                <a:gdLst>
                  <a:gd name="T0" fmla="*/ 0 w 11"/>
                  <a:gd name="T1" fmla="*/ 0 h 63"/>
                  <a:gd name="T2" fmla="*/ 1 w 11"/>
                  <a:gd name="T3" fmla="*/ 15 h 63"/>
                  <a:gd name="T4" fmla="*/ 3 w 11"/>
                  <a:gd name="T5" fmla="*/ 31 h 63"/>
                  <a:gd name="T6" fmla="*/ 5 w 11"/>
                  <a:gd name="T7" fmla="*/ 44 h 63"/>
                  <a:gd name="T8" fmla="*/ 9 w 11"/>
                  <a:gd name="T9" fmla="*/ 60 h 63"/>
                  <a:gd name="T10" fmla="*/ 11 w 11"/>
                  <a:gd name="T11" fmla="*/ 63 h 63"/>
                  <a:gd name="T12" fmla="*/ 9 w 11"/>
                  <a:gd name="T13" fmla="*/ 60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63"/>
                  <a:gd name="T23" fmla="*/ 11 w 11"/>
                  <a:gd name="T24" fmla="*/ 63 h 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63">
                    <a:moveTo>
                      <a:pt x="0" y="0"/>
                    </a:moveTo>
                    <a:lnTo>
                      <a:pt x="1" y="15"/>
                    </a:lnTo>
                    <a:lnTo>
                      <a:pt x="3" y="31"/>
                    </a:lnTo>
                    <a:lnTo>
                      <a:pt x="5" y="44"/>
                    </a:lnTo>
                    <a:lnTo>
                      <a:pt x="9" y="60"/>
                    </a:lnTo>
                    <a:lnTo>
                      <a:pt x="11" y="63"/>
                    </a:lnTo>
                    <a:lnTo>
                      <a:pt x="9" y="6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25"/>
              <p:cNvSpPr>
                <a:spLocks/>
              </p:cNvSpPr>
              <p:nvPr/>
            </p:nvSpPr>
            <p:spPr bwMode="auto">
              <a:xfrm>
                <a:off x="4983" y="2830"/>
                <a:ext cx="52" cy="57"/>
              </a:xfrm>
              <a:custGeom>
                <a:avLst/>
                <a:gdLst>
                  <a:gd name="T0" fmla="*/ 25 w 52"/>
                  <a:gd name="T1" fmla="*/ 57 h 57"/>
                  <a:gd name="T2" fmla="*/ 27 w 52"/>
                  <a:gd name="T3" fmla="*/ 52 h 57"/>
                  <a:gd name="T4" fmla="*/ 27 w 52"/>
                  <a:gd name="T5" fmla="*/ 46 h 57"/>
                  <a:gd name="T6" fmla="*/ 29 w 52"/>
                  <a:gd name="T7" fmla="*/ 42 h 57"/>
                  <a:gd name="T8" fmla="*/ 36 w 52"/>
                  <a:gd name="T9" fmla="*/ 42 h 57"/>
                  <a:gd name="T10" fmla="*/ 38 w 52"/>
                  <a:gd name="T11" fmla="*/ 38 h 57"/>
                  <a:gd name="T12" fmla="*/ 40 w 52"/>
                  <a:gd name="T13" fmla="*/ 36 h 57"/>
                  <a:gd name="T14" fmla="*/ 46 w 52"/>
                  <a:gd name="T15" fmla="*/ 34 h 57"/>
                  <a:gd name="T16" fmla="*/ 52 w 52"/>
                  <a:gd name="T17" fmla="*/ 29 h 57"/>
                  <a:gd name="T18" fmla="*/ 50 w 52"/>
                  <a:gd name="T19" fmla="*/ 27 h 57"/>
                  <a:gd name="T20" fmla="*/ 48 w 52"/>
                  <a:gd name="T21" fmla="*/ 21 h 57"/>
                  <a:gd name="T22" fmla="*/ 46 w 52"/>
                  <a:gd name="T23" fmla="*/ 15 h 57"/>
                  <a:gd name="T24" fmla="*/ 44 w 52"/>
                  <a:gd name="T25" fmla="*/ 8 h 57"/>
                  <a:gd name="T26" fmla="*/ 42 w 52"/>
                  <a:gd name="T27" fmla="*/ 6 h 57"/>
                  <a:gd name="T28" fmla="*/ 40 w 52"/>
                  <a:gd name="T29" fmla="*/ 0 h 57"/>
                  <a:gd name="T30" fmla="*/ 34 w 52"/>
                  <a:gd name="T31" fmla="*/ 4 h 57"/>
                  <a:gd name="T32" fmla="*/ 27 w 52"/>
                  <a:gd name="T33" fmla="*/ 6 h 57"/>
                  <a:gd name="T34" fmla="*/ 21 w 52"/>
                  <a:gd name="T35" fmla="*/ 8 h 57"/>
                  <a:gd name="T36" fmla="*/ 15 w 52"/>
                  <a:gd name="T37" fmla="*/ 8 h 57"/>
                  <a:gd name="T38" fmla="*/ 11 w 52"/>
                  <a:gd name="T39" fmla="*/ 9 h 57"/>
                  <a:gd name="T40" fmla="*/ 8 w 52"/>
                  <a:gd name="T41" fmla="*/ 11 h 57"/>
                  <a:gd name="T42" fmla="*/ 4 w 52"/>
                  <a:gd name="T43" fmla="*/ 13 h 57"/>
                  <a:gd name="T44" fmla="*/ 2 w 52"/>
                  <a:gd name="T45" fmla="*/ 17 h 57"/>
                  <a:gd name="T46" fmla="*/ 0 w 52"/>
                  <a:gd name="T47" fmla="*/ 21 h 57"/>
                  <a:gd name="T48" fmla="*/ 0 w 52"/>
                  <a:gd name="T49" fmla="*/ 29 h 57"/>
                  <a:gd name="T50" fmla="*/ 2 w 52"/>
                  <a:gd name="T51" fmla="*/ 32 h 57"/>
                  <a:gd name="T52" fmla="*/ 4 w 52"/>
                  <a:gd name="T53" fmla="*/ 34 h 57"/>
                  <a:gd name="T54" fmla="*/ 4 w 52"/>
                  <a:gd name="T55" fmla="*/ 38 h 57"/>
                  <a:gd name="T56" fmla="*/ 6 w 52"/>
                  <a:gd name="T57" fmla="*/ 40 h 57"/>
                  <a:gd name="T58" fmla="*/ 8 w 52"/>
                  <a:gd name="T59" fmla="*/ 40 h 57"/>
                  <a:gd name="T60" fmla="*/ 11 w 52"/>
                  <a:gd name="T61" fmla="*/ 48 h 57"/>
                  <a:gd name="T62" fmla="*/ 15 w 52"/>
                  <a:gd name="T63" fmla="*/ 50 h 57"/>
                  <a:gd name="T64" fmla="*/ 17 w 52"/>
                  <a:gd name="T65" fmla="*/ 50 h 57"/>
                  <a:gd name="T66" fmla="*/ 17 w 52"/>
                  <a:gd name="T67" fmla="*/ 56 h 57"/>
                  <a:gd name="T68" fmla="*/ 19 w 52"/>
                  <a:gd name="T69" fmla="*/ 57 h 57"/>
                  <a:gd name="T70" fmla="*/ 25 w 52"/>
                  <a:gd name="T71" fmla="*/ 57 h 5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2"/>
                  <a:gd name="T109" fmla="*/ 0 h 57"/>
                  <a:gd name="T110" fmla="*/ 52 w 52"/>
                  <a:gd name="T111" fmla="*/ 57 h 5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2" h="57">
                    <a:moveTo>
                      <a:pt x="25" y="57"/>
                    </a:moveTo>
                    <a:lnTo>
                      <a:pt x="27" y="52"/>
                    </a:lnTo>
                    <a:lnTo>
                      <a:pt x="27" y="46"/>
                    </a:lnTo>
                    <a:lnTo>
                      <a:pt x="29" y="42"/>
                    </a:lnTo>
                    <a:lnTo>
                      <a:pt x="36" y="42"/>
                    </a:lnTo>
                    <a:lnTo>
                      <a:pt x="38" y="38"/>
                    </a:lnTo>
                    <a:lnTo>
                      <a:pt x="40" y="36"/>
                    </a:lnTo>
                    <a:lnTo>
                      <a:pt x="46" y="34"/>
                    </a:lnTo>
                    <a:lnTo>
                      <a:pt x="52" y="29"/>
                    </a:lnTo>
                    <a:lnTo>
                      <a:pt x="50" y="27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44" y="8"/>
                    </a:lnTo>
                    <a:lnTo>
                      <a:pt x="42" y="6"/>
                    </a:lnTo>
                    <a:lnTo>
                      <a:pt x="40" y="0"/>
                    </a:lnTo>
                    <a:lnTo>
                      <a:pt x="34" y="4"/>
                    </a:lnTo>
                    <a:lnTo>
                      <a:pt x="27" y="6"/>
                    </a:lnTo>
                    <a:lnTo>
                      <a:pt x="21" y="8"/>
                    </a:lnTo>
                    <a:lnTo>
                      <a:pt x="15" y="8"/>
                    </a:lnTo>
                    <a:lnTo>
                      <a:pt x="11" y="9"/>
                    </a:lnTo>
                    <a:lnTo>
                      <a:pt x="8" y="11"/>
                    </a:lnTo>
                    <a:lnTo>
                      <a:pt x="4" y="13"/>
                    </a:lnTo>
                    <a:lnTo>
                      <a:pt x="2" y="17"/>
                    </a:lnTo>
                    <a:lnTo>
                      <a:pt x="0" y="21"/>
                    </a:lnTo>
                    <a:lnTo>
                      <a:pt x="0" y="29"/>
                    </a:lnTo>
                    <a:lnTo>
                      <a:pt x="2" y="32"/>
                    </a:lnTo>
                    <a:lnTo>
                      <a:pt x="4" y="34"/>
                    </a:lnTo>
                    <a:lnTo>
                      <a:pt x="4" y="38"/>
                    </a:lnTo>
                    <a:lnTo>
                      <a:pt x="6" y="40"/>
                    </a:lnTo>
                    <a:lnTo>
                      <a:pt x="8" y="40"/>
                    </a:lnTo>
                    <a:lnTo>
                      <a:pt x="11" y="48"/>
                    </a:lnTo>
                    <a:lnTo>
                      <a:pt x="15" y="50"/>
                    </a:lnTo>
                    <a:lnTo>
                      <a:pt x="17" y="50"/>
                    </a:lnTo>
                    <a:lnTo>
                      <a:pt x="17" y="56"/>
                    </a:lnTo>
                    <a:lnTo>
                      <a:pt x="19" y="57"/>
                    </a:lnTo>
                    <a:lnTo>
                      <a:pt x="25" y="57"/>
                    </a:lnTo>
                    <a:close/>
                  </a:path>
                </a:pathLst>
              </a:custGeom>
              <a:solidFill>
                <a:srgbClr val="FCE6C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26"/>
              <p:cNvSpPr>
                <a:spLocks/>
              </p:cNvSpPr>
              <p:nvPr/>
            </p:nvSpPr>
            <p:spPr bwMode="auto">
              <a:xfrm>
                <a:off x="5019" y="2878"/>
                <a:ext cx="10" cy="56"/>
              </a:xfrm>
              <a:custGeom>
                <a:avLst/>
                <a:gdLst>
                  <a:gd name="T0" fmla="*/ 0 w 10"/>
                  <a:gd name="T1" fmla="*/ 0 h 56"/>
                  <a:gd name="T2" fmla="*/ 0 w 10"/>
                  <a:gd name="T3" fmla="*/ 11 h 56"/>
                  <a:gd name="T4" fmla="*/ 4 w 10"/>
                  <a:gd name="T5" fmla="*/ 27 h 56"/>
                  <a:gd name="T6" fmla="*/ 6 w 10"/>
                  <a:gd name="T7" fmla="*/ 40 h 56"/>
                  <a:gd name="T8" fmla="*/ 10 w 10"/>
                  <a:gd name="T9" fmla="*/ 56 h 56"/>
                  <a:gd name="T10" fmla="*/ 6 w 10"/>
                  <a:gd name="T11" fmla="*/ 40 h 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"/>
                  <a:gd name="T19" fmla="*/ 0 h 56"/>
                  <a:gd name="T20" fmla="*/ 10 w 10"/>
                  <a:gd name="T21" fmla="*/ 56 h 5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" h="56">
                    <a:moveTo>
                      <a:pt x="0" y="0"/>
                    </a:moveTo>
                    <a:lnTo>
                      <a:pt x="0" y="11"/>
                    </a:lnTo>
                    <a:lnTo>
                      <a:pt x="4" y="27"/>
                    </a:lnTo>
                    <a:lnTo>
                      <a:pt x="6" y="40"/>
                    </a:lnTo>
                    <a:lnTo>
                      <a:pt x="10" y="56"/>
                    </a:lnTo>
                    <a:lnTo>
                      <a:pt x="6" y="4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27"/>
              <p:cNvSpPr>
                <a:spLocks/>
              </p:cNvSpPr>
              <p:nvPr/>
            </p:nvSpPr>
            <p:spPr bwMode="auto">
              <a:xfrm>
                <a:off x="5019" y="2891"/>
                <a:ext cx="12" cy="52"/>
              </a:xfrm>
              <a:custGeom>
                <a:avLst/>
                <a:gdLst>
                  <a:gd name="T0" fmla="*/ 0 w 12"/>
                  <a:gd name="T1" fmla="*/ 0 h 52"/>
                  <a:gd name="T2" fmla="*/ 2 w 12"/>
                  <a:gd name="T3" fmla="*/ 16 h 52"/>
                  <a:gd name="T4" fmla="*/ 6 w 12"/>
                  <a:gd name="T5" fmla="*/ 29 h 52"/>
                  <a:gd name="T6" fmla="*/ 8 w 12"/>
                  <a:gd name="T7" fmla="*/ 43 h 52"/>
                  <a:gd name="T8" fmla="*/ 10 w 12"/>
                  <a:gd name="T9" fmla="*/ 52 h 52"/>
                  <a:gd name="T10" fmla="*/ 12 w 12"/>
                  <a:gd name="T11" fmla="*/ 50 h 52"/>
                  <a:gd name="T12" fmla="*/ 12 w 12"/>
                  <a:gd name="T13" fmla="*/ 44 h 52"/>
                  <a:gd name="T14" fmla="*/ 12 w 12"/>
                  <a:gd name="T15" fmla="*/ 50 h 5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"/>
                  <a:gd name="T25" fmla="*/ 0 h 52"/>
                  <a:gd name="T26" fmla="*/ 12 w 12"/>
                  <a:gd name="T27" fmla="*/ 52 h 5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" h="52">
                    <a:moveTo>
                      <a:pt x="0" y="0"/>
                    </a:moveTo>
                    <a:lnTo>
                      <a:pt x="2" y="16"/>
                    </a:lnTo>
                    <a:lnTo>
                      <a:pt x="6" y="29"/>
                    </a:lnTo>
                    <a:lnTo>
                      <a:pt x="8" y="43"/>
                    </a:lnTo>
                    <a:lnTo>
                      <a:pt x="10" y="52"/>
                    </a:lnTo>
                    <a:lnTo>
                      <a:pt x="12" y="50"/>
                    </a:lnTo>
                    <a:lnTo>
                      <a:pt x="12" y="44"/>
                    </a:lnTo>
                    <a:lnTo>
                      <a:pt x="12" y="5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28"/>
              <p:cNvSpPr>
                <a:spLocks/>
              </p:cNvSpPr>
              <p:nvPr/>
            </p:nvSpPr>
            <p:spPr bwMode="auto">
              <a:xfrm>
                <a:off x="5075" y="2665"/>
                <a:ext cx="25" cy="52"/>
              </a:xfrm>
              <a:custGeom>
                <a:avLst/>
                <a:gdLst>
                  <a:gd name="T0" fmla="*/ 19 w 25"/>
                  <a:gd name="T1" fmla="*/ 38 h 52"/>
                  <a:gd name="T2" fmla="*/ 19 w 25"/>
                  <a:gd name="T3" fmla="*/ 30 h 52"/>
                  <a:gd name="T4" fmla="*/ 21 w 25"/>
                  <a:gd name="T5" fmla="*/ 34 h 52"/>
                  <a:gd name="T6" fmla="*/ 25 w 25"/>
                  <a:gd name="T7" fmla="*/ 40 h 52"/>
                  <a:gd name="T8" fmla="*/ 25 w 25"/>
                  <a:gd name="T9" fmla="*/ 19 h 52"/>
                  <a:gd name="T10" fmla="*/ 23 w 25"/>
                  <a:gd name="T11" fmla="*/ 17 h 52"/>
                  <a:gd name="T12" fmla="*/ 21 w 25"/>
                  <a:gd name="T13" fmla="*/ 17 h 52"/>
                  <a:gd name="T14" fmla="*/ 19 w 25"/>
                  <a:gd name="T15" fmla="*/ 13 h 52"/>
                  <a:gd name="T16" fmla="*/ 17 w 25"/>
                  <a:gd name="T17" fmla="*/ 11 h 52"/>
                  <a:gd name="T18" fmla="*/ 23 w 25"/>
                  <a:gd name="T19" fmla="*/ 0 h 52"/>
                  <a:gd name="T20" fmla="*/ 19 w 25"/>
                  <a:gd name="T21" fmla="*/ 0 h 52"/>
                  <a:gd name="T22" fmla="*/ 17 w 25"/>
                  <a:gd name="T23" fmla="*/ 2 h 52"/>
                  <a:gd name="T24" fmla="*/ 13 w 25"/>
                  <a:gd name="T25" fmla="*/ 7 h 52"/>
                  <a:gd name="T26" fmla="*/ 11 w 25"/>
                  <a:gd name="T27" fmla="*/ 7 h 52"/>
                  <a:gd name="T28" fmla="*/ 9 w 25"/>
                  <a:gd name="T29" fmla="*/ 9 h 52"/>
                  <a:gd name="T30" fmla="*/ 8 w 25"/>
                  <a:gd name="T31" fmla="*/ 15 h 52"/>
                  <a:gd name="T32" fmla="*/ 8 w 25"/>
                  <a:gd name="T33" fmla="*/ 17 h 52"/>
                  <a:gd name="T34" fmla="*/ 4 w 25"/>
                  <a:gd name="T35" fmla="*/ 17 h 52"/>
                  <a:gd name="T36" fmla="*/ 4 w 25"/>
                  <a:gd name="T37" fmla="*/ 25 h 52"/>
                  <a:gd name="T38" fmla="*/ 0 w 25"/>
                  <a:gd name="T39" fmla="*/ 30 h 52"/>
                  <a:gd name="T40" fmla="*/ 0 w 25"/>
                  <a:gd name="T41" fmla="*/ 34 h 52"/>
                  <a:gd name="T42" fmla="*/ 4 w 25"/>
                  <a:gd name="T43" fmla="*/ 42 h 52"/>
                  <a:gd name="T44" fmla="*/ 8 w 25"/>
                  <a:gd name="T45" fmla="*/ 44 h 52"/>
                  <a:gd name="T46" fmla="*/ 13 w 25"/>
                  <a:gd name="T47" fmla="*/ 50 h 52"/>
                  <a:gd name="T48" fmla="*/ 19 w 25"/>
                  <a:gd name="T49" fmla="*/ 52 h 52"/>
                  <a:gd name="T50" fmla="*/ 19 w 25"/>
                  <a:gd name="T51" fmla="*/ 38 h 5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5"/>
                  <a:gd name="T79" fmla="*/ 0 h 52"/>
                  <a:gd name="T80" fmla="*/ 25 w 25"/>
                  <a:gd name="T81" fmla="*/ 52 h 5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5" h="52">
                    <a:moveTo>
                      <a:pt x="19" y="38"/>
                    </a:moveTo>
                    <a:lnTo>
                      <a:pt x="19" y="30"/>
                    </a:lnTo>
                    <a:lnTo>
                      <a:pt x="21" y="34"/>
                    </a:lnTo>
                    <a:lnTo>
                      <a:pt x="25" y="40"/>
                    </a:lnTo>
                    <a:lnTo>
                      <a:pt x="25" y="19"/>
                    </a:lnTo>
                    <a:lnTo>
                      <a:pt x="23" y="17"/>
                    </a:lnTo>
                    <a:lnTo>
                      <a:pt x="21" y="17"/>
                    </a:lnTo>
                    <a:lnTo>
                      <a:pt x="19" y="13"/>
                    </a:lnTo>
                    <a:lnTo>
                      <a:pt x="17" y="1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7" y="2"/>
                    </a:lnTo>
                    <a:lnTo>
                      <a:pt x="13" y="7"/>
                    </a:lnTo>
                    <a:lnTo>
                      <a:pt x="11" y="7"/>
                    </a:lnTo>
                    <a:lnTo>
                      <a:pt x="9" y="9"/>
                    </a:lnTo>
                    <a:lnTo>
                      <a:pt x="8" y="15"/>
                    </a:lnTo>
                    <a:lnTo>
                      <a:pt x="8" y="17"/>
                    </a:lnTo>
                    <a:lnTo>
                      <a:pt x="4" y="17"/>
                    </a:lnTo>
                    <a:lnTo>
                      <a:pt x="4" y="25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4" y="42"/>
                    </a:lnTo>
                    <a:lnTo>
                      <a:pt x="8" y="44"/>
                    </a:lnTo>
                    <a:lnTo>
                      <a:pt x="13" y="50"/>
                    </a:lnTo>
                    <a:lnTo>
                      <a:pt x="19" y="52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FCE6C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29"/>
              <p:cNvSpPr>
                <a:spLocks/>
              </p:cNvSpPr>
              <p:nvPr/>
            </p:nvSpPr>
            <p:spPr bwMode="auto">
              <a:xfrm>
                <a:off x="5019" y="2945"/>
                <a:ext cx="12" cy="50"/>
              </a:xfrm>
              <a:custGeom>
                <a:avLst/>
                <a:gdLst>
                  <a:gd name="T0" fmla="*/ 0 w 12"/>
                  <a:gd name="T1" fmla="*/ 0 h 50"/>
                  <a:gd name="T2" fmla="*/ 4 w 12"/>
                  <a:gd name="T3" fmla="*/ 14 h 50"/>
                  <a:gd name="T4" fmla="*/ 8 w 12"/>
                  <a:gd name="T5" fmla="*/ 27 h 50"/>
                  <a:gd name="T6" fmla="*/ 10 w 12"/>
                  <a:gd name="T7" fmla="*/ 42 h 50"/>
                  <a:gd name="T8" fmla="*/ 12 w 12"/>
                  <a:gd name="T9" fmla="*/ 50 h 50"/>
                  <a:gd name="T10" fmla="*/ 10 w 12"/>
                  <a:gd name="T11" fmla="*/ 42 h 5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"/>
                  <a:gd name="T19" fmla="*/ 0 h 50"/>
                  <a:gd name="T20" fmla="*/ 12 w 12"/>
                  <a:gd name="T21" fmla="*/ 50 h 5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" h="50">
                    <a:moveTo>
                      <a:pt x="0" y="0"/>
                    </a:moveTo>
                    <a:lnTo>
                      <a:pt x="4" y="14"/>
                    </a:lnTo>
                    <a:lnTo>
                      <a:pt x="8" y="27"/>
                    </a:lnTo>
                    <a:lnTo>
                      <a:pt x="10" y="42"/>
                    </a:lnTo>
                    <a:lnTo>
                      <a:pt x="12" y="50"/>
                    </a:lnTo>
                    <a:lnTo>
                      <a:pt x="10" y="4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30"/>
              <p:cNvSpPr>
                <a:spLocks/>
              </p:cNvSpPr>
              <p:nvPr/>
            </p:nvSpPr>
            <p:spPr bwMode="auto">
              <a:xfrm>
                <a:off x="5092" y="2695"/>
                <a:ext cx="8" cy="43"/>
              </a:xfrm>
              <a:custGeom>
                <a:avLst/>
                <a:gdLst>
                  <a:gd name="T0" fmla="*/ 8 w 8"/>
                  <a:gd name="T1" fmla="*/ 10 h 43"/>
                  <a:gd name="T2" fmla="*/ 4 w 8"/>
                  <a:gd name="T3" fmla="*/ 4 h 43"/>
                  <a:gd name="T4" fmla="*/ 2 w 8"/>
                  <a:gd name="T5" fmla="*/ 0 h 43"/>
                  <a:gd name="T6" fmla="*/ 2 w 8"/>
                  <a:gd name="T7" fmla="*/ 4 h 43"/>
                  <a:gd name="T8" fmla="*/ 0 w 8"/>
                  <a:gd name="T9" fmla="*/ 6 h 43"/>
                  <a:gd name="T10" fmla="*/ 2 w 8"/>
                  <a:gd name="T11" fmla="*/ 20 h 43"/>
                  <a:gd name="T12" fmla="*/ 4 w 8"/>
                  <a:gd name="T13" fmla="*/ 35 h 43"/>
                  <a:gd name="T14" fmla="*/ 8 w 8"/>
                  <a:gd name="T15" fmla="*/ 43 h 43"/>
                  <a:gd name="T16" fmla="*/ 8 w 8"/>
                  <a:gd name="T17" fmla="*/ 10 h 4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"/>
                  <a:gd name="T28" fmla="*/ 0 h 43"/>
                  <a:gd name="T29" fmla="*/ 8 w 8"/>
                  <a:gd name="T30" fmla="*/ 43 h 4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" h="43">
                    <a:moveTo>
                      <a:pt x="8" y="10"/>
                    </a:moveTo>
                    <a:lnTo>
                      <a:pt x="4" y="4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2" y="20"/>
                    </a:lnTo>
                    <a:lnTo>
                      <a:pt x="4" y="35"/>
                    </a:lnTo>
                    <a:lnTo>
                      <a:pt x="8" y="43"/>
                    </a:lnTo>
                    <a:lnTo>
                      <a:pt x="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31"/>
              <p:cNvSpPr>
                <a:spLocks/>
              </p:cNvSpPr>
              <p:nvPr/>
            </p:nvSpPr>
            <p:spPr bwMode="auto">
              <a:xfrm>
                <a:off x="5092" y="2646"/>
                <a:ext cx="14" cy="40"/>
              </a:xfrm>
              <a:custGeom>
                <a:avLst/>
                <a:gdLst>
                  <a:gd name="T0" fmla="*/ 10 w 14"/>
                  <a:gd name="T1" fmla="*/ 40 h 40"/>
                  <a:gd name="T2" fmla="*/ 10 w 14"/>
                  <a:gd name="T3" fmla="*/ 32 h 40"/>
                  <a:gd name="T4" fmla="*/ 14 w 14"/>
                  <a:gd name="T5" fmla="*/ 0 h 40"/>
                  <a:gd name="T6" fmla="*/ 6 w 14"/>
                  <a:gd name="T7" fmla="*/ 21 h 40"/>
                  <a:gd name="T8" fmla="*/ 0 w 14"/>
                  <a:gd name="T9" fmla="*/ 32 h 40"/>
                  <a:gd name="T10" fmla="*/ 6 w 14"/>
                  <a:gd name="T11" fmla="*/ 38 h 40"/>
                  <a:gd name="T12" fmla="*/ 10 w 14"/>
                  <a:gd name="T13" fmla="*/ 40 h 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40"/>
                  <a:gd name="T23" fmla="*/ 14 w 14"/>
                  <a:gd name="T24" fmla="*/ 40 h 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40">
                    <a:moveTo>
                      <a:pt x="10" y="40"/>
                    </a:moveTo>
                    <a:lnTo>
                      <a:pt x="10" y="32"/>
                    </a:lnTo>
                    <a:lnTo>
                      <a:pt x="14" y="0"/>
                    </a:lnTo>
                    <a:lnTo>
                      <a:pt x="6" y="21"/>
                    </a:lnTo>
                    <a:lnTo>
                      <a:pt x="0" y="32"/>
                    </a:lnTo>
                    <a:lnTo>
                      <a:pt x="6" y="38"/>
                    </a:lnTo>
                    <a:lnTo>
                      <a:pt x="10" y="4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32"/>
              <p:cNvSpPr>
                <a:spLocks/>
              </p:cNvSpPr>
              <p:nvPr/>
            </p:nvSpPr>
            <p:spPr bwMode="auto">
              <a:xfrm>
                <a:off x="5015" y="2909"/>
                <a:ext cx="4" cy="34"/>
              </a:xfrm>
              <a:custGeom>
                <a:avLst/>
                <a:gdLst>
                  <a:gd name="T0" fmla="*/ 4 w 4"/>
                  <a:gd name="T1" fmla="*/ 34 h 34"/>
                  <a:gd name="T2" fmla="*/ 2 w 4"/>
                  <a:gd name="T3" fmla="*/ 17 h 34"/>
                  <a:gd name="T4" fmla="*/ 0 w 4"/>
                  <a:gd name="T5" fmla="*/ 2 h 34"/>
                  <a:gd name="T6" fmla="*/ 0 w 4"/>
                  <a:gd name="T7" fmla="*/ 0 h 34"/>
                  <a:gd name="T8" fmla="*/ 0 w 4"/>
                  <a:gd name="T9" fmla="*/ 2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34"/>
                  <a:gd name="T17" fmla="*/ 4 w 4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34">
                    <a:moveTo>
                      <a:pt x="4" y="34"/>
                    </a:moveTo>
                    <a:lnTo>
                      <a:pt x="2" y="17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33"/>
              <p:cNvSpPr>
                <a:spLocks/>
              </p:cNvSpPr>
              <p:nvPr/>
            </p:nvSpPr>
            <p:spPr bwMode="auto">
              <a:xfrm>
                <a:off x="5079" y="2571"/>
                <a:ext cx="28" cy="5"/>
              </a:xfrm>
              <a:custGeom>
                <a:avLst/>
                <a:gdLst>
                  <a:gd name="T0" fmla="*/ 25 w 28"/>
                  <a:gd name="T1" fmla="*/ 3 h 5"/>
                  <a:gd name="T2" fmla="*/ 17 w 28"/>
                  <a:gd name="T3" fmla="*/ 3 h 5"/>
                  <a:gd name="T4" fmla="*/ 11 w 28"/>
                  <a:gd name="T5" fmla="*/ 2 h 5"/>
                  <a:gd name="T6" fmla="*/ 9 w 28"/>
                  <a:gd name="T7" fmla="*/ 2 h 5"/>
                  <a:gd name="T8" fmla="*/ 5 w 28"/>
                  <a:gd name="T9" fmla="*/ 3 h 5"/>
                  <a:gd name="T10" fmla="*/ 0 w 28"/>
                  <a:gd name="T11" fmla="*/ 3 h 5"/>
                  <a:gd name="T12" fmla="*/ 0 w 28"/>
                  <a:gd name="T13" fmla="*/ 2 h 5"/>
                  <a:gd name="T14" fmla="*/ 0 w 28"/>
                  <a:gd name="T15" fmla="*/ 3 h 5"/>
                  <a:gd name="T16" fmla="*/ 0 w 28"/>
                  <a:gd name="T17" fmla="*/ 2 h 5"/>
                  <a:gd name="T18" fmla="*/ 5 w 28"/>
                  <a:gd name="T19" fmla="*/ 0 h 5"/>
                  <a:gd name="T20" fmla="*/ 15 w 28"/>
                  <a:gd name="T21" fmla="*/ 0 h 5"/>
                  <a:gd name="T22" fmla="*/ 17 w 28"/>
                  <a:gd name="T23" fmla="*/ 2 h 5"/>
                  <a:gd name="T24" fmla="*/ 19 w 28"/>
                  <a:gd name="T25" fmla="*/ 2 h 5"/>
                  <a:gd name="T26" fmla="*/ 21 w 28"/>
                  <a:gd name="T27" fmla="*/ 3 h 5"/>
                  <a:gd name="T28" fmla="*/ 27 w 28"/>
                  <a:gd name="T29" fmla="*/ 3 h 5"/>
                  <a:gd name="T30" fmla="*/ 28 w 28"/>
                  <a:gd name="T31" fmla="*/ 5 h 5"/>
                  <a:gd name="T32" fmla="*/ 25 w 28"/>
                  <a:gd name="T33" fmla="*/ 3 h 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8"/>
                  <a:gd name="T52" fmla="*/ 0 h 5"/>
                  <a:gd name="T53" fmla="*/ 28 w 28"/>
                  <a:gd name="T54" fmla="*/ 5 h 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8" h="5">
                    <a:moveTo>
                      <a:pt x="25" y="3"/>
                    </a:moveTo>
                    <a:lnTo>
                      <a:pt x="17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5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5" y="0"/>
                    </a:lnTo>
                    <a:lnTo>
                      <a:pt x="15" y="0"/>
                    </a:lnTo>
                    <a:lnTo>
                      <a:pt x="17" y="2"/>
                    </a:lnTo>
                    <a:lnTo>
                      <a:pt x="19" y="2"/>
                    </a:lnTo>
                    <a:lnTo>
                      <a:pt x="21" y="3"/>
                    </a:lnTo>
                    <a:lnTo>
                      <a:pt x="27" y="3"/>
                    </a:lnTo>
                    <a:lnTo>
                      <a:pt x="28" y="5"/>
                    </a:lnTo>
                    <a:lnTo>
                      <a:pt x="25" y="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34"/>
              <p:cNvSpPr>
                <a:spLocks/>
              </p:cNvSpPr>
              <p:nvPr/>
            </p:nvSpPr>
            <p:spPr bwMode="auto">
              <a:xfrm>
                <a:off x="5012" y="2884"/>
                <a:ext cx="5" cy="25"/>
              </a:xfrm>
              <a:custGeom>
                <a:avLst/>
                <a:gdLst>
                  <a:gd name="T0" fmla="*/ 0 w 5"/>
                  <a:gd name="T1" fmla="*/ 0 h 25"/>
                  <a:gd name="T2" fmla="*/ 2 w 5"/>
                  <a:gd name="T3" fmla="*/ 13 h 25"/>
                  <a:gd name="T4" fmla="*/ 3 w 5"/>
                  <a:gd name="T5" fmla="*/ 25 h 25"/>
                  <a:gd name="T6" fmla="*/ 5 w 5"/>
                  <a:gd name="T7" fmla="*/ 23 h 25"/>
                  <a:gd name="T8" fmla="*/ 3 w 5"/>
                  <a:gd name="T9" fmla="*/ 5 h 25"/>
                  <a:gd name="T10" fmla="*/ 3 w 5"/>
                  <a:gd name="T11" fmla="*/ 2 h 25"/>
                  <a:gd name="T12" fmla="*/ 3 w 5"/>
                  <a:gd name="T13" fmla="*/ 5 h 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"/>
                  <a:gd name="T22" fmla="*/ 0 h 25"/>
                  <a:gd name="T23" fmla="*/ 5 w 5"/>
                  <a:gd name="T24" fmla="*/ 25 h 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" h="25">
                    <a:moveTo>
                      <a:pt x="0" y="0"/>
                    </a:moveTo>
                    <a:lnTo>
                      <a:pt x="2" y="13"/>
                    </a:lnTo>
                    <a:lnTo>
                      <a:pt x="3" y="25"/>
                    </a:lnTo>
                    <a:lnTo>
                      <a:pt x="5" y="23"/>
                    </a:lnTo>
                    <a:lnTo>
                      <a:pt x="3" y="5"/>
                    </a:lnTo>
                    <a:lnTo>
                      <a:pt x="3" y="2"/>
                    </a:lnTo>
                    <a:lnTo>
                      <a:pt x="3" y="5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35"/>
              <p:cNvSpPr>
                <a:spLocks/>
              </p:cNvSpPr>
              <p:nvPr/>
            </p:nvSpPr>
            <p:spPr bwMode="auto">
              <a:xfrm>
                <a:off x="5083" y="2576"/>
                <a:ext cx="15" cy="6"/>
              </a:xfrm>
              <a:custGeom>
                <a:avLst/>
                <a:gdLst>
                  <a:gd name="T0" fmla="*/ 3 w 15"/>
                  <a:gd name="T1" fmla="*/ 0 h 6"/>
                  <a:gd name="T2" fmla="*/ 7 w 15"/>
                  <a:gd name="T3" fmla="*/ 0 h 6"/>
                  <a:gd name="T4" fmla="*/ 9 w 15"/>
                  <a:gd name="T5" fmla="*/ 2 h 6"/>
                  <a:gd name="T6" fmla="*/ 13 w 15"/>
                  <a:gd name="T7" fmla="*/ 2 h 6"/>
                  <a:gd name="T8" fmla="*/ 15 w 15"/>
                  <a:gd name="T9" fmla="*/ 4 h 6"/>
                  <a:gd name="T10" fmla="*/ 5 w 15"/>
                  <a:gd name="T11" fmla="*/ 4 h 6"/>
                  <a:gd name="T12" fmla="*/ 3 w 15"/>
                  <a:gd name="T13" fmla="*/ 6 h 6"/>
                  <a:gd name="T14" fmla="*/ 3 w 15"/>
                  <a:gd name="T15" fmla="*/ 4 h 6"/>
                  <a:gd name="T16" fmla="*/ 1 w 15"/>
                  <a:gd name="T17" fmla="*/ 0 h 6"/>
                  <a:gd name="T18" fmla="*/ 0 w 15"/>
                  <a:gd name="T19" fmla="*/ 0 h 6"/>
                  <a:gd name="T20" fmla="*/ 3 w 15"/>
                  <a:gd name="T21" fmla="*/ 0 h 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5"/>
                  <a:gd name="T34" fmla="*/ 0 h 6"/>
                  <a:gd name="T35" fmla="*/ 15 w 15"/>
                  <a:gd name="T36" fmla="*/ 6 h 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5" h="6">
                    <a:moveTo>
                      <a:pt x="3" y="0"/>
                    </a:moveTo>
                    <a:lnTo>
                      <a:pt x="7" y="0"/>
                    </a:lnTo>
                    <a:lnTo>
                      <a:pt x="9" y="2"/>
                    </a:lnTo>
                    <a:lnTo>
                      <a:pt x="13" y="2"/>
                    </a:lnTo>
                    <a:lnTo>
                      <a:pt x="15" y="4"/>
                    </a:lnTo>
                    <a:lnTo>
                      <a:pt x="5" y="4"/>
                    </a:lnTo>
                    <a:lnTo>
                      <a:pt x="3" y="6"/>
                    </a:lnTo>
                    <a:lnTo>
                      <a:pt x="3" y="4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36"/>
              <p:cNvSpPr>
                <a:spLocks/>
              </p:cNvSpPr>
              <p:nvPr/>
            </p:nvSpPr>
            <p:spPr bwMode="auto">
              <a:xfrm>
                <a:off x="4991" y="2853"/>
                <a:ext cx="3" cy="15"/>
              </a:xfrm>
              <a:custGeom>
                <a:avLst/>
                <a:gdLst>
                  <a:gd name="T0" fmla="*/ 3 w 3"/>
                  <a:gd name="T1" fmla="*/ 0 h 15"/>
                  <a:gd name="T2" fmla="*/ 1 w 3"/>
                  <a:gd name="T3" fmla="*/ 6 h 15"/>
                  <a:gd name="T4" fmla="*/ 1 w 3"/>
                  <a:gd name="T5" fmla="*/ 11 h 15"/>
                  <a:gd name="T6" fmla="*/ 0 w 3"/>
                  <a:gd name="T7" fmla="*/ 15 h 15"/>
                  <a:gd name="T8" fmla="*/ 1 w 3"/>
                  <a:gd name="T9" fmla="*/ 11 h 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15"/>
                  <a:gd name="T17" fmla="*/ 3 w 3"/>
                  <a:gd name="T18" fmla="*/ 15 h 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15">
                    <a:moveTo>
                      <a:pt x="3" y="0"/>
                    </a:moveTo>
                    <a:lnTo>
                      <a:pt x="1" y="6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1" y="11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37"/>
              <p:cNvSpPr>
                <a:spLocks/>
              </p:cNvSpPr>
              <p:nvPr/>
            </p:nvSpPr>
            <p:spPr bwMode="auto">
              <a:xfrm>
                <a:off x="4987" y="2845"/>
                <a:ext cx="2" cy="14"/>
              </a:xfrm>
              <a:custGeom>
                <a:avLst/>
                <a:gdLst>
                  <a:gd name="T0" fmla="*/ 2 w 2"/>
                  <a:gd name="T1" fmla="*/ 0 h 14"/>
                  <a:gd name="T2" fmla="*/ 2 w 2"/>
                  <a:gd name="T3" fmla="*/ 4 h 14"/>
                  <a:gd name="T4" fmla="*/ 0 w 2"/>
                  <a:gd name="T5" fmla="*/ 8 h 14"/>
                  <a:gd name="T6" fmla="*/ 0 w 2"/>
                  <a:gd name="T7" fmla="*/ 14 h 14"/>
                  <a:gd name="T8" fmla="*/ 0 w 2"/>
                  <a:gd name="T9" fmla="*/ 8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"/>
                  <a:gd name="T16" fmla="*/ 0 h 14"/>
                  <a:gd name="T17" fmla="*/ 2 w 2"/>
                  <a:gd name="T18" fmla="*/ 14 h 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" h="14">
                    <a:moveTo>
                      <a:pt x="2" y="0"/>
                    </a:moveTo>
                    <a:lnTo>
                      <a:pt x="2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38"/>
              <p:cNvSpPr>
                <a:spLocks/>
              </p:cNvSpPr>
              <p:nvPr/>
            </p:nvSpPr>
            <p:spPr bwMode="auto">
              <a:xfrm>
                <a:off x="5077" y="2690"/>
                <a:ext cx="7" cy="13"/>
              </a:xfrm>
              <a:custGeom>
                <a:avLst/>
                <a:gdLst>
                  <a:gd name="T0" fmla="*/ 0 w 7"/>
                  <a:gd name="T1" fmla="*/ 0 h 13"/>
                  <a:gd name="T2" fmla="*/ 2 w 7"/>
                  <a:gd name="T3" fmla="*/ 4 h 13"/>
                  <a:gd name="T4" fmla="*/ 6 w 7"/>
                  <a:gd name="T5" fmla="*/ 9 h 13"/>
                  <a:gd name="T6" fmla="*/ 7 w 7"/>
                  <a:gd name="T7" fmla="*/ 13 h 13"/>
                  <a:gd name="T8" fmla="*/ 6 w 7"/>
                  <a:gd name="T9" fmla="*/ 9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13"/>
                  <a:gd name="T17" fmla="*/ 7 w 7"/>
                  <a:gd name="T18" fmla="*/ 13 h 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13">
                    <a:moveTo>
                      <a:pt x="0" y="0"/>
                    </a:moveTo>
                    <a:lnTo>
                      <a:pt x="2" y="4"/>
                    </a:lnTo>
                    <a:lnTo>
                      <a:pt x="6" y="9"/>
                    </a:lnTo>
                    <a:lnTo>
                      <a:pt x="7" y="13"/>
                    </a:lnTo>
                    <a:lnTo>
                      <a:pt x="6" y="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39"/>
              <p:cNvSpPr>
                <a:spLocks/>
              </p:cNvSpPr>
              <p:nvPr/>
            </p:nvSpPr>
            <p:spPr bwMode="auto">
              <a:xfrm>
                <a:off x="5083" y="2607"/>
                <a:ext cx="13" cy="8"/>
              </a:xfrm>
              <a:custGeom>
                <a:avLst/>
                <a:gdLst>
                  <a:gd name="T0" fmla="*/ 1 w 13"/>
                  <a:gd name="T1" fmla="*/ 2 h 8"/>
                  <a:gd name="T2" fmla="*/ 9 w 13"/>
                  <a:gd name="T3" fmla="*/ 2 h 8"/>
                  <a:gd name="T4" fmla="*/ 7 w 13"/>
                  <a:gd name="T5" fmla="*/ 4 h 8"/>
                  <a:gd name="T6" fmla="*/ 5 w 13"/>
                  <a:gd name="T7" fmla="*/ 4 h 8"/>
                  <a:gd name="T8" fmla="*/ 0 w 13"/>
                  <a:gd name="T9" fmla="*/ 6 h 8"/>
                  <a:gd name="T10" fmla="*/ 0 w 13"/>
                  <a:gd name="T11" fmla="*/ 8 h 8"/>
                  <a:gd name="T12" fmla="*/ 3 w 13"/>
                  <a:gd name="T13" fmla="*/ 8 h 8"/>
                  <a:gd name="T14" fmla="*/ 7 w 13"/>
                  <a:gd name="T15" fmla="*/ 4 h 8"/>
                  <a:gd name="T16" fmla="*/ 11 w 13"/>
                  <a:gd name="T17" fmla="*/ 2 h 8"/>
                  <a:gd name="T18" fmla="*/ 13 w 13"/>
                  <a:gd name="T19" fmla="*/ 0 h 8"/>
                  <a:gd name="T20" fmla="*/ 11 w 13"/>
                  <a:gd name="T21" fmla="*/ 2 h 8"/>
                  <a:gd name="T22" fmla="*/ 9 w 13"/>
                  <a:gd name="T23" fmla="*/ 2 h 8"/>
                  <a:gd name="T24" fmla="*/ 7 w 13"/>
                  <a:gd name="T25" fmla="*/ 0 h 8"/>
                  <a:gd name="T26" fmla="*/ 5 w 13"/>
                  <a:gd name="T27" fmla="*/ 0 h 8"/>
                  <a:gd name="T28" fmla="*/ 1 w 13"/>
                  <a:gd name="T29" fmla="*/ 2 h 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3"/>
                  <a:gd name="T46" fmla="*/ 0 h 8"/>
                  <a:gd name="T47" fmla="*/ 13 w 13"/>
                  <a:gd name="T48" fmla="*/ 8 h 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3" h="8">
                    <a:moveTo>
                      <a:pt x="1" y="2"/>
                    </a:moveTo>
                    <a:lnTo>
                      <a:pt x="9" y="2"/>
                    </a:lnTo>
                    <a:lnTo>
                      <a:pt x="7" y="4"/>
                    </a:lnTo>
                    <a:lnTo>
                      <a:pt x="5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7" y="4"/>
                    </a:lnTo>
                    <a:lnTo>
                      <a:pt x="11" y="2"/>
                    </a:lnTo>
                    <a:lnTo>
                      <a:pt x="13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40"/>
              <p:cNvSpPr>
                <a:spLocks/>
              </p:cNvSpPr>
              <p:nvPr/>
            </p:nvSpPr>
            <p:spPr bwMode="auto">
              <a:xfrm>
                <a:off x="5132" y="2590"/>
                <a:ext cx="12" cy="13"/>
              </a:xfrm>
              <a:custGeom>
                <a:avLst/>
                <a:gdLst>
                  <a:gd name="T0" fmla="*/ 12 w 12"/>
                  <a:gd name="T1" fmla="*/ 0 h 13"/>
                  <a:gd name="T2" fmla="*/ 8 w 12"/>
                  <a:gd name="T3" fmla="*/ 4 h 13"/>
                  <a:gd name="T4" fmla="*/ 4 w 12"/>
                  <a:gd name="T5" fmla="*/ 9 h 13"/>
                  <a:gd name="T6" fmla="*/ 0 w 12"/>
                  <a:gd name="T7" fmla="*/ 13 h 13"/>
                  <a:gd name="T8" fmla="*/ 4 w 12"/>
                  <a:gd name="T9" fmla="*/ 9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13"/>
                  <a:gd name="T17" fmla="*/ 12 w 12"/>
                  <a:gd name="T18" fmla="*/ 13 h 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13">
                    <a:moveTo>
                      <a:pt x="12" y="0"/>
                    </a:moveTo>
                    <a:lnTo>
                      <a:pt x="8" y="4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4" y="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41"/>
              <p:cNvSpPr>
                <a:spLocks/>
              </p:cNvSpPr>
              <p:nvPr/>
            </p:nvSpPr>
            <p:spPr bwMode="auto">
              <a:xfrm>
                <a:off x="5132" y="2567"/>
                <a:ext cx="14" cy="11"/>
              </a:xfrm>
              <a:custGeom>
                <a:avLst/>
                <a:gdLst>
                  <a:gd name="T0" fmla="*/ 14 w 14"/>
                  <a:gd name="T1" fmla="*/ 0 h 11"/>
                  <a:gd name="T2" fmla="*/ 12 w 14"/>
                  <a:gd name="T3" fmla="*/ 2 h 11"/>
                  <a:gd name="T4" fmla="*/ 8 w 14"/>
                  <a:gd name="T5" fmla="*/ 2 h 11"/>
                  <a:gd name="T6" fmla="*/ 0 w 14"/>
                  <a:gd name="T7" fmla="*/ 9 h 11"/>
                  <a:gd name="T8" fmla="*/ 0 w 14"/>
                  <a:gd name="T9" fmla="*/ 11 h 11"/>
                  <a:gd name="T10" fmla="*/ 2 w 14"/>
                  <a:gd name="T11" fmla="*/ 11 h 11"/>
                  <a:gd name="T12" fmla="*/ 4 w 14"/>
                  <a:gd name="T13" fmla="*/ 7 h 11"/>
                  <a:gd name="T14" fmla="*/ 8 w 14"/>
                  <a:gd name="T15" fmla="*/ 4 h 11"/>
                  <a:gd name="T16" fmla="*/ 12 w 14"/>
                  <a:gd name="T17" fmla="*/ 2 h 11"/>
                  <a:gd name="T18" fmla="*/ 14 w 14"/>
                  <a:gd name="T19" fmla="*/ 0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"/>
                  <a:gd name="T31" fmla="*/ 0 h 11"/>
                  <a:gd name="T32" fmla="*/ 14 w 14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" h="11">
                    <a:moveTo>
                      <a:pt x="14" y="0"/>
                    </a:moveTo>
                    <a:lnTo>
                      <a:pt x="12" y="2"/>
                    </a:lnTo>
                    <a:lnTo>
                      <a:pt x="8" y="2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2" y="11"/>
                    </a:lnTo>
                    <a:lnTo>
                      <a:pt x="4" y="7"/>
                    </a:lnTo>
                    <a:lnTo>
                      <a:pt x="8" y="4"/>
                    </a:lnTo>
                    <a:lnTo>
                      <a:pt x="12" y="2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42"/>
              <p:cNvSpPr>
                <a:spLocks/>
              </p:cNvSpPr>
              <p:nvPr/>
            </p:nvSpPr>
            <p:spPr bwMode="auto">
              <a:xfrm>
                <a:off x="5081" y="2607"/>
                <a:ext cx="11" cy="6"/>
              </a:xfrm>
              <a:custGeom>
                <a:avLst/>
                <a:gdLst>
                  <a:gd name="T0" fmla="*/ 0 w 11"/>
                  <a:gd name="T1" fmla="*/ 0 h 6"/>
                  <a:gd name="T2" fmla="*/ 2 w 11"/>
                  <a:gd name="T3" fmla="*/ 6 h 6"/>
                  <a:gd name="T4" fmla="*/ 7 w 11"/>
                  <a:gd name="T5" fmla="*/ 4 h 6"/>
                  <a:gd name="T6" fmla="*/ 11 w 11"/>
                  <a:gd name="T7" fmla="*/ 4 h 6"/>
                  <a:gd name="T8" fmla="*/ 11 w 11"/>
                  <a:gd name="T9" fmla="*/ 2 h 6"/>
                  <a:gd name="T10" fmla="*/ 3 w 11"/>
                  <a:gd name="T11" fmla="*/ 2 h 6"/>
                  <a:gd name="T12" fmla="*/ 0 w 11"/>
                  <a:gd name="T13" fmla="*/ 0 h 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6"/>
                  <a:gd name="T23" fmla="*/ 11 w 11"/>
                  <a:gd name="T24" fmla="*/ 6 h 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6">
                    <a:moveTo>
                      <a:pt x="0" y="0"/>
                    </a:moveTo>
                    <a:lnTo>
                      <a:pt x="2" y="6"/>
                    </a:lnTo>
                    <a:lnTo>
                      <a:pt x="7" y="4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43"/>
              <p:cNvSpPr>
                <a:spLocks/>
              </p:cNvSpPr>
              <p:nvPr/>
            </p:nvSpPr>
            <p:spPr bwMode="auto">
              <a:xfrm>
                <a:off x="5084" y="2686"/>
                <a:ext cx="2" cy="11"/>
              </a:xfrm>
              <a:custGeom>
                <a:avLst/>
                <a:gdLst>
                  <a:gd name="T0" fmla="*/ 0 w 2"/>
                  <a:gd name="T1" fmla="*/ 0 h 11"/>
                  <a:gd name="T2" fmla="*/ 0 w 2"/>
                  <a:gd name="T3" fmla="*/ 4 h 11"/>
                  <a:gd name="T4" fmla="*/ 2 w 2"/>
                  <a:gd name="T5" fmla="*/ 9 h 11"/>
                  <a:gd name="T6" fmla="*/ 2 w 2"/>
                  <a:gd name="T7" fmla="*/ 11 h 11"/>
                  <a:gd name="T8" fmla="*/ 2 w 2"/>
                  <a:gd name="T9" fmla="*/ 9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"/>
                  <a:gd name="T16" fmla="*/ 0 h 11"/>
                  <a:gd name="T17" fmla="*/ 2 w 2"/>
                  <a:gd name="T18" fmla="*/ 11 h 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" h="11">
                    <a:moveTo>
                      <a:pt x="0" y="0"/>
                    </a:moveTo>
                    <a:lnTo>
                      <a:pt x="0" y="4"/>
                    </a:lnTo>
                    <a:lnTo>
                      <a:pt x="2" y="9"/>
                    </a:lnTo>
                    <a:lnTo>
                      <a:pt x="2" y="11"/>
                    </a:lnTo>
                    <a:lnTo>
                      <a:pt x="2" y="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44"/>
              <p:cNvSpPr>
                <a:spLocks/>
              </p:cNvSpPr>
              <p:nvPr/>
            </p:nvSpPr>
            <p:spPr bwMode="auto">
              <a:xfrm>
                <a:off x="5088" y="2680"/>
                <a:ext cx="4" cy="12"/>
              </a:xfrm>
              <a:custGeom>
                <a:avLst/>
                <a:gdLst>
                  <a:gd name="T0" fmla="*/ 4 w 4"/>
                  <a:gd name="T1" fmla="*/ 12 h 12"/>
                  <a:gd name="T2" fmla="*/ 2 w 4"/>
                  <a:gd name="T3" fmla="*/ 8 h 12"/>
                  <a:gd name="T4" fmla="*/ 2 w 4"/>
                  <a:gd name="T5" fmla="*/ 6 h 12"/>
                  <a:gd name="T6" fmla="*/ 0 w 4"/>
                  <a:gd name="T7" fmla="*/ 4 h 12"/>
                  <a:gd name="T8" fmla="*/ 0 w 4"/>
                  <a:gd name="T9" fmla="*/ 0 h 12"/>
                  <a:gd name="T10" fmla="*/ 0 w 4"/>
                  <a:gd name="T11" fmla="*/ 4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12"/>
                  <a:gd name="T20" fmla="*/ 4 w 4"/>
                  <a:gd name="T21" fmla="*/ 12 h 1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12">
                    <a:moveTo>
                      <a:pt x="4" y="12"/>
                    </a:move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4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45"/>
              <p:cNvSpPr>
                <a:spLocks/>
              </p:cNvSpPr>
              <p:nvPr/>
            </p:nvSpPr>
            <p:spPr bwMode="auto">
              <a:xfrm>
                <a:off x="5140" y="2574"/>
                <a:ext cx="2" cy="10"/>
              </a:xfrm>
              <a:custGeom>
                <a:avLst/>
                <a:gdLst>
                  <a:gd name="T0" fmla="*/ 2 w 2"/>
                  <a:gd name="T1" fmla="*/ 0 h 10"/>
                  <a:gd name="T2" fmla="*/ 0 w 2"/>
                  <a:gd name="T3" fmla="*/ 2 h 10"/>
                  <a:gd name="T4" fmla="*/ 0 w 2"/>
                  <a:gd name="T5" fmla="*/ 6 h 10"/>
                  <a:gd name="T6" fmla="*/ 2 w 2"/>
                  <a:gd name="T7" fmla="*/ 8 h 10"/>
                  <a:gd name="T8" fmla="*/ 2 w 2"/>
                  <a:gd name="T9" fmla="*/ 10 h 10"/>
                  <a:gd name="T10" fmla="*/ 2 w 2"/>
                  <a:gd name="T11" fmla="*/ 0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"/>
                  <a:gd name="T19" fmla="*/ 0 h 10"/>
                  <a:gd name="T20" fmla="*/ 2 w 2"/>
                  <a:gd name="T21" fmla="*/ 10 h 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" h="10">
                    <a:moveTo>
                      <a:pt x="2" y="0"/>
                    </a:moveTo>
                    <a:lnTo>
                      <a:pt x="0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46"/>
              <p:cNvSpPr>
                <a:spLocks/>
              </p:cNvSpPr>
              <p:nvPr/>
            </p:nvSpPr>
            <p:spPr bwMode="auto">
              <a:xfrm>
                <a:off x="5079" y="2597"/>
                <a:ext cx="5" cy="2"/>
              </a:xfrm>
              <a:custGeom>
                <a:avLst/>
                <a:gdLst>
                  <a:gd name="T0" fmla="*/ 5 w 5"/>
                  <a:gd name="T1" fmla="*/ 2 h 2"/>
                  <a:gd name="T2" fmla="*/ 4 w 5"/>
                  <a:gd name="T3" fmla="*/ 0 h 2"/>
                  <a:gd name="T4" fmla="*/ 0 w 5"/>
                  <a:gd name="T5" fmla="*/ 2 h 2"/>
                  <a:gd name="T6" fmla="*/ 5 w 5"/>
                  <a:gd name="T7" fmla="*/ 2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"/>
                  <a:gd name="T13" fmla="*/ 0 h 2"/>
                  <a:gd name="T14" fmla="*/ 5 w 5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" h="2">
                    <a:moveTo>
                      <a:pt x="5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47"/>
              <p:cNvSpPr>
                <a:spLocks/>
              </p:cNvSpPr>
              <p:nvPr/>
            </p:nvSpPr>
            <p:spPr bwMode="auto">
              <a:xfrm>
                <a:off x="5012" y="2878"/>
                <a:ext cx="3" cy="6"/>
              </a:xfrm>
              <a:custGeom>
                <a:avLst/>
                <a:gdLst>
                  <a:gd name="T0" fmla="*/ 0 w 3"/>
                  <a:gd name="T1" fmla="*/ 0 h 6"/>
                  <a:gd name="T2" fmla="*/ 2 w 3"/>
                  <a:gd name="T3" fmla="*/ 6 h 6"/>
                  <a:gd name="T4" fmla="*/ 3 w 3"/>
                  <a:gd name="T5" fmla="*/ 2 h 6"/>
                  <a:gd name="T6" fmla="*/ 2 w 3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"/>
                  <a:gd name="T13" fmla="*/ 0 h 6"/>
                  <a:gd name="T14" fmla="*/ 3 w 3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" h="6">
                    <a:moveTo>
                      <a:pt x="0" y="0"/>
                    </a:moveTo>
                    <a:lnTo>
                      <a:pt x="2" y="6"/>
                    </a:lnTo>
                    <a:lnTo>
                      <a:pt x="3" y="2"/>
                    </a:lnTo>
                    <a:lnTo>
                      <a:pt x="2" y="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48"/>
              <p:cNvSpPr>
                <a:spLocks/>
              </p:cNvSpPr>
              <p:nvPr/>
            </p:nvSpPr>
            <p:spPr bwMode="auto">
              <a:xfrm>
                <a:off x="4994" y="2847"/>
                <a:ext cx="6" cy="4"/>
              </a:xfrm>
              <a:custGeom>
                <a:avLst/>
                <a:gdLst>
                  <a:gd name="T0" fmla="*/ 6 w 6"/>
                  <a:gd name="T1" fmla="*/ 0 h 4"/>
                  <a:gd name="T2" fmla="*/ 4 w 6"/>
                  <a:gd name="T3" fmla="*/ 0 h 4"/>
                  <a:gd name="T4" fmla="*/ 0 w 6"/>
                  <a:gd name="T5" fmla="*/ 4 h 4"/>
                  <a:gd name="T6" fmla="*/ 4 w 6"/>
                  <a:gd name="T7" fmla="*/ 2 h 4"/>
                  <a:gd name="T8" fmla="*/ 6 w 6"/>
                  <a:gd name="T9" fmla="*/ 2 h 4"/>
                  <a:gd name="T10" fmla="*/ 6 w 6"/>
                  <a:gd name="T11" fmla="*/ 0 h 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4"/>
                  <a:gd name="T20" fmla="*/ 6 w 6"/>
                  <a:gd name="T21" fmla="*/ 4 h 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4">
                    <a:moveTo>
                      <a:pt x="6" y="0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49"/>
              <p:cNvSpPr>
                <a:spLocks/>
              </p:cNvSpPr>
              <p:nvPr/>
            </p:nvSpPr>
            <p:spPr bwMode="auto">
              <a:xfrm>
                <a:off x="5096" y="2605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4 w 4"/>
                  <a:gd name="T3" fmla="*/ 4 h 4"/>
                  <a:gd name="T4" fmla="*/ 2 w 4"/>
                  <a:gd name="T5" fmla="*/ 2 h 4"/>
                  <a:gd name="T6" fmla="*/ 0 60000 65536"/>
                  <a:gd name="T7" fmla="*/ 0 60000 65536"/>
                  <a:gd name="T8" fmla="*/ 0 60000 65536"/>
                  <a:gd name="T9" fmla="*/ 0 w 4"/>
                  <a:gd name="T10" fmla="*/ 0 h 4"/>
                  <a:gd name="T11" fmla="*/ 4 w 4"/>
                  <a:gd name="T12" fmla="*/ 4 h 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" h="4">
                    <a:moveTo>
                      <a:pt x="0" y="0"/>
                    </a:moveTo>
                    <a:lnTo>
                      <a:pt x="4" y="4"/>
                    </a:lnTo>
                    <a:lnTo>
                      <a:pt x="2" y="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50"/>
              <p:cNvSpPr>
                <a:spLocks/>
              </p:cNvSpPr>
              <p:nvPr/>
            </p:nvSpPr>
            <p:spPr bwMode="auto">
              <a:xfrm>
                <a:off x="5000" y="2855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2 w 2"/>
                  <a:gd name="T3" fmla="*/ 0 h 4"/>
                  <a:gd name="T4" fmla="*/ 0 w 2"/>
                  <a:gd name="T5" fmla="*/ 0 h 4"/>
                  <a:gd name="T6" fmla="*/ 0 w 2"/>
                  <a:gd name="T7" fmla="*/ 4 h 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"/>
                  <a:gd name="T13" fmla="*/ 0 h 4"/>
                  <a:gd name="T14" fmla="*/ 2 w 2"/>
                  <a:gd name="T15" fmla="*/ 4 h 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" h="4">
                    <a:moveTo>
                      <a:pt x="0" y="4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51"/>
              <p:cNvSpPr>
                <a:spLocks noChangeShapeType="1"/>
              </p:cNvSpPr>
              <p:nvPr/>
            </p:nvSpPr>
            <p:spPr bwMode="auto">
              <a:xfrm>
                <a:off x="5142" y="2574"/>
                <a:ext cx="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2" name="Freeform 52"/>
              <p:cNvSpPr>
                <a:spLocks/>
              </p:cNvSpPr>
              <p:nvPr/>
            </p:nvSpPr>
            <p:spPr bwMode="auto">
              <a:xfrm>
                <a:off x="5169" y="2569"/>
                <a:ext cx="86" cy="249"/>
              </a:xfrm>
              <a:custGeom>
                <a:avLst/>
                <a:gdLst>
                  <a:gd name="T0" fmla="*/ 0 w 86"/>
                  <a:gd name="T1" fmla="*/ 4 h 249"/>
                  <a:gd name="T2" fmla="*/ 76 w 86"/>
                  <a:gd name="T3" fmla="*/ 178 h 249"/>
                  <a:gd name="T4" fmla="*/ 78 w 86"/>
                  <a:gd name="T5" fmla="*/ 249 h 249"/>
                  <a:gd name="T6" fmla="*/ 86 w 86"/>
                  <a:gd name="T7" fmla="*/ 249 h 249"/>
                  <a:gd name="T8" fmla="*/ 82 w 86"/>
                  <a:gd name="T9" fmla="*/ 173 h 249"/>
                  <a:gd name="T10" fmla="*/ 7 w 86"/>
                  <a:gd name="T11" fmla="*/ 0 h 249"/>
                  <a:gd name="T12" fmla="*/ 0 w 86"/>
                  <a:gd name="T13" fmla="*/ 4 h 24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6"/>
                  <a:gd name="T22" fmla="*/ 0 h 249"/>
                  <a:gd name="T23" fmla="*/ 86 w 86"/>
                  <a:gd name="T24" fmla="*/ 249 h 24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6" h="249">
                    <a:moveTo>
                      <a:pt x="0" y="4"/>
                    </a:moveTo>
                    <a:lnTo>
                      <a:pt x="76" y="178"/>
                    </a:lnTo>
                    <a:lnTo>
                      <a:pt x="78" y="249"/>
                    </a:lnTo>
                    <a:lnTo>
                      <a:pt x="86" y="249"/>
                    </a:lnTo>
                    <a:lnTo>
                      <a:pt x="82" y="173"/>
                    </a:lnTo>
                    <a:lnTo>
                      <a:pt x="7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Freeform 53"/>
              <p:cNvSpPr>
                <a:spLocks/>
              </p:cNvSpPr>
              <p:nvPr/>
            </p:nvSpPr>
            <p:spPr bwMode="auto">
              <a:xfrm>
                <a:off x="5173" y="2605"/>
                <a:ext cx="84" cy="23"/>
              </a:xfrm>
              <a:custGeom>
                <a:avLst/>
                <a:gdLst>
                  <a:gd name="T0" fmla="*/ 0 w 84"/>
                  <a:gd name="T1" fmla="*/ 21 h 23"/>
                  <a:gd name="T2" fmla="*/ 5 w 84"/>
                  <a:gd name="T3" fmla="*/ 16 h 23"/>
                  <a:gd name="T4" fmla="*/ 11 w 84"/>
                  <a:gd name="T5" fmla="*/ 16 h 23"/>
                  <a:gd name="T6" fmla="*/ 23 w 84"/>
                  <a:gd name="T7" fmla="*/ 14 h 23"/>
                  <a:gd name="T8" fmla="*/ 30 w 84"/>
                  <a:gd name="T9" fmla="*/ 14 h 23"/>
                  <a:gd name="T10" fmla="*/ 46 w 84"/>
                  <a:gd name="T11" fmla="*/ 12 h 23"/>
                  <a:gd name="T12" fmla="*/ 57 w 84"/>
                  <a:gd name="T13" fmla="*/ 6 h 23"/>
                  <a:gd name="T14" fmla="*/ 69 w 84"/>
                  <a:gd name="T15" fmla="*/ 4 h 23"/>
                  <a:gd name="T16" fmla="*/ 80 w 84"/>
                  <a:gd name="T17" fmla="*/ 0 h 23"/>
                  <a:gd name="T18" fmla="*/ 84 w 84"/>
                  <a:gd name="T19" fmla="*/ 6 h 23"/>
                  <a:gd name="T20" fmla="*/ 48 w 84"/>
                  <a:gd name="T21" fmla="*/ 14 h 23"/>
                  <a:gd name="T22" fmla="*/ 46 w 84"/>
                  <a:gd name="T23" fmla="*/ 16 h 23"/>
                  <a:gd name="T24" fmla="*/ 30 w 84"/>
                  <a:gd name="T25" fmla="*/ 17 h 23"/>
                  <a:gd name="T26" fmla="*/ 15 w 84"/>
                  <a:gd name="T27" fmla="*/ 17 h 23"/>
                  <a:gd name="T28" fmla="*/ 5 w 84"/>
                  <a:gd name="T29" fmla="*/ 23 h 23"/>
                  <a:gd name="T30" fmla="*/ 0 w 84"/>
                  <a:gd name="T31" fmla="*/ 21 h 2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4"/>
                  <a:gd name="T49" fmla="*/ 0 h 23"/>
                  <a:gd name="T50" fmla="*/ 84 w 84"/>
                  <a:gd name="T51" fmla="*/ 23 h 2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4" h="23">
                    <a:moveTo>
                      <a:pt x="0" y="21"/>
                    </a:moveTo>
                    <a:lnTo>
                      <a:pt x="5" y="16"/>
                    </a:lnTo>
                    <a:lnTo>
                      <a:pt x="11" y="16"/>
                    </a:lnTo>
                    <a:lnTo>
                      <a:pt x="23" y="14"/>
                    </a:lnTo>
                    <a:lnTo>
                      <a:pt x="30" y="14"/>
                    </a:lnTo>
                    <a:lnTo>
                      <a:pt x="46" y="12"/>
                    </a:lnTo>
                    <a:lnTo>
                      <a:pt x="57" y="6"/>
                    </a:lnTo>
                    <a:lnTo>
                      <a:pt x="69" y="4"/>
                    </a:lnTo>
                    <a:lnTo>
                      <a:pt x="80" y="0"/>
                    </a:lnTo>
                    <a:lnTo>
                      <a:pt x="84" y="6"/>
                    </a:lnTo>
                    <a:lnTo>
                      <a:pt x="48" y="14"/>
                    </a:lnTo>
                    <a:lnTo>
                      <a:pt x="46" y="16"/>
                    </a:lnTo>
                    <a:lnTo>
                      <a:pt x="30" y="17"/>
                    </a:lnTo>
                    <a:lnTo>
                      <a:pt x="15" y="17"/>
                    </a:lnTo>
                    <a:lnTo>
                      <a:pt x="5" y="2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54"/>
              <p:cNvSpPr>
                <a:spLocks/>
              </p:cNvSpPr>
              <p:nvPr/>
            </p:nvSpPr>
            <p:spPr bwMode="auto">
              <a:xfrm>
                <a:off x="5186" y="2621"/>
                <a:ext cx="29" cy="17"/>
              </a:xfrm>
              <a:custGeom>
                <a:avLst/>
                <a:gdLst>
                  <a:gd name="T0" fmla="*/ 0 w 29"/>
                  <a:gd name="T1" fmla="*/ 13 h 17"/>
                  <a:gd name="T2" fmla="*/ 6 w 29"/>
                  <a:gd name="T3" fmla="*/ 17 h 17"/>
                  <a:gd name="T4" fmla="*/ 12 w 29"/>
                  <a:gd name="T5" fmla="*/ 13 h 17"/>
                  <a:gd name="T6" fmla="*/ 21 w 29"/>
                  <a:gd name="T7" fmla="*/ 13 h 17"/>
                  <a:gd name="T8" fmla="*/ 29 w 29"/>
                  <a:gd name="T9" fmla="*/ 7 h 17"/>
                  <a:gd name="T10" fmla="*/ 29 w 29"/>
                  <a:gd name="T11" fmla="*/ 0 h 17"/>
                  <a:gd name="T12" fmla="*/ 23 w 29"/>
                  <a:gd name="T13" fmla="*/ 0 h 17"/>
                  <a:gd name="T14" fmla="*/ 21 w 29"/>
                  <a:gd name="T15" fmla="*/ 5 h 17"/>
                  <a:gd name="T16" fmla="*/ 19 w 29"/>
                  <a:gd name="T17" fmla="*/ 7 h 17"/>
                  <a:gd name="T18" fmla="*/ 12 w 29"/>
                  <a:gd name="T19" fmla="*/ 7 h 17"/>
                  <a:gd name="T20" fmla="*/ 0 w 29"/>
                  <a:gd name="T21" fmla="*/ 13 h 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9"/>
                  <a:gd name="T34" fmla="*/ 0 h 17"/>
                  <a:gd name="T35" fmla="*/ 29 w 29"/>
                  <a:gd name="T36" fmla="*/ 17 h 1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9" h="17">
                    <a:moveTo>
                      <a:pt x="0" y="13"/>
                    </a:moveTo>
                    <a:lnTo>
                      <a:pt x="6" y="17"/>
                    </a:lnTo>
                    <a:lnTo>
                      <a:pt x="12" y="13"/>
                    </a:lnTo>
                    <a:lnTo>
                      <a:pt x="21" y="13"/>
                    </a:lnTo>
                    <a:lnTo>
                      <a:pt x="29" y="7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21" y="5"/>
                    </a:lnTo>
                    <a:lnTo>
                      <a:pt x="19" y="7"/>
                    </a:lnTo>
                    <a:lnTo>
                      <a:pt x="12" y="7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55"/>
              <p:cNvSpPr>
                <a:spLocks/>
              </p:cNvSpPr>
              <p:nvPr/>
            </p:nvSpPr>
            <p:spPr bwMode="auto">
              <a:xfrm>
                <a:off x="5100" y="2742"/>
                <a:ext cx="153" cy="36"/>
              </a:xfrm>
              <a:custGeom>
                <a:avLst/>
                <a:gdLst>
                  <a:gd name="T0" fmla="*/ 151 w 153"/>
                  <a:gd name="T1" fmla="*/ 0 h 36"/>
                  <a:gd name="T2" fmla="*/ 138 w 153"/>
                  <a:gd name="T3" fmla="*/ 9 h 36"/>
                  <a:gd name="T4" fmla="*/ 117 w 153"/>
                  <a:gd name="T5" fmla="*/ 21 h 36"/>
                  <a:gd name="T6" fmla="*/ 92 w 153"/>
                  <a:gd name="T7" fmla="*/ 26 h 36"/>
                  <a:gd name="T8" fmla="*/ 50 w 153"/>
                  <a:gd name="T9" fmla="*/ 24 h 36"/>
                  <a:gd name="T10" fmla="*/ 17 w 153"/>
                  <a:gd name="T11" fmla="*/ 19 h 36"/>
                  <a:gd name="T12" fmla="*/ 0 w 153"/>
                  <a:gd name="T13" fmla="*/ 21 h 36"/>
                  <a:gd name="T14" fmla="*/ 0 w 153"/>
                  <a:gd name="T15" fmla="*/ 30 h 36"/>
                  <a:gd name="T16" fmla="*/ 17 w 153"/>
                  <a:gd name="T17" fmla="*/ 30 h 36"/>
                  <a:gd name="T18" fmla="*/ 46 w 153"/>
                  <a:gd name="T19" fmla="*/ 34 h 36"/>
                  <a:gd name="T20" fmla="*/ 90 w 153"/>
                  <a:gd name="T21" fmla="*/ 36 h 36"/>
                  <a:gd name="T22" fmla="*/ 113 w 153"/>
                  <a:gd name="T23" fmla="*/ 32 h 36"/>
                  <a:gd name="T24" fmla="*/ 134 w 153"/>
                  <a:gd name="T25" fmla="*/ 23 h 36"/>
                  <a:gd name="T26" fmla="*/ 153 w 153"/>
                  <a:gd name="T27" fmla="*/ 11 h 36"/>
                  <a:gd name="T28" fmla="*/ 151 w 153"/>
                  <a:gd name="T29" fmla="*/ 0 h 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53"/>
                  <a:gd name="T46" fmla="*/ 0 h 36"/>
                  <a:gd name="T47" fmla="*/ 153 w 153"/>
                  <a:gd name="T48" fmla="*/ 36 h 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53" h="36">
                    <a:moveTo>
                      <a:pt x="151" y="0"/>
                    </a:moveTo>
                    <a:lnTo>
                      <a:pt x="138" y="9"/>
                    </a:lnTo>
                    <a:lnTo>
                      <a:pt x="117" y="21"/>
                    </a:lnTo>
                    <a:lnTo>
                      <a:pt x="92" y="26"/>
                    </a:lnTo>
                    <a:lnTo>
                      <a:pt x="50" y="24"/>
                    </a:lnTo>
                    <a:lnTo>
                      <a:pt x="17" y="19"/>
                    </a:lnTo>
                    <a:lnTo>
                      <a:pt x="0" y="21"/>
                    </a:lnTo>
                    <a:lnTo>
                      <a:pt x="0" y="30"/>
                    </a:lnTo>
                    <a:lnTo>
                      <a:pt x="17" y="30"/>
                    </a:lnTo>
                    <a:lnTo>
                      <a:pt x="46" y="34"/>
                    </a:lnTo>
                    <a:lnTo>
                      <a:pt x="90" y="36"/>
                    </a:lnTo>
                    <a:lnTo>
                      <a:pt x="113" y="32"/>
                    </a:lnTo>
                    <a:lnTo>
                      <a:pt x="134" y="23"/>
                    </a:lnTo>
                    <a:lnTo>
                      <a:pt x="153" y="11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56"/>
              <p:cNvSpPr>
                <a:spLocks/>
              </p:cNvSpPr>
              <p:nvPr/>
            </p:nvSpPr>
            <p:spPr bwMode="auto">
              <a:xfrm>
                <a:off x="5023" y="2644"/>
                <a:ext cx="178" cy="217"/>
              </a:xfrm>
              <a:custGeom>
                <a:avLst/>
                <a:gdLst>
                  <a:gd name="T0" fmla="*/ 14 w 178"/>
                  <a:gd name="T1" fmla="*/ 217 h 217"/>
                  <a:gd name="T2" fmla="*/ 23 w 178"/>
                  <a:gd name="T3" fmla="*/ 215 h 217"/>
                  <a:gd name="T4" fmla="*/ 48 w 178"/>
                  <a:gd name="T5" fmla="*/ 207 h 217"/>
                  <a:gd name="T6" fmla="*/ 61 w 178"/>
                  <a:gd name="T7" fmla="*/ 203 h 217"/>
                  <a:gd name="T8" fmla="*/ 77 w 178"/>
                  <a:gd name="T9" fmla="*/ 201 h 217"/>
                  <a:gd name="T10" fmla="*/ 88 w 178"/>
                  <a:gd name="T11" fmla="*/ 197 h 217"/>
                  <a:gd name="T12" fmla="*/ 102 w 178"/>
                  <a:gd name="T13" fmla="*/ 192 h 217"/>
                  <a:gd name="T14" fmla="*/ 111 w 178"/>
                  <a:gd name="T15" fmla="*/ 184 h 217"/>
                  <a:gd name="T16" fmla="*/ 121 w 178"/>
                  <a:gd name="T17" fmla="*/ 176 h 217"/>
                  <a:gd name="T18" fmla="*/ 138 w 178"/>
                  <a:gd name="T19" fmla="*/ 167 h 217"/>
                  <a:gd name="T20" fmla="*/ 155 w 178"/>
                  <a:gd name="T21" fmla="*/ 147 h 217"/>
                  <a:gd name="T22" fmla="*/ 165 w 178"/>
                  <a:gd name="T23" fmla="*/ 132 h 217"/>
                  <a:gd name="T24" fmla="*/ 167 w 178"/>
                  <a:gd name="T25" fmla="*/ 103 h 217"/>
                  <a:gd name="T26" fmla="*/ 171 w 178"/>
                  <a:gd name="T27" fmla="*/ 98 h 217"/>
                  <a:gd name="T28" fmla="*/ 178 w 178"/>
                  <a:gd name="T29" fmla="*/ 73 h 217"/>
                  <a:gd name="T30" fmla="*/ 175 w 178"/>
                  <a:gd name="T31" fmla="*/ 40 h 217"/>
                  <a:gd name="T32" fmla="*/ 175 w 178"/>
                  <a:gd name="T33" fmla="*/ 30 h 217"/>
                  <a:gd name="T34" fmla="*/ 171 w 178"/>
                  <a:gd name="T35" fmla="*/ 19 h 217"/>
                  <a:gd name="T36" fmla="*/ 165 w 178"/>
                  <a:gd name="T37" fmla="*/ 7 h 217"/>
                  <a:gd name="T38" fmla="*/ 153 w 178"/>
                  <a:gd name="T39" fmla="*/ 0 h 217"/>
                  <a:gd name="T40" fmla="*/ 140 w 178"/>
                  <a:gd name="T41" fmla="*/ 2 h 217"/>
                  <a:gd name="T42" fmla="*/ 127 w 178"/>
                  <a:gd name="T43" fmla="*/ 7 h 217"/>
                  <a:gd name="T44" fmla="*/ 109 w 178"/>
                  <a:gd name="T45" fmla="*/ 63 h 217"/>
                  <a:gd name="T46" fmla="*/ 106 w 178"/>
                  <a:gd name="T47" fmla="*/ 84 h 217"/>
                  <a:gd name="T48" fmla="*/ 98 w 178"/>
                  <a:gd name="T49" fmla="*/ 105 h 217"/>
                  <a:gd name="T50" fmla="*/ 102 w 178"/>
                  <a:gd name="T51" fmla="*/ 121 h 217"/>
                  <a:gd name="T52" fmla="*/ 88 w 178"/>
                  <a:gd name="T53" fmla="*/ 126 h 217"/>
                  <a:gd name="T54" fmla="*/ 77 w 178"/>
                  <a:gd name="T55" fmla="*/ 136 h 217"/>
                  <a:gd name="T56" fmla="*/ 60 w 178"/>
                  <a:gd name="T57" fmla="*/ 142 h 217"/>
                  <a:gd name="T58" fmla="*/ 46 w 178"/>
                  <a:gd name="T59" fmla="*/ 149 h 217"/>
                  <a:gd name="T60" fmla="*/ 27 w 178"/>
                  <a:gd name="T61" fmla="*/ 159 h 217"/>
                  <a:gd name="T62" fmla="*/ 15 w 178"/>
                  <a:gd name="T63" fmla="*/ 167 h 217"/>
                  <a:gd name="T64" fmla="*/ 6 w 178"/>
                  <a:gd name="T65" fmla="*/ 170 h 217"/>
                  <a:gd name="T66" fmla="*/ 0 w 178"/>
                  <a:gd name="T67" fmla="*/ 178 h 217"/>
                  <a:gd name="T68" fmla="*/ 2 w 178"/>
                  <a:gd name="T69" fmla="*/ 195 h 217"/>
                  <a:gd name="T70" fmla="*/ 8 w 178"/>
                  <a:gd name="T71" fmla="*/ 207 h 217"/>
                  <a:gd name="T72" fmla="*/ 10 w 178"/>
                  <a:gd name="T73" fmla="*/ 215 h 21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78"/>
                  <a:gd name="T112" fmla="*/ 0 h 217"/>
                  <a:gd name="T113" fmla="*/ 178 w 178"/>
                  <a:gd name="T114" fmla="*/ 217 h 21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78" h="217">
                    <a:moveTo>
                      <a:pt x="10" y="215"/>
                    </a:moveTo>
                    <a:lnTo>
                      <a:pt x="14" y="217"/>
                    </a:lnTo>
                    <a:lnTo>
                      <a:pt x="17" y="217"/>
                    </a:lnTo>
                    <a:lnTo>
                      <a:pt x="23" y="215"/>
                    </a:lnTo>
                    <a:lnTo>
                      <a:pt x="42" y="209"/>
                    </a:lnTo>
                    <a:lnTo>
                      <a:pt x="48" y="207"/>
                    </a:lnTo>
                    <a:lnTo>
                      <a:pt x="56" y="205"/>
                    </a:lnTo>
                    <a:lnTo>
                      <a:pt x="61" y="203"/>
                    </a:lnTo>
                    <a:lnTo>
                      <a:pt x="69" y="201"/>
                    </a:lnTo>
                    <a:lnTo>
                      <a:pt x="77" y="201"/>
                    </a:lnTo>
                    <a:lnTo>
                      <a:pt x="83" y="199"/>
                    </a:lnTo>
                    <a:lnTo>
                      <a:pt x="88" y="197"/>
                    </a:lnTo>
                    <a:lnTo>
                      <a:pt x="94" y="194"/>
                    </a:lnTo>
                    <a:lnTo>
                      <a:pt x="102" y="192"/>
                    </a:lnTo>
                    <a:lnTo>
                      <a:pt x="106" y="188"/>
                    </a:lnTo>
                    <a:lnTo>
                      <a:pt x="111" y="184"/>
                    </a:lnTo>
                    <a:lnTo>
                      <a:pt x="115" y="180"/>
                    </a:lnTo>
                    <a:lnTo>
                      <a:pt x="121" y="176"/>
                    </a:lnTo>
                    <a:lnTo>
                      <a:pt x="132" y="170"/>
                    </a:lnTo>
                    <a:lnTo>
                      <a:pt x="138" y="167"/>
                    </a:lnTo>
                    <a:lnTo>
                      <a:pt x="152" y="153"/>
                    </a:lnTo>
                    <a:lnTo>
                      <a:pt x="155" y="147"/>
                    </a:lnTo>
                    <a:lnTo>
                      <a:pt x="159" y="144"/>
                    </a:lnTo>
                    <a:lnTo>
                      <a:pt x="165" y="132"/>
                    </a:lnTo>
                    <a:lnTo>
                      <a:pt x="167" y="124"/>
                    </a:lnTo>
                    <a:lnTo>
                      <a:pt x="167" y="103"/>
                    </a:lnTo>
                    <a:lnTo>
                      <a:pt x="169" y="101"/>
                    </a:lnTo>
                    <a:lnTo>
                      <a:pt x="171" y="98"/>
                    </a:lnTo>
                    <a:lnTo>
                      <a:pt x="175" y="88"/>
                    </a:lnTo>
                    <a:lnTo>
                      <a:pt x="178" y="73"/>
                    </a:lnTo>
                    <a:lnTo>
                      <a:pt x="176" y="55"/>
                    </a:lnTo>
                    <a:lnTo>
                      <a:pt x="175" y="40"/>
                    </a:lnTo>
                    <a:lnTo>
                      <a:pt x="171" y="28"/>
                    </a:lnTo>
                    <a:lnTo>
                      <a:pt x="175" y="30"/>
                    </a:lnTo>
                    <a:lnTo>
                      <a:pt x="173" y="26"/>
                    </a:lnTo>
                    <a:lnTo>
                      <a:pt x="171" y="19"/>
                    </a:lnTo>
                    <a:lnTo>
                      <a:pt x="167" y="13"/>
                    </a:lnTo>
                    <a:lnTo>
                      <a:pt x="165" y="7"/>
                    </a:lnTo>
                    <a:lnTo>
                      <a:pt x="159" y="3"/>
                    </a:lnTo>
                    <a:lnTo>
                      <a:pt x="153" y="0"/>
                    </a:lnTo>
                    <a:lnTo>
                      <a:pt x="146" y="2"/>
                    </a:lnTo>
                    <a:lnTo>
                      <a:pt x="140" y="2"/>
                    </a:lnTo>
                    <a:lnTo>
                      <a:pt x="132" y="5"/>
                    </a:lnTo>
                    <a:lnTo>
                      <a:pt x="127" y="7"/>
                    </a:lnTo>
                    <a:lnTo>
                      <a:pt x="121" y="11"/>
                    </a:lnTo>
                    <a:lnTo>
                      <a:pt x="109" y="63"/>
                    </a:lnTo>
                    <a:lnTo>
                      <a:pt x="107" y="74"/>
                    </a:lnTo>
                    <a:lnTo>
                      <a:pt x="106" y="84"/>
                    </a:lnTo>
                    <a:lnTo>
                      <a:pt x="100" y="99"/>
                    </a:lnTo>
                    <a:lnTo>
                      <a:pt x="98" y="105"/>
                    </a:lnTo>
                    <a:lnTo>
                      <a:pt x="98" y="113"/>
                    </a:lnTo>
                    <a:lnTo>
                      <a:pt x="102" y="121"/>
                    </a:lnTo>
                    <a:lnTo>
                      <a:pt x="90" y="124"/>
                    </a:lnTo>
                    <a:lnTo>
                      <a:pt x="88" y="126"/>
                    </a:lnTo>
                    <a:lnTo>
                      <a:pt x="84" y="136"/>
                    </a:lnTo>
                    <a:lnTo>
                      <a:pt x="77" y="136"/>
                    </a:lnTo>
                    <a:lnTo>
                      <a:pt x="71" y="142"/>
                    </a:lnTo>
                    <a:lnTo>
                      <a:pt x="60" y="142"/>
                    </a:lnTo>
                    <a:lnTo>
                      <a:pt x="56" y="144"/>
                    </a:lnTo>
                    <a:lnTo>
                      <a:pt x="46" y="149"/>
                    </a:lnTo>
                    <a:lnTo>
                      <a:pt x="35" y="155"/>
                    </a:lnTo>
                    <a:lnTo>
                      <a:pt x="27" y="159"/>
                    </a:lnTo>
                    <a:lnTo>
                      <a:pt x="23" y="163"/>
                    </a:lnTo>
                    <a:lnTo>
                      <a:pt x="15" y="167"/>
                    </a:lnTo>
                    <a:lnTo>
                      <a:pt x="10" y="169"/>
                    </a:lnTo>
                    <a:lnTo>
                      <a:pt x="6" y="170"/>
                    </a:lnTo>
                    <a:lnTo>
                      <a:pt x="4" y="172"/>
                    </a:lnTo>
                    <a:lnTo>
                      <a:pt x="0" y="178"/>
                    </a:lnTo>
                    <a:lnTo>
                      <a:pt x="0" y="190"/>
                    </a:lnTo>
                    <a:lnTo>
                      <a:pt x="2" y="195"/>
                    </a:lnTo>
                    <a:lnTo>
                      <a:pt x="6" y="201"/>
                    </a:lnTo>
                    <a:lnTo>
                      <a:pt x="8" y="207"/>
                    </a:lnTo>
                    <a:lnTo>
                      <a:pt x="10" y="213"/>
                    </a:lnTo>
                    <a:lnTo>
                      <a:pt x="10" y="215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57"/>
              <p:cNvSpPr>
                <a:spLocks/>
              </p:cNvSpPr>
              <p:nvPr/>
            </p:nvSpPr>
            <p:spPr bwMode="auto">
              <a:xfrm>
                <a:off x="5136" y="2661"/>
                <a:ext cx="31" cy="29"/>
              </a:xfrm>
              <a:custGeom>
                <a:avLst/>
                <a:gdLst>
                  <a:gd name="T0" fmla="*/ 31 w 31"/>
                  <a:gd name="T1" fmla="*/ 0 h 29"/>
                  <a:gd name="T2" fmla="*/ 23 w 31"/>
                  <a:gd name="T3" fmla="*/ 4 h 29"/>
                  <a:gd name="T4" fmla="*/ 16 w 31"/>
                  <a:gd name="T5" fmla="*/ 9 h 29"/>
                  <a:gd name="T6" fmla="*/ 12 w 31"/>
                  <a:gd name="T7" fmla="*/ 13 h 29"/>
                  <a:gd name="T8" fmla="*/ 6 w 31"/>
                  <a:gd name="T9" fmla="*/ 23 h 29"/>
                  <a:gd name="T10" fmla="*/ 0 w 31"/>
                  <a:gd name="T11" fmla="*/ 29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"/>
                  <a:gd name="T19" fmla="*/ 0 h 29"/>
                  <a:gd name="T20" fmla="*/ 31 w 31"/>
                  <a:gd name="T21" fmla="*/ 29 h 2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" h="29">
                    <a:moveTo>
                      <a:pt x="31" y="0"/>
                    </a:moveTo>
                    <a:lnTo>
                      <a:pt x="23" y="4"/>
                    </a:lnTo>
                    <a:lnTo>
                      <a:pt x="16" y="9"/>
                    </a:lnTo>
                    <a:lnTo>
                      <a:pt x="12" y="13"/>
                    </a:lnTo>
                    <a:lnTo>
                      <a:pt x="6" y="23"/>
                    </a:lnTo>
                    <a:lnTo>
                      <a:pt x="0" y="2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58"/>
              <p:cNvSpPr>
                <a:spLocks/>
              </p:cNvSpPr>
              <p:nvPr/>
            </p:nvSpPr>
            <p:spPr bwMode="auto">
              <a:xfrm>
                <a:off x="5140" y="2690"/>
                <a:ext cx="10" cy="19"/>
              </a:xfrm>
              <a:custGeom>
                <a:avLst/>
                <a:gdLst>
                  <a:gd name="T0" fmla="*/ 10 w 10"/>
                  <a:gd name="T1" fmla="*/ 0 h 19"/>
                  <a:gd name="T2" fmla="*/ 6 w 10"/>
                  <a:gd name="T3" fmla="*/ 4 h 19"/>
                  <a:gd name="T4" fmla="*/ 2 w 10"/>
                  <a:gd name="T5" fmla="*/ 9 h 19"/>
                  <a:gd name="T6" fmla="*/ 0 w 10"/>
                  <a:gd name="T7" fmla="*/ 19 h 19"/>
                  <a:gd name="T8" fmla="*/ 2 w 10"/>
                  <a:gd name="T9" fmla="*/ 9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19"/>
                  <a:gd name="T17" fmla="*/ 10 w 10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19">
                    <a:moveTo>
                      <a:pt x="10" y="0"/>
                    </a:moveTo>
                    <a:lnTo>
                      <a:pt x="6" y="4"/>
                    </a:lnTo>
                    <a:lnTo>
                      <a:pt x="2" y="9"/>
                    </a:lnTo>
                    <a:lnTo>
                      <a:pt x="0" y="19"/>
                    </a:lnTo>
                    <a:lnTo>
                      <a:pt x="2" y="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Line 59"/>
              <p:cNvSpPr>
                <a:spLocks noChangeShapeType="1"/>
              </p:cNvSpPr>
              <p:nvPr/>
            </p:nvSpPr>
            <p:spPr bwMode="auto">
              <a:xfrm>
                <a:off x="5186" y="2736"/>
                <a:ext cx="4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0" name="Line 60"/>
              <p:cNvSpPr>
                <a:spLocks noChangeShapeType="1"/>
              </p:cNvSpPr>
              <p:nvPr/>
            </p:nvSpPr>
            <p:spPr bwMode="auto">
              <a:xfrm>
                <a:off x="5192" y="2715"/>
                <a:ext cx="4" cy="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1" name="Freeform 61"/>
              <p:cNvSpPr>
                <a:spLocks/>
              </p:cNvSpPr>
              <p:nvPr/>
            </p:nvSpPr>
            <p:spPr bwMode="auto">
              <a:xfrm>
                <a:off x="5096" y="2788"/>
                <a:ext cx="11" cy="15"/>
              </a:xfrm>
              <a:custGeom>
                <a:avLst/>
                <a:gdLst>
                  <a:gd name="T0" fmla="*/ 0 w 11"/>
                  <a:gd name="T1" fmla="*/ 0 h 15"/>
                  <a:gd name="T2" fmla="*/ 4 w 11"/>
                  <a:gd name="T3" fmla="*/ 5 h 15"/>
                  <a:gd name="T4" fmla="*/ 11 w 11"/>
                  <a:gd name="T5" fmla="*/ 11 h 15"/>
                  <a:gd name="T6" fmla="*/ 11 w 11"/>
                  <a:gd name="T7" fmla="*/ 15 h 15"/>
                  <a:gd name="T8" fmla="*/ 11 w 11"/>
                  <a:gd name="T9" fmla="*/ 11 h 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"/>
                  <a:gd name="T16" fmla="*/ 0 h 15"/>
                  <a:gd name="T17" fmla="*/ 11 w 11"/>
                  <a:gd name="T18" fmla="*/ 15 h 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" h="15">
                    <a:moveTo>
                      <a:pt x="0" y="0"/>
                    </a:moveTo>
                    <a:lnTo>
                      <a:pt x="4" y="5"/>
                    </a:lnTo>
                    <a:lnTo>
                      <a:pt x="11" y="11"/>
                    </a:lnTo>
                    <a:lnTo>
                      <a:pt x="11" y="15"/>
                    </a:lnTo>
                    <a:lnTo>
                      <a:pt x="11" y="11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62"/>
              <p:cNvSpPr>
                <a:spLocks/>
              </p:cNvSpPr>
              <p:nvPr/>
            </p:nvSpPr>
            <p:spPr bwMode="auto">
              <a:xfrm>
                <a:off x="5127" y="2768"/>
                <a:ext cx="21" cy="10"/>
              </a:xfrm>
              <a:custGeom>
                <a:avLst/>
                <a:gdLst>
                  <a:gd name="T0" fmla="*/ 0 w 21"/>
                  <a:gd name="T1" fmla="*/ 0 h 10"/>
                  <a:gd name="T2" fmla="*/ 11 w 21"/>
                  <a:gd name="T3" fmla="*/ 8 h 10"/>
                  <a:gd name="T4" fmla="*/ 21 w 21"/>
                  <a:gd name="T5" fmla="*/ 10 h 10"/>
                  <a:gd name="T6" fmla="*/ 11 w 21"/>
                  <a:gd name="T7" fmla="*/ 8 h 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"/>
                  <a:gd name="T13" fmla="*/ 0 h 10"/>
                  <a:gd name="T14" fmla="*/ 21 w 21"/>
                  <a:gd name="T15" fmla="*/ 10 h 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" h="10">
                    <a:moveTo>
                      <a:pt x="0" y="0"/>
                    </a:moveTo>
                    <a:lnTo>
                      <a:pt x="11" y="8"/>
                    </a:lnTo>
                    <a:lnTo>
                      <a:pt x="21" y="10"/>
                    </a:lnTo>
                    <a:lnTo>
                      <a:pt x="11" y="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63"/>
              <p:cNvSpPr>
                <a:spLocks/>
              </p:cNvSpPr>
              <p:nvPr/>
            </p:nvSpPr>
            <p:spPr bwMode="auto">
              <a:xfrm>
                <a:off x="5111" y="2784"/>
                <a:ext cx="4" cy="2"/>
              </a:xfrm>
              <a:custGeom>
                <a:avLst/>
                <a:gdLst>
                  <a:gd name="T0" fmla="*/ 0 w 4"/>
                  <a:gd name="T1" fmla="*/ 0 h 2"/>
                  <a:gd name="T2" fmla="*/ 2 w 4"/>
                  <a:gd name="T3" fmla="*/ 2 h 2"/>
                  <a:gd name="T4" fmla="*/ 4 w 4"/>
                  <a:gd name="T5" fmla="*/ 2 h 2"/>
                  <a:gd name="T6" fmla="*/ 2 w 4"/>
                  <a:gd name="T7" fmla="*/ 2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"/>
                  <a:gd name="T13" fmla="*/ 0 h 2"/>
                  <a:gd name="T14" fmla="*/ 4 w 4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" h="2">
                    <a:moveTo>
                      <a:pt x="0" y="0"/>
                    </a:moveTo>
                    <a:lnTo>
                      <a:pt x="2" y="2"/>
                    </a:lnTo>
                    <a:lnTo>
                      <a:pt x="4" y="2"/>
                    </a:lnTo>
                    <a:lnTo>
                      <a:pt x="2" y="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64"/>
              <p:cNvSpPr>
                <a:spLocks/>
              </p:cNvSpPr>
              <p:nvPr/>
            </p:nvSpPr>
            <p:spPr bwMode="auto">
              <a:xfrm>
                <a:off x="5226" y="2699"/>
                <a:ext cx="64" cy="54"/>
              </a:xfrm>
              <a:custGeom>
                <a:avLst/>
                <a:gdLst>
                  <a:gd name="T0" fmla="*/ 0 w 64"/>
                  <a:gd name="T1" fmla="*/ 4 h 54"/>
                  <a:gd name="T2" fmla="*/ 6 w 64"/>
                  <a:gd name="T3" fmla="*/ 0 h 54"/>
                  <a:gd name="T4" fmla="*/ 21 w 64"/>
                  <a:gd name="T5" fmla="*/ 8 h 54"/>
                  <a:gd name="T6" fmla="*/ 31 w 64"/>
                  <a:gd name="T7" fmla="*/ 16 h 54"/>
                  <a:gd name="T8" fmla="*/ 42 w 64"/>
                  <a:gd name="T9" fmla="*/ 14 h 54"/>
                  <a:gd name="T10" fmla="*/ 60 w 64"/>
                  <a:gd name="T11" fmla="*/ 8 h 54"/>
                  <a:gd name="T12" fmla="*/ 64 w 64"/>
                  <a:gd name="T13" fmla="*/ 16 h 54"/>
                  <a:gd name="T14" fmla="*/ 48 w 64"/>
                  <a:gd name="T15" fmla="*/ 18 h 54"/>
                  <a:gd name="T16" fmla="*/ 37 w 64"/>
                  <a:gd name="T17" fmla="*/ 23 h 54"/>
                  <a:gd name="T18" fmla="*/ 41 w 64"/>
                  <a:gd name="T19" fmla="*/ 35 h 54"/>
                  <a:gd name="T20" fmla="*/ 39 w 64"/>
                  <a:gd name="T21" fmla="*/ 46 h 54"/>
                  <a:gd name="T22" fmla="*/ 27 w 64"/>
                  <a:gd name="T23" fmla="*/ 54 h 54"/>
                  <a:gd name="T24" fmla="*/ 25 w 64"/>
                  <a:gd name="T25" fmla="*/ 43 h 54"/>
                  <a:gd name="T26" fmla="*/ 33 w 64"/>
                  <a:gd name="T27" fmla="*/ 39 h 54"/>
                  <a:gd name="T28" fmla="*/ 35 w 64"/>
                  <a:gd name="T29" fmla="*/ 35 h 54"/>
                  <a:gd name="T30" fmla="*/ 29 w 64"/>
                  <a:gd name="T31" fmla="*/ 23 h 54"/>
                  <a:gd name="T32" fmla="*/ 10 w 64"/>
                  <a:gd name="T33" fmla="*/ 8 h 54"/>
                  <a:gd name="T34" fmla="*/ 4 w 64"/>
                  <a:gd name="T35" fmla="*/ 14 h 54"/>
                  <a:gd name="T36" fmla="*/ 0 w 64"/>
                  <a:gd name="T37" fmla="*/ 4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4"/>
                  <a:gd name="T58" fmla="*/ 0 h 54"/>
                  <a:gd name="T59" fmla="*/ 64 w 64"/>
                  <a:gd name="T60" fmla="*/ 54 h 5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4" h="54">
                    <a:moveTo>
                      <a:pt x="0" y="4"/>
                    </a:moveTo>
                    <a:lnTo>
                      <a:pt x="6" y="0"/>
                    </a:lnTo>
                    <a:lnTo>
                      <a:pt x="21" y="8"/>
                    </a:lnTo>
                    <a:lnTo>
                      <a:pt x="31" y="16"/>
                    </a:lnTo>
                    <a:lnTo>
                      <a:pt x="42" y="14"/>
                    </a:lnTo>
                    <a:lnTo>
                      <a:pt x="60" y="8"/>
                    </a:lnTo>
                    <a:lnTo>
                      <a:pt x="64" y="16"/>
                    </a:lnTo>
                    <a:lnTo>
                      <a:pt x="48" y="18"/>
                    </a:lnTo>
                    <a:lnTo>
                      <a:pt x="37" y="23"/>
                    </a:lnTo>
                    <a:lnTo>
                      <a:pt x="41" y="35"/>
                    </a:lnTo>
                    <a:lnTo>
                      <a:pt x="39" y="46"/>
                    </a:lnTo>
                    <a:lnTo>
                      <a:pt x="27" y="54"/>
                    </a:lnTo>
                    <a:lnTo>
                      <a:pt x="25" y="43"/>
                    </a:lnTo>
                    <a:lnTo>
                      <a:pt x="33" y="39"/>
                    </a:lnTo>
                    <a:lnTo>
                      <a:pt x="35" y="35"/>
                    </a:lnTo>
                    <a:lnTo>
                      <a:pt x="29" y="23"/>
                    </a:lnTo>
                    <a:lnTo>
                      <a:pt x="10" y="8"/>
                    </a:lnTo>
                    <a:lnTo>
                      <a:pt x="4" y="1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65"/>
              <p:cNvSpPr>
                <a:spLocks/>
              </p:cNvSpPr>
              <p:nvPr/>
            </p:nvSpPr>
            <p:spPr bwMode="auto">
              <a:xfrm>
                <a:off x="5245" y="2632"/>
                <a:ext cx="31" cy="8"/>
              </a:xfrm>
              <a:custGeom>
                <a:avLst/>
                <a:gdLst>
                  <a:gd name="T0" fmla="*/ 31 w 31"/>
                  <a:gd name="T1" fmla="*/ 8 h 8"/>
                  <a:gd name="T2" fmla="*/ 12 w 31"/>
                  <a:gd name="T3" fmla="*/ 6 h 8"/>
                  <a:gd name="T4" fmla="*/ 0 w 31"/>
                  <a:gd name="T5" fmla="*/ 0 h 8"/>
                  <a:gd name="T6" fmla="*/ 0 60000 65536"/>
                  <a:gd name="T7" fmla="*/ 0 60000 65536"/>
                  <a:gd name="T8" fmla="*/ 0 60000 65536"/>
                  <a:gd name="T9" fmla="*/ 0 w 31"/>
                  <a:gd name="T10" fmla="*/ 0 h 8"/>
                  <a:gd name="T11" fmla="*/ 31 w 31"/>
                  <a:gd name="T12" fmla="*/ 8 h 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" h="8">
                    <a:moveTo>
                      <a:pt x="31" y="8"/>
                    </a:moveTo>
                    <a:lnTo>
                      <a:pt x="12" y="6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66"/>
              <p:cNvSpPr>
                <a:spLocks/>
              </p:cNvSpPr>
              <p:nvPr/>
            </p:nvSpPr>
            <p:spPr bwMode="auto">
              <a:xfrm>
                <a:off x="5207" y="2567"/>
                <a:ext cx="8" cy="17"/>
              </a:xfrm>
              <a:custGeom>
                <a:avLst/>
                <a:gdLst>
                  <a:gd name="T0" fmla="*/ 0 w 8"/>
                  <a:gd name="T1" fmla="*/ 0 h 17"/>
                  <a:gd name="T2" fmla="*/ 0 w 8"/>
                  <a:gd name="T3" fmla="*/ 7 h 17"/>
                  <a:gd name="T4" fmla="*/ 8 w 8"/>
                  <a:gd name="T5" fmla="*/ 17 h 17"/>
                  <a:gd name="T6" fmla="*/ 0 60000 65536"/>
                  <a:gd name="T7" fmla="*/ 0 60000 65536"/>
                  <a:gd name="T8" fmla="*/ 0 60000 65536"/>
                  <a:gd name="T9" fmla="*/ 0 w 8"/>
                  <a:gd name="T10" fmla="*/ 0 h 17"/>
                  <a:gd name="T11" fmla="*/ 8 w 8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" h="17">
                    <a:moveTo>
                      <a:pt x="0" y="0"/>
                    </a:moveTo>
                    <a:lnTo>
                      <a:pt x="0" y="7"/>
                    </a:lnTo>
                    <a:lnTo>
                      <a:pt x="8" y="17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67"/>
              <p:cNvSpPr>
                <a:spLocks noChangeShapeType="1"/>
              </p:cNvSpPr>
              <p:nvPr/>
            </p:nvSpPr>
            <p:spPr bwMode="auto">
              <a:xfrm flipH="1">
                <a:off x="5228" y="2567"/>
                <a:ext cx="6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8" name="Line 68"/>
              <p:cNvSpPr>
                <a:spLocks noChangeShapeType="1"/>
              </p:cNvSpPr>
              <p:nvPr/>
            </p:nvSpPr>
            <p:spPr bwMode="auto">
              <a:xfrm>
                <a:off x="5222" y="2638"/>
                <a:ext cx="23" cy="3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9" name="Freeform 69"/>
              <p:cNvSpPr>
                <a:spLocks/>
              </p:cNvSpPr>
              <p:nvPr/>
            </p:nvSpPr>
            <p:spPr bwMode="auto">
              <a:xfrm>
                <a:off x="5284" y="2732"/>
                <a:ext cx="17" cy="6"/>
              </a:xfrm>
              <a:custGeom>
                <a:avLst/>
                <a:gdLst>
                  <a:gd name="T0" fmla="*/ 17 w 17"/>
                  <a:gd name="T1" fmla="*/ 6 h 6"/>
                  <a:gd name="T2" fmla="*/ 9 w 17"/>
                  <a:gd name="T3" fmla="*/ 6 h 6"/>
                  <a:gd name="T4" fmla="*/ 0 w 17"/>
                  <a:gd name="T5" fmla="*/ 0 h 6"/>
                  <a:gd name="T6" fmla="*/ 0 60000 65536"/>
                  <a:gd name="T7" fmla="*/ 0 60000 65536"/>
                  <a:gd name="T8" fmla="*/ 0 60000 65536"/>
                  <a:gd name="T9" fmla="*/ 0 w 17"/>
                  <a:gd name="T10" fmla="*/ 0 h 6"/>
                  <a:gd name="T11" fmla="*/ 17 w 17"/>
                  <a:gd name="T12" fmla="*/ 6 h 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" h="6">
                    <a:moveTo>
                      <a:pt x="17" y="6"/>
                    </a:moveTo>
                    <a:lnTo>
                      <a:pt x="9" y="6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70"/>
              <p:cNvSpPr>
                <a:spLocks/>
              </p:cNvSpPr>
              <p:nvPr/>
            </p:nvSpPr>
            <p:spPr bwMode="auto">
              <a:xfrm>
                <a:off x="5198" y="2599"/>
                <a:ext cx="3" cy="20"/>
              </a:xfrm>
              <a:custGeom>
                <a:avLst/>
                <a:gdLst>
                  <a:gd name="T0" fmla="*/ 0 w 3"/>
                  <a:gd name="T1" fmla="*/ 20 h 20"/>
                  <a:gd name="T2" fmla="*/ 3 w 3"/>
                  <a:gd name="T3" fmla="*/ 12 h 20"/>
                  <a:gd name="T4" fmla="*/ 3 w 3"/>
                  <a:gd name="T5" fmla="*/ 2 h 20"/>
                  <a:gd name="T6" fmla="*/ 1 w 3"/>
                  <a:gd name="T7" fmla="*/ 0 h 2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"/>
                  <a:gd name="T13" fmla="*/ 0 h 20"/>
                  <a:gd name="T14" fmla="*/ 3 w 3"/>
                  <a:gd name="T15" fmla="*/ 20 h 2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" h="20">
                    <a:moveTo>
                      <a:pt x="0" y="20"/>
                    </a:moveTo>
                    <a:lnTo>
                      <a:pt x="3" y="12"/>
                    </a:lnTo>
                    <a:lnTo>
                      <a:pt x="3" y="2"/>
                    </a:lnTo>
                    <a:lnTo>
                      <a:pt x="1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Freeform 71"/>
              <p:cNvSpPr>
                <a:spLocks/>
              </p:cNvSpPr>
              <p:nvPr/>
            </p:nvSpPr>
            <p:spPr bwMode="auto">
              <a:xfrm>
                <a:off x="5257" y="2759"/>
                <a:ext cx="11" cy="23"/>
              </a:xfrm>
              <a:custGeom>
                <a:avLst/>
                <a:gdLst>
                  <a:gd name="T0" fmla="*/ 0 w 11"/>
                  <a:gd name="T1" fmla="*/ 23 h 23"/>
                  <a:gd name="T2" fmla="*/ 4 w 11"/>
                  <a:gd name="T3" fmla="*/ 11 h 23"/>
                  <a:gd name="T4" fmla="*/ 11 w 11"/>
                  <a:gd name="T5" fmla="*/ 0 h 23"/>
                  <a:gd name="T6" fmla="*/ 0 60000 65536"/>
                  <a:gd name="T7" fmla="*/ 0 60000 65536"/>
                  <a:gd name="T8" fmla="*/ 0 60000 65536"/>
                  <a:gd name="T9" fmla="*/ 0 w 11"/>
                  <a:gd name="T10" fmla="*/ 0 h 23"/>
                  <a:gd name="T11" fmla="*/ 11 w 11"/>
                  <a:gd name="T12" fmla="*/ 23 h 2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" h="23">
                    <a:moveTo>
                      <a:pt x="0" y="23"/>
                    </a:moveTo>
                    <a:lnTo>
                      <a:pt x="4" y="11"/>
                    </a:lnTo>
                    <a:lnTo>
                      <a:pt x="11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72"/>
              <p:cNvSpPr>
                <a:spLocks/>
              </p:cNvSpPr>
              <p:nvPr/>
            </p:nvSpPr>
            <p:spPr bwMode="auto">
              <a:xfrm>
                <a:off x="5261" y="2778"/>
                <a:ext cx="65" cy="65"/>
              </a:xfrm>
              <a:custGeom>
                <a:avLst/>
                <a:gdLst>
                  <a:gd name="T0" fmla="*/ 65 w 65"/>
                  <a:gd name="T1" fmla="*/ 33 h 65"/>
                  <a:gd name="T2" fmla="*/ 65 w 65"/>
                  <a:gd name="T3" fmla="*/ 25 h 65"/>
                  <a:gd name="T4" fmla="*/ 59 w 65"/>
                  <a:gd name="T5" fmla="*/ 15 h 65"/>
                  <a:gd name="T6" fmla="*/ 55 w 65"/>
                  <a:gd name="T7" fmla="*/ 10 h 65"/>
                  <a:gd name="T8" fmla="*/ 48 w 65"/>
                  <a:gd name="T9" fmla="*/ 4 h 65"/>
                  <a:gd name="T10" fmla="*/ 40 w 65"/>
                  <a:gd name="T11" fmla="*/ 2 h 65"/>
                  <a:gd name="T12" fmla="*/ 32 w 65"/>
                  <a:gd name="T13" fmla="*/ 0 h 65"/>
                  <a:gd name="T14" fmla="*/ 23 w 65"/>
                  <a:gd name="T15" fmla="*/ 2 h 65"/>
                  <a:gd name="T16" fmla="*/ 15 w 65"/>
                  <a:gd name="T17" fmla="*/ 4 h 65"/>
                  <a:gd name="T18" fmla="*/ 9 w 65"/>
                  <a:gd name="T19" fmla="*/ 10 h 65"/>
                  <a:gd name="T20" fmla="*/ 4 w 65"/>
                  <a:gd name="T21" fmla="*/ 17 h 65"/>
                  <a:gd name="T22" fmla="*/ 2 w 65"/>
                  <a:gd name="T23" fmla="*/ 25 h 65"/>
                  <a:gd name="T24" fmla="*/ 0 w 65"/>
                  <a:gd name="T25" fmla="*/ 33 h 65"/>
                  <a:gd name="T26" fmla="*/ 2 w 65"/>
                  <a:gd name="T27" fmla="*/ 40 h 65"/>
                  <a:gd name="T28" fmla="*/ 4 w 65"/>
                  <a:gd name="T29" fmla="*/ 50 h 65"/>
                  <a:gd name="T30" fmla="*/ 15 w 65"/>
                  <a:gd name="T31" fmla="*/ 61 h 65"/>
                  <a:gd name="T32" fmla="*/ 25 w 65"/>
                  <a:gd name="T33" fmla="*/ 63 h 65"/>
                  <a:gd name="T34" fmla="*/ 32 w 65"/>
                  <a:gd name="T35" fmla="*/ 65 h 65"/>
                  <a:gd name="T36" fmla="*/ 40 w 65"/>
                  <a:gd name="T37" fmla="*/ 63 h 65"/>
                  <a:gd name="T38" fmla="*/ 50 w 65"/>
                  <a:gd name="T39" fmla="*/ 60 h 65"/>
                  <a:gd name="T40" fmla="*/ 55 w 65"/>
                  <a:gd name="T41" fmla="*/ 56 h 65"/>
                  <a:gd name="T42" fmla="*/ 61 w 65"/>
                  <a:gd name="T43" fmla="*/ 48 h 65"/>
                  <a:gd name="T44" fmla="*/ 65 w 65"/>
                  <a:gd name="T45" fmla="*/ 40 h 65"/>
                  <a:gd name="T46" fmla="*/ 65 w 65"/>
                  <a:gd name="T47" fmla="*/ 33 h 6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65"/>
                  <a:gd name="T73" fmla="*/ 0 h 65"/>
                  <a:gd name="T74" fmla="*/ 65 w 65"/>
                  <a:gd name="T75" fmla="*/ 65 h 65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65" h="65">
                    <a:moveTo>
                      <a:pt x="65" y="33"/>
                    </a:moveTo>
                    <a:lnTo>
                      <a:pt x="65" y="25"/>
                    </a:lnTo>
                    <a:lnTo>
                      <a:pt x="59" y="15"/>
                    </a:lnTo>
                    <a:lnTo>
                      <a:pt x="55" y="10"/>
                    </a:lnTo>
                    <a:lnTo>
                      <a:pt x="48" y="4"/>
                    </a:lnTo>
                    <a:lnTo>
                      <a:pt x="40" y="2"/>
                    </a:lnTo>
                    <a:lnTo>
                      <a:pt x="32" y="0"/>
                    </a:lnTo>
                    <a:lnTo>
                      <a:pt x="23" y="2"/>
                    </a:lnTo>
                    <a:lnTo>
                      <a:pt x="15" y="4"/>
                    </a:lnTo>
                    <a:lnTo>
                      <a:pt x="9" y="10"/>
                    </a:lnTo>
                    <a:lnTo>
                      <a:pt x="4" y="17"/>
                    </a:lnTo>
                    <a:lnTo>
                      <a:pt x="2" y="25"/>
                    </a:lnTo>
                    <a:lnTo>
                      <a:pt x="0" y="33"/>
                    </a:lnTo>
                    <a:lnTo>
                      <a:pt x="2" y="40"/>
                    </a:lnTo>
                    <a:lnTo>
                      <a:pt x="4" y="50"/>
                    </a:lnTo>
                    <a:lnTo>
                      <a:pt x="15" y="61"/>
                    </a:lnTo>
                    <a:lnTo>
                      <a:pt x="25" y="63"/>
                    </a:lnTo>
                    <a:lnTo>
                      <a:pt x="32" y="65"/>
                    </a:lnTo>
                    <a:lnTo>
                      <a:pt x="40" y="63"/>
                    </a:lnTo>
                    <a:lnTo>
                      <a:pt x="50" y="60"/>
                    </a:lnTo>
                    <a:lnTo>
                      <a:pt x="55" y="56"/>
                    </a:lnTo>
                    <a:lnTo>
                      <a:pt x="61" y="48"/>
                    </a:lnTo>
                    <a:lnTo>
                      <a:pt x="65" y="40"/>
                    </a:lnTo>
                    <a:lnTo>
                      <a:pt x="65" y="33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Freeform 73"/>
              <p:cNvSpPr>
                <a:spLocks/>
              </p:cNvSpPr>
              <p:nvPr/>
            </p:nvSpPr>
            <p:spPr bwMode="auto">
              <a:xfrm>
                <a:off x="5270" y="2788"/>
                <a:ext cx="46" cy="46"/>
              </a:xfrm>
              <a:custGeom>
                <a:avLst/>
                <a:gdLst>
                  <a:gd name="T0" fmla="*/ 46 w 46"/>
                  <a:gd name="T1" fmla="*/ 23 h 46"/>
                  <a:gd name="T2" fmla="*/ 44 w 46"/>
                  <a:gd name="T3" fmla="*/ 15 h 46"/>
                  <a:gd name="T4" fmla="*/ 43 w 46"/>
                  <a:gd name="T5" fmla="*/ 9 h 46"/>
                  <a:gd name="T6" fmla="*/ 37 w 46"/>
                  <a:gd name="T7" fmla="*/ 3 h 46"/>
                  <a:gd name="T8" fmla="*/ 31 w 46"/>
                  <a:gd name="T9" fmla="*/ 2 h 46"/>
                  <a:gd name="T10" fmla="*/ 23 w 46"/>
                  <a:gd name="T11" fmla="*/ 0 h 46"/>
                  <a:gd name="T12" fmla="*/ 16 w 46"/>
                  <a:gd name="T13" fmla="*/ 2 h 46"/>
                  <a:gd name="T14" fmla="*/ 10 w 46"/>
                  <a:gd name="T15" fmla="*/ 3 h 46"/>
                  <a:gd name="T16" fmla="*/ 4 w 46"/>
                  <a:gd name="T17" fmla="*/ 7 h 46"/>
                  <a:gd name="T18" fmla="*/ 2 w 46"/>
                  <a:gd name="T19" fmla="*/ 15 h 46"/>
                  <a:gd name="T20" fmla="*/ 0 w 46"/>
                  <a:gd name="T21" fmla="*/ 23 h 46"/>
                  <a:gd name="T22" fmla="*/ 0 w 46"/>
                  <a:gd name="T23" fmla="*/ 30 h 46"/>
                  <a:gd name="T24" fmla="*/ 4 w 46"/>
                  <a:gd name="T25" fmla="*/ 34 h 46"/>
                  <a:gd name="T26" fmla="*/ 8 w 46"/>
                  <a:gd name="T27" fmla="*/ 42 h 46"/>
                  <a:gd name="T28" fmla="*/ 14 w 46"/>
                  <a:gd name="T29" fmla="*/ 44 h 46"/>
                  <a:gd name="T30" fmla="*/ 21 w 46"/>
                  <a:gd name="T31" fmla="*/ 46 h 46"/>
                  <a:gd name="T32" fmla="*/ 27 w 46"/>
                  <a:gd name="T33" fmla="*/ 46 h 46"/>
                  <a:gd name="T34" fmla="*/ 35 w 46"/>
                  <a:gd name="T35" fmla="*/ 42 h 46"/>
                  <a:gd name="T36" fmla="*/ 41 w 46"/>
                  <a:gd name="T37" fmla="*/ 38 h 46"/>
                  <a:gd name="T38" fmla="*/ 44 w 46"/>
                  <a:gd name="T39" fmla="*/ 32 h 46"/>
                  <a:gd name="T40" fmla="*/ 46 w 46"/>
                  <a:gd name="T41" fmla="*/ 25 h 46"/>
                  <a:gd name="T42" fmla="*/ 46 w 46"/>
                  <a:gd name="T43" fmla="*/ 23 h 4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6"/>
                  <a:gd name="T67" fmla="*/ 0 h 46"/>
                  <a:gd name="T68" fmla="*/ 46 w 46"/>
                  <a:gd name="T69" fmla="*/ 46 h 4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6" h="46">
                    <a:moveTo>
                      <a:pt x="46" y="23"/>
                    </a:moveTo>
                    <a:lnTo>
                      <a:pt x="44" y="15"/>
                    </a:lnTo>
                    <a:lnTo>
                      <a:pt x="43" y="9"/>
                    </a:lnTo>
                    <a:lnTo>
                      <a:pt x="37" y="3"/>
                    </a:lnTo>
                    <a:lnTo>
                      <a:pt x="31" y="2"/>
                    </a:lnTo>
                    <a:lnTo>
                      <a:pt x="23" y="0"/>
                    </a:lnTo>
                    <a:lnTo>
                      <a:pt x="16" y="2"/>
                    </a:lnTo>
                    <a:lnTo>
                      <a:pt x="10" y="3"/>
                    </a:lnTo>
                    <a:lnTo>
                      <a:pt x="4" y="7"/>
                    </a:lnTo>
                    <a:lnTo>
                      <a:pt x="2" y="15"/>
                    </a:lnTo>
                    <a:lnTo>
                      <a:pt x="0" y="23"/>
                    </a:lnTo>
                    <a:lnTo>
                      <a:pt x="0" y="30"/>
                    </a:lnTo>
                    <a:lnTo>
                      <a:pt x="4" y="34"/>
                    </a:lnTo>
                    <a:lnTo>
                      <a:pt x="8" y="42"/>
                    </a:lnTo>
                    <a:lnTo>
                      <a:pt x="14" y="44"/>
                    </a:lnTo>
                    <a:lnTo>
                      <a:pt x="21" y="46"/>
                    </a:lnTo>
                    <a:lnTo>
                      <a:pt x="27" y="46"/>
                    </a:lnTo>
                    <a:lnTo>
                      <a:pt x="35" y="42"/>
                    </a:lnTo>
                    <a:lnTo>
                      <a:pt x="41" y="38"/>
                    </a:lnTo>
                    <a:lnTo>
                      <a:pt x="44" y="32"/>
                    </a:lnTo>
                    <a:lnTo>
                      <a:pt x="46" y="25"/>
                    </a:lnTo>
                    <a:lnTo>
                      <a:pt x="46" y="23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Freeform 74"/>
              <p:cNvSpPr>
                <a:spLocks/>
              </p:cNvSpPr>
              <p:nvPr/>
            </p:nvSpPr>
            <p:spPr bwMode="auto">
              <a:xfrm>
                <a:off x="5257" y="2820"/>
                <a:ext cx="6" cy="23"/>
              </a:xfrm>
              <a:custGeom>
                <a:avLst/>
                <a:gdLst>
                  <a:gd name="T0" fmla="*/ 0 w 6"/>
                  <a:gd name="T1" fmla="*/ 23 h 23"/>
                  <a:gd name="T2" fmla="*/ 6 w 6"/>
                  <a:gd name="T3" fmla="*/ 18 h 23"/>
                  <a:gd name="T4" fmla="*/ 6 w 6"/>
                  <a:gd name="T5" fmla="*/ 0 h 23"/>
                  <a:gd name="T6" fmla="*/ 0 60000 65536"/>
                  <a:gd name="T7" fmla="*/ 0 60000 65536"/>
                  <a:gd name="T8" fmla="*/ 0 60000 65536"/>
                  <a:gd name="T9" fmla="*/ 0 w 6"/>
                  <a:gd name="T10" fmla="*/ 0 h 23"/>
                  <a:gd name="T11" fmla="*/ 6 w 6"/>
                  <a:gd name="T12" fmla="*/ 23 h 2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" h="23">
                    <a:moveTo>
                      <a:pt x="0" y="23"/>
                    </a:moveTo>
                    <a:lnTo>
                      <a:pt x="6" y="18"/>
                    </a:lnTo>
                    <a:lnTo>
                      <a:pt x="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75"/>
              <p:cNvSpPr>
                <a:spLocks/>
              </p:cNvSpPr>
              <p:nvPr/>
            </p:nvSpPr>
            <p:spPr bwMode="auto">
              <a:xfrm>
                <a:off x="5284" y="2799"/>
                <a:ext cx="19" cy="21"/>
              </a:xfrm>
              <a:custGeom>
                <a:avLst/>
                <a:gdLst>
                  <a:gd name="T0" fmla="*/ 19 w 19"/>
                  <a:gd name="T1" fmla="*/ 12 h 21"/>
                  <a:gd name="T2" fmla="*/ 19 w 19"/>
                  <a:gd name="T3" fmla="*/ 6 h 21"/>
                  <a:gd name="T4" fmla="*/ 15 w 19"/>
                  <a:gd name="T5" fmla="*/ 2 h 21"/>
                  <a:gd name="T6" fmla="*/ 11 w 19"/>
                  <a:gd name="T7" fmla="*/ 0 h 21"/>
                  <a:gd name="T8" fmla="*/ 7 w 19"/>
                  <a:gd name="T9" fmla="*/ 2 h 21"/>
                  <a:gd name="T10" fmla="*/ 4 w 19"/>
                  <a:gd name="T11" fmla="*/ 2 h 21"/>
                  <a:gd name="T12" fmla="*/ 0 w 19"/>
                  <a:gd name="T13" fmla="*/ 6 h 21"/>
                  <a:gd name="T14" fmla="*/ 0 w 19"/>
                  <a:gd name="T15" fmla="*/ 12 h 21"/>
                  <a:gd name="T16" fmla="*/ 2 w 19"/>
                  <a:gd name="T17" fmla="*/ 15 h 21"/>
                  <a:gd name="T18" fmla="*/ 4 w 19"/>
                  <a:gd name="T19" fmla="*/ 19 h 21"/>
                  <a:gd name="T20" fmla="*/ 7 w 19"/>
                  <a:gd name="T21" fmla="*/ 21 h 21"/>
                  <a:gd name="T22" fmla="*/ 13 w 19"/>
                  <a:gd name="T23" fmla="*/ 21 h 21"/>
                  <a:gd name="T24" fmla="*/ 17 w 19"/>
                  <a:gd name="T25" fmla="*/ 19 h 21"/>
                  <a:gd name="T26" fmla="*/ 19 w 19"/>
                  <a:gd name="T27" fmla="*/ 15 h 21"/>
                  <a:gd name="T28" fmla="*/ 19 w 19"/>
                  <a:gd name="T29" fmla="*/ 12 h 2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"/>
                  <a:gd name="T46" fmla="*/ 0 h 21"/>
                  <a:gd name="T47" fmla="*/ 19 w 19"/>
                  <a:gd name="T48" fmla="*/ 21 h 2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" h="21">
                    <a:moveTo>
                      <a:pt x="19" y="12"/>
                    </a:moveTo>
                    <a:lnTo>
                      <a:pt x="19" y="6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7" y="2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4" y="19"/>
                    </a:lnTo>
                    <a:lnTo>
                      <a:pt x="7" y="21"/>
                    </a:lnTo>
                    <a:lnTo>
                      <a:pt x="13" y="21"/>
                    </a:lnTo>
                    <a:lnTo>
                      <a:pt x="17" y="19"/>
                    </a:lnTo>
                    <a:lnTo>
                      <a:pt x="19" y="15"/>
                    </a:lnTo>
                    <a:lnTo>
                      <a:pt x="19" y="1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76"/>
              <p:cNvSpPr>
                <a:spLocks/>
              </p:cNvSpPr>
              <p:nvPr/>
            </p:nvSpPr>
            <p:spPr bwMode="auto">
              <a:xfrm>
                <a:off x="5290" y="2807"/>
                <a:ext cx="13" cy="9"/>
              </a:xfrm>
              <a:custGeom>
                <a:avLst/>
                <a:gdLst>
                  <a:gd name="T0" fmla="*/ 13 w 13"/>
                  <a:gd name="T1" fmla="*/ 6 h 9"/>
                  <a:gd name="T2" fmla="*/ 13 w 13"/>
                  <a:gd name="T3" fmla="*/ 2 h 9"/>
                  <a:gd name="T4" fmla="*/ 11 w 13"/>
                  <a:gd name="T5" fmla="*/ 0 h 9"/>
                  <a:gd name="T6" fmla="*/ 1 w 13"/>
                  <a:gd name="T7" fmla="*/ 0 h 9"/>
                  <a:gd name="T8" fmla="*/ 0 w 13"/>
                  <a:gd name="T9" fmla="*/ 4 h 9"/>
                  <a:gd name="T10" fmla="*/ 0 w 13"/>
                  <a:gd name="T11" fmla="*/ 7 h 9"/>
                  <a:gd name="T12" fmla="*/ 1 w 13"/>
                  <a:gd name="T13" fmla="*/ 9 h 9"/>
                  <a:gd name="T14" fmla="*/ 7 w 13"/>
                  <a:gd name="T15" fmla="*/ 9 h 9"/>
                  <a:gd name="T16" fmla="*/ 7 w 13"/>
                  <a:gd name="T17" fmla="*/ 6 h 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"/>
                  <a:gd name="T28" fmla="*/ 0 h 9"/>
                  <a:gd name="T29" fmla="*/ 13 w 13"/>
                  <a:gd name="T30" fmla="*/ 9 h 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" h="9">
                    <a:moveTo>
                      <a:pt x="13" y="6"/>
                    </a:moveTo>
                    <a:lnTo>
                      <a:pt x="13" y="2"/>
                    </a:lnTo>
                    <a:lnTo>
                      <a:pt x="11" y="0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1" y="9"/>
                    </a:lnTo>
                    <a:lnTo>
                      <a:pt x="7" y="9"/>
                    </a:lnTo>
                    <a:lnTo>
                      <a:pt x="7" y="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Freeform 77"/>
              <p:cNvSpPr>
                <a:spLocks/>
              </p:cNvSpPr>
              <p:nvPr/>
            </p:nvSpPr>
            <p:spPr bwMode="auto">
              <a:xfrm>
                <a:off x="5100" y="2703"/>
                <a:ext cx="23" cy="8"/>
              </a:xfrm>
              <a:custGeom>
                <a:avLst/>
                <a:gdLst>
                  <a:gd name="T0" fmla="*/ 0 w 23"/>
                  <a:gd name="T1" fmla="*/ 2 h 8"/>
                  <a:gd name="T2" fmla="*/ 21 w 23"/>
                  <a:gd name="T3" fmla="*/ 0 h 8"/>
                  <a:gd name="T4" fmla="*/ 23 w 23"/>
                  <a:gd name="T5" fmla="*/ 6 h 8"/>
                  <a:gd name="T6" fmla="*/ 0 w 23"/>
                  <a:gd name="T7" fmla="*/ 8 h 8"/>
                  <a:gd name="T8" fmla="*/ 0 w 23"/>
                  <a:gd name="T9" fmla="*/ 2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8"/>
                  <a:gd name="T17" fmla="*/ 23 w 23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8">
                    <a:moveTo>
                      <a:pt x="0" y="2"/>
                    </a:moveTo>
                    <a:lnTo>
                      <a:pt x="21" y="0"/>
                    </a:lnTo>
                    <a:lnTo>
                      <a:pt x="23" y="6"/>
                    </a:lnTo>
                    <a:lnTo>
                      <a:pt x="0" y="8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Freeform 78"/>
              <p:cNvSpPr>
                <a:spLocks/>
              </p:cNvSpPr>
              <p:nvPr/>
            </p:nvSpPr>
            <p:spPr bwMode="auto">
              <a:xfrm>
                <a:off x="5138" y="2826"/>
                <a:ext cx="44" cy="15"/>
              </a:xfrm>
              <a:custGeom>
                <a:avLst/>
                <a:gdLst>
                  <a:gd name="T0" fmla="*/ 0 w 44"/>
                  <a:gd name="T1" fmla="*/ 0 h 15"/>
                  <a:gd name="T2" fmla="*/ 12 w 44"/>
                  <a:gd name="T3" fmla="*/ 8 h 15"/>
                  <a:gd name="T4" fmla="*/ 21 w 44"/>
                  <a:gd name="T5" fmla="*/ 12 h 15"/>
                  <a:gd name="T6" fmla="*/ 31 w 44"/>
                  <a:gd name="T7" fmla="*/ 12 h 15"/>
                  <a:gd name="T8" fmla="*/ 44 w 44"/>
                  <a:gd name="T9" fmla="*/ 15 h 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15"/>
                  <a:gd name="T17" fmla="*/ 44 w 44"/>
                  <a:gd name="T18" fmla="*/ 15 h 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15">
                    <a:moveTo>
                      <a:pt x="0" y="0"/>
                    </a:moveTo>
                    <a:lnTo>
                      <a:pt x="12" y="8"/>
                    </a:lnTo>
                    <a:lnTo>
                      <a:pt x="21" y="12"/>
                    </a:lnTo>
                    <a:lnTo>
                      <a:pt x="31" y="12"/>
                    </a:lnTo>
                    <a:lnTo>
                      <a:pt x="44" y="15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Line 79"/>
              <p:cNvSpPr>
                <a:spLocks noChangeShapeType="1"/>
              </p:cNvSpPr>
              <p:nvPr/>
            </p:nvSpPr>
            <p:spPr bwMode="auto">
              <a:xfrm>
                <a:off x="5150" y="2934"/>
                <a:ext cx="11" cy="4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87" name="Freeform 80"/>
            <p:cNvSpPr>
              <a:spLocks/>
            </p:cNvSpPr>
            <p:nvPr/>
          </p:nvSpPr>
          <p:spPr bwMode="auto">
            <a:xfrm>
              <a:off x="5072" y="3008"/>
              <a:ext cx="247" cy="285"/>
            </a:xfrm>
            <a:custGeom>
              <a:avLst/>
              <a:gdLst>
                <a:gd name="T0" fmla="*/ 0 w 247"/>
                <a:gd name="T1" fmla="*/ 13 h 285"/>
                <a:gd name="T2" fmla="*/ 18 w 247"/>
                <a:gd name="T3" fmla="*/ 97 h 285"/>
                <a:gd name="T4" fmla="*/ 42 w 247"/>
                <a:gd name="T5" fmla="*/ 174 h 285"/>
                <a:gd name="T6" fmla="*/ 52 w 247"/>
                <a:gd name="T7" fmla="*/ 211 h 285"/>
                <a:gd name="T8" fmla="*/ 52 w 247"/>
                <a:gd name="T9" fmla="*/ 223 h 285"/>
                <a:gd name="T10" fmla="*/ 55 w 247"/>
                <a:gd name="T11" fmla="*/ 232 h 285"/>
                <a:gd name="T12" fmla="*/ 166 w 247"/>
                <a:gd name="T13" fmla="*/ 256 h 285"/>
                <a:gd name="T14" fmla="*/ 247 w 247"/>
                <a:gd name="T15" fmla="*/ 253 h 285"/>
                <a:gd name="T16" fmla="*/ 235 w 247"/>
                <a:gd name="T17" fmla="*/ 226 h 285"/>
                <a:gd name="T18" fmla="*/ 196 w 247"/>
                <a:gd name="T19" fmla="*/ 91 h 285"/>
                <a:gd name="T20" fmla="*/ 184 w 247"/>
                <a:gd name="T21" fmla="*/ 40 h 285"/>
                <a:gd name="T22" fmla="*/ 178 w 247"/>
                <a:gd name="T23" fmla="*/ 19 h 285"/>
                <a:gd name="T24" fmla="*/ 165 w 247"/>
                <a:gd name="T25" fmla="*/ 19 h 285"/>
                <a:gd name="T26" fmla="*/ 135 w 247"/>
                <a:gd name="T27" fmla="*/ 27 h 285"/>
                <a:gd name="T28" fmla="*/ 109 w 247"/>
                <a:gd name="T29" fmla="*/ 28 h 285"/>
                <a:gd name="T30" fmla="*/ 115 w 247"/>
                <a:gd name="T31" fmla="*/ 82 h 285"/>
                <a:gd name="T32" fmla="*/ 150 w 247"/>
                <a:gd name="T33" fmla="*/ 168 h 285"/>
                <a:gd name="T34" fmla="*/ 162 w 247"/>
                <a:gd name="T35" fmla="*/ 243 h 285"/>
                <a:gd name="T36" fmla="*/ 132 w 247"/>
                <a:gd name="T37" fmla="*/ 246 h 285"/>
                <a:gd name="T38" fmla="*/ 94 w 247"/>
                <a:gd name="T39" fmla="*/ 106 h 285"/>
                <a:gd name="T40" fmla="*/ 64 w 247"/>
                <a:gd name="T41" fmla="*/ 7 h 285"/>
                <a:gd name="T42" fmla="*/ 45 w 247"/>
                <a:gd name="T43" fmla="*/ 24 h 285"/>
                <a:gd name="T44" fmla="*/ 25 w 247"/>
                <a:gd name="T45" fmla="*/ 16 h 285"/>
                <a:gd name="T46" fmla="*/ 0 w 247"/>
                <a:gd name="T47" fmla="*/ 13 h 28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7"/>
                <a:gd name="T73" fmla="*/ 0 h 285"/>
                <a:gd name="T74" fmla="*/ 247 w 247"/>
                <a:gd name="T75" fmla="*/ 285 h 28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7" h="285">
                  <a:moveTo>
                    <a:pt x="0" y="13"/>
                  </a:moveTo>
                  <a:cubicBezTo>
                    <a:pt x="1" y="34"/>
                    <a:pt x="16" y="76"/>
                    <a:pt x="18" y="97"/>
                  </a:cubicBezTo>
                  <a:cubicBezTo>
                    <a:pt x="21" y="120"/>
                    <a:pt x="35" y="152"/>
                    <a:pt x="42" y="174"/>
                  </a:cubicBezTo>
                  <a:cubicBezTo>
                    <a:pt x="46" y="186"/>
                    <a:pt x="47" y="200"/>
                    <a:pt x="52" y="211"/>
                  </a:cubicBezTo>
                  <a:cubicBezTo>
                    <a:pt x="61" y="225"/>
                    <a:pt x="49" y="213"/>
                    <a:pt x="52" y="223"/>
                  </a:cubicBezTo>
                  <a:cubicBezTo>
                    <a:pt x="53" y="226"/>
                    <a:pt x="54" y="229"/>
                    <a:pt x="55" y="232"/>
                  </a:cubicBezTo>
                  <a:cubicBezTo>
                    <a:pt x="62" y="285"/>
                    <a:pt x="110" y="258"/>
                    <a:pt x="166" y="256"/>
                  </a:cubicBezTo>
                  <a:cubicBezTo>
                    <a:pt x="193" y="251"/>
                    <a:pt x="220" y="258"/>
                    <a:pt x="247" y="253"/>
                  </a:cubicBezTo>
                  <a:cubicBezTo>
                    <a:pt x="240" y="232"/>
                    <a:pt x="245" y="240"/>
                    <a:pt x="235" y="226"/>
                  </a:cubicBezTo>
                  <a:cubicBezTo>
                    <a:pt x="230" y="175"/>
                    <a:pt x="208" y="140"/>
                    <a:pt x="196" y="91"/>
                  </a:cubicBezTo>
                  <a:cubicBezTo>
                    <a:pt x="193" y="78"/>
                    <a:pt x="188" y="53"/>
                    <a:pt x="184" y="40"/>
                  </a:cubicBezTo>
                  <a:cubicBezTo>
                    <a:pt x="183" y="37"/>
                    <a:pt x="181" y="21"/>
                    <a:pt x="178" y="19"/>
                  </a:cubicBezTo>
                  <a:cubicBezTo>
                    <a:pt x="174" y="16"/>
                    <a:pt x="170" y="20"/>
                    <a:pt x="165" y="19"/>
                  </a:cubicBezTo>
                  <a:cubicBezTo>
                    <a:pt x="154" y="20"/>
                    <a:pt x="146" y="27"/>
                    <a:pt x="135" y="27"/>
                  </a:cubicBezTo>
                  <a:cubicBezTo>
                    <a:pt x="127" y="27"/>
                    <a:pt x="113" y="21"/>
                    <a:pt x="109" y="28"/>
                  </a:cubicBezTo>
                  <a:cubicBezTo>
                    <a:pt x="106" y="32"/>
                    <a:pt x="113" y="71"/>
                    <a:pt x="115" y="82"/>
                  </a:cubicBezTo>
                  <a:cubicBezTo>
                    <a:pt x="116" y="106"/>
                    <a:pt x="152" y="144"/>
                    <a:pt x="150" y="168"/>
                  </a:cubicBezTo>
                  <a:cubicBezTo>
                    <a:pt x="166" y="205"/>
                    <a:pt x="165" y="230"/>
                    <a:pt x="162" y="243"/>
                  </a:cubicBezTo>
                  <a:cubicBezTo>
                    <a:pt x="159" y="256"/>
                    <a:pt x="143" y="269"/>
                    <a:pt x="132" y="246"/>
                  </a:cubicBezTo>
                  <a:cubicBezTo>
                    <a:pt x="125" y="236"/>
                    <a:pt x="98" y="119"/>
                    <a:pt x="94" y="106"/>
                  </a:cubicBezTo>
                  <a:cubicBezTo>
                    <a:pt x="89" y="92"/>
                    <a:pt x="75" y="15"/>
                    <a:pt x="64" y="7"/>
                  </a:cubicBezTo>
                  <a:cubicBezTo>
                    <a:pt x="56" y="0"/>
                    <a:pt x="55" y="27"/>
                    <a:pt x="45" y="24"/>
                  </a:cubicBezTo>
                  <a:cubicBezTo>
                    <a:pt x="42" y="23"/>
                    <a:pt x="25" y="16"/>
                    <a:pt x="25" y="16"/>
                  </a:cubicBezTo>
                  <a:cubicBezTo>
                    <a:pt x="6" y="20"/>
                    <a:pt x="13" y="4"/>
                    <a:pt x="0" y="13"/>
                  </a:cubicBez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81"/>
            <p:cNvSpPr>
              <a:spLocks/>
            </p:cNvSpPr>
            <p:nvPr/>
          </p:nvSpPr>
          <p:spPr bwMode="auto">
            <a:xfrm>
              <a:off x="5039" y="3030"/>
              <a:ext cx="68" cy="248"/>
            </a:xfrm>
            <a:custGeom>
              <a:avLst/>
              <a:gdLst>
                <a:gd name="T0" fmla="*/ 0 w 68"/>
                <a:gd name="T1" fmla="*/ 6 h 248"/>
                <a:gd name="T2" fmla="*/ 6 w 68"/>
                <a:gd name="T3" fmla="*/ 27 h 248"/>
                <a:gd name="T4" fmla="*/ 12 w 68"/>
                <a:gd name="T5" fmla="*/ 54 h 248"/>
                <a:gd name="T6" fmla="*/ 18 w 68"/>
                <a:gd name="T7" fmla="*/ 74 h 248"/>
                <a:gd name="T8" fmla="*/ 25 w 68"/>
                <a:gd name="T9" fmla="*/ 111 h 248"/>
                <a:gd name="T10" fmla="*/ 36 w 68"/>
                <a:gd name="T11" fmla="*/ 173 h 248"/>
                <a:gd name="T12" fmla="*/ 52 w 68"/>
                <a:gd name="T13" fmla="*/ 218 h 248"/>
                <a:gd name="T14" fmla="*/ 60 w 68"/>
                <a:gd name="T15" fmla="*/ 248 h 248"/>
                <a:gd name="T16" fmla="*/ 61 w 68"/>
                <a:gd name="T17" fmla="*/ 230 h 248"/>
                <a:gd name="T18" fmla="*/ 55 w 68"/>
                <a:gd name="T19" fmla="*/ 203 h 248"/>
                <a:gd name="T20" fmla="*/ 49 w 68"/>
                <a:gd name="T21" fmla="*/ 188 h 248"/>
                <a:gd name="T22" fmla="*/ 43 w 68"/>
                <a:gd name="T23" fmla="*/ 161 h 248"/>
                <a:gd name="T24" fmla="*/ 34 w 68"/>
                <a:gd name="T25" fmla="*/ 104 h 248"/>
                <a:gd name="T26" fmla="*/ 28 w 68"/>
                <a:gd name="T27" fmla="*/ 69 h 248"/>
                <a:gd name="T28" fmla="*/ 22 w 68"/>
                <a:gd name="T29" fmla="*/ 57 h 248"/>
                <a:gd name="T30" fmla="*/ 13 w 68"/>
                <a:gd name="T31" fmla="*/ 6 h 248"/>
                <a:gd name="T32" fmla="*/ 12 w 68"/>
                <a:gd name="T33" fmla="*/ 21 h 248"/>
                <a:gd name="T34" fmla="*/ 18 w 68"/>
                <a:gd name="T35" fmla="*/ 45 h 248"/>
                <a:gd name="T36" fmla="*/ 27 w 68"/>
                <a:gd name="T37" fmla="*/ 108 h 248"/>
                <a:gd name="T38" fmla="*/ 33 w 68"/>
                <a:gd name="T39" fmla="*/ 126 h 248"/>
                <a:gd name="T40" fmla="*/ 39 w 68"/>
                <a:gd name="T41" fmla="*/ 159 h 248"/>
                <a:gd name="T42" fmla="*/ 45 w 68"/>
                <a:gd name="T43" fmla="*/ 198 h 248"/>
                <a:gd name="T44" fmla="*/ 60 w 68"/>
                <a:gd name="T45" fmla="*/ 225 h 248"/>
                <a:gd name="T46" fmla="*/ 61 w 68"/>
                <a:gd name="T47" fmla="*/ 243 h 248"/>
                <a:gd name="T48" fmla="*/ 49 w 68"/>
                <a:gd name="T49" fmla="*/ 200 h 248"/>
                <a:gd name="T50" fmla="*/ 37 w 68"/>
                <a:gd name="T51" fmla="*/ 144 h 248"/>
                <a:gd name="T52" fmla="*/ 31 w 68"/>
                <a:gd name="T53" fmla="*/ 129 h 248"/>
                <a:gd name="T54" fmla="*/ 13 w 68"/>
                <a:gd name="T55" fmla="*/ 38 h 248"/>
                <a:gd name="T56" fmla="*/ 4 w 68"/>
                <a:gd name="T57" fmla="*/ 14 h 248"/>
                <a:gd name="T58" fmla="*/ 9 w 68"/>
                <a:gd name="T59" fmla="*/ 15 h 248"/>
                <a:gd name="T60" fmla="*/ 4 w 68"/>
                <a:gd name="T61" fmla="*/ 0 h 248"/>
                <a:gd name="T62" fmla="*/ 0 w 68"/>
                <a:gd name="T63" fmla="*/ 6 h 2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8"/>
                <a:gd name="T97" fmla="*/ 0 h 248"/>
                <a:gd name="T98" fmla="*/ 68 w 68"/>
                <a:gd name="T99" fmla="*/ 248 h 24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8" h="248">
                  <a:moveTo>
                    <a:pt x="0" y="6"/>
                  </a:moveTo>
                  <a:cubicBezTo>
                    <a:pt x="1" y="13"/>
                    <a:pt x="3" y="21"/>
                    <a:pt x="6" y="27"/>
                  </a:cubicBezTo>
                  <a:cubicBezTo>
                    <a:pt x="7" y="36"/>
                    <a:pt x="8" y="46"/>
                    <a:pt x="12" y="54"/>
                  </a:cubicBezTo>
                  <a:cubicBezTo>
                    <a:pt x="13" y="61"/>
                    <a:pt x="15" y="68"/>
                    <a:pt x="18" y="74"/>
                  </a:cubicBezTo>
                  <a:cubicBezTo>
                    <a:pt x="20" y="86"/>
                    <a:pt x="19" y="100"/>
                    <a:pt x="25" y="111"/>
                  </a:cubicBezTo>
                  <a:cubicBezTo>
                    <a:pt x="30" y="131"/>
                    <a:pt x="28" y="153"/>
                    <a:pt x="36" y="173"/>
                  </a:cubicBezTo>
                  <a:cubicBezTo>
                    <a:pt x="38" y="187"/>
                    <a:pt x="43" y="207"/>
                    <a:pt x="52" y="218"/>
                  </a:cubicBezTo>
                  <a:cubicBezTo>
                    <a:pt x="53" y="230"/>
                    <a:pt x="50" y="242"/>
                    <a:pt x="60" y="248"/>
                  </a:cubicBezTo>
                  <a:cubicBezTo>
                    <a:pt x="68" y="244"/>
                    <a:pt x="63" y="237"/>
                    <a:pt x="61" y="230"/>
                  </a:cubicBezTo>
                  <a:cubicBezTo>
                    <a:pt x="60" y="221"/>
                    <a:pt x="59" y="211"/>
                    <a:pt x="55" y="203"/>
                  </a:cubicBezTo>
                  <a:cubicBezTo>
                    <a:pt x="54" y="197"/>
                    <a:pt x="52" y="193"/>
                    <a:pt x="49" y="188"/>
                  </a:cubicBezTo>
                  <a:cubicBezTo>
                    <a:pt x="48" y="179"/>
                    <a:pt x="47" y="169"/>
                    <a:pt x="43" y="161"/>
                  </a:cubicBezTo>
                  <a:cubicBezTo>
                    <a:pt x="42" y="144"/>
                    <a:pt x="42" y="120"/>
                    <a:pt x="34" y="104"/>
                  </a:cubicBezTo>
                  <a:cubicBezTo>
                    <a:pt x="32" y="93"/>
                    <a:pt x="31" y="79"/>
                    <a:pt x="28" y="69"/>
                  </a:cubicBezTo>
                  <a:cubicBezTo>
                    <a:pt x="27" y="65"/>
                    <a:pt x="22" y="57"/>
                    <a:pt x="22" y="57"/>
                  </a:cubicBezTo>
                  <a:cubicBezTo>
                    <a:pt x="20" y="40"/>
                    <a:pt x="18" y="22"/>
                    <a:pt x="13" y="6"/>
                  </a:cubicBezTo>
                  <a:cubicBezTo>
                    <a:pt x="7" y="11"/>
                    <a:pt x="9" y="15"/>
                    <a:pt x="12" y="21"/>
                  </a:cubicBezTo>
                  <a:cubicBezTo>
                    <a:pt x="14" y="29"/>
                    <a:pt x="18" y="45"/>
                    <a:pt x="18" y="45"/>
                  </a:cubicBezTo>
                  <a:cubicBezTo>
                    <a:pt x="20" y="65"/>
                    <a:pt x="18" y="90"/>
                    <a:pt x="27" y="108"/>
                  </a:cubicBezTo>
                  <a:cubicBezTo>
                    <a:pt x="28" y="114"/>
                    <a:pt x="30" y="120"/>
                    <a:pt x="33" y="126"/>
                  </a:cubicBezTo>
                  <a:cubicBezTo>
                    <a:pt x="34" y="137"/>
                    <a:pt x="37" y="148"/>
                    <a:pt x="39" y="159"/>
                  </a:cubicBezTo>
                  <a:cubicBezTo>
                    <a:pt x="39" y="170"/>
                    <a:pt x="37" y="188"/>
                    <a:pt x="45" y="198"/>
                  </a:cubicBezTo>
                  <a:cubicBezTo>
                    <a:pt x="47" y="208"/>
                    <a:pt x="54" y="217"/>
                    <a:pt x="60" y="225"/>
                  </a:cubicBezTo>
                  <a:cubicBezTo>
                    <a:pt x="62" y="233"/>
                    <a:pt x="63" y="235"/>
                    <a:pt x="61" y="243"/>
                  </a:cubicBezTo>
                  <a:cubicBezTo>
                    <a:pt x="59" y="230"/>
                    <a:pt x="55" y="212"/>
                    <a:pt x="49" y="200"/>
                  </a:cubicBezTo>
                  <a:cubicBezTo>
                    <a:pt x="46" y="181"/>
                    <a:pt x="44" y="162"/>
                    <a:pt x="37" y="144"/>
                  </a:cubicBezTo>
                  <a:cubicBezTo>
                    <a:pt x="36" y="138"/>
                    <a:pt x="34" y="135"/>
                    <a:pt x="31" y="129"/>
                  </a:cubicBezTo>
                  <a:cubicBezTo>
                    <a:pt x="26" y="98"/>
                    <a:pt x="19" y="68"/>
                    <a:pt x="13" y="38"/>
                  </a:cubicBezTo>
                  <a:cubicBezTo>
                    <a:pt x="11" y="28"/>
                    <a:pt x="14" y="16"/>
                    <a:pt x="4" y="14"/>
                  </a:cubicBezTo>
                  <a:cubicBezTo>
                    <a:pt x="2" y="4"/>
                    <a:pt x="7" y="11"/>
                    <a:pt x="9" y="15"/>
                  </a:cubicBezTo>
                  <a:cubicBezTo>
                    <a:pt x="10" y="7"/>
                    <a:pt x="8" y="6"/>
                    <a:pt x="4" y="0"/>
                  </a:cubicBezTo>
                  <a:cubicBezTo>
                    <a:pt x="3" y="9"/>
                    <a:pt x="5" y="9"/>
                    <a:pt x="0" y="6"/>
                  </a:cubicBezTo>
                  <a:close/>
                </a:path>
              </a:pathLst>
            </a:custGeom>
            <a:solidFill>
              <a:srgbClr val="FFCC66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82"/>
            <p:cNvSpPr>
              <a:spLocks/>
            </p:cNvSpPr>
            <p:nvPr/>
          </p:nvSpPr>
          <p:spPr bwMode="auto">
            <a:xfrm>
              <a:off x="5197" y="3255"/>
              <a:ext cx="126" cy="29"/>
            </a:xfrm>
            <a:custGeom>
              <a:avLst/>
              <a:gdLst>
                <a:gd name="T0" fmla="*/ 122 w 126"/>
                <a:gd name="T1" fmla="*/ 0 h 29"/>
                <a:gd name="T2" fmla="*/ 126 w 126"/>
                <a:gd name="T3" fmla="*/ 17 h 29"/>
                <a:gd name="T4" fmla="*/ 108 w 126"/>
                <a:gd name="T5" fmla="*/ 23 h 29"/>
                <a:gd name="T6" fmla="*/ 93 w 126"/>
                <a:gd name="T7" fmla="*/ 24 h 29"/>
                <a:gd name="T8" fmla="*/ 69 w 126"/>
                <a:gd name="T9" fmla="*/ 23 h 29"/>
                <a:gd name="T10" fmla="*/ 33 w 126"/>
                <a:gd name="T11" fmla="*/ 27 h 29"/>
                <a:gd name="T12" fmla="*/ 0 w 126"/>
                <a:gd name="T13" fmla="*/ 20 h 29"/>
                <a:gd name="T14" fmla="*/ 29 w 126"/>
                <a:gd name="T15" fmla="*/ 5 h 29"/>
                <a:gd name="T16" fmla="*/ 51 w 126"/>
                <a:gd name="T17" fmla="*/ 6 h 29"/>
                <a:gd name="T18" fmla="*/ 95 w 126"/>
                <a:gd name="T19" fmla="*/ 8 h 29"/>
                <a:gd name="T20" fmla="*/ 111 w 126"/>
                <a:gd name="T21" fmla="*/ 2 h 29"/>
                <a:gd name="T22" fmla="*/ 122 w 126"/>
                <a:gd name="T23" fmla="*/ 0 h 2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6"/>
                <a:gd name="T37" fmla="*/ 0 h 29"/>
                <a:gd name="T38" fmla="*/ 126 w 126"/>
                <a:gd name="T39" fmla="*/ 29 h 2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6" h="29">
                  <a:moveTo>
                    <a:pt x="122" y="0"/>
                  </a:moveTo>
                  <a:cubicBezTo>
                    <a:pt x="123" y="6"/>
                    <a:pt x="125" y="11"/>
                    <a:pt x="126" y="17"/>
                  </a:cubicBezTo>
                  <a:cubicBezTo>
                    <a:pt x="121" y="26"/>
                    <a:pt x="118" y="24"/>
                    <a:pt x="108" y="23"/>
                  </a:cubicBezTo>
                  <a:cubicBezTo>
                    <a:pt x="102" y="20"/>
                    <a:pt x="99" y="23"/>
                    <a:pt x="93" y="24"/>
                  </a:cubicBezTo>
                  <a:cubicBezTo>
                    <a:pt x="85" y="23"/>
                    <a:pt x="77" y="24"/>
                    <a:pt x="69" y="23"/>
                  </a:cubicBezTo>
                  <a:cubicBezTo>
                    <a:pt x="57" y="24"/>
                    <a:pt x="45" y="25"/>
                    <a:pt x="33" y="27"/>
                  </a:cubicBezTo>
                  <a:cubicBezTo>
                    <a:pt x="23" y="26"/>
                    <a:pt x="7" y="29"/>
                    <a:pt x="0" y="20"/>
                  </a:cubicBezTo>
                  <a:cubicBezTo>
                    <a:pt x="4" y="9"/>
                    <a:pt x="18" y="7"/>
                    <a:pt x="29" y="5"/>
                  </a:cubicBezTo>
                  <a:cubicBezTo>
                    <a:pt x="35" y="2"/>
                    <a:pt x="45" y="6"/>
                    <a:pt x="51" y="6"/>
                  </a:cubicBezTo>
                  <a:cubicBezTo>
                    <a:pt x="65" y="12"/>
                    <a:pt x="79" y="9"/>
                    <a:pt x="95" y="8"/>
                  </a:cubicBezTo>
                  <a:cubicBezTo>
                    <a:pt x="101" y="6"/>
                    <a:pt x="106" y="6"/>
                    <a:pt x="111" y="2"/>
                  </a:cubicBezTo>
                  <a:cubicBezTo>
                    <a:pt x="119" y="3"/>
                    <a:pt x="115" y="4"/>
                    <a:pt x="122" y="0"/>
                  </a:cubicBez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83"/>
            <p:cNvSpPr>
              <a:spLocks/>
            </p:cNvSpPr>
            <p:nvPr/>
          </p:nvSpPr>
          <p:spPr bwMode="auto">
            <a:xfrm>
              <a:off x="5091" y="3264"/>
              <a:ext cx="126" cy="29"/>
            </a:xfrm>
            <a:custGeom>
              <a:avLst/>
              <a:gdLst>
                <a:gd name="T0" fmla="*/ 122 w 126"/>
                <a:gd name="T1" fmla="*/ 0 h 29"/>
                <a:gd name="T2" fmla="*/ 126 w 126"/>
                <a:gd name="T3" fmla="*/ 17 h 29"/>
                <a:gd name="T4" fmla="*/ 108 w 126"/>
                <a:gd name="T5" fmla="*/ 23 h 29"/>
                <a:gd name="T6" fmla="*/ 93 w 126"/>
                <a:gd name="T7" fmla="*/ 24 h 29"/>
                <a:gd name="T8" fmla="*/ 69 w 126"/>
                <a:gd name="T9" fmla="*/ 23 h 29"/>
                <a:gd name="T10" fmla="*/ 33 w 126"/>
                <a:gd name="T11" fmla="*/ 27 h 29"/>
                <a:gd name="T12" fmla="*/ 0 w 126"/>
                <a:gd name="T13" fmla="*/ 20 h 29"/>
                <a:gd name="T14" fmla="*/ 29 w 126"/>
                <a:gd name="T15" fmla="*/ 5 h 29"/>
                <a:gd name="T16" fmla="*/ 51 w 126"/>
                <a:gd name="T17" fmla="*/ 6 h 29"/>
                <a:gd name="T18" fmla="*/ 95 w 126"/>
                <a:gd name="T19" fmla="*/ 8 h 29"/>
                <a:gd name="T20" fmla="*/ 111 w 126"/>
                <a:gd name="T21" fmla="*/ 2 h 29"/>
                <a:gd name="T22" fmla="*/ 122 w 126"/>
                <a:gd name="T23" fmla="*/ 0 h 2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6"/>
                <a:gd name="T37" fmla="*/ 0 h 29"/>
                <a:gd name="T38" fmla="*/ 126 w 126"/>
                <a:gd name="T39" fmla="*/ 29 h 2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6" h="29">
                  <a:moveTo>
                    <a:pt x="122" y="0"/>
                  </a:moveTo>
                  <a:cubicBezTo>
                    <a:pt x="123" y="6"/>
                    <a:pt x="125" y="11"/>
                    <a:pt x="126" y="17"/>
                  </a:cubicBezTo>
                  <a:cubicBezTo>
                    <a:pt x="121" y="26"/>
                    <a:pt x="118" y="24"/>
                    <a:pt x="108" y="23"/>
                  </a:cubicBezTo>
                  <a:cubicBezTo>
                    <a:pt x="102" y="20"/>
                    <a:pt x="99" y="23"/>
                    <a:pt x="93" y="24"/>
                  </a:cubicBezTo>
                  <a:cubicBezTo>
                    <a:pt x="85" y="23"/>
                    <a:pt x="77" y="24"/>
                    <a:pt x="69" y="23"/>
                  </a:cubicBezTo>
                  <a:cubicBezTo>
                    <a:pt x="57" y="24"/>
                    <a:pt x="45" y="25"/>
                    <a:pt x="33" y="27"/>
                  </a:cubicBezTo>
                  <a:cubicBezTo>
                    <a:pt x="23" y="26"/>
                    <a:pt x="7" y="29"/>
                    <a:pt x="0" y="20"/>
                  </a:cubicBezTo>
                  <a:cubicBezTo>
                    <a:pt x="4" y="9"/>
                    <a:pt x="18" y="7"/>
                    <a:pt x="29" y="5"/>
                  </a:cubicBezTo>
                  <a:cubicBezTo>
                    <a:pt x="35" y="2"/>
                    <a:pt x="45" y="6"/>
                    <a:pt x="51" y="6"/>
                  </a:cubicBezTo>
                  <a:cubicBezTo>
                    <a:pt x="65" y="12"/>
                    <a:pt x="79" y="9"/>
                    <a:pt x="95" y="8"/>
                  </a:cubicBezTo>
                  <a:cubicBezTo>
                    <a:pt x="101" y="6"/>
                    <a:pt x="106" y="6"/>
                    <a:pt x="111" y="2"/>
                  </a:cubicBezTo>
                  <a:cubicBezTo>
                    <a:pt x="119" y="3"/>
                    <a:pt x="115" y="4"/>
                    <a:pt x="122" y="0"/>
                  </a:cubicBez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0" name="Freeform 102"/>
          <p:cNvSpPr>
            <a:spLocks/>
          </p:cNvSpPr>
          <p:nvPr/>
        </p:nvSpPr>
        <p:spPr bwMode="auto">
          <a:xfrm>
            <a:off x="4553744" y="2444595"/>
            <a:ext cx="896937" cy="798513"/>
          </a:xfrm>
          <a:custGeom>
            <a:avLst/>
            <a:gdLst>
              <a:gd name="T0" fmla="*/ 0 w 565"/>
              <a:gd name="T1" fmla="*/ 709613 h 503"/>
              <a:gd name="T2" fmla="*/ 258762 w 565"/>
              <a:gd name="T3" fmla="*/ 798513 h 503"/>
              <a:gd name="T4" fmla="*/ 427037 w 565"/>
              <a:gd name="T5" fmla="*/ 709613 h 503"/>
              <a:gd name="T6" fmla="*/ 660400 w 565"/>
              <a:gd name="T7" fmla="*/ 730250 h 503"/>
              <a:gd name="T8" fmla="*/ 896937 w 565"/>
              <a:gd name="T9" fmla="*/ 485775 h 503"/>
              <a:gd name="T10" fmla="*/ 812800 w 565"/>
              <a:gd name="T11" fmla="*/ 388938 h 503"/>
              <a:gd name="T12" fmla="*/ 790574 w 565"/>
              <a:gd name="T13" fmla="*/ 76200 h 503"/>
              <a:gd name="T14" fmla="*/ 485775 w 565"/>
              <a:gd name="T15" fmla="*/ 0 h 503"/>
              <a:gd name="T16" fmla="*/ 401637 w 565"/>
              <a:gd name="T17" fmla="*/ 185738 h 503"/>
              <a:gd name="T18" fmla="*/ 436562 w 565"/>
              <a:gd name="T19" fmla="*/ 417513 h 503"/>
              <a:gd name="T20" fmla="*/ 0 w 565"/>
              <a:gd name="T21" fmla="*/ 709613 h 503"/>
              <a:gd name="T22" fmla="*/ 0 w 565"/>
              <a:gd name="T23" fmla="*/ 709613 h 503"/>
              <a:gd name="T24" fmla="*/ 0 w 565"/>
              <a:gd name="T25" fmla="*/ 709613 h 50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65"/>
              <a:gd name="T40" fmla="*/ 0 h 503"/>
              <a:gd name="T41" fmla="*/ 565 w 565"/>
              <a:gd name="T42" fmla="*/ 503 h 50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65" h="503">
                <a:moveTo>
                  <a:pt x="0" y="447"/>
                </a:moveTo>
                <a:lnTo>
                  <a:pt x="163" y="503"/>
                </a:lnTo>
                <a:lnTo>
                  <a:pt x="269" y="447"/>
                </a:lnTo>
                <a:lnTo>
                  <a:pt x="416" y="460"/>
                </a:lnTo>
                <a:lnTo>
                  <a:pt x="565" y="306"/>
                </a:lnTo>
                <a:lnTo>
                  <a:pt x="512" y="245"/>
                </a:lnTo>
                <a:lnTo>
                  <a:pt x="498" y="48"/>
                </a:lnTo>
                <a:lnTo>
                  <a:pt x="306" y="0"/>
                </a:lnTo>
                <a:lnTo>
                  <a:pt x="253" y="117"/>
                </a:lnTo>
                <a:lnTo>
                  <a:pt x="275" y="263"/>
                </a:lnTo>
                <a:lnTo>
                  <a:pt x="0" y="447"/>
                </a:lnTo>
                <a:close/>
              </a:path>
            </a:pathLst>
          </a:custGeom>
          <a:solidFill>
            <a:srgbClr val="FF99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1" name="Freeform 109"/>
          <p:cNvSpPr>
            <a:spLocks/>
          </p:cNvSpPr>
          <p:nvPr/>
        </p:nvSpPr>
        <p:spPr bwMode="auto">
          <a:xfrm>
            <a:off x="1256506" y="885670"/>
            <a:ext cx="3014663" cy="2452688"/>
          </a:xfrm>
          <a:custGeom>
            <a:avLst/>
            <a:gdLst>
              <a:gd name="T0" fmla="*/ 785813 w 1899"/>
              <a:gd name="T1" fmla="*/ 184150 h 1545"/>
              <a:gd name="T2" fmla="*/ 1257300 w 1899"/>
              <a:gd name="T3" fmla="*/ 0 h 1545"/>
              <a:gd name="T4" fmla="*/ 1565275 w 1899"/>
              <a:gd name="T5" fmla="*/ 9525 h 1545"/>
              <a:gd name="T6" fmla="*/ 1917701 w 1899"/>
              <a:gd name="T7" fmla="*/ 176213 h 1545"/>
              <a:gd name="T8" fmla="*/ 2084388 w 1899"/>
              <a:gd name="T9" fmla="*/ 496888 h 1545"/>
              <a:gd name="T10" fmla="*/ 2187576 w 1899"/>
              <a:gd name="T11" fmla="*/ 650875 h 1545"/>
              <a:gd name="T12" fmla="*/ 2093913 w 1899"/>
              <a:gd name="T13" fmla="*/ 760413 h 1545"/>
              <a:gd name="T14" fmla="*/ 2614613 w 1899"/>
              <a:gd name="T15" fmla="*/ 779463 h 1545"/>
              <a:gd name="T16" fmla="*/ 2836863 w 1899"/>
              <a:gd name="T17" fmla="*/ 915988 h 1545"/>
              <a:gd name="T18" fmla="*/ 3005138 w 1899"/>
              <a:gd name="T19" fmla="*/ 1169988 h 1545"/>
              <a:gd name="T20" fmla="*/ 3014663 w 1899"/>
              <a:gd name="T21" fmla="*/ 1587500 h 1545"/>
              <a:gd name="T22" fmla="*/ 2849563 w 1899"/>
              <a:gd name="T23" fmla="*/ 1939926 h 1545"/>
              <a:gd name="T24" fmla="*/ 2508251 w 1899"/>
              <a:gd name="T25" fmla="*/ 2143126 h 1545"/>
              <a:gd name="T26" fmla="*/ 2249488 w 1899"/>
              <a:gd name="T27" fmla="*/ 2171701 h 1545"/>
              <a:gd name="T28" fmla="*/ 2025651 w 1899"/>
              <a:gd name="T29" fmla="*/ 2357438 h 1545"/>
              <a:gd name="T30" fmla="*/ 1658938 w 1899"/>
              <a:gd name="T31" fmla="*/ 2319338 h 1545"/>
              <a:gd name="T32" fmla="*/ 1565275 w 1899"/>
              <a:gd name="T33" fmla="*/ 2433638 h 1545"/>
              <a:gd name="T34" fmla="*/ 1341438 w 1899"/>
              <a:gd name="T35" fmla="*/ 2452688 h 1545"/>
              <a:gd name="T36" fmla="*/ 1033463 w 1899"/>
              <a:gd name="T37" fmla="*/ 2152651 h 1545"/>
              <a:gd name="T38" fmla="*/ 573088 w 1899"/>
              <a:gd name="T39" fmla="*/ 2103438 h 1545"/>
              <a:gd name="T40" fmla="*/ 252413 w 1899"/>
              <a:gd name="T41" fmla="*/ 1858963 h 1545"/>
              <a:gd name="T42" fmla="*/ 222250 w 1899"/>
              <a:gd name="T43" fmla="*/ 1627188 h 1545"/>
              <a:gd name="T44" fmla="*/ 312738 w 1899"/>
              <a:gd name="T45" fmla="*/ 1373188 h 1545"/>
              <a:gd name="T46" fmla="*/ 173038 w 1899"/>
              <a:gd name="T47" fmla="*/ 1146175 h 1545"/>
              <a:gd name="T48" fmla="*/ 0 w 1899"/>
              <a:gd name="T49" fmla="*/ 969963 h 1545"/>
              <a:gd name="T50" fmla="*/ 11113 w 1899"/>
              <a:gd name="T51" fmla="*/ 777875 h 1545"/>
              <a:gd name="T52" fmla="*/ 125413 w 1899"/>
              <a:gd name="T53" fmla="*/ 569913 h 1545"/>
              <a:gd name="T54" fmla="*/ 407988 w 1899"/>
              <a:gd name="T55" fmla="*/ 555625 h 1545"/>
              <a:gd name="T56" fmla="*/ 654050 w 1899"/>
              <a:gd name="T57" fmla="*/ 506413 h 1545"/>
              <a:gd name="T58" fmla="*/ 785813 w 1899"/>
              <a:gd name="T59" fmla="*/ 184150 h 1545"/>
              <a:gd name="T60" fmla="*/ 785813 w 1899"/>
              <a:gd name="T61" fmla="*/ 184150 h 1545"/>
              <a:gd name="T62" fmla="*/ 785813 w 1899"/>
              <a:gd name="T63" fmla="*/ 184150 h 154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899"/>
              <a:gd name="T97" fmla="*/ 0 h 1545"/>
              <a:gd name="T98" fmla="*/ 1899 w 1899"/>
              <a:gd name="T99" fmla="*/ 1545 h 1545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899" h="1545">
                <a:moveTo>
                  <a:pt x="495" y="116"/>
                </a:moveTo>
                <a:lnTo>
                  <a:pt x="792" y="0"/>
                </a:lnTo>
                <a:lnTo>
                  <a:pt x="986" y="6"/>
                </a:lnTo>
                <a:lnTo>
                  <a:pt x="1208" y="111"/>
                </a:lnTo>
                <a:lnTo>
                  <a:pt x="1313" y="313"/>
                </a:lnTo>
                <a:lnTo>
                  <a:pt x="1378" y="410"/>
                </a:lnTo>
                <a:lnTo>
                  <a:pt x="1319" y="479"/>
                </a:lnTo>
                <a:lnTo>
                  <a:pt x="1647" y="491"/>
                </a:lnTo>
                <a:lnTo>
                  <a:pt x="1787" y="577"/>
                </a:lnTo>
                <a:lnTo>
                  <a:pt x="1893" y="737"/>
                </a:lnTo>
                <a:lnTo>
                  <a:pt x="1899" y="1000"/>
                </a:lnTo>
                <a:lnTo>
                  <a:pt x="1795" y="1222"/>
                </a:lnTo>
                <a:lnTo>
                  <a:pt x="1580" y="1350"/>
                </a:lnTo>
                <a:lnTo>
                  <a:pt x="1417" y="1368"/>
                </a:lnTo>
                <a:lnTo>
                  <a:pt x="1276" y="1485"/>
                </a:lnTo>
                <a:lnTo>
                  <a:pt x="1045" y="1461"/>
                </a:lnTo>
                <a:lnTo>
                  <a:pt x="986" y="1533"/>
                </a:lnTo>
                <a:lnTo>
                  <a:pt x="845" y="1545"/>
                </a:lnTo>
                <a:lnTo>
                  <a:pt x="651" y="1356"/>
                </a:lnTo>
                <a:lnTo>
                  <a:pt x="361" y="1325"/>
                </a:lnTo>
                <a:lnTo>
                  <a:pt x="159" y="1171"/>
                </a:lnTo>
                <a:lnTo>
                  <a:pt x="140" y="1025"/>
                </a:lnTo>
                <a:lnTo>
                  <a:pt x="197" y="865"/>
                </a:lnTo>
                <a:lnTo>
                  <a:pt x="109" y="722"/>
                </a:lnTo>
                <a:lnTo>
                  <a:pt x="0" y="611"/>
                </a:lnTo>
                <a:lnTo>
                  <a:pt x="7" y="490"/>
                </a:lnTo>
                <a:lnTo>
                  <a:pt x="79" y="359"/>
                </a:lnTo>
                <a:lnTo>
                  <a:pt x="257" y="350"/>
                </a:lnTo>
                <a:lnTo>
                  <a:pt x="412" y="319"/>
                </a:lnTo>
                <a:lnTo>
                  <a:pt x="495" y="116"/>
                </a:lnTo>
                <a:close/>
              </a:path>
            </a:pathLst>
          </a:custGeom>
          <a:solidFill>
            <a:srgbClr val="FF811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" name="Freeform 111"/>
          <p:cNvSpPr>
            <a:spLocks/>
          </p:cNvSpPr>
          <p:nvPr/>
        </p:nvSpPr>
        <p:spPr bwMode="auto">
          <a:xfrm>
            <a:off x="3515519" y="1168245"/>
            <a:ext cx="1652587" cy="2006600"/>
          </a:xfrm>
          <a:custGeom>
            <a:avLst/>
            <a:gdLst>
              <a:gd name="T0" fmla="*/ 0 w 1041"/>
              <a:gd name="T1" fmla="*/ 146050 h 1264"/>
              <a:gd name="T2" fmla="*/ 165100 w 1041"/>
              <a:gd name="T3" fmla="*/ 136525 h 1264"/>
              <a:gd name="T4" fmla="*/ 460375 w 1041"/>
              <a:gd name="T5" fmla="*/ 223838 h 1264"/>
              <a:gd name="T6" fmla="*/ 495300 w 1041"/>
              <a:gd name="T7" fmla="*/ 136525 h 1264"/>
              <a:gd name="T8" fmla="*/ 696912 w 1041"/>
              <a:gd name="T9" fmla="*/ 0 h 1264"/>
              <a:gd name="T10" fmla="*/ 885825 w 1041"/>
              <a:gd name="T11" fmla="*/ 320675 h 1264"/>
              <a:gd name="T12" fmla="*/ 1179512 w 1041"/>
              <a:gd name="T13" fmla="*/ 301625 h 1264"/>
              <a:gd name="T14" fmla="*/ 1250949 w 1041"/>
              <a:gd name="T15" fmla="*/ 477838 h 1264"/>
              <a:gd name="T16" fmla="*/ 1274762 w 1041"/>
              <a:gd name="T17" fmla="*/ 652462 h 1264"/>
              <a:gd name="T18" fmla="*/ 1474787 w 1041"/>
              <a:gd name="T19" fmla="*/ 720725 h 1264"/>
              <a:gd name="T20" fmla="*/ 1652587 w 1041"/>
              <a:gd name="T21" fmla="*/ 942975 h 1264"/>
              <a:gd name="T22" fmla="*/ 1523999 w 1041"/>
              <a:gd name="T23" fmla="*/ 1196975 h 1264"/>
              <a:gd name="T24" fmla="*/ 1368424 w 1041"/>
              <a:gd name="T25" fmla="*/ 1411287 h 1264"/>
              <a:gd name="T26" fmla="*/ 1403349 w 1041"/>
              <a:gd name="T27" fmla="*/ 1657350 h 1264"/>
              <a:gd name="T28" fmla="*/ 1109662 w 1041"/>
              <a:gd name="T29" fmla="*/ 1820863 h 1264"/>
              <a:gd name="T30" fmla="*/ 849312 w 1041"/>
              <a:gd name="T31" fmla="*/ 2006600 h 1264"/>
              <a:gd name="T32" fmla="*/ 414337 w 1041"/>
              <a:gd name="T33" fmla="*/ 1978025 h 1264"/>
              <a:gd name="T34" fmla="*/ 320675 w 1041"/>
              <a:gd name="T35" fmla="*/ 1908175 h 1264"/>
              <a:gd name="T36" fmla="*/ 638175 w 1041"/>
              <a:gd name="T37" fmla="*/ 1762125 h 1264"/>
              <a:gd name="T38" fmla="*/ 920750 w 1041"/>
              <a:gd name="T39" fmla="*/ 1130300 h 1264"/>
              <a:gd name="T40" fmla="*/ 781050 w 1041"/>
              <a:gd name="T41" fmla="*/ 700087 h 1264"/>
              <a:gd name="T42" fmla="*/ 577850 w 1041"/>
              <a:gd name="T43" fmla="*/ 339725 h 1264"/>
              <a:gd name="T44" fmla="*/ 119062 w 1041"/>
              <a:gd name="T45" fmla="*/ 301625 h 1264"/>
              <a:gd name="T46" fmla="*/ 0 w 1041"/>
              <a:gd name="T47" fmla="*/ 146050 h 1264"/>
              <a:gd name="T48" fmla="*/ 0 w 1041"/>
              <a:gd name="T49" fmla="*/ 146050 h 1264"/>
              <a:gd name="T50" fmla="*/ 0 w 1041"/>
              <a:gd name="T51" fmla="*/ 146050 h 126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041"/>
              <a:gd name="T79" fmla="*/ 0 h 1264"/>
              <a:gd name="T80" fmla="*/ 1041 w 1041"/>
              <a:gd name="T81" fmla="*/ 1264 h 1264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041" h="1264">
                <a:moveTo>
                  <a:pt x="0" y="92"/>
                </a:moveTo>
                <a:lnTo>
                  <a:pt x="104" y="86"/>
                </a:lnTo>
                <a:lnTo>
                  <a:pt x="290" y="141"/>
                </a:lnTo>
                <a:lnTo>
                  <a:pt x="312" y="86"/>
                </a:lnTo>
                <a:lnTo>
                  <a:pt x="439" y="0"/>
                </a:lnTo>
                <a:lnTo>
                  <a:pt x="558" y="202"/>
                </a:lnTo>
                <a:lnTo>
                  <a:pt x="743" y="190"/>
                </a:lnTo>
                <a:lnTo>
                  <a:pt x="788" y="301"/>
                </a:lnTo>
                <a:lnTo>
                  <a:pt x="803" y="411"/>
                </a:lnTo>
                <a:lnTo>
                  <a:pt x="929" y="454"/>
                </a:lnTo>
                <a:lnTo>
                  <a:pt x="1041" y="594"/>
                </a:lnTo>
                <a:lnTo>
                  <a:pt x="960" y="754"/>
                </a:lnTo>
                <a:lnTo>
                  <a:pt x="862" y="889"/>
                </a:lnTo>
                <a:lnTo>
                  <a:pt x="884" y="1044"/>
                </a:lnTo>
                <a:lnTo>
                  <a:pt x="699" y="1147"/>
                </a:lnTo>
                <a:lnTo>
                  <a:pt x="535" y="1264"/>
                </a:lnTo>
                <a:lnTo>
                  <a:pt x="261" y="1246"/>
                </a:lnTo>
                <a:lnTo>
                  <a:pt x="202" y="1202"/>
                </a:lnTo>
                <a:lnTo>
                  <a:pt x="402" y="1110"/>
                </a:lnTo>
                <a:lnTo>
                  <a:pt x="580" y="712"/>
                </a:lnTo>
                <a:lnTo>
                  <a:pt x="492" y="441"/>
                </a:lnTo>
                <a:lnTo>
                  <a:pt x="364" y="214"/>
                </a:lnTo>
                <a:lnTo>
                  <a:pt x="75" y="190"/>
                </a:lnTo>
                <a:lnTo>
                  <a:pt x="0" y="92"/>
                </a:lnTo>
                <a:close/>
              </a:path>
            </a:pathLst>
          </a:custGeom>
          <a:solidFill>
            <a:srgbClr val="FFB9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" name="Freeform 133"/>
          <p:cNvSpPr>
            <a:spLocks/>
          </p:cNvSpPr>
          <p:nvPr/>
        </p:nvSpPr>
        <p:spPr bwMode="auto">
          <a:xfrm>
            <a:off x="1069181" y="1195233"/>
            <a:ext cx="942975" cy="1855787"/>
          </a:xfrm>
          <a:custGeom>
            <a:avLst/>
            <a:gdLst>
              <a:gd name="T0" fmla="*/ 307975 w 594"/>
              <a:gd name="T1" fmla="*/ 1709737 h 1169"/>
              <a:gd name="T2" fmla="*/ 220663 w 594"/>
              <a:gd name="T3" fmla="*/ 1281112 h 1169"/>
              <a:gd name="T4" fmla="*/ 346075 w 594"/>
              <a:gd name="T5" fmla="*/ 892175 h 1169"/>
              <a:gd name="T6" fmla="*/ 0 w 594"/>
              <a:gd name="T7" fmla="*/ 581025 h 1169"/>
              <a:gd name="T8" fmla="*/ 169862 w 594"/>
              <a:gd name="T9" fmla="*/ 96837 h 1169"/>
              <a:gd name="T10" fmla="*/ 722312 w 594"/>
              <a:gd name="T11" fmla="*/ 0 h 1169"/>
              <a:gd name="T12" fmla="*/ 942975 w 594"/>
              <a:gd name="T13" fmla="*/ 161925 h 1169"/>
              <a:gd name="T14" fmla="*/ 723900 w 594"/>
              <a:gd name="T15" fmla="*/ 84137 h 1169"/>
              <a:gd name="T16" fmla="*/ 276225 w 594"/>
              <a:gd name="T17" fmla="*/ 158750 h 1169"/>
              <a:gd name="T18" fmla="*/ 155575 w 594"/>
              <a:gd name="T19" fmla="*/ 365125 h 1169"/>
              <a:gd name="T20" fmla="*/ 238125 w 594"/>
              <a:gd name="T21" fmla="*/ 611187 h 1169"/>
              <a:gd name="T22" fmla="*/ 481012 w 594"/>
              <a:gd name="T23" fmla="*/ 771525 h 1169"/>
              <a:gd name="T24" fmla="*/ 630237 w 594"/>
              <a:gd name="T25" fmla="*/ 920750 h 1169"/>
              <a:gd name="T26" fmla="*/ 495300 w 594"/>
              <a:gd name="T27" fmla="*/ 928687 h 1169"/>
              <a:gd name="T28" fmla="*/ 366712 w 594"/>
              <a:gd name="T29" fmla="*/ 1160462 h 1169"/>
              <a:gd name="T30" fmla="*/ 333375 w 594"/>
              <a:gd name="T31" fmla="*/ 1330324 h 1169"/>
              <a:gd name="T32" fmla="*/ 401637 w 594"/>
              <a:gd name="T33" fmla="*/ 1709737 h 1169"/>
              <a:gd name="T34" fmla="*/ 760412 w 594"/>
              <a:gd name="T35" fmla="*/ 1819275 h 1169"/>
              <a:gd name="T36" fmla="*/ 404812 w 594"/>
              <a:gd name="T37" fmla="*/ 1855787 h 1169"/>
              <a:gd name="T38" fmla="*/ 307975 w 594"/>
              <a:gd name="T39" fmla="*/ 1709737 h 1169"/>
              <a:gd name="T40" fmla="*/ 307975 w 594"/>
              <a:gd name="T41" fmla="*/ 1709737 h 1169"/>
              <a:gd name="T42" fmla="*/ 307975 w 594"/>
              <a:gd name="T43" fmla="*/ 1709737 h 116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594"/>
              <a:gd name="T67" fmla="*/ 0 h 1169"/>
              <a:gd name="T68" fmla="*/ 594 w 594"/>
              <a:gd name="T69" fmla="*/ 1169 h 116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594" h="1169">
                <a:moveTo>
                  <a:pt x="194" y="1077"/>
                </a:moveTo>
                <a:lnTo>
                  <a:pt x="139" y="807"/>
                </a:lnTo>
                <a:lnTo>
                  <a:pt x="218" y="562"/>
                </a:lnTo>
                <a:lnTo>
                  <a:pt x="0" y="366"/>
                </a:lnTo>
                <a:lnTo>
                  <a:pt x="107" y="61"/>
                </a:lnTo>
                <a:lnTo>
                  <a:pt x="455" y="0"/>
                </a:lnTo>
                <a:lnTo>
                  <a:pt x="594" y="102"/>
                </a:lnTo>
                <a:lnTo>
                  <a:pt x="456" y="53"/>
                </a:lnTo>
                <a:lnTo>
                  <a:pt x="174" y="100"/>
                </a:lnTo>
                <a:lnTo>
                  <a:pt x="98" y="230"/>
                </a:lnTo>
                <a:lnTo>
                  <a:pt x="150" y="385"/>
                </a:lnTo>
                <a:lnTo>
                  <a:pt x="303" y="486"/>
                </a:lnTo>
                <a:lnTo>
                  <a:pt x="397" y="580"/>
                </a:lnTo>
                <a:lnTo>
                  <a:pt x="312" y="585"/>
                </a:lnTo>
                <a:lnTo>
                  <a:pt x="231" y="731"/>
                </a:lnTo>
                <a:lnTo>
                  <a:pt x="210" y="838"/>
                </a:lnTo>
                <a:lnTo>
                  <a:pt x="253" y="1077"/>
                </a:lnTo>
                <a:lnTo>
                  <a:pt x="479" y="1146"/>
                </a:lnTo>
                <a:lnTo>
                  <a:pt x="255" y="1169"/>
                </a:lnTo>
                <a:lnTo>
                  <a:pt x="194" y="107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" name="Freeform 139"/>
          <p:cNvSpPr>
            <a:spLocks/>
          </p:cNvSpPr>
          <p:nvPr/>
        </p:nvSpPr>
        <p:spPr bwMode="auto">
          <a:xfrm>
            <a:off x="2383631" y="2195358"/>
            <a:ext cx="1249363" cy="2273300"/>
          </a:xfrm>
          <a:custGeom>
            <a:avLst/>
            <a:gdLst>
              <a:gd name="T0" fmla="*/ 260350 w 787"/>
              <a:gd name="T1" fmla="*/ 561975 h 1432"/>
              <a:gd name="T2" fmla="*/ 519113 w 787"/>
              <a:gd name="T3" fmla="*/ 1146175 h 1432"/>
              <a:gd name="T4" fmla="*/ 496888 w 787"/>
              <a:gd name="T5" fmla="*/ 1787525 h 1432"/>
              <a:gd name="T6" fmla="*/ 400050 w 787"/>
              <a:gd name="T7" fmla="*/ 2214563 h 1432"/>
              <a:gd name="T8" fmla="*/ 636588 w 787"/>
              <a:gd name="T9" fmla="*/ 2273300 h 1432"/>
              <a:gd name="T10" fmla="*/ 836613 w 787"/>
              <a:gd name="T11" fmla="*/ 2205038 h 1432"/>
              <a:gd name="T12" fmla="*/ 708025 w 787"/>
              <a:gd name="T13" fmla="*/ 1651000 h 1432"/>
              <a:gd name="T14" fmla="*/ 908050 w 787"/>
              <a:gd name="T15" fmla="*/ 701675 h 1432"/>
              <a:gd name="T16" fmla="*/ 1249363 w 787"/>
              <a:gd name="T17" fmla="*/ 273050 h 1432"/>
              <a:gd name="T18" fmla="*/ 966788 w 787"/>
              <a:gd name="T19" fmla="*/ 398462 h 1432"/>
              <a:gd name="T20" fmla="*/ 720725 w 787"/>
              <a:gd name="T21" fmla="*/ 941388 h 1432"/>
              <a:gd name="T22" fmla="*/ 425450 w 787"/>
              <a:gd name="T23" fmla="*/ 561975 h 1432"/>
              <a:gd name="T24" fmla="*/ 577850 w 787"/>
              <a:gd name="T25" fmla="*/ 0 h 1432"/>
              <a:gd name="T26" fmla="*/ 304800 w 787"/>
              <a:gd name="T27" fmla="*/ 350837 h 1432"/>
              <a:gd name="T28" fmla="*/ 0 w 787"/>
              <a:gd name="T29" fmla="*/ 252413 h 1432"/>
              <a:gd name="T30" fmla="*/ 260350 w 787"/>
              <a:gd name="T31" fmla="*/ 561975 h 1432"/>
              <a:gd name="T32" fmla="*/ 260350 w 787"/>
              <a:gd name="T33" fmla="*/ 561975 h 1432"/>
              <a:gd name="T34" fmla="*/ 260350 w 787"/>
              <a:gd name="T35" fmla="*/ 561975 h 143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787"/>
              <a:gd name="T55" fmla="*/ 0 h 1432"/>
              <a:gd name="T56" fmla="*/ 787 w 787"/>
              <a:gd name="T57" fmla="*/ 1432 h 143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787" h="1432">
                <a:moveTo>
                  <a:pt x="164" y="354"/>
                </a:moveTo>
                <a:lnTo>
                  <a:pt x="327" y="722"/>
                </a:lnTo>
                <a:lnTo>
                  <a:pt x="313" y="1126"/>
                </a:lnTo>
                <a:lnTo>
                  <a:pt x="252" y="1395"/>
                </a:lnTo>
                <a:lnTo>
                  <a:pt x="401" y="1432"/>
                </a:lnTo>
                <a:lnTo>
                  <a:pt x="527" y="1389"/>
                </a:lnTo>
                <a:lnTo>
                  <a:pt x="446" y="1040"/>
                </a:lnTo>
                <a:lnTo>
                  <a:pt x="572" y="442"/>
                </a:lnTo>
                <a:lnTo>
                  <a:pt x="787" y="172"/>
                </a:lnTo>
                <a:lnTo>
                  <a:pt x="609" y="251"/>
                </a:lnTo>
                <a:lnTo>
                  <a:pt x="454" y="593"/>
                </a:lnTo>
                <a:lnTo>
                  <a:pt x="268" y="354"/>
                </a:lnTo>
                <a:lnTo>
                  <a:pt x="364" y="0"/>
                </a:lnTo>
                <a:lnTo>
                  <a:pt x="192" y="221"/>
                </a:lnTo>
                <a:lnTo>
                  <a:pt x="0" y="159"/>
                </a:lnTo>
                <a:lnTo>
                  <a:pt x="164" y="35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" name="Freeform 140"/>
          <p:cNvSpPr>
            <a:spLocks/>
          </p:cNvSpPr>
          <p:nvPr/>
        </p:nvSpPr>
        <p:spPr bwMode="auto">
          <a:xfrm>
            <a:off x="2142331" y="3257395"/>
            <a:ext cx="223838" cy="922338"/>
          </a:xfrm>
          <a:custGeom>
            <a:avLst/>
            <a:gdLst>
              <a:gd name="T0" fmla="*/ 22225 w 141"/>
              <a:gd name="T1" fmla="*/ 136525 h 581"/>
              <a:gd name="T2" fmla="*/ 58738 w 141"/>
              <a:gd name="T3" fmla="*/ 407988 h 581"/>
              <a:gd name="T4" fmla="*/ 0 w 141"/>
              <a:gd name="T5" fmla="*/ 922338 h 581"/>
              <a:gd name="T6" fmla="*/ 223838 w 141"/>
              <a:gd name="T7" fmla="*/ 874713 h 581"/>
              <a:gd name="T8" fmla="*/ 152400 w 141"/>
              <a:gd name="T9" fmla="*/ 554038 h 581"/>
              <a:gd name="T10" fmla="*/ 165100 w 141"/>
              <a:gd name="T11" fmla="*/ 0 h 581"/>
              <a:gd name="T12" fmla="*/ 22225 w 141"/>
              <a:gd name="T13" fmla="*/ 136525 h 581"/>
              <a:gd name="T14" fmla="*/ 22225 w 141"/>
              <a:gd name="T15" fmla="*/ 136525 h 581"/>
              <a:gd name="T16" fmla="*/ 22225 w 141"/>
              <a:gd name="T17" fmla="*/ 136525 h 58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1"/>
              <a:gd name="T28" fmla="*/ 0 h 581"/>
              <a:gd name="T29" fmla="*/ 141 w 141"/>
              <a:gd name="T30" fmla="*/ 581 h 58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1" h="581">
                <a:moveTo>
                  <a:pt x="14" y="86"/>
                </a:moveTo>
                <a:lnTo>
                  <a:pt x="37" y="257"/>
                </a:lnTo>
                <a:lnTo>
                  <a:pt x="0" y="581"/>
                </a:lnTo>
                <a:lnTo>
                  <a:pt x="141" y="551"/>
                </a:lnTo>
                <a:lnTo>
                  <a:pt x="96" y="349"/>
                </a:lnTo>
                <a:lnTo>
                  <a:pt x="104" y="0"/>
                </a:lnTo>
                <a:lnTo>
                  <a:pt x="14" y="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" name="Freeform 143"/>
          <p:cNvSpPr>
            <a:spLocks/>
          </p:cNvSpPr>
          <p:nvPr/>
        </p:nvSpPr>
        <p:spPr bwMode="auto">
          <a:xfrm>
            <a:off x="4637881" y="3030383"/>
            <a:ext cx="327025" cy="652462"/>
          </a:xfrm>
          <a:custGeom>
            <a:avLst/>
            <a:gdLst>
              <a:gd name="T0" fmla="*/ 141288 w 206"/>
              <a:gd name="T1" fmla="*/ 214312 h 411"/>
              <a:gd name="T2" fmla="*/ 103188 w 206"/>
              <a:gd name="T3" fmla="*/ 419100 h 411"/>
              <a:gd name="T4" fmla="*/ 128588 w 206"/>
              <a:gd name="T5" fmla="*/ 652462 h 411"/>
              <a:gd name="T6" fmla="*/ 0 w 206"/>
              <a:gd name="T7" fmla="*/ 652462 h 411"/>
              <a:gd name="T8" fmla="*/ 69850 w 206"/>
              <a:gd name="T9" fmla="*/ 301625 h 411"/>
              <a:gd name="T10" fmla="*/ 34925 w 206"/>
              <a:gd name="T11" fmla="*/ 20637 h 411"/>
              <a:gd name="T12" fmla="*/ 93662 w 206"/>
              <a:gd name="T13" fmla="*/ 117475 h 411"/>
              <a:gd name="T14" fmla="*/ 327025 w 206"/>
              <a:gd name="T15" fmla="*/ 0 h 411"/>
              <a:gd name="T16" fmla="*/ 141288 w 206"/>
              <a:gd name="T17" fmla="*/ 214312 h 411"/>
              <a:gd name="T18" fmla="*/ 141288 w 206"/>
              <a:gd name="T19" fmla="*/ 214312 h 411"/>
              <a:gd name="T20" fmla="*/ 141288 w 206"/>
              <a:gd name="T21" fmla="*/ 214312 h 41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6"/>
              <a:gd name="T34" fmla="*/ 0 h 411"/>
              <a:gd name="T35" fmla="*/ 206 w 206"/>
              <a:gd name="T36" fmla="*/ 411 h 41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6" h="411">
                <a:moveTo>
                  <a:pt x="89" y="135"/>
                </a:moveTo>
                <a:lnTo>
                  <a:pt x="65" y="264"/>
                </a:lnTo>
                <a:lnTo>
                  <a:pt x="81" y="411"/>
                </a:lnTo>
                <a:lnTo>
                  <a:pt x="0" y="411"/>
                </a:lnTo>
                <a:lnTo>
                  <a:pt x="44" y="190"/>
                </a:lnTo>
                <a:lnTo>
                  <a:pt x="22" y="13"/>
                </a:lnTo>
                <a:lnTo>
                  <a:pt x="59" y="74"/>
                </a:lnTo>
                <a:lnTo>
                  <a:pt x="206" y="0"/>
                </a:lnTo>
                <a:lnTo>
                  <a:pt x="89" y="13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" name="Freeform 144"/>
          <p:cNvSpPr>
            <a:spLocks/>
          </p:cNvSpPr>
          <p:nvPr/>
        </p:nvSpPr>
        <p:spPr bwMode="auto">
          <a:xfrm>
            <a:off x="1627981" y="3147858"/>
            <a:ext cx="247650" cy="815975"/>
          </a:xfrm>
          <a:custGeom>
            <a:avLst/>
            <a:gdLst>
              <a:gd name="T0" fmla="*/ 82550 w 156"/>
              <a:gd name="T1" fmla="*/ 280987 h 514"/>
              <a:gd name="T2" fmla="*/ 82550 w 156"/>
              <a:gd name="T3" fmla="*/ 573087 h 514"/>
              <a:gd name="T4" fmla="*/ 82550 w 156"/>
              <a:gd name="T5" fmla="*/ 815975 h 514"/>
              <a:gd name="T6" fmla="*/ 214313 w 156"/>
              <a:gd name="T7" fmla="*/ 796925 h 514"/>
              <a:gd name="T8" fmla="*/ 201612 w 156"/>
              <a:gd name="T9" fmla="*/ 425450 h 514"/>
              <a:gd name="T10" fmla="*/ 247650 w 156"/>
              <a:gd name="T11" fmla="*/ 0 h 514"/>
              <a:gd name="T12" fmla="*/ 117475 w 156"/>
              <a:gd name="T13" fmla="*/ 165100 h 514"/>
              <a:gd name="T14" fmla="*/ 0 w 156"/>
              <a:gd name="T15" fmla="*/ 147637 h 514"/>
              <a:gd name="T16" fmla="*/ 82550 w 156"/>
              <a:gd name="T17" fmla="*/ 280987 h 514"/>
              <a:gd name="T18" fmla="*/ 82550 w 156"/>
              <a:gd name="T19" fmla="*/ 280987 h 514"/>
              <a:gd name="T20" fmla="*/ 82550 w 156"/>
              <a:gd name="T21" fmla="*/ 280987 h 51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6"/>
              <a:gd name="T34" fmla="*/ 0 h 514"/>
              <a:gd name="T35" fmla="*/ 156 w 156"/>
              <a:gd name="T36" fmla="*/ 514 h 51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6" h="514">
                <a:moveTo>
                  <a:pt x="52" y="177"/>
                </a:moveTo>
                <a:lnTo>
                  <a:pt x="52" y="361"/>
                </a:lnTo>
                <a:lnTo>
                  <a:pt x="52" y="514"/>
                </a:lnTo>
                <a:lnTo>
                  <a:pt x="135" y="502"/>
                </a:lnTo>
                <a:lnTo>
                  <a:pt x="127" y="268"/>
                </a:lnTo>
                <a:lnTo>
                  <a:pt x="156" y="0"/>
                </a:lnTo>
                <a:lnTo>
                  <a:pt x="74" y="104"/>
                </a:lnTo>
                <a:lnTo>
                  <a:pt x="0" y="93"/>
                </a:lnTo>
                <a:lnTo>
                  <a:pt x="52" y="17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" name="Freeform 145"/>
          <p:cNvSpPr>
            <a:spLocks/>
          </p:cNvSpPr>
          <p:nvPr/>
        </p:nvSpPr>
        <p:spPr bwMode="auto">
          <a:xfrm>
            <a:off x="3363119" y="3205008"/>
            <a:ext cx="223837" cy="700087"/>
          </a:xfrm>
          <a:custGeom>
            <a:avLst/>
            <a:gdLst>
              <a:gd name="T0" fmla="*/ 22225 w 141"/>
              <a:gd name="T1" fmla="*/ 138112 h 441"/>
              <a:gd name="T2" fmla="*/ 71437 w 141"/>
              <a:gd name="T3" fmla="*/ 406400 h 441"/>
              <a:gd name="T4" fmla="*/ 0 w 141"/>
              <a:gd name="T5" fmla="*/ 671512 h 441"/>
              <a:gd name="T6" fmla="*/ 211137 w 141"/>
              <a:gd name="T7" fmla="*/ 700087 h 441"/>
              <a:gd name="T8" fmla="*/ 223837 w 141"/>
              <a:gd name="T9" fmla="*/ 127000 h 441"/>
              <a:gd name="T10" fmla="*/ 152400 w 141"/>
              <a:gd name="T11" fmla="*/ 0 h 441"/>
              <a:gd name="T12" fmla="*/ 22225 w 141"/>
              <a:gd name="T13" fmla="*/ 138112 h 441"/>
              <a:gd name="T14" fmla="*/ 22225 w 141"/>
              <a:gd name="T15" fmla="*/ 138112 h 441"/>
              <a:gd name="T16" fmla="*/ 22225 w 141"/>
              <a:gd name="T17" fmla="*/ 138112 h 4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1"/>
              <a:gd name="T28" fmla="*/ 0 h 441"/>
              <a:gd name="T29" fmla="*/ 141 w 141"/>
              <a:gd name="T30" fmla="*/ 441 h 44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1" h="441">
                <a:moveTo>
                  <a:pt x="14" y="87"/>
                </a:moveTo>
                <a:lnTo>
                  <a:pt x="45" y="256"/>
                </a:lnTo>
                <a:lnTo>
                  <a:pt x="0" y="423"/>
                </a:lnTo>
                <a:lnTo>
                  <a:pt x="133" y="441"/>
                </a:lnTo>
                <a:lnTo>
                  <a:pt x="141" y="80"/>
                </a:lnTo>
                <a:lnTo>
                  <a:pt x="96" y="0"/>
                </a:lnTo>
                <a:lnTo>
                  <a:pt x="14" y="8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9" name="Text Box 177"/>
          <p:cNvSpPr txBox="1">
            <a:spLocks noChangeArrowheads="1"/>
          </p:cNvSpPr>
          <p:nvPr/>
        </p:nvSpPr>
        <p:spPr bwMode="auto">
          <a:xfrm>
            <a:off x="1575594" y="4661373"/>
            <a:ext cx="5956300" cy="52322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dirty="0"/>
              <a:t>Revisit places using the different routes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1104156"/>
          </a:xfrm>
        </p:spPr>
        <p:txBody>
          <a:bodyPr>
            <a:noAutofit/>
          </a:bodyPr>
          <a:lstStyle/>
          <a:p>
            <a:pPr marL="2420938" indent="-2420938"/>
            <a:r>
              <a:rPr lang="en-GB" sz="3200" dirty="0"/>
              <a:t>Walks, Trails and Paths </a:t>
            </a:r>
            <a:r>
              <a:rPr lang="en-GB" sz="3200" dirty="0" smtClean="0"/>
              <a:t>-</a:t>
            </a:r>
            <a:r>
              <a:rPr lang="en-GB" sz="2800" b="1" dirty="0" smtClean="0">
                <a:solidFill>
                  <a:srgbClr val="3366FF"/>
                </a:solidFill>
              </a:rPr>
              <a:t>T</a:t>
            </a:r>
            <a:r>
              <a:rPr lang="en-GB" sz="2800" dirty="0" smtClean="0"/>
              <a:t>rail </a:t>
            </a:r>
            <a:r>
              <a:rPr lang="en-GB" sz="2800" dirty="0"/>
              <a:t>to somewhere </a:t>
            </a:r>
            <a:r>
              <a:rPr lang="en-GB" sz="2800" b="1" dirty="0">
                <a:solidFill>
                  <a:srgbClr val="3366FF"/>
                </a:solidFill>
              </a:rPr>
              <a:t>T</a:t>
            </a:r>
            <a:r>
              <a:rPr lang="en-GB" sz="2800" dirty="0"/>
              <a:t>wice, </a:t>
            </a:r>
            <a:r>
              <a:rPr lang="en-GB" sz="2800" dirty="0" smtClean="0"/>
              <a:t>     </a:t>
            </a:r>
            <a:r>
              <a:rPr lang="en-GB" sz="2800" b="1" dirty="0" smtClean="0">
                <a:solidFill>
                  <a:srgbClr val="3366FF"/>
                </a:solidFill>
              </a:rPr>
              <a:t>T</a:t>
            </a:r>
            <a:r>
              <a:rPr lang="en-GB" sz="2800" dirty="0" smtClean="0"/>
              <a:t>wo </a:t>
            </a:r>
            <a:r>
              <a:rPr lang="en-GB" sz="2800" dirty="0"/>
              <a:t>different ways</a:t>
            </a:r>
            <a:br>
              <a:rPr lang="en-GB" sz="2800" dirty="0"/>
            </a:b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7807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88889E-6 -7.40741E-7 C -0.00642 -0.00139 -0.01302 -0.00162 -0.01944 -0.00371 C -0.02586 -0.00579 -0.03194 -0.01019 -0.03888 -0.01111 C -0.05694 -0.01343 -0.07499 -0.01459 -0.09305 -0.01667 C -0.13003 -0.02894 -0.17065 -0.02593 -0.20833 -0.02778 C -0.26145 -0.03797 -0.31927 -0.02894 -0.37222 -0.02778 C -0.37378 -0.02847 -0.37777 -0.02847 -0.37656 -0.02963 C -0.3743 -0.03172 -0.371 -0.03056 -0.36805 -0.03148 C -0.36197 -0.03357 -0.35624 -0.03681 -0.34999 -0.03889 C -0.34114 -0.04676 -0.33003 -0.05047 -0.321 -0.05741 C -0.31336 -0.06297 -0.30364 -0.07616 -0.296 -0.07963 C -0.29288 -0.08565 -0.28923 -0.09028 -0.28611 -0.0963 C -0.28663 -0.09815 -0.28645 -0.1007 -0.28749 -0.10185 C -0.29045 -0.10463 -0.31093 -0.1125 -0.31527 -0.11297 C -0.32847 -0.11412 -0.34114 -0.11412 -0.35416 -0.11482 C -0.37656 -0.11898 -0.39409 -0.11783 -0.41805 -0.11667 C -0.43611 -0.11829 -0.44201 -0.11574 -0.45555 -0.12778 C -0.47222 -0.12639 -0.48593 -0.12361 -0.50277 -0.12222 C -0.51718 -0.11736 -0.53072 -0.11759 -0.54583 -0.11667 C -0.57986 -0.11111 -0.64861 -0.11111 -0.64861 -0.11111 C -0.65555 -0.11042 -0.66249 -0.10972 -0.66944 -0.10926 C -0.67916 -0.10857 -0.68888 -0.1081 -0.69861 -0.10741 C -0.71111 -0.10625 -0.73611 -0.10371 -0.73611 -0.10371 C -0.74027 -0.10185 -0.74496 -0.10139 -0.74861 -0.09815 C -0.75138 -0.0956 -0.75694 -0.09074 -0.75694 -0.09074 C -0.75885 -0.075 -0.76371 -0.07246 -0.76805 -0.05926 C -0.76927 -0.05579 -0.76927 -0.05139 -0.77083 -0.04815 C -0.7717 -0.0463 -0.77291 -0.04468 -0.77361 -0.04259 C -0.77725 -0.03287 -0.77881 -0.01366 -0.78055 -0.00185 C -0.77881 0.01875 -0.78055 0.00949 -0.77638 0.02592 C -0.77326 0.03842 -0.77447 0.03912 -0.76388 0.04259 C -0.76215 0.0493 -0.76249 0.0581 -0.75833 0.06296 C -0.75173 0.0706 -0.74444 0.07338 -0.73749 0.07963 C -0.72968 0.07893 -0.7217 0.0787 -0.71388 0.07778 C -0.70624 0.07685 -0.69913 0.07106 -0.69166 0.06852 C -0.68142 0.06504 -0.67447 0.06273 -0.66388 0.06111 C -0.65729 0.05903 -0.65086 0.05648 -0.64444 0.0537 C -0.59791 0.05532 -0.56388 0.05694 -0.51666 0.05555 C -0.51302 0.05486 -0.5092 0.05486 -0.50555 0.0537 C -0.50277 0.05278 -0.49722 0.05 -0.49722 0.05 C -0.48663 0.03935 -0.4769 0.03588 -0.46388 0.03333 C -0.45729 0.03032 -0.45277 0.02453 -0.44583 0.02222 C -0.43923 0.01643 -0.44427 0.01991 -0.43611 0.01666 C -0.43333 0.01551 -0.42777 0.01296 -0.42777 0.01296 C -0.42638 0.01111 -0.42534 0.00856 -0.42361 0.00741 C -0.421 0.00555 -0.41527 0.0037 -0.41527 0.0037 C -0.41111 -0.00185 -0.40746 -0.00371 -0.40555 -0.01111 C -0.39982 -0.00857 -0.39808 -0.01042 -0.39305 -0.01482 C -0.38402 -0.01065 -0.38472 -0.00463 -0.37777 0.00185 C -0.37326 0.00602 -0.36406 0.01296 -0.36406 0.01296 C -0.35746 0.02708 -0.34322 0.04305 -0.3335 0.0537 C -0.32395 0.06412 -0.31388 0.07361 -0.30416 0.08333 C -0.30295 0.08472 -0.29999 0.08703 -0.29999 0.08703 C -0.29722 0.09259 -0.29374 0.09907 -0.29045 0.1037 C -0.28246 0.11435 -0.28992 0.0993 -0.28194 0.11296 C -0.27638 0.12245 -0.27447 0.1331 -0.26545 0.13703 C -0.26319 0.14421 -0.26041 0.15301 -0.25416 0.15555 C -0.24357 0.15972 -0.24444 0.15231 -0.24444 0.16111 " pathEditMode="relative" ptsTypes="fffffffffffffffffffffffffffffffffffffffffffffffffffffffffA">
                                      <p:cBhvr>
                                        <p:cTn id="6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YDF 2015/16 Lecture 5 AMC</a:t>
            </a:r>
            <a:endParaRPr lang="en-GB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84" descr="010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50812" y="-34925"/>
            <a:ext cx="8280400" cy="5178425"/>
          </a:xfrm>
          <a:prstGeom prst="rect">
            <a:avLst/>
          </a:prstGeom>
          <a:noFill/>
        </p:spPr>
      </p:pic>
      <p:sp>
        <p:nvSpPr>
          <p:cNvPr id="6" name="Footer Placeholder 5"/>
          <p:cNvSpPr txBox="1">
            <a:spLocks/>
          </p:cNvSpPr>
          <p:nvPr/>
        </p:nvSpPr>
        <p:spPr bwMode="auto">
          <a:xfrm>
            <a:off x="609600" y="6480624"/>
            <a:ext cx="5421313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latin typeface="Arial" pitchFamily="34" charset="0"/>
              </a:rPr>
              <a:t>YDF 2014/15 Lecture 5 AMC</a:t>
            </a:r>
            <a:endParaRPr lang="en-GB" dirty="0">
              <a:latin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268288" y="-238125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5A0C48CF-7263-4241-8975-3EA2AF593C59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450137" y="4824412"/>
            <a:ext cx="1425575" cy="369888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>
                <a:solidFill>
                  <a:schemeClr val="bg1"/>
                </a:solidFill>
              </a:rPr>
              <a:t>Land’s End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0" y="-34925"/>
            <a:ext cx="1339851" cy="78581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>
                <a:solidFill>
                  <a:schemeClr val="bg1"/>
                </a:solidFill>
              </a:rPr>
              <a:t>John </a:t>
            </a:r>
          </a:p>
          <a:p>
            <a:pPr>
              <a:spcBef>
                <a:spcPct val="50000"/>
              </a:spcBef>
            </a:pPr>
            <a:r>
              <a:rPr lang="en-GB" b="1" dirty="0">
                <a:solidFill>
                  <a:schemeClr val="bg1"/>
                </a:solidFill>
              </a:rPr>
              <a:t>O’ </a:t>
            </a:r>
            <a:r>
              <a:rPr lang="en-GB" b="1" dirty="0" err="1">
                <a:solidFill>
                  <a:schemeClr val="bg1"/>
                </a:solidFill>
              </a:rPr>
              <a:t>Groats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262562" y="2103437"/>
            <a:ext cx="347663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London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100387" y="2138362"/>
            <a:ext cx="361950" cy="325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Bi rmingham</a:t>
            </a:r>
          </a:p>
          <a:p>
            <a:pPr>
              <a:spcBef>
                <a:spcPct val="50000"/>
              </a:spcBef>
            </a:pPr>
            <a:endParaRPr lang="en-GB" b="1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520825" y="1587"/>
            <a:ext cx="361950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/>
              <a:t>Edinburgh</a:t>
            </a:r>
          </a:p>
        </p:txBody>
      </p: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6991350" y="3940175"/>
            <a:ext cx="581025" cy="1238250"/>
            <a:chOff x="4981" y="2513"/>
            <a:chExt cx="366" cy="780"/>
          </a:xfrm>
        </p:grpSpPr>
        <p:grpSp>
          <p:nvGrpSpPr>
            <p:cNvPr id="14" name="Group 10"/>
            <p:cNvGrpSpPr>
              <a:grpSpLocks noChangeAspect="1"/>
            </p:cNvGrpSpPr>
            <p:nvPr/>
          </p:nvGrpSpPr>
          <p:grpSpPr bwMode="auto">
            <a:xfrm>
              <a:off x="4981" y="2513"/>
              <a:ext cx="366" cy="530"/>
              <a:chOff x="4981" y="2513"/>
              <a:chExt cx="366" cy="530"/>
            </a:xfrm>
          </p:grpSpPr>
          <p:sp>
            <p:nvSpPr>
              <p:cNvPr id="19" name="AutoShape 11"/>
              <p:cNvSpPr>
                <a:spLocks noChangeAspect="1" noChangeArrowheads="1" noTextEdit="1"/>
              </p:cNvSpPr>
              <p:nvPr/>
            </p:nvSpPr>
            <p:spPr bwMode="auto">
              <a:xfrm>
                <a:off x="4981" y="2513"/>
                <a:ext cx="366" cy="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5245" y="2759"/>
                <a:ext cx="94" cy="100"/>
              </a:xfrm>
              <a:custGeom>
                <a:avLst/>
                <a:gdLst>
                  <a:gd name="T0" fmla="*/ 94 w 94"/>
                  <a:gd name="T1" fmla="*/ 52 h 100"/>
                  <a:gd name="T2" fmla="*/ 92 w 94"/>
                  <a:gd name="T3" fmla="*/ 42 h 100"/>
                  <a:gd name="T4" fmla="*/ 91 w 94"/>
                  <a:gd name="T5" fmla="*/ 34 h 100"/>
                  <a:gd name="T6" fmla="*/ 87 w 94"/>
                  <a:gd name="T7" fmla="*/ 25 h 100"/>
                  <a:gd name="T8" fmla="*/ 79 w 94"/>
                  <a:gd name="T9" fmla="*/ 17 h 100"/>
                  <a:gd name="T10" fmla="*/ 71 w 94"/>
                  <a:gd name="T11" fmla="*/ 11 h 100"/>
                  <a:gd name="T12" fmla="*/ 64 w 94"/>
                  <a:gd name="T13" fmla="*/ 7 h 100"/>
                  <a:gd name="T14" fmla="*/ 54 w 94"/>
                  <a:gd name="T15" fmla="*/ 0 h 100"/>
                  <a:gd name="T16" fmla="*/ 46 w 94"/>
                  <a:gd name="T17" fmla="*/ 4 h 100"/>
                  <a:gd name="T18" fmla="*/ 0 w 94"/>
                  <a:gd name="T19" fmla="*/ 27 h 100"/>
                  <a:gd name="T20" fmla="*/ 2 w 94"/>
                  <a:gd name="T21" fmla="*/ 61 h 100"/>
                  <a:gd name="T22" fmla="*/ 6 w 94"/>
                  <a:gd name="T23" fmla="*/ 75 h 100"/>
                  <a:gd name="T24" fmla="*/ 12 w 94"/>
                  <a:gd name="T25" fmla="*/ 86 h 100"/>
                  <a:gd name="T26" fmla="*/ 25 w 94"/>
                  <a:gd name="T27" fmla="*/ 94 h 100"/>
                  <a:gd name="T28" fmla="*/ 33 w 94"/>
                  <a:gd name="T29" fmla="*/ 98 h 100"/>
                  <a:gd name="T30" fmla="*/ 43 w 94"/>
                  <a:gd name="T31" fmla="*/ 100 h 100"/>
                  <a:gd name="T32" fmla="*/ 52 w 94"/>
                  <a:gd name="T33" fmla="*/ 100 h 100"/>
                  <a:gd name="T34" fmla="*/ 62 w 94"/>
                  <a:gd name="T35" fmla="*/ 98 h 100"/>
                  <a:gd name="T36" fmla="*/ 69 w 94"/>
                  <a:gd name="T37" fmla="*/ 92 h 100"/>
                  <a:gd name="T38" fmla="*/ 77 w 94"/>
                  <a:gd name="T39" fmla="*/ 88 h 100"/>
                  <a:gd name="T40" fmla="*/ 85 w 94"/>
                  <a:gd name="T41" fmla="*/ 80 h 100"/>
                  <a:gd name="T42" fmla="*/ 89 w 94"/>
                  <a:gd name="T43" fmla="*/ 73 h 100"/>
                  <a:gd name="T44" fmla="*/ 92 w 94"/>
                  <a:gd name="T45" fmla="*/ 63 h 100"/>
                  <a:gd name="T46" fmla="*/ 94 w 94"/>
                  <a:gd name="T47" fmla="*/ 54 h 100"/>
                  <a:gd name="T48" fmla="*/ 94 w 94"/>
                  <a:gd name="T49" fmla="*/ 52 h 10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94"/>
                  <a:gd name="T76" fmla="*/ 0 h 100"/>
                  <a:gd name="T77" fmla="*/ 94 w 94"/>
                  <a:gd name="T78" fmla="*/ 100 h 10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94" h="100">
                    <a:moveTo>
                      <a:pt x="94" y="52"/>
                    </a:moveTo>
                    <a:lnTo>
                      <a:pt x="92" y="42"/>
                    </a:lnTo>
                    <a:lnTo>
                      <a:pt x="91" y="34"/>
                    </a:lnTo>
                    <a:lnTo>
                      <a:pt x="87" y="25"/>
                    </a:lnTo>
                    <a:lnTo>
                      <a:pt x="79" y="17"/>
                    </a:lnTo>
                    <a:lnTo>
                      <a:pt x="71" y="11"/>
                    </a:lnTo>
                    <a:lnTo>
                      <a:pt x="64" y="7"/>
                    </a:lnTo>
                    <a:lnTo>
                      <a:pt x="54" y="0"/>
                    </a:lnTo>
                    <a:lnTo>
                      <a:pt x="46" y="4"/>
                    </a:lnTo>
                    <a:lnTo>
                      <a:pt x="0" y="27"/>
                    </a:lnTo>
                    <a:lnTo>
                      <a:pt x="2" y="61"/>
                    </a:lnTo>
                    <a:lnTo>
                      <a:pt x="6" y="75"/>
                    </a:lnTo>
                    <a:lnTo>
                      <a:pt x="12" y="86"/>
                    </a:lnTo>
                    <a:lnTo>
                      <a:pt x="25" y="94"/>
                    </a:lnTo>
                    <a:lnTo>
                      <a:pt x="33" y="98"/>
                    </a:lnTo>
                    <a:lnTo>
                      <a:pt x="43" y="100"/>
                    </a:lnTo>
                    <a:lnTo>
                      <a:pt x="52" y="100"/>
                    </a:lnTo>
                    <a:lnTo>
                      <a:pt x="62" y="98"/>
                    </a:lnTo>
                    <a:lnTo>
                      <a:pt x="69" y="92"/>
                    </a:lnTo>
                    <a:lnTo>
                      <a:pt x="77" y="88"/>
                    </a:lnTo>
                    <a:lnTo>
                      <a:pt x="85" y="80"/>
                    </a:lnTo>
                    <a:lnTo>
                      <a:pt x="89" y="73"/>
                    </a:lnTo>
                    <a:lnTo>
                      <a:pt x="92" y="63"/>
                    </a:lnTo>
                    <a:lnTo>
                      <a:pt x="94" y="54"/>
                    </a:lnTo>
                    <a:lnTo>
                      <a:pt x="94" y="52"/>
                    </a:lnTo>
                    <a:close/>
                  </a:path>
                </a:pathLst>
              </a:custGeom>
              <a:solidFill>
                <a:srgbClr val="80FF8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5167" y="2567"/>
                <a:ext cx="140" cy="221"/>
              </a:xfrm>
              <a:custGeom>
                <a:avLst/>
                <a:gdLst>
                  <a:gd name="T0" fmla="*/ 82 w 140"/>
                  <a:gd name="T1" fmla="*/ 221 h 221"/>
                  <a:gd name="T2" fmla="*/ 134 w 140"/>
                  <a:gd name="T3" fmla="*/ 194 h 221"/>
                  <a:gd name="T4" fmla="*/ 140 w 140"/>
                  <a:gd name="T5" fmla="*/ 188 h 221"/>
                  <a:gd name="T6" fmla="*/ 140 w 140"/>
                  <a:gd name="T7" fmla="*/ 184 h 221"/>
                  <a:gd name="T8" fmla="*/ 138 w 140"/>
                  <a:gd name="T9" fmla="*/ 175 h 221"/>
                  <a:gd name="T10" fmla="*/ 134 w 140"/>
                  <a:gd name="T11" fmla="*/ 169 h 221"/>
                  <a:gd name="T12" fmla="*/ 132 w 140"/>
                  <a:gd name="T13" fmla="*/ 163 h 221"/>
                  <a:gd name="T14" fmla="*/ 126 w 140"/>
                  <a:gd name="T15" fmla="*/ 151 h 221"/>
                  <a:gd name="T16" fmla="*/ 121 w 140"/>
                  <a:gd name="T17" fmla="*/ 138 h 221"/>
                  <a:gd name="T18" fmla="*/ 121 w 140"/>
                  <a:gd name="T19" fmla="*/ 130 h 221"/>
                  <a:gd name="T20" fmla="*/ 119 w 140"/>
                  <a:gd name="T21" fmla="*/ 123 h 221"/>
                  <a:gd name="T22" fmla="*/ 115 w 140"/>
                  <a:gd name="T23" fmla="*/ 109 h 221"/>
                  <a:gd name="T24" fmla="*/ 113 w 140"/>
                  <a:gd name="T25" fmla="*/ 94 h 221"/>
                  <a:gd name="T26" fmla="*/ 109 w 140"/>
                  <a:gd name="T27" fmla="*/ 79 h 221"/>
                  <a:gd name="T28" fmla="*/ 107 w 140"/>
                  <a:gd name="T29" fmla="*/ 71 h 221"/>
                  <a:gd name="T30" fmla="*/ 103 w 140"/>
                  <a:gd name="T31" fmla="*/ 67 h 221"/>
                  <a:gd name="T32" fmla="*/ 67 w 140"/>
                  <a:gd name="T33" fmla="*/ 0 h 221"/>
                  <a:gd name="T34" fmla="*/ 40 w 140"/>
                  <a:gd name="T35" fmla="*/ 0 h 221"/>
                  <a:gd name="T36" fmla="*/ 6 w 140"/>
                  <a:gd name="T37" fmla="*/ 19 h 221"/>
                  <a:gd name="T38" fmla="*/ 0 w 140"/>
                  <a:gd name="T39" fmla="*/ 30 h 221"/>
                  <a:gd name="T40" fmla="*/ 2 w 140"/>
                  <a:gd name="T41" fmla="*/ 34 h 221"/>
                  <a:gd name="T42" fmla="*/ 0 w 140"/>
                  <a:gd name="T43" fmla="*/ 40 h 221"/>
                  <a:gd name="T44" fmla="*/ 2 w 140"/>
                  <a:gd name="T45" fmla="*/ 44 h 221"/>
                  <a:gd name="T46" fmla="*/ 6 w 140"/>
                  <a:gd name="T47" fmla="*/ 57 h 221"/>
                  <a:gd name="T48" fmla="*/ 25 w 140"/>
                  <a:gd name="T49" fmla="*/ 69 h 221"/>
                  <a:gd name="T50" fmla="*/ 34 w 140"/>
                  <a:gd name="T51" fmla="*/ 75 h 221"/>
                  <a:gd name="T52" fmla="*/ 40 w 140"/>
                  <a:gd name="T53" fmla="*/ 79 h 221"/>
                  <a:gd name="T54" fmla="*/ 42 w 140"/>
                  <a:gd name="T55" fmla="*/ 86 h 221"/>
                  <a:gd name="T56" fmla="*/ 44 w 140"/>
                  <a:gd name="T57" fmla="*/ 92 h 221"/>
                  <a:gd name="T58" fmla="*/ 48 w 140"/>
                  <a:gd name="T59" fmla="*/ 98 h 221"/>
                  <a:gd name="T60" fmla="*/ 50 w 140"/>
                  <a:gd name="T61" fmla="*/ 103 h 221"/>
                  <a:gd name="T62" fmla="*/ 52 w 140"/>
                  <a:gd name="T63" fmla="*/ 109 h 221"/>
                  <a:gd name="T64" fmla="*/ 55 w 140"/>
                  <a:gd name="T65" fmla="*/ 117 h 221"/>
                  <a:gd name="T66" fmla="*/ 57 w 140"/>
                  <a:gd name="T67" fmla="*/ 123 h 221"/>
                  <a:gd name="T68" fmla="*/ 59 w 140"/>
                  <a:gd name="T69" fmla="*/ 128 h 221"/>
                  <a:gd name="T70" fmla="*/ 65 w 140"/>
                  <a:gd name="T71" fmla="*/ 142 h 221"/>
                  <a:gd name="T72" fmla="*/ 67 w 140"/>
                  <a:gd name="T73" fmla="*/ 148 h 221"/>
                  <a:gd name="T74" fmla="*/ 71 w 140"/>
                  <a:gd name="T75" fmla="*/ 161 h 221"/>
                  <a:gd name="T76" fmla="*/ 77 w 140"/>
                  <a:gd name="T77" fmla="*/ 173 h 221"/>
                  <a:gd name="T78" fmla="*/ 78 w 140"/>
                  <a:gd name="T79" fmla="*/ 180 h 221"/>
                  <a:gd name="T80" fmla="*/ 78 w 140"/>
                  <a:gd name="T81" fmla="*/ 188 h 221"/>
                  <a:gd name="T82" fmla="*/ 80 w 140"/>
                  <a:gd name="T83" fmla="*/ 203 h 221"/>
                  <a:gd name="T84" fmla="*/ 82 w 140"/>
                  <a:gd name="T85" fmla="*/ 221 h 22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40"/>
                  <a:gd name="T130" fmla="*/ 0 h 221"/>
                  <a:gd name="T131" fmla="*/ 140 w 140"/>
                  <a:gd name="T132" fmla="*/ 221 h 22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40" h="221">
                    <a:moveTo>
                      <a:pt x="82" y="221"/>
                    </a:moveTo>
                    <a:lnTo>
                      <a:pt x="134" y="194"/>
                    </a:lnTo>
                    <a:lnTo>
                      <a:pt x="140" y="188"/>
                    </a:lnTo>
                    <a:lnTo>
                      <a:pt x="140" y="184"/>
                    </a:lnTo>
                    <a:lnTo>
                      <a:pt x="138" y="175"/>
                    </a:lnTo>
                    <a:lnTo>
                      <a:pt x="134" y="169"/>
                    </a:lnTo>
                    <a:lnTo>
                      <a:pt x="132" y="163"/>
                    </a:lnTo>
                    <a:lnTo>
                      <a:pt x="126" y="151"/>
                    </a:lnTo>
                    <a:lnTo>
                      <a:pt x="121" y="138"/>
                    </a:lnTo>
                    <a:lnTo>
                      <a:pt x="121" y="130"/>
                    </a:lnTo>
                    <a:lnTo>
                      <a:pt x="119" y="123"/>
                    </a:lnTo>
                    <a:lnTo>
                      <a:pt x="115" y="109"/>
                    </a:lnTo>
                    <a:lnTo>
                      <a:pt x="113" y="94"/>
                    </a:lnTo>
                    <a:lnTo>
                      <a:pt x="109" y="79"/>
                    </a:lnTo>
                    <a:lnTo>
                      <a:pt x="107" y="71"/>
                    </a:lnTo>
                    <a:lnTo>
                      <a:pt x="103" y="67"/>
                    </a:lnTo>
                    <a:lnTo>
                      <a:pt x="67" y="0"/>
                    </a:lnTo>
                    <a:lnTo>
                      <a:pt x="40" y="0"/>
                    </a:lnTo>
                    <a:lnTo>
                      <a:pt x="6" y="19"/>
                    </a:lnTo>
                    <a:lnTo>
                      <a:pt x="0" y="30"/>
                    </a:lnTo>
                    <a:lnTo>
                      <a:pt x="2" y="34"/>
                    </a:lnTo>
                    <a:lnTo>
                      <a:pt x="0" y="40"/>
                    </a:lnTo>
                    <a:lnTo>
                      <a:pt x="2" y="44"/>
                    </a:lnTo>
                    <a:lnTo>
                      <a:pt x="6" y="57"/>
                    </a:lnTo>
                    <a:lnTo>
                      <a:pt x="25" y="69"/>
                    </a:lnTo>
                    <a:lnTo>
                      <a:pt x="34" y="75"/>
                    </a:lnTo>
                    <a:lnTo>
                      <a:pt x="40" y="79"/>
                    </a:lnTo>
                    <a:lnTo>
                      <a:pt x="42" y="86"/>
                    </a:lnTo>
                    <a:lnTo>
                      <a:pt x="44" y="92"/>
                    </a:lnTo>
                    <a:lnTo>
                      <a:pt x="48" y="98"/>
                    </a:lnTo>
                    <a:lnTo>
                      <a:pt x="50" y="103"/>
                    </a:lnTo>
                    <a:lnTo>
                      <a:pt x="52" y="109"/>
                    </a:lnTo>
                    <a:lnTo>
                      <a:pt x="55" y="117"/>
                    </a:lnTo>
                    <a:lnTo>
                      <a:pt x="57" y="123"/>
                    </a:lnTo>
                    <a:lnTo>
                      <a:pt x="59" y="128"/>
                    </a:lnTo>
                    <a:lnTo>
                      <a:pt x="65" y="142"/>
                    </a:lnTo>
                    <a:lnTo>
                      <a:pt x="67" y="148"/>
                    </a:lnTo>
                    <a:lnTo>
                      <a:pt x="71" y="161"/>
                    </a:lnTo>
                    <a:lnTo>
                      <a:pt x="77" y="173"/>
                    </a:lnTo>
                    <a:lnTo>
                      <a:pt x="78" y="180"/>
                    </a:lnTo>
                    <a:lnTo>
                      <a:pt x="78" y="188"/>
                    </a:lnTo>
                    <a:lnTo>
                      <a:pt x="80" y="203"/>
                    </a:lnTo>
                    <a:lnTo>
                      <a:pt x="82" y="221"/>
                    </a:lnTo>
                    <a:close/>
                  </a:path>
                </a:pathLst>
              </a:custGeom>
              <a:solidFill>
                <a:srgbClr val="80FF8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5104" y="2636"/>
                <a:ext cx="155" cy="271"/>
              </a:xfrm>
              <a:custGeom>
                <a:avLst/>
                <a:gdLst>
                  <a:gd name="T0" fmla="*/ 3 w 155"/>
                  <a:gd name="T1" fmla="*/ 225 h 271"/>
                  <a:gd name="T2" fmla="*/ 2 w 155"/>
                  <a:gd name="T3" fmla="*/ 228 h 271"/>
                  <a:gd name="T4" fmla="*/ 0 w 155"/>
                  <a:gd name="T5" fmla="*/ 244 h 271"/>
                  <a:gd name="T6" fmla="*/ 2 w 155"/>
                  <a:gd name="T7" fmla="*/ 257 h 271"/>
                  <a:gd name="T8" fmla="*/ 5 w 155"/>
                  <a:gd name="T9" fmla="*/ 267 h 271"/>
                  <a:gd name="T10" fmla="*/ 26 w 155"/>
                  <a:gd name="T11" fmla="*/ 271 h 271"/>
                  <a:gd name="T12" fmla="*/ 42 w 155"/>
                  <a:gd name="T13" fmla="*/ 269 h 271"/>
                  <a:gd name="T14" fmla="*/ 53 w 155"/>
                  <a:gd name="T15" fmla="*/ 267 h 271"/>
                  <a:gd name="T16" fmla="*/ 67 w 155"/>
                  <a:gd name="T17" fmla="*/ 263 h 271"/>
                  <a:gd name="T18" fmla="*/ 99 w 155"/>
                  <a:gd name="T19" fmla="*/ 261 h 271"/>
                  <a:gd name="T20" fmla="*/ 118 w 155"/>
                  <a:gd name="T21" fmla="*/ 257 h 271"/>
                  <a:gd name="T22" fmla="*/ 141 w 155"/>
                  <a:gd name="T23" fmla="*/ 246 h 271"/>
                  <a:gd name="T24" fmla="*/ 153 w 155"/>
                  <a:gd name="T25" fmla="*/ 236 h 271"/>
                  <a:gd name="T26" fmla="*/ 153 w 155"/>
                  <a:gd name="T27" fmla="*/ 211 h 271"/>
                  <a:gd name="T28" fmla="*/ 143 w 155"/>
                  <a:gd name="T29" fmla="*/ 184 h 271"/>
                  <a:gd name="T30" fmla="*/ 141 w 155"/>
                  <a:gd name="T31" fmla="*/ 134 h 271"/>
                  <a:gd name="T32" fmla="*/ 140 w 155"/>
                  <a:gd name="T33" fmla="*/ 109 h 271"/>
                  <a:gd name="T34" fmla="*/ 134 w 155"/>
                  <a:gd name="T35" fmla="*/ 90 h 271"/>
                  <a:gd name="T36" fmla="*/ 126 w 155"/>
                  <a:gd name="T37" fmla="*/ 73 h 271"/>
                  <a:gd name="T38" fmla="*/ 118 w 155"/>
                  <a:gd name="T39" fmla="*/ 54 h 271"/>
                  <a:gd name="T40" fmla="*/ 115 w 155"/>
                  <a:gd name="T41" fmla="*/ 40 h 271"/>
                  <a:gd name="T42" fmla="*/ 109 w 155"/>
                  <a:gd name="T43" fmla="*/ 27 h 271"/>
                  <a:gd name="T44" fmla="*/ 103 w 155"/>
                  <a:gd name="T45" fmla="*/ 15 h 271"/>
                  <a:gd name="T46" fmla="*/ 97 w 155"/>
                  <a:gd name="T47" fmla="*/ 4 h 271"/>
                  <a:gd name="T48" fmla="*/ 71 w 155"/>
                  <a:gd name="T49" fmla="*/ 0 h 271"/>
                  <a:gd name="T50" fmla="*/ 49 w 155"/>
                  <a:gd name="T51" fmla="*/ 10 h 271"/>
                  <a:gd name="T52" fmla="*/ 46 w 155"/>
                  <a:gd name="T53" fmla="*/ 15 h 271"/>
                  <a:gd name="T54" fmla="*/ 59 w 155"/>
                  <a:gd name="T55" fmla="*/ 10 h 271"/>
                  <a:gd name="T56" fmla="*/ 72 w 155"/>
                  <a:gd name="T57" fmla="*/ 8 h 271"/>
                  <a:gd name="T58" fmla="*/ 82 w 155"/>
                  <a:gd name="T59" fmla="*/ 15 h 271"/>
                  <a:gd name="T60" fmla="*/ 90 w 155"/>
                  <a:gd name="T61" fmla="*/ 27 h 271"/>
                  <a:gd name="T62" fmla="*/ 94 w 155"/>
                  <a:gd name="T63" fmla="*/ 38 h 271"/>
                  <a:gd name="T64" fmla="*/ 94 w 155"/>
                  <a:gd name="T65" fmla="*/ 48 h 271"/>
                  <a:gd name="T66" fmla="*/ 95 w 155"/>
                  <a:gd name="T67" fmla="*/ 81 h 271"/>
                  <a:gd name="T68" fmla="*/ 90 w 155"/>
                  <a:gd name="T69" fmla="*/ 106 h 271"/>
                  <a:gd name="T70" fmla="*/ 86 w 155"/>
                  <a:gd name="T71" fmla="*/ 111 h 271"/>
                  <a:gd name="T72" fmla="*/ 84 w 155"/>
                  <a:gd name="T73" fmla="*/ 134 h 271"/>
                  <a:gd name="T74" fmla="*/ 78 w 155"/>
                  <a:gd name="T75" fmla="*/ 152 h 271"/>
                  <a:gd name="T76" fmla="*/ 57 w 155"/>
                  <a:gd name="T77" fmla="*/ 175 h 271"/>
                  <a:gd name="T78" fmla="*/ 40 w 155"/>
                  <a:gd name="T79" fmla="*/ 184 h 271"/>
                  <a:gd name="T80" fmla="*/ 30 w 155"/>
                  <a:gd name="T81" fmla="*/ 192 h 271"/>
                  <a:gd name="T82" fmla="*/ 21 w 155"/>
                  <a:gd name="T83" fmla="*/ 200 h 271"/>
                  <a:gd name="T84" fmla="*/ 7 w 155"/>
                  <a:gd name="T85" fmla="*/ 205 h 27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55"/>
                  <a:gd name="T130" fmla="*/ 0 h 271"/>
                  <a:gd name="T131" fmla="*/ 155 w 155"/>
                  <a:gd name="T132" fmla="*/ 271 h 27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55" h="271">
                    <a:moveTo>
                      <a:pt x="2" y="207"/>
                    </a:moveTo>
                    <a:lnTo>
                      <a:pt x="3" y="225"/>
                    </a:lnTo>
                    <a:lnTo>
                      <a:pt x="3" y="228"/>
                    </a:lnTo>
                    <a:lnTo>
                      <a:pt x="2" y="228"/>
                    </a:lnTo>
                    <a:lnTo>
                      <a:pt x="2" y="240"/>
                    </a:lnTo>
                    <a:lnTo>
                      <a:pt x="0" y="244"/>
                    </a:lnTo>
                    <a:lnTo>
                      <a:pt x="0" y="255"/>
                    </a:lnTo>
                    <a:lnTo>
                      <a:pt x="2" y="257"/>
                    </a:lnTo>
                    <a:lnTo>
                      <a:pt x="5" y="263"/>
                    </a:lnTo>
                    <a:lnTo>
                      <a:pt x="5" y="267"/>
                    </a:lnTo>
                    <a:lnTo>
                      <a:pt x="15" y="269"/>
                    </a:lnTo>
                    <a:lnTo>
                      <a:pt x="26" y="271"/>
                    </a:lnTo>
                    <a:lnTo>
                      <a:pt x="34" y="271"/>
                    </a:lnTo>
                    <a:lnTo>
                      <a:pt x="42" y="269"/>
                    </a:lnTo>
                    <a:lnTo>
                      <a:pt x="48" y="269"/>
                    </a:lnTo>
                    <a:lnTo>
                      <a:pt x="53" y="267"/>
                    </a:lnTo>
                    <a:lnTo>
                      <a:pt x="59" y="265"/>
                    </a:lnTo>
                    <a:lnTo>
                      <a:pt x="67" y="263"/>
                    </a:lnTo>
                    <a:lnTo>
                      <a:pt x="82" y="263"/>
                    </a:lnTo>
                    <a:lnTo>
                      <a:pt x="99" y="261"/>
                    </a:lnTo>
                    <a:lnTo>
                      <a:pt x="115" y="257"/>
                    </a:lnTo>
                    <a:lnTo>
                      <a:pt x="118" y="257"/>
                    </a:lnTo>
                    <a:lnTo>
                      <a:pt x="132" y="251"/>
                    </a:lnTo>
                    <a:lnTo>
                      <a:pt x="141" y="246"/>
                    </a:lnTo>
                    <a:lnTo>
                      <a:pt x="149" y="236"/>
                    </a:lnTo>
                    <a:lnTo>
                      <a:pt x="153" y="236"/>
                    </a:lnTo>
                    <a:lnTo>
                      <a:pt x="155" y="234"/>
                    </a:lnTo>
                    <a:lnTo>
                      <a:pt x="153" y="211"/>
                    </a:lnTo>
                    <a:lnTo>
                      <a:pt x="147" y="198"/>
                    </a:lnTo>
                    <a:lnTo>
                      <a:pt x="143" y="184"/>
                    </a:lnTo>
                    <a:lnTo>
                      <a:pt x="143" y="152"/>
                    </a:lnTo>
                    <a:lnTo>
                      <a:pt x="141" y="134"/>
                    </a:lnTo>
                    <a:lnTo>
                      <a:pt x="141" y="117"/>
                    </a:lnTo>
                    <a:lnTo>
                      <a:pt x="140" y="109"/>
                    </a:lnTo>
                    <a:lnTo>
                      <a:pt x="138" y="104"/>
                    </a:lnTo>
                    <a:lnTo>
                      <a:pt x="134" y="90"/>
                    </a:lnTo>
                    <a:lnTo>
                      <a:pt x="128" y="79"/>
                    </a:lnTo>
                    <a:lnTo>
                      <a:pt x="126" y="73"/>
                    </a:lnTo>
                    <a:lnTo>
                      <a:pt x="122" y="59"/>
                    </a:lnTo>
                    <a:lnTo>
                      <a:pt x="118" y="54"/>
                    </a:lnTo>
                    <a:lnTo>
                      <a:pt x="117" y="46"/>
                    </a:lnTo>
                    <a:lnTo>
                      <a:pt x="115" y="40"/>
                    </a:lnTo>
                    <a:lnTo>
                      <a:pt x="113" y="34"/>
                    </a:lnTo>
                    <a:lnTo>
                      <a:pt x="109" y="27"/>
                    </a:lnTo>
                    <a:lnTo>
                      <a:pt x="105" y="21"/>
                    </a:lnTo>
                    <a:lnTo>
                      <a:pt x="103" y="15"/>
                    </a:lnTo>
                    <a:lnTo>
                      <a:pt x="101" y="10"/>
                    </a:lnTo>
                    <a:lnTo>
                      <a:pt x="97" y="4"/>
                    </a:lnTo>
                    <a:lnTo>
                      <a:pt x="86" y="0"/>
                    </a:lnTo>
                    <a:lnTo>
                      <a:pt x="71" y="0"/>
                    </a:lnTo>
                    <a:lnTo>
                      <a:pt x="59" y="4"/>
                    </a:lnTo>
                    <a:lnTo>
                      <a:pt x="49" y="10"/>
                    </a:lnTo>
                    <a:lnTo>
                      <a:pt x="40" y="19"/>
                    </a:lnTo>
                    <a:lnTo>
                      <a:pt x="46" y="15"/>
                    </a:lnTo>
                    <a:lnTo>
                      <a:pt x="51" y="11"/>
                    </a:lnTo>
                    <a:lnTo>
                      <a:pt x="59" y="10"/>
                    </a:lnTo>
                    <a:lnTo>
                      <a:pt x="65" y="10"/>
                    </a:lnTo>
                    <a:lnTo>
                      <a:pt x="72" y="8"/>
                    </a:lnTo>
                    <a:lnTo>
                      <a:pt x="78" y="11"/>
                    </a:lnTo>
                    <a:lnTo>
                      <a:pt x="82" y="15"/>
                    </a:lnTo>
                    <a:lnTo>
                      <a:pt x="86" y="21"/>
                    </a:lnTo>
                    <a:lnTo>
                      <a:pt x="90" y="27"/>
                    </a:lnTo>
                    <a:lnTo>
                      <a:pt x="94" y="34"/>
                    </a:lnTo>
                    <a:lnTo>
                      <a:pt x="94" y="38"/>
                    </a:lnTo>
                    <a:lnTo>
                      <a:pt x="88" y="36"/>
                    </a:lnTo>
                    <a:lnTo>
                      <a:pt x="94" y="48"/>
                    </a:lnTo>
                    <a:lnTo>
                      <a:pt x="95" y="65"/>
                    </a:lnTo>
                    <a:lnTo>
                      <a:pt x="95" y="81"/>
                    </a:lnTo>
                    <a:lnTo>
                      <a:pt x="94" y="96"/>
                    </a:lnTo>
                    <a:lnTo>
                      <a:pt x="90" y="106"/>
                    </a:lnTo>
                    <a:lnTo>
                      <a:pt x="88" y="107"/>
                    </a:lnTo>
                    <a:lnTo>
                      <a:pt x="86" y="111"/>
                    </a:lnTo>
                    <a:lnTo>
                      <a:pt x="86" y="129"/>
                    </a:lnTo>
                    <a:lnTo>
                      <a:pt x="84" y="134"/>
                    </a:lnTo>
                    <a:lnTo>
                      <a:pt x="84" y="140"/>
                    </a:lnTo>
                    <a:lnTo>
                      <a:pt x="78" y="152"/>
                    </a:lnTo>
                    <a:lnTo>
                      <a:pt x="74" y="157"/>
                    </a:lnTo>
                    <a:lnTo>
                      <a:pt x="57" y="175"/>
                    </a:lnTo>
                    <a:lnTo>
                      <a:pt x="51" y="178"/>
                    </a:lnTo>
                    <a:lnTo>
                      <a:pt x="40" y="184"/>
                    </a:lnTo>
                    <a:lnTo>
                      <a:pt x="36" y="188"/>
                    </a:lnTo>
                    <a:lnTo>
                      <a:pt x="30" y="192"/>
                    </a:lnTo>
                    <a:lnTo>
                      <a:pt x="26" y="196"/>
                    </a:lnTo>
                    <a:lnTo>
                      <a:pt x="21" y="200"/>
                    </a:lnTo>
                    <a:lnTo>
                      <a:pt x="13" y="203"/>
                    </a:lnTo>
                    <a:lnTo>
                      <a:pt x="7" y="205"/>
                    </a:lnTo>
                    <a:lnTo>
                      <a:pt x="2" y="207"/>
                    </a:lnTo>
                    <a:close/>
                  </a:path>
                </a:pathLst>
              </a:custGeom>
              <a:solidFill>
                <a:srgbClr val="80C2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5056" y="2870"/>
                <a:ext cx="205" cy="165"/>
              </a:xfrm>
              <a:custGeom>
                <a:avLst/>
                <a:gdLst>
                  <a:gd name="T0" fmla="*/ 203 w 205"/>
                  <a:gd name="T1" fmla="*/ 0 h 165"/>
                  <a:gd name="T2" fmla="*/ 201 w 205"/>
                  <a:gd name="T3" fmla="*/ 0 h 165"/>
                  <a:gd name="T4" fmla="*/ 189 w 205"/>
                  <a:gd name="T5" fmla="*/ 12 h 165"/>
                  <a:gd name="T6" fmla="*/ 180 w 205"/>
                  <a:gd name="T7" fmla="*/ 17 h 165"/>
                  <a:gd name="T8" fmla="*/ 166 w 205"/>
                  <a:gd name="T9" fmla="*/ 21 h 165"/>
                  <a:gd name="T10" fmla="*/ 163 w 205"/>
                  <a:gd name="T11" fmla="*/ 21 h 165"/>
                  <a:gd name="T12" fmla="*/ 147 w 205"/>
                  <a:gd name="T13" fmla="*/ 27 h 165"/>
                  <a:gd name="T14" fmla="*/ 132 w 205"/>
                  <a:gd name="T15" fmla="*/ 27 h 165"/>
                  <a:gd name="T16" fmla="*/ 117 w 205"/>
                  <a:gd name="T17" fmla="*/ 29 h 165"/>
                  <a:gd name="T18" fmla="*/ 107 w 205"/>
                  <a:gd name="T19" fmla="*/ 29 h 165"/>
                  <a:gd name="T20" fmla="*/ 101 w 205"/>
                  <a:gd name="T21" fmla="*/ 31 h 165"/>
                  <a:gd name="T22" fmla="*/ 96 w 205"/>
                  <a:gd name="T23" fmla="*/ 35 h 165"/>
                  <a:gd name="T24" fmla="*/ 63 w 205"/>
                  <a:gd name="T25" fmla="*/ 35 h 165"/>
                  <a:gd name="T26" fmla="*/ 53 w 205"/>
                  <a:gd name="T27" fmla="*/ 31 h 165"/>
                  <a:gd name="T28" fmla="*/ 50 w 205"/>
                  <a:gd name="T29" fmla="*/ 35 h 165"/>
                  <a:gd name="T30" fmla="*/ 46 w 205"/>
                  <a:gd name="T31" fmla="*/ 41 h 165"/>
                  <a:gd name="T32" fmla="*/ 36 w 205"/>
                  <a:gd name="T33" fmla="*/ 50 h 165"/>
                  <a:gd name="T34" fmla="*/ 28 w 205"/>
                  <a:gd name="T35" fmla="*/ 60 h 165"/>
                  <a:gd name="T36" fmla="*/ 23 w 205"/>
                  <a:gd name="T37" fmla="*/ 69 h 165"/>
                  <a:gd name="T38" fmla="*/ 15 w 205"/>
                  <a:gd name="T39" fmla="*/ 81 h 165"/>
                  <a:gd name="T40" fmla="*/ 7 w 205"/>
                  <a:gd name="T41" fmla="*/ 90 h 165"/>
                  <a:gd name="T42" fmla="*/ 4 w 205"/>
                  <a:gd name="T43" fmla="*/ 104 h 165"/>
                  <a:gd name="T44" fmla="*/ 2 w 205"/>
                  <a:gd name="T45" fmla="*/ 112 h 165"/>
                  <a:gd name="T46" fmla="*/ 0 w 205"/>
                  <a:gd name="T47" fmla="*/ 119 h 165"/>
                  <a:gd name="T48" fmla="*/ 2 w 205"/>
                  <a:gd name="T49" fmla="*/ 127 h 165"/>
                  <a:gd name="T50" fmla="*/ 5 w 205"/>
                  <a:gd name="T51" fmla="*/ 133 h 165"/>
                  <a:gd name="T52" fmla="*/ 9 w 205"/>
                  <a:gd name="T53" fmla="*/ 138 h 165"/>
                  <a:gd name="T54" fmla="*/ 11 w 205"/>
                  <a:gd name="T55" fmla="*/ 144 h 165"/>
                  <a:gd name="T56" fmla="*/ 19 w 205"/>
                  <a:gd name="T57" fmla="*/ 165 h 165"/>
                  <a:gd name="T58" fmla="*/ 90 w 205"/>
                  <a:gd name="T59" fmla="*/ 165 h 165"/>
                  <a:gd name="T60" fmla="*/ 88 w 205"/>
                  <a:gd name="T61" fmla="*/ 158 h 165"/>
                  <a:gd name="T62" fmla="*/ 86 w 205"/>
                  <a:gd name="T63" fmla="*/ 150 h 165"/>
                  <a:gd name="T64" fmla="*/ 84 w 205"/>
                  <a:gd name="T65" fmla="*/ 146 h 165"/>
                  <a:gd name="T66" fmla="*/ 80 w 205"/>
                  <a:gd name="T67" fmla="*/ 140 h 165"/>
                  <a:gd name="T68" fmla="*/ 76 w 205"/>
                  <a:gd name="T69" fmla="*/ 135 h 165"/>
                  <a:gd name="T70" fmla="*/ 74 w 205"/>
                  <a:gd name="T71" fmla="*/ 131 h 165"/>
                  <a:gd name="T72" fmla="*/ 74 w 205"/>
                  <a:gd name="T73" fmla="*/ 127 h 165"/>
                  <a:gd name="T74" fmla="*/ 76 w 205"/>
                  <a:gd name="T75" fmla="*/ 123 h 165"/>
                  <a:gd name="T76" fmla="*/ 86 w 205"/>
                  <a:gd name="T77" fmla="*/ 119 h 165"/>
                  <a:gd name="T78" fmla="*/ 96 w 205"/>
                  <a:gd name="T79" fmla="*/ 112 h 165"/>
                  <a:gd name="T80" fmla="*/ 107 w 205"/>
                  <a:gd name="T81" fmla="*/ 104 h 165"/>
                  <a:gd name="T82" fmla="*/ 109 w 205"/>
                  <a:gd name="T83" fmla="*/ 117 h 165"/>
                  <a:gd name="T84" fmla="*/ 115 w 205"/>
                  <a:gd name="T85" fmla="*/ 131 h 165"/>
                  <a:gd name="T86" fmla="*/ 117 w 205"/>
                  <a:gd name="T87" fmla="*/ 146 h 165"/>
                  <a:gd name="T88" fmla="*/ 122 w 205"/>
                  <a:gd name="T89" fmla="*/ 156 h 165"/>
                  <a:gd name="T90" fmla="*/ 128 w 205"/>
                  <a:gd name="T91" fmla="*/ 165 h 165"/>
                  <a:gd name="T92" fmla="*/ 199 w 205"/>
                  <a:gd name="T93" fmla="*/ 165 h 165"/>
                  <a:gd name="T94" fmla="*/ 197 w 205"/>
                  <a:gd name="T95" fmla="*/ 154 h 165"/>
                  <a:gd name="T96" fmla="*/ 193 w 205"/>
                  <a:gd name="T97" fmla="*/ 140 h 165"/>
                  <a:gd name="T98" fmla="*/ 191 w 205"/>
                  <a:gd name="T99" fmla="*/ 125 h 165"/>
                  <a:gd name="T100" fmla="*/ 191 w 205"/>
                  <a:gd name="T101" fmla="*/ 90 h 165"/>
                  <a:gd name="T102" fmla="*/ 189 w 205"/>
                  <a:gd name="T103" fmla="*/ 73 h 165"/>
                  <a:gd name="T104" fmla="*/ 195 w 205"/>
                  <a:gd name="T105" fmla="*/ 60 h 165"/>
                  <a:gd name="T106" fmla="*/ 199 w 205"/>
                  <a:gd name="T107" fmla="*/ 46 h 165"/>
                  <a:gd name="T108" fmla="*/ 201 w 205"/>
                  <a:gd name="T109" fmla="*/ 31 h 165"/>
                  <a:gd name="T110" fmla="*/ 205 w 205"/>
                  <a:gd name="T111" fmla="*/ 17 h 165"/>
                  <a:gd name="T112" fmla="*/ 203 w 205"/>
                  <a:gd name="T113" fmla="*/ 0 h 16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5"/>
                  <a:gd name="T172" fmla="*/ 0 h 165"/>
                  <a:gd name="T173" fmla="*/ 205 w 205"/>
                  <a:gd name="T174" fmla="*/ 165 h 16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5" h="165">
                    <a:moveTo>
                      <a:pt x="203" y="0"/>
                    </a:moveTo>
                    <a:lnTo>
                      <a:pt x="201" y="0"/>
                    </a:lnTo>
                    <a:lnTo>
                      <a:pt x="189" y="12"/>
                    </a:lnTo>
                    <a:lnTo>
                      <a:pt x="180" y="17"/>
                    </a:lnTo>
                    <a:lnTo>
                      <a:pt x="166" y="21"/>
                    </a:lnTo>
                    <a:lnTo>
                      <a:pt x="163" y="21"/>
                    </a:lnTo>
                    <a:lnTo>
                      <a:pt x="147" y="27"/>
                    </a:lnTo>
                    <a:lnTo>
                      <a:pt x="132" y="27"/>
                    </a:lnTo>
                    <a:lnTo>
                      <a:pt x="117" y="29"/>
                    </a:lnTo>
                    <a:lnTo>
                      <a:pt x="107" y="29"/>
                    </a:lnTo>
                    <a:lnTo>
                      <a:pt x="101" y="31"/>
                    </a:lnTo>
                    <a:lnTo>
                      <a:pt x="96" y="35"/>
                    </a:lnTo>
                    <a:lnTo>
                      <a:pt x="63" y="35"/>
                    </a:lnTo>
                    <a:lnTo>
                      <a:pt x="53" y="31"/>
                    </a:lnTo>
                    <a:lnTo>
                      <a:pt x="50" y="35"/>
                    </a:lnTo>
                    <a:lnTo>
                      <a:pt x="46" y="41"/>
                    </a:lnTo>
                    <a:lnTo>
                      <a:pt x="36" y="50"/>
                    </a:lnTo>
                    <a:lnTo>
                      <a:pt x="28" y="60"/>
                    </a:lnTo>
                    <a:lnTo>
                      <a:pt x="23" y="69"/>
                    </a:lnTo>
                    <a:lnTo>
                      <a:pt x="15" y="81"/>
                    </a:lnTo>
                    <a:lnTo>
                      <a:pt x="7" y="90"/>
                    </a:lnTo>
                    <a:lnTo>
                      <a:pt x="4" y="104"/>
                    </a:lnTo>
                    <a:lnTo>
                      <a:pt x="2" y="112"/>
                    </a:lnTo>
                    <a:lnTo>
                      <a:pt x="0" y="119"/>
                    </a:lnTo>
                    <a:lnTo>
                      <a:pt x="2" y="127"/>
                    </a:lnTo>
                    <a:lnTo>
                      <a:pt x="5" y="133"/>
                    </a:lnTo>
                    <a:lnTo>
                      <a:pt x="9" y="138"/>
                    </a:lnTo>
                    <a:lnTo>
                      <a:pt x="11" y="144"/>
                    </a:lnTo>
                    <a:lnTo>
                      <a:pt x="19" y="165"/>
                    </a:lnTo>
                    <a:lnTo>
                      <a:pt x="90" y="165"/>
                    </a:lnTo>
                    <a:lnTo>
                      <a:pt x="88" y="158"/>
                    </a:lnTo>
                    <a:lnTo>
                      <a:pt x="86" y="150"/>
                    </a:lnTo>
                    <a:lnTo>
                      <a:pt x="84" y="146"/>
                    </a:lnTo>
                    <a:lnTo>
                      <a:pt x="80" y="140"/>
                    </a:lnTo>
                    <a:lnTo>
                      <a:pt x="76" y="135"/>
                    </a:lnTo>
                    <a:lnTo>
                      <a:pt x="74" y="131"/>
                    </a:lnTo>
                    <a:lnTo>
                      <a:pt x="74" y="127"/>
                    </a:lnTo>
                    <a:lnTo>
                      <a:pt x="76" y="123"/>
                    </a:lnTo>
                    <a:lnTo>
                      <a:pt x="86" y="119"/>
                    </a:lnTo>
                    <a:lnTo>
                      <a:pt x="96" y="112"/>
                    </a:lnTo>
                    <a:lnTo>
                      <a:pt x="107" y="104"/>
                    </a:lnTo>
                    <a:lnTo>
                      <a:pt x="109" y="117"/>
                    </a:lnTo>
                    <a:lnTo>
                      <a:pt x="115" y="131"/>
                    </a:lnTo>
                    <a:lnTo>
                      <a:pt x="117" y="146"/>
                    </a:lnTo>
                    <a:lnTo>
                      <a:pt x="122" y="156"/>
                    </a:lnTo>
                    <a:lnTo>
                      <a:pt x="128" y="165"/>
                    </a:lnTo>
                    <a:lnTo>
                      <a:pt x="199" y="165"/>
                    </a:lnTo>
                    <a:lnTo>
                      <a:pt x="197" y="154"/>
                    </a:lnTo>
                    <a:lnTo>
                      <a:pt x="193" y="140"/>
                    </a:lnTo>
                    <a:lnTo>
                      <a:pt x="191" y="125"/>
                    </a:lnTo>
                    <a:lnTo>
                      <a:pt x="191" y="90"/>
                    </a:lnTo>
                    <a:lnTo>
                      <a:pt x="189" y="73"/>
                    </a:lnTo>
                    <a:lnTo>
                      <a:pt x="195" y="60"/>
                    </a:lnTo>
                    <a:lnTo>
                      <a:pt x="199" y="46"/>
                    </a:lnTo>
                    <a:lnTo>
                      <a:pt x="201" y="31"/>
                    </a:lnTo>
                    <a:lnTo>
                      <a:pt x="205" y="17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7F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5119" y="2624"/>
                <a:ext cx="111" cy="106"/>
              </a:xfrm>
              <a:custGeom>
                <a:avLst/>
                <a:gdLst>
                  <a:gd name="T0" fmla="*/ 54 w 111"/>
                  <a:gd name="T1" fmla="*/ 0 h 106"/>
                  <a:gd name="T2" fmla="*/ 46 w 111"/>
                  <a:gd name="T3" fmla="*/ 2 h 106"/>
                  <a:gd name="T4" fmla="*/ 44 w 111"/>
                  <a:gd name="T5" fmla="*/ 4 h 106"/>
                  <a:gd name="T6" fmla="*/ 40 w 111"/>
                  <a:gd name="T7" fmla="*/ 6 h 106"/>
                  <a:gd name="T8" fmla="*/ 36 w 111"/>
                  <a:gd name="T9" fmla="*/ 8 h 106"/>
                  <a:gd name="T10" fmla="*/ 34 w 111"/>
                  <a:gd name="T11" fmla="*/ 10 h 106"/>
                  <a:gd name="T12" fmla="*/ 25 w 111"/>
                  <a:gd name="T13" fmla="*/ 18 h 106"/>
                  <a:gd name="T14" fmla="*/ 17 w 111"/>
                  <a:gd name="T15" fmla="*/ 27 h 106"/>
                  <a:gd name="T16" fmla="*/ 13 w 111"/>
                  <a:gd name="T17" fmla="*/ 35 h 106"/>
                  <a:gd name="T18" fmla="*/ 6 w 111"/>
                  <a:gd name="T19" fmla="*/ 46 h 106"/>
                  <a:gd name="T20" fmla="*/ 4 w 111"/>
                  <a:gd name="T21" fmla="*/ 58 h 106"/>
                  <a:gd name="T22" fmla="*/ 0 w 111"/>
                  <a:gd name="T23" fmla="*/ 68 h 106"/>
                  <a:gd name="T24" fmla="*/ 0 w 111"/>
                  <a:gd name="T25" fmla="*/ 79 h 106"/>
                  <a:gd name="T26" fmla="*/ 4 w 111"/>
                  <a:gd name="T27" fmla="*/ 89 h 106"/>
                  <a:gd name="T28" fmla="*/ 8 w 111"/>
                  <a:gd name="T29" fmla="*/ 94 h 106"/>
                  <a:gd name="T30" fmla="*/ 11 w 111"/>
                  <a:gd name="T31" fmla="*/ 94 h 106"/>
                  <a:gd name="T32" fmla="*/ 31 w 111"/>
                  <a:gd name="T33" fmla="*/ 102 h 106"/>
                  <a:gd name="T34" fmla="*/ 48 w 111"/>
                  <a:gd name="T35" fmla="*/ 106 h 106"/>
                  <a:gd name="T36" fmla="*/ 61 w 111"/>
                  <a:gd name="T37" fmla="*/ 106 h 106"/>
                  <a:gd name="T38" fmla="*/ 84 w 111"/>
                  <a:gd name="T39" fmla="*/ 104 h 106"/>
                  <a:gd name="T40" fmla="*/ 102 w 111"/>
                  <a:gd name="T41" fmla="*/ 96 h 106"/>
                  <a:gd name="T42" fmla="*/ 109 w 111"/>
                  <a:gd name="T43" fmla="*/ 89 h 106"/>
                  <a:gd name="T44" fmla="*/ 111 w 111"/>
                  <a:gd name="T45" fmla="*/ 89 h 106"/>
                  <a:gd name="T46" fmla="*/ 107 w 111"/>
                  <a:gd name="T47" fmla="*/ 77 h 106"/>
                  <a:gd name="T48" fmla="*/ 107 w 111"/>
                  <a:gd name="T49" fmla="*/ 81 h 106"/>
                  <a:gd name="T50" fmla="*/ 100 w 111"/>
                  <a:gd name="T51" fmla="*/ 89 h 106"/>
                  <a:gd name="T52" fmla="*/ 84 w 111"/>
                  <a:gd name="T53" fmla="*/ 98 h 106"/>
                  <a:gd name="T54" fmla="*/ 57 w 111"/>
                  <a:gd name="T55" fmla="*/ 100 h 106"/>
                  <a:gd name="T56" fmla="*/ 36 w 111"/>
                  <a:gd name="T57" fmla="*/ 100 h 106"/>
                  <a:gd name="T58" fmla="*/ 15 w 111"/>
                  <a:gd name="T59" fmla="*/ 91 h 106"/>
                  <a:gd name="T60" fmla="*/ 13 w 111"/>
                  <a:gd name="T61" fmla="*/ 85 h 106"/>
                  <a:gd name="T62" fmla="*/ 25 w 111"/>
                  <a:gd name="T63" fmla="*/ 31 h 106"/>
                  <a:gd name="T64" fmla="*/ 31 w 111"/>
                  <a:gd name="T65" fmla="*/ 27 h 106"/>
                  <a:gd name="T66" fmla="*/ 44 w 111"/>
                  <a:gd name="T67" fmla="*/ 16 h 106"/>
                  <a:gd name="T68" fmla="*/ 56 w 111"/>
                  <a:gd name="T69" fmla="*/ 12 h 106"/>
                  <a:gd name="T70" fmla="*/ 73 w 111"/>
                  <a:gd name="T71" fmla="*/ 12 h 106"/>
                  <a:gd name="T72" fmla="*/ 54 w 111"/>
                  <a:gd name="T73" fmla="*/ 0 h 10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11"/>
                  <a:gd name="T112" fmla="*/ 0 h 106"/>
                  <a:gd name="T113" fmla="*/ 111 w 111"/>
                  <a:gd name="T114" fmla="*/ 106 h 10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11" h="106">
                    <a:moveTo>
                      <a:pt x="54" y="0"/>
                    </a:moveTo>
                    <a:lnTo>
                      <a:pt x="46" y="2"/>
                    </a:lnTo>
                    <a:lnTo>
                      <a:pt x="44" y="4"/>
                    </a:lnTo>
                    <a:lnTo>
                      <a:pt x="40" y="6"/>
                    </a:lnTo>
                    <a:lnTo>
                      <a:pt x="36" y="8"/>
                    </a:lnTo>
                    <a:lnTo>
                      <a:pt x="34" y="10"/>
                    </a:lnTo>
                    <a:lnTo>
                      <a:pt x="25" y="18"/>
                    </a:lnTo>
                    <a:lnTo>
                      <a:pt x="17" y="27"/>
                    </a:lnTo>
                    <a:lnTo>
                      <a:pt x="13" y="35"/>
                    </a:lnTo>
                    <a:lnTo>
                      <a:pt x="6" y="46"/>
                    </a:lnTo>
                    <a:lnTo>
                      <a:pt x="4" y="58"/>
                    </a:lnTo>
                    <a:lnTo>
                      <a:pt x="0" y="68"/>
                    </a:lnTo>
                    <a:lnTo>
                      <a:pt x="0" y="79"/>
                    </a:lnTo>
                    <a:lnTo>
                      <a:pt x="4" y="89"/>
                    </a:lnTo>
                    <a:lnTo>
                      <a:pt x="8" y="94"/>
                    </a:lnTo>
                    <a:lnTo>
                      <a:pt x="11" y="94"/>
                    </a:lnTo>
                    <a:lnTo>
                      <a:pt x="31" y="102"/>
                    </a:lnTo>
                    <a:lnTo>
                      <a:pt x="48" y="106"/>
                    </a:lnTo>
                    <a:lnTo>
                      <a:pt x="61" y="106"/>
                    </a:lnTo>
                    <a:lnTo>
                      <a:pt x="84" y="104"/>
                    </a:lnTo>
                    <a:lnTo>
                      <a:pt x="102" y="96"/>
                    </a:lnTo>
                    <a:lnTo>
                      <a:pt x="109" y="89"/>
                    </a:lnTo>
                    <a:lnTo>
                      <a:pt x="111" y="89"/>
                    </a:lnTo>
                    <a:lnTo>
                      <a:pt x="107" y="77"/>
                    </a:lnTo>
                    <a:lnTo>
                      <a:pt x="107" y="81"/>
                    </a:lnTo>
                    <a:lnTo>
                      <a:pt x="100" y="89"/>
                    </a:lnTo>
                    <a:lnTo>
                      <a:pt x="84" y="98"/>
                    </a:lnTo>
                    <a:lnTo>
                      <a:pt x="57" y="100"/>
                    </a:lnTo>
                    <a:lnTo>
                      <a:pt x="36" y="100"/>
                    </a:lnTo>
                    <a:lnTo>
                      <a:pt x="15" y="91"/>
                    </a:lnTo>
                    <a:lnTo>
                      <a:pt x="13" y="85"/>
                    </a:lnTo>
                    <a:lnTo>
                      <a:pt x="25" y="31"/>
                    </a:lnTo>
                    <a:lnTo>
                      <a:pt x="31" y="27"/>
                    </a:lnTo>
                    <a:lnTo>
                      <a:pt x="44" y="16"/>
                    </a:lnTo>
                    <a:lnTo>
                      <a:pt x="56" y="12"/>
                    </a:lnTo>
                    <a:lnTo>
                      <a:pt x="73" y="12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5100" y="2601"/>
                <a:ext cx="73" cy="179"/>
              </a:xfrm>
              <a:custGeom>
                <a:avLst/>
                <a:gdLst>
                  <a:gd name="T0" fmla="*/ 2 w 73"/>
                  <a:gd name="T1" fmla="*/ 179 h 179"/>
                  <a:gd name="T2" fmla="*/ 7 w 73"/>
                  <a:gd name="T3" fmla="*/ 179 h 179"/>
                  <a:gd name="T4" fmla="*/ 11 w 73"/>
                  <a:gd name="T5" fmla="*/ 169 h 179"/>
                  <a:gd name="T6" fmla="*/ 13 w 73"/>
                  <a:gd name="T7" fmla="*/ 167 h 179"/>
                  <a:gd name="T8" fmla="*/ 25 w 73"/>
                  <a:gd name="T9" fmla="*/ 164 h 179"/>
                  <a:gd name="T10" fmla="*/ 23 w 73"/>
                  <a:gd name="T11" fmla="*/ 158 h 179"/>
                  <a:gd name="T12" fmla="*/ 21 w 73"/>
                  <a:gd name="T13" fmla="*/ 148 h 179"/>
                  <a:gd name="T14" fmla="*/ 23 w 73"/>
                  <a:gd name="T15" fmla="*/ 141 h 179"/>
                  <a:gd name="T16" fmla="*/ 29 w 73"/>
                  <a:gd name="T17" fmla="*/ 129 h 179"/>
                  <a:gd name="T18" fmla="*/ 30 w 73"/>
                  <a:gd name="T19" fmla="*/ 117 h 179"/>
                  <a:gd name="T20" fmla="*/ 29 w 73"/>
                  <a:gd name="T21" fmla="*/ 117 h 179"/>
                  <a:gd name="T22" fmla="*/ 23 w 73"/>
                  <a:gd name="T23" fmla="*/ 110 h 179"/>
                  <a:gd name="T24" fmla="*/ 21 w 73"/>
                  <a:gd name="T25" fmla="*/ 102 h 179"/>
                  <a:gd name="T26" fmla="*/ 21 w 73"/>
                  <a:gd name="T27" fmla="*/ 91 h 179"/>
                  <a:gd name="T28" fmla="*/ 23 w 73"/>
                  <a:gd name="T29" fmla="*/ 81 h 179"/>
                  <a:gd name="T30" fmla="*/ 25 w 73"/>
                  <a:gd name="T31" fmla="*/ 69 h 179"/>
                  <a:gd name="T32" fmla="*/ 32 w 73"/>
                  <a:gd name="T33" fmla="*/ 58 h 179"/>
                  <a:gd name="T34" fmla="*/ 36 w 73"/>
                  <a:gd name="T35" fmla="*/ 50 h 179"/>
                  <a:gd name="T36" fmla="*/ 44 w 73"/>
                  <a:gd name="T37" fmla="*/ 41 h 179"/>
                  <a:gd name="T38" fmla="*/ 52 w 73"/>
                  <a:gd name="T39" fmla="*/ 33 h 179"/>
                  <a:gd name="T40" fmla="*/ 55 w 73"/>
                  <a:gd name="T41" fmla="*/ 31 h 179"/>
                  <a:gd name="T42" fmla="*/ 59 w 73"/>
                  <a:gd name="T43" fmla="*/ 29 h 179"/>
                  <a:gd name="T44" fmla="*/ 61 w 73"/>
                  <a:gd name="T45" fmla="*/ 27 h 179"/>
                  <a:gd name="T46" fmla="*/ 65 w 73"/>
                  <a:gd name="T47" fmla="*/ 25 h 179"/>
                  <a:gd name="T48" fmla="*/ 73 w 73"/>
                  <a:gd name="T49" fmla="*/ 23 h 179"/>
                  <a:gd name="T50" fmla="*/ 69 w 73"/>
                  <a:gd name="T51" fmla="*/ 8 h 179"/>
                  <a:gd name="T52" fmla="*/ 65 w 73"/>
                  <a:gd name="T53" fmla="*/ 6 h 179"/>
                  <a:gd name="T54" fmla="*/ 69 w 73"/>
                  <a:gd name="T55" fmla="*/ 0 h 179"/>
                  <a:gd name="T56" fmla="*/ 59 w 73"/>
                  <a:gd name="T57" fmla="*/ 0 h 179"/>
                  <a:gd name="T58" fmla="*/ 52 w 73"/>
                  <a:gd name="T59" fmla="*/ 4 h 179"/>
                  <a:gd name="T60" fmla="*/ 46 w 73"/>
                  <a:gd name="T61" fmla="*/ 8 h 179"/>
                  <a:gd name="T62" fmla="*/ 42 w 73"/>
                  <a:gd name="T63" fmla="*/ 10 h 179"/>
                  <a:gd name="T64" fmla="*/ 23 w 73"/>
                  <a:gd name="T65" fmla="*/ 29 h 179"/>
                  <a:gd name="T66" fmla="*/ 21 w 73"/>
                  <a:gd name="T67" fmla="*/ 33 h 179"/>
                  <a:gd name="T68" fmla="*/ 15 w 73"/>
                  <a:gd name="T69" fmla="*/ 39 h 179"/>
                  <a:gd name="T70" fmla="*/ 11 w 73"/>
                  <a:gd name="T71" fmla="*/ 41 h 179"/>
                  <a:gd name="T72" fmla="*/ 6 w 73"/>
                  <a:gd name="T73" fmla="*/ 45 h 179"/>
                  <a:gd name="T74" fmla="*/ 2 w 73"/>
                  <a:gd name="T75" fmla="*/ 75 h 179"/>
                  <a:gd name="T76" fmla="*/ 2 w 73"/>
                  <a:gd name="T77" fmla="*/ 137 h 179"/>
                  <a:gd name="T78" fmla="*/ 4 w 73"/>
                  <a:gd name="T79" fmla="*/ 150 h 179"/>
                  <a:gd name="T80" fmla="*/ 2 w 73"/>
                  <a:gd name="T81" fmla="*/ 156 h 179"/>
                  <a:gd name="T82" fmla="*/ 0 w 73"/>
                  <a:gd name="T83" fmla="*/ 162 h 179"/>
                  <a:gd name="T84" fmla="*/ 0 w 73"/>
                  <a:gd name="T85" fmla="*/ 171 h 179"/>
                  <a:gd name="T86" fmla="*/ 2 w 73"/>
                  <a:gd name="T87" fmla="*/ 179 h 1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73"/>
                  <a:gd name="T133" fmla="*/ 0 h 179"/>
                  <a:gd name="T134" fmla="*/ 73 w 73"/>
                  <a:gd name="T135" fmla="*/ 179 h 1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73" h="179">
                    <a:moveTo>
                      <a:pt x="2" y="179"/>
                    </a:moveTo>
                    <a:lnTo>
                      <a:pt x="7" y="179"/>
                    </a:lnTo>
                    <a:lnTo>
                      <a:pt x="11" y="169"/>
                    </a:lnTo>
                    <a:lnTo>
                      <a:pt x="13" y="167"/>
                    </a:lnTo>
                    <a:lnTo>
                      <a:pt x="25" y="164"/>
                    </a:lnTo>
                    <a:lnTo>
                      <a:pt x="23" y="158"/>
                    </a:lnTo>
                    <a:lnTo>
                      <a:pt x="21" y="148"/>
                    </a:lnTo>
                    <a:lnTo>
                      <a:pt x="23" y="141"/>
                    </a:lnTo>
                    <a:lnTo>
                      <a:pt x="29" y="129"/>
                    </a:lnTo>
                    <a:lnTo>
                      <a:pt x="30" y="117"/>
                    </a:lnTo>
                    <a:lnTo>
                      <a:pt x="29" y="117"/>
                    </a:lnTo>
                    <a:lnTo>
                      <a:pt x="23" y="110"/>
                    </a:lnTo>
                    <a:lnTo>
                      <a:pt x="21" y="102"/>
                    </a:lnTo>
                    <a:lnTo>
                      <a:pt x="21" y="91"/>
                    </a:lnTo>
                    <a:lnTo>
                      <a:pt x="23" y="81"/>
                    </a:lnTo>
                    <a:lnTo>
                      <a:pt x="25" y="69"/>
                    </a:lnTo>
                    <a:lnTo>
                      <a:pt x="32" y="58"/>
                    </a:lnTo>
                    <a:lnTo>
                      <a:pt x="36" y="50"/>
                    </a:lnTo>
                    <a:lnTo>
                      <a:pt x="44" y="41"/>
                    </a:lnTo>
                    <a:lnTo>
                      <a:pt x="52" y="33"/>
                    </a:lnTo>
                    <a:lnTo>
                      <a:pt x="55" y="31"/>
                    </a:lnTo>
                    <a:lnTo>
                      <a:pt x="59" y="29"/>
                    </a:lnTo>
                    <a:lnTo>
                      <a:pt x="61" y="27"/>
                    </a:lnTo>
                    <a:lnTo>
                      <a:pt x="65" y="25"/>
                    </a:lnTo>
                    <a:lnTo>
                      <a:pt x="73" y="23"/>
                    </a:lnTo>
                    <a:lnTo>
                      <a:pt x="69" y="8"/>
                    </a:lnTo>
                    <a:lnTo>
                      <a:pt x="65" y="6"/>
                    </a:lnTo>
                    <a:lnTo>
                      <a:pt x="69" y="0"/>
                    </a:lnTo>
                    <a:lnTo>
                      <a:pt x="59" y="0"/>
                    </a:lnTo>
                    <a:lnTo>
                      <a:pt x="52" y="4"/>
                    </a:lnTo>
                    <a:lnTo>
                      <a:pt x="46" y="8"/>
                    </a:lnTo>
                    <a:lnTo>
                      <a:pt x="42" y="10"/>
                    </a:lnTo>
                    <a:lnTo>
                      <a:pt x="23" y="29"/>
                    </a:lnTo>
                    <a:lnTo>
                      <a:pt x="21" y="33"/>
                    </a:lnTo>
                    <a:lnTo>
                      <a:pt x="15" y="39"/>
                    </a:lnTo>
                    <a:lnTo>
                      <a:pt x="11" y="41"/>
                    </a:lnTo>
                    <a:lnTo>
                      <a:pt x="6" y="45"/>
                    </a:lnTo>
                    <a:lnTo>
                      <a:pt x="2" y="75"/>
                    </a:lnTo>
                    <a:lnTo>
                      <a:pt x="2" y="137"/>
                    </a:lnTo>
                    <a:lnTo>
                      <a:pt x="4" y="150"/>
                    </a:lnTo>
                    <a:lnTo>
                      <a:pt x="2" y="156"/>
                    </a:lnTo>
                    <a:lnTo>
                      <a:pt x="0" y="162"/>
                    </a:lnTo>
                    <a:lnTo>
                      <a:pt x="0" y="171"/>
                    </a:lnTo>
                    <a:lnTo>
                      <a:pt x="2" y="179"/>
                    </a:lnTo>
                    <a:close/>
                  </a:path>
                </a:pathLst>
              </a:custGeom>
              <a:solidFill>
                <a:srgbClr val="80C2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5008" y="2872"/>
                <a:ext cx="46" cy="163"/>
              </a:xfrm>
              <a:custGeom>
                <a:avLst/>
                <a:gdLst>
                  <a:gd name="T0" fmla="*/ 0 w 46"/>
                  <a:gd name="T1" fmla="*/ 14 h 163"/>
                  <a:gd name="T2" fmla="*/ 0 w 46"/>
                  <a:gd name="T3" fmla="*/ 23 h 163"/>
                  <a:gd name="T4" fmla="*/ 6 w 46"/>
                  <a:gd name="T5" fmla="*/ 39 h 163"/>
                  <a:gd name="T6" fmla="*/ 6 w 46"/>
                  <a:gd name="T7" fmla="*/ 54 h 163"/>
                  <a:gd name="T8" fmla="*/ 9 w 46"/>
                  <a:gd name="T9" fmla="*/ 71 h 163"/>
                  <a:gd name="T10" fmla="*/ 13 w 46"/>
                  <a:gd name="T11" fmla="*/ 90 h 163"/>
                  <a:gd name="T12" fmla="*/ 15 w 46"/>
                  <a:gd name="T13" fmla="*/ 108 h 163"/>
                  <a:gd name="T14" fmla="*/ 19 w 46"/>
                  <a:gd name="T15" fmla="*/ 121 h 163"/>
                  <a:gd name="T16" fmla="*/ 21 w 46"/>
                  <a:gd name="T17" fmla="*/ 127 h 163"/>
                  <a:gd name="T18" fmla="*/ 25 w 46"/>
                  <a:gd name="T19" fmla="*/ 142 h 163"/>
                  <a:gd name="T20" fmla="*/ 29 w 46"/>
                  <a:gd name="T21" fmla="*/ 156 h 163"/>
                  <a:gd name="T22" fmla="*/ 29 w 46"/>
                  <a:gd name="T23" fmla="*/ 163 h 163"/>
                  <a:gd name="T24" fmla="*/ 46 w 46"/>
                  <a:gd name="T25" fmla="*/ 163 h 163"/>
                  <a:gd name="T26" fmla="*/ 44 w 46"/>
                  <a:gd name="T27" fmla="*/ 156 h 163"/>
                  <a:gd name="T28" fmla="*/ 44 w 46"/>
                  <a:gd name="T29" fmla="*/ 150 h 163"/>
                  <a:gd name="T30" fmla="*/ 40 w 46"/>
                  <a:gd name="T31" fmla="*/ 138 h 163"/>
                  <a:gd name="T32" fmla="*/ 36 w 46"/>
                  <a:gd name="T33" fmla="*/ 123 h 163"/>
                  <a:gd name="T34" fmla="*/ 34 w 46"/>
                  <a:gd name="T35" fmla="*/ 108 h 163"/>
                  <a:gd name="T36" fmla="*/ 30 w 46"/>
                  <a:gd name="T37" fmla="*/ 94 h 163"/>
                  <a:gd name="T38" fmla="*/ 29 w 46"/>
                  <a:gd name="T39" fmla="*/ 81 h 163"/>
                  <a:gd name="T40" fmla="*/ 25 w 46"/>
                  <a:gd name="T41" fmla="*/ 63 h 163"/>
                  <a:gd name="T42" fmla="*/ 21 w 46"/>
                  <a:gd name="T43" fmla="*/ 48 h 163"/>
                  <a:gd name="T44" fmla="*/ 17 w 46"/>
                  <a:gd name="T45" fmla="*/ 33 h 163"/>
                  <a:gd name="T46" fmla="*/ 17 w 46"/>
                  <a:gd name="T47" fmla="*/ 19 h 163"/>
                  <a:gd name="T48" fmla="*/ 11 w 46"/>
                  <a:gd name="T49" fmla="*/ 0 h 163"/>
                  <a:gd name="T50" fmla="*/ 7 w 46"/>
                  <a:gd name="T51" fmla="*/ 0 h 163"/>
                  <a:gd name="T52" fmla="*/ 6 w 46"/>
                  <a:gd name="T53" fmla="*/ 2 h 163"/>
                  <a:gd name="T54" fmla="*/ 2 w 46"/>
                  <a:gd name="T55" fmla="*/ 4 h 163"/>
                  <a:gd name="T56" fmla="*/ 2 w 46"/>
                  <a:gd name="T57" fmla="*/ 8 h 163"/>
                  <a:gd name="T58" fmla="*/ 0 w 46"/>
                  <a:gd name="T59" fmla="*/ 10 h 163"/>
                  <a:gd name="T60" fmla="*/ 0 w 46"/>
                  <a:gd name="T61" fmla="*/ 14 h 163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46"/>
                  <a:gd name="T94" fmla="*/ 0 h 163"/>
                  <a:gd name="T95" fmla="*/ 46 w 46"/>
                  <a:gd name="T96" fmla="*/ 163 h 163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46" h="163">
                    <a:moveTo>
                      <a:pt x="0" y="14"/>
                    </a:moveTo>
                    <a:lnTo>
                      <a:pt x="0" y="23"/>
                    </a:lnTo>
                    <a:lnTo>
                      <a:pt x="6" y="39"/>
                    </a:lnTo>
                    <a:lnTo>
                      <a:pt x="6" y="54"/>
                    </a:lnTo>
                    <a:lnTo>
                      <a:pt x="9" y="71"/>
                    </a:lnTo>
                    <a:lnTo>
                      <a:pt x="13" y="90"/>
                    </a:lnTo>
                    <a:lnTo>
                      <a:pt x="15" y="108"/>
                    </a:lnTo>
                    <a:lnTo>
                      <a:pt x="19" y="121"/>
                    </a:lnTo>
                    <a:lnTo>
                      <a:pt x="21" y="127"/>
                    </a:lnTo>
                    <a:lnTo>
                      <a:pt x="25" y="142"/>
                    </a:lnTo>
                    <a:lnTo>
                      <a:pt x="29" y="156"/>
                    </a:lnTo>
                    <a:lnTo>
                      <a:pt x="29" y="163"/>
                    </a:lnTo>
                    <a:lnTo>
                      <a:pt x="46" y="163"/>
                    </a:lnTo>
                    <a:lnTo>
                      <a:pt x="44" y="156"/>
                    </a:lnTo>
                    <a:lnTo>
                      <a:pt x="44" y="150"/>
                    </a:lnTo>
                    <a:lnTo>
                      <a:pt x="40" y="138"/>
                    </a:lnTo>
                    <a:lnTo>
                      <a:pt x="36" y="123"/>
                    </a:lnTo>
                    <a:lnTo>
                      <a:pt x="34" y="108"/>
                    </a:lnTo>
                    <a:lnTo>
                      <a:pt x="30" y="94"/>
                    </a:lnTo>
                    <a:lnTo>
                      <a:pt x="29" y="81"/>
                    </a:lnTo>
                    <a:lnTo>
                      <a:pt x="25" y="63"/>
                    </a:lnTo>
                    <a:lnTo>
                      <a:pt x="21" y="48"/>
                    </a:lnTo>
                    <a:lnTo>
                      <a:pt x="17" y="33"/>
                    </a:lnTo>
                    <a:lnTo>
                      <a:pt x="17" y="19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FC08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9"/>
              <p:cNvSpPr>
                <a:spLocks/>
              </p:cNvSpPr>
              <p:nvPr/>
            </p:nvSpPr>
            <p:spPr bwMode="auto">
              <a:xfrm>
                <a:off x="5019" y="2918"/>
                <a:ext cx="23" cy="113"/>
              </a:xfrm>
              <a:custGeom>
                <a:avLst/>
                <a:gdLst>
                  <a:gd name="T0" fmla="*/ 0 w 23"/>
                  <a:gd name="T1" fmla="*/ 0 h 113"/>
                  <a:gd name="T2" fmla="*/ 2 w 23"/>
                  <a:gd name="T3" fmla="*/ 14 h 113"/>
                  <a:gd name="T4" fmla="*/ 8 w 23"/>
                  <a:gd name="T5" fmla="*/ 29 h 113"/>
                  <a:gd name="T6" fmla="*/ 10 w 23"/>
                  <a:gd name="T7" fmla="*/ 42 h 113"/>
                  <a:gd name="T8" fmla="*/ 12 w 23"/>
                  <a:gd name="T9" fmla="*/ 60 h 113"/>
                  <a:gd name="T10" fmla="*/ 14 w 23"/>
                  <a:gd name="T11" fmla="*/ 71 h 113"/>
                  <a:gd name="T12" fmla="*/ 14 w 23"/>
                  <a:gd name="T13" fmla="*/ 79 h 113"/>
                  <a:gd name="T14" fmla="*/ 18 w 23"/>
                  <a:gd name="T15" fmla="*/ 92 h 113"/>
                  <a:gd name="T16" fmla="*/ 21 w 23"/>
                  <a:gd name="T17" fmla="*/ 106 h 113"/>
                  <a:gd name="T18" fmla="*/ 23 w 23"/>
                  <a:gd name="T19" fmla="*/ 113 h 113"/>
                  <a:gd name="T20" fmla="*/ 21 w 23"/>
                  <a:gd name="T21" fmla="*/ 106 h 11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"/>
                  <a:gd name="T34" fmla="*/ 0 h 113"/>
                  <a:gd name="T35" fmla="*/ 23 w 23"/>
                  <a:gd name="T36" fmla="*/ 113 h 11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" h="113">
                    <a:moveTo>
                      <a:pt x="0" y="0"/>
                    </a:moveTo>
                    <a:lnTo>
                      <a:pt x="2" y="14"/>
                    </a:lnTo>
                    <a:lnTo>
                      <a:pt x="8" y="29"/>
                    </a:lnTo>
                    <a:lnTo>
                      <a:pt x="10" y="42"/>
                    </a:lnTo>
                    <a:lnTo>
                      <a:pt x="12" y="60"/>
                    </a:lnTo>
                    <a:lnTo>
                      <a:pt x="14" y="71"/>
                    </a:lnTo>
                    <a:lnTo>
                      <a:pt x="14" y="79"/>
                    </a:lnTo>
                    <a:lnTo>
                      <a:pt x="18" y="92"/>
                    </a:lnTo>
                    <a:lnTo>
                      <a:pt x="21" y="106"/>
                    </a:lnTo>
                    <a:lnTo>
                      <a:pt x="23" y="113"/>
                    </a:lnTo>
                    <a:lnTo>
                      <a:pt x="21" y="10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20"/>
              <p:cNvSpPr>
                <a:spLocks/>
              </p:cNvSpPr>
              <p:nvPr/>
            </p:nvSpPr>
            <p:spPr bwMode="auto">
              <a:xfrm>
                <a:off x="5065" y="2515"/>
                <a:ext cx="102" cy="77"/>
              </a:xfrm>
              <a:custGeom>
                <a:avLst/>
                <a:gdLst>
                  <a:gd name="T0" fmla="*/ 6 w 102"/>
                  <a:gd name="T1" fmla="*/ 40 h 77"/>
                  <a:gd name="T2" fmla="*/ 8 w 102"/>
                  <a:gd name="T3" fmla="*/ 38 h 77"/>
                  <a:gd name="T4" fmla="*/ 8 w 102"/>
                  <a:gd name="T5" fmla="*/ 42 h 77"/>
                  <a:gd name="T6" fmla="*/ 14 w 102"/>
                  <a:gd name="T7" fmla="*/ 42 h 77"/>
                  <a:gd name="T8" fmla="*/ 18 w 102"/>
                  <a:gd name="T9" fmla="*/ 40 h 77"/>
                  <a:gd name="T10" fmla="*/ 23 w 102"/>
                  <a:gd name="T11" fmla="*/ 42 h 77"/>
                  <a:gd name="T12" fmla="*/ 33 w 102"/>
                  <a:gd name="T13" fmla="*/ 38 h 77"/>
                  <a:gd name="T14" fmla="*/ 41 w 102"/>
                  <a:gd name="T15" fmla="*/ 36 h 77"/>
                  <a:gd name="T16" fmla="*/ 48 w 102"/>
                  <a:gd name="T17" fmla="*/ 38 h 77"/>
                  <a:gd name="T18" fmla="*/ 52 w 102"/>
                  <a:gd name="T19" fmla="*/ 48 h 77"/>
                  <a:gd name="T20" fmla="*/ 54 w 102"/>
                  <a:gd name="T21" fmla="*/ 54 h 77"/>
                  <a:gd name="T22" fmla="*/ 56 w 102"/>
                  <a:gd name="T23" fmla="*/ 61 h 77"/>
                  <a:gd name="T24" fmla="*/ 58 w 102"/>
                  <a:gd name="T25" fmla="*/ 63 h 77"/>
                  <a:gd name="T26" fmla="*/ 64 w 102"/>
                  <a:gd name="T27" fmla="*/ 63 h 77"/>
                  <a:gd name="T28" fmla="*/ 71 w 102"/>
                  <a:gd name="T29" fmla="*/ 56 h 77"/>
                  <a:gd name="T30" fmla="*/ 79 w 102"/>
                  <a:gd name="T31" fmla="*/ 50 h 77"/>
                  <a:gd name="T32" fmla="*/ 85 w 102"/>
                  <a:gd name="T33" fmla="*/ 54 h 77"/>
                  <a:gd name="T34" fmla="*/ 85 w 102"/>
                  <a:gd name="T35" fmla="*/ 59 h 77"/>
                  <a:gd name="T36" fmla="*/ 83 w 102"/>
                  <a:gd name="T37" fmla="*/ 63 h 77"/>
                  <a:gd name="T38" fmla="*/ 81 w 102"/>
                  <a:gd name="T39" fmla="*/ 67 h 77"/>
                  <a:gd name="T40" fmla="*/ 75 w 102"/>
                  <a:gd name="T41" fmla="*/ 73 h 77"/>
                  <a:gd name="T42" fmla="*/ 79 w 102"/>
                  <a:gd name="T43" fmla="*/ 71 h 77"/>
                  <a:gd name="T44" fmla="*/ 83 w 102"/>
                  <a:gd name="T45" fmla="*/ 77 h 77"/>
                  <a:gd name="T46" fmla="*/ 87 w 102"/>
                  <a:gd name="T47" fmla="*/ 73 h 77"/>
                  <a:gd name="T48" fmla="*/ 88 w 102"/>
                  <a:gd name="T49" fmla="*/ 73 h 77"/>
                  <a:gd name="T50" fmla="*/ 92 w 102"/>
                  <a:gd name="T51" fmla="*/ 75 h 77"/>
                  <a:gd name="T52" fmla="*/ 96 w 102"/>
                  <a:gd name="T53" fmla="*/ 71 h 77"/>
                  <a:gd name="T54" fmla="*/ 98 w 102"/>
                  <a:gd name="T55" fmla="*/ 65 h 77"/>
                  <a:gd name="T56" fmla="*/ 100 w 102"/>
                  <a:gd name="T57" fmla="*/ 59 h 77"/>
                  <a:gd name="T58" fmla="*/ 102 w 102"/>
                  <a:gd name="T59" fmla="*/ 50 h 77"/>
                  <a:gd name="T60" fmla="*/ 100 w 102"/>
                  <a:gd name="T61" fmla="*/ 42 h 77"/>
                  <a:gd name="T62" fmla="*/ 100 w 102"/>
                  <a:gd name="T63" fmla="*/ 34 h 77"/>
                  <a:gd name="T64" fmla="*/ 94 w 102"/>
                  <a:gd name="T65" fmla="*/ 21 h 77"/>
                  <a:gd name="T66" fmla="*/ 87 w 102"/>
                  <a:gd name="T67" fmla="*/ 11 h 77"/>
                  <a:gd name="T68" fmla="*/ 81 w 102"/>
                  <a:gd name="T69" fmla="*/ 8 h 77"/>
                  <a:gd name="T70" fmla="*/ 75 w 102"/>
                  <a:gd name="T71" fmla="*/ 6 h 77"/>
                  <a:gd name="T72" fmla="*/ 69 w 102"/>
                  <a:gd name="T73" fmla="*/ 0 h 77"/>
                  <a:gd name="T74" fmla="*/ 37 w 102"/>
                  <a:gd name="T75" fmla="*/ 0 h 77"/>
                  <a:gd name="T76" fmla="*/ 29 w 102"/>
                  <a:gd name="T77" fmla="*/ 4 h 77"/>
                  <a:gd name="T78" fmla="*/ 18 w 102"/>
                  <a:gd name="T79" fmla="*/ 10 h 77"/>
                  <a:gd name="T80" fmla="*/ 12 w 102"/>
                  <a:gd name="T81" fmla="*/ 17 h 77"/>
                  <a:gd name="T82" fmla="*/ 6 w 102"/>
                  <a:gd name="T83" fmla="*/ 25 h 77"/>
                  <a:gd name="T84" fmla="*/ 4 w 102"/>
                  <a:gd name="T85" fmla="*/ 31 h 77"/>
                  <a:gd name="T86" fmla="*/ 0 w 102"/>
                  <a:gd name="T87" fmla="*/ 36 h 77"/>
                  <a:gd name="T88" fmla="*/ 0 w 102"/>
                  <a:gd name="T89" fmla="*/ 44 h 77"/>
                  <a:gd name="T90" fmla="*/ 6 w 102"/>
                  <a:gd name="T91" fmla="*/ 40 h 77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02"/>
                  <a:gd name="T139" fmla="*/ 0 h 77"/>
                  <a:gd name="T140" fmla="*/ 102 w 102"/>
                  <a:gd name="T141" fmla="*/ 77 h 77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02" h="77">
                    <a:moveTo>
                      <a:pt x="6" y="40"/>
                    </a:moveTo>
                    <a:lnTo>
                      <a:pt x="8" y="38"/>
                    </a:lnTo>
                    <a:lnTo>
                      <a:pt x="8" y="42"/>
                    </a:lnTo>
                    <a:lnTo>
                      <a:pt x="14" y="42"/>
                    </a:lnTo>
                    <a:lnTo>
                      <a:pt x="18" y="40"/>
                    </a:lnTo>
                    <a:lnTo>
                      <a:pt x="23" y="42"/>
                    </a:lnTo>
                    <a:lnTo>
                      <a:pt x="33" y="38"/>
                    </a:lnTo>
                    <a:lnTo>
                      <a:pt x="41" y="36"/>
                    </a:lnTo>
                    <a:lnTo>
                      <a:pt x="48" y="38"/>
                    </a:lnTo>
                    <a:lnTo>
                      <a:pt x="52" y="48"/>
                    </a:lnTo>
                    <a:lnTo>
                      <a:pt x="54" y="54"/>
                    </a:lnTo>
                    <a:lnTo>
                      <a:pt x="56" y="61"/>
                    </a:lnTo>
                    <a:lnTo>
                      <a:pt x="58" y="63"/>
                    </a:lnTo>
                    <a:lnTo>
                      <a:pt x="64" y="63"/>
                    </a:lnTo>
                    <a:lnTo>
                      <a:pt x="71" y="56"/>
                    </a:lnTo>
                    <a:lnTo>
                      <a:pt x="79" y="50"/>
                    </a:lnTo>
                    <a:lnTo>
                      <a:pt x="85" y="54"/>
                    </a:lnTo>
                    <a:lnTo>
                      <a:pt x="85" y="59"/>
                    </a:lnTo>
                    <a:lnTo>
                      <a:pt x="83" y="63"/>
                    </a:lnTo>
                    <a:lnTo>
                      <a:pt x="81" y="67"/>
                    </a:lnTo>
                    <a:lnTo>
                      <a:pt x="75" y="73"/>
                    </a:lnTo>
                    <a:lnTo>
                      <a:pt x="79" y="71"/>
                    </a:lnTo>
                    <a:lnTo>
                      <a:pt x="83" y="77"/>
                    </a:lnTo>
                    <a:lnTo>
                      <a:pt x="87" y="73"/>
                    </a:lnTo>
                    <a:lnTo>
                      <a:pt x="88" y="73"/>
                    </a:lnTo>
                    <a:lnTo>
                      <a:pt x="92" y="75"/>
                    </a:lnTo>
                    <a:lnTo>
                      <a:pt x="96" y="71"/>
                    </a:lnTo>
                    <a:lnTo>
                      <a:pt x="98" y="65"/>
                    </a:lnTo>
                    <a:lnTo>
                      <a:pt x="100" y="59"/>
                    </a:lnTo>
                    <a:lnTo>
                      <a:pt x="102" y="50"/>
                    </a:lnTo>
                    <a:lnTo>
                      <a:pt x="100" y="42"/>
                    </a:lnTo>
                    <a:lnTo>
                      <a:pt x="100" y="34"/>
                    </a:lnTo>
                    <a:lnTo>
                      <a:pt x="94" y="21"/>
                    </a:lnTo>
                    <a:lnTo>
                      <a:pt x="87" y="11"/>
                    </a:lnTo>
                    <a:lnTo>
                      <a:pt x="81" y="8"/>
                    </a:lnTo>
                    <a:lnTo>
                      <a:pt x="75" y="6"/>
                    </a:lnTo>
                    <a:lnTo>
                      <a:pt x="69" y="0"/>
                    </a:lnTo>
                    <a:lnTo>
                      <a:pt x="37" y="0"/>
                    </a:lnTo>
                    <a:lnTo>
                      <a:pt x="29" y="4"/>
                    </a:lnTo>
                    <a:lnTo>
                      <a:pt x="18" y="10"/>
                    </a:lnTo>
                    <a:lnTo>
                      <a:pt x="12" y="17"/>
                    </a:lnTo>
                    <a:lnTo>
                      <a:pt x="6" y="25"/>
                    </a:lnTo>
                    <a:lnTo>
                      <a:pt x="4" y="31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6" y="4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21"/>
              <p:cNvSpPr>
                <a:spLocks/>
              </p:cNvSpPr>
              <p:nvPr/>
            </p:nvSpPr>
            <p:spPr bwMode="auto">
              <a:xfrm>
                <a:off x="5031" y="2945"/>
                <a:ext cx="13" cy="86"/>
              </a:xfrm>
              <a:custGeom>
                <a:avLst/>
                <a:gdLst>
                  <a:gd name="T0" fmla="*/ 13 w 13"/>
                  <a:gd name="T1" fmla="*/ 86 h 86"/>
                  <a:gd name="T2" fmla="*/ 11 w 13"/>
                  <a:gd name="T3" fmla="*/ 73 h 86"/>
                  <a:gd name="T4" fmla="*/ 7 w 13"/>
                  <a:gd name="T5" fmla="*/ 58 h 86"/>
                  <a:gd name="T6" fmla="*/ 4 w 13"/>
                  <a:gd name="T7" fmla="*/ 44 h 86"/>
                  <a:gd name="T8" fmla="*/ 2 w 13"/>
                  <a:gd name="T9" fmla="*/ 29 h 86"/>
                  <a:gd name="T10" fmla="*/ 2 w 13"/>
                  <a:gd name="T11" fmla="*/ 14 h 86"/>
                  <a:gd name="T12" fmla="*/ 0 w 13"/>
                  <a:gd name="T13" fmla="*/ 0 h 86"/>
                  <a:gd name="T14" fmla="*/ 2 w 13"/>
                  <a:gd name="T15" fmla="*/ 0 h 86"/>
                  <a:gd name="T16" fmla="*/ 0 w 13"/>
                  <a:gd name="T17" fmla="*/ 0 h 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"/>
                  <a:gd name="T28" fmla="*/ 0 h 86"/>
                  <a:gd name="T29" fmla="*/ 13 w 13"/>
                  <a:gd name="T30" fmla="*/ 86 h 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" h="86">
                    <a:moveTo>
                      <a:pt x="13" y="86"/>
                    </a:moveTo>
                    <a:lnTo>
                      <a:pt x="11" y="73"/>
                    </a:lnTo>
                    <a:lnTo>
                      <a:pt x="7" y="58"/>
                    </a:lnTo>
                    <a:lnTo>
                      <a:pt x="4" y="44"/>
                    </a:lnTo>
                    <a:lnTo>
                      <a:pt x="2" y="29"/>
                    </a:lnTo>
                    <a:lnTo>
                      <a:pt x="2" y="14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22"/>
              <p:cNvSpPr>
                <a:spLocks/>
              </p:cNvSpPr>
              <p:nvPr/>
            </p:nvSpPr>
            <p:spPr bwMode="auto">
              <a:xfrm>
                <a:off x="5069" y="2551"/>
                <a:ext cx="81" cy="81"/>
              </a:xfrm>
              <a:custGeom>
                <a:avLst/>
                <a:gdLst>
                  <a:gd name="T0" fmla="*/ 29 w 81"/>
                  <a:gd name="T1" fmla="*/ 81 h 81"/>
                  <a:gd name="T2" fmla="*/ 35 w 81"/>
                  <a:gd name="T3" fmla="*/ 79 h 81"/>
                  <a:gd name="T4" fmla="*/ 38 w 81"/>
                  <a:gd name="T5" fmla="*/ 77 h 81"/>
                  <a:gd name="T6" fmla="*/ 61 w 81"/>
                  <a:gd name="T7" fmla="*/ 54 h 81"/>
                  <a:gd name="T8" fmla="*/ 67 w 81"/>
                  <a:gd name="T9" fmla="*/ 52 h 81"/>
                  <a:gd name="T10" fmla="*/ 73 w 81"/>
                  <a:gd name="T11" fmla="*/ 46 h 81"/>
                  <a:gd name="T12" fmla="*/ 77 w 81"/>
                  <a:gd name="T13" fmla="*/ 45 h 81"/>
                  <a:gd name="T14" fmla="*/ 79 w 81"/>
                  <a:gd name="T15" fmla="*/ 41 h 81"/>
                  <a:gd name="T16" fmla="*/ 77 w 81"/>
                  <a:gd name="T17" fmla="*/ 35 h 81"/>
                  <a:gd name="T18" fmla="*/ 71 w 81"/>
                  <a:gd name="T19" fmla="*/ 37 h 81"/>
                  <a:gd name="T20" fmla="*/ 77 w 81"/>
                  <a:gd name="T21" fmla="*/ 31 h 81"/>
                  <a:gd name="T22" fmla="*/ 79 w 81"/>
                  <a:gd name="T23" fmla="*/ 27 h 81"/>
                  <a:gd name="T24" fmla="*/ 81 w 81"/>
                  <a:gd name="T25" fmla="*/ 23 h 81"/>
                  <a:gd name="T26" fmla="*/ 81 w 81"/>
                  <a:gd name="T27" fmla="*/ 18 h 81"/>
                  <a:gd name="T28" fmla="*/ 77 w 81"/>
                  <a:gd name="T29" fmla="*/ 14 h 81"/>
                  <a:gd name="T30" fmla="*/ 69 w 81"/>
                  <a:gd name="T31" fmla="*/ 20 h 81"/>
                  <a:gd name="T32" fmla="*/ 61 w 81"/>
                  <a:gd name="T33" fmla="*/ 27 h 81"/>
                  <a:gd name="T34" fmla="*/ 54 w 81"/>
                  <a:gd name="T35" fmla="*/ 27 h 81"/>
                  <a:gd name="T36" fmla="*/ 52 w 81"/>
                  <a:gd name="T37" fmla="*/ 25 h 81"/>
                  <a:gd name="T38" fmla="*/ 52 w 81"/>
                  <a:gd name="T39" fmla="*/ 18 h 81"/>
                  <a:gd name="T40" fmla="*/ 50 w 81"/>
                  <a:gd name="T41" fmla="*/ 12 h 81"/>
                  <a:gd name="T42" fmla="*/ 46 w 81"/>
                  <a:gd name="T43" fmla="*/ 2 h 81"/>
                  <a:gd name="T44" fmla="*/ 38 w 81"/>
                  <a:gd name="T45" fmla="*/ 0 h 81"/>
                  <a:gd name="T46" fmla="*/ 29 w 81"/>
                  <a:gd name="T47" fmla="*/ 4 h 81"/>
                  <a:gd name="T48" fmla="*/ 19 w 81"/>
                  <a:gd name="T49" fmla="*/ 6 h 81"/>
                  <a:gd name="T50" fmla="*/ 6 w 81"/>
                  <a:gd name="T51" fmla="*/ 6 h 81"/>
                  <a:gd name="T52" fmla="*/ 6 w 81"/>
                  <a:gd name="T53" fmla="*/ 2 h 81"/>
                  <a:gd name="T54" fmla="*/ 2 w 81"/>
                  <a:gd name="T55" fmla="*/ 4 h 81"/>
                  <a:gd name="T56" fmla="*/ 2 w 81"/>
                  <a:gd name="T57" fmla="*/ 8 h 81"/>
                  <a:gd name="T58" fmla="*/ 0 w 81"/>
                  <a:gd name="T59" fmla="*/ 14 h 81"/>
                  <a:gd name="T60" fmla="*/ 0 w 81"/>
                  <a:gd name="T61" fmla="*/ 18 h 81"/>
                  <a:gd name="T62" fmla="*/ 2 w 81"/>
                  <a:gd name="T63" fmla="*/ 22 h 81"/>
                  <a:gd name="T64" fmla="*/ 6 w 81"/>
                  <a:gd name="T65" fmla="*/ 27 h 81"/>
                  <a:gd name="T66" fmla="*/ 6 w 81"/>
                  <a:gd name="T67" fmla="*/ 31 h 81"/>
                  <a:gd name="T68" fmla="*/ 4 w 81"/>
                  <a:gd name="T69" fmla="*/ 37 h 81"/>
                  <a:gd name="T70" fmla="*/ 2 w 81"/>
                  <a:gd name="T71" fmla="*/ 45 h 81"/>
                  <a:gd name="T72" fmla="*/ 2 w 81"/>
                  <a:gd name="T73" fmla="*/ 46 h 81"/>
                  <a:gd name="T74" fmla="*/ 4 w 81"/>
                  <a:gd name="T75" fmla="*/ 48 h 81"/>
                  <a:gd name="T76" fmla="*/ 10 w 81"/>
                  <a:gd name="T77" fmla="*/ 48 h 81"/>
                  <a:gd name="T78" fmla="*/ 10 w 81"/>
                  <a:gd name="T79" fmla="*/ 52 h 81"/>
                  <a:gd name="T80" fmla="*/ 12 w 81"/>
                  <a:gd name="T81" fmla="*/ 56 h 81"/>
                  <a:gd name="T82" fmla="*/ 27 w 81"/>
                  <a:gd name="T83" fmla="*/ 56 h 81"/>
                  <a:gd name="T84" fmla="*/ 23 w 81"/>
                  <a:gd name="T85" fmla="*/ 60 h 81"/>
                  <a:gd name="T86" fmla="*/ 17 w 81"/>
                  <a:gd name="T87" fmla="*/ 62 h 81"/>
                  <a:gd name="T88" fmla="*/ 15 w 81"/>
                  <a:gd name="T89" fmla="*/ 64 h 81"/>
                  <a:gd name="T90" fmla="*/ 14 w 81"/>
                  <a:gd name="T91" fmla="*/ 64 h 81"/>
                  <a:gd name="T92" fmla="*/ 17 w 81"/>
                  <a:gd name="T93" fmla="*/ 68 h 81"/>
                  <a:gd name="T94" fmla="*/ 15 w 81"/>
                  <a:gd name="T95" fmla="*/ 71 h 81"/>
                  <a:gd name="T96" fmla="*/ 15 w 81"/>
                  <a:gd name="T97" fmla="*/ 77 h 81"/>
                  <a:gd name="T98" fmla="*/ 17 w 81"/>
                  <a:gd name="T99" fmla="*/ 81 h 81"/>
                  <a:gd name="T100" fmla="*/ 29 w 81"/>
                  <a:gd name="T101" fmla="*/ 81 h 81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81"/>
                  <a:gd name="T154" fmla="*/ 0 h 81"/>
                  <a:gd name="T155" fmla="*/ 81 w 81"/>
                  <a:gd name="T156" fmla="*/ 81 h 81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81" h="81">
                    <a:moveTo>
                      <a:pt x="29" y="81"/>
                    </a:moveTo>
                    <a:lnTo>
                      <a:pt x="35" y="79"/>
                    </a:lnTo>
                    <a:lnTo>
                      <a:pt x="38" y="77"/>
                    </a:lnTo>
                    <a:lnTo>
                      <a:pt x="61" y="54"/>
                    </a:lnTo>
                    <a:lnTo>
                      <a:pt x="67" y="52"/>
                    </a:lnTo>
                    <a:lnTo>
                      <a:pt x="73" y="46"/>
                    </a:lnTo>
                    <a:lnTo>
                      <a:pt x="77" y="45"/>
                    </a:lnTo>
                    <a:lnTo>
                      <a:pt x="79" y="41"/>
                    </a:lnTo>
                    <a:lnTo>
                      <a:pt x="77" y="35"/>
                    </a:lnTo>
                    <a:lnTo>
                      <a:pt x="71" y="37"/>
                    </a:lnTo>
                    <a:lnTo>
                      <a:pt x="77" y="31"/>
                    </a:lnTo>
                    <a:lnTo>
                      <a:pt x="79" y="27"/>
                    </a:lnTo>
                    <a:lnTo>
                      <a:pt x="81" y="23"/>
                    </a:lnTo>
                    <a:lnTo>
                      <a:pt x="81" y="18"/>
                    </a:lnTo>
                    <a:lnTo>
                      <a:pt x="77" y="14"/>
                    </a:lnTo>
                    <a:lnTo>
                      <a:pt x="69" y="20"/>
                    </a:lnTo>
                    <a:lnTo>
                      <a:pt x="61" y="27"/>
                    </a:lnTo>
                    <a:lnTo>
                      <a:pt x="54" y="27"/>
                    </a:lnTo>
                    <a:lnTo>
                      <a:pt x="52" y="25"/>
                    </a:lnTo>
                    <a:lnTo>
                      <a:pt x="52" y="18"/>
                    </a:lnTo>
                    <a:lnTo>
                      <a:pt x="50" y="12"/>
                    </a:lnTo>
                    <a:lnTo>
                      <a:pt x="46" y="2"/>
                    </a:lnTo>
                    <a:lnTo>
                      <a:pt x="38" y="0"/>
                    </a:lnTo>
                    <a:lnTo>
                      <a:pt x="29" y="4"/>
                    </a:lnTo>
                    <a:lnTo>
                      <a:pt x="19" y="6"/>
                    </a:lnTo>
                    <a:lnTo>
                      <a:pt x="6" y="6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6" y="27"/>
                    </a:lnTo>
                    <a:lnTo>
                      <a:pt x="6" y="31"/>
                    </a:lnTo>
                    <a:lnTo>
                      <a:pt x="4" y="37"/>
                    </a:lnTo>
                    <a:lnTo>
                      <a:pt x="2" y="45"/>
                    </a:lnTo>
                    <a:lnTo>
                      <a:pt x="2" y="46"/>
                    </a:lnTo>
                    <a:lnTo>
                      <a:pt x="4" y="48"/>
                    </a:lnTo>
                    <a:lnTo>
                      <a:pt x="10" y="48"/>
                    </a:lnTo>
                    <a:lnTo>
                      <a:pt x="10" y="52"/>
                    </a:lnTo>
                    <a:lnTo>
                      <a:pt x="12" y="56"/>
                    </a:lnTo>
                    <a:lnTo>
                      <a:pt x="27" y="56"/>
                    </a:lnTo>
                    <a:lnTo>
                      <a:pt x="23" y="60"/>
                    </a:lnTo>
                    <a:lnTo>
                      <a:pt x="17" y="62"/>
                    </a:lnTo>
                    <a:lnTo>
                      <a:pt x="15" y="64"/>
                    </a:lnTo>
                    <a:lnTo>
                      <a:pt x="14" y="64"/>
                    </a:lnTo>
                    <a:lnTo>
                      <a:pt x="17" y="68"/>
                    </a:lnTo>
                    <a:lnTo>
                      <a:pt x="15" y="71"/>
                    </a:lnTo>
                    <a:lnTo>
                      <a:pt x="15" y="77"/>
                    </a:lnTo>
                    <a:lnTo>
                      <a:pt x="17" y="81"/>
                    </a:lnTo>
                    <a:lnTo>
                      <a:pt x="29" y="81"/>
                    </a:lnTo>
                    <a:close/>
                  </a:path>
                </a:pathLst>
              </a:custGeom>
              <a:solidFill>
                <a:srgbClr val="FCE6C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23"/>
              <p:cNvSpPr>
                <a:spLocks/>
              </p:cNvSpPr>
              <p:nvPr/>
            </p:nvSpPr>
            <p:spPr bwMode="auto">
              <a:xfrm>
                <a:off x="5104" y="2588"/>
                <a:ext cx="65" cy="58"/>
              </a:xfrm>
              <a:custGeom>
                <a:avLst/>
                <a:gdLst>
                  <a:gd name="T0" fmla="*/ 0 w 65"/>
                  <a:gd name="T1" fmla="*/ 54 h 58"/>
                  <a:gd name="T2" fmla="*/ 0 w 65"/>
                  <a:gd name="T3" fmla="*/ 58 h 58"/>
                  <a:gd name="T4" fmla="*/ 5 w 65"/>
                  <a:gd name="T5" fmla="*/ 54 h 58"/>
                  <a:gd name="T6" fmla="*/ 11 w 65"/>
                  <a:gd name="T7" fmla="*/ 52 h 58"/>
                  <a:gd name="T8" fmla="*/ 15 w 65"/>
                  <a:gd name="T9" fmla="*/ 48 h 58"/>
                  <a:gd name="T10" fmla="*/ 19 w 65"/>
                  <a:gd name="T11" fmla="*/ 42 h 58"/>
                  <a:gd name="T12" fmla="*/ 32 w 65"/>
                  <a:gd name="T13" fmla="*/ 29 h 58"/>
                  <a:gd name="T14" fmla="*/ 38 w 65"/>
                  <a:gd name="T15" fmla="*/ 25 h 58"/>
                  <a:gd name="T16" fmla="*/ 44 w 65"/>
                  <a:gd name="T17" fmla="*/ 21 h 58"/>
                  <a:gd name="T18" fmla="*/ 48 w 65"/>
                  <a:gd name="T19" fmla="*/ 17 h 58"/>
                  <a:gd name="T20" fmla="*/ 57 w 65"/>
                  <a:gd name="T21" fmla="*/ 15 h 58"/>
                  <a:gd name="T22" fmla="*/ 65 w 65"/>
                  <a:gd name="T23" fmla="*/ 13 h 58"/>
                  <a:gd name="T24" fmla="*/ 63 w 65"/>
                  <a:gd name="T25" fmla="*/ 9 h 58"/>
                  <a:gd name="T26" fmla="*/ 61 w 65"/>
                  <a:gd name="T27" fmla="*/ 6 h 58"/>
                  <a:gd name="T28" fmla="*/ 59 w 65"/>
                  <a:gd name="T29" fmla="*/ 6 h 58"/>
                  <a:gd name="T30" fmla="*/ 55 w 65"/>
                  <a:gd name="T31" fmla="*/ 4 h 58"/>
                  <a:gd name="T32" fmla="*/ 51 w 65"/>
                  <a:gd name="T33" fmla="*/ 2 h 58"/>
                  <a:gd name="T34" fmla="*/ 49 w 65"/>
                  <a:gd name="T35" fmla="*/ 0 h 58"/>
                  <a:gd name="T36" fmla="*/ 48 w 65"/>
                  <a:gd name="T37" fmla="*/ 0 h 58"/>
                  <a:gd name="T38" fmla="*/ 44 w 65"/>
                  <a:gd name="T39" fmla="*/ 4 h 58"/>
                  <a:gd name="T40" fmla="*/ 40 w 65"/>
                  <a:gd name="T41" fmla="*/ 6 h 58"/>
                  <a:gd name="T42" fmla="*/ 38 w 65"/>
                  <a:gd name="T43" fmla="*/ 9 h 58"/>
                  <a:gd name="T44" fmla="*/ 32 w 65"/>
                  <a:gd name="T45" fmla="*/ 15 h 58"/>
                  <a:gd name="T46" fmla="*/ 25 w 65"/>
                  <a:gd name="T47" fmla="*/ 19 h 58"/>
                  <a:gd name="T48" fmla="*/ 21 w 65"/>
                  <a:gd name="T49" fmla="*/ 23 h 58"/>
                  <a:gd name="T50" fmla="*/ 17 w 65"/>
                  <a:gd name="T51" fmla="*/ 29 h 58"/>
                  <a:gd name="T52" fmla="*/ 13 w 65"/>
                  <a:gd name="T53" fmla="*/ 33 h 58"/>
                  <a:gd name="T54" fmla="*/ 7 w 65"/>
                  <a:gd name="T55" fmla="*/ 34 h 58"/>
                  <a:gd name="T56" fmla="*/ 3 w 65"/>
                  <a:gd name="T57" fmla="*/ 40 h 58"/>
                  <a:gd name="T58" fmla="*/ 2 w 65"/>
                  <a:gd name="T59" fmla="*/ 50 h 58"/>
                  <a:gd name="T60" fmla="*/ 0 w 65"/>
                  <a:gd name="T61" fmla="*/ 54 h 5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65"/>
                  <a:gd name="T94" fmla="*/ 0 h 58"/>
                  <a:gd name="T95" fmla="*/ 65 w 65"/>
                  <a:gd name="T96" fmla="*/ 58 h 58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65" h="58">
                    <a:moveTo>
                      <a:pt x="0" y="54"/>
                    </a:moveTo>
                    <a:lnTo>
                      <a:pt x="0" y="58"/>
                    </a:lnTo>
                    <a:lnTo>
                      <a:pt x="5" y="54"/>
                    </a:lnTo>
                    <a:lnTo>
                      <a:pt x="11" y="52"/>
                    </a:lnTo>
                    <a:lnTo>
                      <a:pt x="15" y="48"/>
                    </a:lnTo>
                    <a:lnTo>
                      <a:pt x="19" y="42"/>
                    </a:lnTo>
                    <a:lnTo>
                      <a:pt x="32" y="29"/>
                    </a:lnTo>
                    <a:lnTo>
                      <a:pt x="38" y="25"/>
                    </a:lnTo>
                    <a:lnTo>
                      <a:pt x="44" y="21"/>
                    </a:lnTo>
                    <a:lnTo>
                      <a:pt x="48" y="17"/>
                    </a:lnTo>
                    <a:lnTo>
                      <a:pt x="57" y="15"/>
                    </a:lnTo>
                    <a:lnTo>
                      <a:pt x="65" y="13"/>
                    </a:lnTo>
                    <a:lnTo>
                      <a:pt x="63" y="9"/>
                    </a:lnTo>
                    <a:lnTo>
                      <a:pt x="61" y="6"/>
                    </a:lnTo>
                    <a:lnTo>
                      <a:pt x="59" y="6"/>
                    </a:lnTo>
                    <a:lnTo>
                      <a:pt x="55" y="4"/>
                    </a:lnTo>
                    <a:lnTo>
                      <a:pt x="51" y="2"/>
                    </a:lnTo>
                    <a:lnTo>
                      <a:pt x="49" y="0"/>
                    </a:lnTo>
                    <a:lnTo>
                      <a:pt x="48" y="0"/>
                    </a:lnTo>
                    <a:lnTo>
                      <a:pt x="44" y="4"/>
                    </a:lnTo>
                    <a:lnTo>
                      <a:pt x="40" y="6"/>
                    </a:lnTo>
                    <a:lnTo>
                      <a:pt x="38" y="9"/>
                    </a:lnTo>
                    <a:lnTo>
                      <a:pt x="32" y="15"/>
                    </a:lnTo>
                    <a:lnTo>
                      <a:pt x="25" y="19"/>
                    </a:lnTo>
                    <a:lnTo>
                      <a:pt x="21" y="23"/>
                    </a:lnTo>
                    <a:lnTo>
                      <a:pt x="17" y="29"/>
                    </a:lnTo>
                    <a:lnTo>
                      <a:pt x="13" y="33"/>
                    </a:lnTo>
                    <a:lnTo>
                      <a:pt x="7" y="34"/>
                    </a:lnTo>
                    <a:lnTo>
                      <a:pt x="3" y="40"/>
                    </a:lnTo>
                    <a:lnTo>
                      <a:pt x="2" y="5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5037" y="2970"/>
                <a:ext cx="11" cy="63"/>
              </a:xfrm>
              <a:custGeom>
                <a:avLst/>
                <a:gdLst>
                  <a:gd name="T0" fmla="*/ 0 w 11"/>
                  <a:gd name="T1" fmla="*/ 0 h 63"/>
                  <a:gd name="T2" fmla="*/ 1 w 11"/>
                  <a:gd name="T3" fmla="*/ 15 h 63"/>
                  <a:gd name="T4" fmla="*/ 3 w 11"/>
                  <a:gd name="T5" fmla="*/ 31 h 63"/>
                  <a:gd name="T6" fmla="*/ 5 w 11"/>
                  <a:gd name="T7" fmla="*/ 44 h 63"/>
                  <a:gd name="T8" fmla="*/ 9 w 11"/>
                  <a:gd name="T9" fmla="*/ 60 h 63"/>
                  <a:gd name="T10" fmla="*/ 11 w 11"/>
                  <a:gd name="T11" fmla="*/ 63 h 63"/>
                  <a:gd name="T12" fmla="*/ 9 w 11"/>
                  <a:gd name="T13" fmla="*/ 60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63"/>
                  <a:gd name="T23" fmla="*/ 11 w 11"/>
                  <a:gd name="T24" fmla="*/ 63 h 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63">
                    <a:moveTo>
                      <a:pt x="0" y="0"/>
                    </a:moveTo>
                    <a:lnTo>
                      <a:pt x="1" y="15"/>
                    </a:lnTo>
                    <a:lnTo>
                      <a:pt x="3" y="31"/>
                    </a:lnTo>
                    <a:lnTo>
                      <a:pt x="5" y="44"/>
                    </a:lnTo>
                    <a:lnTo>
                      <a:pt x="9" y="60"/>
                    </a:lnTo>
                    <a:lnTo>
                      <a:pt x="11" y="63"/>
                    </a:lnTo>
                    <a:lnTo>
                      <a:pt x="9" y="6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4983" y="2830"/>
                <a:ext cx="52" cy="57"/>
              </a:xfrm>
              <a:custGeom>
                <a:avLst/>
                <a:gdLst>
                  <a:gd name="T0" fmla="*/ 25 w 52"/>
                  <a:gd name="T1" fmla="*/ 57 h 57"/>
                  <a:gd name="T2" fmla="*/ 27 w 52"/>
                  <a:gd name="T3" fmla="*/ 52 h 57"/>
                  <a:gd name="T4" fmla="*/ 27 w 52"/>
                  <a:gd name="T5" fmla="*/ 46 h 57"/>
                  <a:gd name="T6" fmla="*/ 29 w 52"/>
                  <a:gd name="T7" fmla="*/ 42 h 57"/>
                  <a:gd name="T8" fmla="*/ 36 w 52"/>
                  <a:gd name="T9" fmla="*/ 42 h 57"/>
                  <a:gd name="T10" fmla="*/ 38 w 52"/>
                  <a:gd name="T11" fmla="*/ 38 h 57"/>
                  <a:gd name="T12" fmla="*/ 40 w 52"/>
                  <a:gd name="T13" fmla="*/ 36 h 57"/>
                  <a:gd name="T14" fmla="*/ 46 w 52"/>
                  <a:gd name="T15" fmla="*/ 34 h 57"/>
                  <a:gd name="T16" fmla="*/ 52 w 52"/>
                  <a:gd name="T17" fmla="*/ 29 h 57"/>
                  <a:gd name="T18" fmla="*/ 50 w 52"/>
                  <a:gd name="T19" fmla="*/ 27 h 57"/>
                  <a:gd name="T20" fmla="*/ 48 w 52"/>
                  <a:gd name="T21" fmla="*/ 21 h 57"/>
                  <a:gd name="T22" fmla="*/ 46 w 52"/>
                  <a:gd name="T23" fmla="*/ 15 h 57"/>
                  <a:gd name="T24" fmla="*/ 44 w 52"/>
                  <a:gd name="T25" fmla="*/ 8 h 57"/>
                  <a:gd name="T26" fmla="*/ 42 w 52"/>
                  <a:gd name="T27" fmla="*/ 6 h 57"/>
                  <a:gd name="T28" fmla="*/ 40 w 52"/>
                  <a:gd name="T29" fmla="*/ 0 h 57"/>
                  <a:gd name="T30" fmla="*/ 34 w 52"/>
                  <a:gd name="T31" fmla="*/ 4 h 57"/>
                  <a:gd name="T32" fmla="*/ 27 w 52"/>
                  <a:gd name="T33" fmla="*/ 6 h 57"/>
                  <a:gd name="T34" fmla="*/ 21 w 52"/>
                  <a:gd name="T35" fmla="*/ 8 h 57"/>
                  <a:gd name="T36" fmla="*/ 15 w 52"/>
                  <a:gd name="T37" fmla="*/ 8 h 57"/>
                  <a:gd name="T38" fmla="*/ 11 w 52"/>
                  <a:gd name="T39" fmla="*/ 9 h 57"/>
                  <a:gd name="T40" fmla="*/ 8 w 52"/>
                  <a:gd name="T41" fmla="*/ 11 h 57"/>
                  <a:gd name="T42" fmla="*/ 4 w 52"/>
                  <a:gd name="T43" fmla="*/ 13 h 57"/>
                  <a:gd name="T44" fmla="*/ 2 w 52"/>
                  <a:gd name="T45" fmla="*/ 17 h 57"/>
                  <a:gd name="T46" fmla="*/ 0 w 52"/>
                  <a:gd name="T47" fmla="*/ 21 h 57"/>
                  <a:gd name="T48" fmla="*/ 0 w 52"/>
                  <a:gd name="T49" fmla="*/ 29 h 57"/>
                  <a:gd name="T50" fmla="*/ 2 w 52"/>
                  <a:gd name="T51" fmla="*/ 32 h 57"/>
                  <a:gd name="T52" fmla="*/ 4 w 52"/>
                  <a:gd name="T53" fmla="*/ 34 h 57"/>
                  <a:gd name="T54" fmla="*/ 4 w 52"/>
                  <a:gd name="T55" fmla="*/ 38 h 57"/>
                  <a:gd name="T56" fmla="*/ 6 w 52"/>
                  <a:gd name="T57" fmla="*/ 40 h 57"/>
                  <a:gd name="T58" fmla="*/ 8 w 52"/>
                  <a:gd name="T59" fmla="*/ 40 h 57"/>
                  <a:gd name="T60" fmla="*/ 11 w 52"/>
                  <a:gd name="T61" fmla="*/ 48 h 57"/>
                  <a:gd name="T62" fmla="*/ 15 w 52"/>
                  <a:gd name="T63" fmla="*/ 50 h 57"/>
                  <a:gd name="T64" fmla="*/ 17 w 52"/>
                  <a:gd name="T65" fmla="*/ 50 h 57"/>
                  <a:gd name="T66" fmla="*/ 17 w 52"/>
                  <a:gd name="T67" fmla="*/ 56 h 57"/>
                  <a:gd name="T68" fmla="*/ 19 w 52"/>
                  <a:gd name="T69" fmla="*/ 57 h 57"/>
                  <a:gd name="T70" fmla="*/ 25 w 52"/>
                  <a:gd name="T71" fmla="*/ 57 h 5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2"/>
                  <a:gd name="T109" fmla="*/ 0 h 57"/>
                  <a:gd name="T110" fmla="*/ 52 w 52"/>
                  <a:gd name="T111" fmla="*/ 57 h 5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2" h="57">
                    <a:moveTo>
                      <a:pt x="25" y="57"/>
                    </a:moveTo>
                    <a:lnTo>
                      <a:pt x="27" y="52"/>
                    </a:lnTo>
                    <a:lnTo>
                      <a:pt x="27" y="46"/>
                    </a:lnTo>
                    <a:lnTo>
                      <a:pt x="29" y="42"/>
                    </a:lnTo>
                    <a:lnTo>
                      <a:pt x="36" y="42"/>
                    </a:lnTo>
                    <a:lnTo>
                      <a:pt x="38" y="38"/>
                    </a:lnTo>
                    <a:lnTo>
                      <a:pt x="40" y="36"/>
                    </a:lnTo>
                    <a:lnTo>
                      <a:pt x="46" y="34"/>
                    </a:lnTo>
                    <a:lnTo>
                      <a:pt x="52" y="29"/>
                    </a:lnTo>
                    <a:lnTo>
                      <a:pt x="50" y="27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44" y="8"/>
                    </a:lnTo>
                    <a:lnTo>
                      <a:pt x="42" y="6"/>
                    </a:lnTo>
                    <a:lnTo>
                      <a:pt x="40" y="0"/>
                    </a:lnTo>
                    <a:lnTo>
                      <a:pt x="34" y="4"/>
                    </a:lnTo>
                    <a:lnTo>
                      <a:pt x="27" y="6"/>
                    </a:lnTo>
                    <a:lnTo>
                      <a:pt x="21" y="8"/>
                    </a:lnTo>
                    <a:lnTo>
                      <a:pt x="15" y="8"/>
                    </a:lnTo>
                    <a:lnTo>
                      <a:pt x="11" y="9"/>
                    </a:lnTo>
                    <a:lnTo>
                      <a:pt x="8" y="11"/>
                    </a:lnTo>
                    <a:lnTo>
                      <a:pt x="4" y="13"/>
                    </a:lnTo>
                    <a:lnTo>
                      <a:pt x="2" y="17"/>
                    </a:lnTo>
                    <a:lnTo>
                      <a:pt x="0" y="21"/>
                    </a:lnTo>
                    <a:lnTo>
                      <a:pt x="0" y="29"/>
                    </a:lnTo>
                    <a:lnTo>
                      <a:pt x="2" y="32"/>
                    </a:lnTo>
                    <a:lnTo>
                      <a:pt x="4" y="34"/>
                    </a:lnTo>
                    <a:lnTo>
                      <a:pt x="4" y="38"/>
                    </a:lnTo>
                    <a:lnTo>
                      <a:pt x="6" y="40"/>
                    </a:lnTo>
                    <a:lnTo>
                      <a:pt x="8" y="40"/>
                    </a:lnTo>
                    <a:lnTo>
                      <a:pt x="11" y="48"/>
                    </a:lnTo>
                    <a:lnTo>
                      <a:pt x="15" y="50"/>
                    </a:lnTo>
                    <a:lnTo>
                      <a:pt x="17" y="50"/>
                    </a:lnTo>
                    <a:lnTo>
                      <a:pt x="17" y="56"/>
                    </a:lnTo>
                    <a:lnTo>
                      <a:pt x="19" y="57"/>
                    </a:lnTo>
                    <a:lnTo>
                      <a:pt x="25" y="57"/>
                    </a:lnTo>
                    <a:close/>
                  </a:path>
                </a:pathLst>
              </a:custGeom>
              <a:solidFill>
                <a:srgbClr val="FCE6C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5019" y="2878"/>
                <a:ext cx="10" cy="56"/>
              </a:xfrm>
              <a:custGeom>
                <a:avLst/>
                <a:gdLst>
                  <a:gd name="T0" fmla="*/ 0 w 10"/>
                  <a:gd name="T1" fmla="*/ 0 h 56"/>
                  <a:gd name="T2" fmla="*/ 0 w 10"/>
                  <a:gd name="T3" fmla="*/ 11 h 56"/>
                  <a:gd name="T4" fmla="*/ 4 w 10"/>
                  <a:gd name="T5" fmla="*/ 27 h 56"/>
                  <a:gd name="T6" fmla="*/ 6 w 10"/>
                  <a:gd name="T7" fmla="*/ 40 h 56"/>
                  <a:gd name="T8" fmla="*/ 10 w 10"/>
                  <a:gd name="T9" fmla="*/ 56 h 56"/>
                  <a:gd name="T10" fmla="*/ 6 w 10"/>
                  <a:gd name="T11" fmla="*/ 40 h 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"/>
                  <a:gd name="T19" fmla="*/ 0 h 56"/>
                  <a:gd name="T20" fmla="*/ 10 w 10"/>
                  <a:gd name="T21" fmla="*/ 56 h 5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" h="56">
                    <a:moveTo>
                      <a:pt x="0" y="0"/>
                    </a:moveTo>
                    <a:lnTo>
                      <a:pt x="0" y="11"/>
                    </a:lnTo>
                    <a:lnTo>
                      <a:pt x="4" y="27"/>
                    </a:lnTo>
                    <a:lnTo>
                      <a:pt x="6" y="40"/>
                    </a:lnTo>
                    <a:lnTo>
                      <a:pt x="10" y="56"/>
                    </a:lnTo>
                    <a:lnTo>
                      <a:pt x="6" y="4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5019" y="2891"/>
                <a:ext cx="12" cy="52"/>
              </a:xfrm>
              <a:custGeom>
                <a:avLst/>
                <a:gdLst>
                  <a:gd name="T0" fmla="*/ 0 w 12"/>
                  <a:gd name="T1" fmla="*/ 0 h 52"/>
                  <a:gd name="T2" fmla="*/ 2 w 12"/>
                  <a:gd name="T3" fmla="*/ 16 h 52"/>
                  <a:gd name="T4" fmla="*/ 6 w 12"/>
                  <a:gd name="T5" fmla="*/ 29 h 52"/>
                  <a:gd name="T6" fmla="*/ 8 w 12"/>
                  <a:gd name="T7" fmla="*/ 43 h 52"/>
                  <a:gd name="T8" fmla="*/ 10 w 12"/>
                  <a:gd name="T9" fmla="*/ 52 h 52"/>
                  <a:gd name="T10" fmla="*/ 12 w 12"/>
                  <a:gd name="T11" fmla="*/ 50 h 52"/>
                  <a:gd name="T12" fmla="*/ 12 w 12"/>
                  <a:gd name="T13" fmla="*/ 44 h 52"/>
                  <a:gd name="T14" fmla="*/ 12 w 12"/>
                  <a:gd name="T15" fmla="*/ 50 h 5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"/>
                  <a:gd name="T25" fmla="*/ 0 h 52"/>
                  <a:gd name="T26" fmla="*/ 12 w 12"/>
                  <a:gd name="T27" fmla="*/ 52 h 5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" h="52">
                    <a:moveTo>
                      <a:pt x="0" y="0"/>
                    </a:moveTo>
                    <a:lnTo>
                      <a:pt x="2" y="16"/>
                    </a:lnTo>
                    <a:lnTo>
                      <a:pt x="6" y="29"/>
                    </a:lnTo>
                    <a:lnTo>
                      <a:pt x="8" y="43"/>
                    </a:lnTo>
                    <a:lnTo>
                      <a:pt x="10" y="52"/>
                    </a:lnTo>
                    <a:lnTo>
                      <a:pt x="12" y="50"/>
                    </a:lnTo>
                    <a:lnTo>
                      <a:pt x="12" y="44"/>
                    </a:lnTo>
                    <a:lnTo>
                      <a:pt x="12" y="5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5075" y="2665"/>
                <a:ext cx="25" cy="52"/>
              </a:xfrm>
              <a:custGeom>
                <a:avLst/>
                <a:gdLst>
                  <a:gd name="T0" fmla="*/ 19 w 25"/>
                  <a:gd name="T1" fmla="*/ 38 h 52"/>
                  <a:gd name="T2" fmla="*/ 19 w 25"/>
                  <a:gd name="T3" fmla="*/ 30 h 52"/>
                  <a:gd name="T4" fmla="*/ 21 w 25"/>
                  <a:gd name="T5" fmla="*/ 34 h 52"/>
                  <a:gd name="T6" fmla="*/ 25 w 25"/>
                  <a:gd name="T7" fmla="*/ 40 h 52"/>
                  <a:gd name="T8" fmla="*/ 25 w 25"/>
                  <a:gd name="T9" fmla="*/ 19 h 52"/>
                  <a:gd name="T10" fmla="*/ 23 w 25"/>
                  <a:gd name="T11" fmla="*/ 17 h 52"/>
                  <a:gd name="T12" fmla="*/ 21 w 25"/>
                  <a:gd name="T13" fmla="*/ 17 h 52"/>
                  <a:gd name="T14" fmla="*/ 19 w 25"/>
                  <a:gd name="T15" fmla="*/ 13 h 52"/>
                  <a:gd name="T16" fmla="*/ 17 w 25"/>
                  <a:gd name="T17" fmla="*/ 11 h 52"/>
                  <a:gd name="T18" fmla="*/ 23 w 25"/>
                  <a:gd name="T19" fmla="*/ 0 h 52"/>
                  <a:gd name="T20" fmla="*/ 19 w 25"/>
                  <a:gd name="T21" fmla="*/ 0 h 52"/>
                  <a:gd name="T22" fmla="*/ 17 w 25"/>
                  <a:gd name="T23" fmla="*/ 2 h 52"/>
                  <a:gd name="T24" fmla="*/ 13 w 25"/>
                  <a:gd name="T25" fmla="*/ 7 h 52"/>
                  <a:gd name="T26" fmla="*/ 11 w 25"/>
                  <a:gd name="T27" fmla="*/ 7 h 52"/>
                  <a:gd name="T28" fmla="*/ 9 w 25"/>
                  <a:gd name="T29" fmla="*/ 9 h 52"/>
                  <a:gd name="T30" fmla="*/ 8 w 25"/>
                  <a:gd name="T31" fmla="*/ 15 h 52"/>
                  <a:gd name="T32" fmla="*/ 8 w 25"/>
                  <a:gd name="T33" fmla="*/ 17 h 52"/>
                  <a:gd name="T34" fmla="*/ 4 w 25"/>
                  <a:gd name="T35" fmla="*/ 17 h 52"/>
                  <a:gd name="T36" fmla="*/ 4 w 25"/>
                  <a:gd name="T37" fmla="*/ 25 h 52"/>
                  <a:gd name="T38" fmla="*/ 0 w 25"/>
                  <a:gd name="T39" fmla="*/ 30 h 52"/>
                  <a:gd name="T40" fmla="*/ 0 w 25"/>
                  <a:gd name="T41" fmla="*/ 34 h 52"/>
                  <a:gd name="T42" fmla="*/ 4 w 25"/>
                  <a:gd name="T43" fmla="*/ 42 h 52"/>
                  <a:gd name="T44" fmla="*/ 8 w 25"/>
                  <a:gd name="T45" fmla="*/ 44 h 52"/>
                  <a:gd name="T46" fmla="*/ 13 w 25"/>
                  <a:gd name="T47" fmla="*/ 50 h 52"/>
                  <a:gd name="T48" fmla="*/ 19 w 25"/>
                  <a:gd name="T49" fmla="*/ 52 h 52"/>
                  <a:gd name="T50" fmla="*/ 19 w 25"/>
                  <a:gd name="T51" fmla="*/ 38 h 5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5"/>
                  <a:gd name="T79" fmla="*/ 0 h 52"/>
                  <a:gd name="T80" fmla="*/ 25 w 25"/>
                  <a:gd name="T81" fmla="*/ 52 h 5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5" h="52">
                    <a:moveTo>
                      <a:pt x="19" y="38"/>
                    </a:moveTo>
                    <a:lnTo>
                      <a:pt x="19" y="30"/>
                    </a:lnTo>
                    <a:lnTo>
                      <a:pt x="21" y="34"/>
                    </a:lnTo>
                    <a:lnTo>
                      <a:pt x="25" y="40"/>
                    </a:lnTo>
                    <a:lnTo>
                      <a:pt x="25" y="19"/>
                    </a:lnTo>
                    <a:lnTo>
                      <a:pt x="23" y="17"/>
                    </a:lnTo>
                    <a:lnTo>
                      <a:pt x="21" y="17"/>
                    </a:lnTo>
                    <a:lnTo>
                      <a:pt x="19" y="13"/>
                    </a:lnTo>
                    <a:lnTo>
                      <a:pt x="17" y="1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7" y="2"/>
                    </a:lnTo>
                    <a:lnTo>
                      <a:pt x="13" y="7"/>
                    </a:lnTo>
                    <a:lnTo>
                      <a:pt x="11" y="7"/>
                    </a:lnTo>
                    <a:lnTo>
                      <a:pt x="9" y="9"/>
                    </a:lnTo>
                    <a:lnTo>
                      <a:pt x="8" y="15"/>
                    </a:lnTo>
                    <a:lnTo>
                      <a:pt x="8" y="17"/>
                    </a:lnTo>
                    <a:lnTo>
                      <a:pt x="4" y="17"/>
                    </a:lnTo>
                    <a:lnTo>
                      <a:pt x="4" y="25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4" y="42"/>
                    </a:lnTo>
                    <a:lnTo>
                      <a:pt x="8" y="44"/>
                    </a:lnTo>
                    <a:lnTo>
                      <a:pt x="13" y="50"/>
                    </a:lnTo>
                    <a:lnTo>
                      <a:pt x="19" y="52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FCE6C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5019" y="2945"/>
                <a:ext cx="12" cy="50"/>
              </a:xfrm>
              <a:custGeom>
                <a:avLst/>
                <a:gdLst>
                  <a:gd name="T0" fmla="*/ 0 w 12"/>
                  <a:gd name="T1" fmla="*/ 0 h 50"/>
                  <a:gd name="T2" fmla="*/ 4 w 12"/>
                  <a:gd name="T3" fmla="*/ 14 h 50"/>
                  <a:gd name="T4" fmla="*/ 8 w 12"/>
                  <a:gd name="T5" fmla="*/ 27 h 50"/>
                  <a:gd name="T6" fmla="*/ 10 w 12"/>
                  <a:gd name="T7" fmla="*/ 42 h 50"/>
                  <a:gd name="T8" fmla="*/ 12 w 12"/>
                  <a:gd name="T9" fmla="*/ 50 h 50"/>
                  <a:gd name="T10" fmla="*/ 10 w 12"/>
                  <a:gd name="T11" fmla="*/ 42 h 5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"/>
                  <a:gd name="T19" fmla="*/ 0 h 50"/>
                  <a:gd name="T20" fmla="*/ 12 w 12"/>
                  <a:gd name="T21" fmla="*/ 50 h 5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" h="50">
                    <a:moveTo>
                      <a:pt x="0" y="0"/>
                    </a:moveTo>
                    <a:lnTo>
                      <a:pt x="4" y="14"/>
                    </a:lnTo>
                    <a:lnTo>
                      <a:pt x="8" y="27"/>
                    </a:lnTo>
                    <a:lnTo>
                      <a:pt x="10" y="42"/>
                    </a:lnTo>
                    <a:lnTo>
                      <a:pt x="12" y="50"/>
                    </a:lnTo>
                    <a:lnTo>
                      <a:pt x="10" y="4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30"/>
              <p:cNvSpPr>
                <a:spLocks/>
              </p:cNvSpPr>
              <p:nvPr/>
            </p:nvSpPr>
            <p:spPr bwMode="auto">
              <a:xfrm>
                <a:off x="5092" y="2695"/>
                <a:ext cx="8" cy="43"/>
              </a:xfrm>
              <a:custGeom>
                <a:avLst/>
                <a:gdLst>
                  <a:gd name="T0" fmla="*/ 8 w 8"/>
                  <a:gd name="T1" fmla="*/ 10 h 43"/>
                  <a:gd name="T2" fmla="*/ 4 w 8"/>
                  <a:gd name="T3" fmla="*/ 4 h 43"/>
                  <a:gd name="T4" fmla="*/ 2 w 8"/>
                  <a:gd name="T5" fmla="*/ 0 h 43"/>
                  <a:gd name="T6" fmla="*/ 2 w 8"/>
                  <a:gd name="T7" fmla="*/ 4 h 43"/>
                  <a:gd name="T8" fmla="*/ 0 w 8"/>
                  <a:gd name="T9" fmla="*/ 6 h 43"/>
                  <a:gd name="T10" fmla="*/ 2 w 8"/>
                  <a:gd name="T11" fmla="*/ 20 h 43"/>
                  <a:gd name="T12" fmla="*/ 4 w 8"/>
                  <a:gd name="T13" fmla="*/ 35 h 43"/>
                  <a:gd name="T14" fmla="*/ 8 w 8"/>
                  <a:gd name="T15" fmla="*/ 43 h 43"/>
                  <a:gd name="T16" fmla="*/ 8 w 8"/>
                  <a:gd name="T17" fmla="*/ 10 h 4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"/>
                  <a:gd name="T28" fmla="*/ 0 h 43"/>
                  <a:gd name="T29" fmla="*/ 8 w 8"/>
                  <a:gd name="T30" fmla="*/ 43 h 4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" h="43">
                    <a:moveTo>
                      <a:pt x="8" y="10"/>
                    </a:moveTo>
                    <a:lnTo>
                      <a:pt x="4" y="4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2" y="20"/>
                    </a:lnTo>
                    <a:lnTo>
                      <a:pt x="4" y="35"/>
                    </a:lnTo>
                    <a:lnTo>
                      <a:pt x="8" y="43"/>
                    </a:lnTo>
                    <a:lnTo>
                      <a:pt x="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31"/>
              <p:cNvSpPr>
                <a:spLocks/>
              </p:cNvSpPr>
              <p:nvPr/>
            </p:nvSpPr>
            <p:spPr bwMode="auto">
              <a:xfrm>
                <a:off x="5092" y="2646"/>
                <a:ext cx="14" cy="40"/>
              </a:xfrm>
              <a:custGeom>
                <a:avLst/>
                <a:gdLst>
                  <a:gd name="T0" fmla="*/ 10 w 14"/>
                  <a:gd name="T1" fmla="*/ 40 h 40"/>
                  <a:gd name="T2" fmla="*/ 10 w 14"/>
                  <a:gd name="T3" fmla="*/ 32 h 40"/>
                  <a:gd name="T4" fmla="*/ 14 w 14"/>
                  <a:gd name="T5" fmla="*/ 0 h 40"/>
                  <a:gd name="T6" fmla="*/ 6 w 14"/>
                  <a:gd name="T7" fmla="*/ 21 h 40"/>
                  <a:gd name="T8" fmla="*/ 0 w 14"/>
                  <a:gd name="T9" fmla="*/ 32 h 40"/>
                  <a:gd name="T10" fmla="*/ 6 w 14"/>
                  <a:gd name="T11" fmla="*/ 38 h 40"/>
                  <a:gd name="T12" fmla="*/ 10 w 14"/>
                  <a:gd name="T13" fmla="*/ 40 h 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40"/>
                  <a:gd name="T23" fmla="*/ 14 w 14"/>
                  <a:gd name="T24" fmla="*/ 40 h 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40">
                    <a:moveTo>
                      <a:pt x="10" y="40"/>
                    </a:moveTo>
                    <a:lnTo>
                      <a:pt x="10" y="32"/>
                    </a:lnTo>
                    <a:lnTo>
                      <a:pt x="14" y="0"/>
                    </a:lnTo>
                    <a:lnTo>
                      <a:pt x="6" y="21"/>
                    </a:lnTo>
                    <a:lnTo>
                      <a:pt x="0" y="32"/>
                    </a:lnTo>
                    <a:lnTo>
                      <a:pt x="6" y="38"/>
                    </a:lnTo>
                    <a:lnTo>
                      <a:pt x="10" y="4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5015" y="2909"/>
                <a:ext cx="4" cy="34"/>
              </a:xfrm>
              <a:custGeom>
                <a:avLst/>
                <a:gdLst>
                  <a:gd name="T0" fmla="*/ 4 w 4"/>
                  <a:gd name="T1" fmla="*/ 34 h 34"/>
                  <a:gd name="T2" fmla="*/ 2 w 4"/>
                  <a:gd name="T3" fmla="*/ 17 h 34"/>
                  <a:gd name="T4" fmla="*/ 0 w 4"/>
                  <a:gd name="T5" fmla="*/ 2 h 34"/>
                  <a:gd name="T6" fmla="*/ 0 w 4"/>
                  <a:gd name="T7" fmla="*/ 0 h 34"/>
                  <a:gd name="T8" fmla="*/ 0 w 4"/>
                  <a:gd name="T9" fmla="*/ 2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"/>
                  <a:gd name="T16" fmla="*/ 0 h 34"/>
                  <a:gd name="T17" fmla="*/ 4 w 4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" h="34">
                    <a:moveTo>
                      <a:pt x="4" y="34"/>
                    </a:moveTo>
                    <a:lnTo>
                      <a:pt x="2" y="17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33"/>
              <p:cNvSpPr>
                <a:spLocks/>
              </p:cNvSpPr>
              <p:nvPr/>
            </p:nvSpPr>
            <p:spPr bwMode="auto">
              <a:xfrm>
                <a:off x="5079" y="2571"/>
                <a:ext cx="28" cy="5"/>
              </a:xfrm>
              <a:custGeom>
                <a:avLst/>
                <a:gdLst>
                  <a:gd name="T0" fmla="*/ 25 w 28"/>
                  <a:gd name="T1" fmla="*/ 3 h 5"/>
                  <a:gd name="T2" fmla="*/ 17 w 28"/>
                  <a:gd name="T3" fmla="*/ 3 h 5"/>
                  <a:gd name="T4" fmla="*/ 11 w 28"/>
                  <a:gd name="T5" fmla="*/ 2 h 5"/>
                  <a:gd name="T6" fmla="*/ 9 w 28"/>
                  <a:gd name="T7" fmla="*/ 2 h 5"/>
                  <a:gd name="T8" fmla="*/ 5 w 28"/>
                  <a:gd name="T9" fmla="*/ 3 h 5"/>
                  <a:gd name="T10" fmla="*/ 0 w 28"/>
                  <a:gd name="T11" fmla="*/ 3 h 5"/>
                  <a:gd name="T12" fmla="*/ 0 w 28"/>
                  <a:gd name="T13" fmla="*/ 2 h 5"/>
                  <a:gd name="T14" fmla="*/ 0 w 28"/>
                  <a:gd name="T15" fmla="*/ 3 h 5"/>
                  <a:gd name="T16" fmla="*/ 0 w 28"/>
                  <a:gd name="T17" fmla="*/ 2 h 5"/>
                  <a:gd name="T18" fmla="*/ 5 w 28"/>
                  <a:gd name="T19" fmla="*/ 0 h 5"/>
                  <a:gd name="T20" fmla="*/ 15 w 28"/>
                  <a:gd name="T21" fmla="*/ 0 h 5"/>
                  <a:gd name="T22" fmla="*/ 17 w 28"/>
                  <a:gd name="T23" fmla="*/ 2 h 5"/>
                  <a:gd name="T24" fmla="*/ 19 w 28"/>
                  <a:gd name="T25" fmla="*/ 2 h 5"/>
                  <a:gd name="T26" fmla="*/ 21 w 28"/>
                  <a:gd name="T27" fmla="*/ 3 h 5"/>
                  <a:gd name="T28" fmla="*/ 27 w 28"/>
                  <a:gd name="T29" fmla="*/ 3 h 5"/>
                  <a:gd name="T30" fmla="*/ 28 w 28"/>
                  <a:gd name="T31" fmla="*/ 5 h 5"/>
                  <a:gd name="T32" fmla="*/ 25 w 28"/>
                  <a:gd name="T33" fmla="*/ 3 h 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8"/>
                  <a:gd name="T52" fmla="*/ 0 h 5"/>
                  <a:gd name="T53" fmla="*/ 28 w 28"/>
                  <a:gd name="T54" fmla="*/ 5 h 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8" h="5">
                    <a:moveTo>
                      <a:pt x="25" y="3"/>
                    </a:moveTo>
                    <a:lnTo>
                      <a:pt x="17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5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5" y="0"/>
                    </a:lnTo>
                    <a:lnTo>
                      <a:pt x="15" y="0"/>
                    </a:lnTo>
                    <a:lnTo>
                      <a:pt x="17" y="2"/>
                    </a:lnTo>
                    <a:lnTo>
                      <a:pt x="19" y="2"/>
                    </a:lnTo>
                    <a:lnTo>
                      <a:pt x="21" y="3"/>
                    </a:lnTo>
                    <a:lnTo>
                      <a:pt x="27" y="3"/>
                    </a:lnTo>
                    <a:lnTo>
                      <a:pt x="28" y="5"/>
                    </a:lnTo>
                    <a:lnTo>
                      <a:pt x="25" y="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34"/>
              <p:cNvSpPr>
                <a:spLocks/>
              </p:cNvSpPr>
              <p:nvPr/>
            </p:nvSpPr>
            <p:spPr bwMode="auto">
              <a:xfrm>
                <a:off x="5012" y="2884"/>
                <a:ext cx="5" cy="25"/>
              </a:xfrm>
              <a:custGeom>
                <a:avLst/>
                <a:gdLst>
                  <a:gd name="T0" fmla="*/ 0 w 5"/>
                  <a:gd name="T1" fmla="*/ 0 h 25"/>
                  <a:gd name="T2" fmla="*/ 2 w 5"/>
                  <a:gd name="T3" fmla="*/ 13 h 25"/>
                  <a:gd name="T4" fmla="*/ 3 w 5"/>
                  <a:gd name="T5" fmla="*/ 25 h 25"/>
                  <a:gd name="T6" fmla="*/ 5 w 5"/>
                  <a:gd name="T7" fmla="*/ 23 h 25"/>
                  <a:gd name="T8" fmla="*/ 3 w 5"/>
                  <a:gd name="T9" fmla="*/ 5 h 25"/>
                  <a:gd name="T10" fmla="*/ 3 w 5"/>
                  <a:gd name="T11" fmla="*/ 2 h 25"/>
                  <a:gd name="T12" fmla="*/ 3 w 5"/>
                  <a:gd name="T13" fmla="*/ 5 h 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"/>
                  <a:gd name="T22" fmla="*/ 0 h 25"/>
                  <a:gd name="T23" fmla="*/ 5 w 5"/>
                  <a:gd name="T24" fmla="*/ 25 h 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" h="25">
                    <a:moveTo>
                      <a:pt x="0" y="0"/>
                    </a:moveTo>
                    <a:lnTo>
                      <a:pt x="2" y="13"/>
                    </a:lnTo>
                    <a:lnTo>
                      <a:pt x="3" y="25"/>
                    </a:lnTo>
                    <a:lnTo>
                      <a:pt x="5" y="23"/>
                    </a:lnTo>
                    <a:lnTo>
                      <a:pt x="3" y="5"/>
                    </a:lnTo>
                    <a:lnTo>
                      <a:pt x="3" y="2"/>
                    </a:lnTo>
                    <a:lnTo>
                      <a:pt x="3" y="5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auto">
              <a:xfrm>
                <a:off x="5083" y="2576"/>
                <a:ext cx="15" cy="6"/>
              </a:xfrm>
              <a:custGeom>
                <a:avLst/>
                <a:gdLst>
                  <a:gd name="T0" fmla="*/ 3 w 15"/>
                  <a:gd name="T1" fmla="*/ 0 h 6"/>
                  <a:gd name="T2" fmla="*/ 7 w 15"/>
                  <a:gd name="T3" fmla="*/ 0 h 6"/>
                  <a:gd name="T4" fmla="*/ 9 w 15"/>
                  <a:gd name="T5" fmla="*/ 2 h 6"/>
                  <a:gd name="T6" fmla="*/ 13 w 15"/>
                  <a:gd name="T7" fmla="*/ 2 h 6"/>
                  <a:gd name="T8" fmla="*/ 15 w 15"/>
                  <a:gd name="T9" fmla="*/ 4 h 6"/>
                  <a:gd name="T10" fmla="*/ 5 w 15"/>
                  <a:gd name="T11" fmla="*/ 4 h 6"/>
                  <a:gd name="T12" fmla="*/ 3 w 15"/>
                  <a:gd name="T13" fmla="*/ 6 h 6"/>
                  <a:gd name="T14" fmla="*/ 3 w 15"/>
                  <a:gd name="T15" fmla="*/ 4 h 6"/>
                  <a:gd name="T16" fmla="*/ 1 w 15"/>
                  <a:gd name="T17" fmla="*/ 0 h 6"/>
                  <a:gd name="T18" fmla="*/ 0 w 15"/>
                  <a:gd name="T19" fmla="*/ 0 h 6"/>
                  <a:gd name="T20" fmla="*/ 3 w 15"/>
                  <a:gd name="T21" fmla="*/ 0 h 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5"/>
                  <a:gd name="T34" fmla="*/ 0 h 6"/>
                  <a:gd name="T35" fmla="*/ 15 w 15"/>
                  <a:gd name="T36" fmla="*/ 6 h 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5" h="6">
                    <a:moveTo>
                      <a:pt x="3" y="0"/>
                    </a:moveTo>
                    <a:lnTo>
                      <a:pt x="7" y="0"/>
                    </a:lnTo>
                    <a:lnTo>
                      <a:pt x="9" y="2"/>
                    </a:lnTo>
                    <a:lnTo>
                      <a:pt x="13" y="2"/>
                    </a:lnTo>
                    <a:lnTo>
                      <a:pt x="15" y="4"/>
                    </a:lnTo>
                    <a:lnTo>
                      <a:pt x="5" y="4"/>
                    </a:lnTo>
                    <a:lnTo>
                      <a:pt x="3" y="6"/>
                    </a:lnTo>
                    <a:lnTo>
                      <a:pt x="3" y="4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36"/>
              <p:cNvSpPr>
                <a:spLocks/>
              </p:cNvSpPr>
              <p:nvPr/>
            </p:nvSpPr>
            <p:spPr bwMode="auto">
              <a:xfrm>
                <a:off x="4991" y="2853"/>
                <a:ext cx="3" cy="15"/>
              </a:xfrm>
              <a:custGeom>
                <a:avLst/>
                <a:gdLst>
                  <a:gd name="T0" fmla="*/ 3 w 3"/>
                  <a:gd name="T1" fmla="*/ 0 h 15"/>
                  <a:gd name="T2" fmla="*/ 1 w 3"/>
                  <a:gd name="T3" fmla="*/ 6 h 15"/>
                  <a:gd name="T4" fmla="*/ 1 w 3"/>
                  <a:gd name="T5" fmla="*/ 11 h 15"/>
                  <a:gd name="T6" fmla="*/ 0 w 3"/>
                  <a:gd name="T7" fmla="*/ 15 h 15"/>
                  <a:gd name="T8" fmla="*/ 1 w 3"/>
                  <a:gd name="T9" fmla="*/ 11 h 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15"/>
                  <a:gd name="T17" fmla="*/ 3 w 3"/>
                  <a:gd name="T18" fmla="*/ 15 h 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15">
                    <a:moveTo>
                      <a:pt x="3" y="0"/>
                    </a:moveTo>
                    <a:lnTo>
                      <a:pt x="1" y="6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1" y="11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auto">
              <a:xfrm>
                <a:off x="4987" y="2845"/>
                <a:ext cx="2" cy="14"/>
              </a:xfrm>
              <a:custGeom>
                <a:avLst/>
                <a:gdLst>
                  <a:gd name="T0" fmla="*/ 2 w 2"/>
                  <a:gd name="T1" fmla="*/ 0 h 14"/>
                  <a:gd name="T2" fmla="*/ 2 w 2"/>
                  <a:gd name="T3" fmla="*/ 4 h 14"/>
                  <a:gd name="T4" fmla="*/ 0 w 2"/>
                  <a:gd name="T5" fmla="*/ 8 h 14"/>
                  <a:gd name="T6" fmla="*/ 0 w 2"/>
                  <a:gd name="T7" fmla="*/ 14 h 14"/>
                  <a:gd name="T8" fmla="*/ 0 w 2"/>
                  <a:gd name="T9" fmla="*/ 8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"/>
                  <a:gd name="T16" fmla="*/ 0 h 14"/>
                  <a:gd name="T17" fmla="*/ 2 w 2"/>
                  <a:gd name="T18" fmla="*/ 14 h 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" h="14">
                    <a:moveTo>
                      <a:pt x="2" y="0"/>
                    </a:moveTo>
                    <a:lnTo>
                      <a:pt x="2" y="4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5077" y="2690"/>
                <a:ext cx="7" cy="13"/>
              </a:xfrm>
              <a:custGeom>
                <a:avLst/>
                <a:gdLst>
                  <a:gd name="T0" fmla="*/ 0 w 7"/>
                  <a:gd name="T1" fmla="*/ 0 h 13"/>
                  <a:gd name="T2" fmla="*/ 2 w 7"/>
                  <a:gd name="T3" fmla="*/ 4 h 13"/>
                  <a:gd name="T4" fmla="*/ 6 w 7"/>
                  <a:gd name="T5" fmla="*/ 9 h 13"/>
                  <a:gd name="T6" fmla="*/ 7 w 7"/>
                  <a:gd name="T7" fmla="*/ 13 h 13"/>
                  <a:gd name="T8" fmla="*/ 6 w 7"/>
                  <a:gd name="T9" fmla="*/ 9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13"/>
                  <a:gd name="T17" fmla="*/ 7 w 7"/>
                  <a:gd name="T18" fmla="*/ 13 h 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13">
                    <a:moveTo>
                      <a:pt x="0" y="0"/>
                    </a:moveTo>
                    <a:lnTo>
                      <a:pt x="2" y="4"/>
                    </a:lnTo>
                    <a:lnTo>
                      <a:pt x="6" y="9"/>
                    </a:lnTo>
                    <a:lnTo>
                      <a:pt x="7" y="13"/>
                    </a:lnTo>
                    <a:lnTo>
                      <a:pt x="6" y="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5083" y="2607"/>
                <a:ext cx="13" cy="8"/>
              </a:xfrm>
              <a:custGeom>
                <a:avLst/>
                <a:gdLst>
                  <a:gd name="T0" fmla="*/ 1 w 13"/>
                  <a:gd name="T1" fmla="*/ 2 h 8"/>
                  <a:gd name="T2" fmla="*/ 9 w 13"/>
                  <a:gd name="T3" fmla="*/ 2 h 8"/>
                  <a:gd name="T4" fmla="*/ 7 w 13"/>
                  <a:gd name="T5" fmla="*/ 4 h 8"/>
                  <a:gd name="T6" fmla="*/ 5 w 13"/>
                  <a:gd name="T7" fmla="*/ 4 h 8"/>
                  <a:gd name="T8" fmla="*/ 0 w 13"/>
                  <a:gd name="T9" fmla="*/ 6 h 8"/>
                  <a:gd name="T10" fmla="*/ 0 w 13"/>
                  <a:gd name="T11" fmla="*/ 8 h 8"/>
                  <a:gd name="T12" fmla="*/ 3 w 13"/>
                  <a:gd name="T13" fmla="*/ 8 h 8"/>
                  <a:gd name="T14" fmla="*/ 7 w 13"/>
                  <a:gd name="T15" fmla="*/ 4 h 8"/>
                  <a:gd name="T16" fmla="*/ 11 w 13"/>
                  <a:gd name="T17" fmla="*/ 2 h 8"/>
                  <a:gd name="T18" fmla="*/ 13 w 13"/>
                  <a:gd name="T19" fmla="*/ 0 h 8"/>
                  <a:gd name="T20" fmla="*/ 11 w 13"/>
                  <a:gd name="T21" fmla="*/ 2 h 8"/>
                  <a:gd name="T22" fmla="*/ 9 w 13"/>
                  <a:gd name="T23" fmla="*/ 2 h 8"/>
                  <a:gd name="T24" fmla="*/ 7 w 13"/>
                  <a:gd name="T25" fmla="*/ 0 h 8"/>
                  <a:gd name="T26" fmla="*/ 5 w 13"/>
                  <a:gd name="T27" fmla="*/ 0 h 8"/>
                  <a:gd name="T28" fmla="*/ 1 w 13"/>
                  <a:gd name="T29" fmla="*/ 2 h 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3"/>
                  <a:gd name="T46" fmla="*/ 0 h 8"/>
                  <a:gd name="T47" fmla="*/ 13 w 13"/>
                  <a:gd name="T48" fmla="*/ 8 h 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3" h="8">
                    <a:moveTo>
                      <a:pt x="1" y="2"/>
                    </a:moveTo>
                    <a:lnTo>
                      <a:pt x="9" y="2"/>
                    </a:lnTo>
                    <a:lnTo>
                      <a:pt x="7" y="4"/>
                    </a:lnTo>
                    <a:lnTo>
                      <a:pt x="5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7" y="4"/>
                    </a:lnTo>
                    <a:lnTo>
                      <a:pt x="11" y="2"/>
                    </a:lnTo>
                    <a:lnTo>
                      <a:pt x="13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5132" y="2590"/>
                <a:ext cx="12" cy="13"/>
              </a:xfrm>
              <a:custGeom>
                <a:avLst/>
                <a:gdLst>
                  <a:gd name="T0" fmla="*/ 12 w 12"/>
                  <a:gd name="T1" fmla="*/ 0 h 13"/>
                  <a:gd name="T2" fmla="*/ 8 w 12"/>
                  <a:gd name="T3" fmla="*/ 4 h 13"/>
                  <a:gd name="T4" fmla="*/ 4 w 12"/>
                  <a:gd name="T5" fmla="*/ 9 h 13"/>
                  <a:gd name="T6" fmla="*/ 0 w 12"/>
                  <a:gd name="T7" fmla="*/ 13 h 13"/>
                  <a:gd name="T8" fmla="*/ 4 w 12"/>
                  <a:gd name="T9" fmla="*/ 9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13"/>
                  <a:gd name="T17" fmla="*/ 12 w 12"/>
                  <a:gd name="T18" fmla="*/ 13 h 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13">
                    <a:moveTo>
                      <a:pt x="12" y="0"/>
                    </a:moveTo>
                    <a:lnTo>
                      <a:pt x="8" y="4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4" y="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41"/>
              <p:cNvSpPr>
                <a:spLocks/>
              </p:cNvSpPr>
              <p:nvPr/>
            </p:nvSpPr>
            <p:spPr bwMode="auto">
              <a:xfrm>
                <a:off x="5132" y="2567"/>
                <a:ext cx="14" cy="11"/>
              </a:xfrm>
              <a:custGeom>
                <a:avLst/>
                <a:gdLst>
                  <a:gd name="T0" fmla="*/ 14 w 14"/>
                  <a:gd name="T1" fmla="*/ 0 h 11"/>
                  <a:gd name="T2" fmla="*/ 12 w 14"/>
                  <a:gd name="T3" fmla="*/ 2 h 11"/>
                  <a:gd name="T4" fmla="*/ 8 w 14"/>
                  <a:gd name="T5" fmla="*/ 2 h 11"/>
                  <a:gd name="T6" fmla="*/ 0 w 14"/>
                  <a:gd name="T7" fmla="*/ 9 h 11"/>
                  <a:gd name="T8" fmla="*/ 0 w 14"/>
                  <a:gd name="T9" fmla="*/ 11 h 11"/>
                  <a:gd name="T10" fmla="*/ 2 w 14"/>
                  <a:gd name="T11" fmla="*/ 11 h 11"/>
                  <a:gd name="T12" fmla="*/ 4 w 14"/>
                  <a:gd name="T13" fmla="*/ 7 h 11"/>
                  <a:gd name="T14" fmla="*/ 8 w 14"/>
                  <a:gd name="T15" fmla="*/ 4 h 11"/>
                  <a:gd name="T16" fmla="*/ 12 w 14"/>
                  <a:gd name="T17" fmla="*/ 2 h 11"/>
                  <a:gd name="T18" fmla="*/ 14 w 14"/>
                  <a:gd name="T19" fmla="*/ 0 h 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"/>
                  <a:gd name="T31" fmla="*/ 0 h 11"/>
                  <a:gd name="T32" fmla="*/ 14 w 14"/>
                  <a:gd name="T33" fmla="*/ 11 h 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" h="11">
                    <a:moveTo>
                      <a:pt x="14" y="0"/>
                    </a:moveTo>
                    <a:lnTo>
                      <a:pt x="12" y="2"/>
                    </a:lnTo>
                    <a:lnTo>
                      <a:pt x="8" y="2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2" y="11"/>
                    </a:lnTo>
                    <a:lnTo>
                      <a:pt x="4" y="7"/>
                    </a:lnTo>
                    <a:lnTo>
                      <a:pt x="8" y="4"/>
                    </a:lnTo>
                    <a:lnTo>
                      <a:pt x="12" y="2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5081" y="2607"/>
                <a:ext cx="11" cy="6"/>
              </a:xfrm>
              <a:custGeom>
                <a:avLst/>
                <a:gdLst>
                  <a:gd name="T0" fmla="*/ 0 w 11"/>
                  <a:gd name="T1" fmla="*/ 0 h 6"/>
                  <a:gd name="T2" fmla="*/ 2 w 11"/>
                  <a:gd name="T3" fmla="*/ 6 h 6"/>
                  <a:gd name="T4" fmla="*/ 7 w 11"/>
                  <a:gd name="T5" fmla="*/ 4 h 6"/>
                  <a:gd name="T6" fmla="*/ 11 w 11"/>
                  <a:gd name="T7" fmla="*/ 4 h 6"/>
                  <a:gd name="T8" fmla="*/ 11 w 11"/>
                  <a:gd name="T9" fmla="*/ 2 h 6"/>
                  <a:gd name="T10" fmla="*/ 3 w 11"/>
                  <a:gd name="T11" fmla="*/ 2 h 6"/>
                  <a:gd name="T12" fmla="*/ 0 w 11"/>
                  <a:gd name="T13" fmla="*/ 0 h 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6"/>
                  <a:gd name="T23" fmla="*/ 11 w 11"/>
                  <a:gd name="T24" fmla="*/ 6 h 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6">
                    <a:moveTo>
                      <a:pt x="0" y="0"/>
                    </a:moveTo>
                    <a:lnTo>
                      <a:pt x="2" y="6"/>
                    </a:lnTo>
                    <a:lnTo>
                      <a:pt x="7" y="4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5084" y="2686"/>
                <a:ext cx="2" cy="11"/>
              </a:xfrm>
              <a:custGeom>
                <a:avLst/>
                <a:gdLst>
                  <a:gd name="T0" fmla="*/ 0 w 2"/>
                  <a:gd name="T1" fmla="*/ 0 h 11"/>
                  <a:gd name="T2" fmla="*/ 0 w 2"/>
                  <a:gd name="T3" fmla="*/ 4 h 11"/>
                  <a:gd name="T4" fmla="*/ 2 w 2"/>
                  <a:gd name="T5" fmla="*/ 9 h 11"/>
                  <a:gd name="T6" fmla="*/ 2 w 2"/>
                  <a:gd name="T7" fmla="*/ 11 h 11"/>
                  <a:gd name="T8" fmla="*/ 2 w 2"/>
                  <a:gd name="T9" fmla="*/ 9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"/>
                  <a:gd name="T16" fmla="*/ 0 h 11"/>
                  <a:gd name="T17" fmla="*/ 2 w 2"/>
                  <a:gd name="T18" fmla="*/ 11 h 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" h="11">
                    <a:moveTo>
                      <a:pt x="0" y="0"/>
                    </a:moveTo>
                    <a:lnTo>
                      <a:pt x="0" y="4"/>
                    </a:lnTo>
                    <a:lnTo>
                      <a:pt x="2" y="9"/>
                    </a:lnTo>
                    <a:lnTo>
                      <a:pt x="2" y="11"/>
                    </a:lnTo>
                    <a:lnTo>
                      <a:pt x="2" y="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5088" y="2680"/>
                <a:ext cx="4" cy="12"/>
              </a:xfrm>
              <a:custGeom>
                <a:avLst/>
                <a:gdLst>
                  <a:gd name="T0" fmla="*/ 4 w 4"/>
                  <a:gd name="T1" fmla="*/ 12 h 12"/>
                  <a:gd name="T2" fmla="*/ 2 w 4"/>
                  <a:gd name="T3" fmla="*/ 8 h 12"/>
                  <a:gd name="T4" fmla="*/ 2 w 4"/>
                  <a:gd name="T5" fmla="*/ 6 h 12"/>
                  <a:gd name="T6" fmla="*/ 0 w 4"/>
                  <a:gd name="T7" fmla="*/ 4 h 12"/>
                  <a:gd name="T8" fmla="*/ 0 w 4"/>
                  <a:gd name="T9" fmla="*/ 0 h 12"/>
                  <a:gd name="T10" fmla="*/ 0 w 4"/>
                  <a:gd name="T11" fmla="*/ 4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"/>
                  <a:gd name="T19" fmla="*/ 0 h 12"/>
                  <a:gd name="T20" fmla="*/ 4 w 4"/>
                  <a:gd name="T21" fmla="*/ 12 h 1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" h="12">
                    <a:moveTo>
                      <a:pt x="4" y="12"/>
                    </a:move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4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45"/>
              <p:cNvSpPr>
                <a:spLocks/>
              </p:cNvSpPr>
              <p:nvPr/>
            </p:nvSpPr>
            <p:spPr bwMode="auto">
              <a:xfrm>
                <a:off x="5140" y="2574"/>
                <a:ext cx="2" cy="10"/>
              </a:xfrm>
              <a:custGeom>
                <a:avLst/>
                <a:gdLst>
                  <a:gd name="T0" fmla="*/ 2 w 2"/>
                  <a:gd name="T1" fmla="*/ 0 h 10"/>
                  <a:gd name="T2" fmla="*/ 0 w 2"/>
                  <a:gd name="T3" fmla="*/ 2 h 10"/>
                  <a:gd name="T4" fmla="*/ 0 w 2"/>
                  <a:gd name="T5" fmla="*/ 6 h 10"/>
                  <a:gd name="T6" fmla="*/ 2 w 2"/>
                  <a:gd name="T7" fmla="*/ 8 h 10"/>
                  <a:gd name="T8" fmla="*/ 2 w 2"/>
                  <a:gd name="T9" fmla="*/ 10 h 10"/>
                  <a:gd name="T10" fmla="*/ 2 w 2"/>
                  <a:gd name="T11" fmla="*/ 0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"/>
                  <a:gd name="T19" fmla="*/ 0 h 10"/>
                  <a:gd name="T20" fmla="*/ 2 w 2"/>
                  <a:gd name="T21" fmla="*/ 10 h 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" h="10">
                    <a:moveTo>
                      <a:pt x="2" y="0"/>
                    </a:moveTo>
                    <a:lnTo>
                      <a:pt x="0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5079" y="2597"/>
                <a:ext cx="5" cy="2"/>
              </a:xfrm>
              <a:custGeom>
                <a:avLst/>
                <a:gdLst>
                  <a:gd name="T0" fmla="*/ 5 w 5"/>
                  <a:gd name="T1" fmla="*/ 2 h 2"/>
                  <a:gd name="T2" fmla="*/ 4 w 5"/>
                  <a:gd name="T3" fmla="*/ 0 h 2"/>
                  <a:gd name="T4" fmla="*/ 0 w 5"/>
                  <a:gd name="T5" fmla="*/ 2 h 2"/>
                  <a:gd name="T6" fmla="*/ 5 w 5"/>
                  <a:gd name="T7" fmla="*/ 2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"/>
                  <a:gd name="T13" fmla="*/ 0 h 2"/>
                  <a:gd name="T14" fmla="*/ 5 w 5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" h="2">
                    <a:moveTo>
                      <a:pt x="5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5012" y="2878"/>
                <a:ext cx="3" cy="6"/>
              </a:xfrm>
              <a:custGeom>
                <a:avLst/>
                <a:gdLst>
                  <a:gd name="T0" fmla="*/ 0 w 3"/>
                  <a:gd name="T1" fmla="*/ 0 h 6"/>
                  <a:gd name="T2" fmla="*/ 2 w 3"/>
                  <a:gd name="T3" fmla="*/ 6 h 6"/>
                  <a:gd name="T4" fmla="*/ 3 w 3"/>
                  <a:gd name="T5" fmla="*/ 2 h 6"/>
                  <a:gd name="T6" fmla="*/ 2 w 3"/>
                  <a:gd name="T7" fmla="*/ 6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"/>
                  <a:gd name="T13" fmla="*/ 0 h 6"/>
                  <a:gd name="T14" fmla="*/ 3 w 3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" h="6">
                    <a:moveTo>
                      <a:pt x="0" y="0"/>
                    </a:moveTo>
                    <a:lnTo>
                      <a:pt x="2" y="6"/>
                    </a:lnTo>
                    <a:lnTo>
                      <a:pt x="3" y="2"/>
                    </a:lnTo>
                    <a:lnTo>
                      <a:pt x="2" y="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auto">
              <a:xfrm>
                <a:off x="4994" y="2847"/>
                <a:ext cx="6" cy="4"/>
              </a:xfrm>
              <a:custGeom>
                <a:avLst/>
                <a:gdLst>
                  <a:gd name="T0" fmla="*/ 6 w 6"/>
                  <a:gd name="T1" fmla="*/ 0 h 4"/>
                  <a:gd name="T2" fmla="*/ 4 w 6"/>
                  <a:gd name="T3" fmla="*/ 0 h 4"/>
                  <a:gd name="T4" fmla="*/ 0 w 6"/>
                  <a:gd name="T5" fmla="*/ 4 h 4"/>
                  <a:gd name="T6" fmla="*/ 4 w 6"/>
                  <a:gd name="T7" fmla="*/ 2 h 4"/>
                  <a:gd name="T8" fmla="*/ 6 w 6"/>
                  <a:gd name="T9" fmla="*/ 2 h 4"/>
                  <a:gd name="T10" fmla="*/ 6 w 6"/>
                  <a:gd name="T11" fmla="*/ 0 h 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"/>
                  <a:gd name="T19" fmla="*/ 0 h 4"/>
                  <a:gd name="T20" fmla="*/ 6 w 6"/>
                  <a:gd name="T21" fmla="*/ 4 h 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" h="4">
                    <a:moveTo>
                      <a:pt x="6" y="0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5096" y="2605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4 w 4"/>
                  <a:gd name="T3" fmla="*/ 4 h 4"/>
                  <a:gd name="T4" fmla="*/ 2 w 4"/>
                  <a:gd name="T5" fmla="*/ 2 h 4"/>
                  <a:gd name="T6" fmla="*/ 0 60000 65536"/>
                  <a:gd name="T7" fmla="*/ 0 60000 65536"/>
                  <a:gd name="T8" fmla="*/ 0 60000 65536"/>
                  <a:gd name="T9" fmla="*/ 0 w 4"/>
                  <a:gd name="T10" fmla="*/ 0 h 4"/>
                  <a:gd name="T11" fmla="*/ 4 w 4"/>
                  <a:gd name="T12" fmla="*/ 4 h 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" h="4">
                    <a:moveTo>
                      <a:pt x="0" y="0"/>
                    </a:moveTo>
                    <a:lnTo>
                      <a:pt x="4" y="4"/>
                    </a:lnTo>
                    <a:lnTo>
                      <a:pt x="2" y="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5000" y="2855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2 w 2"/>
                  <a:gd name="T3" fmla="*/ 0 h 4"/>
                  <a:gd name="T4" fmla="*/ 0 w 2"/>
                  <a:gd name="T5" fmla="*/ 0 h 4"/>
                  <a:gd name="T6" fmla="*/ 0 w 2"/>
                  <a:gd name="T7" fmla="*/ 4 h 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"/>
                  <a:gd name="T13" fmla="*/ 0 h 4"/>
                  <a:gd name="T14" fmla="*/ 2 w 2"/>
                  <a:gd name="T15" fmla="*/ 4 h 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" h="4">
                    <a:moveTo>
                      <a:pt x="0" y="4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auto">
              <a:xfrm>
                <a:off x="5142" y="2574"/>
                <a:ext cx="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" name="Freeform 52"/>
              <p:cNvSpPr>
                <a:spLocks/>
              </p:cNvSpPr>
              <p:nvPr/>
            </p:nvSpPr>
            <p:spPr bwMode="auto">
              <a:xfrm>
                <a:off x="5169" y="2569"/>
                <a:ext cx="86" cy="249"/>
              </a:xfrm>
              <a:custGeom>
                <a:avLst/>
                <a:gdLst>
                  <a:gd name="T0" fmla="*/ 0 w 86"/>
                  <a:gd name="T1" fmla="*/ 4 h 249"/>
                  <a:gd name="T2" fmla="*/ 76 w 86"/>
                  <a:gd name="T3" fmla="*/ 178 h 249"/>
                  <a:gd name="T4" fmla="*/ 78 w 86"/>
                  <a:gd name="T5" fmla="*/ 249 h 249"/>
                  <a:gd name="T6" fmla="*/ 86 w 86"/>
                  <a:gd name="T7" fmla="*/ 249 h 249"/>
                  <a:gd name="T8" fmla="*/ 82 w 86"/>
                  <a:gd name="T9" fmla="*/ 173 h 249"/>
                  <a:gd name="T10" fmla="*/ 7 w 86"/>
                  <a:gd name="T11" fmla="*/ 0 h 249"/>
                  <a:gd name="T12" fmla="*/ 0 w 86"/>
                  <a:gd name="T13" fmla="*/ 4 h 24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6"/>
                  <a:gd name="T22" fmla="*/ 0 h 249"/>
                  <a:gd name="T23" fmla="*/ 86 w 86"/>
                  <a:gd name="T24" fmla="*/ 249 h 24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6" h="249">
                    <a:moveTo>
                      <a:pt x="0" y="4"/>
                    </a:moveTo>
                    <a:lnTo>
                      <a:pt x="76" y="178"/>
                    </a:lnTo>
                    <a:lnTo>
                      <a:pt x="78" y="249"/>
                    </a:lnTo>
                    <a:lnTo>
                      <a:pt x="86" y="249"/>
                    </a:lnTo>
                    <a:lnTo>
                      <a:pt x="82" y="173"/>
                    </a:lnTo>
                    <a:lnTo>
                      <a:pt x="7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5173" y="2605"/>
                <a:ext cx="84" cy="23"/>
              </a:xfrm>
              <a:custGeom>
                <a:avLst/>
                <a:gdLst>
                  <a:gd name="T0" fmla="*/ 0 w 84"/>
                  <a:gd name="T1" fmla="*/ 21 h 23"/>
                  <a:gd name="T2" fmla="*/ 5 w 84"/>
                  <a:gd name="T3" fmla="*/ 16 h 23"/>
                  <a:gd name="T4" fmla="*/ 11 w 84"/>
                  <a:gd name="T5" fmla="*/ 16 h 23"/>
                  <a:gd name="T6" fmla="*/ 23 w 84"/>
                  <a:gd name="T7" fmla="*/ 14 h 23"/>
                  <a:gd name="T8" fmla="*/ 30 w 84"/>
                  <a:gd name="T9" fmla="*/ 14 h 23"/>
                  <a:gd name="T10" fmla="*/ 46 w 84"/>
                  <a:gd name="T11" fmla="*/ 12 h 23"/>
                  <a:gd name="T12" fmla="*/ 57 w 84"/>
                  <a:gd name="T13" fmla="*/ 6 h 23"/>
                  <a:gd name="T14" fmla="*/ 69 w 84"/>
                  <a:gd name="T15" fmla="*/ 4 h 23"/>
                  <a:gd name="T16" fmla="*/ 80 w 84"/>
                  <a:gd name="T17" fmla="*/ 0 h 23"/>
                  <a:gd name="T18" fmla="*/ 84 w 84"/>
                  <a:gd name="T19" fmla="*/ 6 h 23"/>
                  <a:gd name="T20" fmla="*/ 48 w 84"/>
                  <a:gd name="T21" fmla="*/ 14 h 23"/>
                  <a:gd name="T22" fmla="*/ 46 w 84"/>
                  <a:gd name="T23" fmla="*/ 16 h 23"/>
                  <a:gd name="T24" fmla="*/ 30 w 84"/>
                  <a:gd name="T25" fmla="*/ 17 h 23"/>
                  <a:gd name="T26" fmla="*/ 15 w 84"/>
                  <a:gd name="T27" fmla="*/ 17 h 23"/>
                  <a:gd name="T28" fmla="*/ 5 w 84"/>
                  <a:gd name="T29" fmla="*/ 23 h 23"/>
                  <a:gd name="T30" fmla="*/ 0 w 84"/>
                  <a:gd name="T31" fmla="*/ 21 h 2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4"/>
                  <a:gd name="T49" fmla="*/ 0 h 23"/>
                  <a:gd name="T50" fmla="*/ 84 w 84"/>
                  <a:gd name="T51" fmla="*/ 23 h 2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4" h="23">
                    <a:moveTo>
                      <a:pt x="0" y="21"/>
                    </a:moveTo>
                    <a:lnTo>
                      <a:pt x="5" y="16"/>
                    </a:lnTo>
                    <a:lnTo>
                      <a:pt x="11" y="16"/>
                    </a:lnTo>
                    <a:lnTo>
                      <a:pt x="23" y="14"/>
                    </a:lnTo>
                    <a:lnTo>
                      <a:pt x="30" y="14"/>
                    </a:lnTo>
                    <a:lnTo>
                      <a:pt x="46" y="12"/>
                    </a:lnTo>
                    <a:lnTo>
                      <a:pt x="57" y="6"/>
                    </a:lnTo>
                    <a:lnTo>
                      <a:pt x="69" y="4"/>
                    </a:lnTo>
                    <a:lnTo>
                      <a:pt x="80" y="0"/>
                    </a:lnTo>
                    <a:lnTo>
                      <a:pt x="84" y="6"/>
                    </a:lnTo>
                    <a:lnTo>
                      <a:pt x="48" y="14"/>
                    </a:lnTo>
                    <a:lnTo>
                      <a:pt x="46" y="16"/>
                    </a:lnTo>
                    <a:lnTo>
                      <a:pt x="30" y="17"/>
                    </a:lnTo>
                    <a:lnTo>
                      <a:pt x="15" y="17"/>
                    </a:lnTo>
                    <a:lnTo>
                      <a:pt x="5" y="2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5186" y="2621"/>
                <a:ext cx="29" cy="17"/>
              </a:xfrm>
              <a:custGeom>
                <a:avLst/>
                <a:gdLst>
                  <a:gd name="T0" fmla="*/ 0 w 29"/>
                  <a:gd name="T1" fmla="*/ 13 h 17"/>
                  <a:gd name="T2" fmla="*/ 6 w 29"/>
                  <a:gd name="T3" fmla="*/ 17 h 17"/>
                  <a:gd name="T4" fmla="*/ 12 w 29"/>
                  <a:gd name="T5" fmla="*/ 13 h 17"/>
                  <a:gd name="T6" fmla="*/ 21 w 29"/>
                  <a:gd name="T7" fmla="*/ 13 h 17"/>
                  <a:gd name="T8" fmla="*/ 29 w 29"/>
                  <a:gd name="T9" fmla="*/ 7 h 17"/>
                  <a:gd name="T10" fmla="*/ 29 w 29"/>
                  <a:gd name="T11" fmla="*/ 0 h 17"/>
                  <a:gd name="T12" fmla="*/ 23 w 29"/>
                  <a:gd name="T13" fmla="*/ 0 h 17"/>
                  <a:gd name="T14" fmla="*/ 21 w 29"/>
                  <a:gd name="T15" fmla="*/ 5 h 17"/>
                  <a:gd name="T16" fmla="*/ 19 w 29"/>
                  <a:gd name="T17" fmla="*/ 7 h 17"/>
                  <a:gd name="T18" fmla="*/ 12 w 29"/>
                  <a:gd name="T19" fmla="*/ 7 h 17"/>
                  <a:gd name="T20" fmla="*/ 0 w 29"/>
                  <a:gd name="T21" fmla="*/ 13 h 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9"/>
                  <a:gd name="T34" fmla="*/ 0 h 17"/>
                  <a:gd name="T35" fmla="*/ 29 w 29"/>
                  <a:gd name="T36" fmla="*/ 17 h 1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9" h="17">
                    <a:moveTo>
                      <a:pt x="0" y="13"/>
                    </a:moveTo>
                    <a:lnTo>
                      <a:pt x="6" y="17"/>
                    </a:lnTo>
                    <a:lnTo>
                      <a:pt x="12" y="13"/>
                    </a:lnTo>
                    <a:lnTo>
                      <a:pt x="21" y="13"/>
                    </a:lnTo>
                    <a:lnTo>
                      <a:pt x="29" y="7"/>
                    </a:lnTo>
                    <a:lnTo>
                      <a:pt x="29" y="0"/>
                    </a:lnTo>
                    <a:lnTo>
                      <a:pt x="23" y="0"/>
                    </a:lnTo>
                    <a:lnTo>
                      <a:pt x="21" y="5"/>
                    </a:lnTo>
                    <a:lnTo>
                      <a:pt x="19" y="7"/>
                    </a:lnTo>
                    <a:lnTo>
                      <a:pt x="12" y="7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5100" y="2742"/>
                <a:ext cx="153" cy="36"/>
              </a:xfrm>
              <a:custGeom>
                <a:avLst/>
                <a:gdLst>
                  <a:gd name="T0" fmla="*/ 151 w 153"/>
                  <a:gd name="T1" fmla="*/ 0 h 36"/>
                  <a:gd name="T2" fmla="*/ 138 w 153"/>
                  <a:gd name="T3" fmla="*/ 9 h 36"/>
                  <a:gd name="T4" fmla="*/ 117 w 153"/>
                  <a:gd name="T5" fmla="*/ 21 h 36"/>
                  <a:gd name="T6" fmla="*/ 92 w 153"/>
                  <a:gd name="T7" fmla="*/ 26 h 36"/>
                  <a:gd name="T8" fmla="*/ 50 w 153"/>
                  <a:gd name="T9" fmla="*/ 24 h 36"/>
                  <a:gd name="T10" fmla="*/ 17 w 153"/>
                  <a:gd name="T11" fmla="*/ 19 h 36"/>
                  <a:gd name="T12" fmla="*/ 0 w 153"/>
                  <a:gd name="T13" fmla="*/ 21 h 36"/>
                  <a:gd name="T14" fmla="*/ 0 w 153"/>
                  <a:gd name="T15" fmla="*/ 30 h 36"/>
                  <a:gd name="T16" fmla="*/ 17 w 153"/>
                  <a:gd name="T17" fmla="*/ 30 h 36"/>
                  <a:gd name="T18" fmla="*/ 46 w 153"/>
                  <a:gd name="T19" fmla="*/ 34 h 36"/>
                  <a:gd name="T20" fmla="*/ 90 w 153"/>
                  <a:gd name="T21" fmla="*/ 36 h 36"/>
                  <a:gd name="T22" fmla="*/ 113 w 153"/>
                  <a:gd name="T23" fmla="*/ 32 h 36"/>
                  <a:gd name="T24" fmla="*/ 134 w 153"/>
                  <a:gd name="T25" fmla="*/ 23 h 36"/>
                  <a:gd name="T26" fmla="*/ 153 w 153"/>
                  <a:gd name="T27" fmla="*/ 11 h 36"/>
                  <a:gd name="T28" fmla="*/ 151 w 153"/>
                  <a:gd name="T29" fmla="*/ 0 h 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53"/>
                  <a:gd name="T46" fmla="*/ 0 h 36"/>
                  <a:gd name="T47" fmla="*/ 153 w 153"/>
                  <a:gd name="T48" fmla="*/ 36 h 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53" h="36">
                    <a:moveTo>
                      <a:pt x="151" y="0"/>
                    </a:moveTo>
                    <a:lnTo>
                      <a:pt x="138" y="9"/>
                    </a:lnTo>
                    <a:lnTo>
                      <a:pt x="117" y="21"/>
                    </a:lnTo>
                    <a:lnTo>
                      <a:pt x="92" y="26"/>
                    </a:lnTo>
                    <a:lnTo>
                      <a:pt x="50" y="24"/>
                    </a:lnTo>
                    <a:lnTo>
                      <a:pt x="17" y="19"/>
                    </a:lnTo>
                    <a:lnTo>
                      <a:pt x="0" y="21"/>
                    </a:lnTo>
                    <a:lnTo>
                      <a:pt x="0" y="30"/>
                    </a:lnTo>
                    <a:lnTo>
                      <a:pt x="17" y="30"/>
                    </a:lnTo>
                    <a:lnTo>
                      <a:pt x="46" y="34"/>
                    </a:lnTo>
                    <a:lnTo>
                      <a:pt x="90" y="36"/>
                    </a:lnTo>
                    <a:lnTo>
                      <a:pt x="113" y="32"/>
                    </a:lnTo>
                    <a:lnTo>
                      <a:pt x="134" y="23"/>
                    </a:lnTo>
                    <a:lnTo>
                      <a:pt x="153" y="11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5023" y="2644"/>
                <a:ext cx="178" cy="217"/>
              </a:xfrm>
              <a:custGeom>
                <a:avLst/>
                <a:gdLst>
                  <a:gd name="T0" fmla="*/ 14 w 178"/>
                  <a:gd name="T1" fmla="*/ 217 h 217"/>
                  <a:gd name="T2" fmla="*/ 23 w 178"/>
                  <a:gd name="T3" fmla="*/ 215 h 217"/>
                  <a:gd name="T4" fmla="*/ 48 w 178"/>
                  <a:gd name="T5" fmla="*/ 207 h 217"/>
                  <a:gd name="T6" fmla="*/ 61 w 178"/>
                  <a:gd name="T7" fmla="*/ 203 h 217"/>
                  <a:gd name="T8" fmla="*/ 77 w 178"/>
                  <a:gd name="T9" fmla="*/ 201 h 217"/>
                  <a:gd name="T10" fmla="*/ 88 w 178"/>
                  <a:gd name="T11" fmla="*/ 197 h 217"/>
                  <a:gd name="T12" fmla="*/ 102 w 178"/>
                  <a:gd name="T13" fmla="*/ 192 h 217"/>
                  <a:gd name="T14" fmla="*/ 111 w 178"/>
                  <a:gd name="T15" fmla="*/ 184 h 217"/>
                  <a:gd name="T16" fmla="*/ 121 w 178"/>
                  <a:gd name="T17" fmla="*/ 176 h 217"/>
                  <a:gd name="T18" fmla="*/ 138 w 178"/>
                  <a:gd name="T19" fmla="*/ 167 h 217"/>
                  <a:gd name="T20" fmla="*/ 155 w 178"/>
                  <a:gd name="T21" fmla="*/ 147 h 217"/>
                  <a:gd name="T22" fmla="*/ 165 w 178"/>
                  <a:gd name="T23" fmla="*/ 132 h 217"/>
                  <a:gd name="T24" fmla="*/ 167 w 178"/>
                  <a:gd name="T25" fmla="*/ 103 h 217"/>
                  <a:gd name="T26" fmla="*/ 171 w 178"/>
                  <a:gd name="T27" fmla="*/ 98 h 217"/>
                  <a:gd name="T28" fmla="*/ 178 w 178"/>
                  <a:gd name="T29" fmla="*/ 73 h 217"/>
                  <a:gd name="T30" fmla="*/ 175 w 178"/>
                  <a:gd name="T31" fmla="*/ 40 h 217"/>
                  <a:gd name="T32" fmla="*/ 175 w 178"/>
                  <a:gd name="T33" fmla="*/ 30 h 217"/>
                  <a:gd name="T34" fmla="*/ 171 w 178"/>
                  <a:gd name="T35" fmla="*/ 19 h 217"/>
                  <a:gd name="T36" fmla="*/ 165 w 178"/>
                  <a:gd name="T37" fmla="*/ 7 h 217"/>
                  <a:gd name="T38" fmla="*/ 153 w 178"/>
                  <a:gd name="T39" fmla="*/ 0 h 217"/>
                  <a:gd name="T40" fmla="*/ 140 w 178"/>
                  <a:gd name="T41" fmla="*/ 2 h 217"/>
                  <a:gd name="T42" fmla="*/ 127 w 178"/>
                  <a:gd name="T43" fmla="*/ 7 h 217"/>
                  <a:gd name="T44" fmla="*/ 109 w 178"/>
                  <a:gd name="T45" fmla="*/ 63 h 217"/>
                  <a:gd name="T46" fmla="*/ 106 w 178"/>
                  <a:gd name="T47" fmla="*/ 84 h 217"/>
                  <a:gd name="T48" fmla="*/ 98 w 178"/>
                  <a:gd name="T49" fmla="*/ 105 h 217"/>
                  <a:gd name="T50" fmla="*/ 102 w 178"/>
                  <a:gd name="T51" fmla="*/ 121 h 217"/>
                  <a:gd name="T52" fmla="*/ 88 w 178"/>
                  <a:gd name="T53" fmla="*/ 126 h 217"/>
                  <a:gd name="T54" fmla="*/ 77 w 178"/>
                  <a:gd name="T55" fmla="*/ 136 h 217"/>
                  <a:gd name="T56" fmla="*/ 60 w 178"/>
                  <a:gd name="T57" fmla="*/ 142 h 217"/>
                  <a:gd name="T58" fmla="*/ 46 w 178"/>
                  <a:gd name="T59" fmla="*/ 149 h 217"/>
                  <a:gd name="T60" fmla="*/ 27 w 178"/>
                  <a:gd name="T61" fmla="*/ 159 h 217"/>
                  <a:gd name="T62" fmla="*/ 15 w 178"/>
                  <a:gd name="T63" fmla="*/ 167 h 217"/>
                  <a:gd name="T64" fmla="*/ 6 w 178"/>
                  <a:gd name="T65" fmla="*/ 170 h 217"/>
                  <a:gd name="T66" fmla="*/ 0 w 178"/>
                  <a:gd name="T67" fmla="*/ 178 h 217"/>
                  <a:gd name="T68" fmla="*/ 2 w 178"/>
                  <a:gd name="T69" fmla="*/ 195 h 217"/>
                  <a:gd name="T70" fmla="*/ 8 w 178"/>
                  <a:gd name="T71" fmla="*/ 207 h 217"/>
                  <a:gd name="T72" fmla="*/ 10 w 178"/>
                  <a:gd name="T73" fmla="*/ 215 h 21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78"/>
                  <a:gd name="T112" fmla="*/ 0 h 217"/>
                  <a:gd name="T113" fmla="*/ 178 w 178"/>
                  <a:gd name="T114" fmla="*/ 217 h 21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78" h="217">
                    <a:moveTo>
                      <a:pt x="10" y="215"/>
                    </a:moveTo>
                    <a:lnTo>
                      <a:pt x="14" y="217"/>
                    </a:lnTo>
                    <a:lnTo>
                      <a:pt x="17" y="217"/>
                    </a:lnTo>
                    <a:lnTo>
                      <a:pt x="23" y="215"/>
                    </a:lnTo>
                    <a:lnTo>
                      <a:pt x="42" y="209"/>
                    </a:lnTo>
                    <a:lnTo>
                      <a:pt x="48" y="207"/>
                    </a:lnTo>
                    <a:lnTo>
                      <a:pt x="56" y="205"/>
                    </a:lnTo>
                    <a:lnTo>
                      <a:pt x="61" y="203"/>
                    </a:lnTo>
                    <a:lnTo>
                      <a:pt x="69" y="201"/>
                    </a:lnTo>
                    <a:lnTo>
                      <a:pt x="77" y="201"/>
                    </a:lnTo>
                    <a:lnTo>
                      <a:pt x="83" y="199"/>
                    </a:lnTo>
                    <a:lnTo>
                      <a:pt x="88" y="197"/>
                    </a:lnTo>
                    <a:lnTo>
                      <a:pt x="94" y="194"/>
                    </a:lnTo>
                    <a:lnTo>
                      <a:pt x="102" y="192"/>
                    </a:lnTo>
                    <a:lnTo>
                      <a:pt x="106" y="188"/>
                    </a:lnTo>
                    <a:lnTo>
                      <a:pt x="111" y="184"/>
                    </a:lnTo>
                    <a:lnTo>
                      <a:pt x="115" y="180"/>
                    </a:lnTo>
                    <a:lnTo>
                      <a:pt x="121" y="176"/>
                    </a:lnTo>
                    <a:lnTo>
                      <a:pt x="132" y="170"/>
                    </a:lnTo>
                    <a:lnTo>
                      <a:pt x="138" y="167"/>
                    </a:lnTo>
                    <a:lnTo>
                      <a:pt x="152" y="153"/>
                    </a:lnTo>
                    <a:lnTo>
                      <a:pt x="155" y="147"/>
                    </a:lnTo>
                    <a:lnTo>
                      <a:pt x="159" y="144"/>
                    </a:lnTo>
                    <a:lnTo>
                      <a:pt x="165" y="132"/>
                    </a:lnTo>
                    <a:lnTo>
                      <a:pt x="167" y="124"/>
                    </a:lnTo>
                    <a:lnTo>
                      <a:pt x="167" y="103"/>
                    </a:lnTo>
                    <a:lnTo>
                      <a:pt x="169" y="101"/>
                    </a:lnTo>
                    <a:lnTo>
                      <a:pt x="171" y="98"/>
                    </a:lnTo>
                    <a:lnTo>
                      <a:pt x="175" y="88"/>
                    </a:lnTo>
                    <a:lnTo>
                      <a:pt x="178" y="73"/>
                    </a:lnTo>
                    <a:lnTo>
                      <a:pt x="176" y="55"/>
                    </a:lnTo>
                    <a:lnTo>
                      <a:pt x="175" y="40"/>
                    </a:lnTo>
                    <a:lnTo>
                      <a:pt x="171" y="28"/>
                    </a:lnTo>
                    <a:lnTo>
                      <a:pt x="175" y="30"/>
                    </a:lnTo>
                    <a:lnTo>
                      <a:pt x="173" y="26"/>
                    </a:lnTo>
                    <a:lnTo>
                      <a:pt x="171" y="19"/>
                    </a:lnTo>
                    <a:lnTo>
                      <a:pt x="167" y="13"/>
                    </a:lnTo>
                    <a:lnTo>
                      <a:pt x="165" y="7"/>
                    </a:lnTo>
                    <a:lnTo>
                      <a:pt x="159" y="3"/>
                    </a:lnTo>
                    <a:lnTo>
                      <a:pt x="153" y="0"/>
                    </a:lnTo>
                    <a:lnTo>
                      <a:pt x="146" y="2"/>
                    </a:lnTo>
                    <a:lnTo>
                      <a:pt x="140" y="2"/>
                    </a:lnTo>
                    <a:lnTo>
                      <a:pt x="132" y="5"/>
                    </a:lnTo>
                    <a:lnTo>
                      <a:pt x="127" y="7"/>
                    </a:lnTo>
                    <a:lnTo>
                      <a:pt x="121" y="11"/>
                    </a:lnTo>
                    <a:lnTo>
                      <a:pt x="109" y="63"/>
                    </a:lnTo>
                    <a:lnTo>
                      <a:pt x="107" y="74"/>
                    </a:lnTo>
                    <a:lnTo>
                      <a:pt x="106" y="84"/>
                    </a:lnTo>
                    <a:lnTo>
                      <a:pt x="100" y="99"/>
                    </a:lnTo>
                    <a:lnTo>
                      <a:pt x="98" y="105"/>
                    </a:lnTo>
                    <a:lnTo>
                      <a:pt x="98" y="113"/>
                    </a:lnTo>
                    <a:lnTo>
                      <a:pt x="102" y="121"/>
                    </a:lnTo>
                    <a:lnTo>
                      <a:pt x="90" y="124"/>
                    </a:lnTo>
                    <a:lnTo>
                      <a:pt x="88" y="126"/>
                    </a:lnTo>
                    <a:lnTo>
                      <a:pt x="84" y="136"/>
                    </a:lnTo>
                    <a:lnTo>
                      <a:pt x="77" y="136"/>
                    </a:lnTo>
                    <a:lnTo>
                      <a:pt x="71" y="142"/>
                    </a:lnTo>
                    <a:lnTo>
                      <a:pt x="60" y="142"/>
                    </a:lnTo>
                    <a:lnTo>
                      <a:pt x="56" y="144"/>
                    </a:lnTo>
                    <a:lnTo>
                      <a:pt x="46" y="149"/>
                    </a:lnTo>
                    <a:lnTo>
                      <a:pt x="35" y="155"/>
                    </a:lnTo>
                    <a:lnTo>
                      <a:pt x="27" y="159"/>
                    </a:lnTo>
                    <a:lnTo>
                      <a:pt x="23" y="163"/>
                    </a:lnTo>
                    <a:lnTo>
                      <a:pt x="15" y="167"/>
                    </a:lnTo>
                    <a:lnTo>
                      <a:pt x="10" y="169"/>
                    </a:lnTo>
                    <a:lnTo>
                      <a:pt x="6" y="170"/>
                    </a:lnTo>
                    <a:lnTo>
                      <a:pt x="4" y="172"/>
                    </a:lnTo>
                    <a:lnTo>
                      <a:pt x="0" y="178"/>
                    </a:lnTo>
                    <a:lnTo>
                      <a:pt x="0" y="190"/>
                    </a:lnTo>
                    <a:lnTo>
                      <a:pt x="2" y="195"/>
                    </a:lnTo>
                    <a:lnTo>
                      <a:pt x="6" y="201"/>
                    </a:lnTo>
                    <a:lnTo>
                      <a:pt x="8" y="207"/>
                    </a:lnTo>
                    <a:lnTo>
                      <a:pt x="10" y="213"/>
                    </a:lnTo>
                    <a:lnTo>
                      <a:pt x="10" y="215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57"/>
              <p:cNvSpPr>
                <a:spLocks/>
              </p:cNvSpPr>
              <p:nvPr/>
            </p:nvSpPr>
            <p:spPr bwMode="auto">
              <a:xfrm>
                <a:off x="5136" y="2661"/>
                <a:ext cx="31" cy="29"/>
              </a:xfrm>
              <a:custGeom>
                <a:avLst/>
                <a:gdLst>
                  <a:gd name="T0" fmla="*/ 31 w 31"/>
                  <a:gd name="T1" fmla="*/ 0 h 29"/>
                  <a:gd name="T2" fmla="*/ 23 w 31"/>
                  <a:gd name="T3" fmla="*/ 4 h 29"/>
                  <a:gd name="T4" fmla="*/ 16 w 31"/>
                  <a:gd name="T5" fmla="*/ 9 h 29"/>
                  <a:gd name="T6" fmla="*/ 12 w 31"/>
                  <a:gd name="T7" fmla="*/ 13 h 29"/>
                  <a:gd name="T8" fmla="*/ 6 w 31"/>
                  <a:gd name="T9" fmla="*/ 23 h 29"/>
                  <a:gd name="T10" fmla="*/ 0 w 31"/>
                  <a:gd name="T11" fmla="*/ 29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"/>
                  <a:gd name="T19" fmla="*/ 0 h 29"/>
                  <a:gd name="T20" fmla="*/ 31 w 31"/>
                  <a:gd name="T21" fmla="*/ 29 h 2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" h="29">
                    <a:moveTo>
                      <a:pt x="31" y="0"/>
                    </a:moveTo>
                    <a:lnTo>
                      <a:pt x="23" y="4"/>
                    </a:lnTo>
                    <a:lnTo>
                      <a:pt x="16" y="9"/>
                    </a:lnTo>
                    <a:lnTo>
                      <a:pt x="12" y="13"/>
                    </a:lnTo>
                    <a:lnTo>
                      <a:pt x="6" y="23"/>
                    </a:lnTo>
                    <a:lnTo>
                      <a:pt x="0" y="2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58"/>
              <p:cNvSpPr>
                <a:spLocks/>
              </p:cNvSpPr>
              <p:nvPr/>
            </p:nvSpPr>
            <p:spPr bwMode="auto">
              <a:xfrm>
                <a:off x="5140" y="2690"/>
                <a:ext cx="10" cy="19"/>
              </a:xfrm>
              <a:custGeom>
                <a:avLst/>
                <a:gdLst>
                  <a:gd name="T0" fmla="*/ 10 w 10"/>
                  <a:gd name="T1" fmla="*/ 0 h 19"/>
                  <a:gd name="T2" fmla="*/ 6 w 10"/>
                  <a:gd name="T3" fmla="*/ 4 h 19"/>
                  <a:gd name="T4" fmla="*/ 2 w 10"/>
                  <a:gd name="T5" fmla="*/ 9 h 19"/>
                  <a:gd name="T6" fmla="*/ 0 w 10"/>
                  <a:gd name="T7" fmla="*/ 19 h 19"/>
                  <a:gd name="T8" fmla="*/ 2 w 10"/>
                  <a:gd name="T9" fmla="*/ 9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19"/>
                  <a:gd name="T17" fmla="*/ 10 w 10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19">
                    <a:moveTo>
                      <a:pt x="10" y="0"/>
                    </a:moveTo>
                    <a:lnTo>
                      <a:pt x="6" y="4"/>
                    </a:lnTo>
                    <a:lnTo>
                      <a:pt x="2" y="9"/>
                    </a:lnTo>
                    <a:lnTo>
                      <a:pt x="0" y="19"/>
                    </a:lnTo>
                    <a:lnTo>
                      <a:pt x="2" y="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59"/>
              <p:cNvSpPr>
                <a:spLocks noChangeShapeType="1"/>
              </p:cNvSpPr>
              <p:nvPr/>
            </p:nvSpPr>
            <p:spPr bwMode="auto">
              <a:xfrm>
                <a:off x="5186" y="2736"/>
                <a:ext cx="4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8" name="Line 60"/>
              <p:cNvSpPr>
                <a:spLocks noChangeShapeType="1"/>
              </p:cNvSpPr>
              <p:nvPr/>
            </p:nvSpPr>
            <p:spPr bwMode="auto">
              <a:xfrm>
                <a:off x="5192" y="2715"/>
                <a:ext cx="4" cy="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9" name="Freeform 61"/>
              <p:cNvSpPr>
                <a:spLocks/>
              </p:cNvSpPr>
              <p:nvPr/>
            </p:nvSpPr>
            <p:spPr bwMode="auto">
              <a:xfrm>
                <a:off x="5096" y="2788"/>
                <a:ext cx="11" cy="15"/>
              </a:xfrm>
              <a:custGeom>
                <a:avLst/>
                <a:gdLst>
                  <a:gd name="T0" fmla="*/ 0 w 11"/>
                  <a:gd name="T1" fmla="*/ 0 h 15"/>
                  <a:gd name="T2" fmla="*/ 4 w 11"/>
                  <a:gd name="T3" fmla="*/ 5 h 15"/>
                  <a:gd name="T4" fmla="*/ 11 w 11"/>
                  <a:gd name="T5" fmla="*/ 11 h 15"/>
                  <a:gd name="T6" fmla="*/ 11 w 11"/>
                  <a:gd name="T7" fmla="*/ 15 h 15"/>
                  <a:gd name="T8" fmla="*/ 11 w 11"/>
                  <a:gd name="T9" fmla="*/ 11 h 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"/>
                  <a:gd name="T16" fmla="*/ 0 h 15"/>
                  <a:gd name="T17" fmla="*/ 11 w 11"/>
                  <a:gd name="T18" fmla="*/ 15 h 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" h="15">
                    <a:moveTo>
                      <a:pt x="0" y="0"/>
                    </a:moveTo>
                    <a:lnTo>
                      <a:pt x="4" y="5"/>
                    </a:lnTo>
                    <a:lnTo>
                      <a:pt x="11" y="11"/>
                    </a:lnTo>
                    <a:lnTo>
                      <a:pt x="11" y="15"/>
                    </a:lnTo>
                    <a:lnTo>
                      <a:pt x="11" y="11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62"/>
              <p:cNvSpPr>
                <a:spLocks/>
              </p:cNvSpPr>
              <p:nvPr/>
            </p:nvSpPr>
            <p:spPr bwMode="auto">
              <a:xfrm>
                <a:off x="5127" y="2768"/>
                <a:ext cx="21" cy="10"/>
              </a:xfrm>
              <a:custGeom>
                <a:avLst/>
                <a:gdLst>
                  <a:gd name="T0" fmla="*/ 0 w 21"/>
                  <a:gd name="T1" fmla="*/ 0 h 10"/>
                  <a:gd name="T2" fmla="*/ 11 w 21"/>
                  <a:gd name="T3" fmla="*/ 8 h 10"/>
                  <a:gd name="T4" fmla="*/ 21 w 21"/>
                  <a:gd name="T5" fmla="*/ 10 h 10"/>
                  <a:gd name="T6" fmla="*/ 11 w 21"/>
                  <a:gd name="T7" fmla="*/ 8 h 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"/>
                  <a:gd name="T13" fmla="*/ 0 h 10"/>
                  <a:gd name="T14" fmla="*/ 21 w 21"/>
                  <a:gd name="T15" fmla="*/ 10 h 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" h="10">
                    <a:moveTo>
                      <a:pt x="0" y="0"/>
                    </a:moveTo>
                    <a:lnTo>
                      <a:pt x="11" y="8"/>
                    </a:lnTo>
                    <a:lnTo>
                      <a:pt x="21" y="10"/>
                    </a:lnTo>
                    <a:lnTo>
                      <a:pt x="11" y="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63"/>
              <p:cNvSpPr>
                <a:spLocks/>
              </p:cNvSpPr>
              <p:nvPr/>
            </p:nvSpPr>
            <p:spPr bwMode="auto">
              <a:xfrm>
                <a:off x="5111" y="2784"/>
                <a:ext cx="4" cy="2"/>
              </a:xfrm>
              <a:custGeom>
                <a:avLst/>
                <a:gdLst>
                  <a:gd name="T0" fmla="*/ 0 w 4"/>
                  <a:gd name="T1" fmla="*/ 0 h 2"/>
                  <a:gd name="T2" fmla="*/ 2 w 4"/>
                  <a:gd name="T3" fmla="*/ 2 h 2"/>
                  <a:gd name="T4" fmla="*/ 4 w 4"/>
                  <a:gd name="T5" fmla="*/ 2 h 2"/>
                  <a:gd name="T6" fmla="*/ 2 w 4"/>
                  <a:gd name="T7" fmla="*/ 2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"/>
                  <a:gd name="T13" fmla="*/ 0 h 2"/>
                  <a:gd name="T14" fmla="*/ 4 w 4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" h="2">
                    <a:moveTo>
                      <a:pt x="0" y="0"/>
                    </a:moveTo>
                    <a:lnTo>
                      <a:pt x="2" y="2"/>
                    </a:lnTo>
                    <a:lnTo>
                      <a:pt x="4" y="2"/>
                    </a:lnTo>
                    <a:lnTo>
                      <a:pt x="2" y="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64"/>
              <p:cNvSpPr>
                <a:spLocks/>
              </p:cNvSpPr>
              <p:nvPr/>
            </p:nvSpPr>
            <p:spPr bwMode="auto">
              <a:xfrm>
                <a:off x="5226" y="2699"/>
                <a:ext cx="64" cy="54"/>
              </a:xfrm>
              <a:custGeom>
                <a:avLst/>
                <a:gdLst>
                  <a:gd name="T0" fmla="*/ 0 w 64"/>
                  <a:gd name="T1" fmla="*/ 4 h 54"/>
                  <a:gd name="T2" fmla="*/ 6 w 64"/>
                  <a:gd name="T3" fmla="*/ 0 h 54"/>
                  <a:gd name="T4" fmla="*/ 21 w 64"/>
                  <a:gd name="T5" fmla="*/ 8 h 54"/>
                  <a:gd name="T6" fmla="*/ 31 w 64"/>
                  <a:gd name="T7" fmla="*/ 16 h 54"/>
                  <a:gd name="T8" fmla="*/ 42 w 64"/>
                  <a:gd name="T9" fmla="*/ 14 h 54"/>
                  <a:gd name="T10" fmla="*/ 60 w 64"/>
                  <a:gd name="T11" fmla="*/ 8 h 54"/>
                  <a:gd name="T12" fmla="*/ 64 w 64"/>
                  <a:gd name="T13" fmla="*/ 16 h 54"/>
                  <a:gd name="T14" fmla="*/ 48 w 64"/>
                  <a:gd name="T15" fmla="*/ 18 h 54"/>
                  <a:gd name="T16" fmla="*/ 37 w 64"/>
                  <a:gd name="T17" fmla="*/ 23 h 54"/>
                  <a:gd name="T18" fmla="*/ 41 w 64"/>
                  <a:gd name="T19" fmla="*/ 35 h 54"/>
                  <a:gd name="T20" fmla="*/ 39 w 64"/>
                  <a:gd name="T21" fmla="*/ 46 h 54"/>
                  <a:gd name="T22" fmla="*/ 27 w 64"/>
                  <a:gd name="T23" fmla="*/ 54 h 54"/>
                  <a:gd name="T24" fmla="*/ 25 w 64"/>
                  <a:gd name="T25" fmla="*/ 43 h 54"/>
                  <a:gd name="T26" fmla="*/ 33 w 64"/>
                  <a:gd name="T27" fmla="*/ 39 h 54"/>
                  <a:gd name="T28" fmla="*/ 35 w 64"/>
                  <a:gd name="T29" fmla="*/ 35 h 54"/>
                  <a:gd name="T30" fmla="*/ 29 w 64"/>
                  <a:gd name="T31" fmla="*/ 23 h 54"/>
                  <a:gd name="T32" fmla="*/ 10 w 64"/>
                  <a:gd name="T33" fmla="*/ 8 h 54"/>
                  <a:gd name="T34" fmla="*/ 4 w 64"/>
                  <a:gd name="T35" fmla="*/ 14 h 54"/>
                  <a:gd name="T36" fmla="*/ 0 w 64"/>
                  <a:gd name="T37" fmla="*/ 4 h 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64"/>
                  <a:gd name="T58" fmla="*/ 0 h 54"/>
                  <a:gd name="T59" fmla="*/ 64 w 64"/>
                  <a:gd name="T60" fmla="*/ 54 h 5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64" h="54">
                    <a:moveTo>
                      <a:pt x="0" y="4"/>
                    </a:moveTo>
                    <a:lnTo>
                      <a:pt x="6" y="0"/>
                    </a:lnTo>
                    <a:lnTo>
                      <a:pt x="21" y="8"/>
                    </a:lnTo>
                    <a:lnTo>
                      <a:pt x="31" y="16"/>
                    </a:lnTo>
                    <a:lnTo>
                      <a:pt x="42" y="14"/>
                    </a:lnTo>
                    <a:lnTo>
                      <a:pt x="60" y="8"/>
                    </a:lnTo>
                    <a:lnTo>
                      <a:pt x="64" y="16"/>
                    </a:lnTo>
                    <a:lnTo>
                      <a:pt x="48" y="18"/>
                    </a:lnTo>
                    <a:lnTo>
                      <a:pt x="37" y="23"/>
                    </a:lnTo>
                    <a:lnTo>
                      <a:pt x="41" y="35"/>
                    </a:lnTo>
                    <a:lnTo>
                      <a:pt x="39" y="46"/>
                    </a:lnTo>
                    <a:lnTo>
                      <a:pt x="27" y="54"/>
                    </a:lnTo>
                    <a:lnTo>
                      <a:pt x="25" y="43"/>
                    </a:lnTo>
                    <a:lnTo>
                      <a:pt x="33" y="39"/>
                    </a:lnTo>
                    <a:lnTo>
                      <a:pt x="35" y="35"/>
                    </a:lnTo>
                    <a:lnTo>
                      <a:pt x="29" y="23"/>
                    </a:lnTo>
                    <a:lnTo>
                      <a:pt x="10" y="8"/>
                    </a:lnTo>
                    <a:lnTo>
                      <a:pt x="4" y="1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65"/>
              <p:cNvSpPr>
                <a:spLocks/>
              </p:cNvSpPr>
              <p:nvPr/>
            </p:nvSpPr>
            <p:spPr bwMode="auto">
              <a:xfrm>
                <a:off x="5245" y="2632"/>
                <a:ext cx="31" cy="8"/>
              </a:xfrm>
              <a:custGeom>
                <a:avLst/>
                <a:gdLst>
                  <a:gd name="T0" fmla="*/ 31 w 31"/>
                  <a:gd name="T1" fmla="*/ 8 h 8"/>
                  <a:gd name="T2" fmla="*/ 12 w 31"/>
                  <a:gd name="T3" fmla="*/ 6 h 8"/>
                  <a:gd name="T4" fmla="*/ 0 w 31"/>
                  <a:gd name="T5" fmla="*/ 0 h 8"/>
                  <a:gd name="T6" fmla="*/ 0 60000 65536"/>
                  <a:gd name="T7" fmla="*/ 0 60000 65536"/>
                  <a:gd name="T8" fmla="*/ 0 60000 65536"/>
                  <a:gd name="T9" fmla="*/ 0 w 31"/>
                  <a:gd name="T10" fmla="*/ 0 h 8"/>
                  <a:gd name="T11" fmla="*/ 31 w 31"/>
                  <a:gd name="T12" fmla="*/ 8 h 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" h="8">
                    <a:moveTo>
                      <a:pt x="31" y="8"/>
                    </a:moveTo>
                    <a:lnTo>
                      <a:pt x="12" y="6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5207" y="2567"/>
                <a:ext cx="8" cy="17"/>
              </a:xfrm>
              <a:custGeom>
                <a:avLst/>
                <a:gdLst>
                  <a:gd name="T0" fmla="*/ 0 w 8"/>
                  <a:gd name="T1" fmla="*/ 0 h 17"/>
                  <a:gd name="T2" fmla="*/ 0 w 8"/>
                  <a:gd name="T3" fmla="*/ 7 h 17"/>
                  <a:gd name="T4" fmla="*/ 8 w 8"/>
                  <a:gd name="T5" fmla="*/ 17 h 17"/>
                  <a:gd name="T6" fmla="*/ 0 60000 65536"/>
                  <a:gd name="T7" fmla="*/ 0 60000 65536"/>
                  <a:gd name="T8" fmla="*/ 0 60000 65536"/>
                  <a:gd name="T9" fmla="*/ 0 w 8"/>
                  <a:gd name="T10" fmla="*/ 0 h 17"/>
                  <a:gd name="T11" fmla="*/ 8 w 8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" h="17">
                    <a:moveTo>
                      <a:pt x="0" y="0"/>
                    </a:moveTo>
                    <a:lnTo>
                      <a:pt x="0" y="7"/>
                    </a:lnTo>
                    <a:lnTo>
                      <a:pt x="8" y="17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67"/>
              <p:cNvSpPr>
                <a:spLocks noChangeShapeType="1"/>
              </p:cNvSpPr>
              <p:nvPr/>
            </p:nvSpPr>
            <p:spPr bwMode="auto">
              <a:xfrm flipH="1">
                <a:off x="5228" y="2567"/>
                <a:ext cx="6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6" name="Line 68"/>
              <p:cNvSpPr>
                <a:spLocks noChangeShapeType="1"/>
              </p:cNvSpPr>
              <p:nvPr/>
            </p:nvSpPr>
            <p:spPr bwMode="auto">
              <a:xfrm>
                <a:off x="5222" y="2638"/>
                <a:ext cx="23" cy="3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auto">
              <a:xfrm>
                <a:off x="5284" y="2732"/>
                <a:ext cx="17" cy="6"/>
              </a:xfrm>
              <a:custGeom>
                <a:avLst/>
                <a:gdLst>
                  <a:gd name="T0" fmla="*/ 17 w 17"/>
                  <a:gd name="T1" fmla="*/ 6 h 6"/>
                  <a:gd name="T2" fmla="*/ 9 w 17"/>
                  <a:gd name="T3" fmla="*/ 6 h 6"/>
                  <a:gd name="T4" fmla="*/ 0 w 17"/>
                  <a:gd name="T5" fmla="*/ 0 h 6"/>
                  <a:gd name="T6" fmla="*/ 0 60000 65536"/>
                  <a:gd name="T7" fmla="*/ 0 60000 65536"/>
                  <a:gd name="T8" fmla="*/ 0 60000 65536"/>
                  <a:gd name="T9" fmla="*/ 0 w 17"/>
                  <a:gd name="T10" fmla="*/ 0 h 6"/>
                  <a:gd name="T11" fmla="*/ 17 w 17"/>
                  <a:gd name="T12" fmla="*/ 6 h 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" h="6">
                    <a:moveTo>
                      <a:pt x="17" y="6"/>
                    </a:moveTo>
                    <a:lnTo>
                      <a:pt x="9" y="6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auto">
              <a:xfrm>
                <a:off x="5198" y="2599"/>
                <a:ext cx="3" cy="20"/>
              </a:xfrm>
              <a:custGeom>
                <a:avLst/>
                <a:gdLst>
                  <a:gd name="T0" fmla="*/ 0 w 3"/>
                  <a:gd name="T1" fmla="*/ 20 h 20"/>
                  <a:gd name="T2" fmla="*/ 3 w 3"/>
                  <a:gd name="T3" fmla="*/ 12 h 20"/>
                  <a:gd name="T4" fmla="*/ 3 w 3"/>
                  <a:gd name="T5" fmla="*/ 2 h 20"/>
                  <a:gd name="T6" fmla="*/ 1 w 3"/>
                  <a:gd name="T7" fmla="*/ 0 h 2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"/>
                  <a:gd name="T13" fmla="*/ 0 h 20"/>
                  <a:gd name="T14" fmla="*/ 3 w 3"/>
                  <a:gd name="T15" fmla="*/ 20 h 2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" h="20">
                    <a:moveTo>
                      <a:pt x="0" y="20"/>
                    </a:moveTo>
                    <a:lnTo>
                      <a:pt x="3" y="12"/>
                    </a:lnTo>
                    <a:lnTo>
                      <a:pt x="3" y="2"/>
                    </a:lnTo>
                    <a:lnTo>
                      <a:pt x="1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71"/>
              <p:cNvSpPr>
                <a:spLocks/>
              </p:cNvSpPr>
              <p:nvPr/>
            </p:nvSpPr>
            <p:spPr bwMode="auto">
              <a:xfrm>
                <a:off x="5257" y="2759"/>
                <a:ext cx="11" cy="23"/>
              </a:xfrm>
              <a:custGeom>
                <a:avLst/>
                <a:gdLst>
                  <a:gd name="T0" fmla="*/ 0 w 11"/>
                  <a:gd name="T1" fmla="*/ 23 h 23"/>
                  <a:gd name="T2" fmla="*/ 4 w 11"/>
                  <a:gd name="T3" fmla="*/ 11 h 23"/>
                  <a:gd name="T4" fmla="*/ 11 w 11"/>
                  <a:gd name="T5" fmla="*/ 0 h 23"/>
                  <a:gd name="T6" fmla="*/ 0 60000 65536"/>
                  <a:gd name="T7" fmla="*/ 0 60000 65536"/>
                  <a:gd name="T8" fmla="*/ 0 60000 65536"/>
                  <a:gd name="T9" fmla="*/ 0 w 11"/>
                  <a:gd name="T10" fmla="*/ 0 h 23"/>
                  <a:gd name="T11" fmla="*/ 11 w 11"/>
                  <a:gd name="T12" fmla="*/ 23 h 2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" h="23">
                    <a:moveTo>
                      <a:pt x="0" y="23"/>
                    </a:moveTo>
                    <a:lnTo>
                      <a:pt x="4" y="11"/>
                    </a:lnTo>
                    <a:lnTo>
                      <a:pt x="11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72"/>
              <p:cNvSpPr>
                <a:spLocks/>
              </p:cNvSpPr>
              <p:nvPr/>
            </p:nvSpPr>
            <p:spPr bwMode="auto">
              <a:xfrm>
                <a:off x="5261" y="2778"/>
                <a:ext cx="65" cy="65"/>
              </a:xfrm>
              <a:custGeom>
                <a:avLst/>
                <a:gdLst>
                  <a:gd name="T0" fmla="*/ 65 w 65"/>
                  <a:gd name="T1" fmla="*/ 33 h 65"/>
                  <a:gd name="T2" fmla="*/ 65 w 65"/>
                  <a:gd name="T3" fmla="*/ 25 h 65"/>
                  <a:gd name="T4" fmla="*/ 59 w 65"/>
                  <a:gd name="T5" fmla="*/ 15 h 65"/>
                  <a:gd name="T6" fmla="*/ 55 w 65"/>
                  <a:gd name="T7" fmla="*/ 10 h 65"/>
                  <a:gd name="T8" fmla="*/ 48 w 65"/>
                  <a:gd name="T9" fmla="*/ 4 h 65"/>
                  <a:gd name="T10" fmla="*/ 40 w 65"/>
                  <a:gd name="T11" fmla="*/ 2 h 65"/>
                  <a:gd name="T12" fmla="*/ 32 w 65"/>
                  <a:gd name="T13" fmla="*/ 0 h 65"/>
                  <a:gd name="T14" fmla="*/ 23 w 65"/>
                  <a:gd name="T15" fmla="*/ 2 h 65"/>
                  <a:gd name="T16" fmla="*/ 15 w 65"/>
                  <a:gd name="T17" fmla="*/ 4 h 65"/>
                  <a:gd name="T18" fmla="*/ 9 w 65"/>
                  <a:gd name="T19" fmla="*/ 10 h 65"/>
                  <a:gd name="T20" fmla="*/ 4 w 65"/>
                  <a:gd name="T21" fmla="*/ 17 h 65"/>
                  <a:gd name="T22" fmla="*/ 2 w 65"/>
                  <a:gd name="T23" fmla="*/ 25 h 65"/>
                  <a:gd name="T24" fmla="*/ 0 w 65"/>
                  <a:gd name="T25" fmla="*/ 33 h 65"/>
                  <a:gd name="T26" fmla="*/ 2 w 65"/>
                  <a:gd name="T27" fmla="*/ 40 h 65"/>
                  <a:gd name="T28" fmla="*/ 4 w 65"/>
                  <a:gd name="T29" fmla="*/ 50 h 65"/>
                  <a:gd name="T30" fmla="*/ 15 w 65"/>
                  <a:gd name="T31" fmla="*/ 61 h 65"/>
                  <a:gd name="T32" fmla="*/ 25 w 65"/>
                  <a:gd name="T33" fmla="*/ 63 h 65"/>
                  <a:gd name="T34" fmla="*/ 32 w 65"/>
                  <a:gd name="T35" fmla="*/ 65 h 65"/>
                  <a:gd name="T36" fmla="*/ 40 w 65"/>
                  <a:gd name="T37" fmla="*/ 63 h 65"/>
                  <a:gd name="T38" fmla="*/ 50 w 65"/>
                  <a:gd name="T39" fmla="*/ 60 h 65"/>
                  <a:gd name="T40" fmla="*/ 55 w 65"/>
                  <a:gd name="T41" fmla="*/ 56 h 65"/>
                  <a:gd name="T42" fmla="*/ 61 w 65"/>
                  <a:gd name="T43" fmla="*/ 48 h 65"/>
                  <a:gd name="T44" fmla="*/ 65 w 65"/>
                  <a:gd name="T45" fmla="*/ 40 h 65"/>
                  <a:gd name="T46" fmla="*/ 65 w 65"/>
                  <a:gd name="T47" fmla="*/ 33 h 6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65"/>
                  <a:gd name="T73" fmla="*/ 0 h 65"/>
                  <a:gd name="T74" fmla="*/ 65 w 65"/>
                  <a:gd name="T75" fmla="*/ 65 h 65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65" h="65">
                    <a:moveTo>
                      <a:pt x="65" y="33"/>
                    </a:moveTo>
                    <a:lnTo>
                      <a:pt x="65" y="25"/>
                    </a:lnTo>
                    <a:lnTo>
                      <a:pt x="59" y="15"/>
                    </a:lnTo>
                    <a:lnTo>
                      <a:pt x="55" y="10"/>
                    </a:lnTo>
                    <a:lnTo>
                      <a:pt x="48" y="4"/>
                    </a:lnTo>
                    <a:lnTo>
                      <a:pt x="40" y="2"/>
                    </a:lnTo>
                    <a:lnTo>
                      <a:pt x="32" y="0"/>
                    </a:lnTo>
                    <a:lnTo>
                      <a:pt x="23" y="2"/>
                    </a:lnTo>
                    <a:lnTo>
                      <a:pt x="15" y="4"/>
                    </a:lnTo>
                    <a:lnTo>
                      <a:pt x="9" y="10"/>
                    </a:lnTo>
                    <a:lnTo>
                      <a:pt x="4" y="17"/>
                    </a:lnTo>
                    <a:lnTo>
                      <a:pt x="2" y="25"/>
                    </a:lnTo>
                    <a:lnTo>
                      <a:pt x="0" y="33"/>
                    </a:lnTo>
                    <a:lnTo>
                      <a:pt x="2" y="40"/>
                    </a:lnTo>
                    <a:lnTo>
                      <a:pt x="4" y="50"/>
                    </a:lnTo>
                    <a:lnTo>
                      <a:pt x="15" y="61"/>
                    </a:lnTo>
                    <a:lnTo>
                      <a:pt x="25" y="63"/>
                    </a:lnTo>
                    <a:lnTo>
                      <a:pt x="32" y="65"/>
                    </a:lnTo>
                    <a:lnTo>
                      <a:pt x="40" y="63"/>
                    </a:lnTo>
                    <a:lnTo>
                      <a:pt x="50" y="60"/>
                    </a:lnTo>
                    <a:lnTo>
                      <a:pt x="55" y="56"/>
                    </a:lnTo>
                    <a:lnTo>
                      <a:pt x="61" y="48"/>
                    </a:lnTo>
                    <a:lnTo>
                      <a:pt x="65" y="40"/>
                    </a:lnTo>
                    <a:lnTo>
                      <a:pt x="65" y="33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73"/>
              <p:cNvSpPr>
                <a:spLocks/>
              </p:cNvSpPr>
              <p:nvPr/>
            </p:nvSpPr>
            <p:spPr bwMode="auto">
              <a:xfrm>
                <a:off x="5270" y="2788"/>
                <a:ext cx="46" cy="46"/>
              </a:xfrm>
              <a:custGeom>
                <a:avLst/>
                <a:gdLst>
                  <a:gd name="T0" fmla="*/ 46 w 46"/>
                  <a:gd name="T1" fmla="*/ 23 h 46"/>
                  <a:gd name="T2" fmla="*/ 44 w 46"/>
                  <a:gd name="T3" fmla="*/ 15 h 46"/>
                  <a:gd name="T4" fmla="*/ 43 w 46"/>
                  <a:gd name="T5" fmla="*/ 9 h 46"/>
                  <a:gd name="T6" fmla="*/ 37 w 46"/>
                  <a:gd name="T7" fmla="*/ 3 h 46"/>
                  <a:gd name="T8" fmla="*/ 31 w 46"/>
                  <a:gd name="T9" fmla="*/ 2 h 46"/>
                  <a:gd name="T10" fmla="*/ 23 w 46"/>
                  <a:gd name="T11" fmla="*/ 0 h 46"/>
                  <a:gd name="T12" fmla="*/ 16 w 46"/>
                  <a:gd name="T13" fmla="*/ 2 h 46"/>
                  <a:gd name="T14" fmla="*/ 10 w 46"/>
                  <a:gd name="T15" fmla="*/ 3 h 46"/>
                  <a:gd name="T16" fmla="*/ 4 w 46"/>
                  <a:gd name="T17" fmla="*/ 7 h 46"/>
                  <a:gd name="T18" fmla="*/ 2 w 46"/>
                  <a:gd name="T19" fmla="*/ 15 h 46"/>
                  <a:gd name="T20" fmla="*/ 0 w 46"/>
                  <a:gd name="T21" fmla="*/ 23 h 46"/>
                  <a:gd name="T22" fmla="*/ 0 w 46"/>
                  <a:gd name="T23" fmla="*/ 30 h 46"/>
                  <a:gd name="T24" fmla="*/ 4 w 46"/>
                  <a:gd name="T25" fmla="*/ 34 h 46"/>
                  <a:gd name="T26" fmla="*/ 8 w 46"/>
                  <a:gd name="T27" fmla="*/ 42 h 46"/>
                  <a:gd name="T28" fmla="*/ 14 w 46"/>
                  <a:gd name="T29" fmla="*/ 44 h 46"/>
                  <a:gd name="T30" fmla="*/ 21 w 46"/>
                  <a:gd name="T31" fmla="*/ 46 h 46"/>
                  <a:gd name="T32" fmla="*/ 27 w 46"/>
                  <a:gd name="T33" fmla="*/ 46 h 46"/>
                  <a:gd name="T34" fmla="*/ 35 w 46"/>
                  <a:gd name="T35" fmla="*/ 42 h 46"/>
                  <a:gd name="T36" fmla="*/ 41 w 46"/>
                  <a:gd name="T37" fmla="*/ 38 h 46"/>
                  <a:gd name="T38" fmla="*/ 44 w 46"/>
                  <a:gd name="T39" fmla="*/ 32 h 46"/>
                  <a:gd name="T40" fmla="*/ 46 w 46"/>
                  <a:gd name="T41" fmla="*/ 25 h 46"/>
                  <a:gd name="T42" fmla="*/ 46 w 46"/>
                  <a:gd name="T43" fmla="*/ 23 h 4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6"/>
                  <a:gd name="T67" fmla="*/ 0 h 46"/>
                  <a:gd name="T68" fmla="*/ 46 w 46"/>
                  <a:gd name="T69" fmla="*/ 46 h 4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6" h="46">
                    <a:moveTo>
                      <a:pt x="46" y="23"/>
                    </a:moveTo>
                    <a:lnTo>
                      <a:pt x="44" y="15"/>
                    </a:lnTo>
                    <a:lnTo>
                      <a:pt x="43" y="9"/>
                    </a:lnTo>
                    <a:lnTo>
                      <a:pt x="37" y="3"/>
                    </a:lnTo>
                    <a:lnTo>
                      <a:pt x="31" y="2"/>
                    </a:lnTo>
                    <a:lnTo>
                      <a:pt x="23" y="0"/>
                    </a:lnTo>
                    <a:lnTo>
                      <a:pt x="16" y="2"/>
                    </a:lnTo>
                    <a:lnTo>
                      <a:pt x="10" y="3"/>
                    </a:lnTo>
                    <a:lnTo>
                      <a:pt x="4" y="7"/>
                    </a:lnTo>
                    <a:lnTo>
                      <a:pt x="2" y="15"/>
                    </a:lnTo>
                    <a:lnTo>
                      <a:pt x="0" y="23"/>
                    </a:lnTo>
                    <a:lnTo>
                      <a:pt x="0" y="30"/>
                    </a:lnTo>
                    <a:lnTo>
                      <a:pt x="4" y="34"/>
                    </a:lnTo>
                    <a:lnTo>
                      <a:pt x="8" y="42"/>
                    </a:lnTo>
                    <a:lnTo>
                      <a:pt x="14" y="44"/>
                    </a:lnTo>
                    <a:lnTo>
                      <a:pt x="21" y="46"/>
                    </a:lnTo>
                    <a:lnTo>
                      <a:pt x="27" y="46"/>
                    </a:lnTo>
                    <a:lnTo>
                      <a:pt x="35" y="42"/>
                    </a:lnTo>
                    <a:lnTo>
                      <a:pt x="41" y="38"/>
                    </a:lnTo>
                    <a:lnTo>
                      <a:pt x="44" y="32"/>
                    </a:lnTo>
                    <a:lnTo>
                      <a:pt x="46" y="25"/>
                    </a:lnTo>
                    <a:lnTo>
                      <a:pt x="46" y="23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74"/>
              <p:cNvSpPr>
                <a:spLocks/>
              </p:cNvSpPr>
              <p:nvPr/>
            </p:nvSpPr>
            <p:spPr bwMode="auto">
              <a:xfrm>
                <a:off x="5257" y="2820"/>
                <a:ext cx="6" cy="23"/>
              </a:xfrm>
              <a:custGeom>
                <a:avLst/>
                <a:gdLst>
                  <a:gd name="T0" fmla="*/ 0 w 6"/>
                  <a:gd name="T1" fmla="*/ 23 h 23"/>
                  <a:gd name="T2" fmla="*/ 6 w 6"/>
                  <a:gd name="T3" fmla="*/ 18 h 23"/>
                  <a:gd name="T4" fmla="*/ 6 w 6"/>
                  <a:gd name="T5" fmla="*/ 0 h 23"/>
                  <a:gd name="T6" fmla="*/ 0 60000 65536"/>
                  <a:gd name="T7" fmla="*/ 0 60000 65536"/>
                  <a:gd name="T8" fmla="*/ 0 60000 65536"/>
                  <a:gd name="T9" fmla="*/ 0 w 6"/>
                  <a:gd name="T10" fmla="*/ 0 h 23"/>
                  <a:gd name="T11" fmla="*/ 6 w 6"/>
                  <a:gd name="T12" fmla="*/ 23 h 2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" h="23">
                    <a:moveTo>
                      <a:pt x="0" y="23"/>
                    </a:moveTo>
                    <a:lnTo>
                      <a:pt x="6" y="18"/>
                    </a:lnTo>
                    <a:lnTo>
                      <a:pt x="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75"/>
              <p:cNvSpPr>
                <a:spLocks/>
              </p:cNvSpPr>
              <p:nvPr/>
            </p:nvSpPr>
            <p:spPr bwMode="auto">
              <a:xfrm>
                <a:off x="5284" y="2799"/>
                <a:ext cx="19" cy="21"/>
              </a:xfrm>
              <a:custGeom>
                <a:avLst/>
                <a:gdLst>
                  <a:gd name="T0" fmla="*/ 19 w 19"/>
                  <a:gd name="T1" fmla="*/ 12 h 21"/>
                  <a:gd name="T2" fmla="*/ 19 w 19"/>
                  <a:gd name="T3" fmla="*/ 6 h 21"/>
                  <a:gd name="T4" fmla="*/ 15 w 19"/>
                  <a:gd name="T5" fmla="*/ 2 h 21"/>
                  <a:gd name="T6" fmla="*/ 11 w 19"/>
                  <a:gd name="T7" fmla="*/ 0 h 21"/>
                  <a:gd name="T8" fmla="*/ 7 w 19"/>
                  <a:gd name="T9" fmla="*/ 2 h 21"/>
                  <a:gd name="T10" fmla="*/ 4 w 19"/>
                  <a:gd name="T11" fmla="*/ 2 h 21"/>
                  <a:gd name="T12" fmla="*/ 0 w 19"/>
                  <a:gd name="T13" fmla="*/ 6 h 21"/>
                  <a:gd name="T14" fmla="*/ 0 w 19"/>
                  <a:gd name="T15" fmla="*/ 12 h 21"/>
                  <a:gd name="T16" fmla="*/ 2 w 19"/>
                  <a:gd name="T17" fmla="*/ 15 h 21"/>
                  <a:gd name="T18" fmla="*/ 4 w 19"/>
                  <a:gd name="T19" fmla="*/ 19 h 21"/>
                  <a:gd name="T20" fmla="*/ 7 w 19"/>
                  <a:gd name="T21" fmla="*/ 21 h 21"/>
                  <a:gd name="T22" fmla="*/ 13 w 19"/>
                  <a:gd name="T23" fmla="*/ 21 h 21"/>
                  <a:gd name="T24" fmla="*/ 17 w 19"/>
                  <a:gd name="T25" fmla="*/ 19 h 21"/>
                  <a:gd name="T26" fmla="*/ 19 w 19"/>
                  <a:gd name="T27" fmla="*/ 15 h 21"/>
                  <a:gd name="T28" fmla="*/ 19 w 19"/>
                  <a:gd name="T29" fmla="*/ 12 h 2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"/>
                  <a:gd name="T46" fmla="*/ 0 h 21"/>
                  <a:gd name="T47" fmla="*/ 19 w 19"/>
                  <a:gd name="T48" fmla="*/ 21 h 2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" h="21">
                    <a:moveTo>
                      <a:pt x="19" y="12"/>
                    </a:moveTo>
                    <a:lnTo>
                      <a:pt x="19" y="6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7" y="2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4" y="19"/>
                    </a:lnTo>
                    <a:lnTo>
                      <a:pt x="7" y="21"/>
                    </a:lnTo>
                    <a:lnTo>
                      <a:pt x="13" y="21"/>
                    </a:lnTo>
                    <a:lnTo>
                      <a:pt x="17" y="19"/>
                    </a:lnTo>
                    <a:lnTo>
                      <a:pt x="19" y="15"/>
                    </a:lnTo>
                    <a:lnTo>
                      <a:pt x="19" y="1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76"/>
              <p:cNvSpPr>
                <a:spLocks/>
              </p:cNvSpPr>
              <p:nvPr/>
            </p:nvSpPr>
            <p:spPr bwMode="auto">
              <a:xfrm>
                <a:off x="5290" y="2807"/>
                <a:ext cx="13" cy="9"/>
              </a:xfrm>
              <a:custGeom>
                <a:avLst/>
                <a:gdLst>
                  <a:gd name="T0" fmla="*/ 13 w 13"/>
                  <a:gd name="T1" fmla="*/ 6 h 9"/>
                  <a:gd name="T2" fmla="*/ 13 w 13"/>
                  <a:gd name="T3" fmla="*/ 2 h 9"/>
                  <a:gd name="T4" fmla="*/ 11 w 13"/>
                  <a:gd name="T5" fmla="*/ 0 h 9"/>
                  <a:gd name="T6" fmla="*/ 1 w 13"/>
                  <a:gd name="T7" fmla="*/ 0 h 9"/>
                  <a:gd name="T8" fmla="*/ 0 w 13"/>
                  <a:gd name="T9" fmla="*/ 4 h 9"/>
                  <a:gd name="T10" fmla="*/ 0 w 13"/>
                  <a:gd name="T11" fmla="*/ 7 h 9"/>
                  <a:gd name="T12" fmla="*/ 1 w 13"/>
                  <a:gd name="T13" fmla="*/ 9 h 9"/>
                  <a:gd name="T14" fmla="*/ 7 w 13"/>
                  <a:gd name="T15" fmla="*/ 9 h 9"/>
                  <a:gd name="T16" fmla="*/ 7 w 13"/>
                  <a:gd name="T17" fmla="*/ 6 h 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"/>
                  <a:gd name="T28" fmla="*/ 0 h 9"/>
                  <a:gd name="T29" fmla="*/ 13 w 13"/>
                  <a:gd name="T30" fmla="*/ 9 h 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" h="9">
                    <a:moveTo>
                      <a:pt x="13" y="6"/>
                    </a:moveTo>
                    <a:lnTo>
                      <a:pt x="13" y="2"/>
                    </a:lnTo>
                    <a:lnTo>
                      <a:pt x="11" y="0"/>
                    </a:lnTo>
                    <a:lnTo>
                      <a:pt x="1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1" y="9"/>
                    </a:lnTo>
                    <a:lnTo>
                      <a:pt x="7" y="9"/>
                    </a:lnTo>
                    <a:lnTo>
                      <a:pt x="7" y="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77"/>
              <p:cNvSpPr>
                <a:spLocks/>
              </p:cNvSpPr>
              <p:nvPr/>
            </p:nvSpPr>
            <p:spPr bwMode="auto">
              <a:xfrm>
                <a:off x="5100" y="2703"/>
                <a:ext cx="23" cy="8"/>
              </a:xfrm>
              <a:custGeom>
                <a:avLst/>
                <a:gdLst>
                  <a:gd name="T0" fmla="*/ 0 w 23"/>
                  <a:gd name="T1" fmla="*/ 2 h 8"/>
                  <a:gd name="T2" fmla="*/ 21 w 23"/>
                  <a:gd name="T3" fmla="*/ 0 h 8"/>
                  <a:gd name="T4" fmla="*/ 23 w 23"/>
                  <a:gd name="T5" fmla="*/ 6 h 8"/>
                  <a:gd name="T6" fmla="*/ 0 w 23"/>
                  <a:gd name="T7" fmla="*/ 8 h 8"/>
                  <a:gd name="T8" fmla="*/ 0 w 23"/>
                  <a:gd name="T9" fmla="*/ 2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8"/>
                  <a:gd name="T17" fmla="*/ 23 w 23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8">
                    <a:moveTo>
                      <a:pt x="0" y="2"/>
                    </a:moveTo>
                    <a:lnTo>
                      <a:pt x="21" y="0"/>
                    </a:lnTo>
                    <a:lnTo>
                      <a:pt x="23" y="6"/>
                    </a:lnTo>
                    <a:lnTo>
                      <a:pt x="0" y="8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auto">
              <a:xfrm>
                <a:off x="5138" y="2826"/>
                <a:ext cx="44" cy="15"/>
              </a:xfrm>
              <a:custGeom>
                <a:avLst/>
                <a:gdLst>
                  <a:gd name="T0" fmla="*/ 0 w 44"/>
                  <a:gd name="T1" fmla="*/ 0 h 15"/>
                  <a:gd name="T2" fmla="*/ 12 w 44"/>
                  <a:gd name="T3" fmla="*/ 8 h 15"/>
                  <a:gd name="T4" fmla="*/ 21 w 44"/>
                  <a:gd name="T5" fmla="*/ 12 h 15"/>
                  <a:gd name="T6" fmla="*/ 31 w 44"/>
                  <a:gd name="T7" fmla="*/ 12 h 15"/>
                  <a:gd name="T8" fmla="*/ 44 w 44"/>
                  <a:gd name="T9" fmla="*/ 15 h 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15"/>
                  <a:gd name="T17" fmla="*/ 44 w 44"/>
                  <a:gd name="T18" fmla="*/ 15 h 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15">
                    <a:moveTo>
                      <a:pt x="0" y="0"/>
                    </a:moveTo>
                    <a:lnTo>
                      <a:pt x="12" y="8"/>
                    </a:lnTo>
                    <a:lnTo>
                      <a:pt x="21" y="12"/>
                    </a:lnTo>
                    <a:lnTo>
                      <a:pt x="31" y="12"/>
                    </a:lnTo>
                    <a:lnTo>
                      <a:pt x="44" y="15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auto">
              <a:xfrm>
                <a:off x="5150" y="2934"/>
                <a:ext cx="11" cy="4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5" name="Freeform 80"/>
            <p:cNvSpPr>
              <a:spLocks/>
            </p:cNvSpPr>
            <p:nvPr/>
          </p:nvSpPr>
          <p:spPr bwMode="auto">
            <a:xfrm>
              <a:off x="5072" y="3008"/>
              <a:ext cx="247" cy="285"/>
            </a:xfrm>
            <a:custGeom>
              <a:avLst/>
              <a:gdLst>
                <a:gd name="T0" fmla="*/ 0 w 247"/>
                <a:gd name="T1" fmla="*/ 13 h 285"/>
                <a:gd name="T2" fmla="*/ 18 w 247"/>
                <a:gd name="T3" fmla="*/ 97 h 285"/>
                <a:gd name="T4" fmla="*/ 42 w 247"/>
                <a:gd name="T5" fmla="*/ 174 h 285"/>
                <a:gd name="T6" fmla="*/ 52 w 247"/>
                <a:gd name="T7" fmla="*/ 211 h 285"/>
                <a:gd name="T8" fmla="*/ 52 w 247"/>
                <a:gd name="T9" fmla="*/ 223 h 285"/>
                <a:gd name="T10" fmla="*/ 55 w 247"/>
                <a:gd name="T11" fmla="*/ 232 h 285"/>
                <a:gd name="T12" fmla="*/ 166 w 247"/>
                <a:gd name="T13" fmla="*/ 256 h 285"/>
                <a:gd name="T14" fmla="*/ 247 w 247"/>
                <a:gd name="T15" fmla="*/ 253 h 285"/>
                <a:gd name="T16" fmla="*/ 235 w 247"/>
                <a:gd name="T17" fmla="*/ 226 h 285"/>
                <a:gd name="T18" fmla="*/ 196 w 247"/>
                <a:gd name="T19" fmla="*/ 91 h 285"/>
                <a:gd name="T20" fmla="*/ 184 w 247"/>
                <a:gd name="T21" fmla="*/ 40 h 285"/>
                <a:gd name="T22" fmla="*/ 178 w 247"/>
                <a:gd name="T23" fmla="*/ 19 h 285"/>
                <a:gd name="T24" fmla="*/ 165 w 247"/>
                <a:gd name="T25" fmla="*/ 19 h 285"/>
                <a:gd name="T26" fmla="*/ 135 w 247"/>
                <a:gd name="T27" fmla="*/ 27 h 285"/>
                <a:gd name="T28" fmla="*/ 109 w 247"/>
                <a:gd name="T29" fmla="*/ 28 h 285"/>
                <a:gd name="T30" fmla="*/ 115 w 247"/>
                <a:gd name="T31" fmla="*/ 82 h 285"/>
                <a:gd name="T32" fmla="*/ 150 w 247"/>
                <a:gd name="T33" fmla="*/ 168 h 285"/>
                <a:gd name="T34" fmla="*/ 162 w 247"/>
                <a:gd name="T35" fmla="*/ 243 h 285"/>
                <a:gd name="T36" fmla="*/ 132 w 247"/>
                <a:gd name="T37" fmla="*/ 246 h 285"/>
                <a:gd name="T38" fmla="*/ 94 w 247"/>
                <a:gd name="T39" fmla="*/ 106 h 285"/>
                <a:gd name="T40" fmla="*/ 64 w 247"/>
                <a:gd name="T41" fmla="*/ 7 h 285"/>
                <a:gd name="T42" fmla="*/ 45 w 247"/>
                <a:gd name="T43" fmla="*/ 24 h 285"/>
                <a:gd name="T44" fmla="*/ 25 w 247"/>
                <a:gd name="T45" fmla="*/ 16 h 285"/>
                <a:gd name="T46" fmla="*/ 0 w 247"/>
                <a:gd name="T47" fmla="*/ 13 h 28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7"/>
                <a:gd name="T73" fmla="*/ 0 h 285"/>
                <a:gd name="T74" fmla="*/ 247 w 247"/>
                <a:gd name="T75" fmla="*/ 285 h 28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7" h="285">
                  <a:moveTo>
                    <a:pt x="0" y="13"/>
                  </a:moveTo>
                  <a:cubicBezTo>
                    <a:pt x="1" y="34"/>
                    <a:pt x="16" y="76"/>
                    <a:pt x="18" y="97"/>
                  </a:cubicBezTo>
                  <a:cubicBezTo>
                    <a:pt x="21" y="120"/>
                    <a:pt x="35" y="152"/>
                    <a:pt x="42" y="174"/>
                  </a:cubicBezTo>
                  <a:cubicBezTo>
                    <a:pt x="46" y="186"/>
                    <a:pt x="47" y="200"/>
                    <a:pt x="52" y="211"/>
                  </a:cubicBezTo>
                  <a:cubicBezTo>
                    <a:pt x="61" y="225"/>
                    <a:pt x="49" y="213"/>
                    <a:pt x="52" y="223"/>
                  </a:cubicBezTo>
                  <a:cubicBezTo>
                    <a:pt x="53" y="226"/>
                    <a:pt x="54" y="229"/>
                    <a:pt x="55" y="232"/>
                  </a:cubicBezTo>
                  <a:cubicBezTo>
                    <a:pt x="62" y="285"/>
                    <a:pt x="110" y="258"/>
                    <a:pt x="166" y="256"/>
                  </a:cubicBezTo>
                  <a:cubicBezTo>
                    <a:pt x="193" y="251"/>
                    <a:pt x="220" y="258"/>
                    <a:pt x="247" y="253"/>
                  </a:cubicBezTo>
                  <a:cubicBezTo>
                    <a:pt x="240" y="232"/>
                    <a:pt x="245" y="240"/>
                    <a:pt x="235" y="226"/>
                  </a:cubicBezTo>
                  <a:cubicBezTo>
                    <a:pt x="230" y="175"/>
                    <a:pt x="208" y="140"/>
                    <a:pt x="196" y="91"/>
                  </a:cubicBezTo>
                  <a:cubicBezTo>
                    <a:pt x="193" y="78"/>
                    <a:pt x="188" y="53"/>
                    <a:pt x="184" y="40"/>
                  </a:cubicBezTo>
                  <a:cubicBezTo>
                    <a:pt x="183" y="37"/>
                    <a:pt x="181" y="21"/>
                    <a:pt x="178" y="19"/>
                  </a:cubicBezTo>
                  <a:cubicBezTo>
                    <a:pt x="174" y="16"/>
                    <a:pt x="170" y="20"/>
                    <a:pt x="165" y="19"/>
                  </a:cubicBezTo>
                  <a:cubicBezTo>
                    <a:pt x="154" y="20"/>
                    <a:pt x="146" y="27"/>
                    <a:pt x="135" y="27"/>
                  </a:cubicBezTo>
                  <a:cubicBezTo>
                    <a:pt x="127" y="27"/>
                    <a:pt x="113" y="21"/>
                    <a:pt x="109" y="28"/>
                  </a:cubicBezTo>
                  <a:cubicBezTo>
                    <a:pt x="106" y="32"/>
                    <a:pt x="113" y="71"/>
                    <a:pt x="115" y="82"/>
                  </a:cubicBezTo>
                  <a:cubicBezTo>
                    <a:pt x="116" y="106"/>
                    <a:pt x="152" y="144"/>
                    <a:pt x="150" y="168"/>
                  </a:cubicBezTo>
                  <a:cubicBezTo>
                    <a:pt x="166" y="205"/>
                    <a:pt x="165" y="230"/>
                    <a:pt x="162" y="243"/>
                  </a:cubicBezTo>
                  <a:cubicBezTo>
                    <a:pt x="159" y="256"/>
                    <a:pt x="143" y="269"/>
                    <a:pt x="132" y="246"/>
                  </a:cubicBezTo>
                  <a:cubicBezTo>
                    <a:pt x="125" y="236"/>
                    <a:pt x="98" y="119"/>
                    <a:pt x="94" y="106"/>
                  </a:cubicBezTo>
                  <a:cubicBezTo>
                    <a:pt x="89" y="92"/>
                    <a:pt x="75" y="15"/>
                    <a:pt x="64" y="7"/>
                  </a:cubicBezTo>
                  <a:cubicBezTo>
                    <a:pt x="56" y="0"/>
                    <a:pt x="55" y="27"/>
                    <a:pt x="45" y="24"/>
                  </a:cubicBezTo>
                  <a:cubicBezTo>
                    <a:pt x="42" y="23"/>
                    <a:pt x="25" y="16"/>
                    <a:pt x="25" y="16"/>
                  </a:cubicBezTo>
                  <a:cubicBezTo>
                    <a:pt x="6" y="20"/>
                    <a:pt x="13" y="4"/>
                    <a:pt x="0" y="13"/>
                  </a:cubicBez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1"/>
            <p:cNvSpPr>
              <a:spLocks/>
            </p:cNvSpPr>
            <p:nvPr/>
          </p:nvSpPr>
          <p:spPr bwMode="auto">
            <a:xfrm>
              <a:off x="5039" y="3030"/>
              <a:ext cx="68" cy="248"/>
            </a:xfrm>
            <a:custGeom>
              <a:avLst/>
              <a:gdLst>
                <a:gd name="T0" fmla="*/ 0 w 68"/>
                <a:gd name="T1" fmla="*/ 6 h 248"/>
                <a:gd name="T2" fmla="*/ 6 w 68"/>
                <a:gd name="T3" fmla="*/ 27 h 248"/>
                <a:gd name="T4" fmla="*/ 12 w 68"/>
                <a:gd name="T5" fmla="*/ 54 h 248"/>
                <a:gd name="T6" fmla="*/ 18 w 68"/>
                <a:gd name="T7" fmla="*/ 74 h 248"/>
                <a:gd name="T8" fmla="*/ 25 w 68"/>
                <a:gd name="T9" fmla="*/ 111 h 248"/>
                <a:gd name="T10" fmla="*/ 36 w 68"/>
                <a:gd name="T11" fmla="*/ 173 h 248"/>
                <a:gd name="T12" fmla="*/ 52 w 68"/>
                <a:gd name="T13" fmla="*/ 218 h 248"/>
                <a:gd name="T14" fmla="*/ 60 w 68"/>
                <a:gd name="T15" fmla="*/ 248 h 248"/>
                <a:gd name="T16" fmla="*/ 61 w 68"/>
                <a:gd name="T17" fmla="*/ 230 h 248"/>
                <a:gd name="T18" fmla="*/ 55 w 68"/>
                <a:gd name="T19" fmla="*/ 203 h 248"/>
                <a:gd name="T20" fmla="*/ 49 w 68"/>
                <a:gd name="T21" fmla="*/ 188 h 248"/>
                <a:gd name="T22" fmla="*/ 43 w 68"/>
                <a:gd name="T23" fmla="*/ 161 h 248"/>
                <a:gd name="T24" fmla="*/ 34 w 68"/>
                <a:gd name="T25" fmla="*/ 104 h 248"/>
                <a:gd name="T26" fmla="*/ 28 w 68"/>
                <a:gd name="T27" fmla="*/ 69 h 248"/>
                <a:gd name="T28" fmla="*/ 22 w 68"/>
                <a:gd name="T29" fmla="*/ 57 h 248"/>
                <a:gd name="T30" fmla="*/ 13 w 68"/>
                <a:gd name="T31" fmla="*/ 6 h 248"/>
                <a:gd name="T32" fmla="*/ 12 w 68"/>
                <a:gd name="T33" fmla="*/ 21 h 248"/>
                <a:gd name="T34" fmla="*/ 18 w 68"/>
                <a:gd name="T35" fmla="*/ 45 h 248"/>
                <a:gd name="T36" fmla="*/ 27 w 68"/>
                <a:gd name="T37" fmla="*/ 108 h 248"/>
                <a:gd name="T38" fmla="*/ 33 w 68"/>
                <a:gd name="T39" fmla="*/ 126 h 248"/>
                <a:gd name="T40" fmla="*/ 39 w 68"/>
                <a:gd name="T41" fmla="*/ 159 h 248"/>
                <a:gd name="T42" fmla="*/ 45 w 68"/>
                <a:gd name="T43" fmla="*/ 198 h 248"/>
                <a:gd name="T44" fmla="*/ 60 w 68"/>
                <a:gd name="T45" fmla="*/ 225 h 248"/>
                <a:gd name="T46" fmla="*/ 61 w 68"/>
                <a:gd name="T47" fmla="*/ 243 h 248"/>
                <a:gd name="T48" fmla="*/ 49 w 68"/>
                <a:gd name="T49" fmla="*/ 200 h 248"/>
                <a:gd name="T50" fmla="*/ 37 w 68"/>
                <a:gd name="T51" fmla="*/ 144 h 248"/>
                <a:gd name="T52" fmla="*/ 31 w 68"/>
                <a:gd name="T53" fmla="*/ 129 h 248"/>
                <a:gd name="T54" fmla="*/ 13 w 68"/>
                <a:gd name="T55" fmla="*/ 38 h 248"/>
                <a:gd name="T56" fmla="*/ 4 w 68"/>
                <a:gd name="T57" fmla="*/ 14 h 248"/>
                <a:gd name="T58" fmla="*/ 9 w 68"/>
                <a:gd name="T59" fmla="*/ 15 h 248"/>
                <a:gd name="T60" fmla="*/ 4 w 68"/>
                <a:gd name="T61" fmla="*/ 0 h 248"/>
                <a:gd name="T62" fmla="*/ 0 w 68"/>
                <a:gd name="T63" fmla="*/ 6 h 2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8"/>
                <a:gd name="T97" fmla="*/ 0 h 248"/>
                <a:gd name="T98" fmla="*/ 68 w 68"/>
                <a:gd name="T99" fmla="*/ 248 h 24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8" h="248">
                  <a:moveTo>
                    <a:pt x="0" y="6"/>
                  </a:moveTo>
                  <a:cubicBezTo>
                    <a:pt x="1" y="13"/>
                    <a:pt x="3" y="21"/>
                    <a:pt x="6" y="27"/>
                  </a:cubicBezTo>
                  <a:cubicBezTo>
                    <a:pt x="7" y="36"/>
                    <a:pt x="8" y="46"/>
                    <a:pt x="12" y="54"/>
                  </a:cubicBezTo>
                  <a:cubicBezTo>
                    <a:pt x="13" y="61"/>
                    <a:pt x="15" y="68"/>
                    <a:pt x="18" y="74"/>
                  </a:cubicBezTo>
                  <a:cubicBezTo>
                    <a:pt x="20" y="86"/>
                    <a:pt x="19" y="100"/>
                    <a:pt x="25" y="111"/>
                  </a:cubicBezTo>
                  <a:cubicBezTo>
                    <a:pt x="30" y="131"/>
                    <a:pt x="28" y="153"/>
                    <a:pt x="36" y="173"/>
                  </a:cubicBezTo>
                  <a:cubicBezTo>
                    <a:pt x="38" y="187"/>
                    <a:pt x="43" y="207"/>
                    <a:pt x="52" y="218"/>
                  </a:cubicBezTo>
                  <a:cubicBezTo>
                    <a:pt x="53" y="230"/>
                    <a:pt x="50" y="242"/>
                    <a:pt x="60" y="248"/>
                  </a:cubicBezTo>
                  <a:cubicBezTo>
                    <a:pt x="68" y="244"/>
                    <a:pt x="63" y="237"/>
                    <a:pt x="61" y="230"/>
                  </a:cubicBezTo>
                  <a:cubicBezTo>
                    <a:pt x="60" y="221"/>
                    <a:pt x="59" y="211"/>
                    <a:pt x="55" y="203"/>
                  </a:cubicBezTo>
                  <a:cubicBezTo>
                    <a:pt x="54" y="197"/>
                    <a:pt x="52" y="193"/>
                    <a:pt x="49" y="188"/>
                  </a:cubicBezTo>
                  <a:cubicBezTo>
                    <a:pt x="48" y="179"/>
                    <a:pt x="47" y="169"/>
                    <a:pt x="43" y="161"/>
                  </a:cubicBezTo>
                  <a:cubicBezTo>
                    <a:pt x="42" y="144"/>
                    <a:pt x="42" y="120"/>
                    <a:pt x="34" y="104"/>
                  </a:cubicBezTo>
                  <a:cubicBezTo>
                    <a:pt x="32" y="93"/>
                    <a:pt x="31" y="79"/>
                    <a:pt x="28" y="69"/>
                  </a:cubicBezTo>
                  <a:cubicBezTo>
                    <a:pt x="27" y="65"/>
                    <a:pt x="22" y="57"/>
                    <a:pt x="22" y="57"/>
                  </a:cubicBezTo>
                  <a:cubicBezTo>
                    <a:pt x="20" y="40"/>
                    <a:pt x="18" y="22"/>
                    <a:pt x="13" y="6"/>
                  </a:cubicBezTo>
                  <a:cubicBezTo>
                    <a:pt x="7" y="11"/>
                    <a:pt x="9" y="15"/>
                    <a:pt x="12" y="21"/>
                  </a:cubicBezTo>
                  <a:cubicBezTo>
                    <a:pt x="14" y="29"/>
                    <a:pt x="18" y="45"/>
                    <a:pt x="18" y="45"/>
                  </a:cubicBezTo>
                  <a:cubicBezTo>
                    <a:pt x="20" y="65"/>
                    <a:pt x="18" y="90"/>
                    <a:pt x="27" y="108"/>
                  </a:cubicBezTo>
                  <a:cubicBezTo>
                    <a:pt x="28" y="114"/>
                    <a:pt x="30" y="120"/>
                    <a:pt x="33" y="126"/>
                  </a:cubicBezTo>
                  <a:cubicBezTo>
                    <a:pt x="34" y="137"/>
                    <a:pt x="37" y="148"/>
                    <a:pt x="39" y="159"/>
                  </a:cubicBezTo>
                  <a:cubicBezTo>
                    <a:pt x="39" y="170"/>
                    <a:pt x="37" y="188"/>
                    <a:pt x="45" y="198"/>
                  </a:cubicBezTo>
                  <a:cubicBezTo>
                    <a:pt x="47" y="208"/>
                    <a:pt x="54" y="217"/>
                    <a:pt x="60" y="225"/>
                  </a:cubicBezTo>
                  <a:cubicBezTo>
                    <a:pt x="62" y="233"/>
                    <a:pt x="63" y="235"/>
                    <a:pt x="61" y="243"/>
                  </a:cubicBezTo>
                  <a:cubicBezTo>
                    <a:pt x="59" y="230"/>
                    <a:pt x="55" y="212"/>
                    <a:pt x="49" y="200"/>
                  </a:cubicBezTo>
                  <a:cubicBezTo>
                    <a:pt x="46" y="181"/>
                    <a:pt x="44" y="162"/>
                    <a:pt x="37" y="144"/>
                  </a:cubicBezTo>
                  <a:cubicBezTo>
                    <a:pt x="36" y="138"/>
                    <a:pt x="34" y="135"/>
                    <a:pt x="31" y="129"/>
                  </a:cubicBezTo>
                  <a:cubicBezTo>
                    <a:pt x="26" y="98"/>
                    <a:pt x="19" y="68"/>
                    <a:pt x="13" y="38"/>
                  </a:cubicBezTo>
                  <a:cubicBezTo>
                    <a:pt x="11" y="28"/>
                    <a:pt x="14" y="16"/>
                    <a:pt x="4" y="14"/>
                  </a:cubicBezTo>
                  <a:cubicBezTo>
                    <a:pt x="2" y="4"/>
                    <a:pt x="7" y="11"/>
                    <a:pt x="9" y="15"/>
                  </a:cubicBezTo>
                  <a:cubicBezTo>
                    <a:pt x="10" y="7"/>
                    <a:pt x="8" y="6"/>
                    <a:pt x="4" y="0"/>
                  </a:cubicBezTo>
                  <a:cubicBezTo>
                    <a:pt x="3" y="9"/>
                    <a:pt x="5" y="9"/>
                    <a:pt x="0" y="6"/>
                  </a:cubicBezTo>
                  <a:close/>
                </a:path>
              </a:pathLst>
            </a:custGeom>
            <a:solidFill>
              <a:srgbClr val="FFCC66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82"/>
            <p:cNvSpPr>
              <a:spLocks/>
            </p:cNvSpPr>
            <p:nvPr/>
          </p:nvSpPr>
          <p:spPr bwMode="auto">
            <a:xfrm>
              <a:off x="5197" y="3255"/>
              <a:ext cx="126" cy="29"/>
            </a:xfrm>
            <a:custGeom>
              <a:avLst/>
              <a:gdLst>
                <a:gd name="T0" fmla="*/ 122 w 126"/>
                <a:gd name="T1" fmla="*/ 0 h 29"/>
                <a:gd name="T2" fmla="*/ 126 w 126"/>
                <a:gd name="T3" fmla="*/ 17 h 29"/>
                <a:gd name="T4" fmla="*/ 108 w 126"/>
                <a:gd name="T5" fmla="*/ 23 h 29"/>
                <a:gd name="T6" fmla="*/ 93 w 126"/>
                <a:gd name="T7" fmla="*/ 24 h 29"/>
                <a:gd name="T8" fmla="*/ 69 w 126"/>
                <a:gd name="T9" fmla="*/ 23 h 29"/>
                <a:gd name="T10" fmla="*/ 33 w 126"/>
                <a:gd name="T11" fmla="*/ 27 h 29"/>
                <a:gd name="T12" fmla="*/ 0 w 126"/>
                <a:gd name="T13" fmla="*/ 20 h 29"/>
                <a:gd name="T14" fmla="*/ 29 w 126"/>
                <a:gd name="T15" fmla="*/ 5 h 29"/>
                <a:gd name="T16" fmla="*/ 51 w 126"/>
                <a:gd name="T17" fmla="*/ 6 h 29"/>
                <a:gd name="T18" fmla="*/ 95 w 126"/>
                <a:gd name="T19" fmla="*/ 8 h 29"/>
                <a:gd name="T20" fmla="*/ 111 w 126"/>
                <a:gd name="T21" fmla="*/ 2 h 29"/>
                <a:gd name="T22" fmla="*/ 122 w 126"/>
                <a:gd name="T23" fmla="*/ 0 h 2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6"/>
                <a:gd name="T37" fmla="*/ 0 h 29"/>
                <a:gd name="T38" fmla="*/ 126 w 126"/>
                <a:gd name="T39" fmla="*/ 29 h 2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6" h="29">
                  <a:moveTo>
                    <a:pt x="122" y="0"/>
                  </a:moveTo>
                  <a:cubicBezTo>
                    <a:pt x="123" y="6"/>
                    <a:pt x="125" y="11"/>
                    <a:pt x="126" y="17"/>
                  </a:cubicBezTo>
                  <a:cubicBezTo>
                    <a:pt x="121" y="26"/>
                    <a:pt x="118" y="24"/>
                    <a:pt x="108" y="23"/>
                  </a:cubicBezTo>
                  <a:cubicBezTo>
                    <a:pt x="102" y="20"/>
                    <a:pt x="99" y="23"/>
                    <a:pt x="93" y="24"/>
                  </a:cubicBezTo>
                  <a:cubicBezTo>
                    <a:pt x="85" y="23"/>
                    <a:pt x="77" y="24"/>
                    <a:pt x="69" y="23"/>
                  </a:cubicBezTo>
                  <a:cubicBezTo>
                    <a:pt x="57" y="24"/>
                    <a:pt x="45" y="25"/>
                    <a:pt x="33" y="27"/>
                  </a:cubicBezTo>
                  <a:cubicBezTo>
                    <a:pt x="23" y="26"/>
                    <a:pt x="7" y="29"/>
                    <a:pt x="0" y="20"/>
                  </a:cubicBezTo>
                  <a:cubicBezTo>
                    <a:pt x="4" y="9"/>
                    <a:pt x="18" y="7"/>
                    <a:pt x="29" y="5"/>
                  </a:cubicBezTo>
                  <a:cubicBezTo>
                    <a:pt x="35" y="2"/>
                    <a:pt x="45" y="6"/>
                    <a:pt x="51" y="6"/>
                  </a:cubicBezTo>
                  <a:cubicBezTo>
                    <a:pt x="65" y="12"/>
                    <a:pt x="79" y="9"/>
                    <a:pt x="95" y="8"/>
                  </a:cubicBezTo>
                  <a:cubicBezTo>
                    <a:pt x="101" y="6"/>
                    <a:pt x="106" y="6"/>
                    <a:pt x="111" y="2"/>
                  </a:cubicBezTo>
                  <a:cubicBezTo>
                    <a:pt x="119" y="3"/>
                    <a:pt x="115" y="4"/>
                    <a:pt x="122" y="0"/>
                  </a:cubicBez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83"/>
            <p:cNvSpPr>
              <a:spLocks/>
            </p:cNvSpPr>
            <p:nvPr/>
          </p:nvSpPr>
          <p:spPr bwMode="auto">
            <a:xfrm>
              <a:off x="5091" y="3264"/>
              <a:ext cx="126" cy="29"/>
            </a:xfrm>
            <a:custGeom>
              <a:avLst/>
              <a:gdLst>
                <a:gd name="T0" fmla="*/ 122 w 126"/>
                <a:gd name="T1" fmla="*/ 0 h 29"/>
                <a:gd name="T2" fmla="*/ 126 w 126"/>
                <a:gd name="T3" fmla="*/ 17 h 29"/>
                <a:gd name="T4" fmla="*/ 108 w 126"/>
                <a:gd name="T5" fmla="*/ 23 h 29"/>
                <a:gd name="T6" fmla="*/ 93 w 126"/>
                <a:gd name="T7" fmla="*/ 24 h 29"/>
                <a:gd name="T8" fmla="*/ 69 w 126"/>
                <a:gd name="T9" fmla="*/ 23 h 29"/>
                <a:gd name="T10" fmla="*/ 33 w 126"/>
                <a:gd name="T11" fmla="*/ 27 h 29"/>
                <a:gd name="T12" fmla="*/ 0 w 126"/>
                <a:gd name="T13" fmla="*/ 20 h 29"/>
                <a:gd name="T14" fmla="*/ 29 w 126"/>
                <a:gd name="T15" fmla="*/ 5 h 29"/>
                <a:gd name="T16" fmla="*/ 51 w 126"/>
                <a:gd name="T17" fmla="*/ 6 h 29"/>
                <a:gd name="T18" fmla="*/ 95 w 126"/>
                <a:gd name="T19" fmla="*/ 8 h 29"/>
                <a:gd name="T20" fmla="*/ 111 w 126"/>
                <a:gd name="T21" fmla="*/ 2 h 29"/>
                <a:gd name="T22" fmla="*/ 122 w 126"/>
                <a:gd name="T23" fmla="*/ 0 h 2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6"/>
                <a:gd name="T37" fmla="*/ 0 h 29"/>
                <a:gd name="T38" fmla="*/ 126 w 126"/>
                <a:gd name="T39" fmla="*/ 29 h 2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6" h="29">
                  <a:moveTo>
                    <a:pt x="122" y="0"/>
                  </a:moveTo>
                  <a:cubicBezTo>
                    <a:pt x="123" y="6"/>
                    <a:pt x="125" y="11"/>
                    <a:pt x="126" y="17"/>
                  </a:cubicBezTo>
                  <a:cubicBezTo>
                    <a:pt x="121" y="26"/>
                    <a:pt x="118" y="24"/>
                    <a:pt x="108" y="23"/>
                  </a:cubicBezTo>
                  <a:cubicBezTo>
                    <a:pt x="102" y="20"/>
                    <a:pt x="99" y="23"/>
                    <a:pt x="93" y="24"/>
                  </a:cubicBezTo>
                  <a:cubicBezTo>
                    <a:pt x="85" y="23"/>
                    <a:pt x="77" y="24"/>
                    <a:pt x="69" y="23"/>
                  </a:cubicBezTo>
                  <a:cubicBezTo>
                    <a:pt x="57" y="24"/>
                    <a:pt x="45" y="25"/>
                    <a:pt x="33" y="27"/>
                  </a:cubicBezTo>
                  <a:cubicBezTo>
                    <a:pt x="23" y="26"/>
                    <a:pt x="7" y="29"/>
                    <a:pt x="0" y="20"/>
                  </a:cubicBezTo>
                  <a:cubicBezTo>
                    <a:pt x="4" y="9"/>
                    <a:pt x="18" y="7"/>
                    <a:pt x="29" y="5"/>
                  </a:cubicBezTo>
                  <a:cubicBezTo>
                    <a:pt x="35" y="2"/>
                    <a:pt x="45" y="6"/>
                    <a:pt x="51" y="6"/>
                  </a:cubicBezTo>
                  <a:cubicBezTo>
                    <a:pt x="65" y="12"/>
                    <a:pt x="79" y="9"/>
                    <a:pt x="95" y="8"/>
                  </a:cubicBezTo>
                  <a:cubicBezTo>
                    <a:pt x="101" y="6"/>
                    <a:pt x="106" y="6"/>
                    <a:pt x="111" y="2"/>
                  </a:cubicBezTo>
                  <a:cubicBezTo>
                    <a:pt x="119" y="3"/>
                    <a:pt x="115" y="4"/>
                    <a:pt x="122" y="0"/>
                  </a:cubicBezTo>
                  <a:close/>
                </a:path>
              </a:pathLst>
            </a:custGeom>
            <a:solidFill>
              <a:srgbClr val="996633"/>
            </a:solidFill>
            <a:ln w="9525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8" name="Text Box 86"/>
          <p:cNvSpPr txBox="1">
            <a:spLocks noChangeArrowheads="1"/>
          </p:cNvSpPr>
          <p:nvPr/>
        </p:nvSpPr>
        <p:spPr bwMode="auto">
          <a:xfrm>
            <a:off x="4716015" y="1100136"/>
            <a:ext cx="4325041" cy="584775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200"/>
              <a:t>Never revisit places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774" y="171450"/>
            <a:ext cx="7081713" cy="928686"/>
          </a:xfrm>
        </p:spPr>
        <p:txBody>
          <a:bodyPr>
            <a:noAutofit/>
          </a:bodyPr>
          <a:lstStyle/>
          <a:p>
            <a:r>
              <a:rPr lang="en-GB" sz="3200" dirty="0"/>
              <a:t>Walks, Trails and </a:t>
            </a:r>
            <a:r>
              <a:rPr lang="en-GB" sz="3200" dirty="0" smtClean="0"/>
              <a:t>Paths </a:t>
            </a:r>
            <a:br>
              <a:rPr lang="en-GB" sz="3200" dirty="0" smtClean="0"/>
            </a:br>
            <a:r>
              <a:rPr lang="en-GB" sz="3200" dirty="0"/>
              <a:t>	</a:t>
            </a:r>
            <a:r>
              <a:rPr lang="en-GB" sz="3200" dirty="0" smtClean="0"/>
              <a:t>	</a:t>
            </a:r>
            <a:r>
              <a:rPr lang="en-GB" sz="2800" dirty="0" smtClean="0"/>
              <a:t>- </a:t>
            </a:r>
            <a:r>
              <a:rPr lang="en-GB" sz="2800" b="1" dirty="0">
                <a:solidFill>
                  <a:srgbClr val="3366FF"/>
                </a:solidFill>
              </a:rPr>
              <a:t>P</a:t>
            </a:r>
            <a:r>
              <a:rPr lang="en-GB" sz="2800" dirty="0"/>
              <a:t>aths only </a:t>
            </a:r>
            <a:r>
              <a:rPr lang="en-GB" sz="2800" b="1" dirty="0">
                <a:solidFill>
                  <a:srgbClr val="3366FF"/>
                </a:solidFill>
              </a:rPr>
              <a:t>P</a:t>
            </a:r>
            <a:r>
              <a:rPr lang="en-GB" sz="2800" dirty="0"/>
              <a:t>ick a </a:t>
            </a:r>
            <a:r>
              <a:rPr lang="en-GB" sz="2800" b="1" dirty="0">
                <a:solidFill>
                  <a:srgbClr val="3366FF"/>
                </a:solidFill>
              </a:rPr>
              <a:t>P</a:t>
            </a:r>
            <a:r>
              <a:rPr lang="en-GB" sz="2800" dirty="0"/>
              <a:t>lace </a:t>
            </a:r>
            <a:r>
              <a:rPr lang="en-GB" sz="2800" dirty="0" smtClean="0"/>
              <a:t>once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9717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0.0111 C -0.00677 0.00671 -0.02135 0.0037 -0.03402 0.00139 C -0.03958 -0.00116 -0.04461 -0.00578 -0.05052 -0.00786 C -0.05694 -0.00948 -0.06388 -0.00948 -0.07048 -0.01064 C -0.07743 -0.01549 -0.07309 -0.01318 -0.08402 -0.01711 C -0.08541 -0.0178 -0.08836 -0.0185 -0.08836 -0.01827 C -0.09288 -0.02289 -0.09548 -0.02751 -0.10052 -0.03098 C -0.10416 -0.04185 -0.09913 -0.02867 -0.10642 -0.04023 C -0.10885 -0.0437 -0.10972 -0.0474 -0.11128 -0.05133 C -0.11215 -0.0541 -0.11423 -0.06058 -0.11423 -0.06035 C -0.11666 -0.08116 -0.12604 -0.09942 -0.1309 -0.11931 C -0.13246 -0.12624 -0.13593 -0.12855 -0.13993 -0.13341 C -0.14201 -0.13618 -0.14583 -0.14289 -0.14583 -0.14266 C -0.14687 -0.14705 -0.14965 -0.16139 -0.15191 -0.16601 C -0.16128 -0.1815 -0.19236 -0.18104 -0.20364 -0.1815 C -0.21753 -0.18381 -0.23194 -0.18705 -0.24583 -0.18913 C -0.25191 -0.1926 -0.25868 -0.19353 -0.2651 -0.19561 C -0.29513 -0.19376 -0.32309 -0.18682 -0.35312 -0.18451 C -0.36371 -0.18636 -0.37274 -0.18867 -0.38298 -0.19098 C -0.39131 -0.19237 -0.40052 -0.19283 -0.40868 -0.19561 C -0.41197 -0.19653 -0.41458 -0.19884 -0.4177 -0.20023 C -0.42552 -0.20301 -0.43402 -0.20393 -0.44184 -0.20624 C -0.45347 -0.20994 -0.43906 -0.20555 -0.45104 -0.21087 C -0.45972 -0.21503 -0.46267 -0.21457 -0.47222 -0.21549 C -0.4776 -0.21757 -0.48159 -0.22011 -0.4875 -0.22196 C -0.50538 -0.23306 -0.52239 -0.24509 -0.53732 -0.26081 C -0.54166 -0.26543 -0.54722 -0.26913 -0.55086 -0.27468 C -0.56145 -0.2911 -0.5717 -0.30775 -0.58246 -0.32416 C -0.58941 -0.33526 -0.58906 -0.35006 -0.59444 -0.36162 C -0.5967 -0.36624 -0.60086 -0.36925 -0.60364 -0.3741 C -0.60833 -0.38173 -0.60937 -0.38913 -0.61562 -0.39561 C -0.61736 -0.40301 -0.61718 -0.40532 -0.62326 -0.40971 C -0.62638 -0.41965 -0.62656 -0.42636 -0.6368 -0.42959 C -0.65381 -0.44277 -0.62864 -0.4252 -0.67152 -0.43607 C -0.68576 -0.43931 -0.69756 -0.45433 -0.70937 -0.46243 C -0.71371 -0.46913 -0.7177 -0.47538 -0.72135 -0.48231 C -0.72309 -0.48578 -0.72743 -0.49202 -0.72743 -0.49179 C -0.72899 -0.49803 -0.73038 -0.50289 -0.73645 -0.5059 C -0.73941 -0.50705 -0.74566 -0.50867 -0.74566 -0.50844 C -0.74652 -0.50728 -0.74791 -0.50613 -0.74861 -0.50405 C -0.75 -0.5015 -0.75156 -0.4948 -0.75156 -0.49457 " pathEditMode="relative" rAng="0" ptsTypes="ffffffffffffffffffffffffffffffffffffffff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00" y="-26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YDF 2015/16 Lecture 5 AMC</a:t>
            </a:r>
            <a:endParaRPr lang="en-GB" dirty="0" smtClean="0"/>
          </a:p>
        </p:txBody>
      </p: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254323" y="1689649"/>
            <a:ext cx="5281612" cy="3917950"/>
            <a:chOff x="456" y="1497"/>
            <a:chExt cx="3327" cy="2468"/>
          </a:xfrm>
        </p:grpSpPr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484" y="1497"/>
              <a:ext cx="3299" cy="246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1118" y="2075"/>
              <a:ext cx="2157" cy="138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579" y="2357"/>
              <a:ext cx="1269" cy="73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456" y="2514"/>
              <a:ext cx="236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tabLst>
                  <a:tab pos="-457200" algn="l"/>
                </a:tabLst>
              </a:pPr>
              <a:r>
                <a:rPr lang="en-GB" b="1"/>
                <a:t>walks	     trails	     paths</a:t>
              </a:r>
            </a:p>
            <a:p>
              <a:pPr algn="ctr">
                <a:tabLst>
                  <a:tab pos="-457200" algn="l"/>
                </a:tabLst>
              </a:pPr>
              <a:r>
                <a:rPr lang="en-GB" b="1"/>
                <a:t>	e</a:t>
              </a:r>
              <a:r>
                <a:rPr lang="en-GB" b="1">
                  <a:sym typeface="Symbol" pitchFamily="18" charset="2"/>
                </a:rPr>
                <a:t></a:t>
              </a:r>
              <a:r>
                <a:rPr lang="en-GB" b="1"/>
                <a:t>	</a:t>
              </a:r>
              <a:r>
                <a:rPr lang="en-GB" b="1">
                  <a:sym typeface="Symbol" pitchFamily="18" charset="2"/>
                </a:rPr>
                <a:t>e</a:t>
              </a:r>
              <a:r>
                <a:rPr lang="en-GB" b="1"/>
                <a:t>  </a:t>
              </a:r>
              <a:r>
                <a:rPr lang="en-GB" b="1">
                  <a:sym typeface="Symbol" pitchFamily="18" charset="2"/>
                </a:rPr>
                <a:t>v</a:t>
              </a:r>
              <a:r>
                <a:rPr lang="en-GB" b="1"/>
                <a:t>	</a:t>
              </a:r>
              <a:r>
                <a:rPr lang="en-GB">
                  <a:sym typeface="Symbol" pitchFamily="18" charset="2"/>
                </a:rPr>
                <a:t> </a:t>
              </a:r>
            </a:p>
          </p:txBody>
        </p:sp>
      </p:grp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5609654" y="40878"/>
            <a:ext cx="3498850" cy="368300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6341492" y="1287065"/>
            <a:ext cx="2143125" cy="172085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6708204" y="2260203"/>
            <a:ext cx="1282700" cy="67945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-38256" y="19944"/>
            <a:ext cx="4760913" cy="1533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dirty="0">
                <a:latin typeface="Arial" charset="0"/>
              </a:rPr>
              <a:t>These are proper subgroups</a:t>
            </a:r>
          </a:p>
          <a:p>
            <a:pPr>
              <a:spcBef>
                <a:spcPct val="50000"/>
              </a:spcBef>
              <a:defRPr/>
            </a:pPr>
            <a:r>
              <a:rPr lang="en-GB" dirty="0">
                <a:latin typeface="Arial" charset="0"/>
              </a:rPr>
              <a:t>Just as N </a:t>
            </a:r>
            <a:r>
              <a:rPr lang="en-GB" dirty="0">
                <a:latin typeface="Arial" charset="0"/>
                <a:sym typeface="Symbol" pitchFamily="18" charset="2"/>
              </a:rPr>
              <a:t></a:t>
            </a:r>
            <a:r>
              <a:rPr lang="en-GB" dirty="0">
                <a:latin typeface="Arial" charset="0"/>
              </a:rPr>
              <a:t> Z </a:t>
            </a:r>
            <a:r>
              <a:rPr lang="en-GB" dirty="0">
                <a:latin typeface="Arial" charset="0"/>
                <a:sym typeface="Symbol" pitchFamily="18" charset="2"/>
              </a:rPr>
              <a:t></a:t>
            </a:r>
            <a:r>
              <a:rPr lang="en-GB" dirty="0">
                <a:latin typeface="Arial" charset="0"/>
              </a:rPr>
              <a:t> Q </a:t>
            </a:r>
            <a:r>
              <a:rPr lang="en-GB" dirty="0">
                <a:latin typeface="Arial" charset="0"/>
                <a:sym typeface="Symbol" pitchFamily="18" charset="2"/>
              </a:rPr>
              <a:t></a:t>
            </a:r>
            <a:r>
              <a:rPr lang="en-GB" dirty="0">
                <a:latin typeface="Arial" charset="0"/>
              </a:rPr>
              <a:t> R and</a:t>
            </a:r>
          </a:p>
          <a:p>
            <a:pPr>
              <a:spcBef>
                <a:spcPct val="50000"/>
              </a:spcBef>
              <a:defRPr/>
            </a:pPr>
            <a:r>
              <a:rPr lang="en-GB" dirty="0">
                <a:latin typeface="Arial" charset="0"/>
              </a:rPr>
              <a:t>squares </a:t>
            </a:r>
            <a:r>
              <a:rPr lang="en-GB" dirty="0">
                <a:latin typeface="Arial" charset="0"/>
                <a:sym typeface="Symbol" pitchFamily="18" charset="2"/>
              </a:rPr>
              <a:t></a:t>
            </a:r>
            <a:r>
              <a:rPr lang="en-GB" dirty="0">
                <a:latin typeface="Arial" charset="0"/>
              </a:rPr>
              <a:t> rectangles </a:t>
            </a:r>
            <a:r>
              <a:rPr lang="en-GB" dirty="0">
                <a:latin typeface="Arial" charset="0"/>
                <a:sym typeface="Symbol" pitchFamily="18" charset="2"/>
              </a:rPr>
              <a:t></a:t>
            </a:r>
            <a:r>
              <a:rPr lang="en-GB" dirty="0">
                <a:latin typeface="Arial" charset="0"/>
              </a:rPr>
              <a:t> quadrilaterals</a:t>
            </a:r>
          </a:p>
          <a:p>
            <a:pPr>
              <a:spcBef>
                <a:spcPct val="20000"/>
              </a:spcBef>
              <a:defRPr/>
            </a:pPr>
            <a:r>
              <a:rPr lang="en-GB" dirty="0">
                <a:latin typeface="Arial" charset="0"/>
              </a:rPr>
              <a:t>paths </a:t>
            </a:r>
            <a:r>
              <a:rPr lang="en-GB" dirty="0">
                <a:latin typeface="Arial" charset="0"/>
                <a:sym typeface="Symbol" pitchFamily="18" charset="2"/>
              </a:rPr>
              <a:t> trails</a:t>
            </a:r>
            <a:r>
              <a:rPr lang="en-GB" dirty="0">
                <a:latin typeface="Arial" charset="0"/>
              </a:rPr>
              <a:t> </a:t>
            </a:r>
            <a:r>
              <a:rPr lang="en-GB" dirty="0">
                <a:latin typeface="Arial" charset="0"/>
                <a:sym typeface="Symbol" pitchFamily="18" charset="2"/>
              </a:rPr>
              <a:t></a:t>
            </a:r>
            <a:r>
              <a:rPr lang="en-GB" dirty="0">
                <a:latin typeface="Arial" charset="0"/>
              </a:rPr>
              <a:t> walks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6292279" y="723503"/>
            <a:ext cx="217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quadrilaterals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6812979" y="1534715"/>
            <a:ext cx="1511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rectangles</a:t>
            </a: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6812979" y="2418953"/>
            <a:ext cx="1046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squares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6040660" y="3769580"/>
            <a:ext cx="2744788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/>
              <a:t>All are walks</a:t>
            </a:r>
          </a:p>
          <a:p>
            <a:pPr>
              <a:spcBef>
                <a:spcPct val="50000"/>
              </a:spcBef>
            </a:pPr>
            <a:r>
              <a:rPr lang="en-GB" b="1" dirty="0"/>
              <a:t>Some walks are trails</a:t>
            </a:r>
          </a:p>
          <a:p>
            <a:pPr>
              <a:spcBef>
                <a:spcPct val="50000"/>
              </a:spcBef>
            </a:pPr>
            <a:r>
              <a:rPr lang="en-GB" b="1" dirty="0"/>
              <a:t>Some trails are paths</a:t>
            </a:r>
          </a:p>
        </p:txBody>
      </p:sp>
    </p:spTree>
    <p:extLst>
      <p:ext uri="{BB962C8B-B14F-4D97-AF65-F5344CB8AC3E}">
        <p14:creationId xmlns:p14="http://schemas.microsoft.com/office/powerpoint/2010/main" val="358658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YDF 2015/16 Lecture 5 AMC</a:t>
            </a:r>
            <a:endParaRPr lang="en-GB" dirty="0" smtClean="0"/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4572000" y="397713"/>
            <a:ext cx="4334247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/>
              <a:t>Given the graph G decide whether the following are paths, trails or just walks.</a:t>
            </a:r>
          </a:p>
          <a:p>
            <a:pPr>
              <a:spcBef>
                <a:spcPct val="50000"/>
              </a:spcBef>
            </a:pPr>
            <a:r>
              <a:rPr lang="en-GB" sz="2000" dirty="0"/>
              <a:t>Give their length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70898" y="118383"/>
            <a:ext cx="3108602" cy="2683698"/>
            <a:chOff x="607511" y="402780"/>
            <a:chExt cx="3108602" cy="2683698"/>
          </a:xfrm>
        </p:grpSpPr>
        <p:sp>
          <p:nvSpPr>
            <p:cNvPr id="4" name="Oval 3"/>
            <p:cNvSpPr/>
            <p:nvPr/>
          </p:nvSpPr>
          <p:spPr>
            <a:xfrm>
              <a:off x="2455029" y="685181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/>
            <p:nvPr/>
          </p:nvSpPr>
          <p:spPr>
            <a:xfrm>
              <a:off x="755576" y="946223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1525245" y="2870454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/>
            <p:cNvCxnSpPr>
              <a:stCxn id="5" idx="5"/>
              <a:endCxn id="12" idx="1"/>
            </p:cNvCxnSpPr>
            <p:nvPr/>
          </p:nvCxnSpPr>
          <p:spPr>
            <a:xfrm>
              <a:off x="939964" y="1130611"/>
              <a:ext cx="2439536" cy="65924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" idx="3"/>
              <a:endCxn id="6" idx="7"/>
            </p:cNvCxnSpPr>
            <p:nvPr/>
          </p:nvCxnSpPr>
          <p:spPr>
            <a:xfrm flipH="1">
              <a:off x="1709633" y="869569"/>
              <a:ext cx="777032" cy="203252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4" idx="5"/>
              <a:endCxn id="12" idx="0"/>
            </p:cNvCxnSpPr>
            <p:nvPr/>
          </p:nvCxnSpPr>
          <p:spPr>
            <a:xfrm>
              <a:off x="2639417" y="869569"/>
              <a:ext cx="816459" cy="88864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7"/>
              <a:endCxn id="4" idx="2"/>
            </p:cNvCxnSpPr>
            <p:nvPr/>
          </p:nvCxnSpPr>
          <p:spPr>
            <a:xfrm flipV="1">
              <a:off x="939964" y="793193"/>
              <a:ext cx="1515065" cy="1846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endCxn id="22" idx="6"/>
            </p:cNvCxnSpPr>
            <p:nvPr/>
          </p:nvCxnSpPr>
          <p:spPr>
            <a:xfrm flipH="1">
              <a:off x="1115616" y="1910950"/>
              <a:ext cx="2263885" cy="17130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3347864" y="1758217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5576" y="608527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a</a:t>
              </a:r>
              <a:endParaRPr lang="en-GB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54608" y="423861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b</a:t>
              </a:r>
              <a:endParaRPr lang="en-GB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62106" y="1405356"/>
              <a:ext cx="254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c</a:t>
              </a:r>
              <a:endParaRPr lang="en-GB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49593" y="262725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d</a:t>
              </a:r>
              <a:endParaRPr lang="en-GB" b="1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899592" y="1974241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7511" y="1885829"/>
              <a:ext cx="254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e</a:t>
              </a:r>
              <a:endParaRPr lang="en-GB" b="1" dirty="0"/>
            </a:p>
          </p:txBody>
        </p:sp>
        <p:cxnSp>
          <p:nvCxnSpPr>
            <p:cNvPr id="25" name="Straight Connector 24"/>
            <p:cNvCxnSpPr>
              <a:endCxn id="22" idx="0"/>
            </p:cNvCxnSpPr>
            <p:nvPr/>
          </p:nvCxnSpPr>
          <p:spPr>
            <a:xfrm>
              <a:off x="876559" y="1162247"/>
              <a:ext cx="131045" cy="81199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453237" y="40278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G</a:t>
              </a:r>
              <a:endParaRPr lang="en-GB" b="1" dirty="0"/>
            </a:p>
          </p:txBody>
        </p:sp>
      </p:grp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3563938" y="1635646"/>
            <a:ext cx="5580062" cy="40011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b="1" dirty="0">
                <a:solidFill>
                  <a:schemeClr val="bg1"/>
                </a:solidFill>
              </a:rPr>
              <a:t>Revisit places using the same routes	WALK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3563938" y="1997596"/>
            <a:ext cx="5580062" cy="40011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b="1" dirty="0">
                <a:solidFill>
                  <a:schemeClr val="bg1"/>
                </a:solidFill>
              </a:rPr>
              <a:t>Revisit places using the different routes	TRAIL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3563938" y="2348434"/>
            <a:ext cx="5580062" cy="40011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b="1">
                <a:solidFill>
                  <a:schemeClr val="bg1"/>
                </a:solidFill>
              </a:rPr>
              <a:t>Never revisit places 			PATH</a:t>
            </a: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580128" y="2833983"/>
            <a:ext cx="153828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GB" sz="2400" dirty="0" err="1"/>
              <a:t>abdba</a:t>
            </a:r>
            <a:endParaRPr lang="en-GB" sz="2400" dirty="0"/>
          </a:p>
          <a:p>
            <a:pPr>
              <a:spcBef>
                <a:spcPts val="600"/>
              </a:spcBef>
            </a:pPr>
            <a:r>
              <a:rPr lang="en-GB" sz="2400" dirty="0" err="1"/>
              <a:t>cae</a:t>
            </a:r>
            <a:endParaRPr lang="en-GB" sz="2400" dirty="0"/>
          </a:p>
          <a:p>
            <a:pPr>
              <a:spcBef>
                <a:spcPts val="600"/>
              </a:spcBef>
            </a:pPr>
            <a:r>
              <a:rPr lang="en-GB" sz="2400" dirty="0" err="1"/>
              <a:t>bdbdbac</a:t>
            </a:r>
            <a:endParaRPr lang="en-GB" sz="2400" dirty="0"/>
          </a:p>
          <a:p>
            <a:pPr>
              <a:spcBef>
                <a:spcPts val="600"/>
              </a:spcBef>
            </a:pPr>
            <a:r>
              <a:rPr lang="en-GB" sz="2400" dirty="0" err="1"/>
              <a:t>caec</a:t>
            </a:r>
            <a:endParaRPr lang="en-GB" sz="2400" dirty="0"/>
          </a:p>
          <a:p>
            <a:pPr>
              <a:spcBef>
                <a:spcPts val="600"/>
              </a:spcBef>
            </a:pPr>
            <a:r>
              <a:rPr lang="en-GB" sz="2400" dirty="0" err="1" smtClean="0"/>
              <a:t>eabd</a:t>
            </a:r>
            <a:endParaRPr lang="en-GB" sz="2400" dirty="0"/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2086249" y="2873014"/>
            <a:ext cx="168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 smtClean="0"/>
              <a:t>Walk </a:t>
            </a:r>
            <a:r>
              <a:rPr lang="en-GB" dirty="0"/>
              <a:t>length 4</a:t>
            </a:r>
          </a:p>
        </p:txBody>
      </p:sp>
      <p:sp>
        <p:nvSpPr>
          <p:cNvPr id="35" name="Text Box 15"/>
          <p:cNvSpPr txBox="1">
            <a:spLocks noChangeArrowheads="1"/>
          </p:cNvSpPr>
          <p:nvPr/>
        </p:nvSpPr>
        <p:spPr bwMode="auto">
          <a:xfrm>
            <a:off x="2169876" y="3343571"/>
            <a:ext cx="168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Path length 2</a:t>
            </a:r>
          </a:p>
        </p:txBody>
      </p:sp>
      <p:sp>
        <p:nvSpPr>
          <p:cNvPr id="36" name="Text Box 16"/>
          <p:cNvSpPr txBox="1">
            <a:spLocks noChangeArrowheads="1"/>
          </p:cNvSpPr>
          <p:nvPr/>
        </p:nvSpPr>
        <p:spPr bwMode="auto">
          <a:xfrm>
            <a:off x="2150052" y="3774011"/>
            <a:ext cx="168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Walk length 6</a:t>
            </a:r>
          </a:p>
        </p:txBody>
      </p:sp>
      <p:sp>
        <p:nvSpPr>
          <p:cNvPr id="37" name="Text Box 17"/>
          <p:cNvSpPr txBox="1">
            <a:spLocks noChangeArrowheads="1"/>
          </p:cNvSpPr>
          <p:nvPr/>
        </p:nvSpPr>
        <p:spPr bwMode="auto">
          <a:xfrm>
            <a:off x="2150052" y="4247449"/>
            <a:ext cx="168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Trail length 3</a:t>
            </a:r>
          </a:p>
        </p:txBody>
      </p:sp>
      <p:sp>
        <p:nvSpPr>
          <p:cNvPr id="38" name="Text Box 18"/>
          <p:cNvSpPr txBox="1">
            <a:spLocks noChangeArrowheads="1"/>
          </p:cNvSpPr>
          <p:nvPr/>
        </p:nvSpPr>
        <p:spPr bwMode="auto">
          <a:xfrm>
            <a:off x="2150052" y="4614161"/>
            <a:ext cx="168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Path length 3</a:t>
            </a: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4869277" y="2808636"/>
            <a:ext cx="1899217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GB" sz="2400" dirty="0" err="1"/>
              <a:t>ab</a:t>
            </a:r>
            <a:endParaRPr lang="en-GB" sz="2400" dirty="0"/>
          </a:p>
          <a:p>
            <a:pPr>
              <a:spcBef>
                <a:spcPts val="600"/>
              </a:spcBef>
            </a:pPr>
            <a:r>
              <a:rPr lang="en-GB" sz="2400" dirty="0" err="1"/>
              <a:t>eae</a:t>
            </a:r>
            <a:endParaRPr lang="en-GB" sz="2400" dirty="0"/>
          </a:p>
          <a:p>
            <a:pPr>
              <a:spcBef>
                <a:spcPts val="600"/>
              </a:spcBef>
            </a:pPr>
            <a:r>
              <a:rPr lang="en-GB" sz="2400" dirty="0"/>
              <a:t>* * * * * * *</a:t>
            </a:r>
          </a:p>
          <a:p>
            <a:pPr>
              <a:spcBef>
                <a:spcPts val="600"/>
              </a:spcBef>
            </a:pPr>
            <a:r>
              <a:rPr lang="en-GB" sz="2400" dirty="0" err="1"/>
              <a:t>cadb</a:t>
            </a:r>
            <a:endParaRPr lang="en-GB" sz="2400" dirty="0"/>
          </a:p>
          <a:p>
            <a:pPr>
              <a:spcBef>
                <a:spcPts val="600"/>
              </a:spcBef>
            </a:pPr>
            <a:r>
              <a:rPr lang="en-GB" sz="2400" dirty="0" err="1"/>
              <a:t>eace</a:t>
            </a:r>
            <a:endParaRPr lang="en-GB" sz="2400" dirty="0"/>
          </a:p>
          <a:p>
            <a:pPr>
              <a:spcBef>
                <a:spcPct val="50000"/>
              </a:spcBef>
            </a:pPr>
            <a:endParaRPr lang="en-GB" sz="2400" dirty="0"/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6582877" y="2873013"/>
            <a:ext cx="168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Path length 1</a:t>
            </a:r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6628396" y="3343571"/>
            <a:ext cx="168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Walk length 2</a:t>
            </a:r>
          </a:p>
        </p:txBody>
      </p:sp>
      <p:sp>
        <p:nvSpPr>
          <p:cNvPr id="42" name="Text Box 22"/>
          <p:cNvSpPr txBox="1">
            <a:spLocks noChangeArrowheads="1"/>
          </p:cNvSpPr>
          <p:nvPr/>
        </p:nvSpPr>
        <p:spPr bwMode="auto">
          <a:xfrm>
            <a:off x="6739123" y="3724575"/>
            <a:ext cx="168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Walk length 6</a:t>
            </a:r>
          </a:p>
        </p:txBody>
      </p:sp>
      <p:sp>
        <p:nvSpPr>
          <p:cNvPr id="43" name="Text Box 23"/>
          <p:cNvSpPr txBox="1">
            <a:spLocks noChangeArrowheads="1"/>
          </p:cNvSpPr>
          <p:nvPr/>
        </p:nvSpPr>
        <p:spPr bwMode="auto">
          <a:xfrm>
            <a:off x="6718515" y="4169345"/>
            <a:ext cx="168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Not a walk</a:t>
            </a:r>
          </a:p>
        </p:txBody>
      </p:sp>
      <p:sp>
        <p:nvSpPr>
          <p:cNvPr id="44" name="Text Box 24"/>
          <p:cNvSpPr txBox="1">
            <a:spLocks noChangeArrowheads="1"/>
          </p:cNvSpPr>
          <p:nvPr/>
        </p:nvSpPr>
        <p:spPr bwMode="auto">
          <a:xfrm>
            <a:off x="6718515" y="4650042"/>
            <a:ext cx="168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Trail length 3</a:t>
            </a:r>
          </a:p>
        </p:txBody>
      </p:sp>
      <p:pic>
        <p:nvPicPr>
          <p:cNvPr id="46" name="Picture 4" descr="PENCIL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V="1">
            <a:off x="2915657" y="0"/>
            <a:ext cx="16383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632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Are you connected?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YDF 2015/16 Lecture 5 AMC</a:t>
            </a:r>
            <a:endParaRPr lang="en-GB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148064" y="1200150"/>
            <a:ext cx="3744416" cy="3603848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ct val="50000"/>
              </a:spcBef>
            </a:pPr>
            <a:r>
              <a:rPr lang="en-GB" sz="3200" dirty="0"/>
              <a:t>For a star or hub network</a:t>
            </a:r>
          </a:p>
          <a:p>
            <a:pPr>
              <a:spcBef>
                <a:spcPct val="50000"/>
              </a:spcBef>
            </a:pPr>
            <a:r>
              <a:rPr lang="en-GB" sz="3200" dirty="0"/>
              <a:t>the computers radiate out from a central server </a:t>
            </a:r>
          </a:p>
          <a:p>
            <a:pPr>
              <a:spcBef>
                <a:spcPct val="50000"/>
              </a:spcBef>
            </a:pPr>
            <a:endParaRPr lang="en-GB" sz="3200" dirty="0"/>
          </a:p>
          <a:p>
            <a:pPr>
              <a:spcBef>
                <a:spcPct val="50000"/>
              </a:spcBef>
            </a:pPr>
            <a:r>
              <a:rPr lang="en-GB" sz="3200" dirty="0"/>
              <a:t>For this to represent a computer network all the computers have to be </a:t>
            </a:r>
            <a:r>
              <a:rPr lang="en-GB" sz="3200" dirty="0" smtClean="0"/>
              <a:t>connected</a:t>
            </a:r>
            <a:endParaRPr lang="en-GB" sz="3200" dirty="0"/>
          </a:p>
        </p:txBody>
      </p:sp>
      <p:pic>
        <p:nvPicPr>
          <p:cNvPr id="5" name="Picture 70" descr="REMOTWR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91630"/>
            <a:ext cx="4391025" cy="284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17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Are you connected?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YDF 2015/16 Lecture 5 AMC</a:t>
            </a:r>
            <a:endParaRPr lang="en-GB" dirty="0" smtClean="0"/>
          </a:p>
        </p:txBody>
      </p:sp>
      <p:pic>
        <p:nvPicPr>
          <p:cNvPr id="12290" name="Picture 2" descr="C:\Users\fy02\AppData\Local\Microsoft\Windows\Temporary Internet Files\Content.IE5\RWNJPIE3\Distance-hereditary_graph.svg[1]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7614"/>
            <a:ext cx="2693072" cy="230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580112" y="1203598"/>
            <a:ext cx="2693072" cy="2307704"/>
            <a:chOff x="4139952" y="1275606"/>
            <a:chExt cx="2693072" cy="2307704"/>
          </a:xfrm>
        </p:grpSpPr>
        <p:pic>
          <p:nvPicPr>
            <p:cNvPr id="6" name="Picture 2" descr="C:\Users\fy02\AppData\Local\Microsoft\Windows\Temporary Internet Files\Content.IE5\RWNJPIE3\Distance-hereditary_graph.svg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2" y="1275606"/>
              <a:ext cx="2693072" cy="2307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6012160" y="1419622"/>
              <a:ext cx="504056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5616" y="3363838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Connected </a:t>
            </a:r>
            <a:endParaRPr lang="en-GB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236296" y="2787774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Not Connected </a:t>
            </a:r>
            <a:endParaRPr lang="en-GB" b="1" dirty="0"/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-20203" y="3651870"/>
            <a:ext cx="9144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/>
              <a:t>A graph G  is </a:t>
            </a:r>
            <a:r>
              <a:rPr lang="en-GB" sz="2000" b="1" dirty="0"/>
              <a:t>connected </a:t>
            </a:r>
            <a:r>
              <a:rPr lang="en-GB" sz="2000" dirty="0"/>
              <a:t>if given any 2 vertices there exists a walk between them</a:t>
            </a:r>
          </a:p>
          <a:p>
            <a:pPr>
              <a:spcBef>
                <a:spcPct val="50000"/>
              </a:spcBef>
            </a:pPr>
            <a:r>
              <a:rPr lang="en-GB" sz="2000" b="1" dirty="0">
                <a:solidFill>
                  <a:srgbClr val="0000FF"/>
                </a:solidFill>
                <a:sym typeface="Symbol" pitchFamily="18" charset="2"/>
              </a:rPr>
              <a:t>	sometimes written (</a:t>
            </a:r>
            <a:r>
              <a:rPr lang="en-GB" sz="2000" b="1" dirty="0">
                <a:solidFill>
                  <a:srgbClr val="0000FF"/>
                </a:solidFill>
              </a:rPr>
              <a:t> v</a:t>
            </a:r>
            <a:r>
              <a:rPr lang="en-GB" sz="2000" b="1" baseline="-25000" dirty="0">
                <a:solidFill>
                  <a:srgbClr val="0000FF"/>
                </a:solidFill>
              </a:rPr>
              <a:t>i </a:t>
            </a:r>
            <a:r>
              <a:rPr lang="en-GB" sz="2000" b="1" dirty="0">
                <a:solidFill>
                  <a:srgbClr val="0000FF"/>
                </a:solidFill>
              </a:rPr>
              <a:t>,</a:t>
            </a:r>
            <a:r>
              <a:rPr lang="en-GB" sz="2000" b="1" baseline="-25000" dirty="0">
                <a:solidFill>
                  <a:srgbClr val="0000FF"/>
                </a:solidFill>
              </a:rPr>
              <a:t>, </a:t>
            </a:r>
            <a:r>
              <a:rPr lang="en-GB" sz="2000" b="1" dirty="0" err="1">
                <a:solidFill>
                  <a:srgbClr val="0000FF"/>
                </a:solidFill>
              </a:rPr>
              <a:t>v</a:t>
            </a:r>
            <a:r>
              <a:rPr lang="en-GB" sz="2000" b="1" baseline="-25000" dirty="0" err="1">
                <a:solidFill>
                  <a:srgbClr val="0000FF"/>
                </a:solidFill>
              </a:rPr>
              <a:t>j</a:t>
            </a:r>
            <a:r>
              <a:rPr lang="en-GB" sz="2000" b="1" dirty="0">
                <a:solidFill>
                  <a:srgbClr val="0000FF"/>
                </a:solidFill>
              </a:rPr>
              <a:t> </a:t>
            </a:r>
            <a:r>
              <a:rPr lang="en-GB" sz="2000" b="1" dirty="0">
                <a:solidFill>
                  <a:srgbClr val="3366FF"/>
                </a:solidFill>
                <a:sym typeface="Symbol" pitchFamily="18" charset="2"/>
              </a:rPr>
              <a:t></a:t>
            </a:r>
            <a:r>
              <a:rPr lang="en-GB" sz="2000" b="1" dirty="0">
                <a:solidFill>
                  <a:srgbClr val="0000FF"/>
                </a:solidFill>
              </a:rPr>
              <a:t> G , </a:t>
            </a:r>
            <a:r>
              <a:rPr lang="en-GB" sz="2000" b="1" dirty="0">
                <a:solidFill>
                  <a:srgbClr val="0000FF"/>
                </a:solidFill>
                <a:sym typeface="Symbol" pitchFamily="18" charset="2"/>
              </a:rPr>
              <a:t>  walk </a:t>
            </a:r>
            <a:r>
              <a:rPr lang="en-GB" sz="2000" b="1" dirty="0">
                <a:solidFill>
                  <a:srgbClr val="0000FF"/>
                </a:solidFill>
              </a:rPr>
              <a:t>v</a:t>
            </a:r>
            <a:r>
              <a:rPr lang="en-GB" sz="2000" b="1" baseline="-25000" dirty="0">
                <a:solidFill>
                  <a:srgbClr val="0000FF"/>
                </a:solidFill>
              </a:rPr>
              <a:t>i  </a:t>
            </a:r>
            <a:r>
              <a:rPr lang="en-GB" sz="2000" b="1" dirty="0">
                <a:solidFill>
                  <a:srgbClr val="0000FF"/>
                </a:solidFill>
              </a:rPr>
              <a:t>,…….,</a:t>
            </a:r>
            <a:r>
              <a:rPr lang="en-GB" sz="2000" b="1" baseline="-25000" dirty="0">
                <a:solidFill>
                  <a:srgbClr val="0000FF"/>
                </a:solidFill>
              </a:rPr>
              <a:t> </a:t>
            </a:r>
            <a:r>
              <a:rPr lang="en-GB" sz="2000" b="1" dirty="0" err="1">
                <a:solidFill>
                  <a:srgbClr val="0000FF"/>
                </a:solidFill>
              </a:rPr>
              <a:t>v</a:t>
            </a:r>
            <a:r>
              <a:rPr lang="en-GB" sz="2000" b="1" baseline="-25000" dirty="0" err="1">
                <a:solidFill>
                  <a:srgbClr val="0000FF"/>
                </a:solidFill>
              </a:rPr>
              <a:t>j</a:t>
            </a:r>
            <a:r>
              <a:rPr lang="en-GB" sz="2000" b="1" dirty="0">
                <a:solidFill>
                  <a:srgbClr val="0000FF"/>
                </a:solidFill>
              </a:rPr>
              <a:t> )</a:t>
            </a:r>
          </a:p>
          <a:p>
            <a:pPr>
              <a:spcBef>
                <a:spcPct val="50000"/>
              </a:spcBef>
            </a:pPr>
            <a:r>
              <a:rPr lang="en-GB" sz="2000" b="1" dirty="0" err="1">
                <a:solidFill>
                  <a:srgbClr val="0000FF"/>
                </a:solidFill>
              </a:rPr>
              <a:t>i.e</a:t>
            </a:r>
            <a:r>
              <a:rPr lang="en-GB" sz="2000" b="1" dirty="0">
                <a:solidFill>
                  <a:srgbClr val="0000FF"/>
                </a:solidFill>
              </a:rPr>
              <a:t> you could draw between any 2 vertices without taking your pencil off the </a:t>
            </a:r>
            <a:r>
              <a:rPr lang="en-GB" sz="2000" b="1" dirty="0" smtClean="0">
                <a:solidFill>
                  <a:srgbClr val="0000FF"/>
                </a:solidFill>
              </a:rPr>
              <a:t>paper</a:t>
            </a:r>
            <a:endParaRPr lang="en-GB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94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Trees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YDF 2015/16 Lecture 5 AMC</a:t>
            </a:r>
            <a:endParaRPr lang="en-GB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579512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b="1" dirty="0">
                <a:solidFill>
                  <a:srgbClr val="3366FF"/>
                </a:solidFill>
              </a:rPr>
              <a:t>connected</a:t>
            </a:r>
            <a:r>
              <a:rPr lang="en-GB" dirty="0">
                <a:solidFill>
                  <a:srgbClr val="3366FF"/>
                </a:solidFill>
              </a:rPr>
              <a:t> </a:t>
            </a:r>
            <a:r>
              <a:rPr lang="en-GB" dirty="0"/>
              <a:t>graph with </a:t>
            </a:r>
            <a:r>
              <a:rPr lang="en-GB" b="1" dirty="0">
                <a:solidFill>
                  <a:srgbClr val="3366FF"/>
                </a:solidFill>
              </a:rPr>
              <a:t>no cycles</a:t>
            </a:r>
            <a:r>
              <a:rPr lang="en-GB" dirty="0"/>
              <a:t> is called a </a:t>
            </a:r>
            <a:r>
              <a:rPr lang="en-GB" b="1" dirty="0" smtClean="0"/>
              <a:t>tree</a:t>
            </a:r>
            <a:endParaRPr lang="en-GB" b="1" dirty="0"/>
          </a:p>
        </p:txBody>
      </p:sp>
      <p:sp>
        <p:nvSpPr>
          <p:cNvPr id="5" name="Oval 48"/>
          <p:cNvSpPr>
            <a:spLocks noChangeArrowheads="1"/>
          </p:cNvSpPr>
          <p:nvPr/>
        </p:nvSpPr>
        <p:spPr bwMode="auto">
          <a:xfrm>
            <a:off x="4471988" y="1984376"/>
            <a:ext cx="1016000" cy="1203325"/>
          </a:xfrm>
          <a:prstGeom prst="ellipse">
            <a:avLst/>
          </a:prstGeom>
          <a:solidFill>
            <a:srgbClr val="FFFF00">
              <a:alpha val="39999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1103313" y="1538289"/>
            <a:ext cx="1619250" cy="2706687"/>
            <a:chOff x="786" y="1667"/>
            <a:chExt cx="1020" cy="1705"/>
          </a:xfrm>
        </p:grpSpPr>
        <p:sp>
          <p:nvSpPr>
            <p:cNvPr id="7" name="Line 25"/>
            <p:cNvSpPr>
              <a:spLocks noChangeShapeType="1"/>
            </p:cNvSpPr>
            <p:nvPr/>
          </p:nvSpPr>
          <p:spPr bwMode="auto">
            <a:xfrm>
              <a:off x="804" y="1900"/>
              <a:ext cx="468" cy="388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Line 26"/>
            <p:cNvSpPr>
              <a:spLocks noChangeShapeType="1"/>
            </p:cNvSpPr>
            <p:nvPr/>
          </p:nvSpPr>
          <p:spPr bwMode="auto">
            <a:xfrm flipH="1">
              <a:off x="1271" y="1823"/>
              <a:ext cx="468" cy="465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Line 27"/>
            <p:cNvSpPr>
              <a:spLocks noChangeShapeType="1"/>
            </p:cNvSpPr>
            <p:nvPr/>
          </p:nvSpPr>
          <p:spPr bwMode="auto">
            <a:xfrm flipH="1">
              <a:off x="1205" y="2287"/>
              <a:ext cx="67" cy="1085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Line 28"/>
            <p:cNvSpPr>
              <a:spLocks noChangeShapeType="1"/>
            </p:cNvSpPr>
            <p:nvPr/>
          </p:nvSpPr>
          <p:spPr bwMode="auto">
            <a:xfrm>
              <a:off x="1605" y="1978"/>
              <a:ext cx="201" cy="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Line 29"/>
            <p:cNvSpPr>
              <a:spLocks noChangeShapeType="1"/>
            </p:cNvSpPr>
            <p:nvPr/>
          </p:nvSpPr>
          <p:spPr bwMode="auto">
            <a:xfrm flipH="1">
              <a:off x="804" y="2027"/>
              <a:ext cx="134" cy="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Line 30"/>
            <p:cNvSpPr>
              <a:spLocks noChangeShapeType="1"/>
            </p:cNvSpPr>
            <p:nvPr/>
          </p:nvSpPr>
          <p:spPr bwMode="auto">
            <a:xfrm flipV="1">
              <a:off x="1271" y="2210"/>
              <a:ext cx="468" cy="387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Line 31"/>
            <p:cNvSpPr>
              <a:spLocks noChangeShapeType="1"/>
            </p:cNvSpPr>
            <p:nvPr/>
          </p:nvSpPr>
          <p:spPr bwMode="auto">
            <a:xfrm>
              <a:off x="786" y="2338"/>
              <a:ext cx="468" cy="387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Line 32"/>
            <p:cNvSpPr>
              <a:spLocks noChangeShapeType="1"/>
            </p:cNvSpPr>
            <p:nvPr/>
          </p:nvSpPr>
          <p:spPr bwMode="auto">
            <a:xfrm>
              <a:off x="1138" y="1667"/>
              <a:ext cx="134" cy="621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 flipV="1">
              <a:off x="804" y="2597"/>
              <a:ext cx="268" cy="78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>
              <a:off x="1471" y="2442"/>
              <a:ext cx="201" cy="1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7" name="Group 34"/>
          <p:cNvGrpSpPr>
            <a:grpSpLocks/>
          </p:cNvGrpSpPr>
          <p:nvPr/>
        </p:nvGrpSpPr>
        <p:grpSpPr bwMode="auto">
          <a:xfrm>
            <a:off x="3568701" y="1684339"/>
            <a:ext cx="1590675" cy="2459037"/>
            <a:chOff x="3713163" y="2879725"/>
            <a:chExt cx="1590676" cy="2459038"/>
          </a:xfrm>
        </p:grpSpPr>
        <p:sp>
          <p:nvSpPr>
            <p:cNvPr id="18" name="Line 35"/>
            <p:cNvSpPr>
              <a:spLocks noChangeShapeType="1"/>
            </p:cNvSpPr>
            <p:nvPr/>
          </p:nvSpPr>
          <p:spPr bwMode="auto">
            <a:xfrm>
              <a:off x="4562476" y="2879725"/>
              <a:ext cx="106363" cy="2459038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Line 36"/>
            <p:cNvSpPr>
              <a:spLocks noChangeShapeType="1"/>
            </p:cNvSpPr>
            <p:nvPr/>
          </p:nvSpPr>
          <p:spPr bwMode="auto">
            <a:xfrm flipV="1">
              <a:off x="4667251" y="3384550"/>
              <a:ext cx="636588" cy="493713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Line 37"/>
            <p:cNvSpPr>
              <a:spLocks noChangeShapeType="1"/>
            </p:cNvSpPr>
            <p:nvPr/>
          </p:nvSpPr>
          <p:spPr bwMode="auto">
            <a:xfrm>
              <a:off x="5303838" y="3384550"/>
              <a:ext cx="0" cy="493713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Line 38"/>
            <p:cNvSpPr>
              <a:spLocks noChangeShapeType="1"/>
            </p:cNvSpPr>
            <p:nvPr/>
          </p:nvSpPr>
          <p:spPr bwMode="auto">
            <a:xfrm flipH="1">
              <a:off x="4667251" y="3876675"/>
              <a:ext cx="636588" cy="1588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Line 39"/>
            <p:cNvSpPr>
              <a:spLocks noChangeShapeType="1"/>
            </p:cNvSpPr>
            <p:nvPr/>
          </p:nvSpPr>
          <p:spPr bwMode="auto">
            <a:xfrm flipH="1" flipV="1">
              <a:off x="3713163" y="3246438"/>
              <a:ext cx="849313" cy="24765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3" name="Group 52"/>
          <p:cNvGrpSpPr>
            <a:grpSpLocks/>
          </p:cNvGrpSpPr>
          <p:nvPr/>
        </p:nvGrpSpPr>
        <p:grpSpPr bwMode="auto">
          <a:xfrm>
            <a:off x="6537326" y="1662114"/>
            <a:ext cx="1058862" cy="2460625"/>
            <a:chOff x="4209" y="1900"/>
            <a:chExt cx="667" cy="1550"/>
          </a:xfrm>
        </p:grpSpPr>
        <p:sp>
          <p:nvSpPr>
            <p:cNvPr id="24" name="Line 40"/>
            <p:cNvSpPr>
              <a:spLocks noChangeShapeType="1"/>
            </p:cNvSpPr>
            <p:nvPr/>
          </p:nvSpPr>
          <p:spPr bwMode="auto">
            <a:xfrm>
              <a:off x="4542" y="1900"/>
              <a:ext cx="0" cy="543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Line 41"/>
            <p:cNvSpPr>
              <a:spLocks noChangeShapeType="1"/>
            </p:cNvSpPr>
            <p:nvPr/>
          </p:nvSpPr>
          <p:spPr bwMode="auto">
            <a:xfrm>
              <a:off x="4542" y="2752"/>
              <a:ext cx="0" cy="698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Line 42"/>
            <p:cNvSpPr>
              <a:spLocks noChangeShapeType="1"/>
            </p:cNvSpPr>
            <p:nvPr/>
          </p:nvSpPr>
          <p:spPr bwMode="auto">
            <a:xfrm flipV="1">
              <a:off x="4542" y="3061"/>
              <a:ext cx="334" cy="78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Line 43"/>
            <p:cNvSpPr>
              <a:spLocks noChangeShapeType="1"/>
            </p:cNvSpPr>
            <p:nvPr/>
          </p:nvSpPr>
          <p:spPr bwMode="auto">
            <a:xfrm flipH="1" flipV="1">
              <a:off x="4209" y="1978"/>
              <a:ext cx="333" cy="154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Line 44"/>
            <p:cNvSpPr>
              <a:spLocks noChangeShapeType="1"/>
            </p:cNvSpPr>
            <p:nvPr/>
          </p:nvSpPr>
          <p:spPr bwMode="auto">
            <a:xfrm flipV="1">
              <a:off x="4542" y="2132"/>
              <a:ext cx="334" cy="156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Line 45"/>
            <p:cNvSpPr>
              <a:spLocks noChangeShapeType="1"/>
            </p:cNvSpPr>
            <p:nvPr/>
          </p:nvSpPr>
          <p:spPr bwMode="auto">
            <a:xfrm>
              <a:off x="4209" y="2829"/>
              <a:ext cx="333" cy="156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0" name="Text Box 47"/>
          <p:cNvSpPr txBox="1">
            <a:spLocks noChangeArrowheads="1"/>
          </p:cNvSpPr>
          <p:nvPr/>
        </p:nvSpPr>
        <p:spPr bwMode="auto">
          <a:xfrm>
            <a:off x="1147763" y="4248151"/>
            <a:ext cx="1308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A tree   		</a:t>
            </a:r>
          </a:p>
        </p:txBody>
      </p:sp>
      <p:sp>
        <p:nvSpPr>
          <p:cNvPr id="31" name="Oval 49"/>
          <p:cNvSpPr>
            <a:spLocks noChangeArrowheads="1"/>
          </p:cNvSpPr>
          <p:nvPr/>
        </p:nvSpPr>
        <p:spPr bwMode="auto">
          <a:xfrm>
            <a:off x="6557963" y="2185989"/>
            <a:ext cx="1016000" cy="1203325"/>
          </a:xfrm>
          <a:prstGeom prst="ellipse">
            <a:avLst/>
          </a:prstGeom>
          <a:solidFill>
            <a:srgbClr val="FFFF00">
              <a:alpha val="39999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53"/>
          <p:cNvSpPr txBox="1">
            <a:spLocks noChangeArrowheads="1"/>
          </p:cNvSpPr>
          <p:nvPr/>
        </p:nvSpPr>
        <p:spPr bwMode="auto">
          <a:xfrm>
            <a:off x="3627438" y="4110039"/>
            <a:ext cx="1452563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Not a tree</a:t>
            </a:r>
          </a:p>
          <a:p>
            <a:pPr>
              <a:spcBef>
                <a:spcPct val="50000"/>
              </a:spcBef>
            </a:pPr>
            <a:r>
              <a:rPr lang="en-GB"/>
              <a:t>Has a cycle</a:t>
            </a:r>
          </a:p>
        </p:txBody>
      </p:sp>
      <p:sp>
        <p:nvSpPr>
          <p:cNvPr id="33" name="Text Box 55"/>
          <p:cNvSpPr txBox="1">
            <a:spLocks noChangeArrowheads="1"/>
          </p:cNvSpPr>
          <p:nvPr/>
        </p:nvSpPr>
        <p:spPr bwMode="auto">
          <a:xfrm>
            <a:off x="6440488" y="4110039"/>
            <a:ext cx="19304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Not a tree</a:t>
            </a:r>
          </a:p>
          <a:p>
            <a:pPr>
              <a:spcBef>
                <a:spcPct val="50000"/>
              </a:spcBef>
            </a:pPr>
            <a:r>
              <a:rPr lang="en-GB"/>
              <a:t>Not connected</a:t>
            </a:r>
          </a:p>
        </p:txBody>
      </p:sp>
    </p:spTree>
    <p:extLst>
      <p:ext uri="{BB962C8B-B14F-4D97-AF65-F5344CB8AC3E}">
        <p14:creationId xmlns:p14="http://schemas.microsoft.com/office/powerpoint/2010/main" val="39774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/>
      <p:bldP spid="31" grpId="0" animBg="1"/>
      <p:bldP spid="32" grpId="0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Tree example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YDF 2015/16 Lecture 5 AMC</a:t>
            </a:r>
            <a:endParaRPr lang="en-GB" dirty="0" smtClean="0"/>
          </a:p>
        </p:txBody>
      </p:sp>
      <p:pic>
        <p:nvPicPr>
          <p:cNvPr id="5" name="Picture 66"/>
          <p:cNvPicPr>
            <a:picLocks noChangeAspect="1" noChangeArrowheads="1"/>
          </p:cNvPicPr>
          <p:nvPr/>
        </p:nvPicPr>
        <p:blipFill>
          <a:blip r:embed="rId2" cstate="print"/>
          <a:srcRect r="12013"/>
          <a:stretch>
            <a:fillRect/>
          </a:stretch>
        </p:blipFill>
        <p:spPr bwMode="auto">
          <a:xfrm>
            <a:off x="7124700" y="-1588"/>
            <a:ext cx="2019300" cy="491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596900" y="1059582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The standard file and directory structure is a tree</a:t>
            </a: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604837" y="1823169"/>
            <a:ext cx="1193800" cy="717550"/>
            <a:chOff x="760" y="2046"/>
            <a:chExt cx="752" cy="452"/>
          </a:xfrm>
        </p:grpSpPr>
        <p:sp>
          <p:nvSpPr>
            <p:cNvPr id="8" name="File"/>
            <p:cNvSpPr>
              <a:spLocks noEditPoints="1" noChangeArrowheads="1"/>
            </p:cNvSpPr>
            <p:nvPr/>
          </p:nvSpPr>
          <p:spPr bwMode="auto">
            <a:xfrm>
              <a:off x="760" y="2046"/>
              <a:ext cx="752" cy="452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9" name="Rectangle 24"/>
            <p:cNvSpPr>
              <a:spLocks noChangeArrowheads="1"/>
            </p:cNvSpPr>
            <p:nvPr/>
          </p:nvSpPr>
          <p:spPr bwMode="auto">
            <a:xfrm>
              <a:off x="773" y="2151"/>
              <a:ext cx="732" cy="347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1912937" y="1821582"/>
            <a:ext cx="14605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 err="1" smtClean="0"/>
              <a:t>AMfC</a:t>
            </a:r>
            <a:r>
              <a:rPr lang="en-GB" dirty="0"/>
              <a:t>/</a:t>
            </a:r>
          </a:p>
          <a:p>
            <a:pPr>
              <a:spcBef>
                <a:spcPct val="50000"/>
              </a:spcBef>
            </a:pPr>
            <a:r>
              <a:rPr lang="en-GB" dirty="0" smtClean="0"/>
              <a:t>1516</a:t>
            </a:r>
            <a:endParaRPr lang="en-GB" dirty="0"/>
          </a:p>
        </p:txBody>
      </p: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1316037" y="4413969"/>
            <a:ext cx="739775" cy="857250"/>
            <a:chOff x="2520" y="2318"/>
            <a:chExt cx="466" cy="540"/>
          </a:xfrm>
        </p:grpSpPr>
        <p:sp>
          <p:nvSpPr>
            <p:cNvPr id="12" name="Document"/>
            <p:cNvSpPr>
              <a:spLocks noEditPoints="1" noChangeArrowheads="1"/>
            </p:cNvSpPr>
            <p:nvPr/>
          </p:nvSpPr>
          <p:spPr bwMode="auto">
            <a:xfrm rot="10800000">
              <a:off x="2582" y="2318"/>
              <a:ext cx="404" cy="540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13" name="Rectangle 33"/>
            <p:cNvSpPr>
              <a:spLocks noChangeArrowheads="1"/>
            </p:cNvSpPr>
            <p:nvPr/>
          </p:nvSpPr>
          <p:spPr bwMode="auto">
            <a:xfrm>
              <a:off x="2520" y="2456"/>
              <a:ext cx="312" cy="27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GB" sz="4000" b="1">
                  <a:solidFill>
                    <a:schemeClr val="accent2"/>
                  </a:solidFill>
                  <a:latin typeface="Times New Roman" pitchFamily="18" charset="0"/>
                </a:rPr>
                <a:t>w</a:t>
              </a:r>
            </a:p>
          </p:txBody>
        </p:sp>
      </p:grpSp>
      <p:grpSp>
        <p:nvGrpSpPr>
          <p:cNvPr id="14" name="Group 34"/>
          <p:cNvGrpSpPr>
            <a:grpSpLocks/>
          </p:cNvGrpSpPr>
          <p:nvPr/>
        </p:nvGrpSpPr>
        <p:grpSpPr bwMode="auto">
          <a:xfrm>
            <a:off x="1277937" y="3512269"/>
            <a:ext cx="739775" cy="857250"/>
            <a:chOff x="2520" y="2318"/>
            <a:chExt cx="466" cy="540"/>
          </a:xfrm>
        </p:grpSpPr>
        <p:sp>
          <p:nvSpPr>
            <p:cNvPr id="15" name="Document"/>
            <p:cNvSpPr>
              <a:spLocks noEditPoints="1" noChangeArrowheads="1"/>
            </p:cNvSpPr>
            <p:nvPr/>
          </p:nvSpPr>
          <p:spPr bwMode="auto">
            <a:xfrm rot="10800000">
              <a:off x="2582" y="2318"/>
              <a:ext cx="404" cy="540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16" name="Rectangle 36"/>
            <p:cNvSpPr>
              <a:spLocks noChangeArrowheads="1"/>
            </p:cNvSpPr>
            <p:nvPr/>
          </p:nvSpPr>
          <p:spPr bwMode="auto">
            <a:xfrm>
              <a:off x="2520" y="2456"/>
              <a:ext cx="312" cy="27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GB" sz="4000" b="1">
                  <a:solidFill>
                    <a:schemeClr val="accent2"/>
                  </a:solidFill>
                  <a:latin typeface="Times New Roman" pitchFamily="18" charset="0"/>
                </a:rPr>
                <a:t>w</a:t>
              </a:r>
            </a:p>
          </p:txBody>
        </p:sp>
      </p:grpSp>
      <p:grpSp>
        <p:nvGrpSpPr>
          <p:cNvPr id="17" name="Group 37"/>
          <p:cNvGrpSpPr>
            <a:grpSpLocks/>
          </p:cNvGrpSpPr>
          <p:nvPr/>
        </p:nvGrpSpPr>
        <p:grpSpPr bwMode="auto">
          <a:xfrm>
            <a:off x="1265237" y="2635969"/>
            <a:ext cx="739775" cy="857250"/>
            <a:chOff x="2520" y="2318"/>
            <a:chExt cx="466" cy="540"/>
          </a:xfrm>
        </p:grpSpPr>
        <p:sp>
          <p:nvSpPr>
            <p:cNvPr id="18" name="Document"/>
            <p:cNvSpPr>
              <a:spLocks noEditPoints="1" noChangeArrowheads="1"/>
            </p:cNvSpPr>
            <p:nvPr/>
          </p:nvSpPr>
          <p:spPr bwMode="auto">
            <a:xfrm rot="10800000">
              <a:off x="2582" y="2318"/>
              <a:ext cx="404" cy="540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GB">
                <a:latin typeface="Arial" charset="0"/>
              </a:endParaRPr>
            </a:p>
          </p:txBody>
        </p:sp>
        <p:sp>
          <p:nvSpPr>
            <p:cNvPr id="19" name="Rectangle 39"/>
            <p:cNvSpPr>
              <a:spLocks noChangeArrowheads="1"/>
            </p:cNvSpPr>
            <p:nvPr/>
          </p:nvSpPr>
          <p:spPr bwMode="auto">
            <a:xfrm>
              <a:off x="2520" y="2456"/>
              <a:ext cx="312" cy="27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GB" sz="4000" b="1">
                  <a:solidFill>
                    <a:schemeClr val="accent2"/>
                  </a:solidFill>
                  <a:latin typeface="Times New Roman" pitchFamily="18" charset="0"/>
                </a:rPr>
                <a:t>w</a:t>
              </a:r>
            </a:p>
          </p:txBody>
        </p:sp>
      </p:grpSp>
      <p:sp>
        <p:nvSpPr>
          <p:cNvPr id="20" name="Text Box 40"/>
          <p:cNvSpPr txBox="1">
            <a:spLocks noChangeArrowheads="1"/>
          </p:cNvSpPr>
          <p:nvPr/>
        </p:nvSpPr>
        <p:spPr bwMode="auto">
          <a:xfrm>
            <a:off x="2090737" y="2956644"/>
            <a:ext cx="1384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Tutorial1</a:t>
            </a:r>
          </a:p>
        </p:txBody>
      </p:sp>
      <p:sp>
        <p:nvSpPr>
          <p:cNvPr id="21" name="Text Box 41"/>
          <p:cNvSpPr txBox="1">
            <a:spLocks noChangeArrowheads="1"/>
          </p:cNvSpPr>
          <p:nvPr/>
        </p:nvSpPr>
        <p:spPr bwMode="auto">
          <a:xfrm>
            <a:off x="2103437" y="4760044"/>
            <a:ext cx="1384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Tutorial3</a:t>
            </a:r>
          </a:p>
        </p:txBody>
      </p:sp>
      <p:sp>
        <p:nvSpPr>
          <p:cNvPr id="22" name="Text Box 42"/>
          <p:cNvSpPr txBox="1">
            <a:spLocks noChangeArrowheads="1"/>
          </p:cNvSpPr>
          <p:nvPr/>
        </p:nvSpPr>
        <p:spPr bwMode="auto">
          <a:xfrm>
            <a:off x="2116137" y="3871044"/>
            <a:ext cx="1384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Tutorial2</a:t>
            </a:r>
          </a:p>
        </p:txBody>
      </p:sp>
      <p:sp>
        <p:nvSpPr>
          <p:cNvPr id="23" name="Line 43"/>
          <p:cNvSpPr>
            <a:spLocks noChangeShapeType="1"/>
          </p:cNvSpPr>
          <p:nvPr/>
        </p:nvSpPr>
        <p:spPr bwMode="auto">
          <a:xfrm>
            <a:off x="3284537" y="3109044"/>
            <a:ext cx="0" cy="1854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4" name="Text Box 44"/>
          <p:cNvSpPr txBox="1">
            <a:spLocks noChangeArrowheads="1"/>
          </p:cNvSpPr>
          <p:nvPr/>
        </p:nvSpPr>
        <p:spPr bwMode="auto">
          <a:xfrm>
            <a:off x="3424237" y="3879850"/>
            <a:ext cx="1739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no direct loops between files</a:t>
            </a:r>
          </a:p>
        </p:txBody>
      </p:sp>
      <p:grpSp>
        <p:nvGrpSpPr>
          <p:cNvPr id="25" name="Group 61"/>
          <p:cNvGrpSpPr>
            <a:grpSpLocks/>
          </p:cNvGrpSpPr>
          <p:nvPr/>
        </p:nvGrpSpPr>
        <p:grpSpPr bwMode="auto">
          <a:xfrm>
            <a:off x="4249737" y="2165350"/>
            <a:ext cx="1676400" cy="1955800"/>
            <a:chOff x="2776" y="1768"/>
            <a:chExt cx="1056" cy="1232"/>
          </a:xfrm>
        </p:grpSpPr>
        <p:sp>
          <p:nvSpPr>
            <p:cNvPr id="26" name="Oval 54"/>
            <p:cNvSpPr>
              <a:spLocks noChangeArrowheads="1"/>
            </p:cNvSpPr>
            <p:nvPr/>
          </p:nvSpPr>
          <p:spPr bwMode="auto">
            <a:xfrm>
              <a:off x="2776" y="1768"/>
              <a:ext cx="584" cy="416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55"/>
            <p:cNvSpPr>
              <a:spLocks noChangeArrowheads="1"/>
            </p:cNvSpPr>
            <p:nvPr/>
          </p:nvSpPr>
          <p:spPr bwMode="auto">
            <a:xfrm>
              <a:off x="3456" y="2160"/>
              <a:ext cx="344" cy="17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56"/>
            <p:cNvSpPr>
              <a:spLocks noChangeArrowheads="1"/>
            </p:cNvSpPr>
            <p:nvPr/>
          </p:nvSpPr>
          <p:spPr bwMode="auto">
            <a:xfrm>
              <a:off x="3440" y="2472"/>
              <a:ext cx="344" cy="17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57"/>
            <p:cNvSpPr>
              <a:spLocks noChangeArrowheads="1"/>
            </p:cNvSpPr>
            <p:nvPr/>
          </p:nvSpPr>
          <p:spPr bwMode="auto">
            <a:xfrm>
              <a:off x="3488" y="2824"/>
              <a:ext cx="344" cy="17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58"/>
            <p:cNvSpPr>
              <a:spLocks noChangeShapeType="1"/>
            </p:cNvSpPr>
            <p:nvPr/>
          </p:nvSpPr>
          <p:spPr bwMode="auto">
            <a:xfrm>
              <a:off x="3272" y="2128"/>
              <a:ext cx="176" cy="6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Line 59"/>
            <p:cNvSpPr>
              <a:spLocks noChangeShapeType="1"/>
            </p:cNvSpPr>
            <p:nvPr/>
          </p:nvSpPr>
          <p:spPr bwMode="auto">
            <a:xfrm>
              <a:off x="3008" y="2192"/>
              <a:ext cx="488" cy="72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Line 60"/>
            <p:cNvSpPr>
              <a:spLocks noChangeShapeType="1"/>
            </p:cNvSpPr>
            <p:nvPr/>
          </p:nvSpPr>
          <p:spPr bwMode="auto">
            <a:xfrm>
              <a:off x="3152" y="2176"/>
              <a:ext cx="288" cy="36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9255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1" grpId="0"/>
      <p:bldP spid="22" grpId="0"/>
      <p:bldP spid="23" grpId="0" animBg="1"/>
      <p:bldP spid="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Subgraphs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YDF 2015/16 Lecture 5 AMC</a:t>
            </a:r>
            <a:endParaRPr lang="en-GB" dirty="0" smtClean="0"/>
          </a:p>
        </p:txBody>
      </p:sp>
      <p:pic>
        <p:nvPicPr>
          <p:cNvPr id="20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 l="-10887" t="-17697" r="-10887" b="-17601"/>
          <a:stretch>
            <a:fillRect/>
          </a:stretch>
        </p:blipFill>
        <p:spPr>
          <a:xfrm>
            <a:off x="606425" y="1023938"/>
            <a:ext cx="3865563" cy="3260725"/>
          </a:xfrm>
          <a:noFill/>
        </p:spPr>
      </p:pic>
      <p:sp>
        <p:nvSpPr>
          <p:cNvPr id="21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FD106B50-AF0D-4FFD-BE42-6029963126E5}" type="slidenum">
              <a:rPr lang="en-GB"/>
              <a:pPr>
                <a:defRPr/>
              </a:pPr>
              <a:t>29</a:t>
            </a:fld>
            <a:endParaRPr lang="en-GB"/>
          </a:p>
        </p:txBody>
      </p:sp>
      <p:grpSp>
        <p:nvGrpSpPr>
          <p:cNvPr id="23" name="Group 52"/>
          <p:cNvGrpSpPr>
            <a:grpSpLocks/>
          </p:cNvGrpSpPr>
          <p:nvPr/>
        </p:nvGrpSpPr>
        <p:grpSpPr bwMode="auto">
          <a:xfrm>
            <a:off x="993775" y="1476375"/>
            <a:ext cx="2263775" cy="2324100"/>
            <a:chOff x="976" y="2351"/>
            <a:chExt cx="1426" cy="1464"/>
          </a:xfrm>
        </p:grpSpPr>
        <p:sp>
          <p:nvSpPr>
            <p:cNvPr id="24" name="Oval 13"/>
            <p:cNvSpPr>
              <a:spLocks noChangeArrowheads="1"/>
            </p:cNvSpPr>
            <p:nvPr/>
          </p:nvSpPr>
          <p:spPr bwMode="auto">
            <a:xfrm>
              <a:off x="1167" y="2773"/>
              <a:ext cx="48" cy="48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14"/>
            <p:cNvSpPr>
              <a:spLocks noChangeArrowheads="1"/>
            </p:cNvSpPr>
            <p:nvPr/>
          </p:nvSpPr>
          <p:spPr bwMode="auto">
            <a:xfrm>
              <a:off x="2101" y="2528"/>
              <a:ext cx="48" cy="47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Oval 16"/>
            <p:cNvSpPr>
              <a:spLocks noChangeArrowheads="1"/>
            </p:cNvSpPr>
            <p:nvPr/>
          </p:nvSpPr>
          <p:spPr bwMode="auto">
            <a:xfrm>
              <a:off x="2293" y="3541"/>
              <a:ext cx="47" cy="48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Oval 17"/>
            <p:cNvSpPr>
              <a:spLocks noChangeArrowheads="1"/>
            </p:cNvSpPr>
            <p:nvPr/>
          </p:nvSpPr>
          <p:spPr bwMode="auto">
            <a:xfrm>
              <a:off x="1371" y="3528"/>
              <a:ext cx="49" cy="47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0"/>
            <p:cNvSpPr>
              <a:spLocks noChangeShapeType="1"/>
            </p:cNvSpPr>
            <p:nvPr/>
          </p:nvSpPr>
          <p:spPr bwMode="auto">
            <a:xfrm flipH="1" flipV="1">
              <a:off x="1398" y="3548"/>
              <a:ext cx="909" cy="7"/>
            </a:xfrm>
            <a:prstGeom prst="line">
              <a:avLst/>
            </a:prstGeom>
            <a:noFill/>
            <a:ln w="11113">
              <a:solidFill>
                <a:srgbClr val="CC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 flipH="1">
              <a:off x="1136" y="2549"/>
              <a:ext cx="986" cy="241"/>
            </a:xfrm>
            <a:prstGeom prst="line">
              <a:avLst/>
            </a:prstGeom>
            <a:noFill/>
            <a:ln w="11113">
              <a:solidFill>
                <a:srgbClr val="CC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976" y="2617"/>
              <a:ext cx="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a</a:t>
              </a:r>
              <a:endParaRPr lang="en-GB"/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2068" y="2351"/>
              <a:ext cx="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b</a:t>
              </a:r>
              <a:endParaRPr lang="en-GB"/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1262" y="3609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c</a:t>
              </a:r>
              <a:endParaRPr lang="en-GB"/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2313" y="3623"/>
              <a:ext cx="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>
                  <a:solidFill>
                    <a:srgbClr val="000000"/>
                  </a:solidFill>
                </a:rPr>
                <a:t>d</a:t>
              </a:r>
              <a:endParaRPr lang="en-GB"/>
            </a:p>
          </p:txBody>
        </p:sp>
      </p:grp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441325" y="4148138"/>
            <a:ext cx="39052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>
              <a:tabLst>
                <a:tab pos="-457200" algn="l"/>
              </a:tabLst>
            </a:pPr>
            <a:r>
              <a:rPr lang="en-GB" dirty="0"/>
              <a:t>A </a:t>
            </a:r>
            <a:r>
              <a:rPr lang="en-GB" b="1" dirty="0" err="1"/>
              <a:t>subgraph</a:t>
            </a:r>
            <a:r>
              <a:rPr lang="en-GB" dirty="0"/>
              <a:t> of a graph G is a graph </a:t>
            </a:r>
          </a:p>
          <a:p>
            <a:pPr algn="just">
              <a:tabLst>
                <a:tab pos="-457200" algn="l"/>
              </a:tabLst>
            </a:pPr>
            <a:r>
              <a:rPr lang="en-GB" dirty="0"/>
              <a:t>all of whose vertices are in G and </a:t>
            </a:r>
          </a:p>
          <a:p>
            <a:pPr algn="just">
              <a:tabLst>
                <a:tab pos="-457200" algn="l"/>
              </a:tabLst>
            </a:pPr>
            <a:r>
              <a:rPr lang="en-GB" dirty="0"/>
              <a:t>all of whose edges are in G.</a:t>
            </a: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1582738" y="1568450"/>
            <a:ext cx="9001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G</a:t>
            </a: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7083713" y="3964781"/>
            <a:ext cx="17986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 err="1"/>
              <a:t>subgraphs</a:t>
            </a:r>
            <a:r>
              <a:rPr lang="en-GB" dirty="0"/>
              <a:t> of G</a:t>
            </a:r>
          </a:p>
        </p:txBody>
      </p:sp>
      <p:grpSp>
        <p:nvGrpSpPr>
          <p:cNvPr id="37" name="Group 50"/>
          <p:cNvGrpSpPr>
            <a:grpSpLocks/>
          </p:cNvGrpSpPr>
          <p:nvPr/>
        </p:nvGrpSpPr>
        <p:grpSpPr bwMode="auto">
          <a:xfrm>
            <a:off x="641350" y="1022350"/>
            <a:ext cx="3802063" cy="3255963"/>
            <a:chOff x="2880" y="796"/>
            <a:chExt cx="2312" cy="1951"/>
          </a:xfrm>
        </p:grpSpPr>
        <p:sp>
          <p:nvSpPr>
            <p:cNvPr id="38" name="AutoShape 32"/>
            <p:cNvSpPr>
              <a:spLocks noChangeAspect="1" noChangeArrowheads="1" noTextEdit="1"/>
            </p:cNvSpPr>
            <p:nvPr/>
          </p:nvSpPr>
          <p:spPr bwMode="auto">
            <a:xfrm>
              <a:off x="2880" y="796"/>
              <a:ext cx="2312" cy="1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Oval 34"/>
            <p:cNvSpPr>
              <a:spLocks noChangeArrowheads="1"/>
            </p:cNvSpPr>
            <p:nvPr/>
          </p:nvSpPr>
          <p:spPr bwMode="auto">
            <a:xfrm>
              <a:off x="3270" y="1466"/>
              <a:ext cx="45" cy="46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Oval 35"/>
            <p:cNvSpPr>
              <a:spLocks noChangeArrowheads="1"/>
            </p:cNvSpPr>
            <p:nvPr/>
          </p:nvSpPr>
          <p:spPr bwMode="auto">
            <a:xfrm>
              <a:off x="4163" y="1229"/>
              <a:ext cx="46" cy="46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36"/>
            <p:cNvSpPr>
              <a:spLocks noChangeArrowheads="1"/>
            </p:cNvSpPr>
            <p:nvPr/>
          </p:nvSpPr>
          <p:spPr bwMode="auto">
            <a:xfrm>
              <a:off x="4796" y="1709"/>
              <a:ext cx="46" cy="47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Oval 37"/>
            <p:cNvSpPr>
              <a:spLocks noChangeArrowheads="1"/>
            </p:cNvSpPr>
            <p:nvPr/>
          </p:nvSpPr>
          <p:spPr bwMode="auto">
            <a:xfrm>
              <a:off x="4346" y="2210"/>
              <a:ext cx="45" cy="46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Oval 38"/>
            <p:cNvSpPr>
              <a:spLocks noChangeArrowheads="1"/>
            </p:cNvSpPr>
            <p:nvPr/>
          </p:nvSpPr>
          <p:spPr bwMode="auto">
            <a:xfrm>
              <a:off x="3465" y="2197"/>
              <a:ext cx="46" cy="46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>
              <a:off x="4189" y="1249"/>
              <a:ext cx="639" cy="480"/>
            </a:xfrm>
            <a:prstGeom prst="line">
              <a:avLst/>
            </a:prstGeom>
            <a:noFill/>
            <a:ln w="11113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 flipH="1">
              <a:off x="4359" y="1729"/>
              <a:ext cx="463" cy="49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 flipH="1" flipV="1">
              <a:off x="3491" y="2216"/>
              <a:ext cx="868" cy="7"/>
            </a:xfrm>
            <a:prstGeom prst="line">
              <a:avLst/>
            </a:prstGeom>
            <a:noFill/>
            <a:ln w="11113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Line 42"/>
            <p:cNvSpPr>
              <a:spLocks noChangeShapeType="1"/>
            </p:cNvSpPr>
            <p:nvPr/>
          </p:nvSpPr>
          <p:spPr bwMode="auto">
            <a:xfrm flipH="1" flipV="1">
              <a:off x="3296" y="1486"/>
              <a:ext cx="195" cy="730"/>
            </a:xfrm>
            <a:prstGeom prst="line">
              <a:avLst/>
            </a:prstGeom>
            <a:noFill/>
            <a:ln w="11113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Line 43"/>
            <p:cNvSpPr>
              <a:spLocks noChangeShapeType="1"/>
            </p:cNvSpPr>
            <p:nvPr/>
          </p:nvSpPr>
          <p:spPr bwMode="auto">
            <a:xfrm>
              <a:off x="3296" y="1486"/>
              <a:ext cx="1082" cy="737"/>
            </a:xfrm>
            <a:prstGeom prst="line">
              <a:avLst/>
            </a:prstGeom>
            <a:noFill/>
            <a:ln w="11113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 flipH="1">
              <a:off x="3491" y="1249"/>
              <a:ext cx="692" cy="974"/>
            </a:xfrm>
            <a:prstGeom prst="line">
              <a:avLst/>
            </a:prstGeom>
            <a:noFill/>
            <a:ln w="11113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Rectangle 45"/>
            <p:cNvSpPr>
              <a:spLocks noChangeArrowheads="1"/>
            </p:cNvSpPr>
            <p:nvPr/>
          </p:nvSpPr>
          <p:spPr bwMode="auto">
            <a:xfrm>
              <a:off x="3087" y="1314"/>
              <a:ext cx="8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100">
                  <a:solidFill>
                    <a:srgbClr val="000000"/>
                  </a:solidFill>
                </a:rPr>
                <a:t>a</a:t>
              </a:r>
              <a:endParaRPr lang="en-GB"/>
            </a:p>
          </p:txBody>
        </p:sp>
        <p:sp>
          <p:nvSpPr>
            <p:cNvPr id="51" name="Rectangle 46"/>
            <p:cNvSpPr>
              <a:spLocks noChangeArrowheads="1"/>
            </p:cNvSpPr>
            <p:nvPr/>
          </p:nvSpPr>
          <p:spPr bwMode="auto">
            <a:xfrm>
              <a:off x="4131" y="1058"/>
              <a:ext cx="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100">
                  <a:solidFill>
                    <a:srgbClr val="000000"/>
                  </a:solidFill>
                </a:rPr>
                <a:t>b</a:t>
              </a:r>
              <a:endParaRPr lang="en-GB"/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3361" y="2276"/>
              <a:ext cx="8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100">
                  <a:solidFill>
                    <a:srgbClr val="000000"/>
                  </a:solidFill>
                </a:rPr>
                <a:t>c</a:t>
              </a:r>
              <a:endParaRPr lang="en-GB"/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4365" y="2289"/>
              <a:ext cx="89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100">
                  <a:solidFill>
                    <a:srgbClr val="000000"/>
                  </a:solidFill>
                </a:rPr>
                <a:t>d</a:t>
              </a:r>
              <a:endParaRPr lang="en-GB"/>
            </a:p>
          </p:txBody>
        </p:sp>
        <p:sp>
          <p:nvSpPr>
            <p:cNvPr id="54" name="Rectangle 49"/>
            <p:cNvSpPr>
              <a:spLocks noChangeArrowheads="1"/>
            </p:cNvSpPr>
            <p:nvPr/>
          </p:nvSpPr>
          <p:spPr bwMode="auto">
            <a:xfrm>
              <a:off x="4861" y="1644"/>
              <a:ext cx="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100">
                  <a:solidFill>
                    <a:srgbClr val="000000"/>
                  </a:solidFill>
                </a:rPr>
                <a:t>e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8271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15301E-6 L 0.53542 -0.069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71" y="-34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0092 C 0.09392 0.01422 0.18836 0.02813 0.25017 0.06306 C 0.3118 0.09799 0.34982 0.18639 0.36996 0.21143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7" y="105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Harry Beck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51520" y="1192174"/>
            <a:ext cx="3744416" cy="3611823"/>
          </a:xfrm>
        </p:spPr>
        <p:txBody>
          <a:bodyPr>
            <a:noAutofit/>
          </a:bodyPr>
          <a:lstStyle/>
          <a:p>
            <a:r>
              <a:rPr lang="en-GB" sz="2000" dirty="0"/>
              <a:t>Designed this map in 1933</a:t>
            </a:r>
          </a:p>
          <a:p>
            <a:r>
              <a:rPr lang="en-GB" sz="2000" dirty="0"/>
              <a:t>Got paid 10 </a:t>
            </a:r>
            <a:r>
              <a:rPr lang="en-GB" sz="2000" dirty="0" smtClean="0"/>
              <a:t>guineas (£</a:t>
            </a:r>
            <a:r>
              <a:rPr lang="en-GB" sz="2000" dirty="0"/>
              <a:t>10.50</a:t>
            </a:r>
            <a:r>
              <a:rPr lang="en-GB" sz="2000" dirty="0" smtClean="0"/>
              <a:t>)</a:t>
            </a:r>
          </a:p>
          <a:p>
            <a:endParaRPr lang="en-GB" sz="2000" dirty="0"/>
          </a:p>
          <a:p>
            <a:r>
              <a:rPr lang="en-GB" sz="2000" dirty="0"/>
              <a:t>That was the equivalent of 2 weeks </a:t>
            </a:r>
            <a:r>
              <a:rPr lang="en-GB" sz="2000" dirty="0" smtClean="0"/>
              <a:t>wages</a:t>
            </a:r>
          </a:p>
          <a:p>
            <a:endParaRPr lang="en-GB" sz="2000" dirty="0"/>
          </a:p>
          <a:p>
            <a:r>
              <a:rPr lang="en-GB" sz="2000" dirty="0"/>
              <a:t>ref https://en.wikipedia.org/wiki/Harry_Beck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smtClean="0"/>
              <a:t>YDF 2015/16 Lecture 5 AMC</a:t>
            </a:r>
            <a:endParaRPr lang="en-GB" dirty="0" smtClean="0"/>
          </a:p>
        </p:txBody>
      </p:sp>
      <p:pic>
        <p:nvPicPr>
          <p:cNvPr id="11" name="Picture 4" descr="Underground Map19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1714" y="0"/>
            <a:ext cx="4862286" cy="4947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8189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Spanning trees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YDF 2015/16 Lecture 5 AMC</a:t>
            </a:r>
            <a:endParaRPr lang="en-GB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3022" y="1159647"/>
            <a:ext cx="4794250" cy="20018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GB" sz="2400" smtClean="0"/>
              <a:t>A </a:t>
            </a:r>
            <a:r>
              <a:rPr lang="en-GB" sz="2400" b="1" smtClean="0"/>
              <a:t>spanning tree</a:t>
            </a:r>
            <a:r>
              <a:rPr lang="en-GB" sz="2400" smtClean="0"/>
              <a:t> of a graph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smtClean="0"/>
              <a:t>is a special subgraph which includes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b="1" smtClean="0">
                <a:solidFill>
                  <a:srgbClr val="3366FF"/>
                </a:solidFill>
              </a:rPr>
              <a:t>all the vertices</a:t>
            </a:r>
            <a:r>
              <a:rPr lang="en-GB" sz="2400" smtClean="0"/>
              <a:t> of G and is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b="1" smtClean="0">
                <a:solidFill>
                  <a:srgbClr val="3366FF"/>
                </a:solidFill>
              </a:rPr>
              <a:t>also a tree.</a:t>
            </a:r>
            <a:r>
              <a:rPr lang="en-GB" sz="2400" smtClean="0"/>
              <a:t>  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275856" y="3377384"/>
            <a:ext cx="20340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/>
              <a:t>Spanning trees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203848" y="3839048"/>
            <a:ext cx="266429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3366FF"/>
                </a:solidFill>
              </a:rPr>
              <a:t>If G has </a:t>
            </a:r>
            <a:r>
              <a:rPr lang="en-GB" sz="2000" b="1" dirty="0">
                <a:solidFill>
                  <a:srgbClr val="3366FF"/>
                </a:solidFill>
              </a:rPr>
              <a:t>n</a:t>
            </a:r>
            <a:r>
              <a:rPr lang="en-GB" sz="2000" dirty="0">
                <a:solidFill>
                  <a:srgbClr val="3366FF"/>
                </a:solidFill>
              </a:rPr>
              <a:t> vertices, a </a:t>
            </a:r>
            <a:r>
              <a:rPr lang="en-GB" sz="2000" dirty="0" smtClean="0">
                <a:solidFill>
                  <a:srgbClr val="3366FF"/>
                </a:solidFill>
              </a:rPr>
              <a:t>spanning tree </a:t>
            </a:r>
            <a:r>
              <a:rPr lang="en-GB" sz="2000" dirty="0">
                <a:solidFill>
                  <a:srgbClr val="3366FF"/>
                </a:solidFill>
              </a:rPr>
              <a:t>will have  </a:t>
            </a:r>
            <a:r>
              <a:rPr lang="en-GB" sz="2000" b="1" dirty="0">
                <a:solidFill>
                  <a:srgbClr val="3366FF"/>
                </a:solidFill>
              </a:rPr>
              <a:t>n - 1  </a:t>
            </a:r>
            <a:r>
              <a:rPr lang="en-GB" sz="2000" dirty="0">
                <a:solidFill>
                  <a:srgbClr val="3366FF"/>
                </a:solidFill>
              </a:rPr>
              <a:t>edges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 l="-10887" t="-17697" r="-10887" b="-17601"/>
          <a:stretch>
            <a:fillRect/>
          </a:stretch>
        </p:blipFill>
        <p:spPr bwMode="auto">
          <a:xfrm>
            <a:off x="5019104" y="-92546"/>
            <a:ext cx="4089400" cy="303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/>
          <a:srcRect l="-10887" t="-17697" r="-10887" b="-17601"/>
          <a:stretch>
            <a:fillRect/>
          </a:stretch>
        </p:blipFill>
        <p:spPr>
          <a:xfrm>
            <a:off x="5007992" y="-73879"/>
            <a:ext cx="4100512" cy="3025775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5296024" y="143584"/>
            <a:ext cx="3672408" cy="266429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 cstate="print"/>
          <a:stretch>
            <a:fillRect/>
          </a:stretch>
        </p:blipFill>
        <p:spPr>
          <a:xfrm>
            <a:off x="5401918" y="268003"/>
            <a:ext cx="3323771" cy="23173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135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6.33694E-7 C -0.18402 0.00804 -0.36736 0.01669 -0.46458 0.0847 C -0.5618 0.15209 -0.56354 0.35209 -0.58281 0.40618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49" y="20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0.00382 0.4864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243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Adjacency Matrices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YDF 2015/16 Lecture 5 AMC</a:t>
            </a:r>
            <a:endParaRPr lang="en-GB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51520" y="1131590"/>
            <a:ext cx="8640960" cy="360384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Adjacency matrices can easily be used to describe </a:t>
            </a:r>
            <a:r>
              <a:rPr lang="en-GB" sz="2400" dirty="0" smtClean="0"/>
              <a:t>the connections </a:t>
            </a:r>
            <a:r>
              <a:rPr lang="en-GB" sz="2400" dirty="0"/>
              <a:t>of a graph and input them into a computer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If A is the adjacency matrix of G then the </a:t>
            </a:r>
            <a:r>
              <a:rPr lang="en-GB" sz="2400" dirty="0" smtClean="0"/>
              <a:t>entry </a:t>
            </a:r>
            <a:r>
              <a:rPr lang="en-GB" sz="2400" dirty="0" err="1" smtClean="0"/>
              <a:t>a</a:t>
            </a:r>
            <a:r>
              <a:rPr lang="en-GB" sz="2400" baseline="-25000" dirty="0" err="1" smtClean="0"/>
              <a:t>ij</a:t>
            </a:r>
            <a:r>
              <a:rPr lang="en-GB" sz="2400" dirty="0" smtClean="0"/>
              <a:t> </a:t>
            </a:r>
            <a:r>
              <a:rPr lang="en-GB" sz="2400" dirty="0"/>
              <a:t>= 1 if there is an edge between v</a:t>
            </a:r>
            <a:r>
              <a:rPr lang="en-GB" sz="2400" baseline="-25000" dirty="0"/>
              <a:t>i</a:t>
            </a:r>
            <a:r>
              <a:rPr lang="en-GB" sz="2400" dirty="0"/>
              <a:t> and </a:t>
            </a:r>
            <a:r>
              <a:rPr lang="en-GB" sz="2400" dirty="0" err="1"/>
              <a:t>v</a:t>
            </a:r>
            <a:r>
              <a:rPr lang="en-GB" sz="2400" baseline="-25000" dirty="0" err="1"/>
              <a:t>j</a:t>
            </a:r>
            <a:r>
              <a:rPr lang="en-GB" sz="2400" dirty="0" smtClean="0"/>
              <a:t>. Otherwise </a:t>
            </a:r>
            <a:r>
              <a:rPr lang="en-GB" sz="2400" dirty="0"/>
              <a:t>the entry is 0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919948"/>
              </p:ext>
            </p:extLst>
          </p:nvPr>
        </p:nvGraphicFramePr>
        <p:xfrm>
          <a:off x="5177129" y="2427734"/>
          <a:ext cx="3227388" cy="248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Picture" r:id="rId3" imgW="1419480" imgH="1090440" progId="Word.Picture.8">
                  <p:embed/>
                </p:oleObj>
              </mc:Choice>
              <mc:Fallback>
                <p:oleObj name="Picture" r:id="rId3" imgW="1419480" imgH="109044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7129" y="2427734"/>
                        <a:ext cx="3227388" cy="2481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1071854" y="3651697"/>
            <a:ext cx="576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-457200" algn="l"/>
              </a:tabLst>
            </a:pPr>
            <a:r>
              <a:rPr lang="en-GB">
                <a:cs typeface="Times New Roman" pitchFamily="18" charset="0"/>
              </a:rPr>
              <a:t>A= </a:t>
            </a:r>
            <a:r>
              <a:rPr lang="en-GB" b="1">
                <a:cs typeface="Times New Roman" pitchFamily="18" charset="0"/>
              </a:rPr>
              <a:t> </a:t>
            </a:r>
            <a:endParaRPr lang="en-GB"/>
          </a:p>
        </p:txBody>
      </p:sp>
      <p:graphicFrame>
        <p:nvGraphicFramePr>
          <p:cNvPr id="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319686"/>
              </p:ext>
            </p:extLst>
          </p:nvPr>
        </p:nvGraphicFramePr>
        <p:xfrm>
          <a:off x="2151354" y="2786509"/>
          <a:ext cx="2144713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5" imgW="901700" imgH="927100" progId="Equation.3">
                  <p:embed/>
                </p:oleObj>
              </mc:Choice>
              <mc:Fallback>
                <p:oleObj name="Equation" r:id="rId5" imgW="9017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354" y="2786509"/>
                        <a:ext cx="2144713" cy="220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151354" y="2427734"/>
            <a:ext cx="2016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v</a:t>
            </a:r>
            <a:r>
              <a:rPr lang="en-GB" b="1" baseline="-25000">
                <a:solidFill>
                  <a:schemeClr val="accent2"/>
                </a:solidFill>
              </a:rPr>
              <a:t>1         </a:t>
            </a:r>
            <a:r>
              <a:rPr lang="en-GB" b="1">
                <a:solidFill>
                  <a:schemeClr val="accent2"/>
                </a:solidFill>
              </a:rPr>
              <a:t>v</a:t>
            </a:r>
            <a:r>
              <a:rPr lang="en-GB" b="1" baseline="-25000">
                <a:solidFill>
                  <a:schemeClr val="accent2"/>
                </a:solidFill>
              </a:rPr>
              <a:t>2       </a:t>
            </a:r>
            <a:r>
              <a:rPr lang="en-GB" b="1">
                <a:solidFill>
                  <a:schemeClr val="accent2"/>
                </a:solidFill>
              </a:rPr>
              <a:t>v</a:t>
            </a:r>
            <a:r>
              <a:rPr lang="en-GB" b="1" baseline="-25000">
                <a:solidFill>
                  <a:schemeClr val="accent2"/>
                </a:solidFill>
              </a:rPr>
              <a:t>3      </a:t>
            </a:r>
            <a:r>
              <a:rPr lang="en-GB" b="1">
                <a:solidFill>
                  <a:schemeClr val="accent2"/>
                </a:solidFill>
              </a:rPr>
              <a:t>v</a:t>
            </a:r>
            <a:r>
              <a:rPr lang="en-GB" b="1" baseline="-25000">
                <a:solidFill>
                  <a:schemeClr val="accent2"/>
                </a:solidFill>
              </a:rPr>
              <a:t>4</a:t>
            </a:r>
            <a:endParaRPr lang="en-GB" b="1">
              <a:solidFill>
                <a:schemeClr val="accent2"/>
              </a:solidFill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648117" y="2715072"/>
            <a:ext cx="431800" cy="215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v</a:t>
            </a:r>
            <a:r>
              <a:rPr lang="en-GB" b="1" baseline="-25000">
                <a:solidFill>
                  <a:schemeClr val="accent2"/>
                </a:solidFill>
              </a:rPr>
              <a:t>1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v</a:t>
            </a:r>
            <a:r>
              <a:rPr lang="en-GB" b="1" baseline="-25000">
                <a:solidFill>
                  <a:schemeClr val="accent2"/>
                </a:solidFill>
              </a:rPr>
              <a:t>2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v</a:t>
            </a:r>
            <a:r>
              <a:rPr lang="en-GB" b="1" baseline="-25000">
                <a:solidFill>
                  <a:schemeClr val="accent2"/>
                </a:solidFill>
              </a:rPr>
              <a:t>3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v</a:t>
            </a:r>
            <a:r>
              <a:rPr lang="en-GB" b="1" baseline="-25000">
                <a:solidFill>
                  <a:schemeClr val="accent2"/>
                </a:solidFill>
              </a:rPr>
              <a:t>4</a:t>
            </a:r>
            <a:endParaRPr lang="en-GB" b="1">
              <a:solidFill>
                <a:schemeClr val="accent2"/>
              </a:solidFill>
            </a:endParaRPr>
          </a:p>
        </p:txBody>
      </p:sp>
      <p:sp>
        <p:nvSpPr>
          <p:cNvPr id="10" name="Oval 17"/>
          <p:cNvSpPr>
            <a:spLocks noChangeArrowheads="1"/>
          </p:cNvSpPr>
          <p:nvPr/>
        </p:nvSpPr>
        <p:spPr bwMode="auto">
          <a:xfrm>
            <a:off x="2800642" y="2859534"/>
            <a:ext cx="431800" cy="360363"/>
          </a:xfrm>
          <a:prstGeom prst="ellipse">
            <a:avLst/>
          </a:prstGeom>
          <a:solidFill>
            <a:schemeClr val="accent2">
              <a:alpha val="5215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8"/>
          <p:cNvSpPr>
            <a:spLocks noChangeArrowheads="1"/>
          </p:cNvSpPr>
          <p:nvPr/>
        </p:nvSpPr>
        <p:spPr bwMode="auto">
          <a:xfrm>
            <a:off x="2224379" y="3362772"/>
            <a:ext cx="431800" cy="360362"/>
          </a:xfrm>
          <a:prstGeom prst="ellipse">
            <a:avLst/>
          </a:prstGeom>
          <a:solidFill>
            <a:schemeClr val="accent2">
              <a:alpha val="5215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9"/>
          <p:cNvSpPr>
            <a:spLocks noChangeArrowheads="1"/>
          </p:cNvSpPr>
          <p:nvPr/>
        </p:nvSpPr>
        <p:spPr bwMode="auto">
          <a:xfrm>
            <a:off x="3303879" y="3435797"/>
            <a:ext cx="431800" cy="360362"/>
          </a:xfrm>
          <a:prstGeom prst="ellipse">
            <a:avLst/>
          </a:prstGeom>
          <a:solidFill>
            <a:srgbClr val="339933">
              <a:alpha val="5215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20"/>
          <p:cNvSpPr>
            <a:spLocks noChangeArrowheads="1"/>
          </p:cNvSpPr>
          <p:nvPr/>
        </p:nvSpPr>
        <p:spPr bwMode="auto">
          <a:xfrm>
            <a:off x="3735679" y="3434209"/>
            <a:ext cx="431800" cy="360363"/>
          </a:xfrm>
          <a:prstGeom prst="ellipse">
            <a:avLst/>
          </a:prstGeom>
          <a:solidFill>
            <a:srgbClr val="800080">
              <a:alpha val="5215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21"/>
          <p:cNvSpPr>
            <a:spLocks noChangeArrowheads="1"/>
          </p:cNvSpPr>
          <p:nvPr/>
        </p:nvSpPr>
        <p:spPr bwMode="auto">
          <a:xfrm>
            <a:off x="2727617" y="3939034"/>
            <a:ext cx="431800" cy="360363"/>
          </a:xfrm>
          <a:prstGeom prst="ellipse">
            <a:avLst/>
          </a:prstGeom>
          <a:solidFill>
            <a:srgbClr val="339933">
              <a:alpha val="5215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22"/>
          <p:cNvSpPr>
            <a:spLocks noChangeArrowheads="1"/>
          </p:cNvSpPr>
          <p:nvPr/>
        </p:nvSpPr>
        <p:spPr bwMode="auto">
          <a:xfrm>
            <a:off x="3735679" y="3939034"/>
            <a:ext cx="431800" cy="360363"/>
          </a:xfrm>
          <a:prstGeom prst="ellipse">
            <a:avLst/>
          </a:prstGeom>
          <a:solidFill>
            <a:srgbClr val="FF6600">
              <a:alpha val="5215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23"/>
          <p:cNvSpPr>
            <a:spLocks noChangeArrowheads="1"/>
          </p:cNvSpPr>
          <p:nvPr/>
        </p:nvSpPr>
        <p:spPr bwMode="auto">
          <a:xfrm>
            <a:off x="2727617" y="4515297"/>
            <a:ext cx="431800" cy="360362"/>
          </a:xfrm>
          <a:prstGeom prst="ellipse">
            <a:avLst/>
          </a:prstGeom>
          <a:solidFill>
            <a:srgbClr val="800080">
              <a:alpha val="5215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24"/>
          <p:cNvSpPr>
            <a:spLocks noChangeArrowheads="1"/>
          </p:cNvSpPr>
          <p:nvPr/>
        </p:nvSpPr>
        <p:spPr bwMode="auto">
          <a:xfrm>
            <a:off x="3303879" y="4515297"/>
            <a:ext cx="431800" cy="360362"/>
          </a:xfrm>
          <a:prstGeom prst="ellipse">
            <a:avLst/>
          </a:prstGeom>
          <a:solidFill>
            <a:srgbClr val="FF6600">
              <a:alpha val="5215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1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YDF 2015/16 Lecture 5 AMC</a:t>
            </a:r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90600" y="171450"/>
            <a:ext cx="8153400" cy="7429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Another example</a:t>
            </a:r>
            <a:endParaRPr lang="en-GB" dirty="0"/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358253" y="664181"/>
            <a:ext cx="3381375" cy="3457575"/>
          </a:xfrm>
          <a:noFill/>
        </p:spPr>
      </p:pic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241961"/>
              </p:ext>
            </p:extLst>
          </p:nvPr>
        </p:nvGraphicFramePr>
        <p:xfrm>
          <a:off x="609933" y="767308"/>
          <a:ext cx="4572000" cy="383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Picture" r:id="rId4" imgW="886968" imgH="667512" progId="Word.Picture.8">
                  <p:embed/>
                </p:oleObj>
              </mc:Choice>
              <mc:Fallback>
                <p:oleObj name="Picture" r:id="rId4" imgW="886968" imgH="66751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0887" t="-17697" r="-10887" b="-17601"/>
                      <a:stretch>
                        <a:fillRect/>
                      </a:stretch>
                    </p:blipFill>
                    <p:spPr bwMode="auto">
                      <a:xfrm>
                        <a:off x="609933" y="767308"/>
                        <a:ext cx="4572000" cy="3836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45421" y="264071"/>
            <a:ext cx="3457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     </a:t>
            </a:r>
            <a:r>
              <a:rPr lang="en-GB" sz="2000" b="1" dirty="0"/>
              <a:t>a         b        c         d        e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 rot="16200000">
            <a:off x="3215854" y="2227015"/>
            <a:ext cx="357020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b="1" dirty="0"/>
              <a:t>a</a:t>
            </a:r>
          </a:p>
          <a:p>
            <a:pPr>
              <a:spcBef>
                <a:spcPct val="50000"/>
              </a:spcBef>
            </a:pPr>
            <a:r>
              <a:rPr lang="en-GB" sz="2000" b="1" dirty="0"/>
              <a:t>         b</a:t>
            </a:r>
          </a:p>
          <a:p>
            <a:pPr>
              <a:spcBef>
                <a:spcPct val="50000"/>
              </a:spcBef>
            </a:pPr>
            <a:r>
              <a:rPr lang="en-GB" sz="2000" b="1" dirty="0"/>
              <a:t>        c</a:t>
            </a:r>
          </a:p>
          <a:p>
            <a:pPr>
              <a:spcBef>
                <a:spcPct val="50000"/>
              </a:spcBef>
            </a:pPr>
            <a:r>
              <a:rPr lang="en-GB" sz="2000" b="1" dirty="0"/>
              <a:t>         d</a:t>
            </a:r>
          </a:p>
          <a:p>
            <a:pPr>
              <a:spcBef>
                <a:spcPct val="50000"/>
              </a:spcBef>
            </a:pPr>
            <a:r>
              <a:rPr lang="en-GB" sz="2000" b="1" dirty="0"/>
              <a:t>        e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4570746" y="4296321"/>
            <a:ext cx="4175125" cy="719137"/>
          </a:xfrm>
          <a:prstGeom prst="wedgeEllipseCallout">
            <a:avLst>
              <a:gd name="adj1" fmla="val 5778"/>
              <a:gd name="adj2" fmla="val -1073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This is 1 because e is connected to c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0612" y="797164"/>
            <a:ext cx="2879725" cy="360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505783" y="1127671"/>
            <a:ext cx="2879725" cy="720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505783" y="1848397"/>
            <a:ext cx="2879725" cy="647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505783" y="2496098"/>
            <a:ext cx="2879725" cy="7207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583554" y="3280052"/>
            <a:ext cx="2879725" cy="6476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YDF 2015/16 Lecture 5 AMC</a:t>
            </a:r>
            <a:endParaRPr lang="en-GB" dirty="0" smtClean="0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5148263" y="0"/>
            <a:ext cx="3381375" cy="4652963"/>
            <a:chOff x="1837" y="0"/>
            <a:chExt cx="2130" cy="2931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 rot="2802095">
              <a:off x="1437" y="1262"/>
              <a:ext cx="2931" cy="4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5"/>
            <p:cNvGrpSpPr>
              <a:grpSpLocks noChangeAspect="1"/>
            </p:cNvGrpSpPr>
            <p:nvPr/>
          </p:nvGrpSpPr>
          <p:grpSpPr bwMode="auto">
            <a:xfrm>
              <a:off x="1837" y="346"/>
              <a:ext cx="2130" cy="2178"/>
              <a:chOff x="1837" y="346"/>
              <a:chExt cx="2130" cy="2178"/>
            </a:xfrm>
          </p:grpSpPr>
          <p:sp>
            <p:nvSpPr>
              <p:cNvPr id="6" name="AutoShape 6"/>
              <p:cNvSpPr>
                <a:spLocks noChangeAspect="1" noChangeArrowheads="1" noTextEdit="1"/>
              </p:cNvSpPr>
              <p:nvPr/>
            </p:nvSpPr>
            <p:spPr bwMode="auto">
              <a:xfrm>
                <a:off x="1837" y="346"/>
                <a:ext cx="2130" cy="2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2021" y="399"/>
                <a:ext cx="144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6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GB"/>
              </a:p>
            </p:txBody>
          </p:sp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2422" y="399"/>
                <a:ext cx="144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600">
                    <a:solidFill>
                      <a:srgbClr val="FF3300"/>
                    </a:solidFill>
                    <a:latin typeface="Times New Roman" pitchFamily="18" charset="0"/>
                  </a:rPr>
                  <a:t>1</a:t>
                </a:r>
                <a:endParaRPr lang="en-GB">
                  <a:solidFill>
                    <a:srgbClr val="FF3300"/>
                  </a:solidFill>
                </a:endParaRPr>
              </a:p>
            </p:txBody>
          </p:sp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2829" y="399"/>
                <a:ext cx="144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6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  <a:endParaRPr lang="en-GB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3236" y="399"/>
                <a:ext cx="144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600">
                    <a:solidFill>
                      <a:schemeClr val="accent1"/>
                    </a:solidFill>
                    <a:latin typeface="Times New Roman" pitchFamily="18" charset="0"/>
                  </a:rPr>
                  <a:t>1</a:t>
                </a:r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3648" y="399"/>
                <a:ext cx="144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600">
                    <a:solidFill>
                      <a:srgbClr val="6600FF"/>
                    </a:solidFill>
                    <a:latin typeface="Times New Roman" pitchFamily="18" charset="0"/>
                  </a:rPr>
                  <a:t>0</a:t>
                </a:r>
                <a:endParaRPr lang="en-GB">
                  <a:solidFill>
                    <a:srgbClr val="6600FF"/>
                  </a:solidFill>
                </a:endParaRPr>
              </a:p>
            </p:txBody>
          </p:sp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2015" y="830"/>
                <a:ext cx="144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600">
                    <a:solidFill>
                      <a:srgbClr val="FF3300"/>
                    </a:solidFill>
                    <a:latin typeface="Times New Roman" pitchFamily="18" charset="0"/>
                  </a:rPr>
                  <a:t>1</a:t>
                </a:r>
                <a:endParaRPr lang="en-GB">
                  <a:solidFill>
                    <a:srgbClr val="FF3300"/>
                  </a:solidFill>
                </a:endParaRPr>
              </a:p>
            </p:txBody>
          </p:sp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2428" y="830"/>
                <a:ext cx="144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6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GB"/>
              </a:p>
            </p:txBody>
          </p:sp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>
                <a:off x="2829" y="830"/>
                <a:ext cx="144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600">
                    <a:solidFill>
                      <a:srgbClr val="FF33CC"/>
                    </a:solidFill>
                    <a:latin typeface="Times New Roman" pitchFamily="18" charset="0"/>
                  </a:rPr>
                  <a:t>1</a:t>
                </a:r>
                <a:endParaRPr lang="en-GB">
                  <a:solidFill>
                    <a:srgbClr val="FF33CC"/>
                  </a:solidFill>
                </a:endParaRPr>
              </a:p>
            </p:txBody>
          </p:sp>
          <p:sp>
            <p:nvSpPr>
              <p:cNvPr id="15" name="Rectangle 15"/>
              <p:cNvSpPr>
                <a:spLocks noChangeArrowheads="1"/>
              </p:cNvSpPr>
              <p:nvPr/>
            </p:nvSpPr>
            <p:spPr bwMode="auto">
              <a:xfrm>
                <a:off x="3242" y="830"/>
                <a:ext cx="144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600">
                    <a:solidFill>
                      <a:schemeClr val="hlink"/>
                    </a:solidFill>
                    <a:latin typeface="Times New Roman" pitchFamily="18" charset="0"/>
                  </a:rPr>
                  <a:t>0</a:t>
                </a:r>
                <a:endParaRPr lang="en-GB">
                  <a:solidFill>
                    <a:schemeClr val="hlink"/>
                  </a:solidFill>
                </a:endParaRPr>
              </a:p>
            </p:txBody>
          </p:sp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>
                <a:off x="3642" y="830"/>
                <a:ext cx="144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600">
                    <a:solidFill>
                      <a:srgbClr val="FF33CC"/>
                    </a:solidFill>
                    <a:latin typeface="Times New Roman" pitchFamily="18" charset="0"/>
                  </a:rPr>
                  <a:t>1</a:t>
                </a:r>
                <a:endParaRPr lang="en-GB">
                  <a:solidFill>
                    <a:srgbClr val="FF33CC"/>
                  </a:solidFill>
                </a:endParaRPr>
              </a:p>
            </p:txBody>
          </p:sp>
          <p:sp>
            <p:nvSpPr>
              <p:cNvPr id="17" name="Rectangle 17"/>
              <p:cNvSpPr>
                <a:spLocks noChangeArrowheads="1"/>
              </p:cNvSpPr>
              <p:nvPr/>
            </p:nvSpPr>
            <p:spPr bwMode="auto">
              <a:xfrm>
                <a:off x="2015" y="1261"/>
                <a:ext cx="144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6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  <a:endParaRPr lang="en-GB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8" name="Rectangle 18"/>
              <p:cNvSpPr>
                <a:spLocks noChangeArrowheads="1"/>
              </p:cNvSpPr>
              <p:nvPr/>
            </p:nvSpPr>
            <p:spPr bwMode="auto">
              <a:xfrm>
                <a:off x="2422" y="1261"/>
                <a:ext cx="144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600">
                    <a:solidFill>
                      <a:srgbClr val="FF33CC"/>
                    </a:solidFill>
                    <a:latin typeface="Times New Roman" pitchFamily="18" charset="0"/>
                  </a:rPr>
                  <a:t>1</a:t>
                </a:r>
                <a:endParaRPr lang="en-GB">
                  <a:solidFill>
                    <a:srgbClr val="FF33CC"/>
                  </a:solidFill>
                </a:endParaRPr>
              </a:p>
            </p:txBody>
          </p:sp>
          <p:sp>
            <p:nvSpPr>
              <p:cNvPr id="19" name="Rectangle 19"/>
              <p:cNvSpPr>
                <a:spLocks noChangeArrowheads="1"/>
              </p:cNvSpPr>
              <p:nvPr/>
            </p:nvSpPr>
            <p:spPr bwMode="auto">
              <a:xfrm>
                <a:off x="2835" y="1261"/>
                <a:ext cx="144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6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GB"/>
              </a:p>
            </p:txBody>
          </p:sp>
          <p:sp>
            <p:nvSpPr>
              <p:cNvPr id="20" name="Rectangle 20"/>
              <p:cNvSpPr>
                <a:spLocks noChangeArrowheads="1"/>
              </p:cNvSpPr>
              <p:nvPr/>
            </p:nvSpPr>
            <p:spPr bwMode="auto">
              <a:xfrm>
                <a:off x="3236" y="1261"/>
                <a:ext cx="144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600">
                    <a:solidFill>
                      <a:schemeClr val="accent2"/>
                    </a:solidFill>
                    <a:latin typeface="Times New Roman" pitchFamily="18" charset="0"/>
                  </a:rPr>
                  <a:t>1</a:t>
                </a:r>
                <a:endParaRPr lang="en-GB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Rectangle 21"/>
              <p:cNvSpPr>
                <a:spLocks noChangeArrowheads="1"/>
              </p:cNvSpPr>
              <p:nvPr/>
            </p:nvSpPr>
            <p:spPr bwMode="auto">
              <a:xfrm>
                <a:off x="3642" y="1261"/>
                <a:ext cx="144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6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  <a:endParaRPr lang="en-GB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2" name="Rectangle 22"/>
              <p:cNvSpPr>
                <a:spLocks noChangeArrowheads="1"/>
              </p:cNvSpPr>
              <p:nvPr/>
            </p:nvSpPr>
            <p:spPr bwMode="auto">
              <a:xfrm>
                <a:off x="2015" y="1691"/>
                <a:ext cx="144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600">
                    <a:solidFill>
                      <a:schemeClr val="accent1"/>
                    </a:solidFill>
                    <a:latin typeface="Times New Roman" pitchFamily="18" charset="0"/>
                  </a:rPr>
                  <a:t>1</a:t>
                </a:r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" name="Rectangle 23"/>
              <p:cNvSpPr>
                <a:spLocks noChangeArrowheads="1"/>
              </p:cNvSpPr>
              <p:nvPr/>
            </p:nvSpPr>
            <p:spPr bwMode="auto">
              <a:xfrm>
                <a:off x="2428" y="1691"/>
                <a:ext cx="144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600">
                    <a:solidFill>
                      <a:schemeClr val="hlink"/>
                    </a:solidFill>
                    <a:latin typeface="Times New Roman" pitchFamily="18" charset="0"/>
                  </a:rPr>
                  <a:t>0</a:t>
                </a:r>
                <a:endParaRPr lang="en-GB">
                  <a:solidFill>
                    <a:schemeClr val="hlink"/>
                  </a:solidFill>
                </a:endParaRPr>
              </a:p>
            </p:txBody>
          </p:sp>
          <p:sp>
            <p:nvSpPr>
              <p:cNvPr id="24" name="Rectangle 24"/>
              <p:cNvSpPr>
                <a:spLocks noChangeArrowheads="1"/>
              </p:cNvSpPr>
              <p:nvPr/>
            </p:nvSpPr>
            <p:spPr bwMode="auto">
              <a:xfrm>
                <a:off x="2829" y="1691"/>
                <a:ext cx="144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600">
                    <a:solidFill>
                      <a:schemeClr val="accent2"/>
                    </a:solidFill>
                    <a:latin typeface="Times New Roman" pitchFamily="18" charset="0"/>
                  </a:rPr>
                  <a:t>1</a:t>
                </a:r>
                <a:endParaRPr lang="en-GB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Rectangle 25"/>
              <p:cNvSpPr>
                <a:spLocks noChangeArrowheads="1"/>
              </p:cNvSpPr>
              <p:nvPr/>
            </p:nvSpPr>
            <p:spPr bwMode="auto">
              <a:xfrm>
                <a:off x="3242" y="1691"/>
                <a:ext cx="144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6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GB"/>
              </a:p>
            </p:txBody>
          </p:sp>
          <p:sp>
            <p:nvSpPr>
              <p:cNvPr id="26" name="Rectangle 26"/>
              <p:cNvSpPr>
                <a:spLocks noChangeArrowheads="1"/>
              </p:cNvSpPr>
              <p:nvPr/>
            </p:nvSpPr>
            <p:spPr bwMode="auto">
              <a:xfrm>
                <a:off x="3642" y="1691"/>
                <a:ext cx="144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600">
                    <a:solidFill>
                      <a:srgbClr val="FF3300"/>
                    </a:solidFill>
                    <a:latin typeface="Times New Roman" pitchFamily="18" charset="0"/>
                  </a:rPr>
                  <a:t>1</a:t>
                </a:r>
                <a:endParaRPr lang="en-GB">
                  <a:solidFill>
                    <a:srgbClr val="FF3300"/>
                  </a:solidFill>
                </a:endParaRPr>
              </a:p>
            </p:txBody>
          </p:sp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2021" y="2122"/>
                <a:ext cx="144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600">
                    <a:solidFill>
                      <a:srgbClr val="6600FF"/>
                    </a:solidFill>
                    <a:latin typeface="Times New Roman" pitchFamily="18" charset="0"/>
                  </a:rPr>
                  <a:t>0</a:t>
                </a:r>
                <a:endParaRPr lang="en-GB">
                  <a:solidFill>
                    <a:srgbClr val="6600FF"/>
                  </a:solidFill>
                </a:endParaRPr>
              </a:p>
            </p:txBody>
          </p:sp>
          <p:sp>
            <p:nvSpPr>
              <p:cNvPr id="28" name="Rectangle 28"/>
              <p:cNvSpPr>
                <a:spLocks noChangeArrowheads="1"/>
              </p:cNvSpPr>
              <p:nvPr/>
            </p:nvSpPr>
            <p:spPr bwMode="auto">
              <a:xfrm>
                <a:off x="2422" y="2122"/>
                <a:ext cx="144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600">
                    <a:solidFill>
                      <a:srgbClr val="FF33CC"/>
                    </a:solidFill>
                    <a:latin typeface="Times New Roman" pitchFamily="18" charset="0"/>
                  </a:rPr>
                  <a:t>1</a:t>
                </a:r>
                <a:endParaRPr lang="en-GB">
                  <a:solidFill>
                    <a:srgbClr val="FF33CC"/>
                  </a:solidFill>
                </a:endParaRPr>
              </a:p>
            </p:txBody>
          </p:sp>
          <p:sp>
            <p:nvSpPr>
              <p:cNvPr id="29" name="Rectangle 29"/>
              <p:cNvSpPr>
                <a:spLocks noChangeArrowheads="1"/>
              </p:cNvSpPr>
              <p:nvPr/>
            </p:nvSpPr>
            <p:spPr bwMode="auto">
              <a:xfrm>
                <a:off x="2829" y="2122"/>
                <a:ext cx="144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6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  <a:endParaRPr lang="en-GB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30" name="Rectangle 30"/>
              <p:cNvSpPr>
                <a:spLocks noChangeArrowheads="1"/>
              </p:cNvSpPr>
              <p:nvPr/>
            </p:nvSpPr>
            <p:spPr bwMode="auto">
              <a:xfrm>
                <a:off x="3236" y="2122"/>
                <a:ext cx="144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600">
                    <a:solidFill>
                      <a:srgbClr val="FF3300"/>
                    </a:solidFill>
                    <a:latin typeface="Times New Roman" pitchFamily="18" charset="0"/>
                  </a:rPr>
                  <a:t>1</a:t>
                </a:r>
                <a:endParaRPr lang="en-GB">
                  <a:solidFill>
                    <a:srgbClr val="FF3300"/>
                  </a:solidFill>
                </a:endParaRPr>
              </a:p>
            </p:txBody>
          </p:sp>
          <p:sp>
            <p:nvSpPr>
              <p:cNvPr id="31" name="Rectangle 31"/>
              <p:cNvSpPr>
                <a:spLocks noChangeArrowheads="1"/>
              </p:cNvSpPr>
              <p:nvPr/>
            </p:nvSpPr>
            <p:spPr bwMode="auto">
              <a:xfrm>
                <a:off x="3648" y="2122"/>
                <a:ext cx="144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6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GB"/>
              </a:p>
            </p:txBody>
          </p:sp>
          <p:sp>
            <p:nvSpPr>
              <p:cNvPr id="32" name="Rectangle 32"/>
              <p:cNvSpPr>
                <a:spLocks noChangeArrowheads="1"/>
              </p:cNvSpPr>
              <p:nvPr/>
            </p:nvSpPr>
            <p:spPr bwMode="auto">
              <a:xfrm>
                <a:off x="1874" y="392"/>
                <a:ext cx="111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600">
                    <a:solidFill>
                      <a:srgbClr val="000000"/>
                    </a:solidFill>
                    <a:latin typeface="Symbol" pitchFamily="18" charset="2"/>
                  </a:rPr>
                  <a:t>æ</a:t>
                </a:r>
                <a:endParaRPr lang="en-GB"/>
              </a:p>
            </p:txBody>
          </p:sp>
          <p:sp>
            <p:nvSpPr>
              <p:cNvPr id="33" name="Rectangle 33"/>
              <p:cNvSpPr>
                <a:spLocks noChangeArrowheads="1"/>
              </p:cNvSpPr>
              <p:nvPr/>
            </p:nvSpPr>
            <p:spPr bwMode="auto">
              <a:xfrm>
                <a:off x="1874" y="2101"/>
                <a:ext cx="111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600">
                    <a:solidFill>
                      <a:srgbClr val="000000"/>
                    </a:solidFill>
                    <a:latin typeface="Symbol" pitchFamily="18" charset="2"/>
                  </a:rPr>
                  <a:t>è</a:t>
                </a:r>
                <a:endParaRPr lang="en-GB"/>
              </a:p>
            </p:txBody>
          </p:sp>
          <p:sp>
            <p:nvSpPr>
              <p:cNvPr id="34" name="Rectangle 34"/>
              <p:cNvSpPr>
                <a:spLocks noChangeArrowheads="1"/>
              </p:cNvSpPr>
              <p:nvPr/>
            </p:nvSpPr>
            <p:spPr bwMode="auto">
              <a:xfrm>
                <a:off x="1874" y="616"/>
                <a:ext cx="111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600">
                    <a:solidFill>
                      <a:srgbClr val="000000"/>
                    </a:solidFill>
                    <a:latin typeface="Symbol" pitchFamily="18" charset="2"/>
                  </a:rPr>
                  <a:t>ç</a:t>
                </a:r>
                <a:endParaRPr lang="en-GB"/>
              </a:p>
            </p:txBody>
          </p:sp>
          <p:sp>
            <p:nvSpPr>
              <p:cNvPr id="35" name="Rectangle 35"/>
              <p:cNvSpPr>
                <a:spLocks noChangeArrowheads="1"/>
              </p:cNvSpPr>
              <p:nvPr/>
            </p:nvSpPr>
            <p:spPr bwMode="auto">
              <a:xfrm>
                <a:off x="1874" y="893"/>
                <a:ext cx="111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600">
                    <a:solidFill>
                      <a:srgbClr val="000000"/>
                    </a:solidFill>
                    <a:latin typeface="Symbol" pitchFamily="18" charset="2"/>
                  </a:rPr>
                  <a:t>ç</a:t>
                </a:r>
                <a:endParaRPr lang="en-GB"/>
              </a:p>
            </p:txBody>
          </p:sp>
          <p:sp>
            <p:nvSpPr>
              <p:cNvPr id="36" name="Rectangle 36"/>
              <p:cNvSpPr>
                <a:spLocks noChangeArrowheads="1"/>
              </p:cNvSpPr>
              <p:nvPr/>
            </p:nvSpPr>
            <p:spPr bwMode="auto">
              <a:xfrm>
                <a:off x="1874" y="1171"/>
                <a:ext cx="111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600">
                    <a:solidFill>
                      <a:srgbClr val="000000"/>
                    </a:solidFill>
                    <a:latin typeface="Symbol" pitchFamily="18" charset="2"/>
                  </a:rPr>
                  <a:t>ç</a:t>
                </a:r>
                <a:endParaRPr lang="en-GB"/>
              </a:p>
            </p:txBody>
          </p:sp>
          <p:sp>
            <p:nvSpPr>
              <p:cNvPr id="37" name="Rectangle 37"/>
              <p:cNvSpPr>
                <a:spLocks noChangeArrowheads="1"/>
              </p:cNvSpPr>
              <p:nvPr/>
            </p:nvSpPr>
            <p:spPr bwMode="auto">
              <a:xfrm>
                <a:off x="1874" y="1448"/>
                <a:ext cx="111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600">
                    <a:solidFill>
                      <a:srgbClr val="000000"/>
                    </a:solidFill>
                    <a:latin typeface="Symbol" pitchFamily="18" charset="2"/>
                  </a:rPr>
                  <a:t>ç</a:t>
                </a:r>
                <a:endParaRPr lang="en-GB"/>
              </a:p>
            </p:txBody>
          </p:sp>
          <p:sp>
            <p:nvSpPr>
              <p:cNvPr id="38" name="Rectangle 38"/>
              <p:cNvSpPr>
                <a:spLocks noChangeArrowheads="1"/>
              </p:cNvSpPr>
              <p:nvPr/>
            </p:nvSpPr>
            <p:spPr bwMode="auto">
              <a:xfrm>
                <a:off x="1874" y="1726"/>
                <a:ext cx="111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600">
                    <a:solidFill>
                      <a:srgbClr val="000000"/>
                    </a:solidFill>
                    <a:latin typeface="Symbol" pitchFamily="18" charset="2"/>
                  </a:rPr>
                  <a:t>ç</a:t>
                </a:r>
                <a:endParaRPr lang="en-GB"/>
              </a:p>
            </p:txBody>
          </p:sp>
          <p:sp>
            <p:nvSpPr>
              <p:cNvPr id="39" name="Rectangle 39"/>
              <p:cNvSpPr>
                <a:spLocks noChangeArrowheads="1"/>
              </p:cNvSpPr>
              <p:nvPr/>
            </p:nvSpPr>
            <p:spPr bwMode="auto">
              <a:xfrm>
                <a:off x="1874" y="1937"/>
                <a:ext cx="111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600">
                    <a:solidFill>
                      <a:srgbClr val="000000"/>
                    </a:solidFill>
                    <a:latin typeface="Symbol" pitchFamily="18" charset="2"/>
                  </a:rPr>
                  <a:t>ç</a:t>
                </a:r>
                <a:endParaRPr lang="en-GB"/>
              </a:p>
            </p:txBody>
          </p:sp>
          <p:sp>
            <p:nvSpPr>
              <p:cNvPr id="40" name="Rectangle 40"/>
              <p:cNvSpPr>
                <a:spLocks noChangeArrowheads="1"/>
              </p:cNvSpPr>
              <p:nvPr/>
            </p:nvSpPr>
            <p:spPr bwMode="auto">
              <a:xfrm>
                <a:off x="3776" y="392"/>
                <a:ext cx="111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600">
                    <a:solidFill>
                      <a:srgbClr val="000000"/>
                    </a:solidFill>
                    <a:latin typeface="Symbol" pitchFamily="18" charset="2"/>
                  </a:rPr>
                  <a:t>ö</a:t>
                </a:r>
                <a:endParaRPr lang="en-GB"/>
              </a:p>
            </p:txBody>
          </p:sp>
          <p:sp>
            <p:nvSpPr>
              <p:cNvPr id="41" name="Rectangle 41"/>
              <p:cNvSpPr>
                <a:spLocks noChangeArrowheads="1"/>
              </p:cNvSpPr>
              <p:nvPr/>
            </p:nvSpPr>
            <p:spPr bwMode="auto">
              <a:xfrm>
                <a:off x="3776" y="2101"/>
                <a:ext cx="111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600">
                    <a:solidFill>
                      <a:srgbClr val="000000"/>
                    </a:solidFill>
                    <a:latin typeface="Symbol" pitchFamily="18" charset="2"/>
                  </a:rPr>
                  <a:t>ø</a:t>
                </a:r>
                <a:endParaRPr lang="en-GB"/>
              </a:p>
            </p:txBody>
          </p:sp>
          <p:sp>
            <p:nvSpPr>
              <p:cNvPr id="42" name="Rectangle 42"/>
              <p:cNvSpPr>
                <a:spLocks noChangeArrowheads="1"/>
              </p:cNvSpPr>
              <p:nvPr/>
            </p:nvSpPr>
            <p:spPr bwMode="auto">
              <a:xfrm>
                <a:off x="3776" y="616"/>
                <a:ext cx="111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600">
                    <a:solidFill>
                      <a:srgbClr val="000000"/>
                    </a:solidFill>
                    <a:latin typeface="Symbol" pitchFamily="18" charset="2"/>
                  </a:rPr>
                  <a:t>÷</a:t>
                </a:r>
                <a:endParaRPr lang="en-GB"/>
              </a:p>
            </p:txBody>
          </p:sp>
          <p:sp>
            <p:nvSpPr>
              <p:cNvPr id="43" name="Rectangle 43"/>
              <p:cNvSpPr>
                <a:spLocks noChangeArrowheads="1"/>
              </p:cNvSpPr>
              <p:nvPr/>
            </p:nvSpPr>
            <p:spPr bwMode="auto">
              <a:xfrm>
                <a:off x="3776" y="893"/>
                <a:ext cx="111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600">
                    <a:solidFill>
                      <a:srgbClr val="000000"/>
                    </a:solidFill>
                    <a:latin typeface="Symbol" pitchFamily="18" charset="2"/>
                  </a:rPr>
                  <a:t>÷</a:t>
                </a:r>
                <a:endParaRPr lang="en-GB"/>
              </a:p>
            </p:txBody>
          </p:sp>
          <p:sp>
            <p:nvSpPr>
              <p:cNvPr id="44" name="Rectangle 44"/>
              <p:cNvSpPr>
                <a:spLocks noChangeArrowheads="1"/>
              </p:cNvSpPr>
              <p:nvPr/>
            </p:nvSpPr>
            <p:spPr bwMode="auto">
              <a:xfrm>
                <a:off x="3776" y="1171"/>
                <a:ext cx="111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600">
                    <a:solidFill>
                      <a:srgbClr val="000000"/>
                    </a:solidFill>
                    <a:latin typeface="Symbol" pitchFamily="18" charset="2"/>
                  </a:rPr>
                  <a:t>÷</a:t>
                </a:r>
                <a:endParaRPr lang="en-GB"/>
              </a:p>
            </p:txBody>
          </p:sp>
          <p:sp>
            <p:nvSpPr>
              <p:cNvPr id="45" name="Rectangle 45"/>
              <p:cNvSpPr>
                <a:spLocks noChangeArrowheads="1"/>
              </p:cNvSpPr>
              <p:nvPr/>
            </p:nvSpPr>
            <p:spPr bwMode="auto">
              <a:xfrm>
                <a:off x="3776" y="1448"/>
                <a:ext cx="111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600">
                    <a:solidFill>
                      <a:srgbClr val="000000"/>
                    </a:solidFill>
                    <a:latin typeface="Symbol" pitchFamily="18" charset="2"/>
                  </a:rPr>
                  <a:t>÷</a:t>
                </a:r>
                <a:endParaRPr lang="en-GB"/>
              </a:p>
            </p:txBody>
          </p:sp>
          <p:sp>
            <p:nvSpPr>
              <p:cNvPr id="46" name="Rectangle 46"/>
              <p:cNvSpPr>
                <a:spLocks noChangeArrowheads="1"/>
              </p:cNvSpPr>
              <p:nvPr/>
            </p:nvSpPr>
            <p:spPr bwMode="auto">
              <a:xfrm>
                <a:off x="3776" y="1726"/>
                <a:ext cx="111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600">
                    <a:solidFill>
                      <a:srgbClr val="000000"/>
                    </a:solidFill>
                    <a:latin typeface="Symbol" pitchFamily="18" charset="2"/>
                  </a:rPr>
                  <a:t>÷</a:t>
                </a:r>
                <a:endParaRPr lang="en-GB"/>
              </a:p>
            </p:txBody>
          </p:sp>
          <p:sp>
            <p:nvSpPr>
              <p:cNvPr id="47" name="Rectangle 47"/>
              <p:cNvSpPr>
                <a:spLocks noChangeArrowheads="1"/>
              </p:cNvSpPr>
              <p:nvPr/>
            </p:nvSpPr>
            <p:spPr bwMode="auto">
              <a:xfrm>
                <a:off x="3776" y="1937"/>
                <a:ext cx="111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3600">
                    <a:solidFill>
                      <a:srgbClr val="000000"/>
                    </a:solidFill>
                    <a:latin typeface="Symbol" pitchFamily="18" charset="2"/>
                  </a:rPr>
                  <a:t>÷</a:t>
                </a:r>
                <a:endParaRPr lang="en-GB"/>
              </a:p>
            </p:txBody>
          </p:sp>
        </p:grpSp>
      </p:grpSp>
      <p:grpSp>
        <p:nvGrpSpPr>
          <p:cNvPr id="48" name="Group 48"/>
          <p:cNvGrpSpPr>
            <a:grpSpLocks/>
          </p:cNvGrpSpPr>
          <p:nvPr/>
        </p:nvGrpSpPr>
        <p:grpSpPr bwMode="auto">
          <a:xfrm>
            <a:off x="323528" y="136681"/>
            <a:ext cx="3759200" cy="3816350"/>
            <a:chOff x="2880" y="981"/>
            <a:chExt cx="2368" cy="2404"/>
          </a:xfrm>
        </p:grpSpPr>
        <p:pic>
          <p:nvPicPr>
            <p:cNvPr id="49" name="Picture 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18" y="1207"/>
              <a:ext cx="2130" cy="2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" name="Text Box 50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     a         b        c         d        e</a:t>
              </a:r>
            </a:p>
          </p:txBody>
        </p:sp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 rot="-5400000">
              <a:off x="1959" y="2218"/>
              <a:ext cx="2021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en-GB"/>
                <a:t>         b</a:t>
              </a:r>
            </a:p>
            <a:p>
              <a:pPr>
                <a:spcBef>
                  <a:spcPct val="50000"/>
                </a:spcBef>
              </a:pPr>
              <a:r>
                <a:rPr lang="en-GB"/>
                <a:t>        c</a:t>
              </a:r>
            </a:p>
            <a:p>
              <a:pPr>
                <a:spcBef>
                  <a:spcPct val="50000"/>
                </a:spcBef>
              </a:pPr>
              <a:r>
                <a:rPr lang="en-GB"/>
                <a:t>         d</a:t>
              </a:r>
            </a:p>
            <a:p>
              <a:pPr>
                <a:spcBef>
                  <a:spcPct val="50000"/>
                </a:spcBef>
              </a:pPr>
              <a:r>
                <a:rPr lang="en-GB"/>
                <a:t>        e</a:t>
              </a:r>
            </a:p>
          </p:txBody>
        </p:sp>
      </p:grpSp>
      <p:sp>
        <p:nvSpPr>
          <p:cNvPr id="52" name="Rectangle 51"/>
          <p:cNvSpPr/>
          <p:nvPr/>
        </p:nvSpPr>
        <p:spPr>
          <a:xfrm>
            <a:off x="1259632" y="3634786"/>
            <a:ext cx="67635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-457200" algn="l"/>
              </a:tabLst>
            </a:pPr>
            <a:r>
              <a:rPr lang="en-GB" b="1" dirty="0"/>
              <a:t>NOTE</a:t>
            </a:r>
          </a:p>
          <a:p>
            <a:pPr algn="ctr">
              <a:tabLst>
                <a:tab pos="-457200" algn="l"/>
              </a:tabLst>
            </a:pPr>
            <a:r>
              <a:rPr lang="en-GB" dirty="0"/>
              <a:t> 0’s on leading diagonal- no </a:t>
            </a:r>
            <a:r>
              <a:rPr lang="en-GB" dirty="0" smtClean="0"/>
              <a:t>loops</a:t>
            </a:r>
          </a:p>
          <a:p>
            <a:pPr algn="ctr">
              <a:tabLst>
                <a:tab pos="-457200" algn="l"/>
              </a:tabLst>
            </a:pPr>
            <a:r>
              <a:rPr lang="en-GB" dirty="0" smtClean="0"/>
              <a:t>symmetry </a:t>
            </a:r>
            <a:r>
              <a:rPr lang="en-GB" dirty="0"/>
              <a:t>because if a is connected to </a:t>
            </a:r>
            <a:r>
              <a:rPr lang="en-GB" dirty="0" smtClean="0"/>
              <a:t>b, then </a:t>
            </a:r>
            <a:r>
              <a:rPr lang="en-GB" dirty="0"/>
              <a:t>b is connected to a </a:t>
            </a:r>
          </a:p>
          <a:p>
            <a:pPr algn="ctr">
              <a:tabLst>
                <a:tab pos="-457200" algn="l"/>
              </a:tabLst>
            </a:pPr>
            <a:r>
              <a:rPr lang="en-GB" dirty="0"/>
              <a:t>with </a:t>
            </a:r>
            <a:r>
              <a:rPr lang="en-GB" dirty="0">
                <a:solidFill>
                  <a:srgbClr val="FF3300"/>
                </a:solidFill>
              </a:rPr>
              <a:t>undirected</a:t>
            </a:r>
            <a:r>
              <a:rPr lang="en-GB" dirty="0"/>
              <a:t> graphs (no one way streets)</a:t>
            </a:r>
          </a:p>
        </p:txBody>
      </p:sp>
    </p:spTree>
    <p:extLst>
      <p:ext uri="{BB962C8B-B14F-4D97-AF65-F5344CB8AC3E}">
        <p14:creationId xmlns:p14="http://schemas.microsoft.com/office/powerpoint/2010/main" val="258499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Find the adjacency matrices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YDF 2015/16 Lecture 5 AMC</a:t>
            </a:r>
            <a:endParaRPr lang="en-GB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369030" y="1052921"/>
            <a:ext cx="3108602" cy="1905805"/>
            <a:chOff x="607511" y="423861"/>
            <a:chExt cx="3108602" cy="1813391"/>
          </a:xfrm>
        </p:grpSpPr>
        <p:sp>
          <p:nvSpPr>
            <p:cNvPr id="6" name="Oval 5"/>
            <p:cNvSpPr/>
            <p:nvPr/>
          </p:nvSpPr>
          <p:spPr>
            <a:xfrm>
              <a:off x="2455029" y="685181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755576" y="946223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Connector 8"/>
            <p:cNvCxnSpPr>
              <a:stCxn id="7" idx="5"/>
              <a:endCxn id="14" idx="1"/>
            </p:cNvCxnSpPr>
            <p:nvPr/>
          </p:nvCxnSpPr>
          <p:spPr>
            <a:xfrm>
              <a:off x="939964" y="1130611"/>
              <a:ext cx="2439536" cy="65924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5"/>
              <a:endCxn id="14" idx="0"/>
            </p:cNvCxnSpPr>
            <p:nvPr/>
          </p:nvCxnSpPr>
          <p:spPr>
            <a:xfrm>
              <a:off x="2639417" y="869569"/>
              <a:ext cx="816459" cy="88864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7"/>
              <a:endCxn id="6" idx="2"/>
            </p:cNvCxnSpPr>
            <p:nvPr/>
          </p:nvCxnSpPr>
          <p:spPr>
            <a:xfrm flipV="1">
              <a:off x="939964" y="793193"/>
              <a:ext cx="1515065" cy="1846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endCxn id="19" idx="6"/>
            </p:cNvCxnSpPr>
            <p:nvPr/>
          </p:nvCxnSpPr>
          <p:spPr>
            <a:xfrm flipH="1">
              <a:off x="1115616" y="1910950"/>
              <a:ext cx="2263885" cy="17130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347864" y="1758217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5576" y="608527"/>
              <a:ext cx="360040" cy="351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B</a:t>
              </a:r>
              <a:endParaRPr lang="en-GB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54608" y="423861"/>
              <a:ext cx="360040" cy="351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C</a:t>
              </a:r>
              <a:endParaRPr lang="en-GB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2106" y="1405356"/>
              <a:ext cx="254007" cy="351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D</a:t>
              </a:r>
              <a:endParaRPr lang="en-GB" b="1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899592" y="1974241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7511" y="1885829"/>
              <a:ext cx="254007" cy="351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A</a:t>
              </a:r>
              <a:endParaRPr lang="en-GB" b="1" dirty="0"/>
            </a:p>
          </p:txBody>
        </p:sp>
        <p:cxnSp>
          <p:nvCxnSpPr>
            <p:cNvPr id="21" name="Straight Connector 20"/>
            <p:cNvCxnSpPr>
              <a:endCxn id="19" idx="0"/>
            </p:cNvCxnSpPr>
            <p:nvPr/>
          </p:nvCxnSpPr>
          <p:spPr>
            <a:xfrm>
              <a:off x="876559" y="1162247"/>
              <a:ext cx="131045" cy="81199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668993" y="1203598"/>
            <a:ext cx="2815152" cy="1841893"/>
            <a:chOff x="563469" y="413268"/>
            <a:chExt cx="2815152" cy="1841893"/>
          </a:xfrm>
        </p:grpSpPr>
        <p:sp>
          <p:nvSpPr>
            <p:cNvPr id="24" name="Oval 23"/>
            <p:cNvSpPr/>
            <p:nvPr/>
          </p:nvSpPr>
          <p:spPr>
            <a:xfrm>
              <a:off x="2726616" y="413268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/>
            <p:cNvSpPr/>
            <p:nvPr/>
          </p:nvSpPr>
          <p:spPr>
            <a:xfrm>
              <a:off x="755576" y="946223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/>
            <p:cNvSpPr/>
            <p:nvPr/>
          </p:nvSpPr>
          <p:spPr>
            <a:xfrm>
              <a:off x="1356647" y="1509109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7" name="Straight Connector 26"/>
            <p:cNvCxnSpPr>
              <a:stCxn id="25" idx="5"/>
              <a:endCxn id="32" idx="1"/>
            </p:cNvCxnSpPr>
            <p:nvPr/>
          </p:nvCxnSpPr>
          <p:spPr>
            <a:xfrm>
              <a:off x="939964" y="1130611"/>
              <a:ext cx="1953299" cy="53941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6" idx="3"/>
            </p:cNvCxnSpPr>
            <p:nvPr/>
          </p:nvCxnSpPr>
          <p:spPr>
            <a:xfrm flipH="1">
              <a:off x="971271" y="1693497"/>
              <a:ext cx="417012" cy="41183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4" idx="5"/>
              <a:endCxn id="32" idx="0"/>
            </p:cNvCxnSpPr>
            <p:nvPr/>
          </p:nvCxnSpPr>
          <p:spPr>
            <a:xfrm>
              <a:off x="2911004" y="597656"/>
              <a:ext cx="58635" cy="1040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5" idx="7"/>
              <a:endCxn id="24" idx="2"/>
            </p:cNvCxnSpPr>
            <p:nvPr/>
          </p:nvCxnSpPr>
          <p:spPr>
            <a:xfrm flipV="1">
              <a:off x="939964" y="521280"/>
              <a:ext cx="1786652" cy="45657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32" idx="3"/>
              <a:endCxn id="37" idx="6"/>
            </p:cNvCxnSpPr>
            <p:nvPr/>
          </p:nvCxnSpPr>
          <p:spPr>
            <a:xfrm flipH="1">
              <a:off x="985499" y="1822781"/>
              <a:ext cx="1907764" cy="32436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2861627" y="1638393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3430" y="62140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P</a:t>
              </a:r>
              <a:endParaRPr lang="en-GB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42640" y="423861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R</a:t>
              </a:r>
              <a:endParaRPr lang="en-GB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124614" y="1432455"/>
              <a:ext cx="254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S</a:t>
              </a:r>
              <a:endParaRPr lang="en-GB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633256" y="1476549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T</a:t>
              </a:r>
              <a:endParaRPr lang="en-GB" b="1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769475" y="2039137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3469" y="1813922"/>
              <a:ext cx="254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Q</a:t>
              </a:r>
              <a:endParaRPr lang="en-GB" b="1" dirty="0"/>
            </a:p>
          </p:txBody>
        </p:sp>
        <p:cxnSp>
          <p:nvCxnSpPr>
            <p:cNvPr id="39" name="Straight Connector 38"/>
            <p:cNvCxnSpPr>
              <a:stCxn id="25" idx="4"/>
              <a:endCxn id="37" idx="0"/>
            </p:cNvCxnSpPr>
            <p:nvPr/>
          </p:nvCxnSpPr>
          <p:spPr>
            <a:xfrm>
              <a:off x="863588" y="1162247"/>
              <a:ext cx="13899" cy="87689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/>
          <p:cNvCxnSpPr>
            <a:stCxn id="26" idx="2"/>
            <a:endCxn id="25" idx="5"/>
          </p:cNvCxnSpPr>
          <p:nvPr/>
        </p:nvCxnSpPr>
        <p:spPr>
          <a:xfrm flipH="1" flipV="1">
            <a:off x="6045488" y="1920941"/>
            <a:ext cx="416683" cy="48651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26"/>
          <p:cNvGrpSpPr>
            <a:grpSpLocks/>
          </p:cNvGrpSpPr>
          <p:nvPr/>
        </p:nvGrpSpPr>
        <p:grpSpPr bwMode="auto">
          <a:xfrm>
            <a:off x="891303" y="3049755"/>
            <a:ext cx="2196669" cy="1758387"/>
            <a:chOff x="678" y="2713"/>
            <a:chExt cx="1522" cy="1322"/>
          </a:xfrm>
        </p:grpSpPr>
        <p:graphicFrame>
          <p:nvGraphicFramePr>
            <p:cNvPr id="55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4366128"/>
                </p:ext>
              </p:extLst>
            </p:nvPr>
          </p:nvGraphicFramePr>
          <p:xfrm>
            <a:off x="678" y="2713"/>
            <a:ext cx="1361" cy="1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2" name="Equation" r:id="rId3" imgW="1155600" imgH="1117440" progId="Equation.3">
                    <p:embed/>
                  </p:oleObj>
                </mc:Choice>
                <mc:Fallback>
                  <p:oleObj name="Equation" r:id="rId3" imgW="1155600" imgH="1117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" y="2713"/>
                          <a:ext cx="1361" cy="1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Freeform 28"/>
            <p:cNvSpPr>
              <a:spLocks/>
            </p:cNvSpPr>
            <p:nvPr/>
          </p:nvSpPr>
          <p:spPr bwMode="auto">
            <a:xfrm>
              <a:off x="884" y="2886"/>
              <a:ext cx="136" cy="1149"/>
            </a:xfrm>
            <a:custGeom>
              <a:avLst/>
              <a:gdLst>
                <a:gd name="T0" fmla="*/ 136 w 136"/>
                <a:gd name="T1" fmla="*/ 0 h 1043"/>
                <a:gd name="T2" fmla="*/ 0 w 136"/>
                <a:gd name="T3" fmla="*/ 453 h 1043"/>
                <a:gd name="T4" fmla="*/ 136 w 136"/>
                <a:gd name="T5" fmla="*/ 1043 h 1043"/>
                <a:gd name="T6" fmla="*/ 0 60000 65536"/>
                <a:gd name="T7" fmla="*/ 0 60000 65536"/>
                <a:gd name="T8" fmla="*/ 0 60000 65536"/>
                <a:gd name="T9" fmla="*/ 0 w 136"/>
                <a:gd name="T10" fmla="*/ 0 h 1043"/>
                <a:gd name="T11" fmla="*/ 136 w 136"/>
                <a:gd name="T12" fmla="*/ 1043 h 10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1043">
                  <a:moveTo>
                    <a:pt x="136" y="0"/>
                  </a:moveTo>
                  <a:cubicBezTo>
                    <a:pt x="68" y="139"/>
                    <a:pt x="0" y="279"/>
                    <a:pt x="0" y="453"/>
                  </a:cubicBezTo>
                  <a:cubicBezTo>
                    <a:pt x="0" y="627"/>
                    <a:pt x="113" y="945"/>
                    <a:pt x="136" y="104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57" name="Freeform 29"/>
            <p:cNvSpPr>
              <a:spLocks/>
            </p:cNvSpPr>
            <p:nvPr/>
          </p:nvSpPr>
          <p:spPr bwMode="auto">
            <a:xfrm flipH="1">
              <a:off x="2064" y="2886"/>
              <a:ext cx="136" cy="1149"/>
            </a:xfrm>
            <a:custGeom>
              <a:avLst/>
              <a:gdLst>
                <a:gd name="T0" fmla="*/ 136 w 136"/>
                <a:gd name="T1" fmla="*/ 0 h 1043"/>
                <a:gd name="T2" fmla="*/ 0 w 136"/>
                <a:gd name="T3" fmla="*/ 453 h 1043"/>
                <a:gd name="T4" fmla="*/ 136 w 136"/>
                <a:gd name="T5" fmla="*/ 1043 h 1043"/>
                <a:gd name="T6" fmla="*/ 0 60000 65536"/>
                <a:gd name="T7" fmla="*/ 0 60000 65536"/>
                <a:gd name="T8" fmla="*/ 0 60000 65536"/>
                <a:gd name="T9" fmla="*/ 0 w 136"/>
                <a:gd name="T10" fmla="*/ 0 h 1043"/>
                <a:gd name="T11" fmla="*/ 136 w 136"/>
                <a:gd name="T12" fmla="*/ 1043 h 10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1043">
                  <a:moveTo>
                    <a:pt x="136" y="0"/>
                  </a:moveTo>
                  <a:cubicBezTo>
                    <a:pt x="68" y="139"/>
                    <a:pt x="0" y="279"/>
                    <a:pt x="0" y="453"/>
                  </a:cubicBezTo>
                  <a:cubicBezTo>
                    <a:pt x="0" y="627"/>
                    <a:pt x="113" y="945"/>
                    <a:pt x="136" y="104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100"/>
            </a:p>
          </p:txBody>
        </p:sp>
      </p:grpSp>
      <p:pic>
        <p:nvPicPr>
          <p:cNvPr id="58" name="Picture 30" descr="PENCIL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V="1">
            <a:off x="7399929" y="89885"/>
            <a:ext cx="16383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3" name="Group 62"/>
          <p:cNvGrpSpPr/>
          <p:nvPr/>
        </p:nvGrpSpPr>
        <p:grpSpPr>
          <a:xfrm>
            <a:off x="6123570" y="2948747"/>
            <a:ext cx="2215978" cy="1930682"/>
            <a:chOff x="6123570" y="2948747"/>
            <a:chExt cx="2215978" cy="1930682"/>
          </a:xfrm>
        </p:grpSpPr>
        <p:graphicFrame>
          <p:nvGraphicFramePr>
            <p:cNvPr id="60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6135228"/>
                </p:ext>
              </p:extLst>
            </p:nvPr>
          </p:nvGraphicFramePr>
          <p:xfrm>
            <a:off x="6123570" y="2948747"/>
            <a:ext cx="2106679" cy="1910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3" name="Equation" r:id="rId6" imgW="1346040" imgH="1346040" progId="Equation.3">
                    <p:embed/>
                  </p:oleObj>
                </mc:Choice>
                <mc:Fallback>
                  <p:oleObj name="Equation" r:id="rId6" imgW="1346040" imgH="1346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3570" y="2948747"/>
                          <a:ext cx="2106679" cy="1910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Freeform 33"/>
            <p:cNvSpPr>
              <a:spLocks/>
            </p:cNvSpPr>
            <p:nvPr/>
          </p:nvSpPr>
          <p:spPr bwMode="auto">
            <a:xfrm>
              <a:off x="6408115" y="3350772"/>
              <a:ext cx="90268" cy="1528657"/>
            </a:xfrm>
            <a:custGeom>
              <a:avLst/>
              <a:gdLst>
                <a:gd name="T0" fmla="*/ 109 w 235"/>
                <a:gd name="T1" fmla="*/ 0 h 1360"/>
                <a:gd name="T2" fmla="*/ 5 w 235"/>
                <a:gd name="T3" fmla="*/ 635 h 1360"/>
                <a:gd name="T4" fmla="*/ 136 w 235"/>
                <a:gd name="T5" fmla="*/ 1270 h 1360"/>
                <a:gd name="T6" fmla="*/ 0 60000 65536"/>
                <a:gd name="T7" fmla="*/ 0 60000 65536"/>
                <a:gd name="T8" fmla="*/ 0 60000 65536"/>
                <a:gd name="T9" fmla="*/ 0 w 235"/>
                <a:gd name="T10" fmla="*/ 0 h 1360"/>
                <a:gd name="T11" fmla="*/ 235 w 235"/>
                <a:gd name="T12" fmla="*/ 1360 h 13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5" h="1360">
                  <a:moveTo>
                    <a:pt x="189" y="0"/>
                  </a:moveTo>
                  <a:cubicBezTo>
                    <a:pt x="94" y="226"/>
                    <a:pt x="0" y="453"/>
                    <a:pt x="8" y="680"/>
                  </a:cubicBezTo>
                  <a:cubicBezTo>
                    <a:pt x="16" y="907"/>
                    <a:pt x="197" y="1254"/>
                    <a:pt x="235" y="136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34"/>
            <p:cNvSpPr>
              <a:spLocks/>
            </p:cNvSpPr>
            <p:nvPr/>
          </p:nvSpPr>
          <p:spPr bwMode="auto">
            <a:xfrm flipH="1">
              <a:off x="8249281" y="3335390"/>
              <a:ext cx="90267" cy="1528657"/>
            </a:xfrm>
            <a:custGeom>
              <a:avLst/>
              <a:gdLst>
                <a:gd name="T0" fmla="*/ 109 w 235"/>
                <a:gd name="T1" fmla="*/ 0 h 1360"/>
                <a:gd name="T2" fmla="*/ 5 w 235"/>
                <a:gd name="T3" fmla="*/ 635 h 1360"/>
                <a:gd name="T4" fmla="*/ 136 w 235"/>
                <a:gd name="T5" fmla="*/ 1270 h 1360"/>
                <a:gd name="T6" fmla="*/ 0 60000 65536"/>
                <a:gd name="T7" fmla="*/ 0 60000 65536"/>
                <a:gd name="T8" fmla="*/ 0 60000 65536"/>
                <a:gd name="T9" fmla="*/ 0 w 235"/>
                <a:gd name="T10" fmla="*/ 0 h 1360"/>
                <a:gd name="T11" fmla="*/ 235 w 235"/>
                <a:gd name="T12" fmla="*/ 1360 h 13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5" h="1360">
                  <a:moveTo>
                    <a:pt x="189" y="0"/>
                  </a:moveTo>
                  <a:cubicBezTo>
                    <a:pt x="94" y="226"/>
                    <a:pt x="0" y="453"/>
                    <a:pt x="8" y="680"/>
                  </a:cubicBezTo>
                  <a:cubicBezTo>
                    <a:pt x="16" y="907"/>
                    <a:pt x="197" y="1254"/>
                    <a:pt x="235" y="136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595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26" y="-246836"/>
            <a:ext cx="5913589" cy="53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25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YDF 2015/16 Lecture 5 AMC</a:t>
            </a:r>
            <a:endParaRPr lang="en-GB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71492" y="157053"/>
            <a:ext cx="3108602" cy="1905805"/>
            <a:chOff x="607511" y="423861"/>
            <a:chExt cx="3108602" cy="1813391"/>
          </a:xfrm>
        </p:grpSpPr>
        <p:sp>
          <p:nvSpPr>
            <p:cNvPr id="4" name="Oval 3"/>
            <p:cNvSpPr/>
            <p:nvPr/>
          </p:nvSpPr>
          <p:spPr>
            <a:xfrm>
              <a:off x="2455029" y="685181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/>
            <p:nvPr/>
          </p:nvSpPr>
          <p:spPr>
            <a:xfrm>
              <a:off x="755576" y="946223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/>
            <p:cNvCxnSpPr>
              <a:stCxn id="5" idx="5"/>
              <a:endCxn id="10" idx="1"/>
            </p:cNvCxnSpPr>
            <p:nvPr/>
          </p:nvCxnSpPr>
          <p:spPr>
            <a:xfrm>
              <a:off x="939964" y="1130611"/>
              <a:ext cx="2439536" cy="65924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4" idx="5"/>
              <a:endCxn id="10" idx="0"/>
            </p:cNvCxnSpPr>
            <p:nvPr/>
          </p:nvCxnSpPr>
          <p:spPr>
            <a:xfrm>
              <a:off x="2639417" y="869569"/>
              <a:ext cx="816459" cy="88864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5" idx="7"/>
              <a:endCxn id="4" idx="2"/>
            </p:cNvCxnSpPr>
            <p:nvPr/>
          </p:nvCxnSpPr>
          <p:spPr>
            <a:xfrm flipV="1">
              <a:off x="939964" y="793193"/>
              <a:ext cx="1515065" cy="1846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endCxn id="14" idx="6"/>
            </p:cNvCxnSpPr>
            <p:nvPr/>
          </p:nvCxnSpPr>
          <p:spPr>
            <a:xfrm flipH="1">
              <a:off x="1115616" y="1910950"/>
              <a:ext cx="2263885" cy="17130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347864" y="1758217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608527"/>
              <a:ext cx="360040" cy="351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B</a:t>
              </a:r>
              <a:endParaRPr lang="en-GB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54608" y="423861"/>
              <a:ext cx="360040" cy="351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C</a:t>
              </a:r>
              <a:endParaRPr lang="en-GB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62106" y="1405356"/>
              <a:ext cx="254007" cy="351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D</a:t>
              </a:r>
              <a:endParaRPr lang="en-GB" b="1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899592" y="1974241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7511" y="1885829"/>
              <a:ext cx="254007" cy="351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A</a:t>
              </a:r>
              <a:endParaRPr lang="en-GB" b="1" dirty="0"/>
            </a:p>
          </p:txBody>
        </p:sp>
        <p:cxnSp>
          <p:nvCxnSpPr>
            <p:cNvPr id="16" name="Straight Connector 15"/>
            <p:cNvCxnSpPr>
              <a:endCxn id="14" idx="0"/>
            </p:cNvCxnSpPr>
            <p:nvPr/>
          </p:nvCxnSpPr>
          <p:spPr>
            <a:xfrm>
              <a:off x="876559" y="1162247"/>
              <a:ext cx="131045" cy="81199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838778" y="2255111"/>
            <a:ext cx="2376487" cy="2089150"/>
            <a:chOff x="703" y="2620"/>
            <a:chExt cx="1497" cy="1316"/>
          </a:xfrm>
        </p:grpSpPr>
        <p:graphicFrame>
          <p:nvGraphicFramePr>
            <p:cNvPr id="18" name="Object 14"/>
            <p:cNvGraphicFramePr>
              <a:graphicFrameLocks noChangeAspect="1"/>
            </p:cNvGraphicFramePr>
            <p:nvPr/>
          </p:nvGraphicFramePr>
          <p:xfrm>
            <a:off x="703" y="2620"/>
            <a:ext cx="1361" cy="1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9" name="Equation" r:id="rId3" imgW="1155600" imgH="1117440" progId="Equation.3">
                    <p:embed/>
                  </p:oleObj>
                </mc:Choice>
                <mc:Fallback>
                  <p:oleObj name="Equation" r:id="rId3" imgW="1155600" imgH="1117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2620"/>
                          <a:ext cx="1361" cy="1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884" y="2886"/>
              <a:ext cx="136" cy="1043"/>
            </a:xfrm>
            <a:custGeom>
              <a:avLst/>
              <a:gdLst>
                <a:gd name="T0" fmla="*/ 136 w 136"/>
                <a:gd name="T1" fmla="*/ 0 h 1043"/>
                <a:gd name="T2" fmla="*/ 0 w 136"/>
                <a:gd name="T3" fmla="*/ 453 h 1043"/>
                <a:gd name="T4" fmla="*/ 136 w 136"/>
                <a:gd name="T5" fmla="*/ 1043 h 1043"/>
                <a:gd name="T6" fmla="*/ 0 60000 65536"/>
                <a:gd name="T7" fmla="*/ 0 60000 65536"/>
                <a:gd name="T8" fmla="*/ 0 60000 65536"/>
                <a:gd name="T9" fmla="*/ 0 w 136"/>
                <a:gd name="T10" fmla="*/ 0 h 1043"/>
                <a:gd name="T11" fmla="*/ 136 w 136"/>
                <a:gd name="T12" fmla="*/ 1043 h 10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1043">
                  <a:moveTo>
                    <a:pt x="136" y="0"/>
                  </a:moveTo>
                  <a:cubicBezTo>
                    <a:pt x="68" y="139"/>
                    <a:pt x="0" y="279"/>
                    <a:pt x="0" y="453"/>
                  </a:cubicBezTo>
                  <a:cubicBezTo>
                    <a:pt x="0" y="627"/>
                    <a:pt x="113" y="945"/>
                    <a:pt x="136" y="104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 flipH="1">
              <a:off x="2064" y="2886"/>
              <a:ext cx="136" cy="1043"/>
            </a:xfrm>
            <a:custGeom>
              <a:avLst/>
              <a:gdLst>
                <a:gd name="T0" fmla="*/ 136 w 136"/>
                <a:gd name="T1" fmla="*/ 0 h 1043"/>
                <a:gd name="T2" fmla="*/ 0 w 136"/>
                <a:gd name="T3" fmla="*/ 453 h 1043"/>
                <a:gd name="T4" fmla="*/ 136 w 136"/>
                <a:gd name="T5" fmla="*/ 1043 h 1043"/>
                <a:gd name="T6" fmla="*/ 0 60000 65536"/>
                <a:gd name="T7" fmla="*/ 0 60000 65536"/>
                <a:gd name="T8" fmla="*/ 0 60000 65536"/>
                <a:gd name="T9" fmla="*/ 0 w 136"/>
                <a:gd name="T10" fmla="*/ 0 h 1043"/>
                <a:gd name="T11" fmla="*/ 136 w 136"/>
                <a:gd name="T12" fmla="*/ 1043 h 10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1043">
                  <a:moveTo>
                    <a:pt x="136" y="0"/>
                  </a:moveTo>
                  <a:cubicBezTo>
                    <a:pt x="68" y="139"/>
                    <a:pt x="0" y="279"/>
                    <a:pt x="0" y="453"/>
                  </a:cubicBezTo>
                  <a:cubicBezTo>
                    <a:pt x="0" y="627"/>
                    <a:pt x="113" y="945"/>
                    <a:pt x="136" y="104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118053" y="3263173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 dirty="0"/>
              <a:t>A =</a:t>
            </a:r>
          </a:p>
        </p:txBody>
      </p:sp>
      <p:pic>
        <p:nvPicPr>
          <p:cNvPr id="22" name="Picture 26" descr="PENCIL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V="1">
            <a:off x="7513165" y="-25107"/>
            <a:ext cx="16383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235906"/>
              </p:ext>
            </p:extLst>
          </p:nvPr>
        </p:nvGraphicFramePr>
        <p:xfrm>
          <a:off x="3534064" y="3039763"/>
          <a:ext cx="2333625" cy="171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6" imgW="1244520" imgH="914400" progId="Equation.3">
                  <p:embed/>
                </p:oleObj>
              </mc:Choice>
              <mc:Fallback>
                <p:oleObj name="Equation" r:id="rId6" imgW="12445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4064" y="3039763"/>
                        <a:ext cx="2333625" cy="171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4311939" y="3103263"/>
            <a:ext cx="1379538" cy="1552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365047"/>
              </p:ext>
            </p:extLst>
          </p:nvPr>
        </p:nvGraphicFramePr>
        <p:xfrm>
          <a:off x="3386137" y="495362"/>
          <a:ext cx="2376488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8" imgW="1257120" imgH="914400" progId="Equation.3">
                  <p:embed/>
                </p:oleObj>
              </mc:Choice>
              <mc:Fallback>
                <p:oleObj name="Equation" r:id="rId8" imgW="12571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7" y="495362"/>
                        <a:ext cx="2376488" cy="172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AutoShape 20"/>
          <p:cNvSpPr>
            <a:spLocks noChangeArrowheads="1"/>
          </p:cNvSpPr>
          <p:nvPr/>
        </p:nvSpPr>
        <p:spPr bwMode="auto">
          <a:xfrm>
            <a:off x="5868987" y="303707"/>
            <a:ext cx="2160588" cy="719138"/>
          </a:xfrm>
          <a:prstGeom prst="wedgeRectCallout">
            <a:avLst>
              <a:gd name="adj1" fmla="val -102689"/>
              <a:gd name="adj2" fmla="val 634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3 walks of length2 from B to B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6229350" y="1384795"/>
            <a:ext cx="2087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BDB , BAB, BCB</a:t>
            </a:r>
          </a:p>
        </p:txBody>
      </p:sp>
      <p:sp>
        <p:nvSpPr>
          <p:cNvPr id="28" name="AutoShape 22"/>
          <p:cNvSpPr>
            <a:spLocks noChangeArrowheads="1"/>
          </p:cNvSpPr>
          <p:nvPr/>
        </p:nvSpPr>
        <p:spPr bwMode="auto">
          <a:xfrm>
            <a:off x="4860925" y="2389254"/>
            <a:ext cx="2382837" cy="576263"/>
          </a:xfrm>
          <a:prstGeom prst="wedgeRectCallout">
            <a:avLst>
              <a:gd name="adj1" fmla="val -50757"/>
              <a:gd name="adj2" fmla="val 9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5 walks of length 3 from A to B</a:t>
            </a:r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6516687" y="3103263"/>
            <a:ext cx="2555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>
                <a:solidFill>
                  <a:schemeClr val="accent2"/>
                </a:solidFill>
              </a:rPr>
              <a:t>ABDB , ABAB, ABCB, ADCB,ADAB</a:t>
            </a:r>
          </a:p>
        </p:txBody>
      </p:sp>
      <p:sp>
        <p:nvSpPr>
          <p:cNvPr id="30" name="AutoShape 24"/>
          <p:cNvSpPr>
            <a:spLocks noChangeArrowheads="1"/>
          </p:cNvSpPr>
          <p:nvPr/>
        </p:nvSpPr>
        <p:spPr bwMode="auto">
          <a:xfrm>
            <a:off x="6344992" y="3804506"/>
            <a:ext cx="2336346" cy="576263"/>
          </a:xfrm>
          <a:prstGeom prst="wedgeRectCallout">
            <a:avLst>
              <a:gd name="adj1" fmla="val -81953"/>
              <a:gd name="adj2" fmla="val 289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5 walks of length 3 from C to D</a:t>
            </a:r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084887" y="4450680"/>
            <a:ext cx="2447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>
                <a:solidFill>
                  <a:schemeClr val="accent2"/>
                </a:solidFill>
              </a:rPr>
              <a:t>CBAD,CBCD,CDBD,CDAD,CDCD</a:t>
            </a: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4134644" y="526385"/>
            <a:ext cx="1452562" cy="15668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Another example</a:t>
            </a:r>
            <a:endParaRPr lang="en-GB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11188" y="3147814"/>
            <a:ext cx="1782762" cy="1833563"/>
          </a:xfrm>
          <a:noFill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3348038" y="3147814"/>
            <a:ext cx="1871662" cy="1871663"/>
          </a:xfrm>
          <a:prstGeom prst="rect">
            <a:avLst/>
          </a:prstGeom>
          <a:noFill/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161919"/>
              </p:ext>
            </p:extLst>
          </p:nvPr>
        </p:nvGraphicFramePr>
        <p:xfrm>
          <a:off x="6372225" y="3219252"/>
          <a:ext cx="2232025" cy="177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5" imgW="1181100" imgH="927100" progId="Equation.3">
                  <p:embed/>
                </p:oleObj>
              </mc:Choice>
              <mc:Fallback>
                <p:oleObj name="Equation" r:id="rId5" imgW="11811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3219252"/>
                        <a:ext cx="2232025" cy="177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76600" y="1851049"/>
            <a:ext cx="5365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GB" dirty="0"/>
              <a:t>So we have 9 ‘four stage routes’ from a to c</a:t>
            </a:r>
          </a:p>
          <a:p>
            <a:pPr algn="ctr"/>
            <a:r>
              <a:rPr lang="en-GB" dirty="0" err="1"/>
              <a:t>abdbc</a:t>
            </a:r>
            <a:r>
              <a:rPr lang="en-GB" dirty="0"/>
              <a:t>	</a:t>
            </a:r>
            <a:r>
              <a:rPr lang="en-GB" dirty="0" err="1"/>
              <a:t>ababc</a:t>
            </a:r>
            <a:r>
              <a:rPr lang="en-GB" dirty="0"/>
              <a:t>	</a:t>
            </a:r>
            <a:r>
              <a:rPr lang="en-GB" dirty="0" err="1"/>
              <a:t>abcdc</a:t>
            </a:r>
            <a:r>
              <a:rPr lang="en-GB" dirty="0"/>
              <a:t>	</a:t>
            </a:r>
            <a:r>
              <a:rPr lang="en-GB" dirty="0" err="1"/>
              <a:t>acbdc</a:t>
            </a:r>
            <a:r>
              <a:rPr lang="en-GB" dirty="0"/>
              <a:t>	</a:t>
            </a:r>
            <a:r>
              <a:rPr lang="en-GB" dirty="0" err="1"/>
              <a:t>acdbc</a:t>
            </a:r>
            <a:r>
              <a:rPr lang="en-GB" dirty="0"/>
              <a:t>	</a:t>
            </a:r>
            <a:r>
              <a:rPr lang="en-GB" dirty="0" err="1"/>
              <a:t>abcac</a:t>
            </a:r>
            <a:endParaRPr lang="en-GB" dirty="0"/>
          </a:p>
          <a:p>
            <a:pPr algn="ctr"/>
            <a:r>
              <a:rPr lang="en-GB" dirty="0" err="1"/>
              <a:t>abcbc</a:t>
            </a:r>
            <a:r>
              <a:rPr lang="en-GB" dirty="0"/>
              <a:t>	</a:t>
            </a:r>
            <a:r>
              <a:rPr lang="en-GB" dirty="0" err="1"/>
              <a:t>acabc</a:t>
            </a:r>
            <a:r>
              <a:rPr lang="en-GB" dirty="0"/>
              <a:t>	</a:t>
            </a:r>
            <a:r>
              <a:rPr lang="en-GB" dirty="0" err="1"/>
              <a:t>acbac</a:t>
            </a:r>
            <a:endParaRPr lang="en-GB" dirty="0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585913" y="1347812"/>
            <a:ext cx="13731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2409825" y="1347812"/>
            <a:ext cx="549275" cy="15541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1403350" y="1347812"/>
            <a:ext cx="1555750" cy="1281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1574800" y="1347812"/>
            <a:ext cx="822325" cy="15541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1403350" y="2643212"/>
            <a:ext cx="10080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042988" y="1131912"/>
            <a:ext cx="4333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a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971550" y="2500337"/>
            <a:ext cx="433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d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484438" y="2859112"/>
            <a:ext cx="4333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c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7524750" y="3147814"/>
            <a:ext cx="503238" cy="574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250825" y="3722489"/>
            <a:ext cx="433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A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555875" y="3795514"/>
            <a:ext cx="433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A</a:t>
            </a:r>
            <a:r>
              <a:rPr lang="en-GB" baseline="30000"/>
              <a:t>2</a:t>
            </a:r>
            <a:endParaRPr lang="en-GB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5435600" y="3866952"/>
            <a:ext cx="433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A</a:t>
            </a:r>
            <a:r>
              <a:rPr lang="en-GB" baseline="30000"/>
              <a:t>4</a:t>
            </a:r>
            <a:endParaRPr lang="en-GB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916238" y="3795514"/>
            <a:ext cx="433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=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5867400" y="3866952"/>
            <a:ext cx="433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=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3572906" y="1115720"/>
            <a:ext cx="43068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How many walks of length 4 are there from a to c?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2989263" y="1115720"/>
            <a:ext cx="433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67485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YDF 2015/16 Lecture 5 AMC</a:t>
            </a:r>
            <a:endParaRPr lang="en-GB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02060"/>
                </a:solidFill>
              </a:rPr>
              <a:t>Today</a:t>
            </a:r>
          </a:p>
          <a:p>
            <a:pPr>
              <a:buNone/>
            </a:pPr>
            <a:r>
              <a:rPr lang="en-GB" dirty="0"/>
              <a:t>	Work on graph theory in tutorial</a:t>
            </a:r>
          </a:p>
          <a:p>
            <a:r>
              <a:rPr lang="en-GB" dirty="0"/>
              <a:t>Try and do Q 1-6 on the Graph theory </a:t>
            </a:r>
          </a:p>
        </p:txBody>
      </p:sp>
    </p:spTree>
    <p:extLst>
      <p:ext uri="{BB962C8B-B14F-4D97-AF65-F5344CB8AC3E}">
        <p14:creationId xmlns:p14="http://schemas.microsoft.com/office/powerpoint/2010/main" val="225891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YDF 2015/16 Lecture 5 AMC</a:t>
            </a:r>
            <a:endParaRPr lang="en-GB" dirty="0" smtClean="0"/>
          </a:p>
        </p:txBody>
      </p:sp>
      <p:pic>
        <p:nvPicPr>
          <p:cNvPr id="8" name="Picture 2" descr="http://www.tfl.gov.uk/assets/images/general/beckmap1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2921" t="4476" r="3330" b="5588"/>
          <a:stretch>
            <a:fillRect/>
          </a:stretch>
        </p:blipFill>
        <p:spPr bwMode="auto">
          <a:xfrm>
            <a:off x="683568" y="0"/>
            <a:ext cx="7676484" cy="5142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283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YDF 2015/16 Lecture 5 AMC</a:t>
            </a:r>
            <a:endParaRPr lang="en-GB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146" name="Picture 2" descr="schematic 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0"/>
            <a:ext cx="6984776" cy="515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51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Underground ‘Map’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192174"/>
            <a:ext cx="3458344" cy="3611823"/>
          </a:xfrm>
        </p:spPr>
        <p:txBody>
          <a:bodyPr>
            <a:noAutofit/>
          </a:bodyPr>
          <a:lstStyle/>
          <a:p>
            <a:r>
              <a:rPr lang="en-GB" sz="1400" dirty="0" smtClean="0"/>
              <a:t>Are the distances correct?</a:t>
            </a:r>
          </a:p>
          <a:p>
            <a:r>
              <a:rPr lang="en-GB" sz="1400" dirty="0" smtClean="0"/>
              <a:t>Are the directions correct?</a:t>
            </a:r>
          </a:p>
          <a:p>
            <a:r>
              <a:rPr lang="en-GB" sz="1400" dirty="0" smtClean="0"/>
              <a:t>Does the river look right?</a:t>
            </a:r>
          </a:p>
          <a:p>
            <a:r>
              <a:rPr lang="en-GB" sz="1400" dirty="0" smtClean="0"/>
              <a:t>Should all the lines be straight?</a:t>
            </a:r>
          </a:p>
          <a:p>
            <a:r>
              <a:rPr lang="en-GB" sz="1400" dirty="0" smtClean="0"/>
              <a:t>What information does it give?</a:t>
            </a:r>
          </a:p>
          <a:p>
            <a:endParaRPr lang="en-GB" sz="14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>
          <a:xfrm>
            <a:off x="4067944" y="1192174"/>
            <a:ext cx="4968552" cy="375584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GB" sz="1400" dirty="0"/>
              <a:t>What the different stations are       </a:t>
            </a:r>
            <a:r>
              <a:rPr lang="en-GB" sz="1400" dirty="0">
                <a:solidFill>
                  <a:schemeClr val="accent2"/>
                </a:solidFill>
              </a:rPr>
              <a:t> </a:t>
            </a:r>
            <a:endParaRPr lang="en-GB" sz="1400" dirty="0" smtClean="0">
              <a:solidFill>
                <a:schemeClr val="accent2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GB" sz="1400" dirty="0" smtClean="0">
                <a:solidFill>
                  <a:schemeClr val="accent2"/>
                </a:solidFill>
              </a:rPr>
              <a:t>	e.g</a:t>
            </a:r>
            <a:r>
              <a:rPr lang="en-GB" sz="1400" dirty="0">
                <a:solidFill>
                  <a:schemeClr val="accent2"/>
                </a:solidFill>
              </a:rPr>
              <a:t>. Brent Cross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What the different routes are	</a:t>
            </a:r>
            <a:endParaRPr lang="en-GB" sz="1400" dirty="0" smtClean="0"/>
          </a:p>
          <a:p>
            <a:pPr marL="0" indent="0">
              <a:spcBef>
                <a:spcPts val="300"/>
              </a:spcBef>
              <a:buNone/>
            </a:pPr>
            <a:r>
              <a:rPr lang="en-GB" sz="1400" dirty="0">
                <a:solidFill>
                  <a:schemeClr val="accent2"/>
                </a:solidFill>
              </a:rPr>
              <a:t>	</a:t>
            </a:r>
            <a:r>
              <a:rPr lang="en-GB" sz="1400" dirty="0" smtClean="0">
                <a:solidFill>
                  <a:schemeClr val="accent2"/>
                </a:solidFill>
              </a:rPr>
              <a:t>e.g</a:t>
            </a:r>
            <a:r>
              <a:rPr lang="en-GB" sz="1400" dirty="0">
                <a:solidFill>
                  <a:schemeClr val="accent2"/>
                </a:solidFill>
              </a:rPr>
              <a:t>. Bakerloo Line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Which stations are connected to each other on the same line    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400" dirty="0"/>
              <a:t> </a:t>
            </a:r>
            <a:r>
              <a:rPr lang="en-GB" sz="1400" dirty="0" smtClean="0"/>
              <a:t>	</a:t>
            </a:r>
            <a:r>
              <a:rPr lang="en-GB" sz="1400" dirty="0" smtClean="0">
                <a:solidFill>
                  <a:schemeClr val="accent2"/>
                </a:solidFill>
              </a:rPr>
              <a:t>e.g</a:t>
            </a:r>
            <a:r>
              <a:rPr lang="en-GB" sz="1400" dirty="0">
                <a:solidFill>
                  <a:schemeClr val="accent2"/>
                </a:solidFill>
              </a:rPr>
              <a:t>. Brent Cross and Chalk Farm </a:t>
            </a:r>
            <a:r>
              <a:rPr lang="en-GB" sz="1400" dirty="0"/>
              <a:t>YES</a:t>
            </a:r>
            <a:r>
              <a:rPr lang="en-GB" sz="1400" dirty="0">
                <a:solidFill>
                  <a:schemeClr val="accent2"/>
                </a:solidFill>
              </a:rPr>
              <a:t>   </a:t>
            </a:r>
            <a:endParaRPr lang="en-GB" sz="1400" dirty="0" smtClean="0">
              <a:solidFill>
                <a:schemeClr val="accent2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GB" sz="1400" dirty="0">
                <a:solidFill>
                  <a:schemeClr val="accent2"/>
                </a:solidFill>
              </a:rPr>
              <a:t>	</a:t>
            </a:r>
            <a:r>
              <a:rPr lang="en-GB" sz="1400" dirty="0" smtClean="0">
                <a:solidFill>
                  <a:schemeClr val="accent2"/>
                </a:solidFill>
              </a:rPr>
              <a:t>       Brent </a:t>
            </a:r>
            <a:r>
              <a:rPr lang="en-GB" sz="1400" dirty="0">
                <a:solidFill>
                  <a:schemeClr val="accent2"/>
                </a:solidFill>
              </a:rPr>
              <a:t>Cross and </a:t>
            </a:r>
            <a:r>
              <a:rPr lang="en-GB" sz="1400" dirty="0" err="1">
                <a:solidFill>
                  <a:schemeClr val="accent2"/>
                </a:solidFill>
              </a:rPr>
              <a:t>Neasdon</a:t>
            </a:r>
            <a:r>
              <a:rPr lang="en-GB" sz="1400" dirty="0">
                <a:solidFill>
                  <a:schemeClr val="accent2"/>
                </a:solidFill>
              </a:rPr>
              <a:t> </a:t>
            </a:r>
            <a:r>
              <a:rPr lang="en-GB" sz="1400" dirty="0"/>
              <a:t>NO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The route between stations which are connected to each other on the same line    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400" dirty="0" smtClean="0"/>
              <a:t>	</a:t>
            </a:r>
            <a:r>
              <a:rPr lang="en-GB" sz="1400" dirty="0" smtClean="0">
                <a:solidFill>
                  <a:schemeClr val="accent2"/>
                </a:solidFill>
              </a:rPr>
              <a:t>e.g</a:t>
            </a:r>
            <a:r>
              <a:rPr lang="en-GB" sz="1400" dirty="0">
                <a:solidFill>
                  <a:schemeClr val="accent2"/>
                </a:solidFill>
              </a:rPr>
              <a:t>. Brent Cross, Golders Green</a:t>
            </a:r>
            <a:r>
              <a:rPr lang="en-GB" sz="1400" dirty="0" smtClean="0">
                <a:solidFill>
                  <a:schemeClr val="accent2"/>
                </a:solidFill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400" dirty="0" smtClean="0">
                <a:solidFill>
                  <a:schemeClr val="accent2"/>
                </a:solidFill>
              </a:rPr>
              <a:t>	Hampstead</a:t>
            </a:r>
            <a:r>
              <a:rPr lang="en-GB" sz="1400" dirty="0">
                <a:solidFill>
                  <a:schemeClr val="accent2"/>
                </a:solidFill>
              </a:rPr>
              <a:t>, Belsize Park,  Chalk Farm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How the different lines are </a:t>
            </a:r>
            <a:r>
              <a:rPr lang="en-GB" sz="1400" dirty="0" smtClean="0"/>
              <a:t>connected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400" dirty="0" smtClean="0">
                <a:solidFill>
                  <a:schemeClr val="accent2"/>
                </a:solidFill>
              </a:rPr>
              <a:t>	e.g. Central meets </a:t>
            </a:r>
            <a:r>
              <a:rPr lang="en-GB" sz="1400" dirty="0">
                <a:solidFill>
                  <a:schemeClr val="accent2"/>
                </a:solidFill>
              </a:rPr>
              <a:t>Victoria at Oxford </a:t>
            </a:r>
            <a:r>
              <a:rPr lang="en-GB" sz="1400" dirty="0" smtClean="0">
                <a:solidFill>
                  <a:schemeClr val="accent2"/>
                </a:solidFill>
              </a:rPr>
              <a:t>Circus</a:t>
            </a:r>
            <a:endParaRPr lang="en-GB" sz="1400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smtClean="0"/>
              <a:t>YDF 2015/16 Lecture 5 AMC</a:t>
            </a:r>
            <a:endParaRPr lang="en-GB" dirty="0" smtClean="0"/>
          </a:p>
        </p:txBody>
      </p:sp>
      <p:pic>
        <p:nvPicPr>
          <p:cNvPr id="9" name="Picture 2" descr="schematic ma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15766"/>
            <a:ext cx="2808312" cy="207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13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Diagrams 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79512" y="1203598"/>
            <a:ext cx="3536069" cy="1091544"/>
          </a:xfrm>
          <a:ln>
            <a:solidFill>
              <a:schemeClr val="bg2"/>
            </a:solidFill>
          </a:ln>
        </p:spPr>
        <p:txBody>
          <a:bodyPr>
            <a:normAutofit/>
          </a:bodyPr>
          <a:lstStyle/>
          <a:p>
            <a:r>
              <a:rPr lang="en-GB" sz="2000" dirty="0" smtClean="0"/>
              <a:t>We use these to display </a:t>
            </a:r>
            <a:r>
              <a:rPr lang="en-GB" sz="2000" dirty="0" smtClean="0">
                <a:solidFill>
                  <a:schemeClr val="accent4"/>
                </a:solidFill>
              </a:rPr>
              <a:t>‘connections’ </a:t>
            </a:r>
            <a:r>
              <a:rPr lang="en-GB" sz="2000" dirty="0" smtClean="0"/>
              <a:t>and </a:t>
            </a:r>
            <a:r>
              <a:rPr lang="en-GB" sz="2000" dirty="0" smtClean="0">
                <a:solidFill>
                  <a:schemeClr val="accent4"/>
                </a:solidFill>
              </a:rPr>
              <a:t>‘objects’ </a:t>
            </a:r>
            <a:r>
              <a:rPr lang="en-GB" sz="2000" dirty="0" smtClean="0"/>
              <a:t>to be connected</a:t>
            </a:r>
            <a:endParaRPr lang="en-GB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smtClean="0"/>
              <a:t>YDF 2015/16 Lecture 5 AMC</a:t>
            </a:r>
            <a:endParaRPr lang="en-GB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5815331" y="0"/>
            <a:ext cx="3299742" cy="5143500"/>
            <a:chOff x="5815331" y="0"/>
            <a:chExt cx="3299742" cy="5143500"/>
          </a:xfrm>
        </p:grpSpPr>
        <p:pic>
          <p:nvPicPr>
            <p:cNvPr id="8194" name="Picture 2" descr="C:\Users\fy02\AppData\Local\Microsoft\Windows\Temporary Internet Files\Content.IE5\UN746CKY\aCmR6[1]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5331" y="0"/>
              <a:ext cx="3299742" cy="514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156971" y="555526"/>
              <a:ext cx="1586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2000" dirty="0">
                  <a:latin typeface="+mn-lt"/>
                </a:rPr>
                <a:t>File Structures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35896" y="627534"/>
            <a:ext cx="2726432" cy="2294993"/>
            <a:chOff x="3850309" y="1544372"/>
            <a:chExt cx="2726432" cy="2294993"/>
          </a:xfrm>
          <a:solidFill>
            <a:schemeClr val="bg1"/>
          </a:solidFill>
        </p:grpSpPr>
        <p:pic>
          <p:nvPicPr>
            <p:cNvPr id="8196" name="Picture 4" descr="C:\Users\fy02\AppData\Local\Microsoft\Windows\Temporary Internet Files\Content.IE5\6ZAKI980\wiring-diagram0[1]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0309" y="1794541"/>
              <a:ext cx="2726432" cy="2044824"/>
            </a:xfrm>
            <a:prstGeom prst="rect">
              <a:avLst/>
            </a:prstGeom>
            <a:grpFill/>
            <a:extLst/>
          </p:spPr>
        </p:pic>
        <p:sp>
          <p:nvSpPr>
            <p:cNvPr id="15" name="Rectangle 14"/>
            <p:cNvSpPr/>
            <p:nvPr/>
          </p:nvSpPr>
          <p:spPr>
            <a:xfrm>
              <a:off x="4283202" y="1544372"/>
              <a:ext cx="1921423" cy="4001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2000" dirty="0" smtClean="0">
                  <a:latin typeface="+mn-lt"/>
                </a:rPr>
                <a:t>Wiring diagrams</a:t>
              </a:r>
              <a:endParaRPr lang="en-GB" sz="2000" dirty="0"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5566" y="2678861"/>
            <a:ext cx="2425487" cy="2226525"/>
            <a:chOff x="35496" y="2571750"/>
            <a:chExt cx="2425487" cy="2226525"/>
          </a:xfrm>
        </p:grpSpPr>
        <p:pic>
          <p:nvPicPr>
            <p:cNvPr id="8203" name="Picture 11" descr="C:\Users\fy02\AppData\Local\Microsoft\Windows\Temporary Internet Files\Content.IE5\JU6A6UUJ\Family_Tree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6" y="2571750"/>
              <a:ext cx="2425487" cy="1819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214025" y="4398165"/>
              <a:ext cx="14132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GB" sz="2000" dirty="0"/>
                <a:t>Family trees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562601" y="3125358"/>
            <a:ext cx="2233613" cy="1579973"/>
            <a:chOff x="3756599" y="2945285"/>
            <a:chExt cx="2233613" cy="1579973"/>
          </a:xfrm>
        </p:grpSpPr>
        <p:grpSp>
          <p:nvGrpSpPr>
            <p:cNvPr id="32" name="Organization Chart 61"/>
            <p:cNvGrpSpPr>
              <a:grpSpLocks/>
            </p:cNvGrpSpPr>
            <p:nvPr/>
          </p:nvGrpSpPr>
          <p:grpSpPr bwMode="auto">
            <a:xfrm>
              <a:off x="3756599" y="2945285"/>
              <a:ext cx="2233613" cy="1117600"/>
              <a:chOff x="1126" y="1443"/>
              <a:chExt cx="2880" cy="720"/>
            </a:xfrm>
          </p:grpSpPr>
          <p:cxnSp>
            <p:nvCxnSpPr>
              <p:cNvPr id="33" name="_s2052"/>
              <p:cNvCxnSpPr>
                <a:cxnSpLocks noChangeShapeType="1"/>
                <a:stCxn id="39" idx="0"/>
                <a:endCxn id="36" idx="2"/>
              </p:cNvCxnSpPr>
              <p:nvPr/>
            </p:nvCxnSpPr>
            <p:spPr bwMode="auto">
              <a:xfrm rot="5400000" flipH="1">
                <a:off x="2998" y="1299"/>
                <a:ext cx="144" cy="1008"/>
              </a:xfrm>
              <a:prstGeom prst="bentConnector3">
                <a:avLst>
                  <a:gd name="adj1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" name="_s2053"/>
              <p:cNvCxnSpPr>
                <a:cxnSpLocks noChangeShapeType="1"/>
                <a:stCxn id="38" idx="0"/>
                <a:endCxn id="36" idx="2"/>
              </p:cNvCxnSpPr>
              <p:nvPr/>
            </p:nvCxnSpPr>
            <p:spPr bwMode="auto">
              <a:xfrm rot="16200000">
                <a:off x="2495" y="1802"/>
                <a:ext cx="144" cy="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" name="_s2054"/>
              <p:cNvCxnSpPr>
                <a:cxnSpLocks noChangeShapeType="1"/>
                <a:stCxn id="37" idx="0"/>
                <a:endCxn id="36" idx="2"/>
              </p:cNvCxnSpPr>
              <p:nvPr/>
            </p:nvCxnSpPr>
            <p:spPr bwMode="auto">
              <a:xfrm rot="16200000">
                <a:off x="1991" y="1298"/>
                <a:ext cx="144" cy="1009"/>
              </a:xfrm>
              <a:prstGeom prst="bentConnector3">
                <a:avLst>
                  <a:gd name="adj1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" name="_s2055"/>
              <p:cNvSpPr>
                <a:spLocks noChangeArrowheads="1"/>
              </p:cNvSpPr>
              <p:nvPr/>
            </p:nvSpPr>
            <p:spPr bwMode="auto">
              <a:xfrm>
                <a:off x="2134" y="1443"/>
                <a:ext cx="864" cy="2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_s2056"/>
              <p:cNvSpPr>
                <a:spLocks noChangeArrowheads="1"/>
              </p:cNvSpPr>
              <p:nvPr/>
            </p:nvSpPr>
            <p:spPr bwMode="auto">
              <a:xfrm>
                <a:off x="1126" y="1875"/>
                <a:ext cx="864" cy="2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" name="_s2057"/>
              <p:cNvSpPr>
                <a:spLocks noChangeArrowheads="1"/>
              </p:cNvSpPr>
              <p:nvPr/>
            </p:nvSpPr>
            <p:spPr bwMode="auto">
              <a:xfrm>
                <a:off x="2134" y="1875"/>
                <a:ext cx="864" cy="2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" name="_s2058"/>
              <p:cNvSpPr>
                <a:spLocks noChangeArrowheads="1"/>
              </p:cNvSpPr>
              <p:nvPr/>
            </p:nvSpPr>
            <p:spPr bwMode="auto">
              <a:xfrm>
                <a:off x="3142" y="1875"/>
                <a:ext cx="864" cy="2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4013759" y="4155926"/>
              <a:ext cx="16414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GB" dirty="0"/>
                <a:t>Structure Charts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67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868144" y="171450"/>
            <a:ext cx="2894856" cy="7429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‘Maps’</a:t>
            </a:r>
            <a:endParaRPr lang="en-GB" dirty="0"/>
          </a:p>
        </p:txBody>
      </p:sp>
      <p:graphicFrame>
        <p:nvGraphicFramePr>
          <p:cNvPr id="10" name="Content Placeholder 9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44053021"/>
              </p:ext>
            </p:extLst>
          </p:nvPr>
        </p:nvGraphicFramePr>
        <p:xfrm>
          <a:off x="-108520" y="2571750"/>
          <a:ext cx="4474945" cy="2893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Picture" r:id="rId3" imgW="2730500" imgH="1765300" progId="Word.Picture.8">
                  <p:embed/>
                </p:oleObj>
              </mc:Choice>
              <mc:Fallback>
                <p:oleObj name="Picture" r:id="rId3" imgW="2730500" imgH="176530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720" t="-7065" r="-4720" b="-7065"/>
                      <a:stretch>
                        <a:fillRect/>
                      </a:stretch>
                    </p:blipFill>
                    <p:spPr bwMode="auto">
                      <a:xfrm>
                        <a:off x="-108520" y="2571750"/>
                        <a:ext cx="4474945" cy="2893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796135" y="1192174"/>
            <a:ext cx="2934965" cy="3611823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ct val="50000"/>
              </a:spcBef>
            </a:pPr>
            <a:r>
              <a:rPr lang="en-GB" sz="3200" dirty="0"/>
              <a:t>Here in this ‘map’ only the connections are of interest and the distances given</a:t>
            </a:r>
          </a:p>
          <a:p>
            <a:pPr marL="268288" indent="0">
              <a:spcBef>
                <a:spcPct val="50000"/>
              </a:spcBef>
              <a:buNone/>
            </a:pPr>
            <a:r>
              <a:rPr lang="en-GB" sz="3200" dirty="0" smtClean="0"/>
              <a:t>‘</a:t>
            </a:r>
            <a:r>
              <a:rPr lang="en-GB" sz="3200" dirty="0"/>
              <a:t>as the crow flies’ in the way the cables would be laid.</a:t>
            </a:r>
          </a:p>
          <a:p>
            <a:pPr>
              <a:spcBef>
                <a:spcPct val="50000"/>
              </a:spcBef>
            </a:pPr>
            <a:endParaRPr lang="en-GB" sz="3200" dirty="0"/>
          </a:p>
          <a:p>
            <a:pPr>
              <a:spcBef>
                <a:spcPct val="50000"/>
              </a:spcBef>
            </a:pPr>
            <a:r>
              <a:rPr lang="en-GB" sz="3200" dirty="0"/>
              <a:t>What could you use it for?</a:t>
            </a:r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smtClean="0"/>
              <a:t>YDF 2015/16 Lecture 5 AMC</a:t>
            </a:r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5630863" cy="28597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34963" y="217488"/>
            <a:ext cx="5295900" cy="284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(Cable company example from book )</a:t>
            </a:r>
          </a:p>
          <a:p>
            <a:pPr>
              <a:spcBef>
                <a:spcPct val="50000"/>
              </a:spcBef>
            </a:pPr>
            <a:r>
              <a:rPr lang="en-GB" dirty="0"/>
              <a:t>A leading TV company is setting up a new cable TV company based at Leicester which has existing connections as shown to the towns  Derby, Nottingham, Grantham, Ashby-de-la-Zouch, Loughborough and Melton Mowbray.  Find the minimum amount of cable which will connect all the towns. </a:t>
            </a:r>
          </a:p>
          <a:p>
            <a:pPr>
              <a:spcBef>
                <a:spcPct val="50000"/>
              </a:spcBef>
            </a:pPr>
            <a:r>
              <a:rPr lang="en-GB" dirty="0"/>
              <a:t>(distances between towns shown in miles)</a:t>
            </a:r>
          </a:p>
        </p:txBody>
      </p:sp>
    </p:spTree>
    <p:extLst>
      <p:ext uri="{BB962C8B-B14F-4D97-AF65-F5344CB8AC3E}">
        <p14:creationId xmlns:p14="http://schemas.microsoft.com/office/powerpoint/2010/main" val="406397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‘Maps’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508103" y="1192174"/>
            <a:ext cx="3456385" cy="3611823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GB" sz="1600" dirty="0"/>
              <a:t>Working out total miles of cabling </a:t>
            </a:r>
            <a:r>
              <a:rPr lang="en-GB" sz="1600" dirty="0" smtClean="0"/>
              <a:t>required?</a:t>
            </a:r>
            <a:endParaRPr lang="en-GB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3366FF"/>
                </a:solidFill>
              </a:rPr>
              <a:t>YES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/>
              <a:t>How to get to the towns avoiding </a:t>
            </a:r>
            <a:r>
              <a:rPr lang="en-GB" sz="1600" dirty="0" smtClean="0"/>
              <a:t>motorways?</a:t>
            </a:r>
            <a:endParaRPr lang="en-GB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3366FF"/>
                </a:solidFill>
              </a:rPr>
              <a:t>NO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/>
              <a:t>Check which cabling runs NS and which </a:t>
            </a:r>
            <a:r>
              <a:rPr lang="en-GB" sz="1600" dirty="0" smtClean="0"/>
              <a:t>EW?</a:t>
            </a:r>
            <a:endParaRPr lang="en-GB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>
                <a:solidFill>
                  <a:srgbClr val="3366FF"/>
                </a:solidFill>
              </a:rPr>
              <a:t>NO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/>
              <a:t>Look to see which towns could be connected to </a:t>
            </a:r>
            <a:r>
              <a:rPr lang="en-GB" sz="1600" dirty="0" smtClean="0"/>
              <a:t>Loughborough?</a:t>
            </a:r>
            <a:endParaRPr lang="en-GB" sz="1600" dirty="0"/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 smtClean="0">
                <a:solidFill>
                  <a:srgbClr val="3366FF"/>
                </a:solidFill>
              </a:rPr>
              <a:t>YES</a:t>
            </a:r>
            <a:endParaRPr lang="en-GB" sz="1600" dirty="0">
              <a:solidFill>
                <a:srgbClr val="3366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smtClean="0"/>
              <a:t>YDF 2015/16 Lecture 5 AMC</a:t>
            </a:r>
            <a:endParaRPr lang="en-GB" dirty="0" smtClean="0"/>
          </a:p>
        </p:txBody>
      </p:sp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26931870"/>
              </p:ext>
            </p:extLst>
          </p:nvPr>
        </p:nvGraphicFramePr>
        <p:xfrm>
          <a:off x="5734" y="1131589"/>
          <a:ext cx="5862409" cy="3789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Picture" r:id="rId3" imgW="2730500" imgH="1765300" progId="Word.Picture.8">
                  <p:embed/>
                </p:oleObj>
              </mc:Choice>
              <mc:Fallback>
                <p:oleObj name="Picture" r:id="rId3" imgW="2730500" imgH="1765300" progId="Word.Picture.8">
                  <p:embed/>
                  <p:pic>
                    <p:nvPicPr>
                      <p:cNvPr id="0" name="Content Placeholder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720" t="-7065" r="-4720" b="-7065"/>
                      <a:stretch>
                        <a:fillRect/>
                      </a:stretch>
                    </p:blipFill>
                    <p:spPr bwMode="auto">
                      <a:xfrm>
                        <a:off x="5734" y="1131589"/>
                        <a:ext cx="5862409" cy="37890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355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520</TotalTime>
  <Words>1568</Words>
  <Application>Microsoft Office PowerPoint</Application>
  <PresentationFormat>On-screen Show (16:9)</PresentationFormat>
  <Paragraphs>449</Paragraphs>
  <Slides>38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Arial Black</vt:lpstr>
      <vt:lpstr>Calibri</vt:lpstr>
      <vt:lpstr>Symbol</vt:lpstr>
      <vt:lpstr>Times New Roman</vt:lpstr>
      <vt:lpstr>Tw Cen MT</vt:lpstr>
      <vt:lpstr>Wingdings</vt:lpstr>
      <vt:lpstr>Wingdings 2</vt:lpstr>
      <vt:lpstr>Median</vt:lpstr>
      <vt:lpstr>Picture</vt:lpstr>
      <vt:lpstr>Equation</vt:lpstr>
      <vt:lpstr>Networks graph theory</vt:lpstr>
      <vt:lpstr>Graph theory - misleading title</vt:lpstr>
      <vt:lpstr>Harry Beck</vt:lpstr>
      <vt:lpstr>PowerPoint Presentation</vt:lpstr>
      <vt:lpstr>PowerPoint Presentation</vt:lpstr>
      <vt:lpstr>Underground ‘Map’</vt:lpstr>
      <vt:lpstr>Diagrams </vt:lpstr>
      <vt:lpstr>‘Maps’</vt:lpstr>
      <vt:lpstr>‘Maps’</vt:lpstr>
      <vt:lpstr>Sat Nav and alternative version</vt:lpstr>
      <vt:lpstr>PowerPoint Presentation</vt:lpstr>
      <vt:lpstr>Euler (https://en.wikipedia.org/wiki/Leonhard_Euler)</vt:lpstr>
      <vt:lpstr>Comparison of diagrams</vt:lpstr>
      <vt:lpstr>Terminology - A graph G is made up from two finite sets</vt:lpstr>
      <vt:lpstr>Terminology </vt:lpstr>
      <vt:lpstr>Spot the difference</vt:lpstr>
      <vt:lpstr>Simple?</vt:lpstr>
      <vt:lpstr>Walk - A walk in G is a sequence of edges </vt:lpstr>
      <vt:lpstr>Walks, Paths and Trails</vt:lpstr>
      <vt:lpstr>Walks, Trails and Paths  - Walk Wherever you Want to</vt:lpstr>
      <vt:lpstr>Walks, Trails and Paths -Trail to somewhere Twice,      Two different ways </vt:lpstr>
      <vt:lpstr>Walks, Trails and Paths    - Paths only Pick a Place once</vt:lpstr>
      <vt:lpstr>PowerPoint Presentation</vt:lpstr>
      <vt:lpstr>PowerPoint Presentation</vt:lpstr>
      <vt:lpstr>Are you connected?</vt:lpstr>
      <vt:lpstr>Are you connected?</vt:lpstr>
      <vt:lpstr>Trees</vt:lpstr>
      <vt:lpstr>Tree example</vt:lpstr>
      <vt:lpstr>Subgraphs </vt:lpstr>
      <vt:lpstr>Spanning trees</vt:lpstr>
      <vt:lpstr>Adjacency Matrices</vt:lpstr>
      <vt:lpstr>Another example</vt:lpstr>
      <vt:lpstr>PowerPoint Presentation</vt:lpstr>
      <vt:lpstr>Find the adjacency matrices</vt:lpstr>
      <vt:lpstr>PowerPoint Presentation</vt:lpstr>
      <vt:lpstr>PowerPoint Presentation</vt:lpstr>
      <vt:lpstr>Another example</vt:lpstr>
      <vt:lpstr>PowerPoint Presentation</vt:lpstr>
    </vt:vector>
  </TitlesOfParts>
  <Company>University of Greenwich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VECTORS AND MATRICES</dc:title>
  <dc:creator>Yvonne Fryer</dc:creator>
  <cp:lastModifiedBy>Usman Basharat</cp:lastModifiedBy>
  <cp:revision>40</cp:revision>
  <dcterms:created xsi:type="dcterms:W3CDTF">2016-02-11T13:02:46Z</dcterms:created>
  <dcterms:modified xsi:type="dcterms:W3CDTF">2016-03-21T22:51:00Z</dcterms:modified>
</cp:coreProperties>
</file>