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44"/>
  </p:notesMasterIdLst>
  <p:sldIdLst>
    <p:sldId id="256" r:id="rId2"/>
    <p:sldId id="314" r:id="rId3"/>
    <p:sldId id="315" r:id="rId4"/>
    <p:sldId id="316" r:id="rId5"/>
    <p:sldId id="318" r:id="rId6"/>
    <p:sldId id="319" r:id="rId7"/>
    <p:sldId id="321" r:id="rId8"/>
    <p:sldId id="322" r:id="rId9"/>
    <p:sldId id="320" r:id="rId10"/>
    <p:sldId id="323" r:id="rId11"/>
    <p:sldId id="324" r:id="rId12"/>
    <p:sldId id="325" r:id="rId13"/>
    <p:sldId id="326" r:id="rId14"/>
    <p:sldId id="327" r:id="rId15"/>
    <p:sldId id="328" r:id="rId16"/>
    <p:sldId id="332" r:id="rId17"/>
    <p:sldId id="330"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FFF00"/>
    <a:srgbClr val="F9FBFD"/>
    <a:srgbClr val="EDEE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42" autoAdjust="0"/>
    <p:restoredTop sz="94660"/>
  </p:normalViewPr>
  <p:slideViewPr>
    <p:cSldViewPr>
      <p:cViewPr varScale="1">
        <p:scale>
          <a:sx n="97" d="100"/>
          <a:sy n="97" d="100"/>
        </p:scale>
        <p:origin x="84" y="74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5DEABD-013D-4B1D-A2C0-D0D934519B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7B2F3C42-BDC0-4918-9403-12113E3AD3FA}">
      <dgm:prSet phldrT="[Text]" custT="1"/>
      <dgm:spPr/>
      <dgm:t>
        <a:bodyPr/>
        <a:lstStyle/>
        <a:p>
          <a:r>
            <a:rPr lang="en-GB" sz="2000" dirty="0" smtClean="0"/>
            <a:t>Title of Algorithm</a:t>
          </a:r>
          <a:endParaRPr lang="en-GB" sz="2000" dirty="0"/>
        </a:p>
      </dgm:t>
    </dgm:pt>
    <dgm:pt modelId="{B58CB698-DD20-4A43-B4A7-AF9EEA51AC9C}" type="parTrans" cxnId="{9E691298-A7F1-4C36-98D4-D9D43B6C84A1}">
      <dgm:prSet/>
      <dgm:spPr/>
      <dgm:t>
        <a:bodyPr/>
        <a:lstStyle/>
        <a:p>
          <a:endParaRPr lang="en-GB"/>
        </a:p>
      </dgm:t>
    </dgm:pt>
    <dgm:pt modelId="{A0FFCC9F-7FC4-40D3-8540-17235DA7E204}" type="sibTrans" cxnId="{9E691298-A7F1-4C36-98D4-D9D43B6C84A1}">
      <dgm:prSet/>
      <dgm:spPr/>
      <dgm:t>
        <a:bodyPr/>
        <a:lstStyle/>
        <a:p>
          <a:endParaRPr lang="en-GB"/>
        </a:p>
      </dgm:t>
    </dgm:pt>
    <dgm:pt modelId="{C930E750-84B6-41A4-988A-1AA280150C13}">
      <dgm:prSet phldrT="[Text]" custT="1"/>
      <dgm:spPr/>
      <dgm:t>
        <a:bodyPr/>
        <a:lstStyle/>
        <a:p>
          <a:r>
            <a:rPr lang="en-GB" sz="2000" dirty="0" smtClean="0"/>
            <a:t>Process 1</a:t>
          </a:r>
          <a:endParaRPr lang="en-GB" sz="2000" dirty="0"/>
        </a:p>
      </dgm:t>
    </dgm:pt>
    <dgm:pt modelId="{AE8EC41E-214B-467A-8E39-2529740646CE}" type="parTrans" cxnId="{7FCB1B2F-A5BD-4EC4-9ECA-FB98E07CB14E}">
      <dgm:prSet/>
      <dgm:spPr/>
      <dgm:t>
        <a:bodyPr/>
        <a:lstStyle/>
        <a:p>
          <a:endParaRPr lang="en-GB"/>
        </a:p>
      </dgm:t>
    </dgm:pt>
    <dgm:pt modelId="{FA1FE24A-348D-4C95-A05B-B9CF22FE8F25}" type="sibTrans" cxnId="{7FCB1B2F-A5BD-4EC4-9ECA-FB98E07CB14E}">
      <dgm:prSet/>
      <dgm:spPr/>
      <dgm:t>
        <a:bodyPr/>
        <a:lstStyle/>
        <a:p>
          <a:endParaRPr lang="en-GB"/>
        </a:p>
      </dgm:t>
    </dgm:pt>
    <dgm:pt modelId="{3865569F-94C7-4034-8888-9B172E936745}">
      <dgm:prSet phldrT="[Text]" custT="1"/>
      <dgm:spPr/>
      <dgm:t>
        <a:bodyPr/>
        <a:lstStyle/>
        <a:p>
          <a:r>
            <a:rPr lang="en-GB" sz="2000" dirty="0" smtClean="0"/>
            <a:t>Process 2</a:t>
          </a:r>
          <a:endParaRPr lang="en-GB" sz="2000" dirty="0"/>
        </a:p>
      </dgm:t>
    </dgm:pt>
    <dgm:pt modelId="{701CBDED-E175-4506-85AD-F06D3E8620AB}" type="parTrans" cxnId="{12E83930-D942-4684-9735-8BF179B5A231}">
      <dgm:prSet/>
      <dgm:spPr/>
      <dgm:t>
        <a:bodyPr/>
        <a:lstStyle/>
        <a:p>
          <a:endParaRPr lang="en-GB"/>
        </a:p>
      </dgm:t>
    </dgm:pt>
    <dgm:pt modelId="{1A60FC70-626F-4E2E-BDF2-8B2B2E078805}" type="sibTrans" cxnId="{12E83930-D942-4684-9735-8BF179B5A231}">
      <dgm:prSet/>
      <dgm:spPr/>
      <dgm:t>
        <a:bodyPr/>
        <a:lstStyle/>
        <a:p>
          <a:endParaRPr lang="en-GB"/>
        </a:p>
      </dgm:t>
    </dgm:pt>
    <dgm:pt modelId="{25D2DE7B-CB6B-4E12-BC02-B682A04C9493}">
      <dgm:prSet phldrT="[Text]" custT="1"/>
      <dgm:spPr/>
      <dgm:t>
        <a:bodyPr/>
        <a:lstStyle/>
        <a:p>
          <a:r>
            <a:rPr lang="en-GB" sz="2000" dirty="0" smtClean="0"/>
            <a:t>Process 3</a:t>
          </a:r>
          <a:endParaRPr lang="en-GB" sz="2000" dirty="0"/>
        </a:p>
      </dgm:t>
    </dgm:pt>
    <dgm:pt modelId="{DE386913-0DD9-41A3-9E00-478517D57F38}" type="parTrans" cxnId="{F178EDC2-C452-434A-9A9D-84D09ECF300E}">
      <dgm:prSet/>
      <dgm:spPr/>
      <dgm:t>
        <a:bodyPr/>
        <a:lstStyle/>
        <a:p>
          <a:endParaRPr lang="en-GB"/>
        </a:p>
      </dgm:t>
    </dgm:pt>
    <dgm:pt modelId="{0C412F7B-F058-44D4-90A8-190AFDA8E15A}" type="sibTrans" cxnId="{F178EDC2-C452-434A-9A9D-84D09ECF300E}">
      <dgm:prSet/>
      <dgm:spPr/>
      <dgm:t>
        <a:bodyPr/>
        <a:lstStyle/>
        <a:p>
          <a:endParaRPr lang="en-GB"/>
        </a:p>
      </dgm:t>
    </dgm:pt>
    <dgm:pt modelId="{F38B9A34-0425-4150-92A8-9B795EEA85CF}">
      <dgm:prSet phldrT="[Text]" custT="1"/>
      <dgm:spPr/>
      <dgm:t>
        <a:bodyPr/>
        <a:lstStyle/>
        <a:p>
          <a:r>
            <a:rPr lang="en-GB" sz="2000" dirty="0" smtClean="0"/>
            <a:t>Process 4</a:t>
          </a:r>
          <a:endParaRPr lang="en-GB" sz="2000" dirty="0"/>
        </a:p>
      </dgm:t>
    </dgm:pt>
    <dgm:pt modelId="{B0649D40-7CA5-44C7-828F-3498ED37EA58}" type="parTrans" cxnId="{65C54B68-21B7-45E1-AFC3-C7D04897FD94}">
      <dgm:prSet/>
      <dgm:spPr/>
      <dgm:t>
        <a:bodyPr/>
        <a:lstStyle/>
        <a:p>
          <a:endParaRPr lang="en-GB"/>
        </a:p>
      </dgm:t>
    </dgm:pt>
    <dgm:pt modelId="{C1E56E97-0AA5-4DC9-82B5-E2BEFBE90E43}" type="sibTrans" cxnId="{65C54B68-21B7-45E1-AFC3-C7D04897FD94}">
      <dgm:prSet/>
      <dgm:spPr/>
      <dgm:t>
        <a:bodyPr/>
        <a:lstStyle/>
        <a:p>
          <a:endParaRPr lang="en-GB"/>
        </a:p>
      </dgm:t>
    </dgm:pt>
    <dgm:pt modelId="{A7136220-AC29-48A6-B203-83758603AA8E}" type="pres">
      <dgm:prSet presAssocID="{595DEABD-013D-4B1D-A2C0-D0D934519B6F}" presName="mainComposite" presStyleCnt="0">
        <dgm:presLayoutVars>
          <dgm:chPref val="1"/>
          <dgm:dir/>
          <dgm:animOne val="branch"/>
          <dgm:animLvl val="lvl"/>
          <dgm:resizeHandles val="exact"/>
        </dgm:presLayoutVars>
      </dgm:prSet>
      <dgm:spPr/>
      <dgm:t>
        <a:bodyPr/>
        <a:lstStyle/>
        <a:p>
          <a:endParaRPr lang="en-GB"/>
        </a:p>
      </dgm:t>
    </dgm:pt>
    <dgm:pt modelId="{6DD3D89F-2EB1-40CC-B70B-504AB583B48C}" type="pres">
      <dgm:prSet presAssocID="{595DEABD-013D-4B1D-A2C0-D0D934519B6F}" presName="hierFlow" presStyleCnt="0"/>
      <dgm:spPr/>
    </dgm:pt>
    <dgm:pt modelId="{6C07FC21-75FA-447A-AAA6-59D3120135EC}" type="pres">
      <dgm:prSet presAssocID="{595DEABD-013D-4B1D-A2C0-D0D934519B6F}" presName="hierChild1" presStyleCnt="0">
        <dgm:presLayoutVars>
          <dgm:chPref val="1"/>
          <dgm:animOne val="branch"/>
          <dgm:animLvl val="lvl"/>
        </dgm:presLayoutVars>
      </dgm:prSet>
      <dgm:spPr/>
    </dgm:pt>
    <dgm:pt modelId="{A905FF40-472D-4E94-95F1-A52D085BDF64}" type="pres">
      <dgm:prSet presAssocID="{7B2F3C42-BDC0-4918-9403-12113E3AD3FA}" presName="Name14" presStyleCnt="0"/>
      <dgm:spPr/>
    </dgm:pt>
    <dgm:pt modelId="{95119006-F892-4BB5-BB42-30BD89E8DE10}" type="pres">
      <dgm:prSet presAssocID="{7B2F3C42-BDC0-4918-9403-12113E3AD3FA}" presName="level1Shape" presStyleLbl="node0" presStyleIdx="0" presStyleCnt="1" custScaleX="150228">
        <dgm:presLayoutVars>
          <dgm:chPref val="3"/>
        </dgm:presLayoutVars>
      </dgm:prSet>
      <dgm:spPr>
        <a:prstGeom prst="rect">
          <a:avLst/>
        </a:prstGeom>
      </dgm:spPr>
      <dgm:t>
        <a:bodyPr/>
        <a:lstStyle/>
        <a:p>
          <a:endParaRPr lang="en-GB"/>
        </a:p>
      </dgm:t>
    </dgm:pt>
    <dgm:pt modelId="{49D92A99-B67F-4610-9B90-85EEE1996BB0}" type="pres">
      <dgm:prSet presAssocID="{7B2F3C42-BDC0-4918-9403-12113E3AD3FA}" presName="hierChild2" presStyleCnt="0"/>
      <dgm:spPr/>
    </dgm:pt>
    <dgm:pt modelId="{213E87C7-4C74-4F42-8655-98D43B21948F}" type="pres">
      <dgm:prSet presAssocID="{AE8EC41E-214B-467A-8E39-2529740646CE}" presName="Name19" presStyleLbl="parChTrans1D2" presStyleIdx="0" presStyleCnt="4"/>
      <dgm:spPr/>
      <dgm:t>
        <a:bodyPr/>
        <a:lstStyle/>
        <a:p>
          <a:endParaRPr lang="en-GB"/>
        </a:p>
      </dgm:t>
    </dgm:pt>
    <dgm:pt modelId="{A1A18E86-584D-410C-B2A8-A780BD35053A}" type="pres">
      <dgm:prSet presAssocID="{C930E750-84B6-41A4-988A-1AA280150C13}" presName="Name21" presStyleCnt="0"/>
      <dgm:spPr/>
    </dgm:pt>
    <dgm:pt modelId="{347250D0-7126-4F14-B763-972C4852703C}" type="pres">
      <dgm:prSet presAssocID="{C930E750-84B6-41A4-988A-1AA280150C13}" presName="level2Shape" presStyleLbl="node2" presStyleIdx="0" presStyleCnt="4"/>
      <dgm:spPr>
        <a:prstGeom prst="rect">
          <a:avLst/>
        </a:prstGeom>
      </dgm:spPr>
      <dgm:t>
        <a:bodyPr/>
        <a:lstStyle/>
        <a:p>
          <a:endParaRPr lang="en-GB"/>
        </a:p>
      </dgm:t>
    </dgm:pt>
    <dgm:pt modelId="{B1508FFC-94F0-4520-9A1B-289ED82E2274}" type="pres">
      <dgm:prSet presAssocID="{C930E750-84B6-41A4-988A-1AA280150C13}" presName="hierChild3" presStyleCnt="0"/>
      <dgm:spPr/>
    </dgm:pt>
    <dgm:pt modelId="{D609F974-13C1-46E1-89D7-7CF60E2EA37D}" type="pres">
      <dgm:prSet presAssocID="{701CBDED-E175-4506-85AD-F06D3E8620AB}" presName="Name19" presStyleLbl="parChTrans1D2" presStyleIdx="1" presStyleCnt="4"/>
      <dgm:spPr/>
      <dgm:t>
        <a:bodyPr/>
        <a:lstStyle/>
        <a:p>
          <a:endParaRPr lang="en-GB"/>
        </a:p>
      </dgm:t>
    </dgm:pt>
    <dgm:pt modelId="{49490719-C3C6-4A8F-863B-24B3D4E9B8A3}" type="pres">
      <dgm:prSet presAssocID="{3865569F-94C7-4034-8888-9B172E936745}" presName="Name21" presStyleCnt="0"/>
      <dgm:spPr/>
    </dgm:pt>
    <dgm:pt modelId="{8047B247-48FA-4277-A5A4-E16C01EA1F94}" type="pres">
      <dgm:prSet presAssocID="{3865569F-94C7-4034-8888-9B172E936745}" presName="level2Shape" presStyleLbl="node2" presStyleIdx="1" presStyleCnt="4"/>
      <dgm:spPr>
        <a:prstGeom prst="rect">
          <a:avLst/>
        </a:prstGeom>
      </dgm:spPr>
      <dgm:t>
        <a:bodyPr/>
        <a:lstStyle/>
        <a:p>
          <a:endParaRPr lang="en-GB"/>
        </a:p>
      </dgm:t>
    </dgm:pt>
    <dgm:pt modelId="{E5227585-AAE4-4995-910F-1D91EA5F5DC0}" type="pres">
      <dgm:prSet presAssocID="{3865569F-94C7-4034-8888-9B172E936745}" presName="hierChild3" presStyleCnt="0"/>
      <dgm:spPr/>
    </dgm:pt>
    <dgm:pt modelId="{EF8CA5AF-B531-42A9-8085-F6F5642BBB87}" type="pres">
      <dgm:prSet presAssocID="{DE386913-0DD9-41A3-9E00-478517D57F38}" presName="Name19" presStyleLbl="parChTrans1D2" presStyleIdx="2" presStyleCnt="4"/>
      <dgm:spPr/>
      <dgm:t>
        <a:bodyPr/>
        <a:lstStyle/>
        <a:p>
          <a:endParaRPr lang="en-GB"/>
        </a:p>
      </dgm:t>
    </dgm:pt>
    <dgm:pt modelId="{3AD10BA9-5F91-4BF9-831C-4EF1B99A6ABC}" type="pres">
      <dgm:prSet presAssocID="{25D2DE7B-CB6B-4E12-BC02-B682A04C9493}" presName="Name21" presStyleCnt="0"/>
      <dgm:spPr/>
    </dgm:pt>
    <dgm:pt modelId="{2772B897-A3CC-4533-BDA1-5DAE4A5A73A3}" type="pres">
      <dgm:prSet presAssocID="{25D2DE7B-CB6B-4E12-BC02-B682A04C9493}" presName="level2Shape" presStyleLbl="node2" presStyleIdx="2" presStyleCnt="4"/>
      <dgm:spPr>
        <a:prstGeom prst="rect">
          <a:avLst/>
        </a:prstGeom>
      </dgm:spPr>
      <dgm:t>
        <a:bodyPr/>
        <a:lstStyle/>
        <a:p>
          <a:endParaRPr lang="en-GB"/>
        </a:p>
      </dgm:t>
    </dgm:pt>
    <dgm:pt modelId="{7EB38174-4B45-4D77-94EF-FB38946743BD}" type="pres">
      <dgm:prSet presAssocID="{25D2DE7B-CB6B-4E12-BC02-B682A04C9493}" presName="hierChild3" presStyleCnt="0"/>
      <dgm:spPr/>
    </dgm:pt>
    <dgm:pt modelId="{30380988-548D-4F9F-AA3D-0D770B0D77E6}" type="pres">
      <dgm:prSet presAssocID="{B0649D40-7CA5-44C7-828F-3498ED37EA58}" presName="Name19" presStyleLbl="parChTrans1D2" presStyleIdx="3" presStyleCnt="4"/>
      <dgm:spPr/>
      <dgm:t>
        <a:bodyPr/>
        <a:lstStyle/>
        <a:p>
          <a:endParaRPr lang="en-GB"/>
        </a:p>
      </dgm:t>
    </dgm:pt>
    <dgm:pt modelId="{BBFECBB1-88DB-40C7-A22D-072546116A4B}" type="pres">
      <dgm:prSet presAssocID="{F38B9A34-0425-4150-92A8-9B795EEA85CF}" presName="Name21" presStyleCnt="0"/>
      <dgm:spPr/>
    </dgm:pt>
    <dgm:pt modelId="{E0E139CB-0E72-42AF-AE80-BC0AB8D1D54D}" type="pres">
      <dgm:prSet presAssocID="{F38B9A34-0425-4150-92A8-9B795EEA85CF}" presName="level2Shape" presStyleLbl="node2" presStyleIdx="3" presStyleCnt="4"/>
      <dgm:spPr>
        <a:prstGeom prst="rect">
          <a:avLst/>
        </a:prstGeom>
      </dgm:spPr>
      <dgm:t>
        <a:bodyPr/>
        <a:lstStyle/>
        <a:p>
          <a:endParaRPr lang="en-GB"/>
        </a:p>
      </dgm:t>
    </dgm:pt>
    <dgm:pt modelId="{5BF87AF5-4560-4373-A3FD-B06A1D04A259}" type="pres">
      <dgm:prSet presAssocID="{F38B9A34-0425-4150-92A8-9B795EEA85CF}" presName="hierChild3" presStyleCnt="0"/>
      <dgm:spPr/>
    </dgm:pt>
    <dgm:pt modelId="{3BE59865-761F-46EE-AE19-2B8395186A7B}" type="pres">
      <dgm:prSet presAssocID="{595DEABD-013D-4B1D-A2C0-D0D934519B6F}" presName="bgShapesFlow" presStyleCnt="0"/>
      <dgm:spPr/>
    </dgm:pt>
  </dgm:ptLst>
  <dgm:cxnLst>
    <dgm:cxn modelId="{428A6EC4-374D-4785-9190-93912DAB2211}" type="presOf" srcId="{595DEABD-013D-4B1D-A2C0-D0D934519B6F}" destId="{A7136220-AC29-48A6-B203-83758603AA8E}" srcOrd="0" destOrd="0" presId="urn:microsoft.com/office/officeart/2005/8/layout/hierarchy6"/>
    <dgm:cxn modelId="{9E691298-A7F1-4C36-98D4-D9D43B6C84A1}" srcId="{595DEABD-013D-4B1D-A2C0-D0D934519B6F}" destId="{7B2F3C42-BDC0-4918-9403-12113E3AD3FA}" srcOrd="0" destOrd="0" parTransId="{B58CB698-DD20-4A43-B4A7-AF9EEA51AC9C}" sibTransId="{A0FFCC9F-7FC4-40D3-8540-17235DA7E204}"/>
    <dgm:cxn modelId="{7FCB1B2F-A5BD-4EC4-9ECA-FB98E07CB14E}" srcId="{7B2F3C42-BDC0-4918-9403-12113E3AD3FA}" destId="{C930E750-84B6-41A4-988A-1AA280150C13}" srcOrd="0" destOrd="0" parTransId="{AE8EC41E-214B-467A-8E39-2529740646CE}" sibTransId="{FA1FE24A-348D-4C95-A05B-B9CF22FE8F25}"/>
    <dgm:cxn modelId="{8D73452C-87B9-4E12-BC8B-8F3E0802FC52}" type="presOf" srcId="{25D2DE7B-CB6B-4E12-BC02-B682A04C9493}" destId="{2772B897-A3CC-4533-BDA1-5DAE4A5A73A3}" srcOrd="0" destOrd="0" presId="urn:microsoft.com/office/officeart/2005/8/layout/hierarchy6"/>
    <dgm:cxn modelId="{65C54B68-21B7-45E1-AFC3-C7D04897FD94}" srcId="{7B2F3C42-BDC0-4918-9403-12113E3AD3FA}" destId="{F38B9A34-0425-4150-92A8-9B795EEA85CF}" srcOrd="3" destOrd="0" parTransId="{B0649D40-7CA5-44C7-828F-3498ED37EA58}" sibTransId="{C1E56E97-0AA5-4DC9-82B5-E2BEFBE90E43}"/>
    <dgm:cxn modelId="{9D8344CA-E2F1-47CE-B0FC-505B27A3362C}" type="presOf" srcId="{701CBDED-E175-4506-85AD-F06D3E8620AB}" destId="{D609F974-13C1-46E1-89D7-7CF60E2EA37D}" srcOrd="0" destOrd="0" presId="urn:microsoft.com/office/officeart/2005/8/layout/hierarchy6"/>
    <dgm:cxn modelId="{9C3CFC1D-34E9-4E15-8CBE-B6C9CD92F3E1}" type="presOf" srcId="{3865569F-94C7-4034-8888-9B172E936745}" destId="{8047B247-48FA-4277-A5A4-E16C01EA1F94}" srcOrd="0" destOrd="0" presId="urn:microsoft.com/office/officeart/2005/8/layout/hierarchy6"/>
    <dgm:cxn modelId="{2007AA4D-6DB5-4531-A08D-7E250E072A40}" type="presOf" srcId="{DE386913-0DD9-41A3-9E00-478517D57F38}" destId="{EF8CA5AF-B531-42A9-8085-F6F5642BBB87}" srcOrd="0" destOrd="0" presId="urn:microsoft.com/office/officeart/2005/8/layout/hierarchy6"/>
    <dgm:cxn modelId="{FEDF1F6D-3404-4BD4-977C-D5E901C6018A}" type="presOf" srcId="{C930E750-84B6-41A4-988A-1AA280150C13}" destId="{347250D0-7126-4F14-B763-972C4852703C}" srcOrd="0" destOrd="0" presId="urn:microsoft.com/office/officeart/2005/8/layout/hierarchy6"/>
    <dgm:cxn modelId="{12E83930-D942-4684-9735-8BF179B5A231}" srcId="{7B2F3C42-BDC0-4918-9403-12113E3AD3FA}" destId="{3865569F-94C7-4034-8888-9B172E936745}" srcOrd="1" destOrd="0" parTransId="{701CBDED-E175-4506-85AD-F06D3E8620AB}" sibTransId="{1A60FC70-626F-4E2E-BDF2-8B2B2E078805}"/>
    <dgm:cxn modelId="{B30CAF57-1AF1-402D-86E7-851B962840C0}" type="presOf" srcId="{AE8EC41E-214B-467A-8E39-2529740646CE}" destId="{213E87C7-4C74-4F42-8655-98D43B21948F}" srcOrd="0" destOrd="0" presId="urn:microsoft.com/office/officeart/2005/8/layout/hierarchy6"/>
    <dgm:cxn modelId="{666758B5-0645-4AE7-B39E-BD93F1E3D823}" type="presOf" srcId="{F38B9A34-0425-4150-92A8-9B795EEA85CF}" destId="{E0E139CB-0E72-42AF-AE80-BC0AB8D1D54D}" srcOrd="0" destOrd="0" presId="urn:microsoft.com/office/officeart/2005/8/layout/hierarchy6"/>
    <dgm:cxn modelId="{94DA8101-BD75-411D-B44D-AB6B176DE941}" type="presOf" srcId="{B0649D40-7CA5-44C7-828F-3498ED37EA58}" destId="{30380988-548D-4F9F-AA3D-0D770B0D77E6}" srcOrd="0" destOrd="0" presId="urn:microsoft.com/office/officeart/2005/8/layout/hierarchy6"/>
    <dgm:cxn modelId="{F178EDC2-C452-434A-9A9D-84D09ECF300E}" srcId="{7B2F3C42-BDC0-4918-9403-12113E3AD3FA}" destId="{25D2DE7B-CB6B-4E12-BC02-B682A04C9493}" srcOrd="2" destOrd="0" parTransId="{DE386913-0DD9-41A3-9E00-478517D57F38}" sibTransId="{0C412F7B-F058-44D4-90A8-190AFDA8E15A}"/>
    <dgm:cxn modelId="{F32DA9FB-BB3B-4FC3-9070-D0D7A509FF70}" type="presOf" srcId="{7B2F3C42-BDC0-4918-9403-12113E3AD3FA}" destId="{95119006-F892-4BB5-BB42-30BD89E8DE10}" srcOrd="0" destOrd="0" presId="urn:microsoft.com/office/officeart/2005/8/layout/hierarchy6"/>
    <dgm:cxn modelId="{9C467184-9488-424D-9088-270A4C58F695}" type="presParOf" srcId="{A7136220-AC29-48A6-B203-83758603AA8E}" destId="{6DD3D89F-2EB1-40CC-B70B-504AB583B48C}" srcOrd="0" destOrd="0" presId="urn:microsoft.com/office/officeart/2005/8/layout/hierarchy6"/>
    <dgm:cxn modelId="{3E685F02-7B79-4C7D-86C4-AF478D0A51CF}" type="presParOf" srcId="{6DD3D89F-2EB1-40CC-B70B-504AB583B48C}" destId="{6C07FC21-75FA-447A-AAA6-59D3120135EC}" srcOrd="0" destOrd="0" presId="urn:microsoft.com/office/officeart/2005/8/layout/hierarchy6"/>
    <dgm:cxn modelId="{D9662EC5-F150-471A-978F-CC84A044BC21}" type="presParOf" srcId="{6C07FC21-75FA-447A-AAA6-59D3120135EC}" destId="{A905FF40-472D-4E94-95F1-A52D085BDF64}" srcOrd="0" destOrd="0" presId="urn:microsoft.com/office/officeart/2005/8/layout/hierarchy6"/>
    <dgm:cxn modelId="{9DC67794-248B-4D51-8235-D54CA1D6DDC6}" type="presParOf" srcId="{A905FF40-472D-4E94-95F1-A52D085BDF64}" destId="{95119006-F892-4BB5-BB42-30BD89E8DE10}" srcOrd="0" destOrd="0" presId="urn:microsoft.com/office/officeart/2005/8/layout/hierarchy6"/>
    <dgm:cxn modelId="{00A9A149-CE0D-454E-8D87-06F236724CE3}" type="presParOf" srcId="{A905FF40-472D-4E94-95F1-A52D085BDF64}" destId="{49D92A99-B67F-4610-9B90-85EEE1996BB0}" srcOrd="1" destOrd="0" presId="urn:microsoft.com/office/officeart/2005/8/layout/hierarchy6"/>
    <dgm:cxn modelId="{5BA2A1AE-8035-4F17-8969-14965C2A6AF7}" type="presParOf" srcId="{49D92A99-B67F-4610-9B90-85EEE1996BB0}" destId="{213E87C7-4C74-4F42-8655-98D43B21948F}" srcOrd="0" destOrd="0" presId="urn:microsoft.com/office/officeart/2005/8/layout/hierarchy6"/>
    <dgm:cxn modelId="{51C553C4-2F34-4B8B-AA05-252C3CAF8ABF}" type="presParOf" srcId="{49D92A99-B67F-4610-9B90-85EEE1996BB0}" destId="{A1A18E86-584D-410C-B2A8-A780BD35053A}" srcOrd="1" destOrd="0" presId="urn:microsoft.com/office/officeart/2005/8/layout/hierarchy6"/>
    <dgm:cxn modelId="{5BC4C4C8-58A4-4A8A-8822-8D917D68519B}" type="presParOf" srcId="{A1A18E86-584D-410C-B2A8-A780BD35053A}" destId="{347250D0-7126-4F14-B763-972C4852703C}" srcOrd="0" destOrd="0" presId="urn:microsoft.com/office/officeart/2005/8/layout/hierarchy6"/>
    <dgm:cxn modelId="{22687BEE-04D0-459A-8F60-074242B75FD0}" type="presParOf" srcId="{A1A18E86-584D-410C-B2A8-A780BD35053A}" destId="{B1508FFC-94F0-4520-9A1B-289ED82E2274}" srcOrd="1" destOrd="0" presId="urn:microsoft.com/office/officeart/2005/8/layout/hierarchy6"/>
    <dgm:cxn modelId="{B5CA6FA2-B31C-4396-9A8A-1C54FCE518FB}" type="presParOf" srcId="{49D92A99-B67F-4610-9B90-85EEE1996BB0}" destId="{D609F974-13C1-46E1-89D7-7CF60E2EA37D}" srcOrd="2" destOrd="0" presId="urn:microsoft.com/office/officeart/2005/8/layout/hierarchy6"/>
    <dgm:cxn modelId="{92E7EAAB-4D1C-4ED1-87B0-328D0AE053A8}" type="presParOf" srcId="{49D92A99-B67F-4610-9B90-85EEE1996BB0}" destId="{49490719-C3C6-4A8F-863B-24B3D4E9B8A3}" srcOrd="3" destOrd="0" presId="urn:microsoft.com/office/officeart/2005/8/layout/hierarchy6"/>
    <dgm:cxn modelId="{288AD39C-4497-4ACA-B848-24950588006F}" type="presParOf" srcId="{49490719-C3C6-4A8F-863B-24B3D4E9B8A3}" destId="{8047B247-48FA-4277-A5A4-E16C01EA1F94}" srcOrd="0" destOrd="0" presId="urn:microsoft.com/office/officeart/2005/8/layout/hierarchy6"/>
    <dgm:cxn modelId="{E39DEC48-53BC-45F9-912C-07BAF29AE4B2}" type="presParOf" srcId="{49490719-C3C6-4A8F-863B-24B3D4E9B8A3}" destId="{E5227585-AAE4-4995-910F-1D91EA5F5DC0}" srcOrd="1" destOrd="0" presId="urn:microsoft.com/office/officeart/2005/8/layout/hierarchy6"/>
    <dgm:cxn modelId="{F9BDD42F-0C43-45ED-9F63-E1DB83B9080A}" type="presParOf" srcId="{49D92A99-B67F-4610-9B90-85EEE1996BB0}" destId="{EF8CA5AF-B531-42A9-8085-F6F5642BBB87}" srcOrd="4" destOrd="0" presId="urn:microsoft.com/office/officeart/2005/8/layout/hierarchy6"/>
    <dgm:cxn modelId="{26961E08-204E-4339-A1B5-44FD7963D48A}" type="presParOf" srcId="{49D92A99-B67F-4610-9B90-85EEE1996BB0}" destId="{3AD10BA9-5F91-4BF9-831C-4EF1B99A6ABC}" srcOrd="5" destOrd="0" presId="urn:microsoft.com/office/officeart/2005/8/layout/hierarchy6"/>
    <dgm:cxn modelId="{680C0D3B-CF68-4188-9B3A-644EE4A4A49E}" type="presParOf" srcId="{3AD10BA9-5F91-4BF9-831C-4EF1B99A6ABC}" destId="{2772B897-A3CC-4533-BDA1-5DAE4A5A73A3}" srcOrd="0" destOrd="0" presId="urn:microsoft.com/office/officeart/2005/8/layout/hierarchy6"/>
    <dgm:cxn modelId="{262B76B0-C3C6-4D0E-A47D-FEEB74C038CF}" type="presParOf" srcId="{3AD10BA9-5F91-4BF9-831C-4EF1B99A6ABC}" destId="{7EB38174-4B45-4D77-94EF-FB38946743BD}" srcOrd="1" destOrd="0" presId="urn:microsoft.com/office/officeart/2005/8/layout/hierarchy6"/>
    <dgm:cxn modelId="{C31102F8-B1B5-48AC-8D66-F3DDD046F2B1}" type="presParOf" srcId="{49D92A99-B67F-4610-9B90-85EEE1996BB0}" destId="{30380988-548D-4F9F-AA3D-0D770B0D77E6}" srcOrd="6" destOrd="0" presId="urn:microsoft.com/office/officeart/2005/8/layout/hierarchy6"/>
    <dgm:cxn modelId="{82816167-12D7-40FD-A8FC-12B13EEEB896}" type="presParOf" srcId="{49D92A99-B67F-4610-9B90-85EEE1996BB0}" destId="{BBFECBB1-88DB-40C7-A22D-072546116A4B}" srcOrd="7" destOrd="0" presId="urn:microsoft.com/office/officeart/2005/8/layout/hierarchy6"/>
    <dgm:cxn modelId="{736C41DE-7DBA-4838-9E42-C35C650A3530}" type="presParOf" srcId="{BBFECBB1-88DB-40C7-A22D-072546116A4B}" destId="{E0E139CB-0E72-42AF-AE80-BC0AB8D1D54D}" srcOrd="0" destOrd="0" presId="urn:microsoft.com/office/officeart/2005/8/layout/hierarchy6"/>
    <dgm:cxn modelId="{EDDDDB1F-96CC-4820-B5C7-5C6A1B1A641A}" type="presParOf" srcId="{BBFECBB1-88DB-40C7-A22D-072546116A4B}" destId="{5BF87AF5-4560-4373-A3FD-B06A1D04A259}" srcOrd="1" destOrd="0" presId="urn:microsoft.com/office/officeart/2005/8/layout/hierarchy6"/>
    <dgm:cxn modelId="{BEA6244A-1C60-4DE4-A937-70709D4E2FE9}" type="presParOf" srcId="{A7136220-AC29-48A6-B203-83758603AA8E}" destId="{3BE59865-761F-46EE-AE19-2B8395186A7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9D9256-A111-4D39-B77B-3F0E069E83F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DCE164FF-5B1E-4600-B4CC-BE61F38B84A2}">
      <dgm:prSet phldrT="[Text]"/>
      <dgm:spPr/>
      <dgm:t>
        <a:bodyPr/>
        <a:lstStyle/>
        <a:p>
          <a:r>
            <a:rPr lang="en-GB" dirty="0" smtClean="0"/>
            <a:t>Double</a:t>
          </a:r>
          <a:endParaRPr lang="en-GB" dirty="0"/>
        </a:p>
      </dgm:t>
    </dgm:pt>
    <dgm:pt modelId="{C57F8944-27CB-402F-BBDC-65E27671835C}" type="parTrans" cxnId="{C6A54965-FA03-48A8-8FB4-4EF16871EFF4}">
      <dgm:prSet/>
      <dgm:spPr/>
      <dgm:t>
        <a:bodyPr/>
        <a:lstStyle/>
        <a:p>
          <a:endParaRPr lang="en-GB"/>
        </a:p>
      </dgm:t>
    </dgm:pt>
    <dgm:pt modelId="{68237948-53FF-4695-9941-61A2B1C7AAD6}" type="sibTrans" cxnId="{C6A54965-FA03-48A8-8FB4-4EF16871EFF4}">
      <dgm:prSet/>
      <dgm:spPr/>
      <dgm:t>
        <a:bodyPr/>
        <a:lstStyle/>
        <a:p>
          <a:endParaRPr lang="en-GB"/>
        </a:p>
      </dgm:t>
    </dgm:pt>
    <dgm:pt modelId="{83C61AF4-CD39-441C-92F9-2009CB09B453}">
      <dgm:prSet phldrT="[Text]"/>
      <dgm:spPr/>
      <dgm:t>
        <a:bodyPr/>
        <a:lstStyle/>
        <a:p>
          <a:r>
            <a:rPr lang="en-GB" dirty="0" smtClean="0"/>
            <a:t>Read n</a:t>
          </a:r>
          <a:endParaRPr lang="en-GB" dirty="0"/>
        </a:p>
      </dgm:t>
    </dgm:pt>
    <dgm:pt modelId="{19F80D0A-6965-45A3-8A11-340758C0A608}" type="parTrans" cxnId="{9C9CE244-AE96-49ED-9987-823F6D217470}">
      <dgm:prSet/>
      <dgm:spPr/>
      <dgm:t>
        <a:bodyPr/>
        <a:lstStyle/>
        <a:p>
          <a:endParaRPr lang="en-GB"/>
        </a:p>
      </dgm:t>
    </dgm:pt>
    <dgm:pt modelId="{1D4C316D-BAE3-4F79-9357-1D71406EEEFD}" type="sibTrans" cxnId="{9C9CE244-AE96-49ED-9987-823F6D217470}">
      <dgm:prSet/>
      <dgm:spPr/>
      <dgm:t>
        <a:bodyPr/>
        <a:lstStyle/>
        <a:p>
          <a:endParaRPr lang="en-GB"/>
        </a:p>
      </dgm:t>
    </dgm:pt>
    <dgm:pt modelId="{E19FEFAE-956F-4024-AD6E-5568280E6093}">
      <dgm:prSet phldrT="[Text]"/>
      <dgm:spPr/>
      <dgm:t>
        <a:bodyPr/>
        <a:lstStyle/>
        <a:p>
          <a:r>
            <a:rPr lang="en-GB" dirty="0" smtClean="0"/>
            <a:t>n </a:t>
          </a:r>
          <a:r>
            <a:rPr lang="en-GB" dirty="0" smtClean="0">
              <a:sym typeface="Symbol"/>
            </a:rPr>
            <a:t> 2*n</a:t>
          </a:r>
        </a:p>
      </dgm:t>
    </dgm:pt>
    <dgm:pt modelId="{4C2552DC-DF90-45E5-B773-8EA3A69B4C8A}" type="parTrans" cxnId="{84DBBD40-FFAA-4F7E-B664-F3EDF2683DC7}">
      <dgm:prSet/>
      <dgm:spPr/>
      <dgm:t>
        <a:bodyPr/>
        <a:lstStyle/>
        <a:p>
          <a:endParaRPr lang="en-GB"/>
        </a:p>
      </dgm:t>
    </dgm:pt>
    <dgm:pt modelId="{509A0A06-FBD8-4F91-B9C9-ECA54DD2DD1B}" type="sibTrans" cxnId="{84DBBD40-FFAA-4F7E-B664-F3EDF2683DC7}">
      <dgm:prSet/>
      <dgm:spPr/>
      <dgm:t>
        <a:bodyPr/>
        <a:lstStyle/>
        <a:p>
          <a:endParaRPr lang="en-GB"/>
        </a:p>
      </dgm:t>
    </dgm:pt>
    <dgm:pt modelId="{B16D1B58-5EC9-42DE-B237-E7BD46E6DA27}">
      <dgm:prSet phldrT="[Text]"/>
      <dgm:spPr/>
      <dgm:t>
        <a:bodyPr/>
        <a:lstStyle/>
        <a:p>
          <a:r>
            <a:rPr lang="en-GB" dirty="0" smtClean="0">
              <a:sym typeface="Symbol"/>
            </a:rPr>
            <a:t>Display n</a:t>
          </a:r>
        </a:p>
      </dgm:t>
    </dgm:pt>
    <dgm:pt modelId="{C7B42DB9-AA2F-4609-A2A8-E53635305682}" type="parTrans" cxnId="{4D04B594-8D4A-416A-AFCD-E458BCEBE284}">
      <dgm:prSet/>
      <dgm:spPr/>
      <dgm:t>
        <a:bodyPr/>
        <a:lstStyle/>
        <a:p>
          <a:endParaRPr lang="en-GB"/>
        </a:p>
      </dgm:t>
    </dgm:pt>
    <dgm:pt modelId="{3FCD38FC-4CE6-40F6-B15D-E0CA71F9DF62}" type="sibTrans" cxnId="{4D04B594-8D4A-416A-AFCD-E458BCEBE284}">
      <dgm:prSet/>
      <dgm:spPr/>
      <dgm:t>
        <a:bodyPr/>
        <a:lstStyle/>
        <a:p>
          <a:endParaRPr lang="en-GB"/>
        </a:p>
      </dgm:t>
    </dgm:pt>
    <dgm:pt modelId="{2FB8D791-4345-419F-801E-83050B12DDE6}" type="pres">
      <dgm:prSet presAssocID="{FF9D9256-A111-4D39-B77B-3F0E069E83FE}" presName="mainComposite" presStyleCnt="0">
        <dgm:presLayoutVars>
          <dgm:chPref val="1"/>
          <dgm:dir/>
          <dgm:animOne val="branch"/>
          <dgm:animLvl val="lvl"/>
          <dgm:resizeHandles val="exact"/>
        </dgm:presLayoutVars>
      </dgm:prSet>
      <dgm:spPr/>
      <dgm:t>
        <a:bodyPr/>
        <a:lstStyle/>
        <a:p>
          <a:endParaRPr lang="en-GB"/>
        </a:p>
      </dgm:t>
    </dgm:pt>
    <dgm:pt modelId="{FE4B4C66-5376-451C-A533-04695449F6F4}" type="pres">
      <dgm:prSet presAssocID="{FF9D9256-A111-4D39-B77B-3F0E069E83FE}" presName="hierFlow" presStyleCnt="0"/>
      <dgm:spPr/>
    </dgm:pt>
    <dgm:pt modelId="{1458F885-0844-4B4A-8717-982957B40A13}" type="pres">
      <dgm:prSet presAssocID="{FF9D9256-A111-4D39-B77B-3F0E069E83FE}" presName="hierChild1" presStyleCnt="0">
        <dgm:presLayoutVars>
          <dgm:chPref val="1"/>
          <dgm:animOne val="branch"/>
          <dgm:animLvl val="lvl"/>
        </dgm:presLayoutVars>
      </dgm:prSet>
      <dgm:spPr/>
    </dgm:pt>
    <dgm:pt modelId="{D40A4E58-60C1-4E7C-B4FD-E0F04E931217}" type="pres">
      <dgm:prSet presAssocID="{DCE164FF-5B1E-4600-B4CC-BE61F38B84A2}" presName="Name14" presStyleCnt="0"/>
      <dgm:spPr/>
    </dgm:pt>
    <dgm:pt modelId="{F1F92874-ACB0-4EB7-ACA2-D152AB40026E}" type="pres">
      <dgm:prSet presAssocID="{DCE164FF-5B1E-4600-B4CC-BE61F38B84A2}" presName="level1Shape" presStyleLbl="node0" presStyleIdx="0" presStyleCnt="1" custScaleY="47570">
        <dgm:presLayoutVars>
          <dgm:chPref val="3"/>
        </dgm:presLayoutVars>
      </dgm:prSet>
      <dgm:spPr>
        <a:prstGeom prst="rect">
          <a:avLst/>
        </a:prstGeom>
      </dgm:spPr>
      <dgm:t>
        <a:bodyPr/>
        <a:lstStyle/>
        <a:p>
          <a:endParaRPr lang="en-GB"/>
        </a:p>
      </dgm:t>
    </dgm:pt>
    <dgm:pt modelId="{30C3F0CE-9EA4-4026-A17A-C3FB26456BA6}" type="pres">
      <dgm:prSet presAssocID="{DCE164FF-5B1E-4600-B4CC-BE61F38B84A2}" presName="hierChild2" presStyleCnt="0"/>
      <dgm:spPr/>
    </dgm:pt>
    <dgm:pt modelId="{81844ECF-F8A4-41AE-8C5D-AE04ED355FD1}" type="pres">
      <dgm:prSet presAssocID="{19F80D0A-6965-45A3-8A11-340758C0A608}" presName="Name19" presStyleLbl="parChTrans1D2" presStyleIdx="0" presStyleCnt="3"/>
      <dgm:spPr/>
      <dgm:t>
        <a:bodyPr/>
        <a:lstStyle/>
        <a:p>
          <a:endParaRPr lang="en-GB"/>
        </a:p>
      </dgm:t>
    </dgm:pt>
    <dgm:pt modelId="{43E11CA7-D867-4D21-9779-894A96BB6CCA}" type="pres">
      <dgm:prSet presAssocID="{83C61AF4-CD39-441C-92F9-2009CB09B453}" presName="Name21" presStyleCnt="0"/>
      <dgm:spPr/>
    </dgm:pt>
    <dgm:pt modelId="{A62EAE1B-8725-4153-9358-6B045B853663}" type="pres">
      <dgm:prSet presAssocID="{83C61AF4-CD39-441C-92F9-2009CB09B453}" presName="level2Shape" presStyleLbl="node2" presStyleIdx="0" presStyleCnt="3"/>
      <dgm:spPr>
        <a:prstGeom prst="rect">
          <a:avLst/>
        </a:prstGeom>
      </dgm:spPr>
      <dgm:t>
        <a:bodyPr/>
        <a:lstStyle/>
        <a:p>
          <a:endParaRPr lang="en-GB"/>
        </a:p>
      </dgm:t>
    </dgm:pt>
    <dgm:pt modelId="{1E1986D0-54D6-4C35-9059-BDEFC0C9A7C6}" type="pres">
      <dgm:prSet presAssocID="{83C61AF4-CD39-441C-92F9-2009CB09B453}" presName="hierChild3" presStyleCnt="0"/>
      <dgm:spPr/>
    </dgm:pt>
    <dgm:pt modelId="{9D5E9666-DCAE-4C59-9E68-9391C8C806C0}" type="pres">
      <dgm:prSet presAssocID="{4C2552DC-DF90-45E5-B773-8EA3A69B4C8A}" presName="Name19" presStyleLbl="parChTrans1D2" presStyleIdx="1" presStyleCnt="3"/>
      <dgm:spPr/>
      <dgm:t>
        <a:bodyPr/>
        <a:lstStyle/>
        <a:p>
          <a:endParaRPr lang="en-GB"/>
        </a:p>
      </dgm:t>
    </dgm:pt>
    <dgm:pt modelId="{AB2DE41E-046B-4C8E-91B4-A13F6A6AD774}" type="pres">
      <dgm:prSet presAssocID="{E19FEFAE-956F-4024-AD6E-5568280E6093}" presName="Name21" presStyleCnt="0"/>
      <dgm:spPr/>
    </dgm:pt>
    <dgm:pt modelId="{DE25B9B4-FD41-4284-8662-67E827F06E03}" type="pres">
      <dgm:prSet presAssocID="{E19FEFAE-956F-4024-AD6E-5568280E6093}" presName="level2Shape" presStyleLbl="node2" presStyleIdx="1" presStyleCnt="3"/>
      <dgm:spPr>
        <a:prstGeom prst="rect">
          <a:avLst/>
        </a:prstGeom>
      </dgm:spPr>
      <dgm:t>
        <a:bodyPr/>
        <a:lstStyle/>
        <a:p>
          <a:endParaRPr lang="en-GB"/>
        </a:p>
      </dgm:t>
    </dgm:pt>
    <dgm:pt modelId="{64FEAB60-993A-4512-9956-91F810897D87}" type="pres">
      <dgm:prSet presAssocID="{E19FEFAE-956F-4024-AD6E-5568280E6093}" presName="hierChild3" presStyleCnt="0"/>
      <dgm:spPr/>
    </dgm:pt>
    <dgm:pt modelId="{422CA8CA-3C7C-488C-950C-465B4B4F7B92}" type="pres">
      <dgm:prSet presAssocID="{C7B42DB9-AA2F-4609-A2A8-E53635305682}" presName="Name19" presStyleLbl="parChTrans1D2" presStyleIdx="2" presStyleCnt="3"/>
      <dgm:spPr/>
      <dgm:t>
        <a:bodyPr/>
        <a:lstStyle/>
        <a:p>
          <a:endParaRPr lang="en-GB"/>
        </a:p>
      </dgm:t>
    </dgm:pt>
    <dgm:pt modelId="{BBEF015C-ACBB-40BC-B707-559B390305D1}" type="pres">
      <dgm:prSet presAssocID="{B16D1B58-5EC9-42DE-B237-E7BD46E6DA27}" presName="Name21" presStyleCnt="0"/>
      <dgm:spPr/>
    </dgm:pt>
    <dgm:pt modelId="{BE1DEDF7-552A-460E-9FC1-496F6E66E38D}" type="pres">
      <dgm:prSet presAssocID="{B16D1B58-5EC9-42DE-B237-E7BD46E6DA27}" presName="level2Shape" presStyleLbl="node2" presStyleIdx="2" presStyleCnt="3"/>
      <dgm:spPr>
        <a:prstGeom prst="rect">
          <a:avLst/>
        </a:prstGeom>
      </dgm:spPr>
      <dgm:t>
        <a:bodyPr/>
        <a:lstStyle/>
        <a:p>
          <a:endParaRPr lang="en-GB"/>
        </a:p>
      </dgm:t>
    </dgm:pt>
    <dgm:pt modelId="{8A484B10-4211-442E-A7D9-B77CC3B65727}" type="pres">
      <dgm:prSet presAssocID="{B16D1B58-5EC9-42DE-B237-E7BD46E6DA27}" presName="hierChild3" presStyleCnt="0"/>
      <dgm:spPr/>
    </dgm:pt>
    <dgm:pt modelId="{405AEB54-B2BF-41DC-B34C-A7FA3004B256}" type="pres">
      <dgm:prSet presAssocID="{FF9D9256-A111-4D39-B77B-3F0E069E83FE}" presName="bgShapesFlow" presStyleCnt="0"/>
      <dgm:spPr/>
    </dgm:pt>
  </dgm:ptLst>
  <dgm:cxnLst>
    <dgm:cxn modelId="{4D04B594-8D4A-416A-AFCD-E458BCEBE284}" srcId="{DCE164FF-5B1E-4600-B4CC-BE61F38B84A2}" destId="{B16D1B58-5EC9-42DE-B237-E7BD46E6DA27}" srcOrd="2" destOrd="0" parTransId="{C7B42DB9-AA2F-4609-A2A8-E53635305682}" sibTransId="{3FCD38FC-4CE6-40F6-B15D-E0CA71F9DF62}"/>
    <dgm:cxn modelId="{E33F9ACA-E7B1-4009-9B24-735C4A2780A7}" type="presOf" srcId="{B16D1B58-5EC9-42DE-B237-E7BD46E6DA27}" destId="{BE1DEDF7-552A-460E-9FC1-496F6E66E38D}" srcOrd="0" destOrd="0" presId="urn:microsoft.com/office/officeart/2005/8/layout/hierarchy6"/>
    <dgm:cxn modelId="{D9868A1E-02CA-4148-B573-7F4A6E2725F5}" type="presOf" srcId="{4C2552DC-DF90-45E5-B773-8EA3A69B4C8A}" destId="{9D5E9666-DCAE-4C59-9E68-9391C8C806C0}" srcOrd="0" destOrd="0" presId="urn:microsoft.com/office/officeart/2005/8/layout/hierarchy6"/>
    <dgm:cxn modelId="{C6A54965-FA03-48A8-8FB4-4EF16871EFF4}" srcId="{FF9D9256-A111-4D39-B77B-3F0E069E83FE}" destId="{DCE164FF-5B1E-4600-B4CC-BE61F38B84A2}" srcOrd="0" destOrd="0" parTransId="{C57F8944-27CB-402F-BBDC-65E27671835C}" sibTransId="{68237948-53FF-4695-9941-61A2B1C7AAD6}"/>
    <dgm:cxn modelId="{84DBBD40-FFAA-4F7E-B664-F3EDF2683DC7}" srcId="{DCE164FF-5B1E-4600-B4CC-BE61F38B84A2}" destId="{E19FEFAE-956F-4024-AD6E-5568280E6093}" srcOrd="1" destOrd="0" parTransId="{4C2552DC-DF90-45E5-B773-8EA3A69B4C8A}" sibTransId="{509A0A06-FBD8-4F91-B9C9-ECA54DD2DD1B}"/>
    <dgm:cxn modelId="{9C9CE244-AE96-49ED-9987-823F6D217470}" srcId="{DCE164FF-5B1E-4600-B4CC-BE61F38B84A2}" destId="{83C61AF4-CD39-441C-92F9-2009CB09B453}" srcOrd="0" destOrd="0" parTransId="{19F80D0A-6965-45A3-8A11-340758C0A608}" sibTransId="{1D4C316D-BAE3-4F79-9357-1D71406EEEFD}"/>
    <dgm:cxn modelId="{7028BD40-0909-4777-9DF0-DA8A3922945D}" type="presOf" srcId="{DCE164FF-5B1E-4600-B4CC-BE61F38B84A2}" destId="{F1F92874-ACB0-4EB7-ACA2-D152AB40026E}" srcOrd="0" destOrd="0" presId="urn:microsoft.com/office/officeart/2005/8/layout/hierarchy6"/>
    <dgm:cxn modelId="{8F39C965-5A45-4EEF-A6DC-7EC18807A88B}" type="presOf" srcId="{19F80D0A-6965-45A3-8A11-340758C0A608}" destId="{81844ECF-F8A4-41AE-8C5D-AE04ED355FD1}" srcOrd="0" destOrd="0" presId="urn:microsoft.com/office/officeart/2005/8/layout/hierarchy6"/>
    <dgm:cxn modelId="{86ED9B51-4E2E-4DAA-AE35-C89153471241}" type="presOf" srcId="{C7B42DB9-AA2F-4609-A2A8-E53635305682}" destId="{422CA8CA-3C7C-488C-950C-465B4B4F7B92}" srcOrd="0" destOrd="0" presId="urn:microsoft.com/office/officeart/2005/8/layout/hierarchy6"/>
    <dgm:cxn modelId="{D5736B4A-B889-4328-A0F5-43E2C9DF5573}" type="presOf" srcId="{E19FEFAE-956F-4024-AD6E-5568280E6093}" destId="{DE25B9B4-FD41-4284-8662-67E827F06E03}" srcOrd="0" destOrd="0" presId="urn:microsoft.com/office/officeart/2005/8/layout/hierarchy6"/>
    <dgm:cxn modelId="{D51D9CB0-65AD-43B1-8EBA-C15905A16D3E}" type="presOf" srcId="{83C61AF4-CD39-441C-92F9-2009CB09B453}" destId="{A62EAE1B-8725-4153-9358-6B045B853663}" srcOrd="0" destOrd="0" presId="urn:microsoft.com/office/officeart/2005/8/layout/hierarchy6"/>
    <dgm:cxn modelId="{75673064-70D2-45DA-8347-BA65011BA0F6}" type="presOf" srcId="{FF9D9256-A111-4D39-B77B-3F0E069E83FE}" destId="{2FB8D791-4345-419F-801E-83050B12DDE6}" srcOrd="0" destOrd="0" presId="urn:microsoft.com/office/officeart/2005/8/layout/hierarchy6"/>
    <dgm:cxn modelId="{CED29956-C677-49A5-948A-94D4AAB518AB}" type="presParOf" srcId="{2FB8D791-4345-419F-801E-83050B12DDE6}" destId="{FE4B4C66-5376-451C-A533-04695449F6F4}" srcOrd="0" destOrd="0" presId="urn:microsoft.com/office/officeart/2005/8/layout/hierarchy6"/>
    <dgm:cxn modelId="{7A351FD0-781D-4399-A814-EFEDD9B1D620}" type="presParOf" srcId="{FE4B4C66-5376-451C-A533-04695449F6F4}" destId="{1458F885-0844-4B4A-8717-982957B40A13}" srcOrd="0" destOrd="0" presId="urn:microsoft.com/office/officeart/2005/8/layout/hierarchy6"/>
    <dgm:cxn modelId="{DBFE695F-4856-4715-9869-81A3FC912ED2}" type="presParOf" srcId="{1458F885-0844-4B4A-8717-982957B40A13}" destId="{D40A4E58-60C1-4E7C-B4FD-E0F04E931217}" srcOrd="0" destOrd="0" presId="urn:microsoft.com/office/officeart/2005/8/layout/hierarchy6"/>
    <dgm:cxn modelId="{89A902D4-5D3F-4E08-B326-16917D16FE1E}" type="presParOf" srcId="{D40A4E58-60C1-4E7C-B4FD-E0F04E931217}" destId="{F1F92874-ACB0-4EB7-ACA2-D152AB40026E}" srcOrd="0" destOrd="0" presId="urn:microsoft.com/office/officeart/2005/8/layout/hierarchy6"/>
    <dgm:cxn modelId="{BB15FD89-5D15-4077-84B6-4200D61386E7}" type="presParOf" srcId="{D40A4E58-60C1-4E7C-B4FD-E0F04E931217}" destId="{30C3F0CE-9EA4-4026-A17A-C3FB26456BA6}" srcOrd="1" destOrd="0" presId="urn:microsoft.com/office/officeart/2005/8/layout/hierarchy6"/>
    <dgm:cxn modelId="{935B5E04-9E48-4322-8A27-4CF9265B03F1}" type="presParOf" srcId="{30C3F0CE-9EA4-4026-A17A-C3FB26456BA6}" destId="{81844ECF-F8A4-41AE-8C5D-AE04ED355FD1}" srcOrd="0" destOrd="0" presId="urn:microsoft.com/office/officeart/2005/8/layout/hierarchy6"/>
    <dgm:cxn modelId="{9340D856-A6EA-4450-8582-24DAFCCDEB4A}" type="presParOf" srcId="{30C3F0CE-9EA4-4026-A17A-C3FB26456BA6}" destId="{43E11CA7-D867-4D21-9779-894A96BB6CCA}" srcOrd="1" destOrd="0" presId="urn:microsoft.com/office/officeart/2005/8/layout/hierarchy6"/>
    <dgm:cxn modelId="{2E542A8C-8646-4622-9378-16EAAFABA51B}" type="presParOf" srcId="{43E11CA7-D867-4D21-9779-894A96BB6CCA}" destId="{A62EAE1B-8725-4153-9358-6B045B853663}" srcOrd="0" destOrd="0" presId="urn:microsoft.com/office/officeart/2005/8/layout/hierarchy6"/>
    <dgm:cxn modelId="{50EC50E9-869F-41DA-B48D-E4A25FE96655}" type="presParOf" srcId="{43E11CA7-D867-4D21-9779-894A96BB6CCA}" destId="{1E1986D0-54D6-4C35-9059-BDEFC0C9A7C6}" srcOrd="1" destOrd="0" presId="urn:microsoft.com/office/officeart/2005/8/layout/hierarchy6"/>
    <dgm:cxn modelId="{950FD297-225A-4463-85DC-C78F805AF9F1}" type="presParOf" srcId="{30C3F0CE-9EA4-4026-A17A-C3FB26456BA6}" destId="{9D5E9666-DCAE-4C59-9E68-9391C8C806C0}" srcOrd="2" destOrd="0" presId="urn:microsoft.com/office/officeart/2005/8/layout/hierarchy6"/>
    <dgm:cxn modelId="{8D6348ED-C7D7-4C4E-8540-EE73F4755B23}" type="presParOf" srcId="{30C3F0CE-9EA4-4026-A17A-C3FB26456BA6}" destId="{AB2DE41E-046B-4C8E-91B4-A13F6A6AD774}" srcOrd="3" destOrd="0" presId="urn:microsoft.com/office/officeart/2005/8/layout/hierarchy6"/>
    <dgm:cxn modelId="{73970EE1-D5D0-4B23-9F3E-252DA81D3E30}" type="presParOf" srcId="{AB2DE41E-046B-4C8E-91B4-A13F6A6AD774}" destId="{DE25B9B4-FD41-4284-8662-67E827F06E03}" srcOrd="0" destOrd="0" presId="urn:microsoft.com/office/officeart/2005/8/layout/hierarchy6"/>
    <dgm:cxn modelId="{FFE76938-0041-410A-BC7A-C9861D58B134}" type="presParOf" srcId="{AB2DE41E-046B-4C8E-91B4-A13F6A6AD774}" destId="{64FEAB60-993A-4512-9956-91F810897D87}" srcOrd="1" destOrd="0" presId="urn:microsoft.com/office/officeart/2005/8/layout/hierarchy6"/>
    <dgm:cxn modelId="{586B7233-C2D4-4932-B850-7B4243AD28A3}" type="presParOf" srcId="{30C3F0CE-9EA4-4026-A17A-C3FB26456BA6}" destId="{422CA8CA-3C7C-488C-950C-465B4B4F7B92}" srcOrd="4" destOrd="0" presId="urn:microsoft.com/office/officeart/2005/8/layout/hierarchy6"/>
    <dgm:cxn modelId="{522BB996-16D6-4D57-9D51-79936F59B5DC}" type="presParOf" srcId="{30C3F0CE-9EA4-4026-A17A-C3FB26456BA6}" destId="{BBEF015C-ACBB-40BC-B707-559B390305D1}" srcOrd="5" destOrd="0" presId="urn:microsoft.com/office/officeart/2005/8/layout/hierarchy6"/>
    <dgm:cxn modelId="{5C1706CA-6369-4253-BECF-AB47BD1E2F89}" type="presParOf" srcId="{BBEF015C-ACBB-40BC-B707-559B390305D1}" destId="{BE1DEDF7-552A-460E-9FC1-496F6E66E38D}" srcOrd="0" destOrd="0" presId="urn:microsoft.com/office/officeart/2005/8/layout/hierarchy6"/>
    <dgm:cxn modelId="{ECD15E19-02D5-41CA-96C4-A4FA518093CF}" type="presParOf" srcId="{BBEF015C-ACBB-40BC-B707-559B390305D1}" destId="{8A484B10-4211-442E-A7D9-B77CC3B65727}" srcOrd="1" destOrd="0" presId="urn:microsoft.com/office/officeart/2005/8/layout/hierarchy6"/>
    <dgm:cxn modelId="{097A1957-DEA8-49D3-8A2B-095924EAD032}" type="presParOf" srcId="{2FB8D791-4345-419F-801E-83050B12DDE6}" destId="{405AEB54-B2BF-41DC-B34C-A7FA3004B25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9D9256-A111-4D39-B77B-3F0E069E83F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DCE164FF-5B1E-4600-B4CC-BE61F38B84A2}">
      <dgm:prSet phldrT="[Text]"/>
      <dgm:spPr/>
      <dgm:t>
        <a:bodyPr/>
        <a:lstStyle/>
        <a:p>
          <a:r>
            <a:rPr lang="en-GB" dirty="0" smtClean="0"/>
            <a:t>Age</a:t>
          </a:r>
          <a:endParaRPr lang="en-GB" dirty="0"/>
        </a:p>
      </dgm:t>
    </dgm:pt>
    <dgm:pt modelId="{C57F8944-27CB-402F-BBDC-65E27671835C}" type="parTrans" cxnId="{C6A54965-FA03-48A8-8FB4-4EF16871EFF4}">
      <dgm:prSet/>
      <dgm:spPr/>
      <dgm:t>
        <a:bodyPr/>
        <a:lstStyle/>
        <a:p>
          <a:endParaRPr lang="en-GB"/>
        </a:p>
      </dgm:t>
    </dgm:pt>
    <dgm:pt modelId="{68237948-53FF-4695-9941-61A2B1C7AAD6}" type="sibTrans" cxnId="{C6A54965-FA03-48A8-8FB4-4EF16871EFF4}">
      <dgm:prSet/>
      <dgm:spPr/>
      <dgm:t>
        <a:bodyPr/>
        <a:lstStyle/>
        <a:p>
          <a:endParaRPr lang="en-GB"/>
        </a:p>
      </dgm:t>
    </dgm:pt>
    <dgm:pt modelId="{83C61AF4-CD39-441C-92F9-2009CB09B453}">
      <dgm:prSet phldrT="[Text]"/>
      <dgm:spPr/>
      <dgm:t>
        <a:bodyPr/>
        <a:lstStyle/>
        <a:p>
          <a:r>
            <a:rPr lang="en-GB" dirty="0" smtClean="0"/>
            <a:t>READ n</a:t>
          </a:r>
          <a:endParaRPr lang="en-GB" dirty="0"/>
        </a:p>
      </dgm:t>
    </dgm:pt>
    <dgm:pt modelId="{19F80D0A-6965-45A3-8A11-340758C0A608}" type="parTrans" cxnId="{9C9CE244-AE96-49ED-9987-823F6D217470}">
      <dgm:prSet/>
      <dgm:spPr/>
      <dgm:t>
        <a:bodyPr/>
        <a:lstStyle/>
        <a:p>
          <a:endParaRPr lang="en-GB"/>
        </a:p>
      </dgm:t>
    </dgm:pt>
    <dgm:pt modelId="{1D4C316D-BAE3-4F79-9357-1D71406EEEFD}" type="sibTrans" cxnId="{9C9CE244-AE96-49ED-9987-823F6D217470}">
      <dgm:prSet/>
      <dgm:spPr/>
      <dgm:t>
        <a:bodyPr/>
        <a:lstStyle/>
        <a:p>
          <a:endParaRPr lang="en-GB"/>
        </a:p>
      </dgm:t>
    </dgm:pt>
    <dgm:pt modelId="{B16D1B58-5EC9-42DE-B237-E7BD46E6DA27}">
      <dgm:prSet phldrT="[Text]"/>
      <dgm:spPr>
        <a:solidFill>
          <a:schemeClr val="bg1"/>
        </a:solidFill>
        <a:ln>
          <a:noFill/>
        </a:ln>
      </dgm:spPr>
      <dgm:t>
        <a:bodyPr/>
        <a:lstStyle/>
        <a:p>
          <a:r>
            <a:rPr lang="en-GB" b="1" dirty="0" smtClean="0">
              <a:solidFill>
                <a:schemeClr val="tx1"/>
              </a:solidFill>
              <a:sym typeface="Symbol"/>
            </a:rPr>
            <a:t>n &lt; 0 or n&gt;180</a:t>
          </a:r>
        </a:p>
      </dgm:t>
    </dgm:pt>
    <dgm:pt modelId="{C7B42DB9-AA2F-4609-A2A8-E53635305682}" type="parTrans" cxnId="{4D04B594-8D4A-416A-AFCD-E458BCEBE284}">
      <dgm:prSet/>
      <dgm:spPr/>
      <dgm:t>
        <a:bodyPr/>
        <a:lstStyle/>
        <a:p>
          <a:endParaRPr lang="en-GB"/>
        </a:p>
      </dgm:t>
    </dgm:pt>
    <dgm:pt modelId="{3FCD38FC-4CE6-40F6-B15D-E0CA71F9DF62}" type="sibTrans" cxnId="{4D04B594-8D4A-416A-AFCD-E458BCEBE284}">
      <dgm:prSet/>
      <dgm:spPr/>
      <dgm:t>
        <a:bodyPr/>
        <a:lstStyle/>
        <a:p>
          <a:endParaRPr lang="en-GB"/>
        </a:p>
      </dgm:t>
    </dgm:pt>
    <dgm:pt modelId="{371FBFE2-407E-4FAF-BCBC-7D3CA7FC9BCD}">
      <dgm:prSet phldrT="[Text]"/>
      <dgm:spPr/>
      <dgm:t>
        <a:bodyPr/>
        <a:lstStyle/>
        <a:p>
          <a:r>
            <a:rPr lang="en-GB" dirty="0" smtClean="0">
              <a:sym typeface="Symbol"/>
            </a:rPr>
            <a:t>DISPLAY</a:t>
          </a:r>
        </a:p>
        <a:p>
          <a:r>
            <a:rPr lang="en-GB" dirty="0" smtClean="0">
              <a:sym typeface="Symbol"/>
            </a:rPr>
            <a:t>“Error – bad input“</a:t>
          </a:r>
        </a:p>
      </dgm:t>
    </dgm:pt>
    <dgm:pt modelId="{CBE09C8F-6AC5-46CF-A237-44ED6649C106}" type="parTrans" cxnId="{4168C5BD-E807-4D79-AAEE-142552DDD2F9}">
      <dgm:prSet/>
      <dgm:spPr/>
      <dgm:t>
        <a:bodyPr/>
        <a:lstStyle/>
        <a:p>
          <a:endParaRPr lang="en-GB"/>
        </a:p>
      </dgm:t>
    </dgm:pt>
    <dgm:pt modelId="{0BCB8556-CE46-479B-9310-ED8839CFB873}" type="sibTrans" cxnId="{4168C5BD-E807-4D79-AAEE-142552DDD2F9}">
      <dgm:prSet/>
      <dgm:spPr/>
      <dgm:t>
        <a:bodyPr/>
        <a:lstStyle/>
        <a:p>
          <a:endParaRPr lang="en-GB"/>
        </a:p>
      </dgm:t>
    </dgm:pt>
    <dgm:pt modelId="{D8900C56-C2EB-4ED4-8242-903FBD0D49F5}">
      <dgm:prSet phldrT="[Text]"/>
      <dgm:spPr/>
      <dgm:t>
        <a:bodyPr/>
        <a:lstStyle/>
        <a:p>
          <a:r>
            <a:rPr lang="en-GB" dirty="0" smtClean="0">
              <a:sym typeface="Symbol"/>
            </a:rPr>
            <a:t>DISPLAY</a:t>
          </a:r>
        </a:p>
        <a:p>
          <a:r>
            <a:rPr lang="en-GB" dirty="0" smtClean="0">
              <a:sym typeface="Symbol"/>
            </a:rPr>
            <a:t>“Age is” n</a:t>
          </a:r>
        </a:p>
      </dgm:t>
    </dgm:pt>
    <dgm:pt modelId="{618C1335-79A5-4CD4-94E8-A70999B72B9E}" type="parTrans" cxnId="{ED8DE10A-4C25-4C12-96D9-033594F8889E}">
      <dgm:prSet/>
      <dgm:spPr/>
      <dgm:t>
        <a:bodyPr/>
        <a:lstStyle/>
        <a:p>
          <a:endParaRPr lang="en-GB"/>
        </a:p>
      </dgm:t>
    </dgm:pt>
    <dgm:pt modelId="{1A430F0F-1A51-489C-BF00-E0747A697C5E}" type="sibTrans" cxnId="{ED8DE10A-4C25-4C12-96D9-033594F8889E}">
      <dgm:prSet/>
      <dgm:spPr/>
      <dgm:t>
        <a:bodyPr/>
        <a:lstStyle/>
        <a:p>
          <a:endParaRPr lang="en-GB"/>
        </a:p>
      </dgm:t>
    </dgm:pt>
    <dgm:pt modelId="{2FB8D791-4345-419F-801E-83050B12DDE6}" type="pres">
      <dgm:prSet presAssocID="{FF9D9256-A111-4D39-B77B-3F0E069E83FE}" presName="mainComposite" presStyleCnt="0">
        <dgm:presLayoutVars>
          <dgm:chPref val="1"/>
          <dgm:dir/>
          <dgm:animOne val="branch"/>
          <dgm:animLvl val="lvl"/>
          <dgm:resizeHandles val="exact"/>
        </dgm:presLayoutVars>
      </dgm:prSet>
      <dgm:spPr/>
      <dgm:t>
        <a:bodyPr/>
        <a:lstStyle/>
        <a:p>
          <a:endParaRPr lang="en-GB"/>
        </a:p>
      </dgm:t>
    </dgm:pt>
    <dgm:pt modelId="{FE4B4C66-5376-451C-A533-04695449F6F4}" type="pres">
      <dgm:prSet presAssocID="{FF9D9256-A111-4D39-B77B-3F0E069E83FE}" presName="hierFlow" presStyleCnt="0"/>
      <dgm:spPr/>
    </dgm:pt>
    <dgm:pt modelId="{1458F885-0844-4B4A-8717-982957B40A13}" type="pres">
      <dgm:prSet presAssocID="{FF9D9256-A111-4D39-B77B-3F0E069E83FE}" presName="hierChild1" presStyleCnt="0">
        <dgm:presLayoutVars>
          <dgm:chPref val="1"/>
          <dgm:animOne val="branch"/>
          <dgm:animLvl val="lvl"/>
        </dgm:presLayoutVars>
      </dgm:prSet>
      <dgm:spPr/>
    </dgm:pt>
    <dgm:pt modelId="{D40A4E58-60C1-4E7C-B4FD-E0F04E931217}" type="pres">
      <dgm:prSet presAssocID="{DCE164FF-5B1E-4600-B4CC-BE61F38B84A2}" presName="Name14" presStyleCnt="0"/>
      <dgm:spPr/>
    </dgm:pt>
    <dgm:pt modelId="{F1F92874-ACB0-4EB7-ACA2-D152AB40026E}" type="pres">
      <dgm:prSet presAssocID="{DCE164FF-5B1E-4600-B4CC-BE61F38B84A2}" presName="level1Shape" presStyleLbl="node0" presStyleIdx="0" presStyleCnt="1" custScaleY="47570">
        <dgm:presLayoutVars>
          <dgm:chPref val="3"/>
        </dgm:presLayoutVars>
      </dgm:prSet>
      <dgm:spPr>
        <a:prstGeom prst="rect">
          <a:avLst/>
        </a:prstGeom>
      </dgm:spPr>
      <dgm:t>
        <a:bodyPr/>
        <a:lstStyle/>
        <a:p>
          <a:endParaRPr lang="en-GB"/>
        </a:p>
      </dgm:t>
    </dgm:pt>
    <dgm:pt modelId="{30C3F0CE-9EA4-4026-A17A-C3FB26456BA6}" type="pres">
      <dgm:prSet presAssocID="{DCE164FF-5B1E-4600-B4CC-BE61F38B84A2}" presName="hierChild2" presStyleCnt="0"/>
      <dgm:spPr/>
    </dgm:pt>
    <dgm:pt modelId="{81844ECF-F8A4-41AE-8C5D-AE04ED355FD1}" type="pres">
      <dgm:prSet presAssocID="{19F80D0A-6965-45A3-8A11-340758C0A608}" presName="Name19" presStyleLbl="parChTrans1D2" presStyleIdx="0" presStyleCnt="2"/>
      <dgm:spPr/>
      <dgm:t>
        <a:bodyPr/>
        <a:lstStyle/>
        <a:p>
          <a:endParaRPr lang="en-GB"/>
        </a:p>
      </dgm:t>
    </dgm:pt>
    <dgm:pt modelId="{43E11CA7-D867-4D21-9779-894A96BB6CCA}" type="pres">
      <dgm:prSet presAssocID="{83C61AF4-CD39-441C-92F9-2009CB09B453}" presName="Name21" presStyleCnt="0"/>
      <dgm:spPr/>
    </dgm:pt>
    <dgm:pt modelId="{A62EAE1B-8725-4153-9358-6B045B853663}" type="pres">
      <dgm:prSet presAssocID="{83C61AF4-CD39-441C-92F9-2009CB09B453}" presName="level2Shape" presStyleLbl="node2" presStyleIdx="0" presStyleCnt="2"/>
      <dgm:spPr>
        <a:prstGeom prst="rect">
          <a:avLst/>
        </a:prstGeom>
      </dgm:spPr>
      <dgm:t>
        <a:bodyPr/>
        <a:lstStyle/>
        <a:p>
          <a:endParaRPr lang="en-GB"/>
        </a:p>
      </dgm:t>
    </dgm:pt>
    <dgm:pt modelId="{1E1986D0-54D6-4C35-9059-BDEFC0C9A7C6}" type="pres">
      <dgm:prSet presAssocID="{83C61AF4-CD39-441C-92F9-2009CB09B453}" presName="hierChild3" presStyleCnt="0"/>
      <dgm:spPr/>
    </dgm:pt>
    <dgm:pt modelId="{422CA8CA-3C7C-488C-950C-465B4B4F7B92}" type="pres">
      <dgm:prSet presAssocID="{C7B42DB9-AA2F-4609-A2A8-E53635305682}" presName="Name19" presStyleLbl="parChTrans1D2" presStyleIdx="1" presStyleCnt="2"/>
      <dgm:spPr/>
      <dgm:t>
        <a:bodyPr/>
        <a:lstStyle/>
        <a:p>
          <a:endParaRPr lang="en-GB"/>
        </a:p>
      </dgm:t>
    </dgm:pt>
    <dgm:pt modelId="{BBEF015C-ACBB-40BC-B707-559B390305D1}" type="pres">
      <dgm:prSet presAssocID="{B16D1B58-5EC9-42DE-B237-E7BD46E6DA27}" presName="Name21" presStyleCnt="0"/>
      <dgm:spPr/>
    </dgm:pt>
    <dgm:pt modelId="{BE1DEDF7-552A-460E-9FC1-496F6E66E38D}" type="pres">
      <dgm:prSet presAssocID="{B16D1B58-5EC9-42DE-B237-E7BD46E6DA27}" presName="level2Shape" presStyleLbl="node2" presStyleIdx="1" presStyleCnt="2"/>
      <dgm:spPr>
        <a:prstGeom prst="rect">
          <a:avLst/>
        </a:prstGeom>
      </dgm:spPr>
      <dgm:t>
        <a:bodyPr/>
        <a:lstStyle/>
        <a:p>
          <a:endParaRPr lang="en-GB"/>
        </a:p>
      </dgm:t>
    </dgm:pt>
    <dgm:pt modelId="{8A484B10-4211-442E-A7D9-B77CC3B65727}" type="pres">
      <dgm:prSet presAssocID="{B16D1B58-5EC9-42DE-B237-E7BD46E6DA27}" presName="hierChild3" presStyleCnt="0"/>
      <dgm:spPr/>
    </dgm:pt>
    <dgm:pt modelId="{DE324303-33CD-4CF7-BB71-AFA57B3866A0}" type="pres">
      <dgm:prSet presAssocID="{CBE09C8F-6AC5-46CF-A237-44ED6649C106}" presName="Name19" presStyleLbl="parChTrans1D3" presStyleIdx="0" presStyleCnt="2"/>
      <dgm:spPr/>
      <dgm:t>
        <a:bodyPr/>
        <a:lstStyle/>
        <a:p>
          <a:endParaRPr lang="en-GB"/>
        </a:p>
      </dgm:t>
    </dgm:pt>
    <dgm:pt modelId="{E11C6CC2-7F99-4E9F-94EF-B436C3C22968}" type="pres">
      <dgm:prSet presAssocID="{371FBFE2-407E-4FAF-BCBC-7D3CA7FC9BCD}" presName="Name21" presStyleCnt="0"/>
      <dgm:spPr/>
    </dgm:pt>
    <dgm:pt modelId="{0A5F9B65-C163-4417-A26B-BD051C02F444}" type="pres">
      <dgm:prSet presAssocID="{371FBFE2-407E-4FAF-BCBC-7D3CA7FC9BCD}" presName="level2Shape" presStyleLbl="node3" presStyleIdx="0" presStyleCnt="2"/>
      <dgm:spPr>
        <a:prstGeom prst="rect">
          <a:avLst/>
        </a:prstGeom>
      </dgm:spPr>
      <dgm:t>
        <a:bodyPr/>
        <a:lstStyle/>
        <a:p>
          <a:endParaRPr lang="en-GB"/>
        </a:p>
      </dgm:t>
    </dgm:pt>
    <dgm:pt modelId="{FEA97ABB-41E5-4886-8557-4661A45C6636}" type="pres">
      <dgm:prSet presAssocID="{371FBFE2-407E-4FAF-BCBC-7D3CA7FC9BCD}" presName="hierChild3" presStyleCnt="0"/>
      <dgm:spPr/>
    </dgm:pt>
    <dgm:pt modelId="{E8BBA4AC-CF5B-46F9-81AB-17718E0CDDD1}" type="pres">
      <dgm:prSet presAssocID="{618C1335-79A5-4CD4-94E8-A70999B72B9E}" presName="Name19" presStyleLbl="parChTrans1D3" presStyleIdx="1" presStyleCnt="2"/>
      <dgm:spPr/>
      <dgm:t>
        <a:bodyPr/>
        <a:lstStyle/>
        <a:p>
          <a:endParaRPr lang="en-GB"/>
        </a:p>
      </dgm:t>
    </dgm:pt>
    <dgm:pt modelId="{425EB934-A505-4D03-89AF-558D6C1F8202}" type="pres">
      <dgm:prSet presAssocID="{D8900C56-C2EB-4ED4-8242-903FBD0D49F5}" presName="Name21" presStyleCnt="0"/>
      <dgm:spPr/>
    </dgm:pt>
    <dgm:pt modelId="{E175B421-BD5F-4B5E-B847-C8EDBDCC9100}" type="pres">
      <dgm:prSet presAssocID="{D8900C56-C2EB-4ED4-8242-903FBD0D49F5}" presName="level2Shape" presStyleLbl="node3" presStyleIdx="1" presStyleCnt="2"/>
      <dgm:spPr>
        <a:prstGeom prst="rect">
          <a:avLst/>
        </a:prstGeom>
      </dgm:spPr>
      <dgm:t>
        <a:bodyPr/>
        <a:lstStyle/>
        <a:p>
          <a:endParaRPr lang="en-GB"/>
        </a:p>
      </dgm:t>
    </dgm:pt>
    <dgm:pt modelId="{EFADD6BB-D7E1-4D02-A5D6-E02AA1ADF4EF}" type="pres">
      <dgm:prSet presAssocID="{D8900C56-C2EB-4ED4-8242-903FBD0D49F5}" presName="hierChild3" presStyleCnt="0"/>
      <dgm:spPr/>
    </dgm:pt>
    <dgm:pt modelId="{405AEB54-B2BF-41DC-B34C-A7FA3004B256}" type="pres">
      <dgm:prSet presAssocID="{FF9D9256-A111-4D39-B77B-3F0E069E83FE}" presName="bgShapesFlow" presStyleCnt="0"/>
      <dgm:spPr/>
    </dgm:pt>
  </dgm:ptLst>
  <dgm:cxnLst>
    <dgm:cxn modelId="{491ADB3B-3E48-433B-ACD8-9D52794CE0E0}" type="presOf" srcId="{C7B42DB9-AA2F-4609-A2A8-E53635305682}" destId="{422CA8CA-3C7C-488C-950C-465B4B4F7B92}" srcOrd="0" destOrd="0" presId="urn:microsoft.com/office/officeart/2005/8/layout/hierarchy6"/>
    <dgm:cxn modelId="{4D04B594-8D4A-416A-AFCD-E458BCEBE284}" srcId="{DCE164FF-5B1E-4600-B4CC-BE61F38B84A2}" destId="{B16D1B58-5EC9-42DE-B237-E7BD46E6DA27}" srcOrd="1" destOrd="0" parTransId="{C7B42DB9-AA2F-4609-A2A8-E53635305682}" sibTransId="{3FCD38FC-4CE6-40F6-B15D-E0CA71F9DF62}"/>
    <dgm:cxn modelId="{717DDAC8-7CD5-4187-BE73-D76E5479DB59}" type="presOf" srcId="{371FBFE2-407E-4FAF-BCBC-7D3CA7FC9BCD}" destId="{0A5F9B65-C163-4417-A26B-BD051C02F444}" srcOrd="0" destOrd="0" presId="urn:microsoft.com/office/officeart/2005/8/layout/hierarchy6"/>
    <dgm:cxn modelId="{1E2813D9-F15D-4FD4-B7DB-2223F4540FAA}" type="presOf" srcId="{B16D1B58-5EC9-42DE-B237-E7BD46E6DA27}" destId="{BE1DEDF7-552A-460E-9FC1-496F6E66E38D}" srcOrd="0" destOrd="0" presId="urn:microsoft.com/office/officeart/2005/8/layout/hierarchy6"/>
    <dgm:cxn modelId="{104DB9F7-CA1A-4097-B9CD-920DEAE07991}" type="presOf" srcId="{618C1335-79A5-4CD4-94E8-A70999B72B9E}" destId="{E8BBA4AC-CF5B-46F9-81AB-17718E0CDDD1}" srcOrd="0" destOrd="0" presId="urn:microsoft.com/office/officeart/2005/8/layout/hierarchy6"/>
    <dgm:cxn modelId="{C6A54965-FA03-48A8-8FB4-4EF16871EFF4}" srcId="{FF9D9256-A111-4D39-B77B-3F0E069E83FE}" destId="{DCE164FF-5B1E-4600-B4CC-BE61F38B84A2}" srcOrd="0" destOrd="0" parTransId="{C57F8944-27CB-402F-BBDC-65E27671835C}" sibTransId="{68237948-53FF-4695-9941-61A2B1C7AAD6}"/>
    <dgm:cxn modelId="{9C9CE244-AE96-49ED-9987-823F6D217470}" srcId="{DCE164FF-5B1E-4600-B4CC-BE61F38B84A2}" destId="{83C61AF4-CD39-441C-92F9-2009CB09B453}" srcOrd="0" destOrd="0" parTransId="{19F80D0A-6965-45A3-8A11-340758C0A608}" sibTransId="{1D4C316D-BAE3-4F79-9357-1D71406EEEFD}"/>
    <dgm:cxn modelId="{66325E3B-B441-476D-A966-12C084AC448B}" type="presOf" srcId="{D8900C56-C2EB-4ED4-8242-903FBD0D49F5}" destId="{E175B421-BD5F-4B5E-B847-C8EDBDCC9100}" srcOrd="0" destOrd="0" presId="urn:microsoft.com/office/officeart/2005/8/layout/hierarchy6"/>
    <dgm:cxn modelId="{E2BE0812-AAD0-4137-85F1-5B375EEAE681}" type="presOf" srcId="{CBE09C8F-6AC5-46CF-A237-44ED6649C106}" destId="{DE324303-33CD-4CF7-BB71-AFA57B3866A0}" srcOrd="0" destOrd="0" presId="urn:microsoft.com/office/officeart/2005/8/layout/hierarchy6"/>
    <dgm:cxn modelId="{B181A3E3-C40D-41C2-A45D-E1E18D8BA629}" type="presOf" srcId="{83C61AF4-CD39-441C-92F9-2009CB09B453}" destId="{A62EAE1B-8725-4153-9358-6B045B853663}" srcOrd="0" destOrd="0" presId="urn:microsoft.com/office/officeart/2005/8/layout/hierarchy6"/>
    <dgm:cxn modelId="{ED8DE10A-4C25-4C12-96D9-033594F8889E}" srcId="{B16D1B58-5EC9-42DE-B237-E7BD46E6DA27}" destId="{D8900C56-C2EB-4ED4-8242-903FBD0D49F5}" srcOrd="1" destOrd="0" parTransId="{618C1335-79A5-4CD4-94E8-A70999B72B9E}" sibTransId="{1A430F0F-1A51-489C-BF00-E0747A697C5E}"/>
    <dgm:cxn modelId="{4168C5BD-E807-4D79-AAEE-142552DDD2F9}" srcId="{B16D1B58-5EC9-42DE-B237-E7BD46E6DA27}" destId="{371FBFE2-407E-4FAF-BCBC-7D3CA7FC9BCD}" srcOrd="0" destOrd="0" parTransId="{CBE09C8F-6AC5-46CF-A237-44ED6649C106}" sibTransId="{0BCB8556-CE46-479B-9310-ED8839CFB873}"/>
    <dgm:cxn modelId="{43F45F01-3950-401A-A558-9E7FBBCD324F}" type="presOf" srcId="{19F80D0A-6965-45A3-8A11-340758C0A608}" destId="{81844ECF-F8A4-41AE-8C5D-AE04ED355FD1}" srcOrd="0" destOrd="0" presId="urn:microsoft.com/office/officeart/2005/8/layout/hierarchy6"/>
    <dgm:cxn modelId="{8F05DD66-BCB5-473D-A11D-F9AA04CD6D9A}" type="presOf" srcId="{FF9D9256-A111-4D39-B77B-3F0E069E83FE}" destId="{2FB8D791-4345-419F-801E-83050B12DDE6}" srcOrd="0" destOrd="0" presId="urn:microsoft.com/office/officeart/2005/8/layout/hierarchy6"/>
    <dgm:cxn modelId="{DFBA282B-4635-4BC1-8911-D5C38C3FBAC5}" type="presOf" srcId="{DCE164FF-5B1E-4600-B4CC-BE61F38B84A2}" destId="{F1F92874-ACB0-4EB7-ACA2-D152AB40026E}" srcOrd="0" destOrd="0" presId="urn:microsoft.com/office/officeart/2005/8/layout/hierarchy6"/>
    <dgm:cxn modelId="{43F75B72-4AAA-4BE5-B3C2-00BA7BC07634}" type="presParOf" srcId="{2FB8D791-4345-419F-801E-83050B12DDE6}" destId="{FE4B4C66-5376-451C-A533-04695449F6F4}" srcOrd="0" destOrd="0" presId="urn:microsoft.com/office/officeart/2005/8/layout/hierarchy6"/>
    <dgm:cxn modelId="{FE822829-45E9-44FB-8ECF-62B7B4A69121}" type="presParOf" srcId="{FE4B4C66-5376-451C-A533-04695449F6F4}" destId="{1458F885-0844-4B4A-8717-982957B40A13}" srcOrd="0" destOrd="0" presId="urn:microsoft.com/office/officeart/2005/8/layout/hierarchy6"/>
    <dgm:cxn modelId="{73B85470-386A-4406-857B-313110F74ED2}" type="presParOf" srcId="{1458F885-0844-4B4A-8717-982957B40A13}" destId="{D40A4E58-60C1-4E7C-B4FD-E0F04E931217}" srcOrd="0" destOrd="0" presId="urn:microsoft.com/office/officeart/2005/8/layout/hierarchy6"/>
    <dgm:cxn modelId="{AA547D9A-D597-4761-B7B4-88B6575F1B05}" type="presParOf" srcId="{D40A4E58-60C1-4E7C-B4FD-E0F04E931217}" destId="{F1F92874-ACB0-4EB7-ACA2-D152AB40026E}" srcOrd="0" destOrd="0" presId="urn:microsoft.com/office/officeart/2005/8/layout/hierarchy6"/>
    <dgm:cxn modelId="{A9F24FD9-7764-4D06-B73B-D325EB55D978}" type="presParOf" srcId="{D40A4E58-60C1-4E7C-B4FD-E0F04E931217}" destId="{30C3F0CE-9EA4-4026-A17A-C3FB26456BA6}" srcOrd="1" destOrd="0" presId="urn:microsoft.com/office/officeart/2005/8/layout/hierarchy6"/>
    <dgm:cxn modelId="{5B7C0415-D4F1-431A-B4B7-890F31687819}" type="presParOf" srcId="{30C3F0CE-9EA4-4026-A17A-C3FB26456BA6}" destId="{81844ECF-F8A4-41AE-8C5D-AE04ED355FD1}" srcOrd="0" destOrd="0" presId="urn:microsoft.com/office/officeart/2005/8/layout/hierarchy6"/>
    <dgm:cxn modelId="{A4A3F9C0-8F53-44EA-ACDB-FCCD60D724F7}" type="presParOf" srcId="{30C3F0CE-9EA4-4026-A17A-C3FB26456BA6}" destId="{43E11CA7-D867-4D21-9779-894A96BB6CCA}" srcOrd="1" destOrd="0" presId="urn:microsoft.com/office/officeart/2005/8/layout/hierarchy6"/>
    <dgm:cxn modelId="{9360E800-7E35-4065-900A-BB7D45F3C1F0}" type="presParOf" srcId="{43E11CA7-D867-4D21-9779-894A96BB6CCA}" destId="{A62EAE1B-8725-4153-9358-6B045B853663}" srcOrd="0" destOrd="0" presId="urn:microsoft.com/office/officeart/2005/8/layout/hierarchy6"/>
    <dgm:cxn modelId="{9D60EA87-6AEC-4F64-9925-27C4C8D06680}" type="presParOf" srcId="{43E11CA7-D867-4D21-9779-894A96BB6CCA}" destId="{1E1986D0-54D6-4C35-9059-BDEFC0C9A7C6}" srcOrd="1" destOrd="0" presId="urn:microsoft.com/office/officeart/2005/8/layout/hierarchy6"/>
    <dgm:cxn modelId="{131D9D70-EB18-4DB8-8FB0-05DA4FBAF229}" type="presParOf" srcId="{30C3F0CE-9EA4-4026-A17A-C3FB26456BA6}" destId="{422CA8CA-3C7C-488C-950C-465B4B4F7B92}" srcOrd="2" destOrd="0" presId="urn:microsoft.com/office/officeart/2005/8/layout/hierarchy6"/>
    <dgm:cxn modelId="{E5DA7B48-7AE1-49D0-A70F-9D3FA94DDBE0}" type="presParOf" srcId="{30C3F0CE-9EA4-4026-A17A-C3FB26456BA6}" destId="{BBEF015C-ACBB-40BC-B707-559B390305D1}" srcOrd="3" destOrd="0" presId="urn:microsoft.com/office/officeart/2005/8/layout/hierarchy6"/>
    <dgm:cxn modelId="{A6E1BB00-0BC4-4C7E-87EB-8A632F3CF544}" type="presParOf" srcId="{BBEF015C-ACBB-40BC-B707-559B390305D1}" destId="{BE1DEDF7-552A-460E-9FC1-496F6E66E38D}" srcOrd="0" destOrd="0" presId="urn:microsoft.com/office/officeart/2005/8/layout/hierarchy6"/>
    <dgm:cxn modelId="{CCB2D6C5-A941-4F3B-9D55-64B09D938A0C}" type="presParOf" srcId="{BBEF015C-ACBB-40BC-B707-559B390305D1}" destId="{8A484B10-4211-442E-A7D9-B77CC3B65727}" srcOrd="1" destOrd="0" presId="urn:microsoft.com/office/officeart/2005/8/layout/hierarchy6"/>
    <dgm:cxn modelId="{A403BC85-5608-480B-B5C6-98785B028327}" type="presParOf" srcId="{8A484B10-4211-442E-A7D9-B77CC3B65727}" destId="{DE324303-33CD-4CF7-BB71-AFA57B3866A0}" srcOrd="0" destOrd="0" presId="urn:microsoft.com/office/officeart/2005/8/layout/hierarchy6"/>
    <dgm:cxn modelId="{B5FDA80E-C72F-4B7F-9BF9-0E27B6C3BCA7}" type="presParOf" srcId="{8A484B10-4211-442E-A7D9-B77CC3B65727}" destId="{E11C6CC2-7F99-4E9F-94EF-B436C3C22968}" srcOrd="1" destOrd="0" presId="urn:microsoft.com/office/officeart/2005/8/layout/hierarchy6"/>
    <dgm:cxn modelId="{F98D5392-E2FA-4ABC-A428-8C1DE2571606}" type="presParOf" srcId="{E11C6CC2-7F99-4E9F-94EF-B436C3C22968}" destId="{0A5F9B65-C163-4417-A26B-BD051C02F444}" srcOrd="0" destOrd="0" presId="urn:microsoft.com/office/officeart/2005/8/layout/hierarchy6"/>
    <dgm:cxn modelId="{9C3D47B2-30E9-404B-8C09-E2E1C0642774}" type="presParOf" srcId="{E11C6CC2-7F99-4E9F-94EF-B436C3C22968}" destId="{FEA97ABB-41E5-4886-8557-4661A45C6636}" srcOrd="1" destOrd="0" presId="urn:microsoft.com/office/officeart/2005/8/layout/hierarchy6"/>
    <dgm:cxn modelId="{53C3D51C-97D5-460C-B0BD-A9B7EADE8F5C}" type="presParOf" srcId="{8A484B10-4211-442E-A7D9-B77CC3B65727}" destId="{E8BBA4AC-CF5B-46F9-81AB-17718E0CDDD1}" srcOrd="2" destOrd="0" presId="urn:microsoft.com/office/officeart/2005/8/layout/hierarchy6"/>
    <dgm:cxn modelId="{6D804637-2E32-498E-B6E6-D2030C8BD117}" type="presParOf" srcId="{8A484B10-4211-442E-A7D9-B77CC3B65727}" destId="{425EB934-A505-4D03-89AF-558D6C1F8202}" srcOrd="3" destOrd="0" presId="urn:microsoft.com/office/officeart/2005/8/layout/hierarchy6"/>
    <dgm:cxn modelId="{1550780F-8ADA-4036-8AD1-AF262B0F7182}" type="presParOf" srcId="{425EB934-A505-4D03-89AF-558D6C1F8202}" destId="{E175B421-BD5F-4B5E-B847-C8EDBDCC9100}" srcOrd="0" destOrd="0" presId="urn:microsoft.com/office/officeart/2005/8/layout/hierarchy6"/>
    <dgm:cxn modelId="{BFAE3A4C-FF66-412E-9379-9AF04B710F16}" type="presParOf" srcId="{425EB934-A505-4D03-89AF-558D6C1F8202}" destId="{EFADD6BB-D7E1-4D02-A5D6-E02AA1ADF4EF}" srcOrd="1" destOrd="0" presId="urn:microsoft.com/office/officeart/2005/8/layout/hierarchy6"/>
    <dgm:cxn modelId="{BE9E2C02-9438-4D56-8016-A67616A26E7F}" type="presParOf" srcId="{2FB8D791-4345-419F-801E-83050B12DDE6}" destId="{405AEB54-B2BF-41DC-B34C-A7FA3004B25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5DEABD-013D-4B1D-A2C0-D0D934519B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7B2F3C42-BDC0-4918-9403-12113E3AD3FA}">
      <dgm:prSet phldrT="[Text]" custT="1"/>
      <dgm:spPr/>
      <dgm:t>
        <a:bodyPr/>
        <a:lstStyle/>
        <a:p>
          <a:r>
            <a:rPr lang="en-GB" sz="2000" dirty="0" smtClean="0"/>
            <a:t>Pour drink of coffee</a:t>
          </a:r>
          <a:endParaRPr lang="en-GB" sz="2000" dirty="0"/>
        </a:p>
      </dgm:t>
    </dgm:pt>
    <dgm:pt modelId="{B58CB698-DD20-4A43-B4A7-AF9EEA51AC9C}" type="parTrans" cxnId="{9E691298-A7F1-4C36-98D4-D9D43B6C84A1}">
      <dgm:prSet/>
      <dgm:spPr/>
      <dgm:t>
        <a:bodyPr/>
        <a:lstStyle/>
        <a:p>
          <a:endParaRPr lang="en-GB"/>
        </a:p>
      </dgm:t>
    </dgm:pt>
    <dgm:pt modelId="{A0FFCC9F-7FC4-40D3-8540-17235DA7E204}" type="sibTrans" cxnId="{9E691298-A7F1-4C36-98D4-D9D43B6C84A1}">
      <dgm:prSet/>
      <dgm:spPr/>
      <dgm:t>
        <a:bodyPr/>
        <a:lstStyle/>
        <a:p>
          <a:endParaRPr lang="en-GB"/>
        </a:p>
      </dgm:t>
    </dgm:pt>
    <dgm:pt modelId="{C930E750-84B6-41A4-988A-1AA280150C13}">
      <dgm:prSet phldrT="[Text]" custT="1"/>
      <dgm:spPr/>
      <dgm:t>
        <a:bodyPr/>
        <a:lstStyle/>
        <a:p>
          <a:r>
            <a:rPr lang="en-GB" sz="2000" dirty="0" smtClean="0"/>
            <a:t>Position mug</a:t>
          </a:r>
          <a:endParaRPr lang="en-GB" sz="2000" dirty="0"/>
        </a:p>
      </dgm:t>
    </dgm:pt>
    <dgm:pt modelId="{AE8EC41E-214B-467A-8E39-2529740646CE}" type="parTrans" cxnId="{7FCB1B2F-A5BD-4EC4-9ECA-FB98E07CB14E}">
      <dgm:prSet/>
      <dgm:spPr/>
      <dgm:t>
        <a:bodyPr/>
        <a:lstStyle/>
        <a:p>
          <a:endParaRPr lang="en-GB"/>
        </a:p>
      </dgm:t>
    </dgm:pt>
    <dgm:pt modelId="{FA1FE24A-348D-4C95-A05B-B9CF22FE8F25}" type="sibTrans" cxnId="{7FCB1B2F-A5BD-4EC4-9ECA-FB98E07CB14E}">
      <dgm:prSet/>
      <dgm:spPr/>
      <dgm:t>
        <a:bodyPr/>
        <a:lstStyle/>
        <a:p>
          <a:endParaRPr lang="en-GB"/>
        </a:p>
      </dgm:t>
    </dgm:pt>
    <dgm:pt modelId="{F38B9A34-0425-4150-92A8-9B795EEA85CF}">
      <dgm:prSet phldrT="[Text]" custT="1"/>
      <dgm:spPr/>
      <dgm:t>
        <a:bodyPr/>
        <a:lstStyle/>
        <a:p>
          <a:r>
            <a:rPr lang="en-GB" sz="2000" dirty="0" smtClean="0"/>
            <a:t>Pour from pot</a:t>
          </a:r>
          <a:endParaRPr lang="en-GB" sz="2000" dirty="0"/>
        </a:p>
      </dgm:t>
    </dgm:pt>
    <dgm:pt modelId="{B0649D40-7CA5-44C7-828F-3498ED37EA58}" type="parTrans" cxnId="{65C54B68-21B7-45E1-AFC3-C7D04897FD94}">
      <dgm:prSet/>
      <dgm:spPr/>
      <dgm:t>
        <a:bodyPr/>
        <a:lstStyle/>
        <a:p>
          <a:endParaRPr lang="en-GB"/>
        </a:p>
      </dgm:t>
    </dgm:pt>
    <dgm:pt modelId="{C1E56E97-0AA5-4DC9-82B5-E2BEFBE90E43}" type="sibTrans" cxnId="{65C54B68-21B7-45E1-AFC3-C7D04897FD94}">
      <dgm:prSet/>
      <dgm:spPr/>
      <dgm:t>
        <a:bodyPr/>
        <a:lstStyle/>
        <a:p>
          <a:endParaRPr lang="en-GB"/>
        </a:p>
      </dgm:t>
    </dgm:pt>
    <dgm:pt modelId="{A7136220-AC29-48A6-B203-83758603AA8E}" type="pres">
      <dgm:prSet presAssocID="{595DEABD-013D-4B1D-A2C0-D0D934519B6F}" presName="mainComposite" presStyleCnt="0">
        <dgm:presLayoutVars>
          <dgm:chPref val="1"/>
          <dgm:dir/>
          <dgm:animOne val="branch"/>
          <dgm:animLvl val="lvl"/>
          <dgm:resizeHandles val="exact"/>
        </dgm:presLayoutVars>
      </dgm:prSet>
      <dgm:spPr/>
      <dgm:t>
        <a:bodyPr/>
        <a:lstStyle/>
        <a:p>
          <a:endParaRPr lang="en-GB"/>
        </a:p>
      </dgm:t>
    </dgm:pt>
    <dgm:pt modelId="{6DD3D89F-2EB1-40CC-B70B-504AB583B48C}" type="pres">
      <dgm:prSet presAssocID="{595DEABD-013D-4B1D-A2C0-D0D934519B6F}" presName="hierFlow" presStyleCnt="0"/>
      <dgm:spPr/>
    </dgm:pt>
    <dgm:pt modelId="{6C07FC21-75FA-447A-AAA6-59D3120135EC}" type="pres">
      <dgm:prSet presAssocID="{595DEABD-013D-4B1D-A2C0-D0D934519B6F}" presName="hierChild1" presStyleCnt="0">
        <dgm:presLayoutVars>
          <dgm:chPref val="1"/>
          <dgm:animOne val="branch"/>
          <dgm:animLvl val="lvl"/>
        </dgm:presLayoutVars>
      </dgm:prSet>
      <dgm:spPr/>
    </dgm:pt>
    <dgm:pt modelId="{A905FF40-472D-4E94-95F1-A52D085BDF64}" type="pres">
      <dgm:prSet presAssocID="{7B2F3C42-BDC0-4918-9403-12113E3AD3FA}" presName="Name14" presStyleCnt="0"/>
      <dgm:spPr/>
    </dgm:pt>
    <dgm:pt modelId="{95119006-F892-4BB5-BB42-30BD89E8DE10}" type="pres">
      <dgm:prSet presAssocID="{7B2F3C42-BDC0-4918-9403-12113E3AD3FA}" presName="level1Shape" presStyleLbl="node0" presStyleIdx="0" presStyleCnt="1" custScaleX="150228">
        <dgm:presLayoutVars>
          <dgm:chPref val="3"/>
        </dgm:presLayoutVars>
      </dgm:prSet>
      <dgm:spPr>
        <a:prstGeom prst="rect">
          <a:avLst/>
        </a:prstGeom>
      </dgm:spPr>
      <dgm:t>
        <a:bodyPr/>
        <a:lstStyle/>
        <a:p>
          <a:endParaRPr lang="en-GB"/>
        </a:p>
      </dgm:t>
    </dgm:pt>
    <dgm:pt modelId="{49D92A99-B67F-4610-9B90-85EEE1996BB0}" type="pres">
      <dgm:prSet presAssocID="{7B2F3C42-BDC0-4918-9403-12113E3AD3FA}" presName="hierChild2" presStyleCnt="0"/>
      <dgm:spPr/>
    </dgm:pt>
    <dgm:pt modelId="{213E87C7-4C74-4F42-8655-98D43B21948F}" type="pres">
      <dgm:prSet presAssocID="{AE8EC41E-214B-467A-8E39-2529740646CE}" presName="Name19" presStyleLbl="parChTrans1D2" presStyleIdx="0" presStyleCnt="2"/>
      <dgm:spPr/>
      <dgm:t>
        <a:bodyPr/>
        <a:lstStyle/>
        <a:p>
          <a:endParaRPr lang="en-GB"/>
        </a:p>
      </dgm:t>
    </dgm:pt>
    <dgm:pt modelId="{A1A18E86-584D-410C-B2A8-A780BD35053A}" type="pres">
      <dgm:prSet presAssocID="{C930E750-84B6-41A4-988A-1AA280150C13}" presName="Name21" presStyleCnt="0"/>
      <dgm:spPr/>
    </dgm:pt>
    <dgm:pt modelId="{347250D0-7126-4F14-B763-972C4852703C}" type="pres">
      <dgm:prSet presAssocID="{C930E750-84B6-41A4-988A-1AA280150C13}" presName="level2Shape" presStyleLbl="node2" presStyleIdx="0" presStyleCnt="2"/>
      <dgm:spPr>
        <a:prstGeom prst="rect">
          <a:avLst/>
        </a:prstGeom>
      </dgm:spPr>
      <dgm:t>
        <a:bodyPr/>
        <a:lstStyle/>
        <a:p>
          <a:endParaRPr lang="en-GB"/>
        </a:p>
      </dgm:t>
    </dgm:pt>
    <dgm:pt modelId="{B1508FFC-94F0-4520-9A1B-289ED82E2274}" type="pres">
      <dgm:prSet presAssocID="{C930E750-84B6-41A4-988A-1AA280150C13}" presName="hierChild3" presStyleCnt="0"/>
      <dgm:spPr/>
    </dgm:pt>
    <dgm:pt modelId="{30380988-548D-4F9F-AA3D-0D770B0D77E6}" type="pres">
      <dgm:prSet presAssocID="{B0649D40-7CA5-44C7-828F-3498ED37EA58}" presName="Name19" presStyleLbl="parChTrans1D2" presStyleIdx="1" presStyleCnt="2"/>
      <dgm:spPr/>
      <dgm:t>
        <a:bodyPr/>
        <a:lstStyle/>
        <a:p>
          <a:endParaRPr lang="en-GB"/>
        </a:p>
      </dgm:t>
    </dgm:pt>
    <dgm:pt modelId="{BBFECBB1-88DB-40C7-A22D-072546116A4B}" type="pres">
      <dgm:prSet presAssocID="{F38B9A34-0425-4150-92A8-9B795EEA85CF}" presName="Name21" presStyleCnt="0"/>
      <dgm:spPr/>
    </dgm:pt>
    <dgm:pt modelId="{E0E139CB-0E72-42AF-AE80-BC0AB8D1D54D}" type="pres">
      <dgm:prSet presAssocID="{F38B9A34-0425-4150-92A8-9B795EEA85CF}" presName="level2Shape" presStyleLbl="node2" presStyleIdx="1" presStyleCnt="2" custScaleX="144381"/>
      <dgm:spPr>
        <a:prstGeom prst="rect">
          <a:avLst/>
        </a:prstGeom>
      </dgm:spPr>
      <dgm:t>
        <a:bodyPr/>
        <a:lstStyle/>
        <a:p>
          <a:endParaRPr lang="en-GB"/>
        </a:p>
      </dgm:t>
    </dgm:pt>
    <dgm:pt modelId="{5BF87AF5-4560-4373-A3FD-B06A1D04A259}" type="pres">
      <dgm:prSet presAssocID="{F38B9A34-0425-4150-92A8-9B795EEA85CF}" presName="hierChild3" presStyleCnt="0"/>
      <dgm:spPr/>
    </dgm:pt>
    <dgm:pt modelId="{3BE59865-761F-46EE-AE19-2B8395186A7B}" type="pres">
      <dgm:prSet presAssocID="{595DEABD-013D-4B1D-A2C0-D0D934519B6F}" presName="bgShapesFlow" presStyleCnt="0"/>
      <dgm:spPr/>
    </dgm:pt>
  </dgm:ptLst>
  <dgm:cxnLst>
    <dgm:cxn modelId="{9E691298-A7F1-4C36-98D4-D9D43B6C84A1}" srcId="{595DEABD-013D-4B1D-A2C0-D0D934519B6F}" destId="{7B2F3C42-BDC0-4918-9403-12113E3AD3FA}" srcOrd="0" destOrd="0" parTransId="{B58CB698-DD20-4A43-B4A7-AF9EEA51AC9C}" sibTransId="{A0FFCC9F-7FC4-40D3-8540-17235DA7E204}"/>
    <dgm:cxn modelId="{660B15D8-F102-4433-9BE4-4309589A6BDF}" type="presOf" srcId="{C930E750-84B6-41A4-988A-1AA280150C13}" destId="{347250D0-7126-4F14-B763-972C4852703C}" srcOrd="0" destOrd="0" presId="urn:microsoft.com/office/officeart/2005/8/layout/hierarchy6"/>
    <dgm:cxn modelId="{7FCB1B2F-A5BD-4EC4-9ECA-FB98E07CB14E}" srcId="{7B2F3C42-BDC0-4918-9403-12113E3AD3FA}" destId="{C930E750-84B6-41A4-988A-1AA280150C13}" srcOrd="0" destOrd="0" parTransId="{AE8EC41E-214B-467A-8E39-2529740646CE}" sibTransId="{FA1FE24A-348D-4C95-A05B-B9CF22FE8F25}"/>
    <dgm:cxn modelId="{65C54B68-21B7-45E1-AFC3-C7D04897FD94}" srcId="{7B2F3C42-BDC0-4918-9403-12113E3AD3FA}" destId="{F38B9A34-0425-4150-92A8-9B795EEA85CF}" srcOrd="1" destOrd="0" parTransId="{B0649D40-7CA5-44C7-828F-3498ED37EA58}" sibTransId="{C1E56E97-0AA5-4DC9-82B5-E2BEFBE90E43}"/>
    <dgm:cxn modelId="{0931380A-C429-499E-99AC-D55013C50A76}" type="presOf" srcId="{AE8EC41E-214B-467A-8E39-2529740646CE}" destId="{213E87C7-4C74-4F42-8655-98D43B21948F}" srcOrd="0" destOrd="0" presId="urn:microsoft.com/office/officeart/2005/8/layout/hierarchy6"/>
    <dgm:cxn modelId="{5CD53466-DAB4-4276-B110-DA79C32F6606}" type="presOf" srcId="{7B2F3C42-BDC0-4918-9403-12113E3AD3FA}" destId="{95119006-F892-4BB5-BB42-30BD89E8DE10}" srcOrd="0" destOrd="0" presId="urn:microsoft.com/office/officeart/2005/8/layout/hierarchy6"/>
    <dgm:cxn modelId="{0AD18FCC-18E7-4C92-A877-DDDBFF12575A}" type="presOf" srcId="{595DEABD-013D-4B1D-A2C0-D0D934519B6F}" destId="{A7136220-AC29-48A6-B203-83758603AA8E}" srcOrd="0" destOrd="0" presId="urn:microsoft.com/office/officeart/2005/8/layout/hierarchy6"/>
    <dgm:cxn modelId="{A1FB1593-1EBA-40BC-B358-F5EA9DFB5596}" type="presOf" srcId="{F38B9A34-0425-4150-92A8-9B795EEA85CF}" destId="{E0E139CB-0E72-42AF-AE80-BC0AB8D1D54D}" srcOrd="0" destOrd="0" presId="urn:microsoft.com/office/officeart/2005/8/layout/hierarchy6"/>
    <dgm:cxn modelId="{9D9C5877-EC3B-4908-B126-882CA79E0ACC}" type="presOf" srcId="{B0649D40-7CA5-44C7-828F-3498ED37EA58}" destId="{30380988-548D-4F9F-AA3D-0D770B0D77E6}" srcOrd="0" destOrd="0" presId="urn:microsoft.com/office/officeart/2005/8/layout/hierarchy6"/>
    <dgm:cxn modelId="{63E3F3EF-7E53-4B0D-81BA-9151C2C880B8}" type="presParOf" srcId="{A7136220-AC29-48A6-B203-83758603AA8E}" destId="{6DD3D89F-2EB1-40CC-B70B-504AB583B48C}" srcOrd="0" destOrd="0" presId="urn:microsoft.com/office/officeart/2005/8/layout/hierarchy6"/>
    <dgm:cxn modelId="{72611BB9-BFDD-4748-AB0C-E334BC07EBF3}" type="presParOf" srcId="{6DD3D89F-2EB1-40CC-B70B-504AB583B48C}" destId="{6C07FC21-75FA-447A-AAA6-59D3120135EC}" srcOrd="0" destOrd="0" presId="urn:microsoft.com/office/officeart/2005/8/layout/hierarchy6"/>
    <dgm:cxn modelId="{BA528241-DB8D-439D-9C42-ABAC47E8B0CE}" type="presParOf" srcId="{6C07FC21-75FA-447A-AAA6-59D3120135EC}" destId="{A905FF40-472D-4E94-95F1-A52D085BDF64}" srcOrd="0" destOrd="0" presId="urn:microsoft.com/office/officeart/2005/8/layout/hierarchy6"/>
    <dgm:cxn modelId="{F6A078B9-0AB8-41BD-8344-003D575529EE}" type="presParOf" srcId="{A905FF40-472D-4E94-95F1-A52D085BDF64}" destId="{95119006-F892-4BB5-BB42-30BD89E8DE10}" srcOrd="0" destOrd="0" presId="urn:microsoft.com/office/officeart/2005/8/layout/hierarchy6"/>
    <dgm:cxn modelId="{9813449D-2CA7-4AC3-AD86-B5CC0941AD46}" type="presParOf" srcId="{A905FF40-472D-4E94-95F1-A52D085BDF64}" destId="{49D92A99-B67F-4610-9B90-85EEE1996BB0}" srcOrd="1" destOrd="0" presId="urn:microsoft.com/office/officeart/2005/8/layout/hierarchy6"/>
    <dgm:cxn modelId="{34593266-59DE-443E-A978-C8B2A1D2BF09}" type="presParOf" srcId="{49D92A99-B67F-4610-9B90-85EEE1996BB0}" destId="{213E87C7-4C74-4F42-8655-98D43B21948F}" srcOrd="0" destOrd="0" presId="urn:microsoft.com/office/officeart/2005/8/layout/hierarchy6"/>
    <dgm:cxn modelId="{1304D622-209C-47BE-91A8-80E20F349596}" type="presParOf" srcId="{49D92A99-B67F-4610-9B90-85EEE1996BB0}" destId="{A1A18E86-584D-410C-B2A8-A780BD35053A}" srcOrd="1" destOrd="0" presId="urn:microsoft.com/office/officeart/2005/8/layout/hierarchy6"/>
    <dgm:cxn modelId="{3EA3D312-AC8F-4D4A-A1E8-2C67A2877C33}" type="presParOf" srcId="{A1A18E86-584D-410C-B2A8-A780BD35053A}" destId="{347250D0-7126-4F14-B763-972C4852703C}" srcOrd="0" destOrd="0" presId="urn:microsoft.com/office/officeart/2005/8/layout/hierarchy6"/>
    <dgm:cxn modelId="{C2A2D767-91C1-453E-9522-44949737FE3B}" type="presParOf" srcId="{A1A18E86-584D-410C-B2A8-A780BD35053A}" destId="{B1508FFC-94F0-4520-9A1B-289ED82E2274}" srcOrd="1" destOrd="0" presId="urn:microsoft.com/office/officeart/2005/8/layout/hierarchy6"/>
    <dgm:cxn modelId="{B52142F0-FEF6-416D-860E-252DD7D8A90E}" type="presParOf" srcId="{49D92A99-B67F-4610-9B90-85EEE1996BB0}" destId="{30380988-548D-4F9F-AA3D-0D770B0D77E6}" srcOrd="2" destOrd="0" presId="urn:microsoft.com/office/officeart/2005/8/layout/hierarchy6"/>
    <dgm:cxn modelId="{DD24D4A3-BB97-4C84-A5BC-B3EB02030335}" type="presParOf" srcId="{49D92A99-B67F-4610-9B90-85EEE1996BB0}" destId="{BBFECBB1-88DB-40C7-A22D-072546116A4B}" srcOrd="3" destOrd="0" presId="urn:microsoft.com/office/officeart/2005/8/layout/hierarchy6"/>
    <dgm:cxn modelId="{CA556145-5484-4357-AA7D-9B83F0F9F86E}" type="presParOf" srcId="{BBFECBB1-88DB-40C7-A22D-072546116A4B}" destId="{E0E139CB-0E72-42AF-AE80-BC0AB8D1D54D}" srcOrd="0" destOrd="0" presId="urn:microsoft.com/office/officeart/2005/8/layout/hierarchy6"/>
    <dgm:cxn modelId="{9C1232F8-3633-4143-9182-E7E1EB5EDFA5}" type="presParOf" srcId="{BBFECBB1-88DB-40C7-A22D-072546116A4B}" destId="{5BF87AF5-4560-4373-A3FD-B06A1D04A259}" srcOrd="1" destOrd="0" presId="urn:microsoft.com/office/officeart/2005/8/layout/hierarchy6"/>
    <dgm:cxn modelId="{120F0B8B-3F6C-487E-A624-8501FD237A71}" type="presParOf" srcId="{A7136220-AC29-48A6-B203-83758603AA8E}" destId="{3BE59865-761F-46EE-AE19-2B8395186A7B}"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5DEABD-013D-4B1D-A2C0-D0D934519B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7B2F3C42-BDC0-4918-9403-12113E3AD3FA}">
      <dgm:prSet phldrT="[Text]" custT="1"/>
      <dgm:spPr/>
      <dgm:t>
        <a:bodyPr/>
        <a:lstStyle/>
        <a:p>
          <a:r>
            <a:rPr lang="en-GB" sz="2000" dirty="0" smtClean="0"/>
            <a:t>Title of Algorithm</a:t>
          </a:r>
          <a:endParaRPr lang="en-GB" sz="2000" dirty="0"/>
        </a:p>
      </dgm:t>
    </dgm:pt>
    <dgm:pt modelId="{B58CB698-DD20-4A43-B4A7-AF9EEA51AC9C}" type="parTrans" cxnId="{9E691298-A7F1-4C36-98D4-D9D43B6C84A1}">
      <dgm:prSet/>
      <dgm:spPr/>
      <dgm:t>
        <a:bodyPr/>
        <a:lstStyle/>
        <a:p>
          <a:endParaRPr lang="en-GB"/>
        </a:p>
      </dgm:t>
    </dgm:pt>
    <dgm:pt modelId="{A0FFCC9F-7FC4-40D3-8540-17235DA7E204}" type="sibTrans" cxnId="{9E691298-A7F1-4C36-98D4-D9D43B6C84A1}">
      <dgm:prSet/>
      <dgm:spPr/>
      <dgm:t>
        <a:bodyPr/>
        <a:lstStyle/>
        <a:p>
          <a:endParaRPr lang="en-GB"/>
        </a:p>
      </dgm:t>
    </dgm:pt>
    <dgm:pt modelId="{C930E750-84B6-41A4-988A-1AA280150C13}">
      <dgm:prSet phldrT="[Text]" custT="1"/>
      <dgm:spPr/>
      <dgm:t>
        <a:bodyPr/>
        <a:lstStyle/>
        <a:p>
          <a:r>
            <a:rPr lang="en-GB" sz="2000" dirty="0" smtClean="0"/>
            <a:t>Process 1</a:t>
          </a:r>
          <a:endParaRPr lang="en-GB" sz="2000" dirty="0"/>
        </a:p>
      </dgm:t>
    </dgm:pt>
    <dgm:pt modelId="{AE8EC41E-214B-467A-8E39-2529740646CE}" type="parTrans" cxnId="{7FCB1B2F-A5BD-4EC4-9ECA-FB98E07CB14E}">
      <dgm:prSet/>
      <dgm:spPr/>
      <dgm:t>
        <a:bodyPr/>
        <a:lstStyle/>
        <a:p>
          <a:endParaRPr lang="en-GB"/>
        </a:p>
      </dgm:t>
    </dgm:pt>
    <dgm:pt modelId="{FA1FE24A-348D-4C95-A05B-B9CF22FE8F25}" type="sibTrans" cxnId="{7FCB1B2F-A5BD-4EC4-9ECA-FB98E07CB14E}">
      <dgm:prSet/>
      <dgm:spPr/>
      <dgm:t>
        <a:bodyPr/>
        <a:lstStyle/>
        <a:p>
          <a:endParaRPr lang="en-GB"/>
        </a:p>
      </dgm:t>
    </dgm:pt>
    <dgm:pt modelId="{3865569F-94C7-4034-8888-9B172E936745}">
      <dgm:prSet phldrT="[Text]" custT="1"/>
      <dgm:spPr/>
      <dgm:t>
        <a:bodyPr/>
        <a:lstStyle/>
        <a:p>
          <a:r>
            <a:rPr lang="en-GB" sz="2000" dirty="0" smtClean="0"/>
            <a:t>Process 2</a:t>
          </a:r>
          <a:endParaRPr lang="en-GB" sz="2000" dirty="0"/>
        </a:p>
      </dgm:t>
    </dgm:pt>
    <dgm:pt modelId="{701CBDED-E175-4506-85AD-F06D3E8620AB}" type="parTrans" cxnId="{12E83930-D942-4684-9735-8BF179B5A231}">
      <dgm:prSet/>
      <dgm:spPr/>
      <dgm:t>
        <a:bodyPr/>
        <a:lstStyle/>
        <a:p>
          <a:endParaRPr lang="en-GB"/>
        </a:p>
      </dgm:t>
    </dgm:pt>
    <dgm:pt modelId="{1A60FC70-626F-4E2E-BDF2-8B2B2E078805}" type="sibTrans" cxnId="{12E83930-D942-4684-9735-8BF179B5A231}">
      <dgm:prSet/>
      <dgm:spPr/>
      <dgm:t>
        <a:bodyPr/>
        <a:lstStyle/>
        <a:p>
          <a:endParaRPr lang="en-GB"/>
        </a:p>
      </dgm:t>
    </dgm:pt>
    <dgm:pt modelId="{25D2DE7B-CB6B-4E12-BC02-B682A04C9493}">
      <dgm:prSet phldrT="[Text]" custT="1"/>
      <dgm:spPr/>
      <dgm:t>
        <a:bodyPr/>
        <a:lstStyle/>
        <a:p>
          <a:r>
            <a:rPr lang="en-GB" sz="2000" dirty="0" smtClean="0"/>
            <a:t>Process 3</a:t>
          </a:r>
          <a:endParaRPr lang="en-GB" sz="2000" dirty="0"/>
        </a:p>
      </dgm:t>
    </dgm:pt>
    <dgm:pt modelId="{DE386913-0DD9-41A3-9E00-478517D57F38}" type="parTrans" cxnId="{F178EDC2-C452-434A-9A9D-84D09ECF300E}">
      <dgm:prSet/>
      <dgm:spPr/>
      <dgm:t>
        <a:bodyPr/>
        <a:lstStyle/>
        <a:p>
          <a:endParaRPr lang="en-GB"/>
        </a:p>
      </dgm:t>
    </dgm:pt>
    <dgm:pt modelId="{0C412F7B-F058-44D4-90A8-190AFDA8E15A}" type="sibTrans" cxnId="{F178EDC2-C452-434A-9A9D-84D09ECF300E}">
      <dgm:prSet/>
      <dgm:spPr/>
      <dgm:t>
        <a:bodyPr/>
        <a:lstStyle/>
        <a:p>
          <a:endParaRPr lang="en-GB"/>
        </a:p>
      </dgm:t>
    </dgm:pt>
    <dgm:pt modelId="{F38B9A34-0425-4150-92A8-9B795EEA85CF}">
      <dgm:prSet phldrT="[Text]" custT="1"/>
      <dgm:spPr/>
      <dgm:t>
        <a:bodyPr/>
        <a:lstStyle/>
        <a:p>
          <a:r>
            <a:rPr lang="en-GB" sz="2000" dirty="0" smtClean="0"/>
            <a:t>Process 4</a:t>
          </a:r>
          <a:endParaRPr lang="en-GB" sz="2000" dirty="0"/>
        </a:p>
      </dgm:t>
    </dgm:pt>
    <dgm:pt modelId="{B0649D40-7CA5-44C7-828F-3498ED37EA58}" type="parTrans" cxnId="{65C54B68-21B7-45E1-AFC3-C7D04897FD94}">
      <dgm:prSet/>
      <dgm:spPr/>
      <dgm:t>
        <a:bodyPr/>
        <a:lstStyle/>
        <a:p>
          <a:endParaRPr lang="en-GB"/>
        </a:p>
      </dgm:t>
    </dgm:pt>
    <dgm:pt modelId="{C1E56E97-0AA5-4DC9-82B5-E2BEFBE90E43}" type="sibTrans" cxnId="{65C54B68-21B7-45E1-AFC3-C7D04897FD94}">
      <dgm:prSet/>
      <dgm:spPr/>
      <dgm:t>
        <a:bodyPr/>
        <a:lstStyle/>
        <a:p>
          <a:endParaRPr lang="en-GB"/>
        </a:p>
      </dgm:t>
    </dgm:pt>
    <dgm:pt modelId="{96E7D39D-CD03-4B43-BFA8-B1280ED35414}">
      <dgm:prSet phldrT="[Text]" custT="1"/>
      <dgm:spPr/>
      <dgm:t>
        <a:bodyPr/>
        <a:lstStyle/>
        <a:p>
          <a:endParaRPr lang="en-GB" sz="2000" dirty="0"/>
        </a:p>
      </dgm:t>
    </dgm:pt>
    <dgm:pt modelId="{65B05FD2-6902-41F4-A59E-847A3322D9F9}" type="parTrans" cxnId="{1F463949-3A4F-4B54-9F09-38036CF936A9}">
      <dgm:prSet/>
      <dgm:spPr/>
      <dgm:t>
        <a:bodyPr/>
        <a:lstStyle/>
        <a:p>
          <a:endParaRPr lang="en-GB"/>
        </a:p>
      </dgm:t>
    </dgm:pt>
    <dgm:pt modelId="{A7273222-9FA0-4E79-ACD6-216404EADF96}" type="sibTrans" cxnId="{1F463949-3A4F-4B54-9F09-38036CF936A9}">
      <dgm:prSet/>
      <dgm:spPr/>
      <dgm:t>
        <a:bodyPr/>
        <a:lstStyle/>
        <a:p>
          <a:endParaRPr lang="en-GB"/>
        </a:p>
      </dgm:t>
    </dgm:pt>
    <dgm:pt modelId="{813CD40C-6C6B-4531-A830-6B28B53F2F3A}">
      <dgm:prSet phldrT="[Text]" custT="1"/>
      <dgm:spPr/>
      <dgm:t>
        <a:bodyPr/>
        <a:lstStyle/>
        <a:p>
          <a:endParaRPr lang="en-GB" sz="2000" dirty="0"/>
        </a:p>
      </dgm:t>
    </dgm:pt>
    <dgm:pt modelId="{12DFF7D2-5C2D-40E7-AC03-36480E6DDAEA}" type="parTrans" cxnId="{F092DFCA-C6C7-4B21-81E0-FA2EEC1D16ED}">
      <dgm:prSet/>
      <dgm:spPr/>
      <dgm:t>
        <a:bodyPr/>
        <a:lstStyle/>
        <a:p>
          <a:endParaRPr lang="en-GB"/>
        </a:p>
      </dgm:t>
    </dgm:pt>
    <dgm:pt modelId="{5D48ECD0-C71E-494F-BD36-9405AF80F75F}" type="sibTrans" cxnId="{F092DFCA-C6C7-4B21-81E0-FA2EEC1D16ED}">
      <dgm:prSet/>
      <dgm:spPr/>
      <dgm:t>
        <a:bodyPr/>
        <a:lstStyle/>
        <a:p>
          <a:endParaRPr lang="en-GB"/>
        </a:p>
      </dgm:t>
    </dgm:pt>
    <dgm:pt modelId="{82BE6AA6-97A9-44CF-9075-0D7F860ABCF7}">
      <dgm:prSet phldrT="[Text]" custT="1"/>
      <dgm:spPr/>
      <dgm:t>
        <a:bodyPr/>
        <a:lstStyle/>
        <a:p>
          <a:endParaRPr lang="en-GB" sz="2000" dirty="0"/>
        </a:p>
      </dgm:t>
    </dgm:pt>
    <dgm:pt modelId="{5A898EBA-ED59-4EB9-A1A3-6701BD8C9F19}" type="parTrans" cxnId="{4313EDC0-2316-4CF6-8965-632C7C3B20E1}">
      <dgm:prSet/>
      <dgm:spPr/>
      <dgm:t>
        <a:bodyPr/>
        <a:lstStyle/>
        <a:p>
          <a:endParaRPr lang="en-GB"/>
        </a:p>
      </dgm:t>
    </dgm:pt>
    <dgm:pt modelId="{3BA7C76D-B6F9-4EE7-8F2B-9BFF8CA204C5}" type="sibTrans" cxnId="{4313EDC0-2316-4CF6-8965-632C7C3B20E1}">
      <dgm:prSet/>
      <dgm:spPr/>
      <dgm:t>
        <a:bodyPr/>
        <a:lstStyle/>
        <a:p>
          <a:endParaRPr lang="en-GB"/>
        </a:p>
      </dgm:t>
    </dgm:pt>
    <dgm:pt modelId="{C28B5ADF-4CA8-4C55-9D38-E42309B6A9B6}">
      <dgm:prSet phldrT="[Text]" custT="1"/>
      <dgm:spPr/>
      <dgm:t>
        <a:bodyPr/>
        <a:lstStyle/>
        <a:p>
          <a:endParaRPr lang="en-GB" sz="2000" dirty="0"/>
        </a:p>
      </dgm:t>
    </dgm:pt>
    <dgm:pt modelId="{5F95C998-23AC-4F4C-B1ED-EB7390442568}" type="parTrans" cxnId="{260D48CE-2739-4784-896E-829CDF97AFF4}">
      <dgm:prSet/>
      <dgm:spPr/>
      <dgm:t>
        <a:bodyPr/>
        <a:lstStyle/>
        <a:p>
          <a:endParaRPr lang="en-GB"/>
        </a:p>
      </dgm:t>
    </dgm:pt>
    <dgm:pt modelId="{C3D8C322-B9D9-4668-BE51-A14953D8A5AF}" type="sibTrans" cxnId="{260D48CE-2739-4784-896E-829CDF97AFF4}">
      <dgm:prSet/>
      <dgm:spPr/>
      <dgm:t>
        <a:bodyPr/>
        <a:lstStyle/>
        <a:p>
          <a:endParaRPr lang="en-GB"/>
        </a:p>
      </dgm:t>
    </dgm:pt>
    <dgm:pt modelId="{07DD85E6-57A5-4374-AFA5-53AC1EF3EEF9}">
      <dgm:prSet phldrT="[Text]" custT="1"/>
      <dgm:spPr/>
      <dgm:t>
        <a:bodyPr/>
        <a:lstStyle/>
        <a:p>
          <a:endParaRPr lang="en-GB" sz="2000" dirty="0"/>
        </a:p>
      </dgm:t>
    </dgm:pt>
    <dgm:pt modelId="{1A2C0A83-05A0-4953-91E7-3BA131AEFF7C}" type="parTrans" cxnId="{14B6A426-45FE-4BFE-9E20-B984B9D7ED8C}">
      <dgm:prSet/>
      <dgm:spPr/>
      <dgm:t>
        <a:bodyPr/>
        <a:lstStyle/>
        <a:p>
          <a:endParaRPr lang="en-GB"/>
        </a:p>
      </dgm:t>
    </dgm:pt>
    <dgm:pt modelId="{9E1AEC0A-35D0-4FC9-BB05-7DBED31D838E}" type="sibTrans" cxnId="{14B6A426-45FE-4BFE-9E20-B984B9D7ED8C}">
      <dgm:prSet/>
      <dgm:spPr/>
      <dgm:t>
        <a:bodyPr/>
        <a:lstStyle/>
        <a:p>
          <a:endParaRPr lang="en-GB"/>
        </a:p>
      </dgm:t>
    </dgm:pt>
    <dgm:pt modelId="{A7136220-AC29-48A6-B203-83758603AA8E}" type="pres">
      <dgm:prSet presAssocID="{595DEABD-013D-4B1D-A2C0-D0D934519B6F}" presName="mainComposite" presStyleCnt="0">
        <dgm:presLayoutVars>
          <dgm:chPref val="1"/>
          <dgm:dir/>
          <dgm:animOne val="branch"/>
          <dgm:animLvl val="lvl"/>
          <dgm:resizeHandles val="exact"/>
        </dgm:presLayoutVars>
      </dgm:prSet>
      <dgm:spPr/>
      <dgm:t>
        <a:bodyPr/>
        <a:lstStyle/>
        <a:p>
          <a:endParaRPr lang="en-GB"/>
        </a:p>
      </dgm:t>
    </dgm:pt>
    <dgm:pt modelId="{6DD3D89F-2EB1-40CC-B70B-504AB583B48C}" type="pres">
      <dgm:prSet presAssocID="{595DEABD-013D-4B1D-A2C0-D0D934519B6F}" presName="hierFlow" presStyleCnt="0"/>
      <dgm:spPr/>
    </dgm:pt>
    <dgm:pt modelId="{6C07FC21-75FA-447A-AAA6-59D3120135EC}" type="pres">
      <dgm:prSet presAssocID="{595DEABD-013D-4B1D-A2C0-D0D934519B6F}" presName="hierChild1" presStyleCnt="0">
        <dgm:presLayoutVars>
          <dgm:chPref val="1"/>
          <dgm:animOne val="branch"/>
          <dgm:animLvl val="lvl"/>
        </dgm:presLayoutVars>
      </dgm:prSet>
      <dgm:spPr/>
    </dgm:pt>
    <dgm:pt modelId="{A905FF40-472D-4E94-95F1-A52D085BDF64}" type="pres">
      <dgm:prSet presAssocID="{7B2F3C42-BDC0-4918-9403-12113E3AD3FA}" presName="Name14" presStyleCnt="0"/>
      <dgm:spPr/>
    </dgm:pt>
    <dgm:pt modelId="{95119006-F892-4BB5-BB42-30BD89E8DE10}" type="pres">
      <dgm:prSet presAssocID="{7B2F3C42-BDC0-4918-9403-12113E3AD3FA}" presName="level1Shape" presStyleLbl="node0" presStyleIdx="0" presStyleCnt="1" custScaleX="150228">
        <dgm:presLayoutVars>
          <dgm:chPref val="3"/>
        </dgm:presLayoutVars>
      </dgm:prSet>
      <dgm:spPr>
        <a:prstGeom prst="rect">
          <a:avLst/>
        </a:prstGeom>
      </dgm:spPr>
      <dgm:t>
        <a:bodyPr/>
        <a:lstStyle/>
        <a:p>
          <a:endParaRPr lang="en-GB"/>
        </a:p>
      </dgm:t>
    </dgm:pt>
    <dgm:pt modelId="{49D92A99-B67F-4610-9B90-85EEE1996BB0}" type="pres">
      <dgm:prSet presAssocID="{7B2F3C42-BDC0-4918-9403-12113E3AD3FA}" presName="hierChild2" presStyleCnt="0"/>
      <dgm:spPr/>
    </dgm:pt>
    <dgm:pt modelId="{213E87C7-4C74-4F42-8655-98D43B21948F}" type="pres">
      <dgm:prSet presAssocID="{AE8EC41E-214B-467A-8E39-2529740646CE}" presName="Name19" presStyleLbl="parChTrans1D2" presStyleIdx="0" presStyleCnt="4"/>
      <dgm:spPr/>
      <dgm:t>
        <a:bodyPr/>
        <a:lstStyle/>
        <a:p>
          <a:endParaRPr lang="en-GB"/>
        </a:p>
      </dgm:t>
    </dgm:pt>
    <dgm:pt modelId="{A1A18E86-584D-410C-B2A8-A780BD35053A}" type="pres">
      <dgm:prSet presAssocID="{C930E750-84B6-41A4-988A-1AA280150C13}" presName="Name21" presStyleCnt="0"/>
      <dgm:spPr/>
    </dgm:pt>
    <dgm:pt modelId="{347250D0-7126-4F14-B763-972C4852703C}" type="pres">
      <dgm:prSet presAssocID="{C930E750-84B6-41A4-988A-1AA280150C13}" presName="level2Shape" presStyleLbl="node2" presStyleIdx="0" presStyleCnt="4" custScaleX="130795"/>
      <dgm:spPr>
        <a:prstGeom prst="rect">
          <a:avLst/>
        </a:prstGeom>
      </dgm:spPr>
      <dgm:t>
        <a:bodyPr/>
        <a:lstStyle/>
        <a:p>
          <a:endParaRPr lang="en-GB"/>
        </a:p>
      </dgm:t>
    </dgm:pt>
    <dgm:pt modelId="{B1508FFC-94F0-4520-9A1B-289ED82E2274}" type="pres">
      <dgm:prSet presAssocID="{C930E750-84B6-41A4-988A-1AA280150C13}" presName="hierChild3" presStyleCnt="0"/>
      <dgm:spPr/>
    </dgm:pt>
    <dgm:pt modelId="{CBC6797F-A300-4990-AC90-4D0FE5AD96B1}" type="pres">
      <dgm:prSet presAssocID="{12DFF7D2-5C2D-40E7-AC03-36480E6DDAEA}" presName="Name19" presStyleLbl="parChTrans1D3" presStyleIdx="0" presStyleCnt="5"/>
      <dgm:spPr/>
      <dgm:t>
        <a:bodyPr/>
        <a:lstStyle/>
        <a:p>
          <a:endParaRPr lang="en-GB"/>
        </a:p>
      </dgm:t>
    </dgm:pt>
    <dgm:pt modelId="{A36DA354-5CEF-4A94-8853-62C0302B11D0}" type="pres">
      <dgm:prSet presAssocID="{813CD40C-6C6B-4531-A830-6B28B53F2F3A}" presName="Name21" presStyleCnt="0"/>
      <dgm:spPr/>
    </dgm:pt>
    <dgm:pt modelId="{17480818-2561-4D92-B9D1-EA040B0E0FAC}" type="pres">
      <dgm:prSet presAssocID="{813CD40C-6C6B-4531-A830-6B28B53F2F3A}" presName="level2Shape" presStyleLbl="node3" presStyleIdx="0" presStyleCnt="5"/>
      <dgm:spPr>
        <a:prstGeom prst="rect">
          <a:avLst/>
        </a:prstGeom>
      </dgm:spPr>
      <dgm:t>
        <a:bodyPr/>
        <a:lstStyle/>
        <a:p>
          <a:endParaRPr lang="en-GB"/>
        </a:p>
      </dgm:t>
    </dgm:pt>
    <dgm:pt modelId="{934EE224-947E-408B-94B7-D828D4B393C1}" type="pres">
      <dgm:prSet presAssocID="{813CD40C-6C6B-4531-A830-6B28B53F2F3A}" presName="hierChild3" presStyleCnt="0"/>
      <dgm:spPr/>
    </dgm:pt>
    <dgm:pt modelId="{D3E03C54-D483-4AD2-9311-0D9D79CD9757}" type="pres">
      <dgm:prSet presAssocID="{65B05FD2-6902-41F4-A59E-847A3322D9F9}" presName="Name19" presStyleLbl="parChTrans1D3" presStyleIdx="1" presStyleCnt="5"/>
      <dgm:spPr/>
      <dgm:t>
        <a:bodyPr/>
        <a:lstStyle/>
        <a:p>
          <a:endParaRPr lang="en-GB"/>
        </a:p>
      </dgm:t>
    </dgm:pt>
    <dgm:pt modelId="{33AE572B-979A-44CB-B064-5256A00B73E1}" type="pres">
      <dgm:prSet presAssocID="{96E7D39D-CD03-4B43-BFA8-B1280ED35414}" presName="Name21" presStyleCnt="0"/>
      <dgm:spPr/>
    </dgm:pt>
    <dgm:pt modelId="{C20F38DB-33BF-41BA-BD51-48375449B00A}" type="pres">
      <dgm:prSet presAssocID="{96E7D39D-CD03-4B43-BFA8-B1280ED35414}" presName="level2Shape" presStyleLbl="node3" presStyleIdx="1" presStyleCnt="5"/>
      <dgm:spPr>
        <a:prstGeom prst="rect">
          <a:avLst/>
        </a:prstGeom>
      </dgm:spPr>
      <dgm:t>
        <a:bodyPr/>
        <a:lstStyle/>
        <a:p>
          <a:endParaRPr lang="en-GB"/>
        </a:p>
      </dgm:t>
    </dgm:pt>
    <dgm:pt modelId="{9A90A317-31F5-43A1-8A09-7C296D580235}" type="pres">
      <dgm:prSet presAssocID="{96E7D39D-CD03-4B43-BFA8-B1280ED35414}" presName="hierChild3" presStyleCnt="0"/>
      <dgm:spPr/>
    </dgm:pt>
    <dgm:pt modelId="{D609F974-13C1-46E1-89D7-7CF60E2EA37D}" type="pres">
      <dgm:prSet presAssocID="{701CBDED-E175-4506-85AD-F06D3E8620AB}" presName="Name19" presStyleLbl="parChTrans1D2" presStyleIdx="1" presStyleCnt="4"/>
      <dgm:spPr/>
      <dgm:t>
        <a:bodyPr/>
        <a:lstStyle/>
        <a:p>
          <a:endParaRPr lang="en-GB"/>
        </a:p>
      </dgm:t>
    </dgm:pt>
    <dgm:pt modelId="{49490719-C3C6-4A8F-863B-24B3D4E9B8A3}" type="pres">
      <dgm:prSet presAssocID="{3865569F-94C7-4034-8888-9B172E936745}" presName="Name21" presStyleCnt="0"/>
      <dgm:spPr/>
    </dgm:pt>
    <dgm:pt modelId="{8047B247-48FA-4277-A5A4-E16C01EA1F94}" type="pres">
      <dgm:prSet presAssocID="{3865569F-94C7-4034-8888-9B172E936745}" presName="level2Shape" presStyleLbl="node2" presStyleIdx="1" presStyleCnt="4" custScaleX="130795"/>
      <dgm:spPr>
        <a:prstGeom prst="rect">
          <a:avLst/>
        </a:prstGeom>
      </dgm:spPr>
      <dgm:t>
        <a:bodyPr/>
        <a:lstStyle/>
        <a:p>
          <a:endParaRPr lang="en-GB"/>
        </a:p>
      </dgm:t>
    </dgm:pt>
    <dgm:pt modelId="{E5227585-AAE4-4995-910F-1D91EA5F5DC0}" type="pres">
      <dgm:prSet presAssocID="{3865569F-94C7-4034-8888-9B172E936745}" presName="hierChild3" presStyleCnt="0"/>
      <dgm:spPr/>
    </dgm:pt>
    <dgm:pt modelId="{EF8CA5AF-B531-42A9-8085-F6F5642BBB87}" type="pres">
      <dgm:prSet presAssocID="{DE386913-0DD9-41A3-9E00-478517D57F38}" presName="Name19" presStyleLbl="parChTrans1D2" presStyleIdx="2" presStyleCnt="4"/>
      <dgm:spPr/>
      <dgm:t>
        <a:bodyPr/>
        <a:lstStyle/>
        <a:p>
          <a:endParaRPr lang="en-GB"/>
        </a:p>
      </dgm:t>
    </dgm:pt>
    <dgm:pt modelId="{3AD10BA9-5F91-4BF9-831C-4EF1B99A6ABC}" type="pres">
      <dgm:prSet presAssocID="{25D2DE7B-CB6B-4E12-BC02-B682A04C9493}" presName="Name21" presStyleCnt="0"/>
      <dgm:spPr/>
    </dgm:pt>
    <dgm:pt modelId="{2772B897-A3CC-4533-BDA1-5DAE4A5A73A3}" type="pres">
      <dgm:prSet presAssocID="{25D2DE7B-CB6B-4E12-BC02-B682A04C9493}" presName="level2Shape" presStyleLbl="node2" presStyleIdx="2" presStyleCnt="4" custScaleX="130795"/>
      <dgm:spPr>
        <a:prstGeom prst="rect">
          <a:avLst/>
        </a:prstGeom>
      </dgm:spPr>
      <dgm:t>
        <a:bodyPr/>
        <a:lstStyle/>
        <a:p>
          <a:endParaRPr lang="en-GB"/>
        </a:p>
      </dgm:t>
    </dgm:pt>
    <dgm:pt modelId="{7EB38174-4B45-4D77-94EF-FB38946743BD}" type="pres">
      <dgm:prSet presAssocID="{25D2DE7B-CB6B-4E12-BC02-B682A04C9493}" presName="hierChild3" presStyleCnt="0"/>
      <dgm:spPr/>
    </dgm:pt>
    <dgm:pt modelId="{7A671F5B-083E-41A9-8B67-44D19A0414DB}" type="pres">
      <dgm:prSet presAssocID="{5F95C998-23AC-4F4C-B1ED-EB7390442568}" presName="Name19" presStyleLbl="parChTrans1D3" presStyleIdx="2" presStyleCnt="5"/>
      <dgm:spPr/>
      <dgm:t>
        <a:bodyPr/>
        <a:lstStyle/>
        <a:p>
          <a:endParaRPr lang="en-GB"/>
        </a:p>
      </dgm:t>
    </dgm:pt>
    <dgm:pt modelId="{7ACA16FD-393F-45A1-A2E8-0FF62704D259}" type="pres">
      <dgm:prSet presAssocID="{C28B5ADF-4CA8-4C55-9D38-E42309B6A9B6}" presName="Name21" presStyleCnt="0"/>
      <dgm:spPr/>
    </dgm:pt>
    <dgm:pt modelId="{45B66D71-3ADA-49CC-8B28-20EBD1C9C38A}" type="pres">
      <dgm:prSet presAssocID="{C28B5ADF-4CA8-4C55-9D38-E42309B6A9B6}" presName="level2Shape" presStyleLbl="node3" presStyleIdx="2" presStyleCnt="5"/>
      <dgm:spPr>
        <a:prstGeom prst="rect">
          <a:avLst/>
        </a:prstGeom>
      </dgm:spPr>
      <dgm:t>
        <a:bodyPr/>
        <a:lstStyle/>
        <a:p>
          <a:endParaRPr lang="en-GB"/>
        </a:p>
      </dgm:t>
    </dgm:pt>
    <dgm:pt modelId="{CCF19145-B238-49D9-B4DE-D23523CE3688}" type="pres">
      <dgm:prSet presAssocID="{C28B5ADF-4CA8-4C55-9D38-E42309B6A9B6}" presName="hierChild3" presStyleCnt="0"/>
      <dgm:spPr/>
    </dgm:pt>
    <dgm:pt modelId="{4986C9F8-82C7-48C9-B2C6-25FC29B229C5}" type="pres">
      <dgm:prSet presAssocID="{1A2C0A83-05A0-4953-91E7-3BA131AEFF7C}" presName="Name19" presStyleLbl="parChTrans1D3" presStyleIdx="3" presStyleCnt="5"/>
      <dgm:spPr/>
      <dgm:t>
        <a:bodyPr/>
        <a:lstStyle/>
        <a:p>
          <a:endParaRPr lang="en-GB"/>
        </a:p>
      </dgm:t>
    </dgm:pt>
    <dgm:pt modelId="{A5F305DB-2DE0-485B-A9FA-C110EBB4ADE0}" type="pres">
      <dgm:prSet presAssocID="{07DD85E6-57A5-4374-AFA5-53AC1EF3EEF9}" presName="Name21" presStyleCnt="0"/>
      <dgm:spPr/>
    </dgm:pt>
    <dgm:pt modelId="{E18062F0-F84F-4F9F-A511-B5B6E9A41812}" type="pres">
      <dgm:prSet presAssocID="{07DD85E6-57A5-4374-AFA5-53AC1EF3EEF9}" presName="level2Shape" presStyleLbl="node3" presStyleIdx="3" presStyleCnt="5"/>
      <dgm:spPr>
        <a:prstGeom prst="rect">
          <a:avLst/>
        </a:prstGeom>
      </dgm:spPr>
      <dgm:t>
        <a:bodyPr/>
        <a:lstStyle/>
        <a:p>
          <a:endParaRPr lang="en-GB"/>
        </a:p>
      </dgm:t>
    </dgm:pt>
    <dgm:pt modelId="{852C88CD-D5C7-4D62-A103-74797762F66F}" type="pres">
      <dgm:prSet presAssocID="{07DD85E6-57A5-4374-AFA5-53AC1EF3EEF9}" presName="hierChild3" presStyleCnt="0"/>
      <dgm:spPr/>
    </dgm:pt>
    <dgm:pt modelId="{D9EF4B56-1D4F-4469-952A-B4349DE3F5DF}" type="pres">
      <dgm:prSet presAssocID="{5A898EBA-ED59-4EB9-A1A3-6701BD8C9F19}" presName="Name19" presStyleLbl="parChTrans1D3" presStyleIdx="4" presStyleCnt="5"/>
      <dgm:spPr/>
      <dgm:t>
        <a:bodyPr/>
        <a:lstStyle/>
        <a:p>
          <a:endParaRPr lang="en-GB"/>
        </a:p>
      </dgm:t>
    </dgm:pt>
    <dgm:pt modelId="{1BCF21B6-01A4-4DE7-960E-CE0EA75E8B7E}" type="pres">
      <dgm:prSet presAssocID="{82BE6AA6-97A9-44CF-9075-0D7F860ABCF7}" presName="Name21" presStyleCnt="0"/>
      <dgm:spPr/>
    </dgm:pt>
    <dgm:pt modelId="{F4A9C828-8D2E-40CE-A836-67F107A74EF3}" type="pres">
      <dgm:prSet presAssocID="{82BE6AA6-97A9-44CF-9075-0D7F860ABCF7}" presName="level2Shape" presStyleLbl="node3" presStyleIdx="4" presStyleCnt="5"/>
      <dgm:spPr>
        <a:prstGeom prst="rect">
          <a:avLst/>
        </a:prstGeom>
      </dgm:spPr>
      <dgm:t>
        <a:bodyPr/>
        <a:lstStyle/>
        <a:p>
          <a:endParaRPr lang="en-GB"/>
        </a:p>
      </dgm:t>
    </dgm:pt>
    <dgm:pt modelId="{F0F309BA-6C51-4A77-B8E9-7F8B1E7F4571}" type="pres">
      <dgm:prSet presAssocID="{82BE6AA6-97A9-44CF-9075-0D7F860ABCF7}" presName="hierChild3" presStyleCnt="0"/>
      <dgm:spPr/>
    </dgm:pt>
    <dgm:pt modelId="{30380988-548D-4F9F-AA3D-0D770B0D77E6}" type="pres">
      <dgm:prSet presAssocID="{B0649D40-7CA5-44C7-828F-3498ED37EA58}" presName="Name19" presStyleLbl="parChTrans1D2" presStyleIdx="3" presStyleCnt="4"/>
      <dgm:spPr/>
      <dgm:t>
        <a:bodyPr/>
        <a:lstStyle/>
        <a:p>
          <a:endParaRPr lang="en-GB"/>
        </a:p>
      </dgm:t>
    </dgm:pt>
    <dgm:pt modelId="{BBFECBB1-88DB-40C7-A22D-072546116A4B}" type="pres">
      <dgm:prSet presAssocID="{F38B9A34-0425-4150-92A8-9B795EEA85CF}" presName="Name21" presStyleCnt="0"/>
      <dgm:spPr/>
    </dgm:pt>
    <dgm:pt modelId="{E0E139CB-0E72-42AF-AE80-BC0AB8D1D54D}" type="pres">
      <dgm:prSet presAssocID="{F38B9A34-0425-4150-92A8-9B795EEA85CF}" presName="level2Shape" presStyleLbl="node2" presStyleIdx="3" presStyleCnt="4" custScaleX="130795"/>
      <dgm:spPr>
        <a:prstGeom prst="rect">
          <a:avLst/>
        </a:prstGeom>
      </dgm:spPr>
      <dgm:t>
        <a:bodyPr/>
        <a:lstStyle/>
        <a:p>
          <a:endParaRPr lang="en-GB"/>
        </a:p>
      </dgm:t>
    </dgm:pt>
    <dgm:pt modelId="{5BF87AF5-4560-4373-A3FD-B06A1D04A259}" type="pres">
      <dgm:prSet presAssocID="{F38B9A34-0425-4150-92A8-9B795EEA85CF}" presName="hierChild3" presStyleCnt="0"/>
      <dgm:spPr/>
    </dgm:pt>
    <dgm:pt modelId="{3BE59865-761F-46EE-AE19-2B8395186A7B}" type="pres">
      <dgm:prSet presAssocID="{595DEABD-013D-4B1D-A2C0-D0D934519B6F}" presName="bgShapesFlow" presStyleCnt="0"/>
      <dgm:spPr/>
    </dgm:pt>
  </dgm:ptLst>
  <dgm:cxnLst>
    <dgm:cxn modelId="{B3C86367-2D66-49A4-BC8A-322D82FEC0DF}" type="presOf" srcId="{7B2F3C42-BDC0-4918-9403-12113E3AD3FA}" destId="{95119006-F892-4BB5-BB42-30BD89E8DE10}" srcOrd="0" destOrd="0" presId="urn:microsoft.com/office/officeart/2005/8/layout/hierarchy6"/>
    <dgm:cxn modelId="{292FA1AA-974F-48BE-A4C4-577CDCA3381B}" type="presOf" srcId="{813CD40C-6C6B-4531-A830-6B28B53F2F3A}" destId="{17480818-2561-4D92-B9D1-EA040B0E0FAC}" srcOrd="0" destOrd="0" presId="urn:microsoft.com/office/officeart/2005/8/layout/hierarchy6"/>
    <dgm:cxn modelId="{260D48CE-2739-4784-896E-829CDF97AFF4}" srcId="{25D2DE7B-CB6B-4E12-BC02-B682A04C9493}" destId="{C28B5ADF-4CA8-4C55-9D38-E42309B6A9B6}" srcOrd="0" destOrd="0" parTransId="{5F95C998-23AC-4F4C-B1ED-EB7390442568}" sibTransId="{C3D8C322-B9D9-4668-BE51-A14953D8A5AF}"/>
    <dgm:cxn modelId="{14B6A426-45FE-4BFE-9E20-B984B9D7ED8C}" srcId="{25D2DE7B-CB6B-4E12-BC02-B682A04C9493}" destId="{07DD85E6-57A5-4374-AFA5-53AC1EF3EEF9}" srcOrd="1" destOrd="0" parTransId="{1A2C0A83-05A0-4953-91E7-3BA131AEFF7C}" sibTransId="{9E1AEC0A-35D0-4FC9-BB05-7DBED31D838E}"/>
    <dgm:cxn modelId="{42D568FA-0A6D-44FB-B5F6-F41F9238E46C}" type="presOf" srcId="{C28B5ADF-4CA8-4C55-9D38-E42309B6A9B6}" destId="{45B66D71-3ADA-49CC-8B28-20EBD1C9C38A}" srcOrd="0" destOrd="0" presId="urn:microsoft.com/office/officeart/2005/8/layout/hierarchy6"/>
    <dgm:cxn modelId="{650400B4-BBE4-48F7-86A7-6689924884D6}" type="presOf" srcId="{595DEABD-013D-4B1D-A2C0-D0D934519B6F}" destId="{A7136220-AC29-48A6-B203-83758603AA8E}" srcOrd="0" destOrd="0" presId="urn:microsoft.com/office/officeart/2005/8/layout/hierarchy6"/>
    <dgm:cxn modelId="{73627AA0-A1B8-4EB3-8645-1B46AB0DD648}" type="presOf" srcId="{AE8EC41E-214B-467A-8E39-2529740646CE}" destId="{213E87C7-4C74-4F42-8655-98D43B21948F}" srcOrd="0" destOrd="0" presId="urn:microsoft.com/office/officeart/2005/8/layout/hierarchy6"/>
    <dgm:cxn modelId="{12E83930-D942-4684-9735-8BF179B5A231}" srcId="{7B2F3C42-BDC0-4918-9403-12113E3AD3FA}" destId="{3865569F-94C7-4034-8888-9B172E936745}" srcOrd="1" destOrd="0" parTransId="{701CBDED-E175-4506-85AD-F06D3E8620AB}" sibTransId="{1A60FC70-626F-4E2E-BDF2-8B2B2E078805}"/>
    <dgm:cxn modelId="{F8AB68E7-8197-4C11-8B7D-986DC91E1E8C}" type="presOf" srcId="{96E7D39D-CD03-4B43-BFA8-B1280ED35414}" destId="{C20F38DB-33BF-41BA-BD51-48375449B00A}" srcOrd="0" destOrd="0" presId="urn:microsoft.com/office/officeart/2005/8/layout/hierarchy6"/>
    <dgm:cxn modelId="{70A2DFC7-7DF7-4680-820C-7A3648A5C5FC}" type="presOf" srcId="{3865569F-94C7-4034-8888-9B172E936745}" destId="{8047B247-48FA-4277-A5A4-E16C01EA1F94}" srcOrd="0" destOrd="0" presId="urn:microsoft.com/office/officeart/2005/8/layout/hierarchy6"/>
    <dgm:cxn modelId="{C193744E-ED49-465B-A52B-8011E73CD522}" type="presOf" srcId="{65B05FD2-6902-41F4-A59E-847A3322D9F9}" destId="{D3E03C54-D483-4AD2-9311-0D9D79CD9757}" srcOrd="0" destOrd="0" presId="urn:microsoft.com/office/officeart/2005/8/layout/hierarchy6"/>
    <dgm:cxn modelId="{1F463949-3A4F-4B54-9F09-38036CF936A9}" srcId="{C930E750-84B6-41A4-988A-1AA280150C13}" destId="{96E7D39D-CD03-4B43-BFA8-B1280ED35414}" srcOrd="1" destOrd="0" parTransId="{65B05FD2-6902-41F4-A59E-847A3322D9F9}" sibTransId="{A7273222-9FA0-4E79-ACD6-216404EADF96}"/>
    <dgm:cxn modelId="{790DA3EB-3D5E-4548-9652-0FA7EC3B6CA9}" type="presOf" srcId="{B0649D40-7CA5-44C7-828F-3498ED37EA58}" destId="{30380988-548D-4F9F-AA3D-0D770B0D77E6}" srcOrd="0" destOrd="0" presId="urn:microsoft.com/office/officeart/2005/8/layout/hierarchy6"/>
    <dgm:cxn modelId="{F178EDC2-C452-434A-9A9D-84D09ECF300E}" srcId="{7B2F3C42-BDC0-4918-9403-12113E3AD3FA}" destId="{25D2DE7B-CB6B-4E12-BC02-B682A04C9493}" srcOrd="2" destOrd="0" parTransId="{DE386913-0DD9-41A3-9E00-478517D57F38}" sibTransId="{0C412F7B-F058-44D4-90A8-190AFDA8E15A}"/>
    <dgm:cxn modelId="{767DB4A4-6530-474F-B164-7DE9BEC37368}" type="presOf" srcId="{1A2C0A83-05A0-4953-91E7-3BA131AEFF7C}" destId="{4986C9F8-82C7-48C9-B2C6-25FC29B229C5}" srcOrd="0" destOrd="0" presId="urn:microsoft.com/office/officeart/2005/8/layout/hierarchy6"/>
    <dgm:cxn modelId="{7FCB1B2F-A5BD-4EC4-9ECA-FB98E07CB14E}" srcId="{7B2F3C42-BDC0-4918-9403-12113E3AD3FA}" destId="{C930E750-84B6-41A4-988A-1AA280150C13}" srcOrd="0" destOrd="0" parTransId="{AE8EC41E-214B-467A-8E39-2529740646CE}" sibTransId="{FA1FE24A-348D-4C95-A05B-B9CF22FE8F25}"/>
    <dgm:cxn modelId="{A10053A9-D0A4-42DF-AE09-9269C4EB86CC}" type="presOf" srcId="{25D2DE7B-CB6B-4E12-BC02-B682A04C9493}" destId="{2772B897-A3CC-4533-BDA1-5DAE4A5A73A3}" srcOrd="0" destOrd="0" presId="urn:microsoft.com/office/officeart/2005/8/layout/hierarchy6"/>
    <dgm:cxn modelId="{65C54B68-21B7-45E1-AFC3-C7D04897FD94}" srcId="{7B2F3C42-BDC0-4918-9403-12113E3AD3FA}" destId="{F38B9A34-0425-4150-92A8-9B795EEA85CF}" srcOrd="3" destOrd="0" parTransId="{B0649D40-7CA5-44C7-828F-3498ED37EA58}" sibTransId="{C1E56E97-0AA5-4DC9-82B5-E2BEFBE90E43}"/>
    <dgm:cxn modelId="{E9A3DDF1-B15F-4777-A289-32E5F8E4D43C}" type="presOf" srcId="{F38B9A34-0425-4150-92A8-9B795EEA85CF}" destId="{E0E139CB-0E72-42AF-AE80-BC0AB8D1D54D}" srcOrd="0" destOrd="0" presId="urn:microsoft.com/office/officeart/2005/8/layout/hierarchy6"/>
    <dgm:cxn modelId="{9E691298-A7F1-4C36-98D4-D9D43B6C84A1}" srcId="{595DEABD-013D-4B1D-A2C0-D0D934519B6F}" destId="{7B2F3C42-BDC0-4918-9403-12113E3AD3FA}" srcOrd="0" destOrd="0" parTransId="{B58CB698-DD20-4A43-B4A7-AF9EEA51AC9C}" sibTransId="{A0FFCC9F-7FC4-40D3-8540-17235DA7E204}"/>
    <dgm:cxn modelId="{C80218C1-C2EB-461B-AD91-E8A4D9CB3E2C}" type="presOf" srcId="{5F95C998-23AC-4F4C-B1ED-EB7390442568}" destId="{7A671F5B-083E-41A9-8B67-44D19A0414DB}" srcOrd="0" destOrd="0" presId="urn:microsoft.com/office/officeart/2005/8/layout/hierarchy6"/>
    <dgm:cxn modelId="{4F6F501B-54EB-4ED2-95D9-5493471F85F0}" type="presOf" srcId="{12DFF7D2-5C2D-40E7-AC03-36480E6DDAEA}" destId="{CBC6797F-A300-4990-AC90-4D0FE5AD96B1}" srcOrd="0" destOrd="0" presId="urn:microsoft.com/office/officeart/2005/8/layout/hierarchy6"/>
    <dgm:cxn modelId="{DE2F27C9-54FD-4E05-AD13-35F863EF3E7A}" type="presOf" srcId="{5A898EBA-ED59-4EB9-A1A3-6701BD8C9F19}" destId="{D9EF4B56-1D4F-4469-952A-B4349DE3F5DF}" srcOrd="0" destOrd="0" presId="urn:microsoft.com/office/officeart/2005/8/layout/hierarchy6"/>
    <dgm:cxn modelId="{08654BDA-4AE2-42EE-8631-F5D3543A6122}" type="presOf" srcId="{07DD85E6-57A5-4374-AFA5-53AC1EF3EEF9}" destId="{E18062F0-F84F-4F9F-A511-B5B6E9A41812}" srcOrd="0" destOrd="0" presId="urn:microsoft.com/office/officeart/2005/8/layout/hierarchy6"/>
    <dgm:cxn modelId="{4313EDC0-2316-4CF6-8965-632C7C3B20E1}" srcId="{25D2DE7B-CB6B-4E12-BC02-B682A04C9493}" destId="{82BE6AA6-97A9-44CF-9075-0D7F860ABCF7}" srcOrd="2" destOrd="0" parTransId="{5A898EBA-ED59-4EB9-A1A3-6701BD8C9F19}" sibTransId="{3BA7C76D-B6F9-4EE7-8F2B-9BFF8CA204C5}"/>
    <dgm:cxn modelId="{04A6584D-0BC9-431B-8CA3-201A1EDF8EEE}" type="presOf" srcId="{DE386913-0DD9-41A3-9E00-478517D57F38}" destId="{EF8CA5AF-B531-42A9-8085-F6F5642BBB87}" srcOrd="0" destOrd="0" presId="urn:microsoft.com/office/officeart/2005/8/layout/hierarchy6"/>
    <dgm:cxn modelId="{6309CA55-6BC7-466E-ABAB-E3E4DA34E320}" type="presOf" srcId="{82BE6AA6-97A9-44CF-9075-0D7F860ABCF7}" destId="{F4A9C828-8D2E-40CE-A836-67F107A74EF3}" srcOrd="0" destOrd="0" presId="urn:microsoft.com/office/officeart/2005/8/layout/hierarchy6"/>
    <dgm:cxn modelId="{41B558E4-58E3-4962-A78A-9B76D5F4B18C}" type="presOf" srcId="{701CBDED-E175-4506-85AD-F06D3E8620AB}" destId="{D609F974-13C1-46E1-89D7-7CF60E2EA37D}" srcOrd="0" destOrd="0" presId="urn:microsoft.com/office/officeart/2005/8/layout/hierarchy6"/>
    <dgm:cxn modelId="{F092DFCA-C6C7-4B21-81E0-FA2EEC1D16ED}" srcId="{C930E750-84B6-41A4-988A-1AA280150C13}" destId="{813CD40C-6C6B-4531-A830-6B28B53F2F3A}" srcOrd="0" destOrd="0" parTransId="{12DFF7D2-5C2D-40E7-AC03-36480E6DDAEA}" sibTransId="{5D48ECD0-C71E-494F-BD36-9405AF80F75F}"/>
    <dgm:cxn modelId="{50216D85-ECC7-412D-8E01-DCCC77A81EA6}" type="presOf" srcId="{C930E750-84B6-41A4-988A-1AA280150C13}" destId="{347250D0-7126-4F14-B763-972C4852703C}" srcOrd="0" destOrd="0" presId="urn:microsoft.com/office/officeart/2005/8/layout/hierarchy6"/>
    <dgm:cxn modelId="{915DAB27-A06E-4556-8B88-352DF9E8CCD0}" type="presParOf" srcId="{A7136220-AC29-48A6-B203-83758603AA8E}" destId="{6DD3D89F-2EB1-40CC-B70B-504AB583B48C}" srcOrd="0" destOrd="0" presId="urn:microsoft.com/office/officeart/2005/8/layout/hierarchy6"/>
    <dgm:cxn modelId="{B9F8C267-640E-44B2-9FD1-DD462E3703F0}" type="presParOf" srcId="{6DD3D89F-2EB1-40CC-B70B-504AB583B48C}" destId="{6C07FC21-75FA-447A-AAA6-59D3120135EC}" srcOrd="0" destOrd="0" presId="urn:microsoft.com/office/officeart/2005/8/layout/hierarchy6"/>
    <dgm:cxn modelId="{854AF31A-EDCC-4733-93AD-EE54D2DF4808}" type="presParOf" srcId="{6C07FC21-75FA-447A-AAA6-59D3120135EC}" destId="{A905FF40-472D-4E94-95F1-A52D085BDF64}" srcOrd="0" destOrd="0" presId="urn:microsoft.com/office/officeart/2005/8/layout/hierarchy6"/>
    <dgm:cxn modelId="{7CFB8AC1-2FC5-4BDC-B21C-183CB093F45E}" type="presParOf" srcId="{A905FF40-472D-4E94-95F1-A52D085BDF64}" destId="{95119006-F892-4BB5-BB42-30BD89E8DE10}" srcOrd="0" destOrd="0" presId="urn:microsoft.com/office/officeart/2005/8/layout/hierarchy6"/>
    <dgm:cxn modelId="{9B1BCADA-24A2-4E61-90B7-3209A340210D}" type="presParOf" srcId="{A905FF40-472D-4E94-95F1-A52D085BDF64}" destId="{49D92A99-B67F-4610-9B90-85EEE1996BB0}" srcOrd="1" destOrd="0" presId="urn:microsoft.com/office/officeart/2005/8/layout/hierarchy6"/>
    <dgm:cxn modelId="{7001C336-8FC5-4E22-ABCC-2D8BF7066410}" type="presParOf" srcId="{49D92A99-B67F-4610-9B90-85EEE1996BB0}" destId="{213E87C7-4C74-4F42-8655-98D43B21948F}" srcOrd="0" destOrd="0" presId="urn:microsoft.com/office/officeart/2005/8/layout/hierarchy6"/>
    <dgm:cxn modelId="{9727668F-AE79-4150-AD08-79A5AB537A34}" type="presParOf" srcId="{49D92A99-B67F-4610-9B90-85EEE1996BB0}" destId="{A1A18E86-584D-410C-B2A8-A780BD35053A}" srcOrd="1" destOrd="0" presId="urn:microsoft.com/office/officeart/2005/8/layout/hierarchy6"/>
    <dgm:cxn modelId="{99B650AC-AB42-486B-B7AA-C756688BD5C6}" type="presParOf" srcId="{A1A18E86-584D-410C-B2A8-A780BD35053A}" destId="{347250D0-7126-4F14-B763-972C4852703C}" srcOrd="0" destOrd="0" presId="urn:microsoft.com/office/officeart/2005/8/layout/hierarchy6"/>
    <dgm:cxn modelId="{85576299-BD6D-4E90-9975-BEA5C490D39D}" type="presParOf" srcId="{A1A18E86-584D-410C-B2A8-A780BD35053A}" destId="{B1508FFC-94F0-4520-9A1B-289ED82E2274}" srcOrd="1" destOrd="0" presId="urn:microsoft.com/office/officeart/2005/8/layout/hierarchy6"/>
    <dgm:cxn modelId="{911DEA0C-4E1D-4953-98EC-FBD76FBD6F7B}" type="presParOf" srcId="{B1508FFC-94F0-4520-9A1B-289ED82E2274}" destId="{CBC6797F-A300-4990-AC90-4D0FE5AD96B1}" srcOrd="0" destOrd="0" presId="urn:microsoft.com/office/officeart/2005/8/layout/hierarchy6"/>
    <dgm:cxn modelId="{ADD50DB6-606D-45E4-BC7E-47A6568DDE5A}" type="presParOf" srcId="{B1508FFC-94F0-4520-9A1B-289ED82E2274}" destId="{A36DA354-5CEF-4A94-8853-62C0302B11D0}" srcOrd="1" destOrd="0" presId="urn:microsoft.com/office/officeart/2005/8/layout/hierarchy6"/>
    <dgm:cxn modelId="{B9152694-EC26-41D3-A033-CDFA1F4CB886}" type="presParOf" srcId="{A36DA354-5CEF-4A94-8853-62C0302B11D0}" destId="{17480818-2561-4D92-B9D1-EA040B0E0FAC}" srcOrd="0" destOrd="0" presId="urn:microsoft.com/office/officeart/2005/8/layout/hierarchy6"/>
    <dgm:cxn modelId="{C151D907-BF14-4507-8ABE-FA013C2AEE04}" type="presParOf" srcId="{A36DA354-5CEF-4A94-8853-62C0302B11D0}" destId="{934EE224-947E-408B-94B7-D828D4B393C1}" srcOrd="1" destOrd="0" presId="urn:microsoft.com/office/officeart/2005/8/layout/hierarchy6"/>
    <dgm:cxn modelId="{8CE36616-1409-4E95-9F32-245F2AAFF149}" type="presParOf" srcId="{B1508FFC-94F0-4520-9A1B-289ED82E2274}" destId="{D3E03C54-D483-4AD2-9311-0D9D79CD9757}" srcOrd="2" destOrd="0" presId="urn:microsoft.com/office/officeart/2005/8/layout/hierarchy6"/>
    <dgm:cxn modelId="{003FF93E-15E0-4781-BEB0-157A9A0EBC33}" type="presParOf" srcId="{B1508FFC-94F0-4520-9A1B-289ED82E2274}" destId="{33AE572B-979A-44CB-B064-5256A00B73E1}" srcOrd="3" destOrd="0" presId="urn:microsoft.com/office/officeart/2005/8/layout/hierarchy6"/>
    <dgm:cxn modelId="{6AE92C39-A970-48F6-A4AE-B6C0ABA7AE58}" type="presParOf" srcId="{33AE572B-979A-44CB-B064-5256A00B73E1}" destId="{C20F38DB-33BF-41BA-BD51-48375449B00A}" srcOrd="0" destOrd="0" presId="urn:microsoft.com/office/officeart/2005/8/layout/hierarchy6"/>
    <dgm:cxn modelId="{FDACA97D-428F-4887-8D6D-AA71171714CC}" type="presParOf" srcId="{33AE572B-979A-44CB-B064-5256A00B73E1}" destId="{9A90A317-31F5-43A1-8A09-7C296D580235}" srcOrd="1" destOrd="0" presId="urn:microsoft.com/office/officeart/2005/8/layout/hierarchy6"/>
    <dgm:cxn modelId="{DC1FCA59-90C7-4447-B7F2-CDB9ECCB09C3}" type="presParOf" srcId="{49D92A99-B67F-4610-9B90-85EEE1996BB0}" destId="{D609F974-13C1-46E1-89D7-7CF60E2EA37D}" srcOrd="2" destOrd="0" presId="urn:microsoft.com/office/officeart/2005/8/layout/hierarchy6"/>
    <dgm:cxn modelId="{77A3CC1D-4964-4CE6-8C7B-4DDC4DB5F7A3}" type="presParOf" srcId="{49D92A99-B67F-4610-9B90-85EEE1996BB0}" destId="{49490719-C3C6-4A8F-863B-24B3D4E9B8A3}" srcOrd="3" destOrd="0" presId="urn:microsoft.com/office/officeart/2005/8/layout/hierarchy6"/>
    <dgm:cxn modelId="{0E97E811-E364-4E81-BA5F-65F22CAE0644}" type="presParOf" srcId="{49490719-C3C6-4A8F-863B-24B3D4E9B8A3}" destId="{8047B247-48FA-4277-A5A4-E16C01EA1F94}" srcOrd="0" destOrd="0" presId="urn:microsoft.com/office/officeart/2005/8/layout/hierarchy6"/>
    <dgm:cxn modelId="{154E8C47-4662-4729-820D-58C775038FCC}" type="presParOf" srcId="{49490719-C3C6-4A8F-863B-24B3D4E9B8A3}" destId="{E5227585-AAE4-4995-910F-1D91EA5F5DC0}" srcOrd="1" destOrd="0" presId="urn:microsoft.com/office/officeart/2005/8/layout/hierarchy6"/>
    <dgm:cxn modelId="{9746E5D7-BCA9-4D27-9F16-65FD72540C6C}" type="presParOf" srcId="{49D92A99-B67F-4610-9B90-85EEE1996BB0}" destId="{EF8CA5AF-B531-42A9-8085-F6F5642BBB87}" srcOrd="4" destOrd="0" presId="urn:microsoft.com/office/officeart/2005/8/layout/hierarchy6"/>
    <dgm:cxn modelId="{664F43DA-06AC-4F4D-84D7-3780B344AC77}" type="presParOf" srcId="{49D92A99-B67F-4610-9B90-85EEE1996BB0}" destId="{3AD10BA9-5F91-4BF9-831C-4EF1B99A6ABC}" srcOrd="5" destOrd="0" presId="urn:microsoft.com/office/officeart/2005/8/layout/hierarchy6"/>
    <dgm:cxn modelId="{26A32AAB-CE22-4BEF-A7A5-E707FDB17912}" type="presParOf" srcId="{3AD10BA9-5F91-4BF9-831C-4EF1B99A6ABC}" destId="{2772B897-A3CC-4533-BDA1-5DAE4A5A73A3}" srcOrd="0" destOrd="0" presId="urn:microsoft.com/office/officeart/2005/8/layout/hierarchy6"/>
    <dgm:cxn modelId="{081E91B9-9E3D-4A86-A18C-7FD8192A6F41}" type="presParOf" srcId="{3AD10BA9-5F91-4BF9-831C-4EF1B99A6ABC}" destId="{7EB38174-4B45-4D77-94EF-FB38946743BD}" srcOrd="1" destOrd="0" presId="urn:microsoft.com/office/officeart/2005/8/layout/hierarchy6"/>
    <dgm:cxn modelId="{3175D717-8D1E-44B4-8FE1-387A39F24699}" type="presParOf" srcId="{7EB38174-4B45-4D77-94EF-FB38946743BD}" destId="{7A671F5B-083E-41A9-8B67-44D19A0414DB}" srcOrd="0" destOrd="0" presId="urn:microsoft.com/office/officeart/2005/8/layout/hierarchy6"/>
    <dgm:cxn modelId="{20B44520-76F0-48A0-B5B5-920E4B570BFD}" type="presParOf" srcId="{7EB38174-4B45-4D77-94EF-FB38946743BD}" destId="{7ACA16FD-393F-45A1-A2E8-0FF62704D259}" srcOrd="1" destOrd="0" presId="urn:microsoft.com/office/officeart/2005/8/layout/hierarchy6"/>
    <dgm:cxn modelId="{32603523-6C00-4B25-BDA8-9431A08A78A0}" type="presParOf" srcId="{7ACA16FD-393F-45A1-A2E8-0FF62704D259}" destId="{45B66D71-3ADA-49CC-8B28-20EBD1C9C38A}" srcOrd="0" destOrd="0" presId="urn:microsoft.com/office/officeart/2005/8/layout/hierarchy6"/>
    <dgm:cxn modelId="{0CA14D44-7234-4753-A3EF-3F1B5725A9C4}" type="presParOf" srcId="{7ACA16FD-393F-45A1-A2E8-0FF62704D259}" destId="{CCF19145-B238-49D9-B4DE-D23523CE3688}" srcOrd="1" destOrd="0" presId="urn:microsoft.com/office/officeart/2005/8/layout/hierarchy6"/>
    <dgm:cxn modelId="{8ABD7D67-23B1-45B1-95D8-37FDDC65D27A}" type="presParOf" srcId="{7EB38174-4B45-4D77-94EF-FB38946743BD}" destId="{4986C9F8-82C7-48C9-B2C6-25FC29B229C5}" srcOrd="2" destOrd="0" presId="urn:microsoft.com/office/officeart/2005/8/layout/hierarchy6"/>
    <dgm:cxn modelId="{E21EA3E7-E893-4623-9E1F-326CB5D08C7D}" type="presParOf" srcId="{7EB38174-4B45-4D77-94EF-FB38946743BD}" destId="{A5F305DB-2DE0-485B-A9FA-C110EBB4ADE0}" srcOrd="3" destOrd="0" presId="urn:microsoft.com/office/officeart/2005/8/layout/hierarchy6"/>
    <dgm:cxn modelId="{190097BF-6395-4043-8F94-97880EA95452}" type="presParOf" srcId="{A5F305DB-2DE0-485B-A9FA-C110EBB4ADE0}" destId="{E18062F0-F84F-4F9F-A511-B5B6E9A41812}" srcOrd="0" destOrd="0" presId="urn:microsoft.com/office/officeart/2005/8/layout/hierarchy6"/>
    <dgm:cxn modelId="{F2F4B223-41C5-42CC-8226-E11DE4C42F6E}" type="presParOf" srcId="{A5F305DB-2DE0-485B-A9FA-C110EBB4ADE0}" destId="{852C88CD-D5C7-4D62-A103-74797762F66F}" srcOrd="1" destOrd="0" presId="urn:microsoft.com/office/officeart/2005/8/layout/hierarchy6"/>
    <dgm:cxn modelId="{CE469BEA-FC83-4DCF-966F-86FC68DFC2C5}" type="presParOf" srcId="{7EB38174-4B45-4D77-94EF-FB38946743BD}" destId="{D9EF4B56-1D4F-4469-952A-B4349DE3F5DF}" srcOrd="4" destOrd="0" presId="urn:microsoft.com/office/officeart/2005/8/layout/hierarchy6"/>
    <dgm:cxn modelId="{3F39E43C-E2F3-498E-B339-F0AAB276C458}" type="presParOf" srcId="{7EB38174-4B45-4D77-94EF-FB38946743BD}" destId="{1BCF21B6-01A4-4DE7-960E-CE0EA75E8B7E}" srcOrd="5" destOrd="0" presId="urn:microsoft.com/office/officeart/2005/8/layout/hierarchy6"/>
    <dgm:cxn modelId="{73A2C71C-AAE9-45A8-8D34-C3BF46EEE3C8}" type="presParOf" srcId="{1BCF21B6-01A4-4DE7-960E-CE0EA75E8B7E}" destId="{F4A9C828-8D2E-40CE-A836-67F107A74EF3}" srcOrd="0" destOrd="0" presId="urn:microsoft.com/office/officeart/2005/8/layout/hierarchy6"/>
    <dgm:cxn modelId="{262E2813-1168-4259-8B81-C875A401F7CF}" type="presParOf" srcId="{1BCF21B6-01A4-4DE7-960E-CE0EA75E8B7E}" destId="{F0F309BA-6C51-4A77-B8E9-7F8B1E7F4571}" srcOrd="1" destOrd="0" presId="urn:microsoft.com/office/officeart/2005/8/layout/hierarchy6"/>
    <dgm:cxn modelId="{502F8E20-DDD5-4BCC-BEA5-02E366555AAF}" type="presParOf" srcId="{49D92A99-B67F-4610-9B90-85EEE1996BB0}" destId="{30380988-548D-4F9F-AA3D-0D770B0D77E6}" srcOrd="6" destOrd="0" presId="urn:microsoft.com/office/officeart/2005/8/layout/hierarchy6"/>
    <dgm:cxn modelId="{11275E77-86C4-4F3E-937F-B838ED944358}" type="presParOf" srcId="{49D92A99-B67F-4610-9B90-85EEE1996BB0}" destId="{BBFECBB1-88DB-40C7-A22D-072546116A4B}" srcOrd="7" destOrd="0" presId="urn:microsoft.com/office/officeart/2005/8/layout/hierarchy6"/>
    <dgm:cxn modelId="{7700A945-E641-4592-93DD-4442FD19544A}" type="presParOf" srcId="{BBFECBB1-88DB-40C7-A22D-072546116A4B}" destId="{E0E139CB-0E72-42AF-AE80-BC0AB8D1D54D}" srcOrd="0" destOrd="0" presId="urn:microsoft.com/office/officeart/2005/8/layout/hierarchy6"/>
    <dgm:cxn modelId="{0FEF6F7E-4C6A-4F03-A814-8F6286C3088E}" type="presParOf" srcId="{BBFECBB1-88DB-40C7-A22D-072546116A4B}" destId="{5BF87AF5-4560-4373-A3FD-B06A1D04A259}" srcOrd="1" destOrd="0" presId="urn:microsoft.com/office/officeart/2005/8/layout/hierarchy6"/>
    <dgm:cxn modelId="{D335C0A6-3D03-4D6C-BB64-0D47F88F19ED}" type="presParOf" srcId="{A7136220-AC29-48A6-B203-83758603AA8E}" destId="{3BE59865-761F-46EE-AE19-2B8395186A7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5DEABD-013D-4B1D-A2C0-D0D934519B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7B2F3C42-BDC0-4918-9403-12113E3AD3FA}">
      <dgm:prSet phldrT="[Text]"/>
      <dgm:spPr/>
      <dgm:t>
        <a:bodyPr/>
        <a:lstStyle/>
        <a:p>
          <a:r>
            <a:rPr lang="en-GB" dirty="0" smtClean="0"/>
            <a:t>Starting to write a Java Program</a:t>
          </a:r>
          <a:endParaRPr lang="en-GB" dirty="0"/>
        </a:p>
      </dgm:t>
    </dgm:pt>
    <dgm:pt modelId="{B58CB698-DD20-4A43-B4A7-AF9EEA51AC9C}" type="parTrans" cxnId="{9E691298-A7F1-4C36-98D4-D9D43B6C84A1}">
      <dgm:prSet/>
      <dgm:spPr/>
      <dgm:t>
        <a:bodyPr/>
        <a:lstStyle/>
        <a:p>
          <a:endParaRPr lang="en-GB"/>
        </a:p>
      </dgm:t>
    </dgm:pt>
    <dgm:pt modelId="{A0FFCC9F-7FC4-40D3-8540-17235DA7E204}" type="sibTrans" cxnId="{9E691298-A7F1-4C36-98D4-D9D43B6C84A1}">
      <dgm:prSet/>
      <dgm:spPr/>
      <dgm:t>
        <a:bodyPr/>
        <a:lstStyle/>
        <a:p>
          <a:endParaRPr lang="en-GB"/>
        </a:p>
      </dgm:t>
    </dgm:pt>
    <dgm:pt modelId="{C930E750-84B6-41A4-988A-1AA280150C13}">
      <dgm:prSet phldrT="[Text]"/>
      <dgm:spPr/>
      <dgm:t>
        <a:bodyPr/>
        <a:lstStyle/>
        <a:p>
          <a:r>
            <a:rPr lang="en-GB" dirty="0" smtClean="0"/>
            <a:t>Switch on power</a:t>
          </a:r>
          <a:endParaRPr lang="en-GB" dirty="0"/>
        </a:p>
      </dgm:t>
    </dgm:pt>
    <dgm:pt modelId="{AE8EC41E-214B-467A-8E39-2529740646CE}" type="parTrans" cxnId="{7FCB1B2F-A5BD-4EC4-9ECA-FB98E07CB14E}">
      <dgm:prSet/>
      <dgm:spPr/>
      <dgm:t>
        <a:bodyPr/>
        <a:lstStyle/>
        <a:p>
          <a:endParaRPr lang="en-GB"/>
        </a:p>
      </dgm:t>
    </dgm:pt>
    <dgm:pt modelId="{FA1FE24A-348D-4C95-A05B-B9CF22FE8F25}" type="sibTrans" cxnId="{7FCB1B2F-A5BD-4EC4-9ECA-FB98E07CB14E}">
      <dgm:prSet/>
      <dgm:spPr/>
      <dgm:t>
        <a:bodyPr/>
        <a:lstStyle/>
        <a:p>
          <a:endParaRPr lang="en-GB"/>
        </a:p>
      </dgm:t>
    </dgm:pt>
    <dgm:pt modelId="{3865569F-94C7-4034-8888-9B172E936745}">
      <dgm:prSet phldrT="[Text]"/>
      <dgm:spPr/>
      <dgm:t>
        <a:bodyPr/>
        <a:lstStyle/>
        <a:p>
          <a:r>
            <a:rPr lang="en-GB" dirty="0" smtClean="0"/>
            <a:t>Log on</a:t>
          </a:r>
          <a:endParaRPr lang="en-GB" dirty="0"/>
        </a:p>
      </dgm:t>
    </dgm:pt>
    <dgm:pt modelId="{701CBDED-E175-4506-85AD-F06D3E8620AB}" type="parTrans" cxnId="{12E83930-D942-4684-9735-8BF179B5A231}">
      <dgm:prSet/>
      <dgm:spPr/>
      <dgm:t>
        <a:bodyPr/>
        <a:lstStyle/>
        <a:p>
          <a:endParaRPr lang="en-GB"/>
        </a:p>
      </dgm:t>
    </dgm:pt>
    <dgm:pt modelId="{1A60FC70-626F-4E2E-BDF2-8B2B2E078805}" type="sibTrans" cxnId="{12E83930-D942-4684-9735-8BF179B5A231}">
      <dgm:prSet/>
      <dgm:spPr/>
      <dgm:t>
        <a:bodyPr/>
        <a:lstStyle/>
        <a:p>
          <a:endParaRPr lang="en-GB"/>
        </a:p>
      </dgm:t>
    </dgm:pt>
    <dgm:pt modelId="{25D2DE7B-CB6B-4E12-BC02-B682A04C9493}">
      <dgm:prSet phldrT="[Text]"/>
      <dgm:spPr/>
      <dgm:t>
        <a:bodyPr/>
        <a:lstStyle/>
        <a:p>
          <a:r>
            <a:rPr lang="en-GB" dirty="0" smtClean="0"/>
            <a:t>Launch Edit+</a:t>
          </a:r>
          <a:endParaRPr lang="en-GB" dirty="0"/>
        </a:p>
      </dgm:t>
    </dgm:pt>
    <dgm:pt modelId="{DE386913-0DD9-41A3-9E00-478517D57F38}" type="parTrans" cxnId="{F178EDC2-C452-434A-9A9D-84D09ECF300E}">
      <dgm:prSet/>
      <dgm:spPr/>
      <dgm:t>
        <a:bodyPr/>
        <a:lstStyle/>
        <a:p>
          <a:endParaRPr lang="en-GB"/>
        </a:p>
      </dgm:t>
    </dgm:pt>
    <dgm:pt modelId="{0C412F7B-F058-44D4-90A8-190AFDA8E15A}" type="sibTrans" cxnId="{F178EDC2-C452-434A-9A9D-84D09ECF300E}">
      <dgm:prSet/>
      <dgm:spPr/>
      <dgm:t>
        <a:bodyPr/>
        <a:lstStyle/>
        <a:p>
          <a:endParaRPr lang="en-GB"/>
        </a:p>
      </dgm:t>
    </dgm:pt>
    <dgm:pt modelId="{F38B9A34-0425-4150-92A8-9B795EEA85CF}">
      <dgm:prSet phldrT="[Text]"/>
      <dgm:spPr/>
      <dgm:t>
        <a:bodyPr/>
        <a:lstStyle/>
        <a:p>
          <a:r>
            <a:rPr lang="en-GB" dirty="0" smtClean="0"/>
            <a:t>Open a Java template</a:t>
          </a:r>
          <a:endParaRPr lang="en-GB" dirty="0"/>
        </a:p>
      </dgm:t>
    </dgm:pt>
    <dgm:pt modelId="{B0649D40-7CA5-44C7-828F-3498ED37EA58}" type="parTrans" cxnId="{65C54B68-21B7-45E1-AFC3-C7D04897FD94}">
      <dgm:prSet/>
      <dgm:spPr/>
      <dgm:t>
        <a:bodyPr/>
        <a:lstStyle/>
        <a:p>
          <a:endParaRPr lang="en-GB"/>
        </a:p>
      </dgm:t>
    </dgm:pt>
    <dgm:pt modelId="{C1E56E97-0AA5-4DC9-82B5-E2BEFBE90E43}" type="sibTrans" cxnId="{65C54B68-21B7-45E1-AFC3-C7D04897FD94}">
      <dgm:prSet/>
      <dgm:spPr/>
      <dgm:t>
        <a:bodyPr/>
        <a:lstStyle/>
        <a:p>
          <a:endParaRPr lang="en-GB"/>
        </a:p>
      </dgm:t>
    </dgm:pt>
    <dgm:pt modelId="{82BE6AA6-97A9-44CF-9075-0D7F860ABCF7}">
      <dgm:prSet phldrT="[Text]"/>
      <dgm:spPr/>
      <dgm:t>
        <a:bodyPr/>
        <a:lstStyle/>
        <a:p>
          <a:r>
            <a:rPr lang="en-GB" dirty="0" smtClean="0"/>
            <a:t>Click on Edit+</a:t>
          </a:r>
          <a:endParaRPr lang="en-GB" dirty="0"/>
        </a:p>
      </dgm:t>
    </dgm:pt>
    <dgm:pt modelId="{5A898EBA-ED59-4EB9-A1A3-6701BD8C9F19}" type="parTrans" cxnId="{4313EDC0-2316-4CF6-8965-632C7C3B20E1}">
      <dgm:prSet/>
      <dgm:spPr/>
      <dgm:t>
        <a:bodyPr/>
        <a:lstStyle/>
        <a:p>
          <a:endParaRPr lang="en-GB"/>
        </a:p>
      </dgm:t>
    </dgm:pt>
    <dgm:pt modelId="{3BA7C76D-B6F9-4EE7-8F2B-9BFF8CA204C5}" type="sibTrans" cxnId="{4313EDC0-2316-4CF6-8965-632C7C3B20E1}">
      <dgm:prSet/>
      <dgm:spPr/>
      <dgm:t>
        <a:bodyPr/>
        <a:lstStyle/>
        <a:p>
          <a:endParaRPr lang="en-GB"/>
        </a:p>
      </dgm:t>
    </dgm:pt>
    <dgm:pt modelId="{C28B5ADF-4CA8-4C55-9D38-E42309B6A9B6}">
      <dgm:prSet phldrT="[Text]"/>
      <dgm:spPr/>
      <dgm:t>
        <a:bodyPr/>
        <a:lstStyle/>
        <a:p>
          <a:r>
            <a:rPr lang="en-GB" dirty="0" smtClean="0"/>
            <a:t>Click on Start</a:t>
          </a:r>
          <a:endParaRPr lang="en-GB" dirty="0"/>
        </a:p>
      </dgm:t>
    </dgm:pt>
    <dgm:pt modelId="{5F95C998-23AC-4F4C-B1ED-EB7390442568}" type="parTrans" cxnId="{260D48CE-2739-4784-896E-829CDF97AFF4}">
      <dgm:prSet/>
      <dgm:spPr/>
      <dgm:t>
        <a:bodyPr/>
        <a:lstStyle/>
        <a:p>
          <a:endParaRPr lang="en-GB"/>
        </a:p>
      </dgm:t>
    </dgm:pt>
    <dgm:pt modelId="{C3D8C322-B9D9-4668-BE51-A14953D8A5AF}" type="sibTrans" cxnId="{260D48CE-2739-4784-896E-829CDF97AFF4}">
      <dgm:prSet/>
      <dgm:spPr/>
      <dgm:t>
        <a:bodyPr/>
        <a:lstStyle/>
        <a:p>
          <a:endParaRPr lang="en-GB"/>
        </a:p>
      </dgm:t>
    </dgm:pt>
    <dgm:pt modelId="{07DD85E6-57A5-4374-AFA5-53AC1EF3EEF9}">
      <dgm:prSet phldrT="[Text]"/>
      <dgm:spPr/>
      <dgm:t>
        <a:bodyPr/>
        <a:lstStyle/>
        <a:p>
          <a:r>
            <a:rPr lang="en-GB" dirty="0" smtClean="0"/>
            <a:t>Select Programs</a:t>
          </a:r>
          <a:endParaRPr lang="en-GB" dirty="0"/>
        </a:p>
      </dgm:t>
    </dgm:pt>
    <dgm:pt modelId="{1A2C0A83-05A0-4953-91E7-3BA131AEFF7C}" type="parTrans" cxnId="{14B6A426-45FE-4BFE-9E20-B984B9D7ED8C}">
      <dgm:prSet/>
      <dgm:spPr/>
      <dgm:t>
        <a:bodyPr/>
        <a:lstStyle/>
        <a:p>
          <a:endParaRPr lang="en-GB"/>
        </a:p>
      </dgm:t>
    </dgm:pt>
    <dgm:pt modelId="{9E1AEC0A-35D0-4FC9-BB05-7DBED31D838E}" type="sibTrans" cxnId="{14B6A426-45FE-4BFE-9E20-B984B9D7ED8C}">
      <dgm:prSet/>
      <dgm:spPr/>
      <dgm:t>
        <a:bodyPr/>
        <a:lstStyle/>
        <a:p>
          <a:endParaRPr lang="en-GB"/>
        </a:p>
      </dgm:t>
    </dgm:pt>
    <dgm:pt modelId="{3820F2E3-2B8C-4D6A-A472-BA7BA9D47B6E}">
      <dgm:prSet phldrT="[Text]"/>
      <dgm:spPr/>
      <dgm:t>
        <a:bodyPr/>
        <a:lstStyle/>
        <a:p>
          <a:r>
            <a:rPr lang="en-GB" dirty="0" smtClean="0"/>
            <a:t>Press Ctrl Alt Del</a:t>
          </a:r>
          <a:endParaRPr lang="en-GB" dirty="0"/>
        </a:p>
      </dgm:t>
    </dgm:pt>
    <dgm:pt modelId="{B17E8178-5ED7-42CF-8919-48A18947CC8A}" type="parTrans" cxnId="{F6F8ED3A-02B9-4B28-B295-839AE40358C5}">
      <dgm:prSet/>
      <dgm:spPr/>
      <dgm:t>
        <a:bodyPr/>
        <a:lstStyle/>
        <a:p>
          <a:endParaRPr lang="en-GB"/>
        </a:p>
      </dgm:t>
    </dgm:pt>
    <dgm:pt modelId="{033E1395-227C-4996-9096-1F9BB6C1BF45}" type="sibTrans" cxnId="{F6F8ED3A-02B9-4B28-B295-839AE40358C5}">
      <dgm:prSet/>
      <dgm:spPr/>
      <dgm:t>
        <a:bodyPr/>
        <a:lstStyle/>
        <a:p>
          <a:endParaRPr lang="en-GB"/>
        </a:p>
      </dgm:t>
    </dgm:pt>
    <dgm:pt modelId="{16B7E36F-07DF-4D7E-9B0B-339DB012A72A}">
      <dgm:prSet phldrT="[Text]"/>
      <dgm:spPr/>
      <dgm:t>
        <a:bodyPr/>
        <a:lstStyle/>
        <a:p>
          <a:r>
            <a:rPr lang="en-GB" dirty="0" smtClean="0"/>
            <a:t>Put in user id</a:t>
          </a:r>
          <a:endParaRPr lang="en-GB" dirty="0"/>
        </a:p>
      </dgm:t>
    </dgm:pt>
    <dgm:pt modelId="{FCC19DDE-8230-4431-BBE3-E61E83824AF2}" type="parTrans" cxnId="{B6F378A5-DC7C-47B4-89C8-934FDE695513}">
      <dgm:prSet/>
      <dgm:spPr/>
      <dgm:t>
        <a:bodyPr/>
        <a:lstStyle/>
        <a:p>
          <a:endParaRPr lang="en-GB"/>
        </a:p>
      </dgm:t>
    </dgm:pt>
    <dgm:pt modelId="{937C540F-0C72-4A1F-84A2-14EF1810F154}" type="sibTrans" cxnId="{B6F378A5-DC7C-47B4-89C8-934FDE695513}">
      <dgm:prSet/>
      <dgm:spPr/>
      <dgm:t>
        <a:bodyPr/>
        <a:lstStyle/>
        <a:p>
          <a:endParaRPr lang="en-GB"/>
        </a:p>
      </dgm:t>
    </dgm:pt>
    <dgm:pt modelId="{3A456DA4-65CA-479D-98D7-52A9839BCC96}">
      <dgm:prSet phldrT="[Text]"/>
      <dgm:spPr/>
      <dgm:t>
        <a:bodyPr/>
        <a:lstStyle/>
        <a:p>
          <a:r>
            <a:rPr lang="en-GB" dirty="0" smtClean="0"/>
            <a:t>Put in password</a:t>
          </a:r>
          <a:endParaRPr lang="en-GB" dirty="0"/>
        </a:p>
      </dgm:t>
    </dgm:pt>
    <dgm:pt modelId="{5FC33459-DF0B-4EBC-9544-2ACE4FDC65B6}" type="parTrans" cxnId="{92EF9C2E-FF9D-4C9F-9B91-AC5F2F2B6C33}">
      <dgm:prSet/>
      <dgm:spPr/>
      <dgm:t>
        <a:bodyPr/>
        <a:lstStyle/>
        <a:p>
          <a:endParaRPr lang="en-GB"/>
        </a:p>
      </dgm:t>
    </dgm:pt>
    <dgm:pt modelId="{49BDE830-45CC-401D-92DD-161DEE28293C}" type="sibTrans" cxnId="{92EF9C2E-FF9D-4C9F-9B91-AC5F2F2B6C33}">
      <dgm:prSet/>
      <dgm:spPr/>
      <dgm:t>
        <a:bodyPr/>
        <a:lstStyle/>
        <a:p>
          <a:endParaRPr lang="en-GB"/>
        </a:p>
      </dgm:t>
    </dgm:pt>
    <dgm:pt modelId="{E193F098-091F-444D-8134-124B98043625}">
      <dgm:prSet phldrT="[Text]"/>
      <dgm:spPr/>
      <dgm:t>
        <a:bodyPr/>
        <a:lstStyle/>
        <a:p>
          <a:r>
            <a:rPr lang="en-GB" dirty="0" smtClean="0"/>
            <a:t>Click on File</a:t>
          </a:r>
          <a:endParaRPr lang="en-GB" dirty="0"/>
        </a:p>
      </dgm:t>
    </dgm:pt>
    <dgm:pt modelId="{68A0577C-3EF0-44D5-97BE-31AADBC9D071}" type="parTrans" cxnId="{F4E8DAD9-9D9D-4953-BBC1-823224016071}">
      <dgm:prSet/>
      <dgm:spPr/>
      <dgm:t>
        <a:bodyPr/>
        <a:lstStyle/>
        <a:p>
          <a:endParaRPr lang="en-GB"/>
        </a:p>
      </dgm:t>
    </dgm:pt>
    <dgm:pt modelId="{479D14ED-7165-41D4-A09B-CACF1DEAA47E}" type="sibTrans" cxnId="{F4E8DAD9-9D9D-4953-BBC1-823224016071}">
      <dgm:prSet/>
      <dgm:spPr/>
      <dgm:t>
        <a:bodyPr/>
        <a:lstStyle/>
        <a:p>
          <a:endParaRPr lang="en-GB"/>
        </a:p>
      </dgm:t>
    </dgm:pt>
    <dgm:pt modelId="{FCB41F83-D621-4B7F-AADF-22893C094178}">
      <dgm:prSet phldrT="[Text]"/>
      <dgm:spPr/>
      <dgm:t>
        <a:bodyPr/>
        <a:lstStyle/>
        <a:p>
          <a:r>
            <a:rPr lang="en-GB" dirty="0" smtClean="0"/>
            <a:t>Select New</a:t>
          </a:r>
          <a:endParaRPr lang="en-GB" dirty="0"/>
        </a:p>
      </dgm:t>
    </dgm:pt>
    <dgm:pt modelId="{91C6BB84-E768-4088-9D68-CD776FF6D436}" type="parTrans" cxnId="{22BF38EF-97D8-44AC-9697-087EA336511F}">
      <dgm:prSet/>
      <dgm:spPr/>
      <dgm:t>
        <a:bodyPr/>
        <a:lstStyle/>
        <a:p>
          <a:endParaRPr lang="en-GB"/>
        </a:p>
      </dgm:t>
    </dgm:pt>
    <dgm:pt modelId="{CD34B5E9-F2F1-4FEF-90F2-5336CC225E05}" type="sibTrans" cxnId="{22BF38EF-97D8-44AC-9697-087EA336511F}">
      <dgm:prSet/>
      <dgm:spPr/>
      <dgm:t>
        <a:bodyPr/>
        <a:lstStyle/>
        <a:p>
          <a:endParaRPr lang="en-GB"/>
        </a:p>
      </dgm:t>
    </dgm:pt>
    <dgm:pt modelId="{99EEC20F-F3AA-4D69-A66C-0030A15B456B}">
      <dgm:prSet phldrT="[Text]"/>
      <dgm:spPr/>
      <dgm:t>
        <a:bodyPr/>
        <a:lstStyle/>
        <a:p>
          <a:r>
            <a:rPr lang="en-GB" dirty="0" smtClean="0"/>
            <a:t>Click on Java</a:t>
          </a:r>
          <a:endParaRPr lang="en-GB" dirty="0"/>
        </a:p>
      </dgm:t>
    </dgm:pt>
    <dgm:pt modelId="{E8048F9A-3112-48CC-8848-B876AB64AB79}" type="parTrans" cxnId="{9869C778-DADE-4ADA-BDCD-1B9563E0477B}">
      <dgm:prSet/>
      <dgm:spPr/>
      <dgm:t>
        <a:bodyPr/>
        <a:lstStyle/>
        <a:p>
          <a:endParaRPr lang="en-GB"/>
        </a:p>
      </dgm:t>
    </dgm:pt>
    <dgm:pt modelId="{403164C6-5413-4B54-B0E1-0CEB4FD8983C}" type="sibTrans" cxnId="{9869C778-DADE-4ADA-BDCD-1B9563E0477B}">
      <dgm:prSet/>
      <dgm:spPr/>
      <dgm:t>
        <a:bodyPr/>
        <a:lstStyle/>
        <a:p>
          <a:endParaRPr lang="en-GB"/>
        </a:p>
      </dgm:t>
    </dgm:pt>
    <dgm:pt modelId="{A7136220-AC29-48A6-B203-83758603AA8E}" type="pres">
      <dgm:prSet presAssocID="{595DEABD-013D-4B1D-A2C0-D0D934519B6F}" presName="mainComposite" presStyleCnt="0">
        <dgm:presLayoutVars>
          <dgm:chPref val="1"/>
          <dgm:dir/>
          <dgm:animOne val="branch"/>
          <dgm:animLvl val="lvl"/>
          <dgm:resizeHandles val="exact"/>
        </dgm:presLayoutVars>
      </dgm:prSet>
      <dgm:spPr/>
      <dgm:t>
        <a:bodyPr/>
        <a:lstStyle/>
        <a:p>
          <a:endParaRPr lang="en-GB"/>
        </a:p>
      </dgm:t>
    </dgm:pt>
    <dgm:pt modelId="{6DD3D89F-2EB1-40CC-B70B-504AB583B48C}" type="pres">
      <dgm:prSet presAssocID="{595DEABD-013D-4B1D-A2C0-D0D934519B6F}" presName="hierFlow" presStyleCnt="0"/>
      <dgm:spPr/>
    </dgm:pt>
    <dgm:pt modelId="{6C07FC21-75FA-447A-AAA6-59D3120135EC}" type="pres">
      <dgm:prSet presAssocID="{595DEABD-013D-4B1D-A2C0-D0D934519B6F}" presName="hierChild1" presStyleCnt="0">
        <dgm:presLayoutVars>
          <dgm:chPref val="1"/>
          <dgm:animOne val="branch"/>
          <dgm:animLvl val="lvl"/>
        </dgm:presLayoutVars>
      </dgm:prSet>
      <dgm:spPr/>
    </dgm:pt>
    <dgm:pt modelId="{A905FF40-472D-4E94-95F1-A52D085BDF64}" type="pres">
      <dgm:prSet presAssocID="{7B2F3C42-BDC0-4918-9403-12113E3AD3FA}" presName="Name14" presStyleCnt="0"/>
      <dgm:spPr/>
    </dgm:pt>
    <dgm:pt modelId="{95119006-F892-4BB5-BB42-30BD89E8DE10}" type="pres">
      <dgm:prSet presAssocID="{7B2F3C42-BDC0-4918-9403-12113E3AD3FA}" presName="level1Shape" presStyleLbl="node0" presStyleIdx="0" presStyleCnt="1">
        <dgm:presLayoutVars>
          <dgm:chPref val="3"/>
        </dgm:presLayoutVars>
      </dgm:prSet>
      <dgm:spPr>
        <a:prstGeom prst="rect">
          <a:avLst/>
        </a:prstGeom>
      </dgm:spPr>
      <dgm:t>
        <a:bodyPr/>
        <a:lstStyle/>
        <a:p>
          <a:endParaRPr lang="en-GB"/>
        </a:p>
      </dgm:t>
    </dgm:pt>
    <dgm:pt modelId="{49D92A99-B67F-4610-9B90-85EEE1996BB0}" type="pres">
      <dgm:prSet presAssocID="{7B2F3C42-BDC0-4918-9403-12113E3AD3FA}" presName="hierChild2" presStyleCnt="0"/>
      <dgm:spPr/>
    </dgm:pt>
    <dgm:pt modelId="{213E87C7-4C74-4F42-8655-98D43B21948F}" type="pres">
      <dgm:prSet presAssocID="{AE8EC41E-214B-467A-8E39-2529740646CE}" presName="Name19" presStyleLbl="parChTrans1D2" presStyleIdx="0" presStyleCnt="4"/>
      <dgm:spPr/>
      <dgm:t>
        <a:bodyPr/>
        <a:lstStyle/>
        <a:p>
          <a:endParaRPr lang="en-GB"/>
        </a:p>
      </dgm:t>
    </dgm:pt>
    <dgm:pt modelId="{A1A18E86-584D-410C-B2A8-A780BD35053A}" type="pres">
      <dgm:prSet presAssocID="{C930E750-84B6-41A4-988A-1AA280150C13}" presName="Name21" presStyleCnt="0"/>
      <dgm:spPr/>
    </dgm:pt>
    <dgm:pt modelId="{347250D0-7126-4F14-B763-972C4852703C}" type="pres">
      <dgm:prSet presAssocID="{C930E750-84B6-41A4-988A-1AA280150C13}" presName="level2Shape" presStyleLbl="node2" presStyleIdx="0" presStyleCnt="4"/>
      <dgm:spPr>
        <a:prstGeom prst="rect">
          <a:avLst/>
        </a:prstGeom>
      </dgm:spPr>
      <dgm:t>
        <a:bodyPr/>
        <a:lstStyle/>
        <a:p>
          <a:endParaRPr lang="en-GB"/>
        </a:p>
      </dgm:t>
    </dgm:pt>
    <dgm:pt modelId="{B1508FFC-94F0-4520-9A1B-289ED82E2274}" type="pres">
      <dgm:prSet presAssocID="{C930E750-84B6-41A4-988A-1AA280150C13}" presName="hierChild3" presStyleCnt="0"/>
      <dgm:spPr/>
    </dgm:pt>
    <dgm:pt modelId="{D609F974-13C1-46E1-89D7-7CF60E2EA37D}" type="pres">
      <dgm:prSet presAssocID="{701CBDED-E175-4506-85AD-F06D3E8620AB}" presName="Name19" presStyleLbl="parChTrans1D2" presStyleIdx="1" presStyleCnt="4"/>
      <dgm:spPr/>
      <dgm:t>
        <a:bodyPr/>
        <a:lstStyle/>
        <a:p>
          <a:endParaRPr lang="en-GB"/>
        </a:p>
      </dgm:t>
    </dgm:pt>
    <dgm:pt modelId="{49490719-C3C6-4A8F-863B-24B3D4E9B8A3}" type="pres">
      <dgm:prSet presAssocID="{3865569F-94C7-4034-8888-9B172E936745}" presName="Name21" presStyleCnt="0"/>
      <dgm:spPr/>
    </dgm:pt>
    <dgm:pt modelId="{8047B247-48FA-4277-A5A4-E16C01EA1F94}" type="pres">
      <dgm:prSet presAssocID="{3865569F-94C7-4034-8888-9B172E936745}" presName="level2Shape" presStyleLbl="node2" presStyleIdx="1" presStyleCnt="4"/>
      <dgm:spPr>
        <a:prstGeom prst="rect">
          <a:avLst/>
        </a:prstGeom>
      </dgm:spPr>
      <dgm:t>
        <a:bodyPr/>
        <a:lstStyle/>
        <a:p>
          <a:endParaRPr lang="en-GB"/>
        </a:p>
      </dgm:t>
    </dgm:pt>
    <dgm:pt modelId="{E5227585-AAE4-4995-910F-1D91EA5F5DC0}" type="pres">
      <dgm:prSet presAssocID="{3865569F-94C7-4034-8888-9B172E936745}" presName="hierChild3" presStyleCnt="0"/>
      <dgm:spPr/>
    </dgm:pt>
    <dgm:pt modelId="{1E45B10C-CE28-4CB3-BFD7-73307A8CD760}" type="pres">
      <dgm:prSet presAssocID="{B17E8178-5ED7-42CF-8919-48A18947CC8A}" presName="Name19" presStyleLbl="parChTrans1D3" presStyleIdx="0" presStyleCnt="9"/>
      <dgm:spPr/>
      <dgm:t>
        <a:bodyPr/>
        <a:lstStyle/>
        <a:p>
          <a:endParaRPr lang="en-GB"/>
        </a:p>
      </dgm:t>
    </dgm:pt>
    <dgm:pt modelId="{6AF3B189-822B-4543-A219-A9D6C4ADB4F1}" type="pres">
      <dgm:prSet presAssocID="{3820F2E3-2B8C-4D6A-A472-BA7BA9D47B6E}" presName="Name21" presStyleCnt="0"/>
      <dgm:spPr/>
    </dgm:pt>
    <dgm:pt modelId="{6CEFE04B-3BEF-4EC7-86E0-F3CE1D6608C3}" type="pres">
      <dgm:prSet presAssocID="{3820F2E3-2B8C-4D6A-A472-BA7BA9D47B6E}" presName="level2Shape" presStyleLbl="node3" presStyleIdx="0" presStyleCnt="9"/>
      <dgm:spPr>
        <a:prstGeom prst="rect">
          <a:avLst/>
        </a:prstGeom>
      </dgm:spPr>
      <dgm:t>
        <a:bodyPr/>
        <a:lstStyle/>
        <a:p>
          <a:endParaRPr lang="en-GB"/>
        </a:p>
      </dgm:t>
    </dgm:pt>
    <dgm:pt modelId="{E5CAB55D-9157-40B9-9D08-A58D82256F74}" type="pres">
      <dgm:prSet presAssocID="{3820F2E3-2B8C-4D6A-A472-BA7BA9D47B6E}" presName="hierChild3" presStyleCnt="0"/>
      <dgm:spPr/>
    </dgm:pt>
    <dgm:pt modelId="{1C3E83BA-0E42-4234-AC5C-DCE59D685A83}" type="pres">
      <dgm:prSet presAssocID="{FCC19DDE-8230-4431-BBE3-E61E83824AF2}" presName="Name19" presStyleLbl="parChTrans1D3" presStyleIdx="1" presStyleCnt="9"/>
      <dgm:spPr/>
      <dgm:t>
        <a:bodyPr/>
        <a:lstStyle/>
        <a:p>
          <a:endParaRPr lang="en-GB"/>
        </a:p>
      </dgm:t>
    </dgm:pt>
    <dgm:pt modelId="{6E4B46BE-B923-4BD0-A2D3-C1D82C4C4B68}" type="pres">
      <dgm:prSet presAssocID="{16B7E36F-07DF-4D7E-9B0B-339DB012A72A}" presName="Name21" presStyleCnt="0"/>
      <dgm:spPr/>
    </dgm:pt>
    <dgm:pt modelId="{F6F9B042-4897-49C2-96FF-AE084A464007}" type="pres">
      <dgm:prSet presAssocID="{16B7E36F-07DF-4D7E-9B0B-339DB012A72A}" presName="level2Shape" presStyleLbl="node3" presStyleIdx="1" presStyleCnt="9"/>
      <dgm:spPr>
        <a:prstGeom prst="rect">
          <a:avLst/>
        </a:prstGeom>
      </dgm:spPr>
      <dgm:t>
        <a:bodyPr/>
        <a:lstStyle/>
        <a:p>
          <a:endParaRPr lang="en-GB"/>
        </a:p>
      </dgm:t>
    </dgm:pt>
    <dgm:pt modelId="{B06F01C9-484F-422E-9121-969CB433B7B4}" type="pres">
      <dgm:prSet presAssocID="{16B7E36F-07DF-4D7E-9B0B-339DB012A72A}" presName="hierChild3" presStyleCnt="0"/>
      <dgm:spPr/>
    </dgm:pt>
    <dgm:pt modelId="{A5B33DAF-930D-4A17-9CA7-010EA261B510}" type="pres">
      <dgm:prSet presAssocID="{5FC33459-DF0B-4EBC-9544-2ACE4FDC65B6}" presName="Name19" presStyleLbl="parChTrans1D3" presStyleIdx="2" presStyleCnt="9"/>
      <dgm:spPr/>
      <dgm:t>
        <a:bodyPr/>
        <a:lstStyle/>
        <a:p>
          <a:endParaRPr lang="en-GB"/>
        </a:p>
      </dgm:t>
    </dgm:pt>
    <dgm:pt modelId="{349FAEFD-DE8B-457C-81E0-AF85CCA89D01}" type="pres">
      <dgm:prSet presAssocID="{3A456DA4-65CA-479D-98D7-52A9839BCC96}" presName="Name21" presStyleCnt="0"/>
      <dgm:spPr/>
    </dgm:pt>
    <dgm:pt modelId="{4D2FC63C-D8B7-41D0-84B6-BDA1A529FD97}" type="pres">
      <dgm:prSet presAssocID="{3A456DA4-65CA-479D-98D7-52A9839BCC96}" presName="level2Shape" presStyleLbl="node3" presStyleIdx="2" presStyleCnt="9"/>
      <dgm:spPr>
        <a:prstGeom prst="rect">
          <a:avLst/>
        </a:prstGeom>
      </dgm:spPr>
      <dgm:t>
        <a:bodyPr/>
        <a:lstStyle/>
        <a:p>
          <a:endParaRPr lang="en-GB"/>
        </a:p>
      </dgm:t>
    </dgm:pt>
    <dgm:pt modelId="{F49ABC85-1B21-4F47-AE34-13DC180EE8C6}" type="pres">
      <dgm:prSet presAssocID="{3A456DA4-65CA-479D-98D7-52A9839BCC96}" presName="hierChild3" presStyleCnt="0"/>
      <dgm:spPr/>
    </dgm:pt>
    <dgm:pt modelId="{EF8CA5AF-B531-42A9-8085-F6F5642BBB87}" type="pres">
      <dgm:prSet presAssocID="{DE386913-0DD9-41A3-9E00-478517D57F38}" presName="Name19" presStyleLbl="parChTrans1D2" presStyleIdx="2" presStyleCnt="4"/>
      <dgm:spPr/>
      <dgm:t>
        <a:bodyPr/>
        <a:lstStyle/>
        <a:p>
          <a:endParaRPr lang="en-GB"/>
        </a:p>
      </dgm:t>
    </dgm:pt>
    <dgm:pt modelId="{3AD10BA9-5F91-4BF9-831C-4EF1B99A6ABC}" type="pres">
      <dgm:prSet presAssocID="{25D2DE7B-CB6B-4E12-BC02-B682A04C9493}" presName="Name21" presStyleCnt="0"/>
      <dgm:spPr/>
    </dgm:pt>
    <dgm:pt modelId="{2772B897-A3CC-4533-BDA1-5DAE4A5A73A3}" type="pres">
      <dgm:prSet presAssocID="{25D2DE7B-CB6B-4E12-BC02-B682A04C9493}" presName="level2Shape" presStyleLbl="node2" presStyleIdx="2" presStyleCnt="4"/>
      <dgm:spPr>
        <a:prstGeom prst="rect">
          <a:avLst/>
        </a:prstGeom>
      </dgm:spPr>
      <dgm:t>
        <a:bodyPr/>
        <a:lstStyle/>
        <a:p>
          <a:endParaRPr lang="en-GB"/>
        </a:p>
      </dgm:t>
    </dgm:pt>
    <dgm:pt modelId="{7EB38174-4B45-4D77-94EF-FB38946743BD}" type="pres">
      <dgm:prSet presAssocID="{25D2DE7B-CB6B-4E12-BC02-B682A04C9493}" presName="hierChild3" presStyleCnt="0"/>
      <dgm:spPr/>
    </dgm:pt>
    <dgm:pt modelId="{7A671F5B-083E-41A9-8B67-44D19A0414DB}" type="pres">
      <dgm:prSet presAssocID="{5F95C998-23AC-4F4C-B1ED-EB7390442568}" presName="Name19" presStyleLbl="parChTrans1D3" presStyleIdx="3" presStyleCnt="9"/>
      <dgm:spPr/>
      <dgm:t>
        <a:bodyPr/>
        <a:lstStyle/>
        <a:p>
          <a:endParaRPr lang="en-GB"/>
        </a:p>
      </dgm:t>
    </dgm:pt>
    <dgm:pt modelId="{7ACA16FD-393F-45A1-A2E8-0FF62704D259}" type="pres">
      <dgm:prSet presAssocID="{C28B5ADF-4CA8-4C55-9D38-E42309B6A9B6}" presName="Name21" presStyleCnt="0"/>
      <dgm:spPr/>
    </dgm:pt>
    <dgm:pt modelId="{45B66D71-3ADA-49CC-8B28-20EBD1C9C38A}" type="pres">
      <dgm:prSet presAssocID="{C28B5ADF-4CA8-4C55-9D38-E42309B6A9B6}" presName="level2Shape" presStyleLbl="node3" presStyleIdx="3" presStyleCnt="9"/>
      <dgm:spPr>
        <a:prstGeom prst="rect">
          <a:avLst/>
        </a:prstGeom>
      </dgm:spPr>
      <dgm:t>
        <a:bodyPr/>
        <a:lstStyle/>
        <a:p>
          <a:endParaRPr lang="en-GB"/>
        </a:p>
      </dgm:t>
    </dgm:pt>
    <dgm:pt modelId="{CCF19145-B238-49D9-B4DE-D23523CE3688}" type="pres">
      <dgm:prSet presAssocID="{C28B5ADF-4CA8-4C55-9D38-E42309B6A9B6}" presName="hierChild3" presStyleCnt="0"/>
      <dgm:spPr/>
    </dgm:pt>
    <dgm:pt modelId="{4986C9F8-82C7-48C9-B2C6-25FC29B229C5}" type="pres">
      <dgm:prSet presAssocID="{1A2C0A83-05A0-4953-91E7-3BA131AEFF7C}" presName="Name19" presStyleLbl="parChTrans1D3" presStyleIdx="4" presStyleCnt="9"/>
      <dgm:spPr/>
      <dgm:t>
        <a:bodyPr/>
        <a:lstStyle/>
        <a:p>
          <a:endParaRPr lang="en-GB"/>
        </a:p>
      </dgm:t>
    </dgm:pt>
    <dgm:pt modelId="{A5F305DB-2DE0-485B-A9FA-C110EBB4ADE0}" type="pres">
      <dgm:prSet presAssocID="{07DD85E6-57A5-4374-AFA5-53AC1EF3EEF9}" presName="Name21" presStyleCnt="0"/>
      <dgm:spPr/>
    </dgm:pt>
    <dgm:pt modelId="{E18062F0-F84F-4F9F-A511-B5B6E9A41812}" type="pres">
      <dgm:prSet presAssocID="{07DD85E6-57A5-4374-AFA5-53AC1EF3EEF9}" presName="level2Shape" presStyleLbl="node3" presStyleIdx="4" presStyleCnt="9"/>
      <dgm:spPr>
        <a:prstGeom prst="rect">
          <a:avLst/>
        </a:prstGeom>
      </dgm:spPr>
      <dgm:t>
        <a:bodyPr/>
        <a:lstStyle/>
        <a:p>
          <a:endParaRPr lang="en-GB"/>
        </a:p>
      </dgm:t>
    </dgm:pt>
    <dgm:pt modelId="{852C88CD-D5C7-4D62-A103-74797762F66F}" type="pres">
      <dgm:prSet presAssocID="{07DD85E6-57A5-4374-AFA5-53AC1EF3EEF9}" presName="hierChild3" presStyleCnt="0"/>
      <dgm:spPr/>
    </dgm:pt>
    <dgm:pt modelId="{D9EF4B56-1D4F-4469-952A-B4349DE3F5DF}" type="pres">
      <dgm:prSet presAssocID="{5A898EBA-ED59-4EB9-A1A3-6701BD8C9F19}" presName="Name19" presStyleLbl="parChTrans1D3" presStyleIdx="5" presStyleCnt="9"/>
      <dgm:spPr/>
      <dgm:t>
        <a:bodyPr/>
        <a:lstStyle/>
        <a:p>
          <a:endParaRPr lang="en-GB"/>
        </a:p>
      </dgm:t>
    </dgm:pt>
    <dgm:pt modelId="{1BCF21B6-01A4-4DE7-960E-CE0EA75E8B7E}" type="pres">
      <dgm:prSet presAssocID="{82BE6AA6-97A9-44CF-9075-0D7F860ABCF7}" presName="Name21" presStyleCnt="0"/>
      <dgm:spPr/>
    </dgm:pt>
    <dgm:pt modelId="{F4A9C828-8D2E-40CE-A836-67F107A74EF3}" type="pres">
      <dgm:prSet presAssocID="{82BE6AA6-97A9-44CF-9075-0D7F860ABCF7}" presName="level2Shape" presStyleLbl="node3" presStyleIdx="5" presStyleCnt="9"/>
      <dgm:spPr>
        <a:prstGeom prst="rect">
          <a:avLst/>
        </a:prstGeom>
      </dgm:spPr>
      <dgm:t>
        <a:bodyPr/>
        <a:lstStyle/>
        <a:p>
          <a:endParaRPr lang="en-GB"/>
        </a:p>
      </dgm:t>
    </dgm:pt>
    <dgm:pt modelId="{F0F309BA-6C51-4A77-B8E9-7F8B1E7F4571}" type="pres">
      <dgm:prSet presAssocID="{82BE6AA6-97A9-44CF-9075-0D7F860ABCF7}" presName="hierChild3" presStyleCnt="0"/>
      <dgm:spPr/>
    </dgm:pt>
    <dgm:pt modelId="{30380988-548D-4F9F-AA3D-0D770B0D77E6}" type="pres">
      <dgm:prSet presAssocID="{B0649D40-7CA5-44C7-828F-3498ED37EA58}" presName="Name19" presStyleLbl="parChTrans1D2" presStyleIdx="3" presStyleCnt="4"/>
      <dgm:spPr/>
      <dgm:t>
        <a:bodyPr/>
        <a:lstStyle/>
        <a:p>
          <a:endParaRPr lang="en-GB"/>
        </a:p>
      </dgm:t>
    </dgm:pt>
    <dgm:pt modelId="{BBFECBB1-88DB-40C7-A22D-072546116A4B}" type="pres">
      <dgm:prSet presAssocID="{F38B9A34-0425-4150-92A8-9B795EEA85CF}" presName="Name21" presStyleCnt="0"/>
      <dgm:spPr/>
    </dgm:pt>
    <dgm:pt modelId="{E0E139CB-0E72-42AF-AE80-BC0AB8D1D54D}" type="pres">
      <dgm:prSet presAssocID="{F38B9A34-0425-4150-92A8-9B795EEA85CF}" presName="level2Shape" presStyleLbl="node2" presStyleIdx="3" presStyleCnt="4"/>
      <dgm:spPr>
        <a:prstGeom prst="rect">
          <a:avLst/>
        </a:prstGeom>
      </dgm:spPr>
      <dgm:t>
        <a:bodyPr/>
        <a:lstStyle/>
        <a:p>
          <a:endParaRPr lang="en-GB"/>
        </a:p>
      </dgm:t>
    </dgm:pt>
    <dgm:pt modelId="{5BF87AF5-4560-4373-A3FD-B06A1D04A259}" type="pres">
      <dgm:prSet presAssocID="{F38B9A34-0425-4150-92A8-9B795EEA85CF}" presName="hierChild3" presStyleCnt="0"/>
      <dgm:spPr/>
    </dgm:pt>
    <dgm:pt modelId="{73E66522-5F81-4FDB-B1CB-2163C487980B}" type="pres">
      <dgm:prSet presAssocID="{68A0577C-3EF0-44D5-97BE-31AADBC9D071}" presName="Name19" presStyleLbl="parChTrans1D3" presStyleIdx="6" presStyleCnt="9"/>
      <dgm:spPr/>
      <dgm:t>
        <a:bodyPr/>
        <a:lstStyle/>
        <a:p>
          <a:endParaRPr lang="en-GB"/>
        </a:p>
      </dgm:t>
    </dgm:pt>
    <dgm:pt modelId="{D116F554-2F78-46A2-A948-978E0E9CCF91}" type="pres">
      <dgm:prSet presAssocID="{E193F098-091F-444D-8134-124B98043625}" presName="Name21" presStyleCnt="0"/>
      <dgm:spPr/>
    </dgm:pt>
    <dgm:pt modelId="{823F7A04-A88F-438A-85A9-526119E28445}" type="pres">
      <dgm:prSet presAssocID="{E193F098-091F-444D-8134-124B98043625}" presName="level2Shape" presStyleLbl="node3" presStyleIdx="6" presStyleCnt="9"/>
      <dgm:spPr>
        <a:prstGeom prst="rect">
          <a:avLst/>
        </a:prstGeom>
      </dgm:spPr>
      <dgm:t>
        <a:bodyPr/>
        <a:lstStyle/>
        <a:p>
          <a:endParaRPr lang="en-GB"/>
        </a:p>
      </dgm:t>
    </dgm:pt>
    <dgm:pt modelId="{B8C4562E-FDC7-4CD0-82BE-67A43012F4E5}" type="pres">
      <dgm:prSet presAssocID="{E193F098-091F-444D-8134-124B98043625}" presName="hierChild3" presStyleCnt="0"/>
      <dgm:spPr/>
    </dgm:pt>
    <dgm:pt modelId="{99E56B5E-C336-4F12-BA38-F43B89F39068}" type="pres">
      <dgm:prSet presAssocID="{91C6BB84-E768-4088-9D68-CD776FF6D436}" presName="Name19" presStyleLbl="parChTrans1D3" presStyleIdx="7" presStyleCnt="9"/>
      <dgm:spPr/>
      <dgm:t>
        <a:bodyPr/>
        <a:lstStyle/>
        <a:p>
          <a:endParaRPr lang="en-GB"/>
        </a:p>
      </dgm:t>
    </dgm:pt>
    <dgm:pt modelId="{F080003E-8388-40E6-BB6A-D6B4AE378B7D}" type="pres">
      <dgm:prSet presAssocID="{FCB41F83-D621-4B7F-AADF-22893C094178}" presName="Name21" presStyleCnt="0"/>
      <dgm:spPr/>
    </dgm:pt>
    <dgm:pt modelId="{21070394-BEAE-472D-8324-0DF5955AD755}" type="pres">
      <dgm:prSet presAssocID="{FCB41F83-D621-4B7F-AADF-22893C094178}" presName="level2Shape" presStyleLbl="node3" presStyleIdx="7" presStyleCnt="9"/>
      <dgm:spPr>
        <a:prstGeom prst="rect">
          <a:avLst/>
        </a:prstGeom>
      </dgm:spPr>
      <dgm:t>
        <a:bodyPr/>
        <a:lstStyle/>
        <a:p>
          <a:endParaRPr lang="en-GB"/>
        </a:p>
      </dgm:t>
    </dgm:pt>
    <dgm:pt modelId="{AC9212E9-2BAA-4D7E-835A-8CAFD3BB1D32}" type="pres">
      <dgm:prSet presAssocID="{FCB41F83-D621-4B7F-AADF-22893C094178}" presName="hierChild3" presStyleCnt="0"/>
      <dgm:spPr/>
    </dgm:pt>
    <dgm:pt modelId="{EB5631B6-8F5F-4C1B-86B5-7E6E70DAFF4B}" type="pres">
      <dgm:prSet presAssocID="{E8048F9A-3112-48CC-8848-B876AB64AB79}" presName="Name19" presStyleLbl="parChTrans1D3" presStyleIdx="8" presStyleCnt="9"/>
      <dgm:spPr/>
      <dgm:t>
        <a:bodyPr/>
        <a:lstStyle/>
        <a:p>
          <a:endParaRPr lang="en-GB"/>
        </a:p>
      </dgm:t>
    </dgm:pt>
    <dgm:pt modelId="{FB887977-B7FA-4C52-9FC0-FBF6EF4C5F81}" type="pres">
      <dgm:prSet presAssocID="{99EEC20F-F3AA-4D69-A66C-0030A15B456B}" presName="Name21" presStyleCnt="0"/>
      <dgm:spPr/>
    </dgm:pt>
    <dgm:pt modelId="{FB5A3767-24E0-4BA2-B381-D16B6CF0AD67}" type="pres">
      <dgm:prSet presAssocID="{99EEC20F-F3AA-4D69-A66C-0030A15B456B}" presName="level2Shape" presStyleLbl="node3" presStyleIdx="8" presStyleCnt="9"/>
      <dgm:spPr>
        <a:prstGeom prst="rect">
          <a:avLst/>
        </a:prstGeom>
      </dgm:spPr>
      <dgm:t>
        <a:bodyPr/>
        <a:lstStyle/>
        <a:p>
          <a:endParaRPr lang="en-GB"/>
        </a:p>
      </dgm:t>
    </dgm:pt>
    <dgm:pt modelId="{03B0A88A-B68B-422D-83B9-C86ED1134F3E}" type="pres">
      <dgm:prSet presAssocID="{99EEC20F-F3AA-4D69-A66C-0030A15B456B}" presName="hierChild3" presStyleCnt="0"/>
      <dgm:spPr/>
    </dgm:pt>
    <dgm:pt modelId="{3BE59865-761F-46EE-AE19-2B8395186A7B}" type="pres">
      <dgm:prSet presAssocID="{595DEABD-013D-4B1D-A2C0-D0D934519B6F}" presName="bgShapesFlow" presStyleCnt="0"/>
      <dgm:spPr/>
    </dgm:pt>
  </dgm:ptLst>
  <dgm:cxnLst>
    <dgm:cxn modelId="{EF332F27-7102-4CF9-9CCC-02DD69F3A575}" type="presOf" srcId="{B0649D40-7CA5-44C7-828F-3498ED37EA58}" destId="{30380988-548D-4F9F-AA3D-0D770B0D77E6}" srcOrd="0" destOrd="0" presId="urn:microsoft.com/office/officeart/2005/8/layout/hierarchy6"/>
    <dgm:cxn modelId="{12E83930-D942-4684-9735-8BF179B5A231}" srcId="{7B2F3C42-BDC0-4918-9403-12113E3AD3FA}" destId="{3865569F-94C7-4034-8888-9B172E936745}" srcOrd="1" destOrd="0" parTransId="{701CBDED-E175-4506-85AD-F06D3E8620AB}" sibTransId="{1A60FC70-626F-4E2E-BDF2-8B2B2E078805}"/>
    <dgm:cxn modelId="{ED98EDFA-B7B0-426A-8707-87DABA908B12}" type="presOf" srcId="{5A898EBA-ED59-4EB9-A1A3-6701BD8C9F19}" destId="{D9EF4B56-1D4F-4469-952A-B4349DE3F5DF}" srcOrd="0" destOrd="0" presId="urn:microsoft.com/office/officeart/2005/8/layout/hierarchy6"/>
    <dgm:cxn modelId="{EE90CA72-5CCC-4384-8D3A-5E8E866E7276}" type="presOf" srcId="{595DEABD-013D-4B1D-A2C0-D0D934519B6F}" destId="{A7136220-AC29-48A6-B203-83758603AA8E}" srcOrd="0" destOrd="0" presId="urn:microsoft.com/office/officeart/2005/8/layout/hierarchy6"/>
    <dgm:cxn modelId="{8F362E60-2B5A-4E50-AC3E-5ED0F48EE71A}" type="presOf" srcId="{99EEC20F-F3AA-4D69-A66C-0030A15B456B}" destId="{FB5A3767-24E0-4BA2-B381-D16B6CF0AD67}" srcOrd="0" destOrd="0" presId="urn:microsoft.com/office/officeart/2005/8/layout/hierarchy6"/>
    <dgm:cxn modelId="{3B0F6E4B-A0BC-4EF6-951E-837800349BC3}" type="presOf" srcId="{AE8EC41E-214B-467A-8E39-2529740646CE}" destId="{213E87C7-4C74-4F42-8655-98D43B21948F}" srcOrd="0" destOrd="0" presId="urn:microsoft.com/office/officeart/2005/8/layout/hierarchy6"/>
    <dgm:cxn modelId="{0B5AD986-34B8-47C3-A996-3F2DEC1D8468}" type="presOf" srcId="{5F95C998-23AC-4F4C-B1ED-EB7390442568}" destId="{7A671F5B-083E-41A9-8B67-44D19A0414DB}" srcOrd="0" destOrd="0" presId="urn:microsoft.com/office/officeart/2005/8/layout/hierarchy6"/>
    <dgm:cxn modelId="{474CC718-CFF8-4B1D-9925-6314BC41209F}" type="presOf" srcId="{F38B9A34-0425-4150-92A8-9B795EEA85CF}" destId="{E0E139CB-0E72-42AF-AE80-BC0AB8D1D54D}" srcOrd="0" destOrd="0" presId="urn:microsoft.com/office/officeart/2005/8/layout/hierarchy6"/>
    <dgm:cxn modelId="{035FCC05-CC67-4310-A0B9-BE350C60FC16}" type="presOf" srcId="{7B2F3C42-BDC0-4918-9403-12113E3AD3FA}" destId="{95119006-F892-4BB5-BB42-30BD89E8DE10}" srcOrd="0" destOrd="0" presId="urn:microsoft.com/office/officeart/2005/8/layout/hierarchy6"/>
    <dgm:cxn modelId="{22BF38EF-97D8-44AC-9697-087EA336511F}" srcId="{F38B9A34-0425-4150-92A8-9B795EEA85CF}" destId="{FCB41F83-D621-4B7F-AADF-22893C094178}" srcOrd="1" destOrd="0" parTransId="{91C6BB84-E768-4088-9D68-CD776FF6D436}" sibTransId="{CD34B5E9-F2F1-4FEF-90F2-5336CC225E05}"/>
    <dgm:cxn modelId="{1758C2C2-9E81-4489-944F-06C711015E33}" type="presOf" srcId="{07DD85E6-57A5-4374-AFA5-53AC1EF3EEF9}" destId="{E18062F0-F84F-4F9F-A511-B5B6E9A41812}" srcOrd="0" destOrd="0" presId="urn:microsoft.com/office/officeart/2005/8/layout/hierarchy6"/>
    <dgm:cxn modelId="{F4BDE19F-DDDE-4590-B501-4723D48E0281}" type="presOf" srcId="{701CBDED-E175-4506-85AD-F06D3E8620AB}" destId="{D609F974-13C1-46E1-89D7-7CF60E2EA37D}" srcOrd="0" destOrd="0" presId="urn:microsoft.com/office/officeart/2005/8/layout/hierarchy6"/>
    <dgm:cxn modelId="{F3F6AA94-2E3F-4CAD-A75A-AE161641BCD1}" type="presOf" srcId="{3820F2E3-2B8C-4D6A-A472-BA7BA9D47B6E}" destId="{6CEFE04B-3BEF-4EC7-86E0-F3CE1D6608C3}" srcOrd="0" destOrd="0" presId="urn:microsoft.com/office/officeart/2005/8/layout/hierarchy6"/>
    <dgm:cxn modelId="{7FCB1B2F-A5BD-4EC4-9ECA-FB98E07CB14E}" srcId="{7B2F3C42-BDC0-4918-9403-12113E3AD3FA}" destId="{C930E750-84B6-41A4-988A-1AA280150C13}" srcOrd="0" destOrd="0" parTransId="{AE8EC41E-214B-467A-8E39-2529740646CE}" sibTransId="{FA1FE24A-348D-4C95-A05B-B9CF22FE8F25}"/>
    <dgm:cxn modelId="{A8A26667-C91C-4061-ABE4-5BD80AF58A8B}" type="presOf" srcId="{68A0577C-3EF0-44D5-97BE-31AADBC9D071}" destId="{73E66522-5F81-4FDB-B1CB-2163C487980B}" srcOrd="0" destOrd="0" presId="urn:microsoft.com/office/officeart/2005/8/layout/hierarchy6"/>
    <dgm:cxn modelId="{6C1E7708-D5D6-473A-8B50-5BD5CF77DB83}" type="presOf" srcId="{5FC33459-DF0B-4EBC-9544-2ACE4FDC65B6}" destId="{A5B33DAF-930D-4A17-9CA7-010EA261B510}" srcOrd="0" destOrd="0" presId="urn:microsoft.com/office/officeart/2005/8/layout/hierarchy6"/>
    <dgm:cxn modelId="{F4E8DAD9-9D9D-4953-BBC1-823224016071}" srcId="{F38B9A34-0425-4150-92A8-9B795EEA85CF}" destId="{E193F098-091F-444D-8134-124B98043625}" srcOrd="0" destOrd="0" parTransId="{68A0577C-3EF0-44D5-97BE-31AADBC9D071}" sibTransId="{479D14ED-7165-41D4-A09B-CACF1DEAA47E}"/>
    <dgm:cxn modelId="{260D48CE-2739-4784-896E-829CDF97AFF4}" srcId="{25D2DE7B-CB6B-4E12-BC02-B682A04C9493}" destId="{C28B5ADF-4CA8-4C55-9D38-E42309B6A9B6}" srcOrd="0" destOrd="0" parTransId="{5F95C998-23AC-4F4C-B1ED-EB7390442568}" sibTransId="{C3D8C322-B9D9-4668-BE51-A14953D8A5AF}"/>
    <dgm:cxn modelId="{EFE99117-CD19-46CD-94C3-E7BE881B3109}" type="presOf" srcId="{C930E750-84B6-41A4-988A-1AA280150C13}" destId="{347250D0-7126-4F14-B763-972C4852703C}" srcOrd="0" destOrd="0" presId="urn:microsoft.com/office/officeart/2005/8/layout/hierarchy6"/>
    <dgm:cxn modelId="{16C7CB0F-3AD3-48F0-A5F7-B31B0739FE17}" type="presOf" srcId="{DE386913-0DD9-41A3-9E00-478517D57F38}" destId="{EF8CA5AF-B531-42A9-8085-F6F5642BBB87}" srcOrd="0" destOrd="0" presId="urn:microsoft.com/office/officeart/2005/8/layout/hierarchy6"/>
    <dgm:cxn modelId="{4313EDC0-2316-4CF6-8965-632C7C3B20E1}" srcId="{25D2DE7B-CB6B-4E12-BC02-B682A04C9493}" destId="{82BE6AA6-97A9-44CF-9075-0D7F860ABCF7}" srcOrd="2" destOrd="0" parTransId="{5A898EBA-ED59-4EB9-A1A3-6701BD8C9F19}" sibTransId="{3BA7C76D-B6F9-4EE7-8F2B-9BFF8CA204C5}"/>
    <dgm:cxn modelId="{14B6A426-45FE-4BFE-9E20-B984B9D7ED8C}" srcId="{25D2DE7B-CB6B-4E12-BC02-B682A04C9493}" destId="{07DD85E6-57A5-4374-AFA5-53AC1EF3EEF9}" srcOrd="1" destOrd="0" parTransId="{1A2C0A83-05A0-4953-91E7-3BA131AEFF7C}" sibTransId="{9E1AEC0A-35D0-4FC9-BB05-7DBED31D838E}"/>
    <dgm:cxn modelId="{CC635B26-EFB2-4D5F-9018-6A1AF58FFE0E}" type="presOf" srcId="{1A2C0A83-05A0-4953-91E7-3BA131AEFF7C}" destId="{4986C9F8-82C7-48C9-B2C6-25FC29B229C5}" srcOrd="0" destOrd="0" presId="urn:microsoft.com/office/officeart/2005/8/layout/hierarchy6"/>
    <dgm:cxn modelId="{C56E6AD6-D5BC-4011-8260-38AE73E317A5}" type="presOf" srcId="{3A456DA4-65CA-479D-98D7-52A9839BCC96}" destId="{4D2FC63C-D8B7-41D0-84B6-BDA1A529FD97}" srcOrd="0" destOrd="0" presId="urn:microsoft.com/office/officeart/2005/8/layout/hierarchy6"/>
    <dgm:cxn modelId="{F6F8ED3A-02B9-4B28-B295-839AE40358C5}" srcId="{3865569F-94C7-4034-8888-9B172E936745}" destId="{3820F2E3-2B8C-4D6A-A472-BA7BA9D47B6E}" srcOrd="0" destOrd="0" parTransId="{B17E8178-5ED7-42CF-8919-48A18947CC8A}" sibTransId="{033E1395-227C-4996-9096-1F9BB6C1BF45}"/>
    <dgm:cxn modelId="{9E691298-A7F1-4C36-98D4-D9D43B6C84A1}" srcId="{595DEABD-013D-4B1D-A2C0-D0D934519B6F}" destId="{7B2F3C42-BDC0-4918-9403-12113E3AD3FA}" srcOrd="0" destOrd="0" parTransId="{B58CB698-DD20-4A43-B4A7-AF9EEA51AC9C}" sibTransId="{A0FFCC9F-7FC4-40D3-8540-17235DA7E204}"/>
    <dgm:cxn modelId="{80D37D8B-5808-4043-8622-B29DC53A1238}" type="presOf" srcId="{FCC19DDE-8230-4431-BBE3-E61E83824AF2}" destId="{1C3E83BA-0E42-4234-AC5C-DCE59D685A83}" srcOrd="0" destOrd="0" presId="urn:microsoft.com/office/officeart/2005/8/layout/hierarchy6"/>
    <dgm:cxn modelId="{78E12472-8109-4DBE-AE69-F7779F778D1D}" type="presOf" srcId="{E8048F9A-3112-48CC-8848-B876AB64AB79}" destId="{EB5631B6-8F5F-4C1B-86B5-7E6E70DAFF4B}" srcOrd="0" destOrd="0" presId="urn:microsoft.com/office/officeart/2005/8/layout/hierarchy6"/>
    <dgm:cxn modelId="{E667BC6D-D866-47D4-BD66-6102DD7EA3BE}" type="presOf" srcId="{B17E8178-5ED7-42CF-8919-48A18947CC8A}" destId="{1E45B10C-CE28-4CB3-BFD7-73307A8CD760}" srcOrd="0" destOrd="0" presId="urn:microsoft.com/office/officeart/2005/8/layout/hierarchy6"/>
    <dgm:cxn modelId="{E399DAD3-CBAE-4544-919C-BF690A2A9136}" type="presOf" srcId="{25D2DE7B-CB6B-4E12-BC02-B682A04C9493}" destId="{2772B897-A3CC-4533-BDA1-5DAE4A5A73A3}" srcOrd="0" destOrd="0" presId="urn:microsoft.com/office/officeart/2005/8/layout/hierarchy6"/>
    <dgm:cxn modelId="{488B8365-15DA-4D75-97CA-3A2D6B22ABE7}" type="presOf" srcId="{C28B5ADF-4CA8-4C55-9D38-E42309B6A9B6}" destId="{45B66D71-3ADA-49CC-8B28-20EBD1C9C38A}" srcOrd="0" destOrd="0" presId="urn:microsoft.com/office/officeart/2005/8/layout/hierarchy6"/>
    <dgm:cxn modelId="{B4F4DFA7-B707-4E63-9F31-70AD1644B68B}" type="presOf" srcId="{3865569F-94C7-4034-8888-9B172E936745}" destId="{8047B247-48FA-4277-A5A4-E16C01EA1F94}" srcOrd="0" destOrd="0" presId="urn:microsoft.com/office/officeart/2005/8/layout/hierarchy6"/>
    <dgm:cxn modelId="{F178EDC2-C452-434A-9A9D-84D09ECF300E}" srcId="{7B2F3C42-BDC0-4918-9403-12113E3AD3FA}" destId="{25D2DE7B-CB6B-4E12-BC02-B682A04C9493}" srcOrd="2" destOrd="0" parTransId="{DE386913-0DD9-41A3-9E00-478517D57F38}" sibTransId="{0C412F7B-F058-44D4-90A8-190AFDA8E15A}"/>
    <dgm:cxn modelId="{B6F378A5-DC7C-47B4-89C8-934FDE695513}" srcId="{3865569F-94C7-4034-8888-9B172E936745}" destId="{16B7E36F-07DF-4D7E-9B0B-339DB012A72A}" srcOrd="1" destOrd="0" parTransId="{FCC19DDE-8230-4431-BBE3-E61E83824AF2}" sibTransId="{937C540F-0C72-4A1F-84A2-14EF1810F154}"/>
    <dgm:cxn modelId="{30B2EFED-E816-496E-9BDA-0954632407F3}" type="presOf" srcId="{16B7E36F-07DF-4D7E-9B0B-339DB012A72A}" destId="{F6F9B042-4897-49C2-96FF-AE084A464007}" srcOrd="0" destOrd="0" presId="urn:microsoft.com/office/officeart/2005/8/layout/hierarchy6"/>
    <dgm:cxn modelId="{FB3FC62D-D2D7-4811-8F6D-0F14905AF7D8}" type="presOf" srcId="{91C6BB84-E768-4088-9D68-CD776FF6D436}" destId="{99E56B5E-C336-4F12-BA38-F43B89F39068}" srcOrd="0" destOrd="0" presId="urn:microsoft.com/office/officeart/2005/8/layout/hierarchy6"/>
    <dgm:cxn modelId="{65C54B68-21B7-45E1-AFC3-C7D04897FD94}" srcId="{7B2F3C42-BDC0-4918-9403-12113E3AD3FA}" destId="{F38B9A34-0425-4150-92A8-9B795EEA85CF}" srcOrd="3" destOrd="0" parTransId="{B0649D40-7CA5-44C7-828F-3498ED37EA58}" sibTransId="{C1E56E97-0AA5-4DC9-82B5-E2BEFBE90E43}"/>
    <dgm:cxn modelId="{8F765B24-B750-498A-8B99-55614A47F54A}" type="presOf" srcId="{E193F098-091F-444D-8134-124B98043625}" destId="{823F7A04-A88F-438A-85A9-526119E28445}" srcOrd="0" destOrd="0" presId="urn:microsoft.com/office/officeart/2005/8/layout/hierarchy6"/>
    <dgm:cxn modelId="{9869C778-DADE-4ADA-BDCD-1B9563E0477B}" srcId="{F38B9A34-0425-4150-92A8-9B795EEA85CF}" destId="{99EEC20F-F3AA-4D69-A66C-0030A15B456B}" srcOrd="2" destOrd="0" parTransId="{E8048F9A-3112-48CC-8848-B876AB64AB79}" sibTransId="{403164C6-5413-4B54-B0E1-0CEB4FD8983C}"/>
    <dgm:cxn modelId="{7C896CF1-EB55-4130-9BEF-13EACC8C297E}" type="presOf" srcId="{82BE6AA6-97A9-44CF-9075-0D7F860ABCF7}" destId="{F4A9C828-8D2E-40CE-A836-67F107A74EF3}" srcOrd="0" destOrd="0" presId="urn:microsoft.com/office/officeart/2005/8/layout/hierarchy6"/>
    <dgm:cxn modelId="{A92EC6F7-443A-4E5A-B75D-AB1F72598E05}" type="presOf" srcId="{FCB41F83-D621-4B7F-AADF-22893C094178}" destId="{21070394-BEAE-472D-8324-0DF5955AD755}" srcOrd="0" destOrd="0" presId="urn:microsoft.com/office/officeart/2005/8/layout/hierarchy6"/>
    <dgm:cxn modelId="{92EF9C2E-FF9D-4C9F-9B91-AC5F2F2B6C33}" srcId="{3865569F-94C7-4034-8888-9B172E936745}" destId="{3A456DA4-65CA-479D-98D7-52A9839BCC96}" srcOrd="2" destOrd="0" parTransId="{5FC33459-DF0B-4EBC-9544-2ACE4FDC65B6}" sibTransId="{49BDE830-45CC-401D-92DD-161DEE28293C}"/>
    <dgm:cxn modelId="{54A8C263-3856-4248-A2A6-623DF8D91BDB}" type="presParOf" srcId="{A7136220-AC29-48A6-B203-83758603AA8E}" destId="{6DD3D89F-2EB1-40CC-B70B-504AB583B48C}" srcOrd="0" destOrd="0" presId="urn:microsoft.com/office/officeart/2005/8/layout/hierarchy6"/>
    <dgm:cxn modelId="{2010A20A-F431-4C4E-A2AD-5A0FFE6A3E05}" type="presParOf" srcId="{6DD3D89F-2EB1-40CC-B70B-504AB583B48C}" destId="{6C07FC21-75FA-447A-AAA6-59D3120135EC}" srcOrd="0" destOrd="0" presId="urn:microsoft.com/office/officeart/2005/8/layout/hierarchy6"/>
    <dgm:cxn modelId="{6C8E4F2D-318B-4DF1-BE58-A5C544B010AE}" type="presParOf" srcId="{6C07FC21-75FA-447A-AAA6-59D3120135EC}" destId="{A905FF40-472D-4E94-95F1-A52D085BDF64}" srcOrd="0" destOrd="0" presId="urn:microsoft.com/office/officeart/2005/8/layout/hierarchy6"/>
    <dgm:cxn modelId="{AC808FFD-BB50-46F4-8276-E076B8E8D890}" type="presParOf" srcId="{A905FF40-472D-4E94-95F1-A52D085BDF64}" destId="{95119006-F892-4BB5-BB42-30BD89E8DE10}" srcOrd="0" destOrd="0" presId="urn:microsoft.com/office/officeart/2005/8/layout/hierarchy6"/>
    <dgm:cxn modelId="{D01279A9-914E-4E1F-BB2B-1488A921ECDA}" type="presParOf" srcId="{A905FF40-472D-4E94-95F1-A52D085BDF64}" destId="{49D92A99-B67F-4610-9B90-85EEE1996BB0}" srcOrd="1" destOrd="0" presId="urn:microsoft.com/office/officeart/2005/8/layout/hierarchy6"/>
    <dgm:cxn modelId="{645DEF73-064C-45B3-9751-26C07E54C879}" type="presParOf" srcId="{49D92A99-B67F-4610-9B90-85EEE1996BB0}" destId="{213E87C7-4C74-4F42-8655-98D43B21948F}" srcOrd="0" destOrd="0" presId="urn:microsoft.com/office/officeart/2005/8/layout/hierarchy6"/>
    <dgm:cxn modelId="{06E5FF0A-BC20-47D1-BE73-6D55097B7B17}" type="presParOf" srcId="{49D92A99-B67F-4610-9B90-85EEE1996BB0}" destId="{A1A18E86-584D-410C-B2A8-A780BD35053A}" srcOrd="1" destOrd="0" presId="urn:microsoft.com/office/officeart/2005/8/layout/hierarchy6"/>
    <dgm:cxn modelId="{E55FC6D4-312C-42D7-A6B1-DB76428B4DFB}" type="presParOf" srcId="{A1A18E86-584D-410C-B2A8-A780BD35053A}" destId="{347250D0-7126-4F14-B763-972C4852703C}" srcOrd="0" destOrd="0" presId="urn:microsoft.com/office/officeart/2005/8/layout/hierarchy6"/>
    <dgm:cxn modelId="{59287920-1B0D-4871-85C3-67B0F905EE1D}" type="presParOf" srcId="{A1A18E86-584D-410C-B2A8-A780BD35053A}" destId="{B1508FFC-94F0-4520-9A1B-289ED82E2274}" srcOrd="1" destOrd="0" presId="urn:microsoft.com/office/officeart/2005/8/layout/hierarchy6"/>
    <dgm:cxn modelId="{3C093B08-97DC-40DE-B89B-E9949AC2DF78}" type="presParOf" srcId="{49D92A99-B67F-4610-9B90-85EEE1996BB0}" destId="{D609F974-13C1-46E1-89D7-7CF60E2EA37D}" srcOrd="2" destOrd="0" presId="urn:microsoft.com/office/officeart/2005/8/layout/hierarchy6"/>
    <dgm:cxn modelId="{8D1CBE3F-4C59-429E-BCDD-B789ABA975F6}" type="presParOf" srcId="{49D92A99-B67F-4610-9B90-85EEE1996BB0}" destId="{49490719-C3C6-4A8F-863B-24B3D4E9B8A3}" srcOrd="3" destOrd="0" presId="urn:microsoft.com/office/officeart/2005/8/layout/hierarchy6"/>
    <dgm:cxn modelId="{CEE18E5E-3349-4719-B44A-1486C307C677}" type="presParOf" srcId="{49490719-C3C6-4A8F-863B-24B3D4E9B8A3}" destId="{8047B247-48FA-4277-A5A4-E16C01EA1F94}" srcOrd="0" destOrd="0" presId="urn:microsoft.com/office/officeart/2005/8/layout/hierarchy6"/>
    <dgm:cxn modelId="{5F740EDF-C567-4A4C-A8C1-302CCD467E2B}" type="presParOf" srcId="{49490719-C3C6-4A8F-863B-24B3D4E9B8A3}" destId="{E5227585-AAE4-4995-910F-1D91EA5F5DC0}" srcOrd="1" destOrd="0" presId="urn:microsoft.com/office/officeart/2005/8/layout/hierarchy6"/>
    <dgm:cxn modelId="{81399BD7-B863-4420-B0FF-7871A37C40BE}" type="presParOf" srcId="{E5227585-AAE4-4995-910F-1D91EA5F5DC0}" destId="{1E45B10C-CE28-4CB3-BFD7-73307A8CD760}" srcOrd="0" destOrd="0" presId="urn:microsoft.com/office/officeart/2005/8/layout/hierarchy6"/>
    <dgm:cxn modelId="{2D120E7D-2360-4689-BABC-DE43A4F1AE9B}" type="presParOf" srcId="{E5227585-AAE4-4995-910F-1D91EA5F5DC0}" destId="{6AF3B189-822B-4543-A219-A9D6C4ADB4F1}" srcOrd="1" destOrd="0" presId="urn:microsoft.com/office/officeart/2005/8/layout/hierarchy6"/>
    <dgm:cxn modelId="{F2D7920D-9F77-42BC-9DD4-9D2AF84789FC}" type="presParOf" srcId="{6AF3B189-822B-4543-A219-A9D6C4ADB4F1}" destId="{6CEFE04B-3BEF-4EC7-86E0-F3CE1D6608C3}" srcOrd="0" destOrd="0" presId="urn:microsoft.com/office/officeart/2005/8/layout/hierarchy6"/>
    <dgm:cxn modelId="{3D3F7646-F691-42B7-9B96-1F8E2AFBE422}" type="presParOf" srcId="{6AF3B189-822B-4543-A219-A9D6C4ADB4F1}" destId="{E5CAB55D-9157-40B9-9D08-A58D82256F74}" srcOrd="1" destOrd="0" presId="urn:microsoft.com/office/officeart/2005/8/layout/hierarchy6"/>
    <dgm:cxn modelId="{B41497F9-1FFD-4DC9-A07B-E98B1DC882DF}" type="presParOf" srcId="{E5227585-AAE4-4995-910F-1D91EA5F5DC0}" destId="{1C3E83BA-0E42-4234-AC5C-DCE59D685A83}" srcOrd="2" destOrd="0" presId="urn:microsoft.com/office/officeart/2005/8/layout/hierarchy6"/>
    <dgm:cxn modelId="{2E2CD918-6060-4520-A1E7-11AF93658662}" type="presParOf" srcId="{E5227585-AAE4-4995-910F-1D91EA5F5DC0}" destId="{6E4B46BE-B923-4BD0-A2D3-C1D82C4C4B68}" srcOrd="3" destOrd="0" presId="urn:microsoft.com/office/officeart/2005/8/layout/hierarchy6"/>
    <dgm:cxn modelId="{7EFDC104-DABE-47EF-B046-4156646AC11F}" type="presParOf" srcId="{6E4B46BE-B923-4BD0-A2D3-C1D82C4C4B68}" destId="{F6F9B042-4897-49C2-96FF-AE084A464007}" srcOrd="0" destOrd="0" presId="urn:microsoft.com/office/officeart/2005/8/layout/hierarchy6"/>
    <dgm:cxn modelId="{A3BAC7C6-D496-44B5-8BA9-3BBECE3C4E52}" type="presParOf" srcId="{6E4B46BE-B923-4BD0-A2D3-C1D82C4C4B68}" destId="{B06F01C9-484F-422E-9121-969CB433B7B4}" srcOrd="1" destOrd="0" presId="urn:microsoft.com/office/officeart/2005/8/layout/hierarchy6"/>
    <dgm:cxn modelId="{F56EA653-7369-4CE5-97ED-E35C1788E623}" type="presParOf" srcId="{E5227585-AAE4-4995-910F-1D91EA5F5DC0}" destId="{A5B33DAF-930D-4A17-9CA7-010EA261B510}" srcOrd="4" destOrd="0" presId="urn:microsoft.com/office/officeart/2005/8/layout/hierarchy6"/>
    <dgm:cxn modelId="{88185676-28DC-4465-9483-1B077E258DA3}" type="presParOf" srcId="{E5227585-AAE4-4995-910F-1D91EA5F5DC0}" destId="{349FAEFD-DE8B-457C-81E0-AF85CCA89D01}" srcOrd="5" destOrd="0" presId="urn:microsoft.com/office/officeart/2005/8/layout/hierarchy6"/>
    <dgm:cxn modelId="{C564592A-96EC-4F23-B4FF-9C831BF80648}" type="presParOf" srcId="{349FAEFD-DE8B-457C-81E0-AF85CCA89D01}" destId="{4D2FC63C-D8B7-41D0-84B6-BDA1A529FD97}" srcOrd="0" destOrd="0" presId="urn:microsoft.com/office/officeart/2005/8/layout/hierarchy6"/>
    <dgm:cxn modelId="{E1BDDCDE-355A-422D-A966-40200DB5CD25}" type="presParOf" srcId="{349FAEFD-DE8B-457C-81E0-AF85CCA89D01}" destId="{F49ABC85-1B21-4F47-AE34-13DC180EE8C6}" srcOrd="1" destOrd="0" presId="urn:microsoft.com/office/officeart/2005/8/layout/hierarchy6"/>
    <dgm:cxn modelId="{63225545-CE5A-417A-A668-1C694D396E14}" type="presParOf" srcId="{49D92A99-B67F-4610-9B90-85EEE1996BB0}" destId="{EF8CA5AF-B531-42A9-8085-F6F5642BBB87}" srcOrd="4" destOrd="0" presId="urn:microsoft.com/office/officeart/2005/8/layout/hierarchy6"/>
    <dgm:cxn modelId="{B4149627-7AC5-42AF-9625-1567B5786E0F}" type="presParOf" srcId="{49D92A99-B67F-4610-9B90-85EEE1996BB0}" destId="{3AD10BA9-5F91-4BF9-831C-4EF1B99A6ABC}" srcOrd="5" destOrd="0" presId="urn:microsoft.com/office/officeart/2005/8/layout/hierarchy6"/>
    <dgm:cxn modelId="{08E653A7-9D82-4454-8869-38F53740DA66}" type="presParOf" srcId="{3AD10BA9-5F91-4BF9-831C-4EF1B99A6ABC}" destId="{2772B897-A3CC-4533-BDA1-5DAE4A5A73A3}" srcOrd="0" destOrd="0" presId="urn:microsoft.com/office/officeart/2005/8/layout/hierarchy6"/>
    <dgm:cxn modelId="{EFF083A1-F68F-46B2-BAEF-5E0E1D185BAC}" type="presParOf" srcId="{3AD10BA9-5F91-4BF9-831C-4EF1B99A6ABC}" destId="{7EB38174-4B45-4D77-94EF-FB38946743BD}" srcOrd="1" destOrd="0" presId="urn:microsoft.com/office/officeart/2005/8/layout/hierarchy6"/>
    <dgm:cxn modelId="{4B73A18C-5793-4D73-9DB4-9C2383281925}" type="presParOf" srcId="{7EB38174-4B45-4D77-94EF-FB38946743BD}" destId="{7A671F5B-083E-41A9-8B67-44D19A0414DB}" srcOrd="0" destOrd="0" presId="urn:microsoft.com/office/officeart/2005/8/layout/hierarchy6"/>
    <dgm:cxn modelId="{040B3495-69D6-49A3-95E8-57BEB9AA6F00}" type="presParOf" srcId="{7EB38174-4B45-4D77-94EF-FB38946743BD}" destId="{7ACA16FD-393F-45A1-A2E8-0FF62704D259}" srcOrd="1" destOrd="0" presId="urn:microsoft.com/office/officeart/2005/8/layout/hierarchy6"/>
    <dgm:cxn modelId="{031B1ADE-29D2-4455-889C-3B522DF783FB}" type="presParOf" srcId="{7ACA16FD-393F-45A1-A2E8-0FF62704D259}" destId="{45B66D71-3ADA-49CC-8B28-20EBD1C9C38A}" srcOrd="0" destOrd="0" presId="urn:microsoft.com/office/officeart/2005/8/layout/hierarchy6"/>
    <dgm:cxn modelId="{48A112F8-E261-4CA5-90F7-2A50BFA59294}" type="presParOf" srcId="{7ACA16FD-393F-45A1-A2E8-0FF62704D259}" destId="{CCF19145-B238-49D9-B4DE-D23523CE3688}" srcOrd="1" destOrd="0" presId="urn:microsoft.com/office/officeart/2005/8/layout/hierarchy6"/>
    <dgm:cxn modelId="{D1D5A99F-3F59-44EB-A6FB-8C4C317E0FB1}" type="presParOf" srcId="{7EB38174-4B45-4D77-94EF-FB38946743BD}" destId="{4986C9F8-82C7-48C9-B2C6-25FC29B229C5}" srcOrd="2" destOrd="0" presId="urn:microsoft.com/office/officeart/2005/8/layout/hierarchy6"/>
    <dgm:cxn modelId="{02817769-2023-4AE1-8B95-DD09D44316F6}" type="presParOf" srcId="{7EB38174-4B45-4D77-94EF-FB38946743BD}" destId="{A5F305DB-2DE0-485B-A9FA-C110EBB4ADE0}" srcOrd="3" destOrd="0" presId="urn:microsoft.com/office/officeart/2005/8/layout/hierarchy6"/>
    <dgm:cxn modelId="{8DDEBB59-E4FB-4465-BF2F-F24D16C6A809}" type="presParOf" srcId="{A5F305DB-2DE0-485B-A9FA-C110EBB4ADE0}" destId="{E18062F0-F84F-4F9F-A511-B5B6E9A41812}" srcOrd="0" destOrd="0" presId="urn:microsoft.com/office/officeart/2005/8/layout/hierarchy6"/>
    <dgm:cxn modelId="{DE11ECB7-FF9F-463A-93B3-68F175193519}" type="presParOf" srcId="{A5F305DB-2DE0-485B-A9FA-C110EBB4ADE0}" destId="{852C88CD-D5C7-4D62-A103-74797762F66F}" srcOrd="1" destOrd="0" presId="urn:microsoft.com/office/officeart/2005/8/layout/hierarchy6"/>
    <dgm:cxn modelId="{3A98D0BB-2F36-4DDF-AB9D-D1DD8D7538D3}" type="presParOf" srcId="{7EB38174-4B45-4D77-94EF-FB38946743BD}" destId="{D9EF4B56-1D4F-4469-952A-B4349DE3F5DF}" srcOrd="4" destOrd="0" presId="urn:microsoft.com/office/officeart/2005/8/layout/hierarchy6"/>
    <dgm:cxn modelId="{847A7AF6-CBD7-49E0-B5F3-BCB121B1870E}" type="presParOf" srcId="{7EB38174-4B45-4D77-94EF-FB38946743BD}" destId="{1BCF21B6-01A4-4DE7-960E-CE0EA75E8B7E}" srcOrd="5" destOrd="0" presId="urn:microsoft.com/office/officeart/2005/8/layout/hierarchy6"/>
    <dgm:cxn modelId="{E66DB5FB-5D99-46E0-9DD2-5377955BB01F}" type="presParOf" srcId="{1BCF21B6-01A4-4DE7-960E-CE0EA75E8B7E}" destId="{F4A9C828-8D2E-40CE-A836-67F107A74EF3}" srcOrd="0" destOrd="0" presId="urn:microsoft.com/office/officeart/2005/8/layout/hierarchy6"/>
    <dgm:cxn modelId="{989D29F2-F9D9-4D4D-B9EF-2B902E52E952}" type="presParOf" srcId="{1BCF21B6-01A4-4DE7-960E-CE0EA75E8B7E}" destId="{F0F309BA-6C51-4A77-B8E9-7F8B1E7F4571}" srcOrd="1" destOrd="0" presId="urn:microsoft.com/office/officeart/2005/8/layout/hierarchy6"/>
    <dgm:cxn modelId="{336A0C4A-721D-4C42-8376-29A0E9D58EC2}" type="presParOf" srcId="{49D92A99-B67F-4610-9B90-85EEE1996BB0}" destId="{30380988-548D-4F9F-AA3D-0D770B0D77E6}" srcOrd="6" destOrd="0" presId="urn:microsoft.com/office/officeart/2005/8/layout/hierarchy6"/>
    <dgm:cxn modelId="{7530C631-E6C1-4375-A8D4-4D4D3FB3BF3F}" type="presParOf" srcId="{49D92A99-B67F-4610-9B90-85EEE1996BB0}" destId="{BBFECBB1-88DB-40C7-A22D-072546116A4B}" srcOrd="7" destOrd="0" presId="urn:microsoft.com/office/officeart/2005/8/layout/hierarchy6"/>
    <dgm:cxn modelId="{09802C93-0500-4FAF-BC1A-084FFA58BFC6}" type="presParOf" srcId="{BBFECBB1-88DB-40C7-A22D-072546116A4B}" destId="{E0E139CB-0E72-42AF-AE80-BC0AB8D1D54D}" srcOrd="0" destOrd="0" presId="urn:microsoft.com/office/officeart/2005/8/layout/hierarchy6"/>
    <dgm:cxn modelId="{3C744649-E934-4821-A5A4-628EF1916811}" type="presParOf" srcId="{BBFECBB1-88DB-40C7-A22D-072546116A4B}" destId="{5BF87AF5-4560-4373-A3FD-B06A1D04A259}" srcOrd="1" destOrd="0" presId="urn:microsoft.com/office/officeart/2005/8/layout/hierarchy6"/>
    <dgm:cxn modelId="{6CAF9EA0-17A5-4DB6-AFA3-4748DD98538D}" type="presParOf" srcId="{5BF87AF5-4560-4373-A3FD-B06A1D04A259}" destId="{73E66522-5F81-4FDB-B1CB-2163C487980B}" srcOrd="0" destOrd="0" presId="urn:microsoft.com/office/officeart/2005/8/layout/hierarchy6"/>
    <dgm:cxn modelId="{5FDA8920-7325-4F44-81B8-0A4722980BFE}" type="presParOf" srcId="{5BF87AF5-4560-4373-A3FD-B06A1D04A259}" destId="{D116F554-2F78-46A2-A948-978E0E9CCF91}" srcOrd="1" destOrd="0" presId="urn:microsoft.com/office/officeart/2005/8/layout/hierarchy6"/>
    <dgm:cxn modelId="{588267B6-9E14-49DC-9E4A-6CFC1944889D}" type="presParOf" srcId="{D116F554-2F78-46A2-A948-978E0E9CCF91}" destId="{823F7A04-A88F-438A-85A9-526119E28445}" srcOrd="0" destOrd="0" presId="urn:microsoft.com/office/officeart/2005/8/layout/hierarchy6"/>
    <dgm:cxn modelId="{C3196F8F-E1EB-4484-AB10-CCAB542D14C0}" type="presParOf" srcId="{D116F554-2F78-46A2-A948-978E0E9CCF91}" destId="{B8C4562E-FDC7-4CD0-82BE-67A43012F4E5}" srcOrd="1" destOrd="0" presId="urn:microsoft.com/office/officeart/2005/8/layout/hierarchy6"/>
    <dgm:cxn modelId="{698E84DD-AD45-48AB-8931-C291CBCAF0FC}" type="presParOf" srcId="{5BF87AF5-4560-4373-A3FD-B06A1D04A259}" destId="{99E56B5E-C336-4F12-BA38-F43B89F39068}" srcOrd="2" destOrd="0" presId="urn:microsoft.com/office/officeart/2005/8/layout/hierarchy6"/>
    <dgm:cxn modelId="{699BAF94-17A6-4D62-8124-D8C62AE1EE02}" type="presParOf" srcId="{5BF87AF5-4560-4373-A3FD-B06A1D04A259}" destId="{F080003E-8388-40E6-BB6A-D6B4AE378B7D}" srcOrd="3" destOrd="0" presId="urn:microsoft.com/office/officeart/2005/8/layout/hierarchy6"/>
    <dgm:cxn modelId="{245004CF-7CA0-4CD6-8D9C-6561340C4271}" type="presParOf" srcId="{F080003E-8388-40E6-BB6A-D6B4AE378B7D}" destId="{21070394-BEAE-472D-8324-0DF5955AD755}" srcOrd="0" destOrd="0" presId="urn:microsoft.com/office/officeart/2005/8/layout/hierarchy6"/>
    <dgm:cxn modelId="{8DFEA8A9-7F88-423C-A1EC-04E493DD8B45}" type="presParOf" srcId="{F080003E-8388-40E6-BB6A-D6B4AE378B7D}" destId="{AC9212E9-2BAA-4D7E-835A-8CAFD3BB1D32}" srcOrd="1" destOrd="0" presId="urn:microsoft.com/office/officeart/2005/8/layout/hierarchy6"/>
    <dgm:cxn modelId="{637B330C-5DA7-4B26-BEFC-784A2600F28D}" type="presParOf" srcId="{5BF87AF5-4560-4373-A3FD-B06A1D04A259}" destId="{EB5631B6-8F5F-4C1B-86B5-7E6E70DAFF4B}" srcOrd="4" destOrd="0" presId="urn:microsoft.com/office/officeart/2005/8/layout/hierarchy6"/>
    <dgm:cxn modelId="{58F991DE-3E8B-4001-8512-B2FF563D93CE}" type="presParOf" srcId="{5BF87AF5-4560-4373-A3FD-B06A1D04A259}" destId="{FB887977-B7FA-4C52-9FC0-FBF6EF4C5F81}" srcOrd="5" destOrd="0" presId="urn:microsoft.com/office/officeart/2005/8/layout/hierarchy6"/>
    <dgm:cxn modelId="{57C01231-C1B6-4B80-ADA0-D3FED480419B}" type="presParOf" srcId="{FB887977-B7FA-4C52-9FC0-FBF6EF4C5F81}" destId="{FB5A3767-24E0-4BA2-B381-D16B6CF0AD67}" srcOrd="0" destOrd="0" presId="urn:microsoft.com/office/officeart/2005/8/layout/hierarchy6"/>
    <dgm:cxn modelId="{1609FC9E-834F-49FA-8AD4-97CDB8E07163}" type="presParOf" srcId="{FB887977-B7FA-4C52-9FC0-FBF6EF4C5F81}" destId="{03B0A88A-B68B-422D-83B9-C86ED1134F3E}" srcOrd="1" destOrd="0" presId="urn:microsoft.com/office/officeart/2005/8/layout/hierarchy6"/>
    <dgm:cxn modelId="{42479C5A-5BCA-46F0-BB21-587AAF86E07F}" type="presParOf" srcId="{A7136220-AC29-48A6-B203-83758603AA8E}" destId="{3BE59865-761F-46EE-AE19-2B8395186A7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5DEABD-013D-4B1D-A2C0-D0D934519B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7B2F3C42-BDC0-4918-9403-12113E3AD3FA}">
      <dgm:prSet phldrT="[Text]"/>
      <dgm:spPr/>
      <dgm:t>
        <a:bodyPr/>
        <a:lstStyle/>
        <a:p>
          <a:r>
            <a:rPr lang="en-GB" dirty="0" smtClean="0"/>
            <a:t>Title of Algorithm</a:t>
          </a:r>
          <a:endParaRPr lang="en-GB" dirty="0"/>
        </a:p>
      </dgm:t>
    </dgm:pt>
    <dgm:pt modelId="{B58CB698-DD20-4A43-B4A7-AF9EEA51AC9C}" type="parTrans" cxnId="{9E691298-A7F1-4C36-98D4-D9D43B6C84A1}">
      <dgm:prSet/>
      <dgm:spPr/>
      <dgm:t>
        <a:bodyPr/>
        <a:lstStyle/>
        <a:p>
          <a:endParaRPr lang="en-GB"/>
        </a:p>
      </dgm:t>
    </dgm:pt>
    <dgm:pt modelId="{A0FFCC9F-7FC4-40D3-8540-17235DA7E204}" type="sibTrans" cxnId="{9E691298-A7F1-4C36-98D4-D9D43B6C84A1}">
      <dgm:prSet/>
      <dgm:spPr/>
      <dgm:t>
        <a:bodyPr/>
        <a:lstStyle/>
        <a:p>
          <a:endParaRPr lang="en-GB"/>
        </a:p>
      </dgm:t>
    </dgm:pt>
    <dgm:pt modelId="{C930E750-84B6-41A4-988A-1AA280150C13}">
      <dgm:prSet phldrT="[Text]"/>
      <dgm:spPr>
        <a:noFill/>
        <a:ln>
          <a:noFill/>
        </a:ln>
      </dgm:spPr>
      <dgm:t>
        <a:bodyPr/>
        <a:lstStyle/>
        <a:p>
          <a:r>
            <a:rPr lang="en-GB" b="1" dirty="0" smtClean="0">
              <a:solidFill>
                <a:schemeClr val="tx1"/>
              </a:solidFill>
            </a:rPr>
            <a:t>Condition</a:t>
          </a:r>
          <a:endParaRPr lang="en-GB" b="1" dirty="0">
            <a:solidFill>
              <a:schemeClr val="tx1"/>
            </a:solidFill>
          </a:endParaRPr>
        </a:p>
      </dgm:t>
    </dgm:pt>
    <dgm:pt modelId="{AE8EC41E-214B-467A-8E39-2529740646CE}" type="parTrans" cxnId="{7FCB1B2F-A5BD-4EC4-9ECA-FB98E07CB14E}">
      <dgm:prSet/>
      <dgm:spPr/>
      <dgm:t>
        <a:bodyPr/>
        <a:lstStyle/>
        <a:p>
          <a:endParaRPr lang="en-GB"/>
        </a:p>
      </dgm:t>
    </dgm:pt>
    <dgm:pt modelId="{FA1FE24A-348D-4C95-A05B-B9CF22FE8F25}" type="sibTrans" cxnId="{7FCB1B2F-A5BD-4EC4-9ECA-FB98E07CB14E}">
      <dgm:prSet/>
      <dgm:spPr/>
      <dgm:t>
        <a:bodyPr/>
        <a:lstStyle/>
        <a:p>
          <a:endParaRPr lang="en-GB"/>
        </a:p>
      </dgm:t>
    </dgm:pt>
    <dgm:pt modelId="{3865569F-94C7-4034-8888-9B172E936745}">
      <dgm:prSet phldrT="[Text]"/>
      <dgm:spPr/>
      <dgm:t>
        <a:bodyPr/>
        <a:lstStyle/>
        <a:p>
          <a:r>
            <a:rPr lang="en-GB" dirty="0" smtClean="0"/>
            <a:t>Process 2</a:t>
          </a:r>
          <a:endParaRPr lang="en-GB" dirty="0"/>
        </a:p>
      </dgm:t>
    </dgm:pt>
    <dgm:pt modelId="{701CBDED-E175-4506-85AD-F06D3E8620AB}" type="parTrans" cxnId="{12E83930-D942-4684-9735-8BF179B5A231}">
      <dgm:prSet/>
      <dgm:spPr/>
      <dgm:t>
        <a:bodyPr/>
        <a:lstStyle/>
        <a:p>
          <a:endParaRPr lang="en-GB"/>
        </a:p>
      </dgm:t>
    </dgm:pt>
    <dgm:pt modelId="{1A60FC70-626F-4E2E-BDF2-8B2B2E078805}" type="sibTrans" cxnId="{12E83930-D942-4684-9735-8BF179B5A231}">
      <dgm:prSet/>
      <dgm:spPr/>
      <dgm:t>
        <a:bodyPr/>
        <a:lstStyle/>
        <a:p>
          <a:endParaRPr lang="en-GB"/>
        </a:p>
      </dgm:t>
    </dgm:pt>
    <dgm:pt modelId="{96E7D39D-CD03-4B43-BFA8-B1280ED35414}">
      <dgm:prSet phldrT="[Text]"/>
      <dgm:spPr/>
      <dgm:t>
        <a:bodyPr/>
        <a:lstStyle/>
        <a:p>
          <a:r>
            <a:rPr lang="en-GB" dirty="0" smtClean="0"/>
            <a:t>Choice 2</a:t>
          </a:r>
          <a:endParaRPr lang="en-GB" dirty="0"/>
        </a:p>
      </dgm:t>
    </dgm:pt>
    <dgm:pt modelId="{65B05FD2-6902-41F4-A59E-847A3322D9F9}" type="parTrans" cxnId="{1F463949-3A4F-4B54-9F09-38036CF936A9}">
      <dgm:prSet/>
      <dgm:spPr>
        <a:noFill/>
        <a:ln>
          <a:noFill/>
        </a:ln>
      </dgm:spPr>
      <dgm:t>
        <a:bodyPr/>
        <a:lstStyle/>
        <a:p>
          <a:endParaRPr lang="en-GB"/>
        </a:p>
      </dgm:t>
    </dgm:pt>
    <dgm:pt modelId="{A7273222-9FA0-4E79-ACD6-216404EADF96}" type="sibTrans" cxnId="{1F463949-3A4F-4B54-9F09-38036CF936A9}">
      <dgm:prSet/>
      <dgm:spPr/>
      <dgm:t>
        <a:bodyPr/>
        <a:lstStyle/>
        <a:p>
          <a:endParaRPr lang="en-GB"/>
        </a:p>
      </dgm:t>
    </dgm:pt>
    <dgm:pt modelId="{813CD40C-6C6B-4531-A830-6B28B53F2F3A}">
      <dgm:prSet phldrT="[Text]"/>
      <dgm:spPr/>
      <dgm:t>
        <a:bodyPr/>
        <a:lstStyle/>
        <a:p>
          <a:r>
            <a:rPr lang="en-GB" dirty="0" smtClean="0"/>
            <a:t>Choice 1</a:t>
          </a:r>
          <a:endParaRPr lang="en-GB" dirty="0"/>
        </a:p>
      </dgm:t>
    </dgm:pt>
    <dgm:pt modelId="{12DFF7D2-5C2D-40E7-AC03-36480E6DDAEA}" type="parTrans" cxnId="{F092DFCA-C6C7-4B21-81E0-FA2EEC1D16ED}">
      <dgm:prSet/>
      <dgm:spPr>
        <a:noFill/>
        <a:ln>
          <a:noFill/>
        </a:ln>
      </dgm:spPr>
      <dgm:t>
        <a:bodyPr/>
        <a:lstStyle/>
        <a:p>
          <a:endParaRPr lang="en-GB"/>
        </a:p>
      </dgm:t>
    </dgm:pt>
    <dgm:pt modelId="{5D48ECD0-C71E-494F-BD36-9405AF80F75F}" type="sibTrans" cxnId="{F092DFCA-C6C7-4B21-81E0-FA2EEC1D16ED}">
      <dgm:prSet/>
      <dgm:spPr/>
      <dgm:t>
        <a:bodyPr/>
        <a:lstStyle/>
        <a:p>
          <a:endParaRPr lang="en-GB"/>
        </a:p>
      </dgm:t>
    </dgm:pt>
    <dgm:pt modelId="{A7136220-AC29-48A6-B203-83758603AA8E}" type="pres">
      <dgm:prSet presAssocID="{595DEABD-013D-4B1D-A2C0-D0D934519B6F}" presName="mainComposite" presStyleCnt="0">
        <dgm:presLayoutVars>
          <dgm:chPref val="1"/>
          <dgm:dir/>
          <dgm:animOne val="branch"/>
          <dgm:animLvl val="lvl"/>
          <dgm:resizeHandles val="exact"/>
        </dgm:presLayoutVars>
      </dgm:prSet>
      <dgm:spPr/>
      <dgm:t>
        <a:bodyPr/>
        <a:lstStyle/>
        <a:p>
          <a:endParaRPr lang="en-GB"/>
        </a:p>
      </dgm:t>
    </dgm:pt>
    <dgm:pt modelId="{6DD3D89F-2EB1-40CC-B70B-504AB583B48C}" type="pres">
      <dgm:prSet presAssocID="{595DEABD-013D-4B1D-A2C0-D0D934519B6F}" presName="hierFlow" presStyleCnt="0"/>
      <dgm:spPr/>
    </dgm:pt>
    <dgm:pt modelId="{6C07FC21-75FA-447A-AAA6-59D3120135EC}" type="pres">
      <dgm:prSet presAssocID="{595DEABD-013D-4B1D-A2C0-D0D934519B6F}" presName="hierChild1" presStyleCnt="0">
        <dgm:presLayoutVars>
          <dgm:chPref val="1"/>
          <dgm:animOne val="branch"/>
          <dgm:animLvl val="lvl"/>
        </dgm:presLayoutVars>
      </dgm:prSet>
      <dgm:spPr/>
    </dgm:pt>
    <dgm:pt modelId="{A905FF40-472D-4E94-95F1-A52D085BDF64}" type="pres">
      <dgm:prSet presAssocID="{7B2F3C42-BDC0-4918-9403-12113E3AD3FA}" presName="Name14" presStyleCnt="0"/>
      <dgm:spPr/>
    </dgm:pt>
    <dgm:pt modelId="{95119006-F892-4BB5-BB42-30BD89E8DE10}" type="pres">
      <dgm:prSet presAssocID="{7B2F3C42-BDC0-4918-9403-12113E3AD3FA}" presName="level1Shape" presStyleLbl="node0" presStyleIdx="0" presStyleCnt="1">
        <dgm:presLayoutVars>
          <dgm:chPref val="3"/>
        </dgm:presLayoutVars>
      </dgm:prSet>
      <dgm:spPr>
        <a:prstGeom prst="rect">
          <a:avLst/>
        </a:prstGeom>
      </dgm:spPr>
      <dgm:t>
        <a:bodyPr/>
        <a:lstStyle/>
        <a:p>
          <a:endParaRPr lang="en-GB"/>
        </a:p>
      </dgm:t>
    </dgm:pt>
    <dgm:pt modelId="{49D92A99-B67F-4610-9B90-85EEE1996BB0}" type="pres">
      <dgm:prSet presAssocID="{7B2F3C42-BDC0-4918-9403-12113E3AD3FA}" presName="hierChild2" presStyleCnt="0"/>
      <dgm:spPr/>
    </dgm:pt>
    <dgm:pt modelId="{213E87C7-4C74-4F42-8655-98D43B21948F}" type="pres">
      <dgm:prSet presAssocID="{AE8EC41E-214B-467A-8E39-2529740646CE}" presName="Name19" presStyleLbl="parChTrans1D2" presStyleIdx="0" presStyleCnt="2"/>
      <dgm:spPr/>
      <dgm:t>
        <a:bodyPr/>
        <a:lstStyle/>
        <a:p>
          <a:endParaRPr lang="en-GB"/>
        </a:p>
      </dgm:t>
    </dgm:pt>
    <dgm:pt modelId="{A1A18E86-584D-410C-B2A8-A780BD35053A}" type="pres">
      <dgm:prSet presAssocID="{C930E750-84B6-41A4-988A-1AA280150C13}" presName="Name21" presStyleCnt="0"/>
      <dgm:spPr/>
    </dgm:pt>
    <dgm:pt modelId="{347250D0-7126-4F14-B763-972C4852703C}" type="pres">
      <dgm:prSet presAssocID="{C930E750-84B6-41A4-988A-1AA280150C13}" presName="level2Shape" presStyleLbl="node2" presStyleIdx="0" presStyleCnt="2" custScaleY="62157"/>
      <dgm:spPr>
        <a:prstGeom prst="rect">
          <a:avLst/>
        </a:prstGeom>
      </dgm:spPr>
      <dgm:t>
        <a:bodyPr/>
        <a:lstStyle/>
        <a:p>
          <a:endParaRPr lang="en-GB"/>
        </a:p>
      </dgm:t>
    </dgm:pt>
    <dgm:pt modelId="{B1508FFC-94F0-4520-9A1B-289ED82E2274}" type="pres">
      <dgm:prSet presAssocID="{C930E750-84B6-41A4-988A-1AA280150C13}" presName="hierChild3" presStyleCnt="0"/>
      <dgm:spPr/>
    </dgm:pt>
    <dgm:pt modelId="{CBC6797F-A300-4990-AC90-4D0FE5AD96B1}" type="pres">
      <dgm:prSet presAssocID="{12DFF7D2-5C2D-40E7-AC03-36480E6DDAEA}" presName="Name19" presStyleLbl="parChTrans1D3" presStyleIdx="0" presStyleCnt="2"/>
      <dgm:spPr/>
      <dgm:t>
        <a:bodyPr/>
        <a:lstStyle/>
        <a:p>
          <a:endParaRPr lang="en-GB"/>
        </a:p>
      </dgm:t>
    </dgm:pt>
    <dgm:pt modelId="{A36DA354-5CEF-4A94-8853-62C0302B11D0}" type="pres">
      <dgm:prSet presAssocID="{813CD40C-6C6B-4531-A830-6B28B53F2F3A}" presName="Name21" presStyleCnt="0"/>
      <dgm:spPr/>
    </dgm:pt>
    <dgm:pt modelId="{17480818-2561-4D92-B9D1-EA040B0E0FAC}" type="pres">
      <dgm:prSet presAssocID="{813CD40C-6C6B-4531-A830-6B28B53F2F3A}" presName="level2Shape" presStyleLbl="node3" presStyleIdx="0" presStyleCnt="2" custScaleX="127136"/>
      <dgm:spPr>
        <a:prstGeom prst="rect">
          <a:avLst/>
        </a:prstGeom>
      </dgm:spPr>
      <dgm:t>
        <a:bodyPr/>
        <a:lstStyle/>
        <a:p>
          <a:endParaRPr lang="en-GB"/>
        </a:p>
      </dgm:t>
    </dgm:pt>
    <dgm:pt modelId="{934EE224-947E-408B-94B7-D828D4B393C1}" type="pres">
      <dgm:prSet presAssocID="{813CD40C-6C6B-4531-A830-6B28B53F2F3A}" presName="hierChild3" presStyleCnt="0"/>
      <dgm:spPr/>
    </dgm:pt>
    <dgm:pt modelId="{D3E03C54-D483-4AD2-9311-0D9D79CD9757}" type="pres">
      <dgm:prSet presAssocID="{65B05FD2-6902-41F4-A59E-847A3322D9F9}" presName="Name19" presStyleLbl="parChTrans1D3" presStyleIdx="1" presStyleCnt="2"/>
      <dgm:spPr/>
      <dgm:t>
        <a:bodyPr/>
        <a:lstStyle/>
        <a:p>
          <a:endParaRPr lang="en-GB"/>
        </a:p>
      </dgm:t>
    </dgm:pt>
    <dgm:pt modelId="{33AE572B-979A-44CB-B064-5256A00B73E1}" type="pres">
      <dgm:prSet presAssocID="{96E7D39D-CD03-4B43-BFA8-B1280ED35414}" presName="Name21" presStyleCnt="0"/>
      <dgm:spPr/>
    </dgm:pt>
    <dgm:pt modelId="{C20F38DB-33BF-41BA-BD51-48375449B00A}" type="pres">
      <dgm:prSet presAssocID="{96E7D39D-CD03-4B43-BFA8-B1280ED35414}" presName="level2Shape" presStyleLbl="node3" presStyleIdx="1" presStyleCnt="2" custScaleX="122765"/>
      <dgm:spPr>
        <a:prstGeom prst="rect">
          <a:avLst/>
        </a:prstGeom>
      </dgm:spPr>
      <dgm:t>
        <a:bodyPr/>
        <a:lstStyle/>
        <a:p>
          <a:endParaRPr lang="en-GB"/>
        </a:p>
      </dgm:t>
    </dgm:pt>
    <dgm:pt modelId="{9A90A317-31F5-43A1-8A09-7C296D580235}" type="pres">
      <dgm:prSet presAssocID="{96E7D39D-CD03-4B43-BFA8-B1280ED35414}" presName="hierChild3" presStyleCnt="0"/>
      <dgm:spPr/>
    </dgm:pt>
    <dgm:pt modelId="{D609F974-13C1-46E1-89D7-7CF60E2EA37D}" type="pres">
      <dgm:prSet presAssocID="{701CBDED-E175-4506-85AD-F06D3E8620AB}" presName="Name19" presStyleLbl="parChTrans1D2" presStyleIdx="1" presStyleCnt="2"/>
      <dgm:spPr/>
      <dgm:t>
        <a:bodyPr/>
        <a:lstStyle/>
        <a:p>
          <a:endParaRPr lang="en-GB"/>
        </a:p>
      </dgm:t>
    </dgm:pt>
    <dgm:pt modelId="{49490719-C3C6-4A8F-863B-24B3D4E9B8A3}" type="pres">
      <dgm:prSet presAssocID="{3865569F-94C7-4034-8888-9B172E936745}" presName="Name21" presStyleCnt="0"/>
      <dgm:spPr/>
    </dgm:pt>
    <dgm:pt modelId="{8047B247-48FA-4277-A5A4-E16C01EA1F94}" type="pres">
      <dgm:prSet presAssocID="{3865569F-94C7-4034-8888-9B172E936745}" presName="level2Shape" presStyleLbl="node2" presStyleIdx="1" presStyleCnt="2" custScaleY="75173"/>
      <dgm:spPr>
        <a:prstGeom prst="rect">
          <a:avLst/>
        </a:prstGeom>
      </dgm:spPr>
      <dgm:t>
        <a:bodyPr/>
        <a:lstStyle/>
        <a:p>
          <a:endParaRPr lang="en-GB"/>
        </a:p>
      </dgm:t>
    </dgm:pt>
    <dgm:pt modelId="{E5227585-AAE4-4995-910F-1D91EA5F5DC0}" type="pres">
      <dgm:prSet presAssocID="{3865569F-94C7-4034-8888-9B172E936745}" presName="hierChild3" presStyleCnt="0"/>
      <dgm:spPr/>
    </dgm:pt>
    <dgm:pt modelId="{3BE59865-761F-46EE-AE19-2B8395186A7B}" type="pres">
      <dgm:prSet presAssocID="{595DEABD-013D-4B1D-A2C0-D0D934519B6F}" presName="bgShapesFlow" presStyleCnt="0"/>
      <dgm:spPr/>
    </dgm:pt>
  </dgm:ptLst>
  <dgm:cxnLst>
    <dgm:cxn modelId="{9E691298-A7F1-4C36-98D4-D9D43B6C84A1}" srcId="{595DEABD-013D-4B1D-A2C0-D0D934519B6F}" destId="{7B2F3C42-BDC0-4918-9403-12113E3AD3FA}" srcOrd="0" destOrd="0" parTransId="{B58CB698-DD20-4A43-B4A7-AF9EEA51AC9C}" sibTransId="{A0FFCC9F-7FC4-40D3-8540-17235DA7E204}"/>
    <dgm:cxn modelId="{BC473FE7-4092-41C5-BBDC-EBEE9D18BBD0}" type="presOf" srcId="{813CD40C-6C6B-4531-A830-6B28B53F2F3A}" destId="{17480818-2561-4D92-B9D1-EA040B0E0FAC}" srcOrd="0" destOrd="0" presId="urn:microsoft.com/office/officeart/2005/8/layout/hierarchy6"/>
    <dgm:cxn modelId="{7FCB1B2F-A5BD-4EC4-9ECA-FB98E07CB14E}" srcId="{7B2F3C42-BDC0-4918-9403-12113E3AD3FA}" destId="{C930E750-84B6-41A4-988A-1AA280150C13}" srcOrd="0" destOrd="0" parTransId="{AE8EC41E-214B-467A-8E39-2529740646CE}" sibTransId="{FA1FE24A-348D-4C95-A05B-B9CF22FE8F25}"/>
    <dgm:cxn modelId="{F092DFCA-C6C7-4B21-81E0-FA2EEC1D16ED}" srcId="{C930E750-84B6-41A4-988A-1AA280150C13}" destId="{813CD40C-6C6B-4531-A830-6B28B53F2F3A}" srcOrd="0" destOrd="0" parTransId="{12DFF7D2-5C2D-40E7-AC03-36480E6DDAEA}" sibTransId="{5D48ECD0-C71E-494F-BD36-9405AF80F75F}"/>
    <dgm:cxn modelId="{21BA86BC-A45B-4FA5-8699-2A0301B5EFD7}" type="presOf" srcId="{701CBDED-E175-4506-85AD-F06D3E8620AB}" destId="{D609F974-13C1-46E1-89D7-7CF60E2EA37D}" srcOrd="0" destOrd="0" presId="urn:microsoft.com/office/officeart/2005/8/layout/hierarchy6"/>
    <dgm:cxn modelId="{4A0570FF-2921-4BF6-B9A7-B63235354C97}" type="presOf" srcId="{7B2F3C42-BDC0-4918-9403-12113E3AD3FA}" destId="{95119006-F892-4BB5-BB42-30BD89E8DE10}" srcOrd="0" destOrd="0" presId="urn:microsoft.com/office/officeart/2005/8/layout/hierarchy6"/>
    <dgm:cxn modelId="{EE9B2A0B-DBB2-43DF-9CA6-76510A03F1BB}" type="presOf" srcId="{3865569F-94C7-4034-8888-9B172E936745}" destId="{8047B247-48FA-4277-A5A4-E16C01EA1F94}" srcOrd="0" destOrd="0" presId="urn:microsoft.com/office/officeart/2005/8/layout/hierarchy6"/>
    <dgm:cxn modelId="{FF8878FB-4F18-4264-9E5C-2A0D3E4FBA54}" type="presOf" srcId="{AE8EC41E-214B-467A-8E39-2529740646CE}" destId="{213E87C7-4C74-4F42-8655-98D43B21948F}" srcOrd="0" destOrd="0" presId="urn:microsoft.com/office/officeart/2005/8/layout/hierarchy6"/>
    <dgm:cxn modelId="{A51DF960-75EB-4880-86FC-93581677DBED}" type="presOf" srcId="{C930E750-84B6-41A4-988A-1AA280150C13}" destId="{347250D0-7126-4F14-B763-972C4852703C}" srcOrd="0" destOrd="0" presId="urn:microsoft.com/office/officeart/2005/8/layout/hierarchy6"/>
    <dgm:cxn modelId="{3D9898A9-15DB-43E3-AE76-5F8703F1DA2F}" type="presOf" srcId="{96E7D39D-CD03-4B43-BFA8-B1280ED35414}" destId="{C20F38DB-33BF-41BA-BD51-48375449B00A}" srcOrd="0" destOrd="0" presId="urn:microsoft.com/office/officeart/2005/8/layout/hierarchy6"/>
    <dgm:cxn modelId="{EC264056-3E1D-4A78-A09D-CB932A3959A9}" type="presOf" srcId="{12DFF7D2-5C2D-40E7-AC03-36480E6DDAEA}" destId="{CBC6797F-A300-4990-AC90-4D0FE5AD96B1}" srcOrd="0" destOrd="0" presId="urn:microsoft.com/office/officeart/2005/8/layout/hierarchy6"/>
    <dgm:cxn modelId="{12E83930-D942-4684-9735-8BF179B5A231}" srcId="{7B2F3C42-BDC0-4918-9403-12113E3AD3FA}" destId="{3865569F-94C7-4034-8888-9B172E936745}" srcOrd="1" destOrd="0" parTransId="{701CBDED-E175-4506-85AD-F06D3E8620AB}" sibTransId="{1A60FC70-626F-4E2E-BDF2-8B2B2E078805}"/>
    <dgm:cxn modelId="{FA731770-268F-4481-AD8E-D63A41066B0F}" type="presOf" srcId="{65B05FD2-6902-41F4-A59E-847A3322D9F9}" destId="{D3E03C54-D483-4AD2-9311-0D9D79CD9757}" srcOrd="0" destOrd="0" presId="urn:microsoft.com/office/officeart/2005/8/layout/hierarchy6"/>
    <dgm:cxn modelId="{1F463949-3A4F-4B54-9F09-38036CF936A9}" srcId="{C930E750-84B6-41A4-988A-1AA280150C13}" destId="{96E7D39D-CD03-4B43-BFA8-B1280ED35414}" srcOrd="1" destOrd="0" parTransId="{65B05FD2-6902-41F4-A59E-847A3322D9F9}" sibTransId="{A7273222-9FA0-4E79-ACD6-216404EADF96}"/>
    <dgm:cxn modelId="{D303A067-C88C-4958-B52B-CDA67D632A6C}" type="presOf" srcId="{595DEABD-013D-4B1D-A2C0-D0D934519B6F}" destId="{A7136220-AC29-48A6-B203-83758603AA8E}" srcOrd="0" destOrd="0" presId="urn:microsoft.com/office/officeart/2005/8/layout/hierarchy6"/>
    <dgm:cxn modelId="{5329B41E-F1C1-4325-AFA7-5C29E728CAC1}" type="presParOf" srcId="{A7136220-AC29-48A6-B203-83758603AA8E}" destId="{6DD3D89F-2EB1-40CC-B70B-504AB583B48C}" srcOrd="0" destOrd="0" presId="urn:microsoft.com/office/officeart/2005/8/layout/hierarchy6"/>
    <dgm:cxn modelId="{33C2858D-703A-4AD7-8F19-C892D8C6BC13}" type="presParOf" srcId="{6DD3D89F-2EB1-40CC-B70B-504AB583B48C}" destId="{6C07FC21-75FA-447A-AAA6-59D3120135EC}" srcOrd="0" destOrd="0" presId="urn:microsoft.com/office/officeart/2005/8/layout/hierarchy6"/>
    <dgm:cxn modelId="{2AC3438E-F06C-477F-9B15-A17409610D31}" type="presParOf" srcId="{6C07FC21-75FA-447A-AAA6-59D3120135EC}" destId="{A905FF40-472D-4E94-95F1-A52D085BDF64}" srcOrd="0" destOrd="0" presId="urn:microsoft.com/office/officeart/2005/8/layout/hierarchy6"/>
    <dgm:cxn modelId="{5FC36745-9328-4DA5-BB1E-D6BBD2B96436}" type="presParOf" srcId="{A905FF40-472D-4E94-95F1-A52D085BDF64}" destId="{95119006-F892-4BB5-BB42-30BD89E8DE10}" srcOrd="0" destOrd="0" presId="urn:microsoft.com/office/officeart/2005/8/layout/hierarchy6"/>
    <dgm:cxn modelId="{7CFC5F5B-3712-4A1A-B380-DCB1CEE6C300}" type="presParOf" srcId="{A905FF40-472D-4E94-95F1-A52D085BDF64}" destId="{49D92A99-B67F-4610-9B90-85EEE1996BB0}" srcOrd="1" destOrd="0" presId="urn:microsoft.com/office/officeart/2005/8/layout/hierarchy6"/>
    <dgm:cxn modelId="{CBF07386-34F6-4AAB-AF07-5ECCACD98C59}" type="presParOf" srcId="{49D92A99-B67F-4610-9B90-85EEE1996BB0}" destId="{213E87C7-4C74-4F42-8655-98D43B21948F}" srcOrd="0" destOrd="0" presId="urn:microsoft.com/office/officeart/2005/8/layout/hierarchy6"/>
    <dgm:cxn modelId="{9D88A076-B5AD-480E-85F9-4261CC4649A5}" type="presParOf" srcId="{49D92A99-B67F-4610-9B90-85EEE1996BB0}" destId="{A1A18E86-584D-410C-B2A8-A780BD35053A}" srcOrd="1" destOrd="0" presId="urn:microsoft.com/office/officeart/2005/8/layout/hierarchy6"/>
    <dgm:cxn modelId="{D623F22A-AD75-44B8-9594-5149C5B07379}" type="presParOf" srcId="{A1A18E86-584D-410C-B2A8-A780BD35053A}" destId="{347250D0-7126-4F14-B763-972C4852703C}" srcOrd="0" destOrd="0" presId="urn:microsoft.com/office/officeart/2005/8/layout/hierarchy6"/>
    <dgm:cxn modelId="{49437F82-6B69-4F40-A7F3-2412922F6D79}" type="presParOf" srcId="{A1A18E86-584D-410C-B2A8-A780BD35053A}" destId="{B1508FFC-94F0-4520-9A1B-289ED82E2274}" srcOrd="1" destOrd="0" presId="urn:microsoft.com/office/officeart/2005/8/layout/hierarchy6"/>
    <dgm:cxn modelId="{5630DAE7-9324-4B74-8326-73A05589A28D}" type="presParOf" srcId="{B1508FFC-94F0-4520-9A1B-289ED82E2274}" destId="{CBC6797F-A300-4990-AC90-4D0FE5AD96B1}" srcOrd="0" destOrd="0" presId="urn:microsoft.com/office/officeart/2005/8/layout/hierarchy6"/>
    <dgm:cxn modelId="{2FC28FAB-32C8-43D1-BD6B-6472FB0878D0}" type="presParOf" srcId="{B1508FFC-94F0-4520-9A1B-289ED82E2274}" destId="{A36DA354-5CEF-4A94-8853-62C0302B11D0}" srcOrd="1" destOrd="0" presId="urn:microsoft.com/office/officeart/2005/8/layout/hierarchy6"/>
    <dgm:cxn modelId="{9805258A-35F1-4E45-BA8B-A97E07A1A118}" type="presParOf" srcId="{A36DA354-5CEF-4A94-8853-62C0302B11D0}" destId="{17480818-2561-4D92-B9D1-EA040B0E0FAC}" srcOrd="0" destOrd="0" presId="urn:microsoft.com/office/officeart/2005/8/layout/hierarchy6"/>
    <dgm:cxn modelId="{FFD94340-DA94-4589-8B55-69C5E2991BF1}" type="presParOf" srcId="{A36DA354-5CEF-4A94-8853-62C0302B11D0}" destId="{934EE224-947E-408B-94B7-D828D4B393C1}" srcOrd="1" destOrd="0" presId="urn:microsoft.com/office/officeart/2005/8/layout/hierarchy6"/>
    <dgm:cxn modelId="{914E2F9B-AFE7-4702-B9EB-7AC4B7A85966}" type="presParOf" srcId="{B1508FFC-94F0-4520-9A1B-289ED82E2274}" destId="{D3E03C54-D483-4AD2-9311-0D9D79CD9757}" srcOrd="2" destOrd="0" presId="urn:microsoft.com/office/officeart/2005/8/layout/hierarchy6"/>
    <dgm:cxn modelId="{97E5984F-CF3F-453D-9CA2-19C93756C755}" type="presParOf" srcId="{B1508FFC-94F0-4520-9A1B-289ED82E2274}" destId="{33AE572B-979A-44CB-B064-5256A00B73E1}" srcOrd="3" destOrd="0" presId="urn:microsoft.com/office/officeart/2005/8/layout/hierarchy6"/>
    <dgm:cxn modelId="{562B645A-E0D0-40F1-878C-F2FDE6F26866}" type="presParOf" srcId="{33AE572B-979A-44CB-B064-5256A00B73E1}" destId="{C20F38DB-33BF-41BA-BD51-48375449B00A}" srcOrd="0" destOrd="0" presId="urn:microsoft.com/office/officeart/2005/8/layout/hierarchy6"/>
    <dgm:cxn modelId="{AAB8427F-C7AC-4CFD-ADA4-4CC45066019E}" type="presParOf" srcId="{33AE572B-979A-44CB-B064-5256A00B73E1}" destId="{9A90A317-31F5-43A1-8A09-7C296D580235}" srcOrd="1" destOrd="0" presId="urn:microsoft.com/office/officeart/2005/8/layout/hierarchy6"/>
    <dgm:cxn modelId="{F0043CE5-F5D8-4944-8FC9-67F4C3B2B621}" type="presParOf" srcId="{49D92A99-B67F-4610-9B90-85EEE1996BB0}" destId="{D609F974-13C1-46E1-89D7-7CF60E2EA37D}" srcOrd="2" destOrd="0" presId="urn:microsoft.com/office/officeart/2005/8/layout/hierarchy6"/>
    <dgm:cxn modelId="{3BEDA2DC-E13C-4702-9E58-E97272C769CA}" type="presParOf" srcId="{49D92A99-B67F-4610-9B90-85EEE1996BB0}" destId="{49490719-C3C6-4A8F-863B-24B3D4E9B8A3}" srcOrd="3" destOrd="0" presId="urn:microsoft.com/office/officeart/2005/8/layout/hierarchy6"/>
    <dgm:cxn modelId="{B077097F-5ADD-432F-BBFC-C1C2C09507DB}" type="presParOf" srcId="{49490719-C3C6-4A8F-863B-24B3D4E9B8A3}" destId="{8047B247-48FA-4277-A5A4-E16C01EA1F94}" srcOrd="0" destOrd="0" presId="urn:microsoft.com/office/officeart/2005/8/layout/hierarchy6"/>
    <dgm:cxn modelId="{F4452420-BA31-4AB1-8586-A2175A98263F}" type="presParOf" srcId="{49490719-C3C6-4A8F-863B-24B3D4E9B8A3}" destId="{E5227585-AAE4-4995-910F-1D91EA5F5DC0}" srcOrd="1" destOrd="0" presId="urn:microsoft.com/office/officeart/2005/8/layout/hierarchy6"/>
    <dgm:cxn modelId="{FF1CFC77-5F41-4207-A0A9-A5D21E0BFA7F}" type="presParOf" srcId="{A7136220-AC29-48A6-B203-83758603AA8E}" destId="{3BE59865-761F-46EE-AE19-2B8395186A7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5DEABD-013D-4B1D-A2C0-D0D934519B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7B2F3C42-BDC0-4918-9403-12113E3AD3FA}">
      <dgm:prSet phldrT="[Text]"/>
      <dgm:spPr/>
      <dgm:t>
        <a:bodyPr/>
        <a:lstStyle/>
        <a:p>
          <a:r>
            <a:rPr lang="en-GB" dirty="0" smtClean="0"/>
            <a:t>Pour drink of coffee</a:t>
          </a:r>
          <a:endParaRPr lang="en-GB" dirty="0"/>
        </a:p>
      </dgm:t>
    </dgm:pt>
    <dgm:pt modelId="{B58CB698-DD20-4A43-B4A7-AF9EEA51AC9C}" type="parTrans" cxnId="{9E691298-A7F1-4C36-98D4-D9D43B6C84A1}">
      <dgm:prSet/>
      <dgm:spPr/>
      <dgm:t>
        <a:bodyPr/>
        <a:lstStyle/>
        <a:p>
          <a:endParaRPr lang="en-GB"/>
        </a:p>
      </dgm:t>
    </dgm:pt>
    <dgm:pt modelId="{A0FFCC9F-7FC4-40D3-8540-17235DA7E204}" type="sibTrans" cxnId="{9E691298-A7F1-4C36-98D4-D9D43B6C84A1}">
      <dgm:prSet/>
      <dgm:spPr/>
      <dgm:t>
        <a:bodyPr/>
        <a:lstStyle/>
        <a:p>
          <a:endParaRPr lang="en-GB"/>
        </a:p>
      </dgm:t>
    </dgm:pt>
    <dgm:pt modelId="{C930E750-84B6-41A4-988A-1AA280150C13}">
      <dgm:prSet phldrT="[Text]"/>
      <dgm:spPr>
        <a:noFill/>
        <a:ln>
          <a:noFill/>
        </a:ln>
      </dgm:spPr>
      <dgm:t>
        <a:bodyPr/>
        <a:lstStyle/>
        <a:p>
          <a:r>
            <a:rPr lang="en-GB" b="1" dirty="0" smtClean="0">
              <a:solidFill>
                <a:schemeClr val="tx1"/>
              </a:solidFill>
            </a:rPr>
            <a:t>Very thirsty?</a:t>
          </a:r>
          <a:endParaRPr lang="en-GB" b="1" dirty="0">
            <a:solidFill>
              <a:schemeClr val="tx1"/>
            </a:solidFill>
          </a:endParaRPr>
        </a:p>
      </dgm:t>
    </dgm:pt>
    <dgm:pt modelId="{AE8EC41E-214B-467A-8E39-2529740646CE}" type="parTrans" cxnId="{7FCB1B2F-A5BD-4EC4-9ECA-FB98E07CB14E}">
      <dgm:prSet/>
      <dgm:spPr/>
      <dgm:t>
        <a:bodyPr/>
        <a:lstStyle/>
        <a:p>
          <a:endParaRPr lang="en-GB"/>
        </a:p>
      </dgm:t>
    </dgm:pt>
    <dgm:pt modelId="{FA1FE24A-348D-4C95-A05B-B9CF22FE8F25}" type="sibTrans" cxnId="{7FCB1B2F-A5BD-4EC4-9ECA-FB98E07CB14E}">
      <dgm:prSet/>
      <dgm:spPr/>
      <dgm:t>
        <a:bodyPr/>
        <a:lstStyle/>
        <a:p>
          <a:endParaRPr lang="en-GB"/>
        </a:p>
      </dgm:t>
    </dgm:pt>
    <dgm:pt modelId="{3865569F-94C7-4034-8888-9B172E936745}">
      <dgm:prSet phldrT="[Text]"/>
      <dgm:spPr/>
      <dgm:t>
        <a:bodyPr/>
        <a:lstStyle/>
        <a:p>
          <a:r>
            <a:rPr lang="en-GB" dirty="0" smtClean="0"/>
            <a:t>Pour from pot</a:t>
          </a:r>
          <a:endParaRPr lang="en-GB" dirty="0"/>
        </a:p>
      </dgm:t>
    </dgm:pt>
    <dgm:pt modelId="{701CBDED-E175-4506-85AD-F06D3E8620AB}" type="parTrans" cxnId="{12E83930-D942-4684-9735-8BF179B5A231}">
      <dgm:prSet/>
      <dgm:spPr/>
      <dgm:t>
        <a:bodyPr/>
        <a:lstStyle/>
        <a:p>
          <a:endParaRPr lang="en-GB"/>
        </a:p>
      </dgm:t>
    </dgm:pt>
    <dgm:pt modelId="{1A60FC70-626F-4E2E-BDF2-8B2B2E078805}" type="sibTrans" cxnId="{12E83930-D942-4684-9735-8BF179B5A231}">
      <dgm:prSet/>
      <dgm:spPr/>
      <dgm:t>
        <a:bodyPr/>
        <a:lstStyle/>
        <a:p>
          <a:endParaRPr lang="en-GB"/>
        </a:p>
      </dgm:t>
    </dgm:pt>
    <dgm:pt modelId="{96E7D39D-CD03-4B43-BFA8-B1280ED35414}">
      <dgm:prSet phldrT="[Text]"/>
      <dgm:spPr/>
      <dgm:t>
        <a:bodyPr/>
        <a:lstStyle/>
        <a:p>
          <a:r>
            <a:rPr lang="en-GB" dirty="0" smtClean="0"/>
            <a:t>Position cup</a:t>
          </a:r>
          <a:endParaRPr lang="en-GB" dirty="0"/>
        </a:p>
      </dgm:t>
    </dgm:pt>
    <dgm:pt modelId="{65B05FD2-6902-41F4-A59E-847A3322D9F9}" type="parTrans" cxnId="{1F463949-3A4F-4B54-9F09-38036CF936A9}">
      <dgm:prSet/>
      <dgm:spPr>
        <a:noFill/>
        <a:ln>
          <a:noFill/>
        </a:ln>
      </dgm:spPr>
      <dgm:t>
        <a:bodyPr/>
        <a:lstStyle/>
        <a:p>
          <a:endParaRPr lang="en-GB"/>
        </a:p>
      </dgm:t>
    </dgm:pt>
    <dgm:pt modelId="{A7273222-9FA0-4E79-ACD6-216404EADF96}" type="sibTrans" cxnId="{1F463949-3A4F-4B54-9F09-38036CF936A9}">
      <dgm:prSet/>
      <dgm:spPr/>
      <dgm:t>
        <a:bodyPr/>
        <a:lstStyle/>
        <a:p>
          <a:endParaRPr lang="en-GB"/>
        </a:p>
      </dgm:t>
    </dgm:pt>
    <dgm:pt modelId="{813CD40C-6C6B-4531-A830-6B28B53F2F3A}">
      <dgm:prSet phldrT="[Text]"/>
      <dgm:spPr/>
      <dgm:t>
        <a:bodyPr/>
        <a:lstStyle/>
        <a:p>
          <a:r>
            <a:rPr lang="en-GB" dirty="0" smtClean="0"/>
            <a:t>Position mug</a:t>
          </a:r>
          <a:endParaRPr lang="en-GB" dirty="0"/>
        </a:p>
      </dgm:t>
    </dgm:pt>
    <dgm:pt modelId="{12DFF7D2-5C2D-40E7-AC03-36480E6DDAEA}" type="parTrans" cxnId="{F092DFCA-C6C7-4B21-81E0-FA2EEC1D16ED}">
      <dgm:prSet/>
      <dgm:spPr>
        <a:noFill/>
        <a:ln>
          <a:noFill/>
        </a:ln>
      </dgm:spPr>
      <dgm:t>
        <a:bodyPr/>
        <a:lstStyle/>
        <a:p>
          <a:endParaRPr lang="en-GB"/>
        </a:p>
      </dgm:t>
    </dgm:pt>
    <dgm:pt modelId="{5D48ECD0-C71E-494F-BD36-9405AF80F75F}" type="sibTrans" cxnId="{F092DFCA-C6C7-4B21-81E0-FA2EEC1D16ED}">
      <dgm:prSet/>
      <dgm:spPr/>
      <dgm:t>
        <a:bodyPr/>
        <a:lstStyle/>
        <a:p>
          <a:endParaRPr lang="en-GB"/>
        </a:p>
      </dgm:t>
    </dgm:pt>
    <dgm:pt modelId="{A7136220-AC29-48A6-B203-83758603AA8E}" type="pres">
      <dgm:prSet presAssocID="{595DEABD-013D-4B1D-A2C0-D0D934519B6F}" presName="mainComposite" presStyleCnt="0">
        <dgm:presLayoutVars>
          <dgm:chPref val="1"/>
          <dgm:dir/>
          <dgm:animOne val="branch"/>
          <dgm:animLvl val="lvl"/>
          <dgm:resizeHandles val="exact"/>
        </dgm:presLayoutVars>
      </dgm:prSet>
      <dgm:spPr/>
      <dgm:t>
        <a:bodyPr/>
        <a:lstStyle/>
        <a:p>
          <a:endParaRPr lang="en-GB"/>
        </a:p>
      </dgm:t>
    </dgm:pt>
    <dgm:pt modelId="{6DD3D89F-2EB1-40CC-B70B-504AB583B48C}" type="pres">
      <dgm:prSet presAssocID="{595DEABD-013D-4B1D-A2C0-D0D934519B6F}" presName="hierFlow" presStyleCnt="0"/>
      <dgm:spPr/>
    </dgm:pt>
    <dgm:pt modelId="{6C07FC21-75FA-447A-AAA6-59D3120135EC}" type="pres">
      <dgm:prSet presAssocID="{595DEABD-013D-4B1D-A2C0-D0D934519B6F}" presName="hierChild1" presStyleCnt="0">
        <dgm:presLayoutVars>
          <dgm:chPref val="1"/>
          <dgm:animOne val="branch"/>
          <dgm:animLvl val="lvl"/>
        </dgm:presLayoutVars>
      </dgm:prSet>
      <dgm:spPr/>
    </dgm:pt>
    <dgm:pt modelId="{A905FF40-472D-4E94-95F1-A52D085BDF64}" type="pres">
      <dgm:prSet presAssocID="{7B2F3C42-BDC0-4918-9403-12113E3AD3FA}" presName="Name14" presStyleCnt="0"/>
      <dgm:spPr/>
    </dgm:pt>
    <dgm:pt modelId="{95119006-F892-4BB5-BB42-30BD89E8DE10}" type="pres">
      <dgm:prSet presAssocID="{7B2F3C42-BDC0-4918-9403-12113E3AD3FA}" presName="level1Shape" presStyleLbl="node0" presStyleIdx="0" presStyleCnt="1">
        <dgm:presLayoutVars>
          <dgm:chPref val="3"/>
        </dgm:presLayoutVars>
      </dgm:prSet>
      <dgm:spPr>
        <a:prstGeom prst="rect">
          <a:avLst/>
        </a:prstGeom>
      </dgm:spPr>
      <dgm:t>
        <a:bodyPr/>
        <a:lstStyle/>
        <a:p>
          <a:endParaRPr lang="en-GB"/>
        </a:p>
      </dgm:t>
    </dgm:pt>
    <dgm:pt modelId="{49D92A99-B67F-4610-9B90-85EEE1996BB0}" type="pres">
      <dgm:prSet presAssocID="{7B2F3C42-BDC0-4918-9403-12113E3AD3FA}" presName="hierChild2" presStyleCnt="0"/>
      <dgm:spPr/>
    </dgm:pt>
    <dgm:pt modelId="{213E87C7-4C74-4F42-8655-98D43B21948F}" type="pres">
      <dgm:prSet presAssocID="{AE8EC41E-214B-467A-8E39-2529740646CE}" presName="Name19" presStyleLbl="parChTrans1D2" presStyleIdx="0" presStyleCnt="2"/>
      <dgm:spPr/>
      <dgm:t>
        <a:bodyPr/>
        <a:lstStyle/>
        <a:p>
          <a:endParaRPr lang="en-GB"/>
        </a:p>
      </dgm:t>
    </dgm:pt>
    <dgm:pt modelId="{A1A18E86-584D-410C-B2A8-A780BD35053A}" type="pres">
      <dgm:prSet presAssocID="{C930E750-84B6-41A4-988A-1AA280150C13}" presName="Name21" presStyleCnt="0"/>
      <dgm:spPr/>
    </dgm:pt>
    <dgm:pt modelId="{347250D0-7126-4F14-B763-972C4852703C}" type="pres">
      <dgm:prSet presAssocID="{C930E750-84B6-41A4-988A-1AA280150C13}" presName="level2Shape" presStyleLbl="node2" presStyleIdx="0" presStyleCnt="2" custScaleY="62157"/>
      <dgm:spPr>
        <a:prstGeom prst="rect">
          <a:avLst/>
        </a:prstGeom>
      </dgm:spPr>
      <dgm:t>
        <a:bodyPr/>
        <a:lstStyle/>
        <a:p>
          <a:endParaRPr lang="en-GB"/>
        </a:p>
      </dgm:t>
    </dgm:pt>
    <dgm:pt modelId="{B1508FFC-94F0-4520-9A1B-289ED82E2274}" type="pres">
      <dgm:prSet presAssocID="{C930E750-84B6-41A4-988A-1AA280150C13}" presName="hierChild3" presStyleCnt="0"/>
      <dgm:spPr/>
    </dgm:pt>
    <dgm:pt modelId="{CBC6797F-A300-4990-AC90-4D0FE5AD96B1}" type="pres">
      <dgm:prSet presAssocID="{12DFF7D2-5C2D-40E7-AC03-36480E6DDAEA}" presName="Name19" presStyleLbl="parChTrans1D3" presStyleIdx="0" presStyleCnt="2"/>
      <dgm:spPr/>
      <dgm:t>
        <a:bodyPr/>
        <a:lstStyle/>
        <a:p>
          <a:endParaRPr lang="en-GB"/>
        </a:p>
      </dgm:t>
    </dgm:pt>
    <dgm:pt modelId="{A36DA354-5CEF-4A94-8853-62C0302B11D0}" type="pres">
      <dgm:prSet presAssocID="{813CD40C-6C6B-4531-A830-6B28B53F2F3A}" presName="Name21" presStyleCnt="0"/>
      <dgm:spPr/>
    </dgm:pt>
    <dgm:pt modelId="{17480818-2561-4D92-B9D1-EA040B0E0FAC}" type="pres">
      <dgm:prSet presAssocID="{813CD40C-6C6B-4531-A830-6B28B53F2F3A}" presName="level2Shape" presStyleLbl="node3" presStyleIdx="0" presStyleCnt="2" custScaleX="127136"/>
      <dgm:spPr>
        <a:prstGeom prst="rect">
          <a:avLst/>
        </a:prstGeom>
      </dgm:spPr>
      <dgm:t>
        <a:bodyPr/>
        <a:lstStyle/>
        <a:p>
          <a:endParaRPr lang="en-GB"/>
        </a:p>
      </dgm:t>
    </dgm:pt>
    <dgm:pt modelId="{934EE224-947E-408B-94B7-D828D4B393C1}" type="pres">
      <dgm:prSet presAssocID="{813CD40C-6C6B-4531-A830-6B28B53F2F3A}" presName="hierChild3" presStyleCnt="0"/>
      <dgm:spPr/>
    </dgm:pt>
    <dgm:pt modelId="{D3E03C54-D483-4AD2-9311-0D9D79CD9757}" type="pres">
      <dgm:prSet presAssocID="{65B05FD2-6902-41F4-A59E-847A3322D9F9}" presName="Name19" presStyleLbl="parChTrans1D3" presStyleIdx="1" presStyleCnt="2"/>
      <dgm:spPr/>
      <dgm:t>
        <a:bodyPr/>
        <a:lstStyle/>
        <a:p>
          <a:endParaRPr lang="en-GB"/>
        </a:p>
      </dgm:t>
    </dgm:pt>
    <dgm:pt modelId="{33AE572B-979A-44CB-B064-5256A00B73E1}" type="pres">
      <dgm:prSet presAssocID="{96E7D39D-CD03-4B43-BFA8-B1280ED35414}" presName="Name21" presStyleCnt="0"/>
      <dgm:spPr/>
    </dgm:pt>
    <dgm:pt modelId="{C20F38DB-33BF-41BA-BD51-48375449B00A}" type="pres">
      <dgm:prSet presAssocID="{96E7D39D-CD03-4B43-BFA8-B1280ED35414}" presName="level2Shape" presStyleLbl="node3" presStyleIdx="1" presStyleCnt="2" custScaleX="122765"/>
      <dgm:spPr>
        <a:prstGeom prst="rect">
          <a:avLst/>
        </a:prstGeom>
      </dgm:spPr>
      <dgm:t>
        <a:bodyPr/>
        <a:lstStyle/>
        <a:p>
          <a:endParaRPr lang="en-GB"/>
        </a:p>
      </dgm:t>
    </dgm:pt>
    <dgm:pt modelId="{9A90A317-31F5-43A1-8A09-7C296D580235}" type="pres">
      <dgm:prSet presAssocID="{96E7D39D-CD03-4B43-BFA8-B1280ED35414}" presName="hierChild3" presStyleCnt="0"/>
      <dgm:spPr/>
    </dgm:pt>
    <dgm:pt modelId="{D609F974-13C1-46E1-89D7-7CF60E2EA37D}" type="pres">
      <dgm:prSet presAssocID="{701CBDED-E175-4506-85AD-F06D3E8620AB}" presName="Name19" presStyleLbl="parChTrans1D2" presStyleIdx="1" presStyleCnt="2"/>
      <dgm:spPr/>
      <dgm:t>
        <a:bodyPr/>
        <a:lstStyle/>
        <a:p>
          <a:endParaRPr lang="en-GB"/>
        </a:p>
      </dgm:t>
    </dgm:pt>
    <dgm:pt modelId="{49490719-C3C6-4A8F-863B-24B3D4E9B8A3}" type="pres">
      <dgm:prSet presAssocID="{3865569F-94C7-4034-8888-9B172E936745}" presName="Name21" presStyleCnt="0"/>
      <dgm:spPr/>
    </dgm:pt>
    <dgm:pt modelId="{8047B247-48FA-4277-A5A4-E16C01EA1F94}" type="pres">
      <dgm:prSet presAssocID="{3865569F-94C7-4034-8888-9B172E936745}" presName="level2Shape" presStyleLbl="node2" presStyleIdx="1" presStyleCnt="2" custScaleY="75173"/>
      <dgm:spPr>
        <a:prstGeom prst="rect">
          <a:avLst/>
        </a:prstGeom>
      </dgm:spPr>
      <dgm:t>
        <a:bodyPr/>
        <a:lstStyle/>
        <a:p>
          <a:endParaRPr lang="en-GB"/>
        </a:p>
      </dgm:t>
    </dgm:pt>
    <dgm:pt modelId="{E5227585-AAE4-4995-910F-1D91EA5F5DC0}" type="pres">
      <dgm:prSet presAssocID="{3865569F-94C7-4034-8888-9B172E936745}" presName="hierChild3" presStyleCnt="0"/>
      <dgm:spPr/>
    </dgm:pt>
    <dgm:pt modelId="{3BE59865-761F-46EE-AE19-2B8395186A7B}" type="pres">
      <dgm:prSet presAssocID="{595DEABD-013D-4B1D-A2C0-D0D934519B6F}" presName="bgShapesFlow" presStyleCnt="0"/>
      <dgm:spPr/>
    </dgm:pt>
  </dgm:ptLst>
  <dgm:cxnLst>
    <dgm:cxn modelId="{8E4D01BA-9859-48FE-A3D4-94F931B08D27}" type="presOf" srcId="{12DFF7D2-5C2D-40E7-AC03-36480E6DDAEA}" destId="{CBC6797F-A300-4990-AC90-4D0FE5AD96B1}" srcOrd="0" destOrd="0" presId="urn:microsoft.com/office/officeart/2005/8/layout/hierarchy6"/>
    <dgm:cxn modelId="{2A8C1A58-55AB-45E6-B823-7D3B122CF8FA}" type="presOf" srcId="{3865569F-94C7-4034-8888-9B172E936745}" destId="{8047B247-48FA-4277-A5A4-E16C01EA1F94}" srcOrd="0" destOrd="0" presId="urn:microsoft.com/office/officeart/2005/8/layout/hierarchy6"/>
    <dgm:cxn modelId="{0E753663-E113-43D1-9931-B33C44FE5EB4}" type="presOf" srcId="{65B05FD2-6902-41F4-A59E-847A3322D9F9}" destId="{D3E03C54-D483-4AD2-9311-0D9D79CD9757}" srcOrd="0" destOrd="0" presId="urn:microsoft.com/office/officeart/2005/8/layout/hierarchy6"/>
    <dgm:cxn modelId="{9E691298-A7F1-4C36-98D4-D9D43B6C84A1}" srcId="{595DEABD-013D-4B1D-A2C0-D0D934519B6F}" destId="{7B2F3C42-BDC0-4918-9403-12113E3AD3FA}" srcOrd="0" destOrd="0" parTransId="{B58CB698-DD20-4A43-B4A7-AF9EEA51AC9C}" sibTransId="{A0FFCC9F-7FC4-40D3-8540-17235DA7E204}"/>
    <dgm:cxn modelId="{7FCB1B2F-A5BD-4EC4-9ECA-FB98E07CB14E}" srcId="{7B2F3C42-BDC0-4918-9403-12113E3AD3FA}" destId="{C930E750-84B6-41A4-988A-1AA280150C13}" srcOrd="0" destOrd="0" parTransId="{AE8EC41E-214B-467A-8E39-2529740646CE}" sibTransId="{FA1FE24A-348D-4C95-A05B-B9CF22FE8F25}"/>
    <dgm:cxn modelId="{F2D2F85D-8B38-4058-B45B-F7EC4F807D7D}" type="presOf" srcId="{7B2F3C42-BDC0-4918-9403-12113E3AD3FA}" destId="{95119006-F892-4BB5-BB42-30BD89E8DE10}" srcOrd="0" destOrd="0" presId="urn:microsoft.com/office/officeart/2005/8/layout/hierarchy6"/>
    <dgm:cxn modelId="{F092DFCA-C6C7-4B21-81E0-FA2EEC1D16ED}" srcId="{C930E750-84B6-41A4-988A-1AA280150C13}" destId="{813CD40C-6C6B-4531-A830-6B28B53F2F3A}" srcOrd="0" destOrd="0" parTransId="{12DFF7D2-5C2D-40E7-AC03-36480E6DDAEA}" sibTransId="{5D48ECD0-C71E-494F-BD36-9405AF80F75F}"/>
    <dgm:cxn modelId="{9DC5D254-A989-474A-A41D-F6EA50F0E59C}" type="presOf" srcId="{701CBDED-E175-4506-85AD-F06D3E8620AB}" destId="{D609F974-13C1-46E1-89D7-7CF60E2EA37D}" srcOrd="0" destOrd="0" presId="urn:microsoft.com/office/officeart/2005/8/layout/hierarchy6"/>
    <dgm:cxn modelId="{1F5CEB41-1CEC-4995-8918-D12AB0B72F60}" type="presOf" srcId="{96E7D39D-CD03-4B43-BFA8-B1280ED35414}" destId="{C20F38DB-33BF-41BA-BD51-48375449B00A}" srcOrd="0" destOrd="0" presId="urn:microsoft.com/office/officeart/2005/8/layout/hierarchy6"/>
    <dgm:cxn modelId="{83DDF8D2-62F7-4ACA-9BDC-D131990BB132}" type="presOf" srcId="{813CD40C-6C6B-4531-A830-6B28B53F2F3A}" destId="{17480818-2561-4D92-B9D1-EA040B0E0FAC}" srcOrd="0" destOrd="0" presId="urn:microsoft.com/office/officeart/2005/8/layout/hierarchy6"/>
    <dgm:cxn modelId="{C1E23B8A-7972-4CF8-AC1A-3DC6E232DC3A}" type="presOf" srcId="{C930E750-84B6-41A4-988A-1AA280150C13}" destId="{347250D0-7126-4F14-B763-972C4852703C}" srcOrd="0" destOrd="0" presId="urn:microsoft.com/office/officeart/2005/8/layout/hierarchy6"/>
    <dgm:cxn modelId="{12E83930-D942-4684-9735-8BF179B5A231}" srcId="{7B2F3C42-BDC0-4918-9403-12113E3AD3FA}" destId="{3865569F-94C7-4034-8888-9B172E936745}" srcOrd="1" destOrd="0" parTransId="{701CBDED-E175-4506-85AD-F06D3E8620AB}" sibTransId="{1A60FC70-626F-4E2E-BDF2-8B2B2E078805}"/>
    <dgm:cxn modelId="{1F463949-3A4F-4B54-9F09-38036CF936A9}" srcId="{C930E750-84B6-41A4-988A-1AA280150C13}" destId="{96E7D39D-CD03-4B43-BFA8-B1280ED35414}" srcOrd="1" destOrd="0" parTransId="{65B05FD2-6902-41F4-A59E-847A3322D9F9}" sibTransId="{A7273222-9FA0-4E79-ACD6-216404EADF96}"/>
    <dgm:cxn modelId="{83A1C5BE-5C49-4074-9D82-04C9DD091B90}" type="presOf" srcId="{595DEABD-013D-4B1D-A2C0-D0D934519B6F}" destId="{A7136220-AC29-48A6-B203-83758603AA8E}" srcOrd="0" destOrd="0" presId="urn:microsoft.com/office/officeart/2005/8/layout/hierarchy6"/>
    <dgm:cxn modelId="{F790A534-C32B-4880-B246-DD16128E80B5}" type="presOf" srcId="{AE8EC41E-214B-467A-8E39-2529740646CE}" destId="{213E87C7-4C74-4F42-8655-98D43B21948F}" srcOrd="0" destOrd="0" presId="urn:microsoft.com/office/officeart/2005/8/layout/hierarchy6"/>
    <dgm:cxn modelId="{BC744E05-CC33-49C5-9F1D-8069FC168AF7}" type="presParOf" srcId="{A7136220-AC29-48A6-B203-83758603AA8E}" destId="{6DD3D89F-2EB1-40CC-B70B-504AB583B48C}" srcOrd="0" destOrd="0" presId="urn:microsoft.com/office/officeart/2005/8/layout/hierarchy6"/>
    <dgm:cxn modelId="{C2BAA10A-89AD-4A71-86F4-419B3D123E84}" type="presParOf" srcId="{6DD3D89F-2EB1-40CC-B70B-504AB583B48C}" destId="{6C07FC21-75FA-447A-AAA6-59D3120135EC}" srcOrd="0" destOrd="0" presId="urn:microsoft.com/office/officeart/2005/8/layout/hierarchy6"/>
    <dgm:cxn modelId="{512A560F-0E11-4D5C-B74E-D9F1E30B9C04}" type="presParOf" srcId="{6C07FC21-75FA-447A-AAA6-59D3120135EC}" destId="{A905FF40-472D-4E94-95F1-A52D085BDF64}" srcOrd="0" destOrd="0" presId="urn:microsoft.com/office/officeart/2005/8/layout/hierarchy6"/>
    <dgm:cxn modelId="{846C782A-2D35-4969-A3E1-8BE9BD3243B2}" type="presParOf" srcId="{A905FF40-472D-4E94-95F1-A52D085BDF64}" destId="{95119006-F892-4BB5-BB42-30BD89E8DE10}" srcOrd="0" destOrd="0" presId="urn:microsoft.com/office/officeart/2005/8/layout/hierarchy6"/>
    <dgm:cxn modelId="{2F6AF840-58C4-4A4A-949C-7C5AFEEF254F}" type="presParOf" srcId="{A905FF40-472D-4E94-95F1-A52D085BDF64}" destId="{49D92A99-B67F-4610-9B90-85EEE1996BB0}" srcOrd="1" destOrd="0" presId="urn:microsoft.com/office/officeart/2005/8/layout/hierarchy6"/>
    <dgm:cxn modelId="{94ED8E10-639B-4151-9CEB-AA4A2ECDB33D}" type="presParOf" srcId="{49D92A99-B67F-4610-9B90-85EEE1996BB0}" destId="{213E87C7-4C74-4F42-8655-98D43B21948F}" srcOrd="0" destOrd="0" presId="urn:microsoft.com/office/officeart/2005/8/layout/hierarchy6"/>
    <dgm:cxn modelId="{5000FF72-02F8-4805-849F-04C9BE893CE3}" type="presParOf" srcId="{49D92A99-B67F-4610-9B90-85EEE1996BB0}" destId="{A1A18E86-584D-410C-B2A8-A780BD35053A}" srcOrd="1" destOrd="0" presId="urn:microsoft.com/office/officeart/2005/8/layout/hierarchy6"/>
    <dgm:cxn modelId="{DC279454-9C89-41B4-BE3C-58DD7068932B}" type="presParOf" srcId="{A1A18E86-584D-410C-B2A8-A780BD35053A}" destId="{347250D0-7126-4F14-B763-972C4852703C}" srcOrd="0" destOrd="0" presId="urn:microsoft.com/office/officeart/2005/8/layout/hierarchy6"/>
    <dgm:cxn modelId="{AFBEADED-C79C-41FD-9B4A-7C1F45D95C32}" type="presParOf" srcId="{A1A18E86-584D-410C-B2A8-A780BD35053A}" destId="{B1508FFC-94F0-4520-9A1B-289ED82E2274}" srcOrd="1" destOrd="0" presId="urn:microsoft.com/office/officeart/2005/8/layout/hierarchy6"/>
    <dgm:cxn modelId="{30643A76-964D-483C-AF29-786D33CC88F9}" type="presParOf" srcId="{B1508FFC-94F0-4520-9A1B-289ED82E2274}" destId="{CBC6797F-A300-4990-AC90-4D0FE5AD96B1}" srcOrd="0" destOrd="0" presId="urn:microsoft.com/office/officeart/2005/8/layout/hierarchy6"/>
    <dgm:cxn modelId="{788D3C42-19DF-4FB5-84A4-159BFF5E9C19}" type="presParOf" srcId="{B1508FFC-94F0-4520-9A1B-289ED82E2274}" destId="{A36DA354-5CEF-4A94-8853-62C0302B11D0}" srcOrd="1" destOrd="0" presId="urn:microsoft.com/office/officeart/2005/8/layout/hierarchy6"/>
    <dgm:cxn modelId="{852B0806-B965-4ACE-8362-C6221FF27B4C}" type="presParOf" srcId="{A36DA354-5CEF-4A94-8853-62C0302B11D0}" destId="{17480818-2561-4D92-B9D1-EA040B0E0FAC}" srcOrd="0" destOrd="0" presId="urn:microsoft.com/office/officeart/2005/8/layout/hierarchy6"/>
    <dgm:cxn modelId="{137D2365-C1F3-481F-BC8C-7125F75B8A88}" type="presParOf" srcId="{A36DA354-5CEF-4A94-8853-62C0302B11D0}" destId="{934EE224-947E-408B-94B7-D828D4B393C1}" srcOrd="1" destOrd="0" presId="urn:microsoft.com/office/officeart/2005/8/layout/hierarchy6"/>
    <dgm:cxn modelId="{8E3FA695-350E-4BFF-9A9F-42EBDBAE9352}" type="presParOf" srcId="{B1508FFC-94F0-4520-9A1B-289ED82E2274}" destId="{D3E03C54-D483-4AD2-9311-0D9D79CD9757}" srcOrd="2" destOrd="0" presId="urn:microsoft.com/office/officeart/2005/8/layout/hierarchy6"/>
    <dgm:cxn modelId="{942FC9DF-C45E-4090-9593-E119DDEC1281}" type="presParOf" srcId="{B1508FFC-94F0-4520-9A1B-289ED82E2274}" destId="{33AE572B-979A-44CB-B064-5256A00B73E1}" srcOrd="3" destOrd="0" presId="urn:microsoft.com/office/officeart/2005/8/layout/hierarchy6"/>
    <dgm:cxn modelId="{E3D57A6D-D8E1-4ACD-BBF2-4A97232998D7}" type="presParOf" srcId="{33AE572B-979A-44CB-B064-5256A00B73E1}" destId="{C20F38DB-33BF-41BA-BD51-48375449B00A}" srcOrd="0" destOrd="0" presId="urn:microsoft.com/office/officeart/2005/8/layout/hierarchy6"/>
    <dgm:cxn modelId="{F9C8CBA7-DE44-4E35-86BE-5BC74B3C3423}" type="presParOf" srcId="{33AE572B-979A-44CB-B064-5256A00B73E1}" destId="{9A90A317-31F5-43A1-8A09-7C296D580235}" srcOrd="1" destOrd="0" presId="urn:microsoft.com/office/officeart/2005/8/layout/hierarchy6"/>
    <dgm:cxn modelId="{0CC15545-70FD-44FD-BBF8-60D961463046}" type="presParOf" srcId="{49D92A99-B67F-4610-9B90-85EEE1996BB0}" destId="{D609F974-13C1-46E1-89D7-7CF60E2EA37D}" srcOrd="2" destOrd="0" presId="urn:microsoft.com/office/officeart/2005/8/layout/hierarchy6"/>
    <dgm:cxn modelId="{2A283B11-52A9-4E11-8FC4-7AD6858B2AFE}" type="presParOf" srcId="{49D92A99-B67F-4610-9B90-85EEE1996BB0}" destId="{49490719-C3C6-4A8F-863B-24B3D4E9B8A3}" srcOrd="3" destOrd="0" presId="urn:microsoft.com/office/officeart/2005/8/layout/hierarchy6"/>
    <dgm:cxn modelId="{7EF48AEB-084F-4597-A92C-487C0DA0A14B}" type="presParOf" srcId="{49490719-C3C6-4A8F-863B-24B3D4E9B8A3}" destId="{8047B247-48FA-4277-A5A4-E16C01EA1F94}" srcOrd="0" destOrd="0" presId="urn:microsoft.com/office/officeart/2005/8/layout/hierarchy6"/>
    <dgm:cxn modelId="{1B062D54-30A6-46CD-B091-7693C3ECE34E}" type="presParOf" srcId="{49490719-C3C6-4A8F-863B-24B3D4E9B8A3}" destId="{E5227585-AAE4-4995-910F-1D91EA5F5DC0}" srcOrd="1" destOrd="0" presId="urn:microsoft.com/office/officeart/2005/8/layout/hierarchy6"/>
    <dgm:cxn modelId="{5B350C76-F1F6-4B3E-8A20-1A978D1323CE}" type="presParOf" srcId="{A7136220-AC29-48A6-B203-83758603AA8E}" destId="{3BE59865-761F-46EE-AE19-2B8395186A7B}"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9D9256-A111-4D39-B77B-3F0E069E83FE}"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DCE164FF-5B1E-4600-B4CC-BE61F38B84A2}">
      <dgm:prSet phldrT="[Text]"/>
      <dgm:spPr/>
      <dgm:t>
        <a:bodyPr/>
        <a:lstStyle/>
        <a:p>
          <a:r>
            <a:rPr lang="en-GB" dirty="0" smtClean="0"/>
            <a:t>Food and Drink</a:t>
          </a:r>
          <a:endParaRPr lang="en-GB" dirty="0"/>
        </a:p>
      </dgm:t>
    </dgm:pt>
    <dgm:pt modelId="{C57F8944-27CB-402F-BBDC-65E27671835C}" type="parTrans" cxnId="{C6A54965-FA03-48A8-8FB4-4EF16871EFF4}">
      <dgm:prSet/>
      <dgm:spPr/>
      <dgm:t>
        <a:bodyPr/>
        <a:lstStyle/>
        <a:p>
          <a:endParaRPr lang="en-GB"/>
        </a:p>
      </dgm:t>
    </dgm:pt>
    <dgm:pt modelId="{68237948-53FF-4695-9941-61A2B1C7AAD6}" type="sibTrans" cxnId="{C6A54965-FA03-48A8-8FB4-4EF16871EFF4}">
      <dgm:prSet/>
      <dgm:spPr/>
      <dgm:t>
        <a:bodyPr/>
        <a:lstStyle/>
        <a:p>
          <a:endParaRPr lang="en-GB"/>
        </a:p>
      </dgm:t>
    </dgm:pt>
    <dgm:pt modelId="{B783822A-C76C-4CAB-9A05-36D7CE4834B3}">
      <dgm:prSet phldrT="[Text]" custT="1"/>
      <dgm:spPr/>
      <dgm:t>
        <a:bodyPr/>
        <a:lstStyle/>
        <a:p>
          <a:r>
            <a:rPr lang="en-GB" sz="2800" b="1" dirty="0" smtClean="0"/>
            <a:t>c</a:t>
          </a:r>
          <a:endParaRPr lang="en-GB" sz="2800" b="1" dirty="0"/>
        </a:p>
      </dgm:t>
    </dgm:pt>
    <dgm:pt modelId="{30B78EE3-A228-4406-8C80-D9CC301B6754}" type="parTrans" cxnId="{705CEF0B-E01E-4DB2-9FB2-2744F7B7E015}">
      <dgm:prSet/>
      <dgm:spPr/>
      <dgm:t>
        <a:bodyPr/>
        <a:lstStyle/>
        <a:p>
          <a:endParaRPr lang="en-GB"/>
        </a:p>
      </dgm:t>
    </dgm:pt>
    <dgm:pt modelId="{68F11D51-1D3E-41A1-B987-A019010E96DA}" type="sibTrans" cxnId="{705CEF0B-E01E-4DB2-9FB2-2744F7B7E015}">
      <dgm:prSet/>
      <dgm:spPr/>
      <dgm:t>
        <a:bodyPr/>
        <a:lstStyle/>
        <a:p>
          <a:endParaRPr lang="en-GB"/>
        </a:p>
      </dgm:t>
    </dgm:pt>
    <dgm:pt modelId="{39DC527A-AC56-4D8A-B6B6-F346C17AC816}">
      <dgm:prSet phldrT="[Text]" custT="1"/>
      <dgm:spPr/>
      <dgm:t>
        <a:bodyPr/>
        <a:lstStyle/>
        <a:p>
          <a:r>
            <a:rPr lang="en-GB" sz="2800" b="1" dirty="0" smtClean="0"/>
            <a:t>b</a:t>
          </a:r>
          <a:endParaRPr lang="en-GB" sz="2800" b="1" dirty="0"/>
        </a:p>
      </dgm:t>
    </dgm:pt>
    <dgm:pt modelId="{742BB236-6443-4DA6-B36E-6365DB521AC2}" type="parTrans" cxnId="{39FBCC0E-3888-4268-AD07-3907F133D39A}">
      <dgm:prSet/>
      <dgm:spPr/>
      <dgm:t>
        <a:bodyPr/>
        <a:lstStyle/>
        <a:p>
          <a:endParaRPr lang="en-GB"/>
        </a:p>
      </dgm:t>
    </dgm:pt>
    <dgm:pt modelId="{ED89E69A-F26C-46D3-9FD3-9E22507810F3}" type="sibTrans" cxnId="{39FBCC0E-3888-4268-AD07-3907F133D39A}">
      <dgm:prSet/>
      <dgm:spPr/>
      <dgm:t>
        <a:bodyPr/>
        <a:lstStyle/>
        <a:p>
          <a:endParaRPr lang="en-GB"/>
        </a:p>
      </dgm:t>
    </dgm:pt>
    <dgm:pt modelId="{4ECB056C-E8E2-4F06-8013-1A060DBB8B99}">
      <dgm:prSet phldrT="[Text]" custT="1"/>
      <dgm:spPr/>
      <dgm:t>
        <a:bodyPr/>
        <a:lstStyle/>
        <a:p>
          <a:r>
            <a:rPr lang="en-GB" sz="2800" b="1" dirty="0" smtClean="0"/>
            <a:t>¬ b</a:t>
          </a:r>
          <a:endParaRPr lang="en-GB" sz="2800" b="1" dirty="0"/>
        </a:p>
      </dgm:t>
    </dgm:pt>
    <dgm:pt modelId="{3E88EBDC-793E-4662-9976-BB16039D95D2}" type="parTrans" cxnId="{389A35C5-C5F8-47CC-9B2A-063DAE5584E3}">
      <dgm:prSet/>
      <dgm:spPr/>
      <dgm:t>
        <a:bodyPr/>
        <a:lstStyle/>
        <a:p>
          <a:endParaRPr lang="en-GB"/>
        </a:p>
      </dgm:t>
    </dgm:pt>
    <dgm:pt modelId="{9EC74705-89ED-4741-AF5F-34C48B17DF13}" type="sibTrans" cxnId="{389A35C5-C5F8-47CC-9B2A-063DAE5584E3}">
      <dgm:prSet/>
      <dgm:spPr/>
      <dgm:t>
        <a:bodyPr/>
        <a:lstStyle/>
        <a:p>
          <a:endParaRPr lang="en-GB"/>
        </a:p>
      </dgm:t>
    </dgm:pt>
    <dgm:pt modelId="{3AC377B0-E12C-4C80-8F41-00A5A04B73F8}">
      <dgm:prSet phldrT="[Text]" custT="1"/>
      <dgm:spPr/>
      <dgm:t>
        <a:bodyPr/>
        <a:lstStyle/>
        <a:p>
          <a:r>
            <a:rPr lang="en-GB" sz="2800" b="1" dirty="0" smtClean="0"/>
            <a:t>¬ c</a:t>
          </a:r>
          <a:endParaRPr lang="en-GB" sz="2800" b="1" dirty="0"/>
        </a:p>
      </dgm:t>
    </dgm:pt>
    <dgm:pt modelId="{43391C1D-4201-4AD9-BA52-C5F108560894}" type="parTrans" cxnId="{B09CE842-5EF6-4890-852C-2031DFA1D671}">
      <dgm:prSet/>
      <dgm:spPr/>
      <dgm:t>
        <a:bodyPr/>
        <a:lstStyle/>
        <a:p>
          <a:endParaRPr lang="en-GB"/>
        </a:p>
      </dgm:t>
    </dgm:pt>
    <dgm:pt modelId="{651BA019-3613-480E-8E5D-7FD0E6C35DA0}" type="sibTrans" cxnId="{B09CE842-5EF6-4890-852C-2031DFA1D671}">
      <dgm:prSet/>
      <dgm:spPr/>
      <dgm:t>
        <a:bodyPr/>
        <a:lstStyle/>
        <a:p>
          <a:endParaRPr lang="en-GB"/>
        </a:p>
      </dgm:t>
    </dgm:pt>
    <dgm:pt modelId="{2FB8D791-4345-419F-801E-83050B12DDE6}" type="pres">
      <dgm:prSet presAssocID="{FF9D9256-A111-4D39-B77B-3F0E069E83FE}" presName="mainComposite" presStyleCnt="0">
        <dgm:presLayoutVars>
          <dgm:chPref val="1"/>
          <dgm:dir/>
          <dgm:animOne val="branch"/>
          <dgm:animLvl val="lvl"/>
          <dgm:resizeHandles val="exact"/>
        </dgm:presLayoutVars>
      </dgm:prSet>
      <dgm:spPr/>
      <dgm:t>
        <a:bodyPr/>
        <a:lstStyle/>
        <a:p>
          <a:endParaRPr lang="en-GB"/>
        </a:p>
      </dgm:t>
    </dgm:pt>
    <dgm:pt modelId="{FE4B4C66-5376-451C-A533-04695449F6F4}" type="pres">
      <dgm:prSet presAssocID="{FF9D9256-A111-4D39-B77B-3F0E069E83FE}" presName="hierFlow" presStyleCnt="0"/>
      <dgm:spPr/>
    </dgm:pt>
    <dgm:pt modelId="{1458F885-0844-4B4A-8717-982957B40A13}" type="pres">
      <dgm:prSet presAssocID="{FF9D9256-A111-4D39-B77B-3F0E069E83FE}" presName="hierChild1" presStyleCnt="0">
        <dgm:presLayoutVars>
          <dgm:chPref val="1"/>
          <dgm:animOne val="branch"/>
          <dgm:animLvl val="lvl"/>
        </dgm:presLayoutVars>
      </dgm:prSet>
      <dgm:spPr/>
    </dgm:pt>
    <dgm:pt modelId="{D40A4E58-60C1-4E7C-B4FD-E0F04E931217}" type="pres">
      <dgm:prSet presAssocID="{DCE164FF-5B1E-4600-B4CC-BE61F38B84A2}" presName="Name14" presStyleCnt="0"/>
      <dgm:spPr/>
    </dgm:pt>
    <dgm:pt modelId="{F1F92874-ACB0-4EB7-ACA2-D152AB40026E}" type="pres">
      <dgm:prSet presAssocID="{DCE164FF-5B1E-4600-B4CC-BE61F38B84A2}" presName="level1Shape" presStyleLbl="node0" presStyleIdx="0" presStyleCnt="1" custScaleY="47570">
        <dgm:presLayoutVars>
          <dgm:chPref val="3"/>
        </dgm:presLayoutVars>
      </dgm:prSet>
      <dgm:spPr>
        <a:prstGeom prst="rect">
          <a:avLst/>
        </a:prstGeom>
      </dgm:spPr>
      <dgm:t>
        <a:bodyPr/>
        <a:lstStyle/>
        <a:p>
          <a:endParaRPr lang="en-GB"/>
        </a:p>
      </dgm:t>
    </dgm:pt>
    <dgm:pt modelId="{30C3F0CE-9EA4-4026-A17A-C3FB26456BA6}" type="pres">
      <dgm:prSet presAssocID="{DCE164FF-5B1E-4600-B4CC-BE61F38B84A2}" presName="hierChild2" presStyleCnt="0"/>
      <dgm:spPr/>
    </dgm:pt>
    <dgm:pt modelId="{1308EE43-1C76-4B7E-8DEA-678384D9BBAC}" type="pres">
      <dgm:prSet presAssocID="{30B78EE3-A228-4406-8C80-D9CC301B6754}" presName="Name19" presStyleLbl="parChTrans1D2" presStyleIdx="0" presStyleCnt="2"/>
      <dgm:spPr/>
      <dgm:t>
        <a:bodyPr/>
        <a:lstStyle/>
        <a:p>
          <a:endParaRPr lang="en-GB"/>
        </a:p>
      </dgm:t>
    </dgm:pt>
    <dgm:pt modelId="{DF98A679-0855-4C67-8CCA-B92942484282}" type="pres">
      <dgm:prSet presAssocID="{B783822A-C76C-4CAB-9A05-36D7CE4834B3}" presName="Name21" presStyleCnt="0"/>
      <dgm:spPr/>
    </dgm:pt>
    <dgm:pt modelId="{30AE81FD-8C5E-4E6D-A394-9481E8CDB832}" type="pres">
      <dgm:prSet presAssocID="{B783822A-C76C-4CAB-9A05-36D7CE4834B3}" presName="level2Shape" presStyleLbl="node2" presStyleIdx="0" presStyleCnt="2" custScaleY="59319"/>
      <dgm:spPr>
        <a:prstGeom prst="rect">
          <a:avLst/>
        </a:prstGeom>
      </dgm:spPr>
      <dgm:t>
        <a:bodyPr/>
        <a:lstStyle/>
        <a:p>
          <a:endParaRPr lang="en-GB"/>
        </a:p>
      </dgm:t>
    </dgm:pt>
    <dgm:pt modelId="{63C9F2DD-EA3D-4EC0-BBD8-74A536B24597}" type="pres">
      <dgm:prSet presAssocID="{B783822A-C76C-4CAB-9A05-36D7CE4834B3}" presName="hierChild3" presStyleCnt="0"/>
      <dgm:spPr/>
    </dgm:pt>
    <dgm:pt modelId="{670A18CD-B147-45F3-BC08-FB43F1E3D025}" type="pres">
      <dgm:prSet presAssocID="{742BB236-6443-4DA6-B36E-6365DB521AC2}" presName="Name19" presStyleLbl="parChTrans1D3" presStyleIdx="0" presStyleCnt="2"/>
      <dgm:spPr/>
      <dgm:t>
        <a:bodyPr/>
        <a:lstStyle/>
        <a:p>
          <a:endParaRPr lang="en-GB"/>
        </a:p>
      </dgm:t>
    </dgm:pt>
    <dgm:pt modelId="{3A1C213D-D0E7-4641-A93E-EAA54F25E035}" type="pres">
      <dgm:prSet presAssocID="{39DC527A-AC56-4D8A-B6B6-F346C17AC816}" presName="Name21" presStyleCnt="0"/>
      <dgm:spPr/>
    </dgm:pt>
    <dgm:pt modelId="{ABED0369-842A-4441-B3D0-A5DB0174BBA3}" type="pres">
      <dgm:prSet presAssocID="{39DC527A-AC56-4D8A-B6B6-F346C17AC816}" presName="level2Shape" presStyleLbl="node3" presStyleIdx="0" presStyleCnt="2" custScaleY="59302"/>
      <dgm:spPr>
        <a:prstGeom prst="rect">
          <a:avLst/>
        </a:prstGeom>
      </dgm:spPr>
      <dgm:t>
        <a:bodyPr/>
        <a:lstStyle/>
        <a:p>
          <a:endParaRPr lang="en-GB"/>
        </a:p>
      </dgm:t>
    </dgm:pt>
    <dgm:pt modelId="{18B4E9A2-DBD0-4002-A969-18D819AA8F99}" type="pres">
      <dgm:prSet presAssocID="{39DC527A-AC56-4D8A-B6B6-F346C17AC816}" presName="hierChild3" presStyleCnt="0"/>
      <dgm:spPr/>
    </dgm:pt>
    <dgm:pt modelId="{AC9197F7-804C-4224-A374-9A356EF3A43D}" type="pres">
      <dgm:prSet presAssocID="{3E88EBDC-793E-4662-9976-BB16039D95D2}" presName="Name19" presStyleLbl="parChTrans1D3" presStyleIdx="1" presStyleCnt="2"/>
      <dgm:spPr/>
      <dgm:t>
        <a:bodyPr/>
        <a:lstStyle/>
        <a:p>
          <a:endParaRPr lang="en-GB"/>
        </a:p>
      </dgm:t>
    </dgm:pt>
    <dgm:pt modelId="{47F7B577-8772-4294-9F65-6D62731E97F1}" type="pres">
      <dgm:prSet presAssocID="{4ECB056C-E8E2-4F06-8013-1A060DBB8B99}" presName="Name21" presStyleCnt="0"/>
      <dgm:spPr/>
    </dgm:pt>
    <dgm:pt modelId="{5315B047-26C1-4AC3-8BFB-8B8A7E6D1DF0}" type="pres">
      <dgm:prSet presAssocID="{4ECB056C-E8E2-4F06-8013-1A060DBB8B99}" presName="level2Shape" presStyleLbl="node3" presStyleIdx="1" presStyleCnt="2" custScaleY="58451" custLinFactNeighborX="-3085" custLinFactNeighborY="-2141"/>
      <dgm:spPr>
        <a:prstGeom prst="rect">
          <a:avLst/>
        </a:prstGeom>
      </dgm:spPr>
      <dgm:t>
        <a:bodyPr/>
        <a:lstStyle/>
        <a:p>
          <a:endParaRPr lang="en-GB"/>
        </a:p>
      </dgm:t>
    </dgm:pt>
    <dgm:pt modelId="{F702D8FF-A9AB-4F84-8563-1FF53B621BC3}" type="pres">
      <dgm:prSet presAssocID="{4ECB056C-E8E2-4F06-8013-1A060DBB8B99}" presName="hierChild3" presStyleCnt="0"/>
      <dgm:spPr/>
    </dgm:pt>
    <dgm:pt modelId="{45B8BAE8-723F-45E7-9B0D-A5C0580A92DE}" type="pres">
      <dgm:prSet presAssocID="{43391C1D-4201-4AD9-BA52-C5F108560894}" presName="Name19" presStyleLbl="parChTrans1D2" presStyleIdx="1" presStyleCnt="2"/>
      <dgm:spPr/>
      <dgm:t>
        <a:bodyPr/>
        <a:lstStyle/>
        <a:p>
          <a:endParaRPr lang="en-GB"/>
        </a:p>
      </dgm:t>
    </dgm:pt>
    <dgm:pt modelId="{1D09D915-3FCE-40A0-917B-7042230E3E4B}" type="pres">
      <dgm:prSet presAssocID="{3AC377B0-E12C-4C80-8F41-00A5A04B73F8}" presName="Name21" presStyleCnt="0"/>
      <dgm:spPr/>
    </dgm:pt>
    <dgm:pt modelId="{178E5CF1-7D88-4A23-88FF-11E607ABA123}" type="pres">
      <dgm:prSet presAssocID="{3AC377B0-E12C-4C80-8F41-00A5A04B73F8}" presName="level2Shape" presStyleLbl="node2" presStyleIdx="1" presStyleCnt="2" custScaleY="59274"/>
      <dgm:spPr>
        <a:prstGeom prst="rect">
          <a:avLst/>
        </a:prstGeom>
      </dgm:spPr>
      <dgm:t>
        <a:bodyPr/>
        <a:lstStyle/>
        <a:p>
          <a:endParaRPr lang="en-GB"/>
        </a:p>
      </dgm:t>
    </dgm:pt>
    <dgm:pt modelId="{1DEB9B8D-2534-45A6-8A99-1AE369FBA7ED}" type="pres">
      <dgm:prSet presAssocID="{3AC377B0-E12C-4C80-8F41-00A5A04B73F8}" presName="hierChild3" presStyleCnt="0"/>
      <dgm:spPr/>
    </dgm:pt>
    <dgm:pt modelId="{405AEB54-B2BF-41DC-B34C-A7FA3004B256}" type="pres">
      <dgm:prSet presAssocID="{FF9D9256-A111-4D39-B77B-3F0E069E83FE}" presName="bgShapesFlow" presStyleCnt="0"/>
      <dgm:spPr/>
    </dgm:pt>
  </dgm:ptLst>
  <dgm:cxnLst>
    <dgm:cxn modelId="{389A35C5-C5F8-47CC-9B2A-063DAE5584E3}" srcId="{B783822A-C76C-4CAB-9A05-36D7CE4834B3}" destId="{4ECB056C-E8E2-4F06-8013-1A060DBB8B99}" srcOrd="1" destOrd="0" parTransId="{3E88EBDC-793E-4662-9976-BB16039D95D2}" sibTransId="{9EC74705-89ED-4741-AF5F-34C48B17DF13}"/>
    <dgm:cxn modelId="{0355C3CD-ABB2-42A7-94D9-45E1FB8B3A5F}" type="presOf" srcId="{4ECB056C-E8E2-4F06-8013-1A060DBB8B99}" destId="{5315B047-26C1-4AC3-8BFB-8B8A7E6D1DF0}" srcOrd="0" destOrd="0" presId="urn:microsoft.com/office/officeart/2005/8/layout/hierarchy6"/>
    <dgm:cxn modelId="{AF605CAB-BCC8-4BF9-A387-5F03533035F8}" type="presOf" srcId="{39DC527A-AC56-4D8A-B6B6-F346C17AC816}" destId="{ABED0369-842A-4441-B3D0-A5DB0174BBA3}" srcOrd="0" destOrd="0" presId="urn:microsoft.com/office/officeart/2005/8/layout/hierarchy6"/>
    <dgm:cxn modelId="{2FFC10B2-B405-48D9-81E2-8C162F9FA46E}" type="presOf" srcId="{FF9D9256-A111-4D39-B77B-3F0E069E83FE}" destId="{2FB8D791-4345-419F-801E-83050B12DDE6}" srcOrd="0" destOrd="0" presId="urn:microsoft.com/office/officeart/2005/8/layout/hierarchy6"/>
    <dgm:cxn modelId="{EAA19923-61BB-469B-BCF8-A06CFE09CB25}" type="presOf" srcId="{742BB236-6443-4DA6-B36E-6365DB521AC2}" destId="{670A18CD-B147-45F3-BC08-FB43F1E3D025}" srcOrd="0" destOrd="0" presId="urn:microsoft.com/office/officeart/2005/8/layout/hierarchy6"/>
    <dgm:cxn modelId="{1D6C566B-3809-4297-8A8A-E39A79E6D12C}" type="presOf" srcId="{B783822A-C76C-4CAB-9A05-36D7CE4834B3}" destId="{30AE81FD-8C5E-4E6D-A394-9481E8CDB832}" srcOrd="0" destOrd="0" presId="urn:microsoft.com/office/officeart/2005/8/layout/hierarchy6"/>
    <dgm:cxn modelId="{51B8FAFB-9C0D-48FD-9E1F-B850CDF64394}" type="presOf" srcId="{3AC377B0-E12C-4C80-8F41-00A5A04B73F8}" destId="{178E5CF1-7D88-4A23-88FF-11E607ABA123}" srcOrd="0" destOrd="0" presId="urn:microsoft.com/office/officeart/2005/8/layout/hierarchy6"/>
    <dgm:cxn modelId="{8AFAB3AF-D2B9-4FEB-B848-07508EE1D138}" type="presOf" srcId="{3E88EBDC-793E-4662-9976-BB16039D95D2}" destId="{AC9197F7-804C-4224-A374-9A356EF3A43D}" srcOrd="0" destOrd="0" presId="urn:microsoft.com/office/officeart/2005/8/layout/hierarchy6"/>
    <dgm:cxn modelId="{DB3EEB10-FBB6-47FF-BAF1-3D98A70B0865}" type="presOf" srcId="{43391C1D-4201-4AD9-BA52-C5F108560894}" destId="{45B8BAE8-723F-45E7-9B0D-A5C0580A92DE}" srcOrd="0" destOrd="0" presId="urn:microsoft.com/office/officeart/2005/8/layout/hierarchy6"/>
    <dgm:cxn modelId="{C6A54965-FA03-48A8-8FB4-4EF16871EFF4}" srcId="{FF9D9256-A111-4D39-B77B-3F0E069E83FE}" destId="{DCE164FF-5B1E-4600-B4CC-BE61F38B84A2}" srcOrd="0" destOrd="0" parTransId="{C57F8944-27CB-402F-BBDC-65E27671835C}" sibTransId="{68237948-53FF-4695-9941-61A2B1C7AAD6}"/>
    <dgm:cxn modelId="{B09CE842-5EF6-4890-852C-2031DFA1D671}" srcId="{DCE164FF-5B1E-4600-B4CC-BE61F38B84A2}" destId="{3AC377B0-E12C-4C80-8F41-00A5A04B73F8}" srcOrd="1" destOrd="0" parTransId="{43391C1D-4201-4AD9-BA52-C5F108560894}" sibTransId="{651BA019-3613-480E-8E5D-7FD0E6C35DA0}"/>
    <dgm:cxn modelId="{39FBCC0E-3888-4268-AD07-3907F133D39A}" srcId="{B783822A-C76C-4CAB-9A05-36D7CE4834B3}" destId="{39DC527A-AC56-4D8A-B6B6-F346C17AC816}" srcOrd="0" destOrd="0" parTransId="{742BB236-6443-4DA6-B36E-6365DB521AC2}" sibTransId="{ED89E69A-F26C-46D3-9FD3-9E22507810F3}"/>
    <dgm:cxn modelId="{514FB87D-A714-4570-8DAF-9D4D9196E8A1}" type="presOf" srcId="{30B78EE3-A228-4406-8C80-D9CC301B6754}" destId="{1308EE43-1C76-4B7E-8DEA-678384D9BBAC}" srcOrd="0" destOrd="0" presId="urn:microsoft.com/office/officeart/2005/8/layout/hierarchy6"/>
    <dgm:cxn modelId="{86757C6A-6998-4138-9CD4-C46298F68B22}" type="presOf" srcId="{DCE164FF-5B1E-4600-B4CC-BE61F38B84A2}" destId="{F1F92874-ACB0-4EB7-ACA2-D152AB40026E}" srcOrd="0" destOrd="0" presId="urn:microsoft.com/office/officeart/2005/8/layout/hierarchy6"/>
    <dgm:cxn modelId="{705CEF0B-E01E-4DB2-9FB2-2744F7B7E015}" srcId="{DCE164FF-5B1E-4600-B4CC-BE61F38B84A2}" destId="{B783822A-C76C-4CAB-9A05-36D7CE4834B3}" srcOrd="0" destOrd="0" parTransId="{30B78EE3-A228-4406-8C80-D9CC301B6754}" sibTransId="{68F11D51-1D3E-41A1-B987-A019010E96DA}"/>
    <dgm:cxn modelId="{35BFC201-104A-4C1C-B0BA-0D601C1D4A2F}" type="presParOf" srcId="{2FB8D791-4345-419F-801E-83050B12DDE6}" destId="{FE4B4C66-5376-451C-A533-04695449F6F4}" srcOrd="0" destOrd="0" presId="urn:microsoft.com/office/officeart/2005/8/layout/hierarchy6"/>
    <dgm:cxn modelId="{A3C1D470-87EE-4F40-B8B8-F79F8CE78982}" type="presParOf" srcId="{FE4B4C66-5376-451C-A533-04695449F6F4}" destId="{1458F885-0844-4B4A-8717-982957B40A13}" srcOrd="0" destOrd="0" presId="urn:microsoft.com/office/officeart/2005/8/layout/hierarchy6"/>
    <dgm:cxn modelId="{77C8D53B-A5EC-40B4-BAC6-9CAD59D8A164}" type="presParOf" srcId="{1458F885-0844-4B4A-8717-982957B40A13}" destId="{D40A4E58-60C1-4E7C-B4FD-E0F04E931217}" srcOrd="0" destOrd="0" presId="urn:microsoft.com/office/officeart/2005/8/layout/hierarchy6"/>
    <dgm:cxn modelId="{F1892A95-FB17-4E32-973A-088ECA36949F}" type="presParOf" srcId="{D40A4E58-60C1-4E7C-B4FD-E0F04E931217}" destId="{F1F92874-ACB0-4EB7-ACA2-D152AB40026E}" srcOrd="0" destOrd="0" presId="urn:microsoft.com/office/officeart/2005/8/layout/hierarchy6"/>
    <dgm:cxn modelId="{7E7F668B-1CC7-4CE7-956C-999C1D9F773C}" type="presParOf" srcId="{D40A4E58-60C1-4E7C-B4FD-E0F04E931217}" destId="{30C3F0CE-9EA4-4026-A17A-C3FB26456BA6}" srcOrd="1" destOrd="0" presId="urn:microsoft.com/office/officeart/2005/8/layout/hierarchy6"/>
    <dgm:cxn modelId="{7B67FA66-2965-4FA4-9389-6B5FDABBE018}" type="presParOf" srcId="{30C3F0CE-9EA4-4026-A17A-C3FB26456BA6}" destId="{1308EE43-1C76-4B7E-8DEA-678384D9BBAC}" srcOrd="0" destOrd="0" presId="urn:microsoft.com/office/officeart/2005/8/layout/hierarchy6"/>
    <dgm:cxn modelId="{CF6297B2-75E1-4897-8454-DE06BDFA3931}" type="presParOf" srcId="{30C3F0CE-9EA4-4026-A17A-C3FB26456BA6}" destId="{DF98A679-0855-4C67-8CCA-B92942484282}" srcOrd="1" destOrd="0" presId="urn:microsoft.com/office/officeart/2005/8/layout/hierarchy6"/>
    <dgm:cxn modelId="{BAA3ACBD-0229-4274-90BC-69A9B52EB808}" type="presParOf" srcId="{DF98A679-0855-4C67-8CCA-B92942484282}" destId="{30AE81FD-8C5E-4E6D-A394-9481E8CDB832}" srcOrd="0" destOrd="0" presId="urn:microsoft.com/office/officeart/2005/8/layout/hierarchy6"/>
    <dgm:cxn modelId="{5C57DC67-4347-40AA-AF81-0869A681D6F6}" type="presParOf" srcId="{DF98A679-0855-4C67-8CCA-B92942484282}" destId="{63C9F2DD-EA3D-4EC0-BBD8-74A536B24597}" srcOrd="1" destOrd="0" presId="urn:microsoft.com/office/officeart/2005/8/layout/hierarchy6"/>
    <dgm:cxn modelId="{ABDC1D52-4E62-4095-BF41-7957998AF5B9}" type="presParOf" srcId="{63C9F2DD-EA3D-4EC0-BBD8-74A536B24597}" destId="{670A18CD-B147-45F3-BC08-FB43F1E3D025}" srcOrd="0" destOrd="0" presId="urn:microsoft.com/office/officeart/2005/8/layout/hierarchy6"/>
    <dgm:cxn modelId="{79029E9C-54A1-4237-A358-8502698006FA}" type="presParOf" srcId="{63C9F2DD-EA3D-4EC0-BBD8-74A536B24597}" destId="{3A1C213D-D0E7-4641-A93E-EAA54F25E035}" srcOrd="1" destOrd="0" presId="urn:microsoft.com/office/officeart/2005/8/layout/hierarchy6"/>
    <dgm:cxn modelId="{FC7EC33E-036C-4BC5-8A44-D1D9A831B608}" type="presParOf" srcId="{3A1C213D-D0E7-4641-A93E-EAA54F25E035}" destId="{ABED0369-842A-4441-B3D0-A5DB0174BBA3}" srcOrd="0" destOrd="0" presId="urn:microsoft.com/office/officeart/2005/8/layout/hierarchy6"/>
    <dgm:cxn modelId="{216A135F-B7D7-49C5-9888-3319F0C8E7E4}" type="presParOf" srcId="{3A1C213D-D0E7-4641-A93E-EAA54F25E035}" destId="{18B4E9A2-DBD0-4002-A969-18D819AA8F99}" srcOrd="1" destOrd="0" presId="urn:microsoft.com/office/officeart/2005/8/layout/hierarchy6"/>
    <dgm:cxn modelId="{07848498-85D6-4667-BFF8-49A00DD1B2C6}" type="presParOf" srcId="{63C9F2DD-EA3D-4EC0-BBD8-74A536B24597}" destId="{AC9197F7-804C-4224-A374-9A356EF3A43D}" srcOrd="2" destOrd="0" presId="urn:microsoft.com/office/officeart/2005/8/layout/hierarchy6"/>
    <dgm:cxn modelId="{425E18B1-0E3E-4973-B8F6-3C7D381F4BCF}" type="presParOf" srcId="{63C9F2DD-EA3D-4EC0-BBD8-74A536B24597}" destId="{47F7B577-8772-4294-9F65-6D62731E97F1}" srcOrd="3" destOrd="0" presId="urn:microsoft.com/office/officeart/2005/8/layout/hierarchy6"/>
    <dgm:cxn modelId="{10E42144-354A-4854-8F0A-72BF06C9356A}" type="presParOf" srcId="{47F7B577-8772-4294-9F65-6D62731E97F1}" destId="{5315B047-26C1-4AC3-8BFB-8B8A7E6D1DF0}" srcOrd="0" destOrd="0" presId="urn:microsoft.com/office/officeart/2005/8/layout/hierarchy6"/>
    <dgm:cxn modelId="{E1700BE3-CFED-4808-B3A0-C00BE85CE5C7}" type="presParOf" srcId="{47F7B577-8772-4294-9F65-6D62731E97F1}" destId="{F702D8FF-A9AB-4F84-8563-1FF53B621BC3}" srcOrd="1" destOrd="0" presId="urn:microsoft.com/office/officeart/2005/8/layout/hierarchy6"/>
    <dgm:cxn modelId="{D728F862-3CE0-4063-8E6E-D82C637219EB}" type="presParOf" srcId="{30C3F0CE-9EA4-4026-A17A-C3FB26456BA6}" destId="{45B8BAE8-723F-45E7-9B0D-A5C0580A92DE}" srcOrd="2" destOrd="0" presId="urn:microsoft.com/office/officeart/2005/8/layout/hierarchy6"/>
    <dgm:cxn modelId="{A197A1EF-C855-49AF-92FE-CBFDEFC00DAD}" type="presParOf" srcId="{30C3F0CE-9EA4-4026-A17A-C3FB26456BA6}" destId="{1D09D915-3FCE-40A0-917B-7042230E3E4B}" srcOrd="3" destOrd="0" presId="urn:microsoft.com/office/officeart/2005/8/layout/hierarchy6"/>
    <dgm:cxn modelId="{53DE951B-33BD-4661-B0C6-BB1125B5BC8B}" type="presParOf" srcId="{1D09D915-3FCE-40A0-917B-7042230E3E4B}" destId="{178E5CF1-7D88-4A23-88FF-11E607ABA123}" srcOrd="0" destOrd="0" presId="urn:microsoft.com/office/officeart/2005/8/layout/hierarchy6"/>
    <dgm:cxn modelId="{3D8850C7-5CF4-4F04-AA82-537774EC0954}" type="presParOf" srcId="{1D09D915-3FCE-40A0-917B-7042230E3E4B}" destId="{1DEB9B8D-2534-45A6-8A99-1AE369FBA7ED}" srcOrd="1" destOrd="0" presId="urn:microsoft.com/office/officeart/2005/8/layout/hierarchy6"/>
    <dgm:cxn modelId="{1567302B-FFD7-4C1B-A106-885A309369AB}" type="presParOf" srcId="{2FB8D791-4345-419F-801E-83050B12DDE6}" destId="{405AEB54-B2BF-41DC-B34C-A7FA3004B256}"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95DEABD-013D-4B1D-A2C0-D0D934519B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7B2F3C42-BDC0-4918-9403-12113E3AD3FA}">
      <dgm:prSet phldrT="[Text]"/>
      <dgm:spPr/>
      <dgm:t>
        <a:bodyPr/>
        <a:lstStyle/>
        <a:p>
          <a:r>
            <a:rPr lang="en-GB" dirty="0" smtClean="0"/>
            <a:t>Pour drink of coffee</a:t>
          </a:r>
          <a:endParaRPr lang="en-GB" dirty="0"/>
        </a:p>
      </dgm:t>
    </dgm:pt>
    <dgm:pt modelId="{B58CB698-DD20-4A43-B4A7-AF9EEA51AC9C}" type="parTrans" cxnId="{9E691298-A7F1-4C36-98D4-D9D43B6C84A1}">
      <dgm:prSet/>
      <dgm:spPr/>
      <dgm:t>
        <a:bodyPr/>
        <a:lstStyle/>
        <a:p>
          <a:endParaRPr lang="en-GB"/>
        </a:p>
      </dgm:t>
    </dgm:pt>
    <dgm:pt modelId="{A0FFCC9F-7FC4-40D3-8540-17235DA7E204}" type="sibTrans" cxnId="{9E691298-A7F1-4C36-98D4-D9D43B6C84A1}">
      <dgm:prSet/>
      <dgm:spPr/>
      <dgm:t>
        <a:bodyPr/>
        <a:lstStyle/>
        <a:p>
          <a:endParaRPr lang="en-GB"/>
        </a:p>
      </dgm:t>
    </dgm:pt>
    <dgm:pt modelId="{C930E750-84B6-41A4-988A-1AA280150C13}">
      <dgm:prSet phldrT="[Text]"/>
      <dgm:spPr>
        <a:noFill/>
        <a:ln>
          <a:noFill/>
        </a:ln>
      </dgm:spPr>
      <dgm:t>
        <a:bodyPr/>
        <a:lstStyle/>
        <a:p>
          <a:r>
            <a:rPr lang="en-GB" b="1" dirty="0" smtClean="0">
              <a:solidFill>
                <a:schemeClr val="tx1"/>
              </a:solidFill>
            </a:rPr>
            <a:t>Very thirsty?</a:t>
          </a:r>
          <a:endParaRPr lang="en-GB" b="1" dirty="0">
            <a:solidFill>
              <a:schemeClr val="tx1"/>
            </a:solidFill>
          </a:endParaRPr>
        </a:p>
      </dgm:t>
    </dgm:pt>
    <dgm:pt modelId="{AE8EC41E-214B-467A-8E39-2529740646CE}" type="parTrans" cxnId="{7FCB1B2F-A5BD-4EC4-9ECA-FB98E07CB14E}">
      <dgm:prSet/>
      <dgm:spPr/>
      <dgm:t>
        <a:bodyPr/>
        <a:lstStyle/>
        <a:p>
          <a:endParaRPr lang="en-GB"/>
        </a:p>
      </dgm:t>
    </dgm:pt>
    <dgm:pt modelId="{FA1FE24A-348D-4C95-A05B-B9CF22FE8F25}" type="sibTrans" cxnId="{7FCB1B2F-A5BD-4EC4-9ECA-FB98E07CB14E}">
      <dgm:prSet/>
      <dgm:spPr/>
      <dgm:t>
        <a:bodyPr/>
        <a:lstStyle/>
        <a:p>
          <a:endParaRPr lang="en-GB"/>
        </a:p>
      </dgm:t>
    </dgm:pt>
    <dgm:pt modelId="{3865569F-94C7-4034-8888-9B172E936745}">
      <dgm:prSet phldrT="[Text]"/>
      <dgm:spPr/>
      <dgm:t>
        <a:bodyPr/>
        <a:lstStyle/>
        <a:p>
          <a:r>
            <a:rPr lang="en-GB" dirty="0" smtClean="0"/>
            <a:t>Pour from pot</a:t>
          </a:r>
          <a:endParaRPr lang="en-GB" dirty="0"/>
        </a:p>
      </dgm:t>
    </dgm:pt>
    <dgm:pt modelId="{701CBDED-E175-4506-85AD-F06D3E8620AB}" type="parTrans" cxnId="{12E83930-D942-4684-9735-8BF179B5A231}">
      <dgm:prSet/>
      <dgm:spPr/>
      <dgm:t>
        <a:bodyPr/>
        <a:lstStyle/>
        <a:p>
          <a:endParaRPr lang="en-GB"/>
        </a:p>
      </dgm:t>
    </dgm:pt>
    <dgm:pt modelId="{1A60FC70-626F-4E2E-BDF2-8B2B2E078805}" type="sibTrans" cxnId="{12E83930-D942-4684-9735-8BF179B5A231}">
      <dgm:prSet/>
      <dgm:spPr/>
      <dgm:t>
        <a:bodyPr/>
        <a:lstStyle/>
        <a:p>
          <a:endParaRPr lang="en-GB"/>
        </a:p>
      </dgm:t>
    </dgm:pt>
    <dgm:pt modelId="{96E7D39D-CD03-4B43-BFA8-B1280ED35414}">
      <dgm:prSet phldrT="[Text]"/>
      <dgm:spPr/>
      <dgm:t>
        <a:bodyPr/>
        <a:lstStyle/>
        <a:p>
          <a:r>
            <a:rPr lang="en-GB" dirty="0" smtClean="0"/>
            <a:t>Position cup</a:t>
          </a:r>
          <a:endParaRPr lang="en-GB" dirty="0"/>
        </a:p>
      </dgm:t>
    </dgm:pt>
    <dgm:pt modelId="{65B05FD2-6902-41F4-A59E-847A3322D9F9}" type="parTrans" cxnId="{1F463949-3A4F-4B54-9F09-38036CF936A9}">
      <dgm:prSet/>
      <dgm:spPr>
        <a:noFill/>
        <a:ln>
          <a:noFill/>
        </a:ln>
      </dgm:spPr>
      <dgm:t>
        <a:bodyPr/>
        <a:lstStyle/>
        <a:p>
          <a:endParaRPr lang="en-GB"/>
        </a:p>
      </dgm:t>
    </dgm:pt>
    <dgm:pt modelId="{A7273222-9FA0-4E79-ACD6-216404EADF96}" type="sibTrans" cxnId="{1F463949-3A4F-4B54-9F09-38036CF936A9}">
      <dgm:prSet/>
      <dgm:spPr/>
      <dgm:t>
        <a:bodyPr/>
        <a:lstStyle/>
        <a:p>
          <a:endParaRPr lang="en-GB"/>
        </a:p>
      </dgm:t>
    </dgm:pt>
    <dgm:pt modelId="{813CD40C-6C6B-4531-A830-6B28B53F2F3A}">
      <dgm:prSet phldrT="[Text]"/>
      <dgm:spPr/>
      <dgm:t>
        <a:bodyPr/>
        <a:lstStyle/>
        <a:p>
          <a:r>
            <a:rPr lang="en-GB" dirty="0" smtClean="0"/>
            <a:t>Position mug</a:t>
          </a:r>
          <a:endParaRPr lang="en-GB" dirty="0"/>
        </a:p>
      </dgm:t>
    </dgm:pt>
    <dgm:pt modelId="{12DFF7D2-5C2D-40E7-AC03-36480E6DDAEA}" type="parTrans" cxnId="{F092DFCA-C6C7-4B21-81E0-FA2EEC1D16ED}">
      <dgm:prSet/>
      <dgm:spPr>
        <a:noFill/>
        <a:ln>
          <a:noFill/>
        </a:ln>
      </dgm:spPr>
      <dgm:t>
        <a:bodyPr/>
        <a:lstStyle/>
        <a:p>
          <a:endParaRPr lang="en-GB"/>
        </a:p>
      </dgm:t>
    </dgm:pt>
    <dgm:pt modelId="{5D48ECD0-C71E-494F-BD36-9405AF80F75F}" type="sibTrans" cxnId="{F092DFCA-C6C7-4B21-81E0-FA2EEC1D16ED}">
      <dgm:prSet/>
      <dgm:spPr/>
      <dgm:t>
        <a:bodyPr/>
        <a:lstStyle/>
        <a:p>
          <a:endParaRPr lang="en-GB"/>
        </a:p>
      </dgm:t>
    </dgm:pt>
    <dgm:pt modelId="{6FAA0282-A852-4BCD-A33E-A0A3706A6173}">
      <dgm:prSet phldrT="[Text]"/>
      <dgm:spPr>
        <a:noFill/>
      </dgm:spPr>
      <dgm:t>
        <a:bodyPr/>
        <a:lstStyle/>
        <a:p>
          <a:r>
            <a:rPr lang="en-GB" b="1" dirty="0" smtClean="0">
              <a:solidFill>
                <a:schemeClr val="tx1"/>
              </a:solidFill>
            </a:rPr>
            <a:t>Until full</a:t>
          </a:r>
          <a:endParaRPr lang="en-GB" b="1" dirty="0">
            <a:solidFill>
              <a:schemeClr val="tx1"/>
            </a:solidFill>
          </a:endParaRPr>
        </a:p>
      </dgm:t>
    </dgm:pt>
    <dgm:pt modelId="{F1BD9035-56A2-4573-98A2-30FE77A2AD07}" type="parTrans" cxnId="{5F3D1BA0-3F21-4779-B9FE-18A42C306D1B}">
      <dgm:prSet/>
      <dgm:spPr/>
      <dgm:t>
        <a:bodyPr/>
        <a:lstStyle/>
        <a:p>
          <a:endParaRPr lang="en-GB"/>
        </a:p>
      </dgm:t>
    </dgm:pt>
    <dgm:pt modelId="{D2256CD2-6E22-4B8C-B001-CB3F551E5BED}" type="sibTrans" cxnId="{5F3D1BA0-3F21-4779-B9FE-18A42C306D1B}">
      <dgm:prSet/>
      <dgm:spPr/>
      <dgm:t>
        <a:bodyPr/>
        <a:lstStyle/>
        <a:p>
          <a:endParaRPr lang="en-GB"/>
        </a:p>
      </dgm:t>
    </dgm:pt>
    <dgm:pt modelId="{A7136220-AC29-48A6-B203-83758603AA8E}" type="pres">
      <dgm:prSet presAssocID="{595DEABD-013D-4B1D-A2C0-D0D934519B6F}" presName="mainComposite" presStyleCnt="0">
        <dgm:presLayoutVars>
          <dgm:chPref val="1"/>
          <dgm:dir/>
          <dgm:animOne val="branch"/>
          <dgm:animLvl val="lvl"/>
          <dgm:resizeHandles val="exact"/>
        </dgm:presLayoutVars>
      </dgm:prSet>
      <dgm:spPr/>
      <dgm:t>
        <a:bodyPr/>
        <a:lstStyle/>
        <a:p>
          <a:endParaRPr lang="en-GB"/>
        </a:p>
      </dgm:t>
    </dgm:pt>
    <dgm:pt modelId="{6DD3D89F-2EB1-40CC-B70B-504AB583B48C}" type="pres">
      <dgm:prSet presAssocID="{595DEABD-013D-4B1D-A2C0-D0D934519B6F}" presName="hierFlow" presStyleCnt="0"/>
      <dgm:spPr/>
    </dgm:pt>
    <dgm:pt modelId="{6C07FC21-75FA-447A-AAA6-59D3120135EC}" type="pres">
      <dgm:prSet presAssocID="{595DEABD-013D-4B1D-A2C0-D0D934519B6F}" presName="hierChild1" presStyleCnt="0">
        <dgm:presLayoutVars>
          <dgm:chPref val="1"/>
          <dgm:animOne val="branch"/>
          <dgm:animLvl val="lvl"/>
        </dgm:presLayoutVars>
      </dgm:prSet>
      <dgm:spPr/>
    </dgm:pt>
    <dgm:pt modelId="{A905FF40-472D-4E94-95F1-A52D085BDF64}" type="pres">
      <dgm:prSet presAssocID="{7B2F3C42-BDC0-4918-9403-12113E3AD3FA}" presName="Name14" presStyleCnt="0"/>
      <dgm:spPr/>
    </dgm:pt>
    <dgm:pt modelId="{95119006-F892-4BB5-BB42-30BD89E8DE10}" type="pres">
      <dgm:prSet presAssocID="{7B2F3C42-BDC0-4918-9403-12113E3AD3FA}" presName="level1Shape" presStyleLbl="node0" presStyleIdx="0" presStyleCnt="1">
        <dgm:presLayoutVars>
          <dgm:chPref val="3"/>
        </dgm:presLayoutVars>
      </dgm:prSet>
      <dgm:spPr>
        <a:prstGeom prst="rect">
          <a:avLst/>
        </a:prstGeom>
      </dgm:spPr>
      <dgm:t>
        <a:bodyPr/>
        <a:lstStyle/>
        <a:p>
          <a:endParaRPr lang="en-GB"/>
        </a:p>
      </dgm:t>
    </dgm:pt>
    <dgm:pt modelId="{49D92A99-B67F-4610-9B90-85EEE1996BB0}" type="pres">
      <dgm:prSet presAssocID="{7B2F3C42-BDC0-4918-9403-12113E3AD3FA}" presName="hierChild2" presStyleCnt="0"/>
      <dgm:spPr/>
    </dgm:pt>
    <dgm:pt modelId="{213E87C7-4C74-4F42-8655-98D43B21948F}" type="pres">
      <dgm:prSet presAssocID="{AE8EC41E-214B-467A-8E39-2529740646CE}" presName="Name19" presStyleLbl="parChTrans1D2" presStyleIdx="0" presStyleCnt="2"/>
      <dgm:spPr/>
      <dgm:t>
        <a:bodyPr/>
        <a:lstStyle/>
        <a:p>
          <a:endParaRPr lang="en-GB"/>
        </a:p>
      </dgm:t>
    </dgm:pt>
    <dgm:pt modelId="{A1A18E86-584D-410C-B2A8-A780BD35053A}" type="pres">
      <dgm:prSet presAssocID="{C930E750-84B6-41A4-988A-1AA280150C13}" presName="Name21" presStyleCnt="0"/>
      <dgm:spPr/>
    </dgm:pt>
    <dgm:pt modelId="{347250D0-7126-4F14-B763-972C4852703C}" type="pres">
      <dgm:prSet presAssocID="{C930E750-84B6-41A4-988A-1AA280150C13}" presName="level2Shape" presStyleLbl="node2" presStyleIdx="0" presStyleCnt="2" custScaleY="62157"/>
      <dgm:spPr>
        <a:prstGeom prst="rect">
          <a:avLst/>
        </a:prstGeom>
      </dgm:spPr>
      <dgm:t>
        <a:bodyPr/>
        <a:lstStyle/>
        <a:p>
          <a:endParaRPr lang="en-GB"/>
        </a:p>
      </dgm:t>
    </dgm:pt>
    <dgm:pt modelId="{B1508FFC-94F0-4520-9A1B-289ED82E2274}" type="pres">
      <dgm:prSet presAssocID="{C930E750-84B6-41A4-988A-1AA280150C13}" presName="hierChild3" presStyleCnt="0"/>
      <dgm:spPr/>
    </dgm:pt>
    <dgm:pt modelId="{CBC6797F-A300-4990-AC90-4D0FE5AD96B1}" type="pres">
      <dgm:prSet presAssocID="{12DFF7D2-5C2D-40E7-AC03-36480E6DDAEA}" presName="Name19" presStyleLbl="parChTrans1D3" presStyleIdx="0" presStyleCnt="3"/>
      <dgm:spPr/>
      <dgm:t>
        <a:bodyPr/>
        <a:lstStyle/>
        <a:p>
          <a:endParaRPr lang="en-GB"/>
        </a:p>
      </dgm:t>
    </dgm:pt>
    <dgm:pt modelId="{A36DA354-5CEF-4A94-8853-62C0302B11D0}" type="pres">
      <dgm:prSet presAssocID="{813CD40C-6C6B-4531-A830-6B28B53F2F3A}" presName="Name21" presStyleCnt="0"/>
      <dgm:spPr/>
    </dgm:pt>
    <dgm:pt modelId="{17480818-2561-4D92-B9D1-EA040B0E0FAC}" type="pres">
      <dgm:prSet presAssocID="{813CD40C-6C6B-4531-A830-6B28B53F2F3A}" presName="level2Shape" presStyleLbl="node3" presStyleIdx="0" presStyleCnt="3" custScaleX="127136" custLinFactNeighborY="25090"/>
      <dgm:spPr>
        <a:prstGeom prst="rect">
          <a:avLst/>
        </a:prstGeom>
      </dgm:spPr>
      <dgm:t>
        <a:bodyPr/>
        <a:lstStyle/>
        <a:p>
          <a:endParaRPr lang="en-GB"/>
        </a:p>
      </dgm:t>
    </dgm:pt>
    <dgm:pt modelId="{934EE224-947E-408B-94B7-D828D4B393C1}" type="pres">
      <dgm:prSet presAssocID="{813CD40C-6C6B-4531-A830-6B28B53F2F3A}" presName="hierChild3" presStyleCnt="0"/>
      <dgm:spPr/>
    </dgm:pt>
    <dgm:pt modelId="{D3E03C54-D483-4AD2-9311-0D9D79CD9757}" type="pres">
      <dgm:prSet presAssocID="{65B05FD2-6902-41F4-A59E-847A3322D9F9}" presName="Name19" presStyleLbl="parChTrans1D3" presStyleIdx="1" presStyleCnt="3"/>
      <dgm:spPr/>
      <dgm:t>
        <a:bodyPr/>
        <a:lstStyle/>
        <a:p>
          <a:endParaRPr lang="en-GB"/>
        </a:p>
      </dgm:t>
    </dgm:pt>
    <dgm:pt modelId="{33AE572B-979A-44CB-B064-5256A00B73E1}" type="pres">
      <dgm:prSet presAssocID="{96E7D39D-CD03-4B43-BFA8-B1280ED35414}" presName="Name21" presStyleCnt="0"/>
      <dgm:spPr/>
    </dgm:pt>
    <dgm:pt modelId="{C20F38DB-33BF-41BA-BD51-48375449B00A}" type="pres">
      <dgm:prSet presAssocID="{96E7D39D-CD03-4B43-BFA8-B1280ED35414}" presName="level2Shape" presStyleLbl="node3" presStyleIdx="1" presStyleCnt="3" custScaleX="122765" custLinFactNeighborY="25090"/>
      <dgm:spPr>
        <a:prstGeom prst="rect">
          <a:avLst/>
        </a:prstGeom>
      </dgm:spPr>
      <dgm:t>
        <a:bodyPr/>
        <a:lstStyle/>
        <a:p>
          <a:endParaRPr lang="en-GB"/>
        </a:p>
      </dgm:t>
    </dgm:pt>
    <dgm:pt modelId="{9A90A317-31F5-43A1-8A09-7C296D580235}" type="pres">
      <dgm:prSet presAssocID="{96E7D39D-CD03-4B43-BFA8-B1280ED35414}" presName="hierChild3" presStyleCnt="0"/>
      <dgm:spPr/>
    </dgm:pt>
    <dgm:pt modelId="{293C6C1D-2A70-48B0-BCB7-030482B1225D}" type="pres">
      <dgm:prSet presAssocID="{F1BD9035-56A2-4573-98A2-30FE77A2AD07}" presName="Name19" presStyleLbl="parChTrans1D2" presStyleIdx="1" presStyleCnt="2"/>
      <dgm:spPr/>
      <dgm:t>
        <a:bodyPr/>
        <a:lstStyle/>
        <a:p>
          <a:endParaRPr lang="en-GB"/>
        </a:p>
      </dgm:t>
    </dgm:pt>
    <dgm:pt modelId="{F5B168F8-E3CB-471E-89C8-BE9AEA519209}" type="pres">
      <dgm:prSet presAssocID="{6FAA0282-A852-4BCD-A33E-A0A3706A6173}" presName="Name21" presStyleCnt="0"/>
      <dgm:spPr/>
    </dgm:pt>
    <dgm:pt modelId="{789414DB-74D7-4E95-87BD-865A291BAC4F}" type="pres">
      <dgm:prSet presAssocID="{6FAA0282-A852-4BCD-A33E-A0A3706A6173}" presName="level2Shape" presStyleLbl="node2" presStyleIdx="1" presStyleCnt="2" custScaleY="58314"/>
      <dgm:spPr>
        <a:prstGeom prst="rect">
          <a:avLst/>
        </a:prstGeom>
      </dgm:spPr>
      <dgm:t>
        <a:bodyPr/>
        <a:lstStyle/>
        <a:p>
          <a:endParaRPr lang="en-GB"/>
        </a:p>
      </dgm:t>
    </dgm:pt>
    <dgm:pt modelId="{087C2059-83E8-4020-A562-7126EDDFF312}" type="pres">
      <dgm:prSet presAssocID="{6FAA0282-A852-4BCD-A33E-A0A3706A6173}" presName="hierChild3" presStyleCnt="0"/>
      <dgm:spPr/>
    </dgm:pt>
    <dgm:pt modelId="{D609F974-13C1-46E1-89D7-7CF60E2EA37D}" type="pres">
      <dgm:prSet presAssocID="{701CBDED-E175-4506-85AD-F06D3E8620AB}" presName="Name19" presStyleLbl="parChTrans1D3" presStyleIdx="2" presStyleCnt="3"/>
      <dgm:spPr/>
      <dgm:t>
        <a:bodyPr/>
        <a:lstStyle/>
        <a:p>
          <a:endParaRPr lang="en-GB"/>
        </a:p>
      </dgm:t>
    </dgm:pt>
    <dgm:pt modelId="{49490719-C3C6-4A8F-863B-24B3D4E9B8A3}" type="pres">
      <dgm:prSet presAssocID="{3865569F-94C7-4034-8888-9B172E936745}" presName="Name21" presStyleCnt="0"/>
      <dgm:spPr/>
    </dgm:pt>
    <dgm:pt modelId="{8047B247-48FA-4277-A5A4-E16C01EA1F94}" type="pres">
      <dgm:prSet presAssocID="{3865569F-94C7-4034-8888-9B172E936745}" presName="level2Shape" presStyleLbl="node3" presStyleIdx="2" presStyleCnt="3" custScaleY="75173"/>
      <dgm:spPr>
        <a:prstGeom prst="rect">
          <a:avLst/>
        </a:prstGeom>
      </dgm:spPr>
      <dgm:t>
        <a:bodyPr/>
        <a:lstStyle/>
        <a:p>
          <a:endParaRPr lang="en-GB"/>
        </a:p>
      </dgm:t>
    </dgm:pt>
    <dgm:pt modelId="{E5227585-AAE4-4995-910F-1D91EA5F5DC0}" type="pres">
      <dgm:prSet presAssocID="{3865569F-94C7-4034-8888-9B172E936745}" presName="hierChild3" presStyleCnt="0"/>
      <dgm:spPr/>
    </dgm:pt>
    <dgm:pt modelId="{3BE59865-761F-46EE-AE19-2B8395186A7B}" type="pres">
      <dgm:prSet presAssocID="{595DEABD-013D-4B1D-A2C0-D0D934519B6F}" presName="bgShapesFlow" presStyleCnt="0"/>
      <dgm:spPr/>
    </dgm:pt>
  </dgm:ptLst>
  <dgm:cxnLst>
    <dgm:cxn modelId="{1F463949-3A4F-4B54-9F09-38036CF936A9}" srcId="{C930E750-84B6-41A4-988A-1AA280150C13}" destId="{96E7D39D-CD03-4B43-BFA8-B1280ED35414}" srcOrd="1" destOrd="0" parTransId="{65B05FD2-6902-41F4-A59E-847A3322D9F9}" sibTransId="{A7273222-9FA0-4E79-ACD6-216404EADF96}"/>
    <dgm:cxn modelId="{06597AA2-7FB9-4A44-A55E-B73FA1198F0B}" type="presOf" srcId="{65B05FD2-6902-41F4-A59E-847A3322D9F9}" destId="{D3E03C54-D483-4AD2-9311-0D9D79CD9757}" srcOrd="0" destOrd="0" presId="urn:microsoft.com/office/officeart/2005/8/layout/hierarchy6"/>
    <dgm:cxn modelId="{C29BD682-28C8-4795-9AD9-3C49D177FF19}" type="presOf" srcId="{7B2F3C42-BDC0-4918-9403-12113E3AD3FA}" destId="{95119006-F892-4BB5-BB42-30BD89E8DE10}" srcOrd="0" destOrd="0" presId="urn:microsoft.com/office/officeart/2005/8/layout/hierarchy6"/>
    <dgm:cxn modelId="{9E691298-A7F1-4C36-98D4-D9D43B6C84A1}" srcId="{595DEABD-013D-4B1D-A2C0-D0D934519B6F}" destId="{7B2F3C42-BDC0-4918-9403-12113E3AD3FA}" srcOrd="0" destOrd="0" parTransId="{B58CB698-DD20-4A43-B4A7-AF9EEA51AC9C}" sibTransId="{A0FFCC9F-7FC4-40D3-8540-17235DA7E204}"/>
    <dgm:cxn modelId="{A316A763-620C-4A64-B1F0-A7495F4C10E0}" type="presOf" srcId="{3865569F-94C7-4034-8888-9B172E936745}" destId="{8047B247-48FA-4277-A5A4-E16C01EA1F94}" srcOrd="0" destOrd="0" presId="urn:microsoft.com/office/officeart/2005/8/layout/hierarchy6"/>
    <dgm:cxn modelId="{7FCB1B2F-A5BD-4EC4-9ECA-FB98E07CB14E}" srcId="{7B2F3C42-BDC0-4918-9403-12113E3AD3FA}" destId="{C930E750-84B6-41A4-988A-1AA280150C13}" srcOrd="0" destOrd="0" parTransId="{AE8EC41E-214B-467A-8E39-2529740646CE}" sibTransId="{FA1FE24A-348D-4C95-A05B-B9CF22FE8F25}"/>
    <dgm:cxn modelId="{12E83930-D942-4684-9735-8BF179B5A231}" srcId="{6FAA0282-A852-4BCD-A33E-A0A3706A6173}" destId="{3865569F-94C7-4034-8888-9B172E936745}" srcOrd="0" destOrd="0" parTransId="{701CBDED-E175-4506-85AD-F06D3E8620AB}" sibTransId="{1A60FC70-626F-4E2E-BDF2-8B2B2E078805}"/>
    <dgm:cxn modelId="{0ECBE504-9C00-43B0-BEEC-7752DBB5B4C3}" type="presOf" srcId="{C930E750-84B6-41A4-988A-1AA280150C13}" destId="{347250D0-7126-4F14-B763-972C4852703C}" srcOrd="0" destOrd="0" presId="urn:microsoft.com/office/officeart/2005/8/layout/hierarchy6"/>
    <dgm:cxn modelId="{F8183FC0-9C19-4F6B-8617-372BB4D02839}" type="presOf" srcId="{96E7D39D-CD03-4B43-BFA8-B1280ED35414}" destId="{C20F38DB-33BF-41BA-BD51-48375449B00A}" srcOrd="0" destOrd="0" presId="urn:microsoft.com/office/officeart/2005/8/layout/hierarchy6"/>
    <dgm:cxn modelId="{5D2FF1A6-C6B6-4863-ABDF-8C95DBE6C620}" type="presOf" srcId="{813CD40C-6C6B-4531-A830-6B28B53F2F3A}" destId="{17480818-2561-4D92-B9D1-EA040B0E0FAC}" srcOrd="0" destOrd="0" presId="urn:microsoft.com/office/officeart/2005/8/layout/hierarchy6"/>
    <dgm:cxn modelId="{F4E770A6-A3EB-4BB3-88D8-5A064A8614A2}" type="presOf" srcId="{12DFF7D2-5C2D-40E7-AC03-36480E6DDAEA}" destId="{CBC6797F-A300-4990-AC90-4D0FE5AD96B1}" srcOrd="0" destOrd="0" presId="urn:microsoft.com/office/officeart/2005/8/layout/hierarchy6"/>
    <dgm:cxn modelId="{5F3D1BA0-3F21-4779-B9FE-18A42C306D1B}" srcId="{7B2F3C42-BDC0-4918-9403-12113E3AD3FA}" destId="{6FAA0282-A852-4BCD-A33E-A0A3706A6173}" srcOrd="1" destOrd="0" parTransId="{F1BD9035-56A2-4573-98A2-30FE77A2AD07}" sibTransId="{D2256CD2-6E22-4B8C-B001-CB3F551E5BED}"/>
    <dgm:cxn modelId="{55F3444C-C1A5-4AF9-8F25-E6B7785C34B1}" type="presOf" srcId="{701CBDED-E175-4506-85AD-F06D3E8620AB}" destId="{D609F974-13C1-46E1-89D7-7CF60E2EA37D}" srcOrd="0" destOrd="0" presId="urn:microsoft.com/office/officeart/2005/8/layout/hierarchy6"/>
    <dgm:cxn modelId="{E5F31453-506F-44AA-9867-592E1D2FF2DD}" type="presOf" srcId="{AE8EC41E-214B-467A-8E39-2529740646CE}" destId="{213E87C7-4C74-4F42-8655-98D43B21948F}" srcOrd="0" destOrd="0" presId="urn:microsoft.com/office/officeart/2005/8/layout/hierarchy6"/>
    <dgm:cxn modelId="{4029B15B-8117-43C2-BDA7-F70D54F32128}" type="presOf" srcId="{F1BD9035-56A2-4573-98A2-30FE77A2AD07}" destId="{293C6C1D-2A70-48B0-BCB7-030482B1225D}" srcOrd="0" destOrd="0" presId="urn:microsoft.com/office/officeart/2005/8/layout/hierarchy6"/>
    <dgm:cxn modelId="{E4A0E7C2-49C4-4C44-9A73-C074D36E6755}" type="presOf" srcId="{6FAA0282-A852-4BCD-A33E-A0A3706A6173}" destId="{789414DB-74D7-4E95-87BD-865A291BAC4F}" srcOrd="0" destOrd="0" presId="urn:microsoft.com/office/officeart/2005/8/layout/hierarchy6"/>
    <dgm:cxn modelId="{F092DFCA-C6C7-4B21-81E0-FA2EEC1D16ED}" srcId="{C930E750-84B6-41A4-988A-1AA280150C13}" destId="{813CD40C-6C6B-4531-A830-6B28B53F2F3A}" srcOrd="0" destOrd="0" parTransId="{12DFF7D2-5C2D-40E7-AC03-36480E6DDAEA}" sibTransId="{5D48ECD0-C71E-494F-BD36-9405AF80F75F}"/>
    <dgm:cxn modelId="{D9512BE2-9E50-479A-91F9-C6987D07D92E}" type="presOf" srcId="{595DEABD-013D-4B1D-A2C0-D0D934519B6F}" destId="{A7136220-AC29-48A6-B203-83758603AA8E}" srcOrd="0" destOrd="0" presId="urn:microsoft.com/office/officeart/2005/8/layout/hierarchy6"/>
    <dgm:cxn modelId="{7B68ECDF-903C-4D32-9E56-83CF59B81389}" type="presParOf" srcId="{A7136220-AC29-48A6-B203-83758603AA8E}" destId="{6DD3D89F-2EB1-40CC-B70B-504AB583B48C}" srcOrd="0" destOrd="0" presId="urn:microsoft.com/office/officeart/2005/8/layout/hierarchy6"/>
    <dgm:cxn modelId="{4BC668BC-40C4-4D42-98DB-4454FCD98085}" type="presParOf" srcId="{6DD3D89F-2EB1-40CC-B70B-504AB583B48C}" destId="{6C07FC21-75FA-447A-AAA6-59D3120135EC}" srcOrd="0" destOrd="0" presId="urn:microsoft.com/office/officeart/2005/8/layout/hierarchy6"/>
    <dgm:cxn modelId="{2976437D-54C3-425F-85AB-3F155112EDFE}" type="presParOf" srcId="{6C07FC21-75FA-447A-AAA6-59D3120135EC}" destId="{A905FF40-472D-4E94-95F1-A52D085BDF64}" srcOrd="0" destOrd="0" presId="urn:microsoft.com/office/officeart/2005/8/layout/hierarchy6"/>
    <dgm:cxn modelId="{93CD0CC7-E011-4C79-A138-90763D149E3E}" type="presParOf" srcId="{A905FF40-472D-4E94-95F1-A52D085BDF64}" destId="{95119006-F892-4BB5-BB42-30BD89E8DE10}" srcOrd="0" destOrd="0" presId="urn:microsoft.com/office/officeart/2005/8/layout/hierarchy6"/>
    <dgm:cxn modelId="{B05AF25A-DAA5-4C36-B723-E31F1454C970}" type="presParOf" srcId="{A905FF40-472D-4E94-95F1-A52D085BDF64}" destId="{49D92A99-B67F-4610-9B90-85EEE1996BB0}" srcOrd="1" destOrd="0" presId="urn:microsoft.com/office/officeart/2005/8/layout/hierarchy6"/>
    <dgm:cxn modelId="{2C5C3795-B2B9-43F5-833F-FFB20D35A994}" type="presParOf" srcId="{49D92A99-B67F-4610-9B90-85EEE1996BB0}" destId="{213E87C7-4C74-4F42-8655-98D43B21948F}" srcOrd="0" destOrd="0" presId="urn:microsoft.com/office/officeart/2005/8/layout/hierarchy6"/>
    <dgm:cxn modelId="{CCE1983B-0149-4BEE-A40F-EAFA0BE8E1B3}" type="presParOf" srcId="{49D92A99-B67F-4610-9B90-85EEE1996BB0}" destId="{A1A18E86-584D-410C-B2A8-A780BD35053A}" srcOrd="1" destOrd="0" presId="urn:microsoft.com/office/officeart/2005/8/layout/hierarchy6"/>
    <dgm:cxn modelId="{284A79D4-2D44-430D-9F5C-3F329E921A9A}" type="presParOf" srcId="{A1A18E86-584D-410C-B2A8-A780BD35053A}" destId="{347250D0-7126-4F14-B763-972C4852703C}" srcOrd="0" destOrd="0" presId="urn:microsoft.com/office/officeart/2005/8/layout/hierarchy6"/>
    <dgm:cxn modelId="{4CCF73A8-044F-4DF8-840D-8F0E986DE4AF}" type="presParOf" srcId="{A1A18E86-584D-410C-B2A8-A780BD35053A}" destId="{B1508FFC-94F0-4520-9A1B-289ED82E2274}" srcOrd="1" destOrd="0" presId="urn:microsoft.com/office/officeart/2005/8/layout/hierarchy6"/>
    <dgm:cxn modelId="{2F531067-6643-4CB5-9FD9-FFDA9541B740}" type="presParOf" srcId="{B1508FFC-94F0-4520-9A1B-289ED82E2274}" destId="{CBC6797F-A300-4990-AC90-4D0FE5AD96B1}" srcOrd="0" destOrd="0" presId="urn:microsoft.com/office/officeart/2005/8/layout/hierarchy6"/>
    <dgm:cxn modelId="{808A1233-652E-4ACD-A606-35E730DCCFEE}" type="presParOf" srcId="{B1508FFC-94F0-4520-9A1B-289ED82E2274}" destId="{A36DA354-5CEF-4A94-8853-62C0302B11D0}" srcOrd="1" destOrd="0" presId="urn:microsoft.com/office/officeart/2005/8/layout/hierarchy6"/>
    <dgm:cxn modelId="{42B364B0-AB94-4A1E-A15B-C411FDFB3765}" type="presParOf" srcId="{A36DA354-5CEF-4A94-8853-62C0302B11D0}" destId="{17480818-2561-4D92-B9D1-EA040B0E0FAC}" srcOrd="0" destOrd="0" presId="urn:microsoft.com/office/officeart/2005/8/layout/hierarchy6"/>
    <dgm:cxn modelId="{8D7C7329-7D99-40AC-847D-8B9AD3BB75E1}" type="presParOf" srcId="{A36DA354-5CEF-4A94-8853-62C0302B11D0}" destId="{934EE224-947E-408B-94B7-D828D4B393C1}" srcOrd="1" destOrd="0" presId="urn:microsoft.com/office/officeart/2005/8/layout/hierarchy6"/>
    <dgm:cxn modelId="{276C35F5-5E90-427C-83AD-3C66DD7C68E9}" type="presParOf" srcId="{B1508FFC-94F0-4520-9A1B-289ED82E2274}" destId="{D3E03C54-D483-4AD2-9311-0D9D79CD9757}" srcOrd="2" destOrd="0" presId="urn:microsoft.com/office/officeart/2005/8/layout/hierarchy6"/>
    <dgm:cxn modelId="{7DDE0B09-B8C1-4AEB-A34F-F70C0C9319D8}" type="presParOf" srcId="{B1508FFC-94F0-4520-9A1B-289ED82E2274}" destId="{33AE572B-979A-44CB-B064-5256A00B73E1}" srcOrd="3" destOrd="0" presId="urn:microsoft.com/office/officeart/2005/8/layout/hierarchy6"/>
    <dgm:cxn modelId="{EE66B983-A22E-40B5-ADFA-44C0478C66B3}" type="presParOf" srcId="{33AE572B-979A-44CB-B064-5256A00B73E1}" destId="{C20F38DB-33BF-41BA-BD51-48375449B00A}" srcOrd="0" destOrd="0" presId="urn:microsoft.com/office/officeart/2005/8/layout/hierarchy6"/>
    <dgm:cxn modelId="{1FB68F6F-5974-43AA-9C7C-A5EB14DE5C3D}" type="presParOf" srcId="{33AE572B-979A-44CB-B064-5256A00B73E1}" destId="{9A90A317-31F5-43A1-8A09-7C296D580235}" srcOrd="1" destOrd="0" presId="urn:microsoft.com/office/officeart/2005/8/layout/hierarchy6"/>
    <dgm:cxn modelId="{40F898AE-35FA-4891-9E64-54929B2FC7F0}" type="presParOf" srcId="{49D92A99-B67F-4610-9B90-85EEE1996BB0}" destId="{293C6C1D-2A70-48B0-BCB7-030482B1225D}" srcOrd="2" destOrd="0" presId="urn:microsoft.com/office/officeart/2005/8/layout/hierarchy6"/>
    <dgm:cxn modelId="{36DC17C9-540D-4BA0-B794-C8CA8376A34E}" type="presParOf" srcId="{49D92A99-B67F-4610-9B90-85EEE1996BB0}" destId="{F5B168F8-E3CB-471E-89C8-BE9AEA519209}" srcOrd="3" destOrd="0" presId="urn:microsoft.com/office/officeart/2005/8/layout/hierarchy6"/>
    <dgm:cxn modelId="{6271B706-C61B-430F-AAEC-860DADB8BD0C}" type="presParOf" srcId="{F5B168F8-E3CB-471E-89C8-BE9AEA519209}" destId="{789414DB-74D7-4E95-87BD-865A291BAC4F}" srcOrd="0" destOrd="0" presId="urn:microsoft.com/office/officeart/2005/8/layout/hierarchy6"/>
    <dgm:cxn modelId="{4021B6CF-253D-45D0-A1BF-E5C48F1BD6E4}" type="presParOf" srcId="{F5B168F8-E3CB-471E-89C8-BE9AEA519209}" destId="{087C2059-83E8-4020-A562-7126EDDFF312}" srcOrd="1" destOrd="0" presId="urn:microsoft.com/office/officeart/2005/8/layout/hierarchy6"/>
    <dgm:cxn modelId="{150C4D4B-9F9B-4085-865D-AA7780674B8A}" type="presParOf" srcId="{087C2059-83E8-4020-A562-7126EDDFF312}" destId="{D609F974-13C1-46E1-89D7-7CF60E2EA37D}" srcOrd="0" destOrd="0" presId="urn:microsoft.com/office/officeart/2005/8/layout/hierarchy6"/>
    <dgm:cxn modelId="{A4C44458-6253-4346-BA3D-89C9B4F926A5}" type="presParOf" srcId="{087C2059-83E8-4020-A562-7126EDDFF312}" destId="{49490719-C3C6-4A8F-863B-24B3D4E9B8A3}" srcOrd="1" destOrd="0" presId="urn:microsoft.com/office/officeart/2005/8/layout/hierarchy6"/>
    <dgm:cxn modelId="{277545A2-6AAB-4CF8-BA1F-4574F18994C4}" type="presParOf" srcId="{49490719-C3C6-4A8F-863B-24B3D4E9B8A3}" destId="{8047B247-48FA-4277-A5A4-E16C01EA1F94}" srcOrd="0" destOrd="0" presId="urn:microsoft.com/office/officeart/2005/8/layout/hierarchy6"/>
    <dgm:cxn modelId="{99C037B4-E9A1-43F4-A0D7-DE85CD83EB54}" type="presParOf" srcId="{49490719-C3C6-4A8F-863B-24B3D4E9B8A3}" destId="{E5227585-AAE4-4995-910F-1D91EA5F5DC0}" srcOrd="1" destOrd="0" presId="urn:microsoft.com/office/officeart/2005/8/layout/hierarchy6"/>
    <dgm:cxn modelId="{14707BF3-AEDF-405B-9951-8837578D531C}" type="presParOf" srcId="{A7136220-AC29-48A6-B203-83758603AA8E}" destId="{3BE59865-761F-46EE-AE19-2B8395186A7B}"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95DEABD-013D-4B1D-A2C0-D0D934519B6F}"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7B2F3C42-BDC0-4918-9403-12113E3AD3FA}">
      <dgm:prSet phldrT="[Text]"/>
      <dgm:spPr/>
      <dgm:t>
        <a:bodyPr/>
        <a:lstStyle/>
        <a:p>
          <a:r>
            <a:rPr lang="en-GB" dirty="0" smtClean="0"/>
            <a:t>Title of Algorithm</a:t>
          </a:r>
          <a:endParaRPr lang="en-GB" dirty="0"/>
        </a:p>
      </dgm:t>
    </dgm:pt>
    <dgm:pt modelId="{B58CB698-DD20-4A43-B4A7-AF9EEA51AC9C}" type="parTrans" cxnId="{9E691298-A7F1-4C36-98D4-D9D43B6C84A1}">
      <dgm:prSet/>
      <dgm:spPr/>
      <dgm:t>
        <a:bodyPr/>
        <a:lstStyle/>
        <a:p>
          <a:endParaRPr lang="en-GB"/>
        </a:p>
      </dgm:t>
    </dgm:pt>
    <dgm:pt modelId="{A0FFCC9F-7FC4-40D3-8540-17235DA7E204}" type="sibTrans" cxnId="{9E691298-A7F1-4C36-98D4-D9D43B6C84A1}">
      <dgm:prSet/>
      <dgm:spPr/>
      <dgm:t>
        <a:bodyPr/>
        <a:lstStyle/>
        <a:p>
          <a:endParaRPr lang="en-GB"/>
        </a:p>
      </dgm:t>
    </dgm:pt>
    <dgm:pt modelId="{C930E750-84B6-41A4-988A-1AA280150C13}">
      <dgm:prSet phldrT="[Text]"/>
      <dgm:spPr>
        <a:noFill/>
        <a:ln>
          <a:noFill/>
        </a:ln>
      </dgm:spPr>
      <dgm:t>
        <a:bodyPr/>
        <a:lstStyle/>
        <a:p>
          <a:r>
            <a:rPr lang="en-GB" b="1" dirty="0" smtClean="0">
              <a:solidFill>
                <a:schemeClr val="tx1"/>
              </a:solidFill>
            </a:rPr>
            <a:t>Condition</a:t>
          </a:r>
          <a:endParaRPr lang="en-GB" b="1" dirty="0">
            <a:solidFill>
              <a:schemeClr val="tx1"/>
            </a:solidFill>
          </a:endParaRPr>
        </a:p>
      </dgm:t>
    </dgm:pt>
    <dgm:pt modelId="{AE8EC41E-214B-467A-8E39-2529740646CE}" type="parTrans" cxnId="{7FCB1B2F-A5BD-4EC4-9ECA-FB98E07CB14E}">
      <dgm:prSet/>
      <dgm:spPr/>
      <dgm:t>
        <a:bodyPr/>
        <a:lstStyle/>
        <a:p>
          <a:endParaRPr lang="en-GB"/>
        </a:p>
      </dgm:t>
    </dgm:pt>
    <dgm:pt modelId="{FA1FE24A-348D-4C95-A05B-B9CF22FE8F25}" type="sibTrans" cxnId="{7FCB1B2F-A5BD-4EC4-9ECA-FB98E07CB14E}">
      <dgm:prSet/>
      <dgm:spPr/>
      <dgm:t>
        <a:bodyPr/>
        <a:lstStyle/>
        <a:p>
          <a:endParaRPr lang="en-GB"/>
        </a:p>
      </dgm:t>
    </dgm:pt>
    <dgm:pt modelId="{3865569F-94C7-4034-8888-9B172E936745}">
      <dgm:prSet phldrT="[Text]"/>
      <dgm:spPr>
        <a:noFill/>
      </dgm:spPr>
      <dgm:t>
        <a:bodyPr/>
        <a:lstStyle/>
        <a:p>
          <a:r>
            <a:rPr lang="en-GB" b="1" dirty="0" smtClean="0">
              <a:solidFill>
                <a:schemeClr val="tx1"/>
              </a:solidFill>
            </a:rPr>
            <a:t>Condition</a:t>
          </a:r>
          <a:endParaRPr lang="en-GB" b="1" dirty="0">
            <a:solidFill>
              <a:schemeClr val="tx1"/>
            </a:solidFill>
          </a:endParaRPr>
        </a:p>
      </dgm:t>
    </dgm:pt>
    <dgm:pt modelId="{701CBDED-E175-4506-85AD-F06D3E8620AB}" type="parTrans" cxnId="{12E83930-D942-4684-9735-8BF179B5A231}">
      <dgm:prSet/>
      <dgm:spPr/>
      <dgm:t>
        <a:bodyPr/>
        <a:lstStyle/>
        <a:p>
          <a:endParaRPr lang="en-GB"/>
        </a:p>
      </dgm:t>
    </dgm:pt>
    <dgm:pt modelId="{1A60FC70-626F-4E2E-BDF2-8B2B2E078805}" type="sibTrans" cxnId="{12E83930-D942-4684-9735-8BF179B5A231}">
      <dgm:prSet/>
      <dgm:spPr/>
      <dgm:t>
        <a:bodyPr/>
        <a:lstStyle/>
        <a:p>
          <a:endParaRPr lang="en-GB"/>
        </a:p>
      </dgm:t>
    </dgm:pt>
    <dgm:pt modelId="{96E7D39D-CD03-4B43-BFA8-B1280ED35414}">
      <dgm:prSet phldrT="[Text]"/>
      <dgm:spPr/>
      <dgm:t>
        <a:bodyPr/>
        <a:lstStyle/>
        <a:p>
          <a:r>
            <a:rPr lang="en-GB" dirty="0" smtClean="0"/>
            <a:t>Choice 2</a:t>
          </a:r>
          <a:endParaRPr lang="en-GB" dirty="0"/>
        </a:p>
      </dgm:t>
    </dgm:pt>
    <dgm:pt modelId="{65B05FD2-6902-41F4-A59E-847A3322D9F9}" type="parTrans" cxnId="{1F463949-3A4F-4B54-9F09-38036CF936A9}">
      <dgm:prSet/>
      <dgm:spPr>
        <a:noFill/>
        <a:ln>
          <a:noFill/>
        </a:ln>
      </dgm:spPr>
      <dgm:t>
        <a:bodyPr/>
        <a:lstStyle/>
        <a:p>
          <a:endParaRPr lang="en-GB"/>
        </a:p>
      </dgm:t>
    </dgm:pt>
    <dgm:pt modelId="{A7273222-9FA0-4E79-ACD6-216404EADF96}" type="sibTrans" cxnId="{1F463949-3A4F-4B54-9F09-38036CF936A9}">
      <dgm:prSet/>
      <dgm:spPr/>
      <dgm:t>
        <a:bodyPr/>
        <a:lstStyle/>
        <a:p>
          <a:endParaRPr lang="en-GB"/>
        </a:p>
      </dgm:t>
    </dgm:pt>
    <dgm:pt modelId="{813CD40C-6C6B-4531-A830-6B28B53F2F3A}">
      <dgm:prSet phldrT="[Text]"/>
      <dgm:spPr/>
      <dgm:t>
        <a:bodyPr/>
        <a:lstStyle/>
        <a:p>
          <a:r>
            <a:rPr lang="en-GB" dirty="0" smtClean="0"/>
            <a:t>Choice 1</a:t>
          </a:r>
          <a:endParaRPr lang="en-GB" dirty="0"/>
        </a:p>
      </dgm:t>
    </dgm:pt>
    <dgm:pt modelId="{12DFF7D2-5C2D-40E7-AC03-36480E6DDAEA}" type="parTrans" cxnId="{F092DFCA-C6C7-4B21-81E0-FA2EEC1D16ED}">
      <dgm:prSet/>
      <dgm:spPr>
        <a:noFill/>
        <a:ln>
          <a:noFill/>
        </a:ln>
      </dgm:spPr>
      <dgm:t>
        <a:bodyPr/>
        <a:lstStyle/>
        <a:p>
          <a:endParaRPr lang="en-GB"/>
        </a:p>
      </dgm:t>
    </dgm:pt>
    <dgm:pt modelId="{5D48ECD0-C71E-494F-BD36-9405AF80F75F}" type="sibTrans" cxnId="{F092DFCA-C6C7-4B21-81E0-FA2EEC1D16ED}">
      <dgm:prSet/>
      <dgm:spPr/>
      <dgm:t>
        <a:bodyPr/>
        <a:lstStyle/>
        <a:p>
          <a:endParaRPr lang="en-GB"/>
        </a:p>
      </dgm:t>
    </dgm:pt>
    <dgm:pt modelId="{67437E52-379B-456D-AAAD-7C54DCF7AD13}">
      <dgm:prSet phldrT="[Text]"/>
      <dgm:spPr/>
      <dgm:t>
        <a:bodyPr/>
        <a:lstStyle/>
        <a:p>
          <a:r>
            <a:rPr lang="en-GB" dirty="0" smtClean="0"/>
            <a:t>Process 2</a:t>
          </a:r>
          <a:endParaRPr lang="en-GB" dirty="0"/>
        </a:p>
      </dgm:t>
    </dgm:pt>
    <dgm:pt modelId="{3B0A8EA3-69F6-4FF7-A5BA-8021F5C20E67}" type="parTrans" cxnId="{045DB600-BC1C-46FB-986C-74A646E0FF36}">
      <dgm:prSet/>
      <dgm:spPr/>
      <dgm:t>
        <a:bodyPr/>
        <a:lstStyle/>
        <a:p>
          <a:endParaRPr lang="en-GB"/>
        </a:p>
      </dgm:t>
    </dgm:pt>
    <dgm:pt modelId="{AE39DB19-86D6-4B05-B550-3F8043B98DE4}" type="sibTrans" cxnId="{045DB600-BC1C-46FB-986C-74A646E0FF36}">
      <dgm:prSet/>
      <dgm:spPr/>
      <dgm:t>
        <a:bodyPr/>
        <a:lstStyle/>
        <a:p>
          <a:endParaRPr lang="en-GB"/>
        </a:p>
      </dgm:t>
    </dgm:pt>
    <dgm:pt modelId="{A7136220-AC29-48A6-B203-83758603AA8E}" type="pres">
      <dgm:prSet presAssocID="{595DEABD-013D-4B1D-A2C0-D0D934519B6F}" presName="mainComposite" presStyleCnt="0">
        <dgm:presLayoutVars>
          <dgm:chPref val="1"/>
          <dgm:dir/>
          <dgm:animOne val="branch"/>
          <dgm:animLvl val="lvl"/>
          <dgm:resizeHandles val="exact"/>
        </dgm:presLayoutVars>
      </dgm:prSet>
      <dgm:spPr/>
      <dgm:t>
        <a:bodyPr/>
        <a:lstStyle/>
        <a:p>
          <a:endParaRPr lang="en-GB"/>
        </a:p>
      </dgm:t>
    </dgm:pt>
    <dgm:pt modelId="{6DD3D89F-2EB1-40CC-B70B-504AB583B48C}" type="pres">
      <dgm:prSet presAssocID="{595DEABD-013D-4B1D-A2C0-D0D934519B6F}" presName="hierFlow" presStyleCnt="0"/>
      <dgm:spPr/>
    </dgm:pt>
    <dgm:pt modelId="{6C07FC21-75FA-447A-AAA6-59D3120135EC}" type="pres">
      <dgm:prSet presAssocID="{595DEABD-013D-4B1D-A2C0-D0D934519B6F}" presName="hierChild1" presStyleCnt="0">
        <dgm:presLayoutVars>
          <dgm:chPref val="1"/>
          <dgm:animOne val="branch"/>
          <dgm:animLvl val="lvl"/>
        </dgm:presLayoutVars>
      </dgm:prSet>
      <dgm:spPr/>
    </dgm:pt>
    <dgm:pt modelId="{A905FF40-472D-4E94-95F1-A52D085BDF64}" type="pres">
      <dgm:prSet presAssocID="{7B2F3C42-BDC0-4918-9403-12113E3AD3FA}" presName="Name14" presStyleCnt="0"/>
      <dgm:spPr/>
    </dgm:pt>
    <dgm:pt modelId="{95119006-F892-4BB5-BB42-30BD89E8DE10}" type="pres">
      <dgm:prSet presAssocID="{7B2F3C42-BDC0-4918-9403-12113E3AD3FA}" presName="level1Shape" presStyleLbl="node0" presStyleIdx="0" presStyleCnt="1">
        <dgm:presLayoutVars>
          <dgm:chPref val="3"/>
        </dgm:presLayoutVars>
      </dgm:prSet>
      <dgm:spPr>
        <a:prstGeom prst="rect">
          <a:avLst/>
        </a:prstGeom>
      </dgm:spPr>
      <dgm:t>
        <a:bodyPr/>
        <a:lstStyle/>
        <a:p>
          <a:endParaRPr lang="en-GB"/>
        </a:p>
      </dgm:t>
    </dgm:pt>
    <dgm:pt modelId="{49D92A99-B67F-4610-9B90-85EEE1996BB0}" type="pres">
      <dgm:prSet presAssocID="{7B2F3C42-BDC0-4918-9403-12113E3AD3FA}" presName="hierChild2" presStyleCnt="0"/>
      <dgm:spPr/>
    </dgm:pt>
    <dgm:pt modelId="{213E87C7-4C74-4F42-8655-98D43B21948F}" type="pres">
      <dgm:prSet presAssocID="{AE8EC41E-214B-467A-8E39-2529740646CE}" presName="Name19" presStyleLbl="parChTrans1D2" presStyleIdx="0" presStyleCnt="2"/>
      <dgm:spPr/>
      <dgm:t>
        <a:bodyPr/>
        <a:lstStyle/>
        <a:p>
          <a:endParaRPr lang="en-GB"/>
        </a:p>
      </dgm:t>
    </dgm:pt>
    <dgm:pt modelId="{A1A18E86-584D-410C-B2A8-A780BD35053A}" type="pres">
      <dgm:prSet presAssocID="{C930E750-84B6-41A4-988A-1AA280150C13}" presName="Name21" presStyleCnt="0"/>
      <dgm:spPr/>
    </dgm:pt>
    <dgm:pt modelId="{347250D0-7126-4F14-B763-972C4852703C}" type="pres">
      <dgm:prSet presAssocID="{C930E750-84B6-41A4-988A-1AA280150C13}" presName="level2Shape" presStyleLbl="node2" presStyleIdx="0" presStyleCnt="2" custScaleY="62157"/>
      <dgm:spPr>
        <a:prstGeom prst="rect">
          <a:avLst/>
        </a:prstGeom>
      </dgm:spPr>
      <dgm:t>
        <a:bodyPr/>
        <a:lstStyle/>
        <a:p>
          <a:endParaRPr lang="en-GB"/>
        </a:p>
      </dgm:t>
    </dgm:pt>
    <dgm:pt modelId="{B1508FFC-94F0-4520-9A1B-289ED82E2274}" type="pres">
      <dgm:prSet presAssocID="{C930E750-84B6-41A4-988A-1AA280150C13}" presName="hierChild3" presStyleCnt="0"/>
      <dgm:spPr/>
    </dgm:pt>
    <dgm:pt modelId="{CBC6797F-A300-4990-AC90-4D0FE5AD96B1}" type="pres">
      <dgm:prSet presAssocID="{12DFF7D2-5C2D-40E7-AC03-36480E6DDAEA}" presName="Name19" presStyleLbl="parChTrans1D3" presStyleIdx="0" presStyleCnt="3"/>
      <dgm:spPr/>
      <dgm:t>
        <a:bodyPr/>
        <a:lstStyle/>
        <a:p>
          <a:endParaRPr lang="en-GB"/>
        </a:p>
      </dgm:t>
    </dgm:pt>
    <dgm:pt modelId="{A36DA354-5CEF-4A94-8853-62C0302B11D0}" type="pres">
      <dgm:prSet presAssocID="{813CD40C-6C6B-4531-A830-6B28B53F2F3A}" presName="Name21" presStyleCnt="0"/>
      <dgm:spPr/>
    </dgm:pt>
    <dgm:pt modelId="{17480818-2561-4D92-B9D1-EA040B0E0FAC}" type="pres">
      <dgm:prSet presAssocID="{813CD40C-6C6B-4531-A830-6B28B53F2F3A}" presName="level2Shape" presStyleLbl="node3" presStyleIdx="0" presStyleCnt="3" custScaleX="127136"/>
      <dgm:spPr>
        <a:prstGeom prst="rect">
          <a:avLst/>
        </a:prstGeom>
      </dgm:spPr>
      <dgm:t>
        <a:bodyPr/>
        <a:lstStyle/>
        <a:p>
          <a:endParaRPr lang="en-GB"/>
        </a:p>
      </dgm:t>
    </dgm:pt>
    <dgm:pt modelId="{934EE224-947E-408B-94B7-D828D4B393C1}" type="pres">
      <dgm:prSet presAssocID="{813CD40C-6C6B-4531-A830-6B28B53F2F3A}" presName="hierChild3" presStyleCnt="0"/>
      <dgm:spPr/>
    </dgm:pt>
    <dgm:pt modelId="{D3E03C54-D483-4AD2-9311-0D9D79CD9757}" type="pres">
      <dgm:prSet presAssocID="{65B05FD2-6902-41F4-A59E-847A3322D9F9}" presName="Name19" presStyleLbl="parChTrans1D3" presStyleIdx="1" presStyleCnt="3"/>
      <dgm:spPr/>
      <dgm:t>
        <a:bodyPr/>
        <a:lstStyle/>
        <a:p>
          <a:endParaRPr lang="en-GB"/>
        </a:p>
      </dgm:t>
    </dgm:pt>
    <dgm:pt modelId="{33AE572B-979A-44CB-B064-5256A00B73E1}" type="pres">
      <dgm:prSet presAssocID="{96E7D39D-CD03-4B43-BFA8-B1280ED35414}" presName="Name21" presStyleCnt="0"/>
      <dgm:spPr/>
    </dgm:pt>
    <dgm:pt modelId="{C20F38DB-33BF-41BA-BD51-48375449B00A}" type="pres">
      <dgm:prSet presAssocID="{96E7D39D-CD03-4B43-BFA8-B1280ED35414}" presName="level2Shape" presStyleLbl="node3" presStyleIdx="1" presStyleCnt="3" custScaleX="122765"/>
      <dgm:spPr>
        <a:prstGeom prst="rect">
          <a:avLst/>
        </a:prstGeom>
      </dgm:spPr>
      <dgm:t>
        <a:bodyPr/>
        <a:lstStyle/>
        <a:p>
          <a:endParaRPr lang="en-GB"/>
        </a:p>
      </dgm:t>
    </dgm:pt>
    <dgm:pt modelId="{9A90A317-31F5-43A1-8A09-7C296D580235}" type="pres">
      <dgm:prSet presAssocID="{96E7D39D-CD03-4B43-BFA8-B1280ED35414}" presName="hierChild3" presStyleCnt="0"/>
      <dgm:spPr/>
    </dgm:pt>
    <dgm:pt modelId="{D609F974-13C1-46E1-89D7-7CF60E2EA37D}" type="pres">
      <dgm:prSet presAssocID="{701CBDED-E175-4506-85AD-F06D3E8620AB}" presName="Name19" presStyleLbl="parChTrans1D2" presStyleIdx="1" presStyleCnt="2"/>
      <dgm:spPr/>
      <dgm:t>
        <a:bodyPr/>
        <a:lstStyle/>
        <a:p>
          <a:endParaRPr lang="en-GB"/>
        </a:p>
      </dgm:t>
    </dgm:pt>
    <dgm:pt modelId="{49490719-C3C6-4A8F-863B-24B3D4E9B8A3}" type="pres">
      <dgm:prSet presAssocID="{3865569F-94C7-4034-8888-9B172E936745}" presName="Name21" presStyleCnt="0"/>
      <dgm:spPr/>
    </dgm:pt>
    <dgm:pt modelId="{8047B247-48FA-4277-A5A4-E16C01EA1F94}" type="pres">
      <dgm:prSet presAssocID="{3865569F-94C7-4034-8888-9B172E936745}" presName="level2Shape" presStyleLbl="node2" presStyleIdx="1" presStyleCnt="2" custScaleY="53019"/>
      <dgm:spPr>
        <a:prstGeom prst="rect">
          <a:avLst/>
        </a:prstGeom>
      </dgm:spPr>
      <dgm:t>
        <a:bodyPr/>
        <a:lstStyle/>
        <a:p>
          <a:endParaRPr lang="en-GB"/>
        </a:p>
      </dgm:t>
    </dgm:pt>
    <dgm:pt modelId="{E5227585-AAE4-4995-910F-1D91EA5F5DC0}" type="pres">
      <dgm:prSet presAssocID="{3865569F-94C7-4034-8888-9B172E936745}" presName="hierChild3" presStyleCnt="0"/>
      <dgm:spPr/>
    </dgm:pt>
    <dgm:pt modelId="{352F2768-E677-417E-B58A-B61EA42D82C9}" type="pres">
      <dgm:prSet presAssocID="{3B0A8EA3-69F6-4FF7-A5BA-8021F5C20E67}" presName="Name19" presStyleLbl="parChTrans1D3" presStyleIdx="2" presStyleCnt="3"/>
      <dgm:spPr/>
      <dgm:t>
        <a:bodyPr/>
        <a:lstStyle/>
        <a:p>
          <a:endParaRPr lang="en-GB"/>
        </a:p>
      </dgm:t>
    </dgm:pt>
    <dgm:pt modelId="{A2079A09-49D7-4897-A6B7-98C1BA87D7EF}" type="pres">
      <dgm:prSet presAssocID="{67437E52-379B-456D-AAAD-7C54DCF7AD13}" presName="Name21" presStyleCnt="0"/>
      <dgm:spPr/>
    </dgm:pt>
    <dgm:pt modelId="{D58C88D9-2108-4B10-887A-D235B03A32EE}" type="pres">
      <dgm:prSet presAssocID="{67437E52-379B-456D-AAAD-7C54DCF7AD13}" presName="level2Shape" presStyleLbl="node3" presStyleIdx="2" presStyleCnt="3"/>
      <dgm:spPr>
        <a:prstGeom prst="rect">
          <a:avLst/>
        </a:prstGeom>
      </dgm:spPr>
      <dgm:t>
        <a:bodyPr/>
        <a:lstStyle/>
        <a:p>
          <a:endParaRPr lang="en-GB"/>
        </a:p>
      </dgm:t>
    </dgm:pt>
    <dgm:pt modelId="{09EB9257-7CC6-4C5D-BBE3-2E9FC11A9F9F}" type="pres">
      <dgm:prSet presAssocID="{67437E52-379B-456D-AAAD-7C54DCF7AD13}" presName="hierChild3" presStyleCnt="0"/>
      <dgm:spPr/>
    </dgm:pt>
    <dgm:pt modelId="{3BE59865-761F-46EE-AE19-2B8395186A7B}" type="pres">
      <dgm:prSet presAssocID="{595DEABD-013D-4B1D-A2C0-D0D934519B6F}" presName="bgShapesFlow" presStyleCnt="0"/>
      <dgm:spPr/>
    </dgm:pt>
  </dgm:ptLst>
  <dgm:cxnLst>
    <dgm:cxn modelId="{1F463949-3A4F-4B54-9F09-38036CF936A9}" srcId="{C930E750-84B6-41A4-988A-1AA280150C13}" destId="{96E7D39D-CD03-4B43-BFA8-B1280ED35414}" srcOrd="1" destOrd="0" parTransId="{65B05FD2-6902-41F4-A59E-847A3322D9F9}" sibTransId="{A7273222-9FA0-4E79-ACD6-216404EADF96}"/>
    <dgm:cxn modelId="{045DB600-BC1C-46FB-986C-74A646E0FF36}" srcId="{3865569F-94C7-4034-8888-9B172E936745}" destId="{67437E52-379B-456D-AAAD-7C54DCF7AD13}" srcOrd="0" destOrd="0" parTransId="{3B0A8EA3-69F6-4FF7-A5BA-8021F5C20E67}" sibTransId="{AE39DB19-86D6-4B05-B550-3F8043B98DE4}"/>
    <dgm:cxn modelId="{9E691298-A7F1-4C36-98D4-D9D43B6C84A1}" srcId="{595DEABD-013D-4B1D-A2C0-D0D934519B6F}" destId="{7B2F3C42-BDC0-4918-9403-12113E3AD3FA}" srcOrd="0" destOrd="0" parTransId="{B58CB698-DD20-4A43-B4A7-AF9EEA51AC9C}" sibTransId="{A0FFCC9F-7FC4-40D3-8540-17235DA7E204}"/>
    <dgm:cxn modelId="{5D1CE446-C7D0-4D38-9E2A-E0B4B6EC7D5B}" type="presOf" srcId="{701CBDED-E175-4506-85AD-F06D3E8620AB}" destId="{D609F974-13C1-46E1-89D7-7CF60E2EA37D}" srcOrd="0" destOrd="0" presId="urn:microsoft.com/office/officeart/2005/8/layout/hierarchy6"/>
    <dgm:cxn modelId="{7FCB1B2F-A5BD-4EC4-9ECA-FB98E07CB14E}" srcId="{7B2F3C42-BDC0-4918-9403-12113E3AD3FA}" destId="{C930E750-84B6-41A4-988A-1AA280150C13}" srcOrd="0" destOrd="0" parTransId="{AE8EC41E-214B-467A-8E39-2529740646CE}" sibTransId="{FA1FE24A-348D-4C95-A05B-B9CF22FE8F25}"/>
    <dgm:cxn modelId="{C6B49F2C-4BCC-46B7-B140-E66F70686AAD}" type="presOf" srcId="{3B0A8EA3-69F6-4FF7-A5BA-8021F5C20E67}" destId="{352F2768-E677-417E-B58A-B61EA42D82C9}" srcOrd="0" destOrd="0" presId="urn:microsoft.com/office/officeart/2005/8/layout/hierarchy6"/>
    <dgm:cxn modelId="{E75C2CB0-7024-4B7C-8D06-A39E6CA28CB1}" type="presOf" srcId="{595DEABD-013D-4B1D-A2C0-D0D934519B6F}" destId="{A7136220-AC29-48A6-B203-83758603AA8E}" srcOrd="0" destOrd="0" presId="urn:microsoft.com/office/officeart/2005/8/layout/hierarchy6"/>
    <dgm:cxn modelId="{12E83930-D942-4684-9735-8BF179B5A231}" srcId="{7B2F3C42-BDC0-4918-9403-12113E3AD3FA}" destId="{3865569F-94C7-4034-8888-9B172E936745}" srcOrd="1" destOrd="0" parTransId="{701CBDED-E175-4506-85AD-F06D3E8620AB}" sibTransId="{1A60FC70-626F-4E2E-BDF2-8B2B2E078805}"/>
    <dgm:cxn modelId="{987E8701-5F9F-456A-B527-5736D915082D}" type="presOf" srcId="{7B2F3C42-BDC0-4918-9403-12113E3AD3FA}" destId="{95119006-F892-4BB5-BB42-30BD89E8DE10}" srcOrd="0" destOrd="0" presId="urn:microsoft.com/office/officeart/2005/8/layout/hierarchy6"/>
    <dgm:cxn modelId="{FCEC0358-6F6F-48DD-A916-EEE650E3A04A}" type="presOf" srcId="{65B05FD2-6902-41F4-A59E-847A3322D9F9}" destId="{D3E03C54-D483-4AD2-9311-0D9D79CD9757}" srcOrd="0" destOrd="0" presId="urn:microsoft.com/office/officeart/2005/8/layout/hierarchy6"/>
    <dgm:cxn modelId="{830AE1A5-5301-419F-9D21-E58B9AD9A9E7}" type="presOf" srcId="{96E7D39D-CD03-4B43-BFA8-B1280ED35414}" destId="{C20F38DB-33BF-41BA-BD51-48375449B00A}" srcOrd="0" destOrd="0" presId="urn:microsoft.com/office/officeart/2005/8/layout/hierarchy6"/>
    <dgm:cxn modelId="{730AE255-189B-47CE-80F2-B34F115ADA51}" type="presOf" srcId="{AE8EC41E-214B-467A-8E39-2529740646CE}" destId="{213E87C7-4C74-4F42-8655-98D43B21948F}" srcOrd="0" destOrd="0" presId="urn:microsoft.com/office/officeart/2005/8/layout/hierarchy6"/>
    <dgm:cxn modelId="{CA9D7A8C-3724-43C2-AB92-E2110607096C}" type="presOf" srcId="{3865569F-94C7-4034-8888-9B172E936745}" destId="{8047B247-48FA-4277-A5A4-E16C01EA1F94}" srcOrd="0" destOrd="0" presId="urn:microsoft.com/office/officeart/2005/8/layout/hierarchy6"/>
    <dgm:cxn modelId="{6B7183E6-B692-4019-ACE6-1451196178CC}" type="presOf" srcId="{C930E750-84B6-41A4-988A-1AA280150C13}" destId="{347250D0-7126-4F14-B763-972C4852703C}" srcOrd="0" destOrd="0" presId="urn:microsoft.com/office/officeart/2005/8/layout/hierarchy6"/>
    <dgm:cxn modelId="{F092DFCA-C6C7-4B21-81E0-FA2EEC1D16ED}" srcId="{C930E750-84B6-41A4-988A-1AA280150C13}" destId="{813CD40C-6C6B-4531-A830-6B28B53F2F3A}" srcOrd="0" destOrd="0" parTransId="{12DFF7D2-5C2D-40E7-AC03-36480E6DDAEA}" sibTransId="{5D48ECD0-C71E-494F-BD36-9405AF80F75F}"/>
    <dgm:cxn modelId="{E45DCEDE-E6C2-47CF-BCCB-8FD7B13A01F5}" type="presOf" srcId="{813CD40C-6C6B-4531-A830-6B28B53F2F3A}" destId="{17480818-2561-4D92-B9D1-EA040B0E0FAC}" srcOrd="0" destOrd="0" presId="urn:microsoft.com/office/officeart/2005/8/layout/hierarchy6"/>
    <dgm:cxn modelId="{09F871F4-9C2A-48F9-BA05-EE7002C30C47}" type="presOf" srcId="{12DFF7D2-5C2D-40E7-AC03-36480E6DDAEA}" destId="{CBC6797F-A300-4990-AC90-4D0FE5AD96B1}" srcOrd="0" destOrd="0" presId="urn:microsoft.com/office/officeart/2005/8/layout/hierarchy6"/>
    <dgm:cxn modelId="{4E14C0B1-0D3C-441F-B1C1-DA20A5AD6DD3}" type="presOf" srcId="{67437E52-379B-456D-AAAD-7C54DCF7AD13}" destId="{D58C88D9-2108-4B10-887A-D235B03A32EE}" srcOrd="0" destOrd="0" presId="urn:microsoft.com/office/officeart/2005/8/layout/hierarchy6"/>
    <dgm:cxn modelId="{82DE8813-9C4D-47EB-8C20-D5B1D2C8DB20}" type="presParOf" srcId="{A7136220-AC29-48A6-B203-83758603AA8E}" destId="{6DD3D89F-2EB1-40CC-B70B-504AB583B48C}" srcOrd="0" destOrd="0" presId="urn:microsoft.com/office/officeart/2005/8/layout/hierarchy6"/>
    <dgm:cxn modelId="{03E12E53-5641-4B60-92D5-4201719C41C5}" type="presParOf" srcId="{6DD3D89F-2EB1-40CC-B70B-504AB583B48C}" destId="{6C07FC21-75FA-447A-AAA6-59D3120135EC}" srcOrd="0" destOrd="0" presId="urn:microsoft.com/office/officeart/2005/8/layout/hierarchy6"/>
    <dgm:cxn modelId="{399B3768-CF4A-4C5A-93C3-ED90409DA2F9}" type="presParOf" srcId="{6C07FC21-75FA-447A-AAA6-59D3120135EC}" destId="{A905FF40-472D-4E94-95F1-A52D085BDF64}" srcOrd="0" destOrd="0" presId="urn:microsoft.com/office/officeart/2005/8/layout/hierarchy6"/>
    <dgm:cxn modelId="{3EB7790A-2D9C-4777-9251-57714F9C76A3}" type="presParOf" srcId="{A905FF40-472D-4E94-95F1-A52D085BDF64}" destId="{95119006-F892-4BB5-BB42-30BD89E8DE10}" srcOrd="0" destOrd="0" presId="urn:microsoft.com/office/officeart/2005/8/layout/hierarchy6"/>
    <dgm:cxn modelId="{BB7A4DFA-2EDC-4FA5-A4B9-E9473C56FE1B}" type="presParOf" srcId="{A905FF40-472D-4E94-95F1-A52D085BDF64}" destId="{49D92A99-B67F-4610-9B90-85EEE1996BB0}" srcOrd="1" destOrd="0" presId="urn:microsoft.com/office/officeart/2005/8/layout/hierarchy6"/>
    <dgm:cxn modelId="{B8BBFEF1-ECE4-4D7B-BFA5-BF18ED996B10}" type="presParOf" srcId="{49D92A99-B67F-4610-9B90-85EEE1996BB0}" destId="{213E87C7-4C74-4F42-8655-98D43B21948F}" srcOrd="0" destOrd="0" presId="urn:microsoft.com/office/officeart/2005/8/layout/hierarchy6"/>
    <dgm:cxn modelId="{18F6C44C-A0AE-4267-AB9E-B3B09FCE3FE5}" type="presParOf" srcId="{49D92A99-B67F-4610-9B90-85EEE1996BB0}" destId="{A1A18E86-584D-410C-B2A8-A780BD35053A}" srcOrd="1" destOrd="0" presId="urn:microsoft.com/office/officeart/2005/8/layout/hierarchy6"/>
    <dgm:cxn modelId="{AF1069E7-FF76-4733-9611-BB87A91A1817}" type="presParOf" srcId="{A1A18E86-584D-410C-B2A8-A780BD35053A}" destId="{347250D0-7126-4F14-B763-972C4852703C}" srcOrd="0" destOrd="0" presId="urn:microsoft.com/office/officeart/2005/8/layout/hierarchy6"/>
    <dgm:cxn modelId="{B62D0B39-74C4-467F-BC2C-F5F6BF45E03E}" type="presParOf" srcId="{A1A18E86-584D-410C-B2A8-A780BD35053A}" destId="{B1508FFC-94F0-4520-9A1B-289ED82E2274}" srcOrd="1" destOrd="0" presId="urn:microsoft.com/office/officeart/2005/8/layout/hierarchy6"/>
    <dgm:cxn modelId="{2D17B470-6234-4B34-ADA9-E2D6E44329C1}" type="presParOf" srcId="{B1508FFC-94F0-4520-9A1B-289ED82E2274}" destId="{CBC6797F-A300-4990-AC90-4D0FE5AD96B1}" srcOrd="0" destOrd="0" presId="urn:microsoft.com/office/officeart/2005/8/layout/hierarchy6"/>
    <dgm:cxn modelId="{5F71722C-2FF9-4BD7-B816-354FD8055B89}" type="presParOf" srcId="{B1508FFC-94F0-4520-9A1B-289ED82E2274}" destId="{A36DA354-5CEF-4A94-8853-62C0302B11D0}" srcOrd="1" destOrd="0" presId="urn:microsoft.com/office/officeart/2005/8/layout/hierarchy6"/>
    <dgm:cxn modelId="{B74186C0-3EA5-4F53-91EE-8CC05EC2F17B}" type="presParOf" srcId="{A36DA354-5CEF-4A94-8853-62C0302B11D0}" destId="{17480818-2561-4D92-B9D1-EA040B0E0FAC}" srcOrd="0" destOrd="0" presId="urn:microsoft.com/office/officeart/2005/8/layout/hierarchy6"/>
    <dgm:cxn modelId="{5A4BB160-C880-4C0B-814F-A3E8E9D977F2}" type="presParOf" srcId="{A36DA354-5CEF-4A94-8853-62C0302B11D0}" destId="{934EE224-947E-408B-94B7-D828D4B393C1}" srcOrd="1" destOrd="0" presId="urn:microsoft.com/office/officeart/2005/8/layout/hierarchy6"/>
    <dgm:cxn modelId="{646F2322-5D0A-497D-AE9D-72C3C5A635F7}" type="presParOf" srcId="{B1508FFC-94F0-4520-9A1B-289ED82E2274}" destId="{D3E03C54-D483-4AD2-9311-0D9D79CD9757}" srcOrd="2" destOrd="0" presId="urn:microsoft.com/office/officeart/2005/8/layout/hierarchy6"/>
    <dgm:cxn modelId="{2F3798BA-52D8-40D3-9234-37A9992AE806}" type="presParOf" srcId="{B1508FFC-94F0-4520-9A1B-289ED82E2274}" destId="{33AE572B-979A-44CB-B064-5256A00B73E1}" srcOrd="3" destOrd="0" presId="urn:microsoft.com/office/officeart/2005/8/layout/hierarchy6"/>
    <dgm:cxn modelId="{F20D39D7-B3E7-4178-9F22-DE9A07E04232}" type="presParOf" srcId="{33AE572B-979A-44CB-B064-5256A00B73E1}" destId="{C20F38DB-33BF-41BA-BD51-48375449B00A}" srcOrd="0" destOrd="0" presId="urn:microsoft.com/office/officeart/2005/8/layout/hierarchy6"/>
    <dgm:cxn modelId="{B79BC695-89EA-4CB5-B625-1FDA6D19AB68}" type="presParOf" srcId="{33AE572B-979A-44CB-B064-5256A00B73E1}" destId="{9A90A317-31F5-43A1-8A09-7C296D580235}" srcOrd="1" destOrd="0" presId="urn:microsoft.com/office/officeart/2005/8/layout/hierarchy6"/>
    <dgm:cxn modelId="{BEBFB005-9722-438C-8A5C-FF38A402F5D1}" type="presParOf" srcId="{49D92A99-B67F-4610-9B90-85EEE1996BB0}" destId="{D609F974-13C1-46E1-89D7-7CF60E2EA37D}" srcOrd="2" destOrd="0" presId="urn:microsoft.com/office/officeart/2005/8/layout/hierarchy6"/>
    <dgm:cxn modelId="{35EFAE22-C8F5-49D5-921A-6D032841AABB}" type="presParOf" srcId="{49D92A99-B67F-4610-9B90-85EEE1996BB0}" destId="{49490719-C3C6-4A8F-863B-24B3D4E9B8A3}" srcOrd="3" destOrd="0" presId="urn:microsoft.com/office/officeart/2005/8/layout/hierarchy6"/>
    <dgm:cxn modelId="{4DC990B1-192C-4656-B0CB-A4ACBFEAEEA5}" type="presParOf" srcId="{49490719-C3C6-4A8F-863B-24B3D4E9B8A3}" destId="{8047B247-48FA-4277-A5A4-E16C01EA1F94}" srcOrd="0" destOrd="0" presId="urn:microsoft.com/office/officeart/2005/8/layout/hierarchy6"/>
    <dgm:cxn modelId="{DEEEA369-8EF6-44C0-A39A-4EB2647CAA71}" type="presParOf" srcId="{49490719-C3C6-4A8F-863B-24B3D4E9B8A3}" destId="{E5227585-AAE4-4995-910F-1D91EA5F5DC0}" srcOrd="1" destOrd="0" presId="urn:microsoft.com/office/officeart/2005/8/layout/hierarchy6"/>
    <dgm:cxn modelId="{A0C0ED76-9B4E-49BC-87E1-EC43BA227F0C}" type="presParOf" srcId="{E5227585-AAE4-4995-910F-1D91EA5F5DC0}" destId="{352F2768-E677-417E-B58A-B61EA42D82C9}" srcOrd="0" destOrd="0" presId="urn:microsoft.com/office/officeart/2005/8/layout/hierarchy6"/>
    <dgm:cxn modelId="{3F2DA52D-AE6E-455A-8BD1-A467B0B15EEC}" type="presParOf" srcId="{E5227585-AAE4-4995-910F-1D91EA5F5DC0}" destId="{A2079A09-49D7-4897-A6B7-98C1BA87D7EF}" srcOrd="1" destOrd="0" presId="urn:microsoft.com/office/officeart/2005/8/layout/hierarchy6"/>
    <dgm:cxn modelId="{4725D260-FAFB-4002-A44E-CBDF6F129010}" type="presParOf" srcId="{A2079A09-49D7-4897-A6B7-98C1BA87D7EF}" destId="{D58C88D9-2108-4B10-887A-D235B03A32EE}" srcOrd="0" destOrd="0" presId="urn:microsoft.com/office/officeart/2005/8/layout/hierarchy6"/>
    <dgm:cxn modelId="{A68272F8-9991-40E5-A161-15EDDC810AF9}" type="presParOf" srcId="{A2079A09-49D7-4897-A6B7-98C1BA87D7EF}" destId="{09EB9257-7CC6-4C5D-BBE3-2E9FC11A9F9F}" srcOrd="1" destOrd="0" presId="urn:microsoft.com/office/officeart/2005/8/layout/hierarchy6"/>
    <dgm:cxn modelId="{6D37E59A-57A1-41C8-81D9-44B9FF34CCE0}" type="presParOf" srcId="{A7136220-AC29-48A6-B203-83758603AA8E}" destId="{3BE59865-761F-46EE-AE19-2B8395186A7B}"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774854-8231-456B-9999-2948A879CB3E}" type="datetimeFigureOut">
              <a:rPr lang="en-GB" smtClean="0"/>
              <a:t>21/04/2016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F0535-79B7-4460-80FE-3C2E5D59F546}" type="slidenum">
              <a:rPr lang="en-GB" smtClean="0"/>
              <a:t>‹#›</a:t>
            </a:fld>
            <a:endParaRPr lang="en-GB"/>
          </a:p>
        </p:txBody>
      </p:sp>
    </p:spTree>
    <p:extLst>
      <p:ext uri="{BB962C8B-B14F-4D97-AF65-F5344CB8AC3E}">
        <p14:creationId xmlns:p14="http://schemas.microsoft.com/office/powerpoint/2010/main" val="254883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AF0535-79B7-4460-80FE-3C2E5D59F546}" type="slidenum">
              <a:rPr lang="en-GB" smtClean="0"/>
              <a:t>1</a:t>
            </a:fld>
            <a:endParaRPr lang="en-GB"/>
          </a:p>
        </p:txBody>
      </p:sp>
    </p:spTree>
    <p:extLst>
      <p:ext uri="{BB962C8B-B14F-4D97-AF65-F5344CB8AC3E}">
        <p14:creationId xmlns:p14="http://schemas.microsoft.com/office/powerpoint/2010/main" val="3455554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3028950"/>
            <a:ext cx="6477000" cy="13716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4537528"/>
            <a:ext cx="6705600" cy="51435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lstStyle>
          <a:p>
            <a:fld id="{AFBF770B-FA1D-4887-9265-F7AE54D10694}" type="datetime1">
              <a:rPr lang="en-GB" smtClean="0"/>
              <a:t>21/04/2016</a:t>
            </a:fld>
            <a:endParaRPr lang="en-GB"/>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lstStyle>
          <a:p>
            <a:r>
              <a:rPr lang="fr-FR" dirty="0" smtClean="0"/>
              <a:t>YDF 2015/16 Lecture 7 AMC</a:t>
            </a:r>
            <a:endParaRPr lang="en-GB" dirty="0" smtClean="0"/>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lstStyle>
          <a:p>
            <a:fld id="{00FB0677-7FE7-4CFC-BC8B-00F27F9BE52C}"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C65980-81C1-484B-934D-60B88A5549FE}" type="datetime1">
              <a:rPr lang="en-GB" smtClean="0"/>
              <a:t>21/04/2016</a:t>
            </a:fld>
            <a:endParaRPr lang="en-GB"/>
          </a:p>
        </p:txBody>
      </p:sp>
      <p:sp>
        <p:nvSpPr>
          <p:cNvPr id="5" name="Footer Placeholder 4"/>
          <p:cNvSpPr>
            <a:spLocks noGrp="1"/>
          </p:cNvSpPr>
          <p:nvPr>
            <p:ph type="ftr" sz="quarter" idx="11"/>
          </p:nvPr>
        </p:nvSpPr>
        <p:spPr/>
        <p:txBody>
          <a:bodyPr/>
          <a:lstStyle/>
          <a:p>
            <a:r>
              <a:rPr lang="fr-FR" smtClean="0"/>
              <a:t>YDF 2015/16 Lecture 4 AMC</a:t>
            </a:r>
            <a:endParaRPr lang="en-GB" dirty="0" smtClean="0"/>
          </a:p>
        </p:txBody>
      </p:sp>
      <p:sp>
        <p:nvSpPr>
          <p:cNvPr id="6" name="Slide Number Placeholder 5"/>
          <p:cNvSpPr>
            <a:spLocks noGrp="1"/>
          </p:cNvSpPr>
          <p:nvPr>
            <p:ph type="sldNum" sz="quarter" idx="12"/>
          </p:nvPr>
        </p:nvSpPr>
        <p:spPr/>
        <p:txBody>
          <a:bodyPr/>
          <a:lstStyle/>
          <a:p>
            <a:fld id="{00FB0677-7FE7-4CFC-BC8B-00F27F9BE52C}"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1"/>
            <a:ext cx="2057400" cy="41374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57200"/>
            <a:ext cx="5562600" cy="413742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4890194"/>
            <a:ext cx="2209800" cy="273844"/>
          </a:xfrm>
        </p:spPr>
        <p:txBody>
          <a:bodyPr/>
          <a:lstStyle/>
          <a:p>
            <a:fld id="{E2E6AF22-140B-426B-8EDD-04C3B26477B1}" type="datetime1">
              <a:rPr lang="en-GB" smtClean="0"/>
              <a:t>21/04/2016</a:t>
            </a:fld>
            <a:endParaRPr lang="en-GB" dirty="0"/>
          </a:p>
        </p:txBody>
      </p:sp>
      <p:sp>
        <p:nvSpPr>
          <p:cNvPr id="5" name="Footer Placeholder 4"/>
          <p:cNvSpPr>
            <a:spLocks noGrp="1"/>
          </p:cNvSpPr>
          <p:nvPr>
            <p:ph type="ftr" sz="quarter" idx="11"/>
          </p:nvPr>
        </p:nvSpPr>
        <p:spPr>
          <a:xfrm>
            <a:off x="457202" y="4890194"/>
            <a:ext cx="5573483" cy="273844"/>
          </a:xfrm>
        </p:spPr>
        <p:txBody>
          <a:bodyPr/>
          <a:lstStyle/>
          <a:p>
            <a:r>
              <a:rPr lang="fr-FR" smtClean="0"/>
              <a:t>YDF 2015/16 Lecture 4 AMC</a:t>
            </a:r>
            <a:endParaRPr lang="en-GB" dirty="0" smtClean="0"/>
          </a:p>
        </p:txBody>
      </p:sp>
      <p:sp>
        <p:nvSpPr>
          <p:cNvPr id="7" name="Rectangle 6"/>
          <p:cNvSpPr/>
          <p:nvPr/>
        </p:nvSpPr>
        <p:spPr bwMode="white">
          <a:xfrm>
            <a:off x="6096318" y="0"/>
            <a:ext cx="320040" cy="51435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457200"/>
            <a:ext cx="228600" cy="46863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40005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6056313" y="77787"/>
            <a:ext cx="400050" cy="244476"/>
          </a:xfrm>
        </p:spPr>
        <p:txBody>
          <a:bodyPr/>
          <a:lstStyle/>
          <a:p>
            <a:fld id="{00FB0677-7FE7-4CFC-BC8B-00F27F9BE52C}"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p:txBody>
          <a:bodyPr/>
          <a:lstStyle>
            <a:lvl1pPr>
              <a:defRPr/>
            </a:lvl1pPr>
          </a:lstStyle>
          <a:p>
            <a:pPr>
              <a:defRPr/>
            </a:pPr>
            <a:fld id="{81359CA4-02D2-4466-A967-C7B635041FE5}" type="datetime1">
              <a:rPr lang="en-US" smtClean="0"/>
              <a:pPr>
                <a:defRPr/>
              </a:pPr>
              <a:t>4/21/2016</a:t>
            </a:fld>
            <a:endParaRPr lang="en-GB"/>
          </a:p>
        </p:txBody>
      </p:sp>
      <p:sp>
        <p:nvSpPr>
          <p:cNvPr id="6" name="Rectangle 5"/>
          <p:cNvSpPr>
            <a:spLocks noGrp="1" noChangeArrowheads="1"/>
          </p:cNvSpPr>
          <p:nvPr>
            <p:ph type="ftr" sz="quarter" idx="11"/>
          </p:nvPr>
        </p:nvSpPr>
        <p:spPr/>
        <p:txBody>
          <a:bodyPr/>
          <a:lstStyle>
            <a:lvl1pPr>
              <a:defRPr dirty="0" smtClean="0"/>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269002B9-727D-44AE-A8BC-47EBDD6B203E}" type="slidenum">
              <a:rPr lang="en-GB" smtClean="0"/>
              <a:pPr>
                <a:defRPr/>
              </a:pPr>
              <a:t>‹#›</a:t>
            </a:fld>
            <a:endParaRPr lang="en-GB"/>
          </a:p>
        </p:txBody>
      </p:sp>
    </p:spTree>
    <p:extLst>
      <p:ext uri="{BB962C8B-B14F-4D97-AF65-F5344CB8AC3E}">
        <p14:creationId xmlns:p14="http://schemas.microsoft.com/office/powerpoint/2010/main" val="2200408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4648200" y="1200150"/>
            <a:ext cx="4038600" cy="16394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4648200" y="2953942"/>
            <a:ext cx="4038600" cy="16406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Rectangle 4"/>
          <p:cNvSpPr>
            <a:spLocks noGrp="1" noChangeArrowheads="1"/>
          </p:cNvSpPr>
          <p:nvPr>
            <p:ph type="dt" sz="half" idx="10"/>
          </p:nvPr>
        </p:nvSpPr>
        <p:spPr/>
        <p:txBody>
          <a:bodyPr/>
          <a:lstStyle>
            <a:lvl1pPr>
              <a:defRPr/>
            </a:lvl1pPr>
          </a:lstStyle>
          <a:p>
            <a:pPr>
              <a:defRPr/>
            </a:pPr>
            <a:fld id="{69233DA9-C3ED-4AE1-89A4-8F59640002A6}" type="datetime1">
              <a:rPr lang="en-US"/>
              <a:pPr>
                <a:defRPr/>
              </a:pPr>
              <a:t>4/21/2016</a:t>
            </a:fld>
            <a:endParaRPr lang="en-GB"/>
          </a:p>
        </p:txBody>
      </p:sp>
      <p:sp>
        <p:nvSpPr>
          <p:cNvPr id="7" name="Rectangle 5"/>
          <p:cNvSpPr>
            <a:spLocks noGrp="1" noChangeArrowheads="1"/>
          </p:cNvSpPr>
          <p:nvPr>
            <p:ph type="ftr" sz="quarter" idx="11"/>
          </p:nvPr>
        </p:nvSpPr>
        <p:spPr/>
        <p:txBody>
          <a:bodyPr/>
          <a:lstStyle>
            <a:lvl1pPr>
              <a:defRPr/>
            </a:lvl1pPr>
          </a:lstStyle>
          <a:p>
            <a:pPr>
              <a:defRPr/>
            </a:pPr>
            <a:endParaRPr lang="en-GB"/>
          </a:p>
        </p:txBody>
      </p:sp>
      <p:sp>
        <p:nvSpPr>
          <p:cNvPr id="8" name="Rectangle 6"/>
          <p:cNvSpPr>
            <a:spLocks noGrp="1" noChangeArrowheads="1"/>
          </p:cNvSpPr>
          <p:nvPr>
            <p:ph type="sldNum" sz="quarter" idx="12"/>
          </p:nvPr>
        </p:nvSpPr>
        <p:spPr/>
        <p:txBody>
          <a:bodyPr/>
          <a:lstStyle>
            <a:lvl1pPr>
              <a:defRPr/>
            </a:lvl1pPr>
          </a:lstStyle>
          <a:p>
            <a:pPr>
              <a:defRPr/>
            </a:pPr>
            <a:fld id="{64C5B4BE-39A0-4598-8BFE-4E729078F74F}" type="slidenum">
              <a:rPr lang="en-GB"/>
              <a:pPr>
                <a:defRPr/>
              </a:pPr>
              <a:t>‹#›</a:t>
            </a:fld>
            <a:endParaRPr lang="en-GB"/>
          </a:p>
        </p:txBody>
      </p:sp>
    </p:spTree>
    <p:extLst>
      <p:ext uri="{BB962C8B-B14F-4D97-AF65-F5344CB8AC3E}">
        <p14:creationId xmlns:p14="http://schemas.microsoft.com/office/powerpoint/2010/main" val="306463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3368FB3-8699-41E1-B008-DCF243F4745D}" type="datetime1">
              <a:rPr lang="en-GB" smtClean="0"/>
              <a:t>21/04/2016</a:t>
            </a:fld>
            <a:endParaRPr lang="en-GB"/>
          </a:p>
        </p:txBody>
      </p:sp>
      <p:sp>
        <p:nvSpPr>
          <p:cNvPr id="5" name="Footer Placeholder 4"/>
          <p:cNvSpPr>
            <a:spLocks noGrp="1"/>
          </p:cNvSpPr>
          <p:nvPr>
            <p:ph type="ftr" sz="quarter" idx="11"/>
          </p:nvPr>
        </p:nvSpPr>
        <p:spPr/>
        <p:txBody>
          <a:bodyPr/>
          <a:lstStyle/>
          <a:p>
            <a:r>
              <a:rPr lang="fr-FR" dirty="0" smtClean="0"/>
              <a:t>YDF 2015/16 Lecture 7 AMC</a:t>
            </a:r>
            <a:endParaRPr lang="en-GB" dirty="0" smtClean="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0FB0677-7FE7-4CFC-BC8B-00F27F9BE52C}" type="slidenum">
              <a:rPr lang="en-GB" smtClean="0"/>
              <a:t>‹#›</a:t>
            </a:fld>
            <a:endParaRPr lang="en-GB"/>
          </a:p>
        </p:txBody>
      </p:sp>
      <p:sp>
        <p:nvSpPr>
          <p:cNvPr id="8" name="Content Placeholder 7"/>
          <p:cNvSpPr>
            <a:spLocks noGrp="1"/>
          </p:cNvSpPr>
          <p:nvPr>
            <p:ph sz="quarter" idx="1"/>
          </p:nvPr>
        </p:nvSpPr>
        <p:spPr>
          <a:xfrm>
            <a:off x="612648" y="1200150"/>
            <a:ext cx="8153400" cy="36038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057400"/>
            <a:ext cx="7123113" cy="1254919"/>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21EC237-3C8D-4680-A801-E3BEF1E6DCAD}" type="datetime1">
              <a:rPr lang="en-GB" smtClean="0"/>
              <a:t>21/04/2016</a:t>
            </a:fld>
            <a:endParaRPr lang="en-GB"/>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lstStyle>
          <a:p>
            <a:fld id="{00FB0677-7FE7-4CFC-BC8B-00F27F9BE52C}" type="slidenum">
              <a:rPr lang="en-GB" smtClean="0"/>
              <a:t>‹#›</a:t>
            </a:fld>
            <a:endParaRPr lang="en-GB"/>
          </a:p>
        </p:txBody>
      </p:sp>
      <p:sp>
        <p:nvSpPr>
          <p:cNvPr id="14" name="Footer Placeholder 13"/>
          <p:cNvSpPr>
            <a:spLocks noGrp="1"/>
          </p:cNvSpPr>
          <p:nvPr>
            <p:ph type="ftr" sz="quarter" idx="12"/>
          </p:nvPr>
        </p:nvSpPr>
        <p:spPr/>
        <p:txBody>
          <a:bodyPr/>
          <a:lstStyle/>
          <a:p>
            <a:r>
              <a:rPr lang="fr-FR" dirty="0" smtClean="0"/>
              <a:t>YDF 2015/16 Lecture 7 AMC</a:t>
            </a:r>
            <a:endParaRPr lang="en-GB"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192174"/>
            <a:ext cx="3886200" cy="361182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192174"/>
            <a:ext cx="3886200" cy="3611823"/>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BBB351F-163C-4F1E-AB32-84616AFAB9E8}" type="datetime1">
              <a:rPr lang="en-GB" smtClean="0"/>
              <a:t>21/04/2016</a:t>
            </a:fld>
            <a:endParaRPr lang="en-GB"/>
          </a:p>
        </p:txBody>
      </p:sp>
      <p:sp>
        <p:nvSpPr>
          <p:cNvPr id="10" name="Slide Number Placeholder 9"/>
          <p:cNvSpPr>
            <a:spLocks noGrp="1"/>
          </p:cNvSpPr>
          <p:nvPr>
            <p:ph type="sldNum" sz="quarter" idx="16"/>
          </p:nvPr>
        </p:nvSpPr>
        <p:spPr/>
        <p:txBody>
          <a:bodyPr rtlCol="0"/>
          <a:lstStyle/>
          <a:p>
            <a:fld id="{00FB0677-7FE7-4CFC-BC8B-00F27F9BE52C}" type="slidenum">
              <a:rPr lang="en-GB" smtClean="0"/>
              <a:t>‹#›</a:t>
            </a:fld>
            <a:endParaRPr lang="en-GB"/>
          </a:p>
        </p:txBody>
      </p:sp>
      <p:sp>
        <p:nvSpPr>
          <p:cNvPr id="12" name="Footer Placeholder 11"/>
          <p:cNvSpPr>
            <a:spLocks noGrp="1"/>
          </p:cNvSpPr>
          <p:nvPr>
            <p:ph type="ftr" sz="quarter" idx="17"/>
          </p:nvPr>
        </p:nvSpPr>
        <p:spPr/>
        <p:txBody>
          <a:bodyPr rtlCol="0"/>
          <a:lstStyle/>
          <a:p>
            <a:r>
              <a:rPr lang="fr-FR" dirty="0" smtClean="0"/>
              <a:t>YDF 2015/16 Lecture 7 AMC</a:t>
            </a:r>
            <a:endParaRPr lang="en-GB" dirty="0" smtClean="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04787"/>
            <a:ext cx="8153400" cy="652463"/>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1828800"/>
            <a:ext cx="3886200" cy="26860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F51FA3D-5A9C-4E43-B3A6-B503EDC0025C}" type="datetime1">
              <a:rPr lang="en-GB" smtClean="0"/>
              <a:t>21/04/2016</a:t>
            </a:fld>
            <a:endParaRPr lang="en-GB"/>
          </a:p>
        </p:txBody>
      </p:sp>
      <p:sp>
        <p:nvSpPr>
          <p:cNvPr id="12" name="Slide Number Placeholder 11"/>
          <p:cNvSpPr>
            <a:spLocks noGrp="1"/>
          </p:cNvSpPr>
          <p:nvPr>
            <p:ph type="sldNum" sz="quarter" idx="16"/>
          </p:nvPr>
        </p:nvSpPr>
        <p:spPr/>
        <p:txBody>
          <a:bodyPr rtlCol="0"/>
          <a:lstStyle/>
          <a:p>
            <a:fld id="{00FB0677-7FE7-4CFC-BC8B-00F27F9BE52C}" type="slidenum">
              <a:rPr lang="en-GB" smtClean="0"/>
              <a:t>‹#›</a:t>
            </a:fld>
            <a:endParaRPr lang="en-GB"/>
          </a:p>
        </p:txBody>
      </p:sp>
      <p:sp>
        <p:nvSpPr>
          <p:cNvPr id="14" name="Footer Placeholder 13"/>
          <p:cNvSpPr>
            <a:spLocks noGrp="1"/>
          </p:cNvSpPr>
          <p:nvPr>
            <p:ph type="ftr" sz="quarter" idx="17"/>
          </p:nvPr>
        </p:nvSpPr>
        <p:spPr/>
        <p:txBody>
          <a:bodyPr rtlCol="0"/>
          <a:lstStyle/>
          <a:p>
            <a:r>
              <a:rPr lang="fr-FR" dirty="0" smtClean="0"/>
              <a:t>YDF 2015/16 Lecture 7 AMC</a:t>
            </a:r>
            <a:endParaRPr lang="en-GB" dirty="0" smtClean="0"/>
          </a:p>
        </p:txBody>
      </p:sp>
      <p:sp>
        <p:nvSpPr>
          <p:cNvPr id="16" name="Text Placeholder 15"/>
          <p:cNvSpPr>
            <a:spLocks noGrp="1"/>
          </p:cNvSpPr>
          <p:nvPr>
            <p:ph type="body" sz="quarter" idx="1"/>
          </p:nvPr>
        </p:nvSpPr>
        <p:spPr>
          <a:xfrm>
            <a:off x="609600" y="1314450"/>
            <a:ext cx="3886200" cy="48006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314450"/>
            <a:ext cx="3886200" cy="48006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87C724-23BA-4620-96A6-8ABC9F178AFF}" type="datetime1">
              <a:rPr lang="en-GB" smtClean="0"/>
              <a:t>21/04/2016</a:t>
            </a:fld>
            <a:endParaRPr lang="en-GB"/>
          </a:p>
        </p:txBody>
      </p:sp>
      <p:sp>
        <p:nvSpPr>
          <p:cNvPr id="4" name="Footer Placeholder 3"/>
          <p:cNvSpPr>
            <a:spLocks noGrp="1"/>
          </p:cNvSpPr>
          <p:nvPr>
            <p:ph type="ftr" sz="quarter" idx="11"/>
          </p:nvPr>
        </p:nvSpPr>
        <p:spPr/>
        <p:txBody>
          <a:bodyPr/>
          <a:lstStyle/>
          <a:p>
            <a:r>
              <a:rPr lang="fr-FR" dirty="0" smtClean="0"/>
              <a:t>YDF 2015/16 Lecture 7 AMC</a:t>
            </a:r>
            <a:endParaRPr lang="en-GB" dirty="0" smtClean="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0FB0677-7FE7-4CFC-BC8B-00F27F9BE52C}"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53324-3C00-4C90-A2AD-4815B8504894}" type="datetime1">
              <a:rPr lang="en-GB" smtClean="0"/>
              <a:t>21/04/2016</a:t>
            </a:fld>
            <a:endParaRPr lang="en-GB"/>
          </a:p>
        </p:txBody>
      </p:sp>
      <p:sp>
        <p:nvSpPr>
          <p:cNvPr id="3" name="Footer Placeholder 2"/>
          <p:cNvSpPr>
            <a:spLocks noGrp="1"/>
          </p:cNvSpPr>
          <p:nvPr>
            <p:ph type="ftr" sz="quarter" idx="11"/>
          </p:nvPr>
        </p:nvSpPr>
        <p:spPr/>
        <p:txBody>
          <a:bodyPr/>
          <a:lstStyle/>
          <a:p>
            <a:r>
              <a:rPr lang="fr-FR" dirty="0" smtClean="0"/>
              <a:t>YDF 2015/16 Lecture 7 AMC</a:t>
            </a:r>
            <a:endParaRPr lang="en-GB" dirty="0" smtClean="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lstStyle>
          <a:p>
            <a:fld id="{00FB0677-7FE7-4CFC-BC8B-00F27F9BE52C}"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04787"/>
            <a:ext cx="8077200" cy="652463"/>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0061DF-AF78-4D99-BFDB-AF93EEBF8498}" type="datetime1">
              <a:rPr lang="en-GB" smtClean="0"/>
              <a:t>21/04/2016</a:t>
            </a:fld>
            <a:endParaRPr lang="en-GB"/>
          </a:p>
        </p:txBody>
      </p:sp>
      <p:sp>
        <p:nvSpPr>
          <p:cNvPr id="6" name="Footer Placeholder 5"/>
          <p:cNvSpPr>
            <a:spLocks noGrp="1"/>
          </p:cNvSpPr>
          <p:nvPr>
            <p:ph type="ftr" sz="quarter" idx="11"/>
          </p:nvPr>
        </p:nvSpPr>
        <p:spPr/>
        <p:txBody>
          <a:bodyPr/>
          <a:lstStyle/>
          <a:p>
            <a:r>
              <a:rPr lang="fr-FR" smtClean="0"/>
              <a:t>YDF 2015/16 Lecture 4 AMC</a:t>
            </a:r>
            <a:endParaRPr lang="en-GB" dirty="0" smtClean="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0FB0677-7FE7-4CFC-BC8B-00F27F9BE52C}" type="slidenum">
              <a:rPr lang="en-GB" smtClean="0"/>
              <a:t>‹#›</a:t>
            </a:fld>
            <a:endParaRPr lang="en-GB"/>
          </a:p>
        </p:txBody>
      </p:sp>
      <p:sp>
        <p:nvSpPr>
          <p:cNvPr id="3" name="Text Placeholder 2"/>
          <p:cNvSpPr>
            <a:spLocks noGrp="1"/>
          </p:cNvSpPr>
          <p:nvPr>
            <p:ph type="body" idx="2"/>
          </p:nvPr>
        </p:nvSpPr>
        <p:spPr>
          <a:xfrm>
            <a:off x="609600" y="1314450"/>
            <a:ext cx="1600200" cy="325755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314450"/>
            <a:ext cx="6400800" cy="33147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3490722"/>
            <a:ext cx="7598664"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3486150"/>
            <a:ext cx="7315200" cy="51435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4890194"/>
            <a:ext cx="2667000" cy="273844"/>
          </a:xfrm>
        </p:spPr>
        <p:txBody>
          <a:bodyPr rtlCol="0"/>
          <a:lstStyle/>
          <a:p>
            <a:fld id="{ECC519C9-8010-4D6C-823B-F39A37042C3A}" type="datetime1">
              <a:rPr lang="en-GB" smtClean="0"/>
              <a:t>21/04/2016</a:t>
            </a:fld>
            <a:endParaRPr lang="en-GB" dirty="0"/>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lstStyle>
          <a:p>
            <a:fld id="{00FB0677-7FE7-4CFC-BC8B-00F27F9BE52C}" type="slidenum">
              <a:rPr lang="en-GB" smtClean="0"/>
              <a:t>‹#›</a:t>
            </a:fld>
            <a:endParaRPr lang="en-GB"/>
          </a:p>
        </p:txBody>
      </p:sp>
      <p:sp>
        <p:nvSpPr>
          <p:cNvPr id="14" name="Footer Placeholder 13"/>
          <p:cNvSpPr>
            <a:spLocks noGrp="1"/>
          </p:cNvSpPr>
          <p:nvPr>
            <p:ph type="ftr" sz="quarter" idx="12"/>
          </p:nvPr>
        </p:nvSpPr>
        <p:spPr>
          <a:xfrm>
            <a:off x="1600200" y="4876006"/>
            <a:ext cx="4572000" cy="273844"/>
          </a:xfrm>
        </p:spPr>
        <p:txBody>
          <a:bodyPr rtlCol="0"/>
          <a:lstStyle/>
          <a:p>
            <a:r>
              <a:rPr lang="fr-FR" dirty="0" smtClean="0"/>
              <a:t>YDF 2015/16 Lecture 7 AMC</a:t>
            </a:r>
            <a:endParaRPr lang="en-GB" dirty="0" smtClean="0"/>
          </a:p>
        </p:txBody>
      </p:sp>
      <p:sp>
        <p:nvSpPr>
          <p:cNvPr id="3" name="Picture Placeholder 2"/>
          <p:cNvSpPr>
            <a:spLocks noGrp="1"/>
          </p:cNvSpPr>
          <p:nvPr>
            <p:ph type="pic" idx="1"/>
          </p:nvPr>
        </p:nvSpPr>
        <p:spPr>
          <a:xfrm>
            <a:off x="1560576" y="0"/>
            <a:ext cx="7583424" cy="3426714"/>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71450"/>
            <a:ext cx="8153400" cy="74295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200150"/>
            <a:ext cx="8153400" cy="360384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096000" y="4890194"/>
            <a:ext cx="2667000" cy="273844"/>
          </a:xfrm>
          <a:prstGeom prst="rect">
            <a:avLst/>
          </a:prstGeom>
        </p:spPr>
        <p:txBody>
          <a:bodyPr vert="horz" anchor="ctr" anchorCtr="0"/>
          <a:lstStyle>
            <a:lvl1pPr algn="l" eaLnBrk="1" latinLnBrk="0" hangingPunct="1">
              <a:defRPr kumimoji="0" sz="1400">
                <a:solidFill>
                  <a:schemeClr val="tx2"/>
                </a:solidFill>
              </a:defRPr>
            </a:lvl1pPr>
          </a:lstStyle>
          <a:p>
            <a:fld id="{18FFF38C-25C0-4FD2-AC16-AEA2D23FC823}" type="datetime1">
              <a:rPr lang="en-GB" smtClean="0"/>
              <a:t>21/04/2016</a:t>
            </a:fld>
            <a:endParaRPr lang="en-GB" dirty="0"/>
          </a:p>
        </p:txBody>
      </p:sp>
      <p:sp>
        <p:nvSpPr>
          <p:cNvPr id="3" name="Footer Placeholder 2"/>
          <p:cNvSpPr>
            <a:spLocks noGrp="1"/>
          </p:cNvSpPr>
          <p:nvPr>
            <p:ph type="ftr" sz="quarter" idx="3"/>
          </p:nvPr>
        </p:nvSpPr>
        <p:spPr>
          <a:xfrm>
            <a:off x="609601" y="4890194"/>
            <a:ext cx="5421083" cy="273844"/>
          </a:xfrm>
          <a:prstGeom prst="rect">
            <a:avLst/>
          </a:prstGeom>
        </p:spPr>
        <p:txBody>
          <a:bodyPr vert="horz" anchor="ctr"/>
          <a:lstStyle>
            <a:lvl1pPr algn="r" eaLnBrk="1" latinLnBrk="0" hangingPunct="1">
              <a:defRPr kumimoji="0" sz="1400">
                <a:solidFill>
                  <a:schemeClr val="tx2"/>
                </a:solidFill>
              </a:defRPr>
            </a:lvl1pPr>
          </a:lstStyle>
          <a:p>
            <a:r>
              <a:rPr lang="fr-FR" dirty="0" smtClean="0"/>
              <a:t>YDF 2015/16 Lecture 7 AMC</a:t>
            </a:r>
            <a:endParaRPr lang="en-GB" dirty="0" smtClean="0"/>
          </a:p>
        </p:txBody>
      </p:sp>
      <p:sp>
        <p:nvSpPr>
          <p:cNvPr id="7" name="Rectangle 6"/>
          <p:cNvSpPr/>
          <p:nvPr/>
        </p:nvSpPr>
        <p:spPr bwMode="white">
          <a:xfrm>
            <a:off x="0" y="92583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96012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96012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95416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0FB0677-7FE7-4CFC-BC8B-00F27F9BE52C}"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iming>
    <p:tnLst>
      <p:par>
        <p:cTn id="1" dur="indefinite" restart="never" nodeType="tmRoot"/>
      </p:par>
    </p:tnLst>
  </p:timing>
  <p:hf sldNum="0"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15.wmf"/><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7.xml"/><Relationship Id="rId4" Type="http://schemas.openxmlformats.org/officeDocument/2006/relationships/image" Target="../media/image2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5.wmf"/><Relationship Id="rId7" Type="http://schemas.openxmlformats.org/officeDocument/2006/relationships/image" Target="../media/image2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5.wmf"/><Relationship Id="rId4" Type="http://schemas.openxmlformats.org/officeDocument/2006/relationships/oleObject" Target="../embeddings/oleObject1.bin"/><Relationship Id="rId9" Type="http://schemas.openxmlformats.org/officeDocument/2006/relationships/image" Target="../media/image27.wmf"/></Relationships>
</file>

<file path=ppt/slides/_rels/slide3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ALGORITHMS</a:t>
            </a:r>
            <a:endParaRPr lang="en-GB" dirty="0"/>
          </a:p>
        </p:txBody>
      </p:sp>
      <p:sp>
        <p:nvSpPr>
          <p:cNvPr id="6" name="Subtitle 5"/>
          <p:cNvSpPr>
            <a:spLocks noGrp="1"/>
          </p:cNvSpPr>
          <p:nvPr>
            <p:ph type="subTitle" idx="1"/>
          </p:nvPr>
        </p:nvSpPr>
        <p:spPr/>
        <p:txBody>
          <a:bodyPr>
            <a:normAutofit fontScale="92500"/>
          </a:bodyPr>
          <a:lstStyle/>
          <a:p>
            <a:r>
              <a:rPr lang="en-GB" dirty="0" smtClean="0"/>
              <a:t>Mathematical Recipes (Baked Beans for beginners)</a:t>
            </a:r>
            <a:endParaRPr lang="en-GB" dirty="0"/>
          </a:p>
        </p:txBody>
      </p:sp>
    </p:spTree>
    <p:extLst>
      <p:ext uri="{BB962C8B-B14F-4D97-AF65-F5344CB8AC3E}">
        <p14:creationId xmlns:p14="http://schemas.microsoft.com/office/powerpoint/2010/main" val="3383122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GB" smtClean="0"/>
              <a:t>Choice – mug or cup</a:t>
            </a:r>
            <a:endParaRPr lang="en-GB" dirty="0" smtClean="0"/>
          </a:p>
        </p:txBody>
      </p:sp>
      <p:sp>
        <p:nvSpPr>
          <p:cNvPr id="21506" name="Rectangle 6"/>
          <p:cNvSpPr>
            <a:spLocks noGrp="1" noChangeArrowheads="1"/>
          </p:cNvSpPr>
          <p:nvPr>
            <p:ph type="sldNum" sz="quarter" idx="16"/>
          </p:nvPr>
        </p:nvSpPr>
        <p:spPr>
          <a:xfrm>
            <a:off x="0" y="954088"/>
            <a:ext cx="533400" cy="184150"/>
          </a:xfrm>
        </p:spPr>
        <p:txBody>
          <a:bodyPr>
            <a:normAutofit fontScale="47500" lnSpcReduction="20000"/>
          </a:bodyPr>
          <a:lstStyle/>
          <a:p>
            <a:fld id="{FF6D72A7-866E-4C8A-9BEA-54489E8741A1}" type="slidenum">
              <a:rPr lang="en-GB" smtClean="0"/>
              <a:pPr/>
              <a:t>10</a:t>
            </a:fld>
            <a:endParaRPr lang="en-GB"/>
          </a:p>
        </p:txBody>
      </p:sp>
      <p:sp>
        <p:nvSpPr>
          <p:cNvPr id="60" name="Footer Placeholder 2"/>
          <p:cNvSpPr>
            <a:spLocks noGrp="1"/>
          </p:cNvSpPr>
          <p:nvPr>
            <p:ph type="ftr" sz="quarter" idx="17"/>
          </p:nvPr>
        </p:nvSpPr>
        <p:spPr>
          <a:xfrm>
            <a:off x="609600" y="4889500"/>
            <a:ext cx="5421313" cy="274638"/>
          </a:xfrm>
        </p:spPr>
        <p:txBody>
          <a:bodyPr/>
          <a:lstStyle/>
          <a:p>
            <a:r>
              <a:rPr lang="fr-FR" smtClean="0"/>
              <a:t>YDF 2015/16 Lecture 7 AMC</a:t>
            </a:r>
            <a:endParaRPr lang="en-GB" dirty="0" smtClean="0"/>
          </a:p>
        </p:txBody>
      </p:sp>
      <p:sp>
        <p:nvSpPr>
          <p:cNvPr id="11283" name="Text Box 19"/>
          <p:cNvSpPr txBox="1">
            <a:spLocks noChangeArrowheads="1"/>
          </p:cNvSpPr>
          <p:nvPr/>
        </p:nvSpPr>
        <p:spPr bwMode="auto">
          <a:xfrm>
            <a:off x="1915433" y="3005308"/>
            <a:ext cx="431800" cy="646331"/>
          </a:xfrm>
          <a:prstGeom prst="rect">
            <a:avLst/>
          </a:prstGeom>
          <a:noFill/>
          <a:ln w="9525">
            <a:noFill/>
            <a:miter lim="800000"/>
            <a:headEnd/>
            <a:tailEnd/>
          </a:ln>
        </p:spPr>
        <p:txBody>
          <a:bodyPr>
            <a:spAutoFit/>
          </a:bodyPr>
          <a:lstStyle/>
          <a:p>
            <a:pPr>
              <a:spcBef>
                <a:spcPct val="50000"/>
              </a:spcBef>
            </a:pPr>
            <a:r>
              <a:rPr lang="en-GB" sz="3600" b="1" dirty="0"/>
              <a:t>+</a:t>
            </a:r>
          </a:p>
        </p:txBody>
      </p:sp>
      <p:sp>
        <p:nvSpPr>
          <p:cNvPr id="11284" name="Text Box 20"/>
          <p:cNvSpPr txBox="1">
            <a:spLocks noChangeArrowheads="1"/>
          </p:cNvSpPr>
          <p:nvPr/>
        </p:nvSpPr>
        <p:spPr bwMode="auto">
          <a:xfrm>
            <a:off x="5364163" y="2895600"/>
            <a:ext cx="431800" cy="646331"/>
          </a:xfrm>
          <a:prstGeom prst="rect">
            <a:avLst/>
          </a:prstGeom>
          <a:noFill/>
          <a:ln w="9525">
            <a:noFill/>
            <a:miter lim="800000"/>
            <a:headEnd/>
            <a:tailEnd/>
          </a:ln>
        </p:spPr>
        <p:txBody>
          <a:bodyPr>
            <a:spAutoFit/>
          </a:bodyPr>
          <a:lstStyle/>
          <a:p>
            <a:pPr>
              <a:spcBef>
                <a:spcPct val="50000"/>
              </a:spcBef>
            </a:pPr>
            <a:r>
              <a:rPr lang="en-GB" sz="3600" b="1"/>
              <a:t>=</a:t>
            </a:r>
          </a:p>
        </p:txBody>
      </p:sp>
      <p:sp>
        <p:nvSpPr>
          <p:cNvPr id="11307" name="Text Box 43"/>
          <p:cNvSpPr txBox="1">
            <a:spLocks noChangeArrowheads="1"/>
          </p:cNvSpPr>
          <p:nvPr/>
        </p:nvSpPr>
        <p:spPr bwMode="auto">
          <a:xfrm>
            <a:off x="7451726" y="3057525"/>
            <a:ext cx="936625" cy="369332"/>
          </a:xfrm>
          <a:prstGeom prst="rect">
            <a:avLst/>
          </a:prstGeom>
          <a:noFill/>
          <a:ln w="9525">
            <a:noFill/>
            <a:miter lim="800000"/>
            <a:headEnd/>
            <a:tailEnd/>
          </a:ln>
        </p:spPr>
        <p:txBody>
          <a:bodyPr>
            <a:spAutoFit/>
          </a:bodyPr>
          <a:lstStyle/>
          <a:p>
            <a:pPr>
              <a:spcBef>
                <a:spcPct val="50000"/>
              </a:spcBef>
            </a:pPr>
            <a:r>
              <a:rPr lang="en-GB" b="1"/>
              <a:t>OR</a:t>
            </a:r>
          </a:p>
        </p:txBody>
      </p:sp>
      <p:sp>
        <p:nvSpPr>
          <p:cNvPr id="33804" name="AutoShape 45"/>
          <p:cNvSpPr>
            <a:spLocks noChangeAspect="1" noChangeArrowheads="1" noTextEdit="1"/>
          </p:cNvSpPr>
          <p:nvPr/>
        </p:nvSpPr>
        <p:spPr bwMode="auto">
          <a:xfrm>
            <a:off x="1979613" y="3219450"/>
            <a:ext cx="1624012" cy="1360885"/>
          </a:xfrm>
          <a:prstGeom prst="rect">
            <a:avLst/>
          </a:prstGeom>
          <a:noFill/>
          <a:ln w="9525">
            <a:noFill/>
            <a:miter lim="800000"/>
            <a:headEnd/>
            <a:tailEnd/>
          </a:ln>
        </p:spPr>
        <p:txBody>
          <a:bodyPr/>
          <a:lstStyle/>
          <a:p>
            <a:endParaRPr lang="en-GB"/>
          </a:p>
        </p:txBody>
      </p:sp>
      <p:sp>
        <p:nvSpPr>
          <p:cNvPr id="11327" name="Text Box 63"/>
          <p:cNvSpPr txBox="1">
            <a:spLocks noChangeArrowheads="1"/>
          </p:cNvSpPr>
          <p:nvPr/>
        </p:nvSpPr>
        <p:spPr bwMode="auto">
          <a:xfrm>
            <a:off x="1" y="3135426"/>
            <a:ext cx="936625" cy="369332"/>
          </a:xfrm>
          <a:prstGeom prst="rect">
            <a:avLst/>
          </a:prstGeom>
          <a:noFill/>
          <a:ln w="9525">
            <a:noFill/>
            <a:miter lim="800000"/>
            <a:headEnd/>
            <a:tailEnd/>
          </a:ln>
        </p:spPr>
        <p:txBody>
          <a:bodyPr>
            <a:spAutoFit/>
          </a:bodyPr>
          <a:lstStyle/>
          <a:p>
            <a:pPr>
              <a:spcBef>
                <a:spcPct val="50000"/>
              </a:spcBef>
            </a:pPr>
            <a:r>
              <a:rPr lang="en-GB" b="1" dirty="0"/>
              <a:t>OR</a:t>
            </a:r>
          </a:p>
        </p:txBody>
      </p:sp>
      <p:sp>
        <p:nvSpPr>
          <p:cNvPr id="33807" name="Text Box 64"/>
          <p:cNvSpPr txBox="1">
            <a:spLocks noChangeArrowheads="1"/>
          </p:cNvSpPr>
          <p:nvPr/>
        </p:nvSpPr>
        <p:spPr bwMode="auto">
          <a:xfrm>
            <a:off x="468313" y="1113235"/>
            <a:ext cx="8424862" cy="784830"/>
          </a:xfrm>
          <a:prstGeom prst="rect">
            <a:avLst/>
          </a:prstGeom>
          <a:noFill/>
          <a:ln w="9525">
            <a:noFill/>
            <a:miter lim="800000"/>
            <a:headEnd/>
            <a:tailEnd/>
          </a:ln>
        </p:spPr>
        <p:txBody>
          <a:bodyPr>
            <a:spAutoFit/>
          </a:bodyPr>
          <a:lstStyle/>
          <a:p>
            <a:pPr>
              <a:spcBef>
                <a:spcPct val="50000"/>
              </a:spcBef>
            </a:pPr>
            <a:r>
              <a:rPr lang="en-GB" b="1" dirty="0"/>
              <a:t>Selection </a:t>
            </a:r>
            <a:r>
              <a:rPr lang="en-GB" dirty="0"/>
              <a:t>or choice is dependent on conditions</a:t>
            </a:r>
          </a:p>
          <a:p>
            <a:pPr>
              <a:spcBef>
                <a:spcPct val="50000"/>
              </a:spcBef>
            </a:pPr>
            <a:r>
              <a:rPr lang="en-GB" dirty="0"/>
              <a:t>Are we very thirsty, (Is there enough coffee, have we any clean mugs…)</a:t>
            </a:r>
          </a:p>
        </p:txBody>
      </p:sp>
      <p:pic>
        <p:nvPicPr>
          <p:cNvPr id="69" name="Picture 2" descr="C:\Users\fy02\AppData\Local\Microsoft\Windows\Temporary Internet Files\Content.IE5\BRNGLAIA\Kanne-lineart[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883837">
            <a:off x="2288276" y="1989090"/>
            <a:ext cx="1639979" cy="1707571"/>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70"/>
          <p:cNvSpPr/>
          <p:nvPr/>
        </p:nvSpPr>
        <p:spPr>
          <a:xfrm>
            <a:off x="3635942" y="3320092"/>
            <a:ext cx="1969645" cy="515565"/>
          </a:xfrm>
          <a:custGeom>
            <a:avLst/>
            <a:gdLst>
              <a:gd name="connsiteX0" fmla="*/ 1693178 w 1969645"/>
              <a:gd name="connsiteY0" fmla="*/ 194553 h 515565"/>
              <a:gd name="connsiteX1" fmla="*/ 1693178 w 1969645"/>
              <a:gd name="connsiteY1" fmla="*/ 194553 h 515565"/>
              <a:gd name="connsiteX2" fmla="*/ 1586174 w 1969645"/>
              <a:gd name="connsiteY2" fmla="*/ 175097 h 515565"/>
              <a:gd name="connsiteX3" fmla="*/ 1128974 w 1969645"/>
              <a:gd name="connsiteY3" fmla="*/ 175097 h 515565"/>
              <a:gd name="connsiteX4" fmla="*/ 1119247 w 1969645"/>
              <a:gd name="connsiteY4" fmla="*/ 126459 h 515565"/>
              <a:gd name="connsiteX5" fmla="*/ 1080336 w 1969645"/>
              <a:gd name="connsiteY5" fmla="*/ 38910 h 515565"/>
              <a:gd name="connsiteX6" fmla="*/ 1021970 w 1969645"/>
              <a:gd name="connsiteY6" fmla="*/ 29182 h 515565"/>
              <a:gd name="connsiteX7" fmla="*/ 963604 w 1969645"/>
              <a:gd name="connsiteY7" fmla="*/ 9727 h 515565"/>
              <a:gd name="connsiteX8" fmla="*/ 934421 w 1969645"/>
              <a:gd name="connsiteY8" fmla="*/ 0 h 515565"/>
              <a:gd name="connsiteX9" fmla="*/ 827417 w 1969645"/>
              <a:gd name="connsiteY9" fmla="*/ 29182 h 515565"/>
              <a:gd name="connsiteX10" fmla="*/ 720413 w 1969645"/>
              <a:gd name="connsiteY10" fmla="*/ 68093 h 515565"/>
              <a:gd name="connsiteX11" fmla="*/ 662047 w 1969645"/>
              <a:gd name="connsiteY11" fmla="*/ 77821 h 515565"/>
              <a:gd name="connsiteX12" fmla="*/ 603681 w 1969645"/>
              <a:gd name="connsiteY12" fmla="*/ 97276 h 515565"/>
              <a:gd name="connsiteX13" fmla="*/ 545315 w 1969645"/>
              <a:gd name="connsiteY13" fmla="*/ 145914 h 515565"/>
              <a:gd name="connsiteX14" fmla="*/ 496676 w 1969645"/>
              <a:gd name="connsiteY14" fmla="*/ 175097 h 515565"/>
              <a:gd name="connsiteX15" fmla="*/ 331306 w 1969645"/>
              <a:gd name="connsiteY15" fmla="*/ 184825 h 515565"/>
              <a:gd name="connsiteX16" fmla="*/ 263213 w 1969645"/>
              <a:gd name="connsiteY16" fmla="*/ 214008 h 515565"/>
              <a:gd name="connsiteX17" fmla="*/ 195119 w 1969645"/>
              <a:gd name="connsiteY17" fmla="*/ 233463 h 515565"/>
              <a:gd name="connsiteX18" fmla="*/ 88115 w 1969645"/>
              <a:gd name="connsiteY18" fmla="*/ 282102 h 515565"/>
              <a:gd name="connsiteX19" fmla="*/ 49204 w 1969645"/>
              <a:gd name="connsiteY19" fmla="*/ 291829 h 515565"/>
              <a:gd name="connsiteX20" fmla="*/ 20021 w 1969645"/>
              <a:gd name="connsiteY20" fmla="*/ 311285 h 515565"/>
              <a:gd name="connsiteX21" fmla="*/ 566 w 1969645"/>
              <a:gd name="connsiteY21" fmla="*/ 340468 h 515565"/>
              <a:gd name="connsiteX22" fmla="*/ 10293 w 1969645"/>
              <a:gd name="connsiteY22" fmla="*/ 389106 h 515565"/>
              <a:gd name="connsiteX23" fmla="*/ 39476 w 1969645"/>
              <a:gd name="connsiteY23" fmla="*/ 408561 h 515565"/>
              <a:gd name="connsiteX24" fmla="*/ 127025 w 1969645"/>
              <a:gd name="connsiteY24" fmla="*/ 428017 h 515565"/>
              <a:gd name="connsiteX25" fmla="*/ 457766 w 1969645"/>
              <a:gd name="connsiteY25" fmla="*/ 418289 h 515565"/>
              <a:gd name="connsiteX26" fmla="*/ 574498 w 1969645"/>
              <a:gd name="connsiteY26" fmla="*/ 408561 h 515565"/>
              <a:gd name="connsiteX27" fmla="*/ 720413 w 1969645"/>
              <a:gd name="connsiteY27" fmla="*/ 418289 h 515565"/>
              <a:gd name="connsiteX28" fmla="*/ 817689 w 1969645"/>
              <a:gd name="connsiteY28" fmla="*/ 437744 h 515565"/>
              <a:gd name="connsiteX29" fmla="*/ 1041425 w 1969645"/>
              <a:gd name="connsiteY29" fmla="*/ 457200 h 515565"/>
              <a:gd name="connsiteX30" fmla="*/ 1148430 w 1969645"/>
              <a:gd name="connsiteY30" fmla="*/ 515565 h 515565"/>
              <a:gd name="connsiteX31" fmla="*/ 1411076 w 1969645"/>
              <a:gd name="connsiteY31" fmla="*/ 505838 h 515565"/>
              <a:gd name="connsiteX32" fmla="*/ 1547264 w 1969645"/>
              <a:gd name="connsiteY32" fmla="*/ 486382 h 515565"/>
              <a:gd name="connsiteX33" fmla="*/ 1644540 w 1969645"/>
              <a:gd name="connsiteY33" fmla="*/ 476655 h 515565"/>
              <a:gd name="connsiteX34" fmla="*/ 1722361 w 1969645"/>
              <a:gd name="connsiteY34" fmla="*/ 457200 h 515565"/>
              <a:gd name="connsiteX35" fmla="*/ 1761272 w 1969645"/>
              <a:gd name="connsiteY35" fmla="*/ 447472 h 515565"/>
              <a:gd name="connsiteX36" fmla="*/ 1936370 w 1969645"/>
              <a:gd name="connsiteY36" fmla="*/ 457200 h 515565"/>
              <a:gd name="connsiteX37" fmla="*/ 1965553 w 1969645"/>
              <a:gd name="connsiteY37" fmla="*/ 476655 h 515565"/>
              <a:gd name="connsiteX38" fmla="*/ 1936370 w 1969645"/>
              <a:gd name="connsiteY38" fmla="*/ 379378 h 515565"/>
              <a:gd name="connsiteX39" fmla="*/ 1907187 w 1969645"/>
              <a:gd name="connsiteY39" fmla="*/ 369651 h 515565"/>
              <a:gd name="connsiteX40" fmla="*/ 1848821 w 1969645"/>
              <a:gd name="connsiteY40" fmla="*/ 301557 h 515565"/>
              <a:gd name="connsiteX41" fmla="*/ 1819638 w 1969645"/>
              <a:gd name="connsiteY41" fmla="*/ 272374 h 515565"/>
              <a:gd name="connsiteX42" fmla="*/ 1780727 w 1969645"/>
              <a:gd name="connsiteY42" fmla="*/ 214008 h 515565"/>
              <a:gd name="connsiteX43" fmla="*/ 1751544 w 1969645"/>
              <a:gd name="connsiteY43" fmla="*/ 204280 h 515565"/>
              <a:gd name="connsiteX44" fmla="*/ 1722361 w 1969645"/>
              <a:gd name="connsiteY44" fmla="*/ 184825 h 515565"/>
              <a:gd name="connsiteX45" fmla="*/ 1693178 w 1969645"/>
              <a:gd name="connsiteY45" fmla="*/ 194553 h 51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969645" h="515565">
                <a:moveTo>
                  <a:pt x="1693178" y="194553"/>
                </a:moveTo>
                <a:lnTo>
                  <a:pt x="1693178" y="194553"/>
                </a:lnTo>
                <a:cubicBezTo>
                  <a:pt x="1657510" y="188068"/>
                  <a:pt x="1622421" y="175768"/>
                  <a:pt x="1586174" y="175097"/>
                </a:cubicBezTo>
                <a:cubicBezTo>
                  <a:pt x="1076620" y="165660"/>
                  <a:pt x="1310656" y="220519"/>
                  <a:pt x="1128974" y="175097"/>
                </a:cubicBezTo>
                <a:cubicBezTo>
                  <a:pt x="1125732" y="158884"/>
                  <a:pt x="1121965" y="142768"/>
                  <a:pt x="1119247" y="126459"/>
                </a:cubicBezTo>
                <a:cubicBezTo>
                  <a:pt x="1111425" y="79526"/>
                  <a:pt x="1126782" y="54392"/>
                  <a:pt x="1080336" y="38910"/>
                </a:cubicBezTo>
                <a:cubicBezTo>
                  <a:pt x="1061624" y="32673"/>
                  <a:pt x="1041105" y="33966"/>
                  <a:pt x="1021970" y="29182"/>
                </a:cubicBezTo>
                <a:cubicBezTo>
                  <a:pt x="1002075" y="24208"/>
                  <a:pt x="983059" y="16212"/>
                  <a:pt x="963604" y="9727"/>
                </a:cubicBezTo>
                <a:lnTo>
                  <a:pt x="934421" y="0"/>
                </a:lnTo>
                <a:cubicBezTo>
                  <a:pt x="885576" y="9768"/>
                  <a:pt x="876782" y="9436"/>
                  <a:pt x="827417" y="29182"/>
                </a:cubicBezTo>
                <a:cubicBezTo>
                  <a:pt x="805309" y="38025"/>
                  <a:pt x="741824" y="64524"/>
                  <a:pt x="720413" y="68093"/>
                </a:cubicBezTo>
                <a:cubicBezTo>
                  <a:pt x="700958" y="71336"/>
                  <a:pt x="681182" y="73037"/>
                  <a:pt x="662047" y="77821"/>
                </a:cubicBezTo>
                <a:cubicBezTo>
                  <a:pt x="642152" y="82795"/>
                  <a:pt x="603681" y="97276"/>
                  <a:pt x="603681" y="97276"/>
                </a:cubicBezTo>
                <a:cubicBezTo>
                  <a:pt x="534357" y="166600"/>
                  <a:pt x="613032" y="91741"/>
                  <a:pt x="545315" y="145914"/>
                </a:cubicBezTo>
                <a:cubicBezTo>
                  <a:pt x="522272" y="164348"/>
                  <a:pt x="530464" y="171718"/>
                  <a:pt x="496676" y="175097"/>
                </a:cubicBezTo>
                <a:cubicBezTo>
                  <a:pt x="441731" y="180591"/>
                  <a:pt x="386429" y="181582"/>
                  <a:pt x="331306" y="184825"/>
                </a:cubicBezTo>
                <a:cubicBezTo>
                  <a:pt x="262866" y="207639"/>
                  <a:pt x="347356" y="177946"/>
                  <a:pt x="263213" y="214008"/>
                </a:cubicBezTo>
                <a:cubicBezTo>
                  <a:pt x="243671" y="222383"/>
                  <a:pt x="214871" y="228525"/>
                  <a:pt x="195119" y="233463"/>
                </a:cubicBezTo>
                <a:cubicBezTo>
                  <a:pt x="143774" y="259136"/>
                  <a:pt x="132209" y="269504"/>
                  <a:pt x="88115" y="282102"/>
                </a:cubicBezTo>
                <a:cubicBezTo>
                  <a:pt x="75260" y="285775"/>
                  <a:pt x="62174" y="288587"/>
                  <a:pt x="49204" y="291829"/>
                </a:cubicBezTo>
                <a:cubicBezTo>
                  <a:pt x="39476" y="298314"/>
                  <a:pt x="28288" y="303018"/>
                  <a:pt x="20021" y="311285"/>
                </a:cubicBezTo>
                <a:cubicBezTo>
                  <a:pt x="11754" y="319552"/>
                  <a:pt x="2016" y="328867"/>
                  <a:pt x="566" y="340468"/>
                </a:cubicBezTo>
                <a:cubicBezTo>
                  <a:pt x="-1485" y="356874"/>
                  <a:pt x="2090" y="374751"/>
                  <a:pt x="10293" y="389106"/>
                </a:cubicBezTo>
                <a:cubicBezTo>
                  <a:pt x="16093" y="399257"/>
                  <a:pt x="29019" y="403333"/>
                  <a:pt x="39476" y="408561"/>
                </a:cubicBezTo>
                <a:cubicBezTo>
                  <a:pt x="63424" y="420535"/>
                  <a:pt x="104606" y="424280"/>
                  <a:pt x="127025" y="428017"/>
                </a:cubicBezTo>
                <a:lnTo>
                  <a:pt x="457766" y="418289"/>
                </a:lnTo>
                <a:cubicBezTo>
                  <a:pt x="496775" y="416593"/>
                  <a:pt x="535452" y="408561"/>
                  <a:pt x="574498" y="408561"/>
                </a:cubicBezTo>
                <a:cubicBezTo>
                  <a:pt x="623244" y="408561"/>
                  <a:pt x="671775" y="415046"/>
                  <a:pt x="720413" y="418289"/>
                </a:cubicBezTo>
                <a:cubicBezTo>
                  <a:pt x="752838" y="424774"/>
                  <a:pt x="784877" y="433642"/>
                  <a:pt x="817689" y="437744"/>
                </a:cubicBezTo>
                <a:cubicBezTo>
                  <a:pt x="943880" y="453518"/>
                  <a:pt x="869426" y="445733"/>
                  <a:pt x="1041425" y="457200"/>
                </a:cubicBezTo>
                <a:cubicBezTo>
                  <a:pt x="1129704" y="501338"/>
                  <a:pt x="1095115" y="480023"/>
                  <a:pt x="1148430" y="515565"/>
                </a:cubicBezTo>
                <a:cubicBezTo>
                  <a:pt x="1235979" y="512323"/>
                  <a:pt x="1323701" y="512231"/>
                  <a:pt x="1411076" y="505838"/>
                </a:cubicBezTo>
                <a:cubicBezTo>
                  <a:pt x="1456811" y="502492"/>
                  <a:pt x="1501635" y="490945"/>
                  <a:pt x="1547264" y="486382"/>
                </a:cubicBezTo>
                <a:lnTo>
                  <a:pt x="1644540" y="476655"/>
                </a:lnTo>
                <a:lnTo>
                  <a:pt x="1722361" y="457200"/>
                </a:lnTo>
                <a:lnTo>
                  <a:pt x="1761272" y="447472"/>
                </a:lnTo>
                <a:cubicBezTo>
                  <a:pt x="1819638" y="450715"/>
                  <a:pt x="1878502" y="448933"/>
                  <a:pt x="1936370" y="457200"/>
                </a:cubicBezTo>
                <a:cubicBezTo>
                  <a:pt x="1947944" y="458853"/>
                  <a:pt x="1961856" y="487746"/>
                  <a:pt x="1965553" y="476655"/>
                </a:cubicBezTo>
                <a:cubicBezTo>
                  <a:pt x="1975869" y="445705"/>
                  <a:pt x="1966879" y="397683"/>
                  <a:pt x="1936370" y="379378"/>
                </a:cubicBezTo>
                <a:cubicBezTo>
                  <a:pt x="1927577" y="374102"/>
                  <a:pt x="1916915" y="372893"/>
                  <a:pt x="1907187" y="369651"/>
                </a:cubicBezTo>
                <a:cubicBezTo>
                  <a:pt x="1790277" y="252741"/>
                  <a:pt x="1922896" y="390447"/>
                  <a:pt x="1848821" y="301557"/>
                </a:cubicBezTo>
                <a:cubicBezTo>
                  <a:pt x="1840014" y="290989"/>
                  <a:pt x="1828084" y="283233"/>
                  <a:pt x="1819638" y="272374"/>
                </a:cubicBezTo>
                <a:cubicBezTo>
                  <a:pt x="1805283" y="253917"/>
                  <a:pt x="1802909" y="221402"/>
                  <a:pt x="1780727" y="214008"/>
                </a:cubicBezTo>
                <a:cubicBezTo>
                  <a:pt x="1770999" y="210765"/>
                  <a:pt x="1760715" y="208866"/>
                  <a:pt x="1751544" y="204280"/>
                </a:cubicBezTo>
                <a:cubicBezTo>
                  <a:pt x="1741087" y="199052"/>
                  <a:pt x="1733452" y="188522"/>
                  <a:pt x="1722361" y="184825"/>
                </a:cubicBezTo>
                <a:lnTo>
                  <a:pt x="1693178" y="194553"/>
                </a:lnTo>
                <a:close/>
              </a:path>
            </a:pathLst>
          </a:cu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Picture 3" descr="C:\Users\fy02\AppData\Local\Microsoft\Windows\Temporary Internet Files\Content.IE5\6ZAKI980\16196-illustration-of-a-hot-cup-of-coffee-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7539" y="1915046"/>
            <a:ext cx="1447875" cy="1447875"/>
          </a:xfrm>
          <a:prstGeom prst="rect">
            <a:avLst/>
          </a:prstGeom>
          <a:noFill/>
          <a:extLst>
            <a:ext uri="{909E8E84-426E-40DD-AFC4-6F175D3DCCD1}">
              <a14:hiddenFill xmlns:a14="http://schemas.microsoft.com/office/drawing/2010/main">
                <a:solidFill>
                  <a:srgbClr val="FFFFFF"/>
                </a:solidFill>
              </a14:hiddenFill>
            </a:ext>
          </a:extLst>
        </p:spPr>
      </p:pic>
      <p:grpSp>
        <p:nvGrpSpPr>
          <p:cNvPr id="73" name="Group 72"/>
          <p:cNvGrpSpPr/>
          <p:nvPr/>
        </p:nvGrpSpPr>
        <p:grpSpPr>
          <a:xfrm>
            <a:off x="353181" y="1785473"/>
            <a:ext cx="1447875" cy="1512168"/>
            <a:chOff x="776915" y="1707654"/>
            <a:chExt cx="1447875" cy="1512168"/>
          </a:xfrm>
        </p:grpSpPr>
        <p:pic>
          <p:nvPicPr>
            <p:cNvPr id="74" name="Picture 3" descr="C:\Users\fy02\AppData\Local\Microsoft\Windows\Temporary Internet Files\Content.IE5\6ZAKI980\16196-illustration-of-a-hot-cup-of-coffee-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915" y="1771947"/>
              <a:ext cx="1447875" cy="144787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p:cNvSpPr/>
            <p:nvPr/>
          </p:nvSpPr>
          <p:spPr>
            <a:xfrm>
              <a:off x="1115616" y="1707654"/>
              <a:ext cx="720080" cy="55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4580" name="Picture 4" descr="C:\Users\fy02\AppData\Local\Microsoft\Windows\Temporary Internet Files\Content.IE5\F0Z8HPK3\Gerald-G-Fast-Food-Drinks-FF-Menu-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3437198"/>
            <a:ext cx="1162568" cy="1369069"/>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589347" y="3541305"/>
            <a:ext cx="809069" cy="2937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p:cNvGrpSpPr/>
          <p:nvPr/>
        </p:nvGrpSpPr>
        <p:grpSpPr>
          <a:xfrm>
            <a:off x="6156176" y="3300161"/>
            <a:ext cx="1447875" cy="1610213"/>
            <a:chOff x="6156176" y="3300161"/>
            <a:chExt cx="1447875" cy="1610213"/>
          </a:xfrm>
        </p:grpSpPr>
        <p:pic>
          <p:nvPicPr>
            <p:cNvPr id="79" name="Picture 4" descr="C:\Users\fy02\AppData\Local\Microsoft\Windows\Temporary Internet Files\Content.IE5\F0Z8HPK3\Gerald-G-Fast-Food-Drinks-FF-Menu-1[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7217" y="3541305"/>
              <a:ext cx="1162568" cy="1369069"/>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3" descr="C:\Users\fy02\AppData\Local\Microsoft\Windows\Temporary Internet Files\Content.IE5\6ZAKI980\16196-illustration-of-a-hot-cup-of-coffee-pv[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6690"/>
            <a:stretch/>
          </p:blipFill>
          <p:spPr bwMode="auto">
            <a:xfrm>
              <a:off x="6156176" y="3300161"/>
              <a:ext cx="1447875" cy="4822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5902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8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8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30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3" grpId="0"/>
      <p:bldP spid="11284" grpId="0"/>
      <p:bldP spid="11307" grpId="0"/>
      <p:bldP spid="11327" grpId="0"/>
      <p:bldP spid="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Structure diagrams - Selection</a:t>
            </a:r>
            <a:r>
              <a:rPr lang="en-GB" dirty="0" smtClean="0">
                <a:sym typeface="Symbol"/>
              </a:rPr>
              <a:t></a:t>
            </a:r>
            <a:endParaRPr lang="en-GB" dirty="0"/>
          </a:p>
        </p:txBody>
      </p:sp>
      <p:sp>
        <p:nvSpPr>
          <p:cNvPr id="5" name="Footer Placeholder 4"/>
          <p:cNvSpPr>
            <a:spLocks noGrp="1"/>
          </p:cNvSpPr>
          <p:nvPr>
            <p:ph type="ftr" sz="quarter" idx="17"/>
          </p:nvPr>
        </p:nvSpPr>
        <p:spPr/>
        <p:txBody>
          <a:bodyPr/>
          <a:lstStyle/>
          <a:p>
            <a:r>
              <a:rPr lang="fr-FR" dirty="0" smtClean="0"/>
              <a:t>YDF 2015/16 Lecture 7 AMC</a:t>
            </a:r>
            <a:endParaRPr lang="en-GB" dirty="0" smtClean="0"/>
          </a:p>
        </p:txBody>
      </p:sp>
      <p:cxnSp>
        <p:nvCxnSpPr>
          <p:cNvPr id="39" name="Straight Connector 38"/>
          <p:cNvCxnSpPr/>
          <p:nvPr/>
        </p:nvCxnSpPr>
        <p:spPr>
          <a:xfrm>
            <a:off x="1835696" y="3219822"/>
            <a:ext cx="936104"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99592" y="3219822"/>
            <a:ext cx="936104" cy="50405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0552" y="3075806"/>
            <a:ext cx="2169240" cy="540825"/>
          </a:xfrm>
          <a:prstGeom prst="rect">
            <a:avLst/>
          </a:prstGeom>
          <a:no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p:cNvSpPr/>
          <p:nvPr/>
        </p:nvSpPr>
        <p:spPr>
          <a:xfrm>
            <a:off x="2051720" y="3092169"/>
            <a:ext cx="1017112" cy="540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i="1" kern="1200" dirty="0" smtClean="0">
                <a:solidFill>
                  <a:schemeClr val="tx1"/>
                </a:solidFill>
              </a:rPr>
              <a:t>false</a:t>
            </a:r>
            <a:endParaRPr lang="en-GB" sz="2200" i="1" kern="1200" dirty="0">
              <a:solidFill>
                <a:schemeClr val="tx1"/>
              </a:solidFill>
            </a:endParaRPr>
          </a:p>
        </p:txBody>
      </p:sp>
      <p:sp>
        <p:nvSpPr>
          <p:cNvPr id="57" name="Rectangle 56"/>
          <p:cNvSpPr/>
          <p:nvPr/>
        </p:nvSpPr>
        <p:spPr>
          <a:xfrm>
            <a:off x="690175" y="3092169"/>
            <a:ext cx="924997" cy="540825"/>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i="1" kern="1200" dirty="0" smtClean="0">
                <a:solidFill>
                  <a:schemeClr val="tx1"/>
                </a:solidFill>
              </a:rPr>
              <a:t>true</a:t>
            </a:r>
            <a:endParaRPr lang="en-GB" sz="2200" i="1" kern="1200" dirty="0">
              <a:solidFill>
                <a:schemeClr val="tx1"/>
              </a:solidFill>
            </a:endParaRPr>
          </a:p>
        </p:txBody>
      </p:sp>
      <p:grpSp>
        <p:nvGrpSpPr>
          <p:cNvPr id="59" name="Group 58"/>
          <p:cNvGrpSpPr/>
          <p:nvPr/>
        </p:nvGrpSpPr>
        <p:grpSpPr>
          <a:xfrm>
            <a:off x="5220072" y="3183053"/>
            <a:ext cx="2673296" cy="602341"/>
            <a:chOff x="5220072" y="3183053"/>
            <a:chExt cx="2673296" cy="602341"/>
          </a:xfrm>
        </p:grpSpPr>
        <p:cxnSp>
          <p:nvCxnSpPr>
            <p:cNvPr id="47" name="Straight Connector 46"/>
            <p:cNvCxnSpPr/>
            <p:nvPr/>
          </p:nvCxnSpPr>
          <p:spPr>
            <a:xfrm>
              <a:off x="6516216" y="3243622"/>
              <a:ext cx="936104"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580112" y="3243622"/>
              <a:ext cx="936104" cy="50405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876256" y="3244569"/>
              <a:ext cx="1017112" cy="540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i="1" kern="1200" dirty="0" smtClean="0">
                  <a:solidFill>
                    <a:schemeClr val="tx1"/>
                  </a:solidFill>
                </a:rPr>
                <a:t>false</a:t>
              </a:r>
              <a:endParaRPr lang="en-GB" sz="2200" i="1" kern="1200" dirty="0">
                <a:solidFill>
                  <a:schemeClr val="tx1"/>
                </a:solidFill>
              </a:endParaRPr>
            </a:p>
          </p:txBody>
        </p:sp>
        <p:sp>
          <p:nvSpPr>
            <p:cNvPr id="58" name="Rectangle 57"/>
            <p:cNvSpPr/>
            <p:nvPr/>
          </p:nvSpPr>
          <p:spPr>
            <a:xfrm>
              <a:off x="5220072" y="3183053"/>
              <a:ext cx="924997" cy="540825"/>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i="1" kern="1200" dirty="0" smtClean="0">
                  <a:solidFill>
                    <a:schemeClr val="tx1"/>
                  </a:solidFill>
                </a:rPr>
                <a:t>true</a:t>
              </a:r>
              <a:endParaRPr lang="en-GB" sz="2200" i="1" kern="1200" dirty="0">
                <a:solidFill>
                  <a:schemeClr val="tx1"/>
                </a:solidFill>
              </a:endParaRPr>
            </a:p>
          </p:txBody>
        </p:sp>
      </p:grpSp>
      <p:grpSp>
        <p:nvGrpSpPr>
          <p:cNvPr id="67" name="Group 66"/>
          <p:cNvGrpSpPr/>
          <p:nvPr/>
        </p:nvGrpSpPr>
        <p:grpSpPr>
          <a:xfrm>
            <a:off x="179512" y="1275606"/>
            <a:ext cx="4176464" cy="3528392"/>
            <a:chOff x="179512" y="1275606"/>
            <a:chExt cx="4176464" cy="3528392"/>
          </a:xfrm>
        </p:grpSpPr>
        <p:graphicFrame>
          <p:nvGraphicFramePr>
            <p:cNvPr id="33" name="Content Placeholder 4"/>
            <p:cNvGraphicFramePr>
              <a:graphicFrameLocks/>
            </p:cNvGraphicFramePr>
            <p:nvPr>
              <p:extLst>
                <p:ext uri="{D42A27DB-BD31-4B8C-83A1-F6EECF244321}">
                  <p14:modId xmlns:p14="http://schemas.microsoft.com/office/powerpoint/2010/main" val="2099592577"/>
                </p:ext>
              </p:extLst>
            </p:nvPr>
          </p:nvGraphicFramePr>
          <p:xfrm>
            <a:off x="179512" y="1275606"/>
            <a:ext cx="4176464"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Rectangle 59"/>
            <p:cNvSpPr/>
            <p:nvPr/>
          </p:nvSpPr>
          <p:spPr>
            <a:xfrm>
              <a:off x="3563888" y="3600425"/>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61" name="Rectangle 60"/>
            <p:cNvSpPr/>
            <p:nvPr/>
          </p:nvSpPr>
          <p:spPr>
            <a:xfrm>
              <a:off x="1599606" y="3579862"/>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grpSp>
      <p:grpSp>
        <p:nvGrpSpPr>
          <p:cNvPr id="65" name="Group 64"/>
          <p:cNvGrpSpPr/>
          <p:nvPr/>
        </p:nvGrpSpPr>
        <p:grpSpPr>
          <a:xfrm>
            <a:off x="4788024" y="1347614"/>
            <a:ext cx="4176464" cy="3528392"/>
            <a:chOff x="4788024" y="1347614"/>
            <a:chExt cx="4176464" cy="3528392"/>
          </a:xfrm>
        </p:grpSpPr>
        <p:graphicFrame>
          <p:nvGraphicFramePr>
            <p:cNvPr id="46" name="Content Placeholder 4"/>
            <p:cNvGraphicFramePr>
              <a:graphicFrameLocks/>
            </p:cNvGraphicFramePr>
            <p:nvPr>
              <p:extLst>
                <p:ext uri="{D42A27DB-BD31-4B8C-83A1-F6EECF244321}">
                  <p14:modId xmlns:p14="http://schemas.microsoft.com/office/powerpoint/2010/main" val="2996172410"/>
                </p:ext>
              </p:extLst>
            </p:nvPr>
          </p:nvGraphicFramePr>
          <p:xfrm>
            <a:off x="4788024" y="1347614"/>
            <a:ext cx="4176464" cy="35283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2" name="Rectangle 61"/>
            <p:cNvSpPr/>
            <p:nvPr/>
          </p:nvSpPr>
          <p:spPr>
            <a:xfrm>
              <a:off x="6208118" y="3651870"/>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63" name="Rectangle 62"/>
            <p:cNvSpPr/>
            <p:nvPr/>
          </p:nvSpPr>
          <p:spPr>
            <a:xfrm>
              <a:off x="8172400" y="3675805"/>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grpSp>
    </p:spTree>
    <p:extLst>
      <p:ext uri="{BB962C8B-B14F-4D97-AF65-F5344CB8AC3E}">
        <p14:creationId xmlns:p14="http://schemas.microsoft.com/office/powerpoint/2010/main" val="53945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en-GB" smtClean="0"/>
              <a:t>Multiple and Nested choices</a:t>
            </a:r>
          </a:p>
        </p:txBody>
      </p:sp>
      <p:sp>
        <p:nvSpPr>
          <p:cNvPr id="146435" name="Rectangle 3"/>
          <p:cNvSpPr>
            <a:spLocks noGrp="1" noChangeArrowheads="1"/>
          </p:cNvSpPr>
          <p:nvPr>
            <p:ph sz="quarter" idx="1"/>
          </p:nvPr>
        </p:nvSpPr>
        <p:spPr/>
        <p:txBody>
          <a:bodyPr/>
          <a:lstStyle/>
          <a:p>
            <a:pPr eaLnBrk="1" hangingPunct="1"/>
            <a:r>
              <a:rPr lang="en-GB" smtClean="0"/>
              <a:t>In Java we often have multiple choices and sometimes they are nested</a:t>
            </a:r>
          </a:p>
          <a:p>
            <a:pPr eaLnBrk="1" hangingPunct="1"/>
            <a:r>
              <a:rPr lang="en-GB" smtClean="0"/>
              <a:t>Complex examples can use the &amp;&amp; and || constructions to show various paths through code</a:t>
            </a:r>
          </a:p>
          <a:p>
            <a:pPr eaLnBrk="1" hangingPunct="1"/>
            <a:r>
              <a:rPr lang="en-GB" smtClean="0"/>
              <a:t>These can be clearer if you use a structure chart to see the possible choices</a:t>
            </a:r>
          </a:p>
        </p:txBody>
      </p:sp>
      <p:sp>
        <p:nvSpPr>
          <p:cNvPr id="23554" name="Rectangle 6"/>
          <p:cNvSpPr>
            <a:spLocks noGrp="1" noChangeArrowheads="1"/>
          </p:cNvSpPr>
          <p:nvPr>
            <p:ph type="sldNum" sz="quarter" idx="12"/>
          </p:nvPr>
        </p:nvSpPr>
        <p:spPr/>
        <p:txBody>
          <a:bodyPr>
            <a:normAutofit fontScale="47500" lnSpcReduction="20000"/>
          </a:bodyPr>
          <a:lstStyle/>
          <a:p>
            <a:pPr>
              <a:defRPr/>
            </a:pPr>
            <a:fld id="{CF1F48C0-6DE0-4DE2-B2B5-1418051892D4}" type="slidenum">
              <a:rPr lang="en-GB"/>
              <a:pPr>
                <a:defRPr/>
              </a:pPr>
              <a:t>12</a:t>
            </a:fld>
            <a:endParaRPr lang="en-GB"/>
          </a:p>
        </p:txBody>
      </p:sp>
      <p:sp>
        <p:nvSpPr>
          <p:cNvPr id="6"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321808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sz="quarter" idx="1"/>
          </p:nvPr>
        </p:nvSpPr>
        <p:spPr>
          <a:xfrm>
            <a:off x="457200" y="279227"/>
            <a:ext cx="8229600" cy="2220515"/>
          </a:xfrm>
        </p:spPr>
        <p:txBody>
          <a:bodyPr>
            <a:normAutofit fontScale="92500" lnSpcReduction="20000"/>
          </a:bodyPr>
          <a:lstStyle/>
          <a:p>
            <a:pPr marL="320040" lvl="1" indent="0">
              <a:buNone/>
            </a:pPr>
            <a:r>
              <a:rPr lang="en-GB" i="1" smtClean="0"/>
              <a:t>If I am thirsty I get some coffee. If I have coffee and it is before 11am I will have a biscuit. </a:t>
            </a:r>
          </a:p>
          <a:p>
            <a:pPr eaLnBrk="1" hangingPunct="1"/>
            <a:r>
              <a:rPr lang="en-GB" smtClean="0"/>
              <a:t>This begins to sound like logic again so lets use</a:t>
            </a:r>
            <a:r>
              <a:rPr lang="en-GB" sz="4800" smtClean="0"/>
              <a:t>   </a:t>
            </a:r>
            <a:endParaRPr lang="en-GB" smtClean="0"/>
          </a:p>
          <a:p>
            <a:pPr eaLnBrk="1" hangingPunct="1">
              <a:buFontTx/>
              <a:buNone/>
            </a:pPr>
            <a:r>
              <a:rPr lang="en-GB" smtClean="0"/>
              <a:t>c: I have a coffee</a:t>
            </a:r>
          </a:p>
          <a:p>
            <a:pPr eaLnBrk="1" hangingPunct="1">
              <a:buFontTx/>
              <a:buNone/>
            </a:pPr>
            <a:r>
              <a:rPr lang="en-GB" smtClean="0"/>
              <a:t>b: I have a biscuit</a:t>
            </a:r>
            <a:endParaRPr lang="en-GB" dirty="0" smtClean="0"/>
          </a:p>
        </p:txBody>
      </p:sp>
      <p:sp>
        <p:nvSpPr>
          <p:cNvPr id="3" name="Rectangle 6"/>
          <p:cNvSpPr>
            <a:spLocks noGrp="1" noChangeArrowheads="1"/>
          </p:cNvSpPr>
          <p:nvPr>
            <p:ph type="sldNum" sz="quarter" idx="12"/>
          </p:nvPr>
        </p:nvSpPr>
        <p:spPr/>
        <p:txBody>
          <a:bodyPr>
            <a:normAutofit fontScale="47500" lnSpcReduction="20000"/>
          </a:bodyPr>
          <a:lstStyle/>
          <a:p>
            <a:pPr>
              <a:defRPr/>
            </a:pPr>
            <a:fld id="{7CE91CD5-0528-46F0-8E5F-A93B6D995727}" type="slidenum">
              <a:rPr lang="en-GB" smtClean="0"/>
              <a:pPr>
                <a:defRPr/>
              </a:pPr>
              <a:t>13</a:t>
            </a:fld>
            <a:endParaRPr lang="en-GB"/>
          </a:p>
        </p:txBody>
      </p:sp>
      <p:sp>
        <p:nvSpPr>
          <p:cNvPr id="147488" name="Text Box 32"/>
          <p:cNvSpPr txBox="1">
            <a:spLocks noChangeArrowheads="1"/>
          </p:cNvSpPr>
          <p:nvPr/>
        </p:nvSpPr>
        <p:spPr bwMode="auto">
          <a:xfrm>
            <a:off x="435430" y="2643758"/>
            <a:ext cx="3200466" cy="2092881"/>
          </a:xfrm>
          <a:prstGeom prst="rect">
            <a:avLst/>
          </a:prstGeom>
          <a:solidFill>
            <a:schemeClr val="accent5">
              <a:lumMod val="20000"/>
              <a:lumOff val="80000"/>
            </a:schemeClr>
          </a:solidFill>
          <a:ln w="9525">
            <a:noFill/>
            <a:miter lim="800000"/>
            <a:headEnd/>
            <a:tailEnd/>
          </a:ln>
        </p:spPr>
        <p:txBody>
          <a:bodyPr wrap="square">
            <a:spAutoFit/>
          </a:bodyPr>
          <a:lstStyle/>
          <a:p>
            <a:pPr>
              <a:spcBef>
                <a:spcPct val="50000"/>
              </a:spcBef>
              <a:defRPr/>
            </a:pPr>
            <a:r>
              <a:rPr lang="en-GB" sz="2000" dirty="0"/>
              <a:t>Note we may think of this as an incomplete specification as there are some unanswered questions e.g.</a:t>
            </a:r>
          </a:p>
          <a:p>
            <a:pPr>
              <a:spcBef>
                <a:spcPct val="50000"/>
              </a:spcBef>
              <a:defRPr/>
            </a:pPr>
            <a:r>
              <a:rPr lang="en-GB" sz="2000" dirty="0"/>
              <a:t>What happens if I don’t have coffee and its before 11am?</a:t>
            </a:r>
          </a:p>
        </p:txBody>
      </p:sp>
      <p:graphicFrame>
        <p:nvGraphicFramePr>
          <p:cNvPr id="2" name="Diagram 1"/>
          <p:cNvGraphicFramePr/>
          <p:nvPr>
            <p:extLst>
              <p:ext uri="{D42A27DB-BD31-4B8C-83A1-F6EECF244321}">
                <p14:modId xmlns:p14="http://schemas.microsoft.com/office/powerpoint/2010/main" val="3483485336"/>
              </p:ext>
            </p:extLst>
          </p:nvPr>
        </p:nvGraphicFramePr>
        <p:xfrm>
          <a:off x="4136650" y="1455589"/>
          <a:ext cx="4655839" cy="3740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Rectangle 27"/>
          <p:cNvSpPr/>
          <p:nvPr/>
        </p:nvSpPr>
        <p:spPr>
          <a:xfrm>
            <a:off x="5436096" y="3939902"/>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29" name="Rectangle 28"/>
          <p:cNvSpPr/>
          <p:nvPr/>
        </p:nvSpPr>
        <p:spPr>
          <a:xfrm>
            <a:off x="7452320" y="3939901"/>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30" name="Rectangle 29"/>
          <p:cNvSpPr/>
          <p:nvPr/>
        </p:nvSpPr>
        <p:spPr>
          <a:xfrm>
            <a:off x="6477742" y="2902173"/>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31" name="Rectangle 30"/>
          <p:cNvSpPr/>
          <p:nvPr/>
        </p:nvSpPr>
        <p:spPr>
          <a:xfrm>
            <a:off x="8532440" y="2902173"/>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32" name="Rectangle 31"/>
          <p:cNvSpPr/>
          <p:nvPr/>
        </p:nvSpPr>
        <p:spPr>
          <a:xfrm>
            <a:off x="4572001" y="3543093"/>
            <a:ext cx="504056" cy="540825"/>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solidFill>
                  <a:schemeClr val="tx1"/>
                </a:solidFill>
              </a:rPr>
              <a:t>T</a:t>
            </a:r>
            <a:endParaRPr lang="en-GB" sz="2200" kern="1200" dirty="0">
              <a:solidFill>
                <a:schemeClr val="tx1"/>
              </a:solidFill>
            </a:endParaRPr>
          </a:p>
        </p:txBody>
      </p:sp>
      <p:sp>
        <p:nvSpPr>
          <p:cNvPr id="33" name="Rectangle 32"/>
          <p:cNvSpPr/>
          <p:nvPr/>
        </p:nvSpPr>
        <p:spPr>
          <a:xfrm>
            <a:off x="5590145" y="2534981"/>
            <a:ext cx="504056" cy="540825"/>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solidFill>
                  <a:schemeClr val="tx1"/>
                </a:solidFill>
              </a:rPr>
              <a:t>T</a:t>
            </a:r>
            <a:endParaRPr lang="en-GB" sz="2200" kern="1200" dirty="0">
              <a:solidFill>
                <a:schemeClr val="tx1"/>
              </a:solidFill>
            </a:endParaRPr>
          </a:p>
        </p:txBody>
      </p:sp>
      <p:sp>
        <p:nvSpPr>
          <p:cNvPr id="34" name="Rectangle 33"/>
          <p:cNvSpPr/>
          <p:nvPr/>
        </p:nvSpPr>
        <p:spPr>
          <a:xfrm>
            <a:off x="6804248" y="3543093"/>
            <a:ext cx="504056" cy="540825"/>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solidFill>
                  <a:schemeClr val="tx1"/>
                </a:solidFill>
              </a:rPr>
              <a:t>F</a:t>
            </a:r>
            <a:endParaRPr lang="en-GB" sz="2200" kern="1200" dirty="0">
              <a:solidFill>
                <a:schemeClr val="tx1"/>
              </a:solidFill>
            </a:endParaRPr>
          </a:p>
        </p:txBody>
      </p:sp>
      <p:sp>
        <p:nvSpPr>
          <p:cNvPr id="35" name="Rectangle 34"/>
          <p:cNvSpPr/>
          <p:nvPr/>
        </p:nvSpPr>
        <p:spPr>
          <a:xfrm>
            <a:off x="7884368" y="2571750"/>
            <a:ext cx="504056" cy="540825"/>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solidFill>
                  <a:schemeClr val="tx1"/>
                </a:solidFill>
              </a:rPr>
              <a:t>F</a:t>
            </a:r>
            <a:endParaRPr lang="en-GB" sz="2200" kern="1200" dirty="0">
              <a:solidFill>
                <a:schemeClr val="tx1"/>
              </a:solidFill>
            </a:endParaRPr>
          </a:p>
        </p:txBody>
      </p:sp>
      <p:sp>
        <p:nvSpPr>
          <p:cNvPr id="37" name="Footer Placeholder 4"/>
          <p:cNvSpPr txBox="1">
            <a:spLocks/>
          </p:cNvSpPr>
          <p:nvPr/>
        </p:nvSpPr>
        <p:spPr>
          <a:xfrm>
            <a:off x="762001" y="4876006"/>
            <a:ext cx="5421083" cy="2880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284519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7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88" grpId="0" animBg="1"/>
      <p:bldGraphic spid="2" grpId="0">
        <p:bldAsOne/>
      </p:bldGraphic>
      <p:bldP spid="32" grpId="0"/>
      <p:bldP spid="33" grpId="0"/>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p:txBody>
          <a:bodyPr>
            <a:normAutofit fontScale="47500" lnSpcReduction="20000"/>
          </a:bodyPr>
          <a:lstStyle/>
          <a:p>
            <a:fld id="{B308E912-7442-4607-96C4-9687BFE2A29D}" type="slidenum">
              <a:rPr lang="en-GB" smtClean="0"/>
              <a:pPr/>
              <a:t>14</a:t>
            </a:fld>
            <a:endParaRPr lang="en-GB"/>
          </a:p>
        </p:txBody>
      </p:sp>
      <p:sp>
        <p:nvSpPr>
          <p:cNvPr id="150530" name="Rectangle 2"/>
          <p:cNvSpPr>
            <a:spLocks noGrp="1" noChangeArrowheads="1"/>
          </p:cNvSpPr>
          <p:nvPr>
            <p:ph sz="quarter" idx="1"/>
          </p:nvPr>
        </p:nvSpPr>
        <p:spPr>
          <a:xfrm>
            <a:off x="368752" y="1131628"/>
            <a:ext cx="8153400" cy="3603848"/>
          </a:xfrm>
        </p:spPr>
        <p:txBody>
          <a:bodyPr>
            <a:normAutofit/>
          </a:bodyPr>
          <a:lstStyle/>
          <a:p>
            <a:r>
              <a:rPr lang="en-GB" sz="2400" smtClean="0"/>
              <a:t>If I am thirsty I get some coffee. After that if it is before 11am I will have a biscuit. </a:t>
            </a:r>
          </a:p>
          <a:p>
            <a:r>
              <a:rPr lang="en-GB" sz="2400" smtClean="0"/>
              <a:t>This is subtly different but you can see that from a structure diagram</a:t>
            </a:r>
          </a:p>
          <a:p>
            <a:r>
              <a:rPr lang="en-GB" sz="2400" smtClean="0"/>
              <a:t>c: I have a coffee</a:t>
            </a:r>
          </a:p>
          <a:p>
            <a:r>
              <a:rPr lang="en-GB" sz="2400" smtClean="0"/>
              <a:t>b: I have  a biscuit</a:t>
            </a:r>
          </a:p>
        </p:txBody>
      </p:sp>
      <p:grpSp>
        <p:nvGrpSpPr>
          <p:cNvPr id="2" name="Group 57"/>
          <p:cNvGrpSpPr>
            <a:grpSpLocks/>
          </p:cNvGrpSpPr>
          <p:nvPr/>
        </p:nvGrpSpPr>
        <p:grpSpPr bwMode="auto">
          <a:xfrm>
            <a:off x="1059315" y="3087634"/>
            <a:ext cx="6408737" cy="1727597"/>
            <a:chOff x="1746" y="1752"/>
            <a:chExt cx="4037" cy="1451"/>
          </a:xfrm>
        </p:grpSpPr>
        <p:sp>
          <p:nvSpPr>
            <p:cNvPr id="36871" name="Rectangle 32"/>
            <p:cNvSpPr>
              <a:spLocks noChangeArrowheads="1"/>
            </p:cNvSpPr>
            <p:nvPr/>
          </p:nvSpPr>
          <p:spPr bwMode="auto">
            <a:xfrm>
              <a:off x="3334" y="1752"/>
              <a:ext cx="1044" cy="227"/>
            </a:xfrm>
            <a:prstGeom prst="rect">
              <a:avLst/>
            </a:prstGeom>
            <a:solidFill>
              <a:schemeClr val="accent5">
                <a:lumMod val="20000"/>
                <a:lumOff val="80000"/>
              </a:schemeClr>
            </a:solidFill>
            <a:ln w="9525">
              <a:solidFill>
                <a:schemeClr val="accent5">
                  <a:lumMod val="50000"/>
                </a:schemeClr>
              </a:solidFill>
              <a:miter lim="800000"/>
              <a:headEnd/>
              <a:tailEnd/>
            </a:ln>
          </p:spPr>
          <p:txBody>
            <a:bodyPr wrap="none" anchor="ctr"/>
            <a:lstStyle/>
            <a:p>
              <a:pPr algn="ctr"/>
              <a:r>
                <a:rPr lang="en-GB" dirty="0"/>
                <a:t>Food and Drink</a:t>
              </a:r>
            </a:p>
          </p:txBody>
        </p:sp>
        <p:sp>
          <p:nvSpPr>
            <p:cNvPr id="36872" name="Line 33"/>
            <p:cNvSpPr>
              <a:spLocks noChangeShapeType="1"/>
            </p:cNvSpPr>
            <p:nvPr/>
          </p:nvSpPr>
          <p:spPr bwMode="auto">
            <a:xfrm>
              <a:off x="3879" y="2024"/>
              <a:ext cx="0" cy="273"/>
            </a:xfrm>
            <a:prstGeom prst="line">
              <a:avLst/>
            </a:prstGeom>
            <a:noFill/>
            <a:ln w="9525">
              <a:solidFill>
                <a:schemeClr val="tx1"/>
              </a:solidFill>
              <a:round/>
              <a:headEnd/>
              <a:tailEnd/>
            </a:ln>
          </p:spPr>
          <p:txBody>
            <a:bodyPr/>
            <a:lstStyle/>
            <a:p>
              <a:endParaRPr lang="en-GB"/>
            </a:p>
          </p:txBody>
        </p:sp>
        <p:sp>
          <p:nvSpPr>
            <p:cNvPr id="36873" name="Line 34"/>
            <p:cNvSpPr>
              <a:spLocks noChangeShapeType="1"/>
            </p:cNvSpPr>
            <p:nvPr/>
          </p:nvSpPr>
          <p:spPr bwMode="auto">
            <a:xfrm flipV="1">
              <a:off x="2699" y="2296"/>
              <a:ext cx="2222" cy="1"/>
            </a:xfrm>
            <a:prstGeom prst="line">
              <a:avLst/>
            </a:prstGeom>
            <a:noFill/>
            <a:ln w="9525">
              <a:solidFill>
                <a:schemeClr val="tx1"/>
              </a:solidFill>
              <a:round/>
              <a:headEnd/>
              <a:tailEnd/>
            </a:ln>
          </p:spPr>
          <p:txBody>
            <a:bodyPr/>
            <a:lstStyle/>
            <a:p>
              <a:endParaRPr lang="en-GB"/>
            </a:p>
          </p:txBody>
        </p:sp>
        <p:sp>
          <p:nvSpPr>
            <p:cNvPr id="36874" name="Line 35"/>
            <p:cNvSpPr>
              <a:spLocks noChangeShapeType="1"/>
            </p:cNvSpPr>
            <p:nvPr/>
          </p:nvSpPr>
          <p:spPr bwMode="auto">
            <a:xfrm>
              <a:off x="2699" y="2297"/>
              <a:ext cx="0" cy="363"/>
            </a:xfrm>
            <a:prstGeom prst="line">
              <a:avLst/>
            </a:prstGeom>
            <a:noFill/>
            <a:ln w="9525">
              <a:solidFill>
                <a:schemeClr val="tx1"/>
              </a:solidFill>
              <a:round/>
              <a:headEnd/>
              <a:tailEnd/>
            </a:ln>
          </p:spPr>
          <p:txBody>
            <a:bodyPr/>
            <a:lstStyle/>
            <a:p>
              <a:endParaRPr lang="en-GB"/>
            </a:p>
          </p:txBody>
        </p:sp>
        <p:sp>
          <p:nvSpPr>
            <p:cNvPr id="36875" name="Line 36"/>
            <p:cNvSpPr>
              <a:spLocks noChangeShapeType="1"/>
            </p:cNvSpPr>
            <p:nvPr/>
          </p:nvSpPr>
          <p:spPr bwMode="auto">
            <a:xfrm>
              <a:off x="4921" y="2296"/>
              <a:ext cx="0" cy="363"/>
            </a:xfrm>
            <a:prstGeom prst="line">
              <a:avLst/>
            </a:prstGeom>
            <a:noFill/>
            <a:ln w="9525">
              <a:solidFill>
                <a:schemeClr val="tx1"/>
              </a:solidFill>
              <a:round/>
              <a:headEnd/>
              <a:tailEnd/>
            </a:ln>
          </p:spPr>
          <p:txBody>
            <a:bodyPr/>
            <a:lstStyle/>
            <a:p>
              <a:endParaRPr lang="en-GB"/>
            </a:p>
          </p:txBody>
        </p:sp>
        <p:sp>
          <p:nvSpPr>
            <p:cNvPr id="36876" name="Line 37"/>
            <p:cNvSpPr>
              <a:spLocks noChangeShapeType="1"/>
            </p:cNvSpPr>
            <p:nvPr/>
          </p:nvSpPr>
          <p:spPr bwMode="auto">
            <a:xfrm>
              <a:off x="2200" y="2660"/>
              <a:ext cx="953" cy="0"/>
            </a:xfrm>
            <a:prstGeom prst="line">
              <a:avLst/>
            </a:prstGeom>
            <a:noFill/>
            <a:ln w="9525">
              <a:solidFill>
                <a:schemeClr val="tx1"/>
              </a:solidFill>
              <a:round/>
              <a:headEnd/>
              <a:tailEnd/>
            </a:ln>
          </p:spPr>
          <p:txBody>
            <a:bodyPr/>
            <a:lstStyle/>
            <a:p>
              <a:endParaRPr lang="en-GB"/>
            </a:p>
          </p:txBody>
        </p:sp>
        <p:sp>
          <p:nvSpPr>
            <p:cNvPr id="36877" name="Line 38"/>
            <p:cNvSpPr>
              <a:spLocks noChangeShapeType="1"/>
            </p:cNvSpPr>
            <p:nvPr/>
          </p:nvSpPr>
          <p:spPr bwMode="auto">
            <a:xfrm>
              <a:off x="2200" y="2659"/>
              <a:ext cx="0" cy="272"/>
            </a:xfrm>
            <a:prstGeom prst="line">
              <a:avLst/>
            </a:prstGeom>
            <a:noFill/>
            <a:ln w="9525">
              <a:solidFill>
                <a:schemeClr val="tx1"/>
              </a:solidFill>
              <a:round/>
              <a:headEnd/>
              <a:tailEnd/>
            </a:ln>
          </p:spPr>
          <p:txBody>
            <a:bodyPr/>
            <a:lstStyle/>
            <a:p>
              <a:endParaRPr lang="en-GB"/>
            </a:p>
          </p:txBody>
        </p:sp>
        <p:sp>
          <p:nvSpPr>
            <p:cNvPr id="36878" name="Line 39"/>
            <p:cNvSpPr>
              <a:spLocks noChangeShapeType="1"/>
            </p:cNvSpPr>
            <p:nvPr/>
          </p:nvSpPr>
          <p:spPr bwMode="auto">
            <a:xfrm>
              <a:off x="3152" y="2659"/>
              <a:ext cx="0" cy="272"/>
            </a:xfrm>
            <a:prstGeom prst="line">
              <a:avLst/>
            </a:prstGeom>
            <a:noFill/>
            <a:ln w="9525">
              <a:solidFill>
                <a:schemeClr val="tx1"/>
              </a:solidFill>
              <a:round/>
              <a:headEnd/>
              <a:tailEnd/>
            </a:ln>
          </p:spPr>
          <p:txBody>
            <a:bodyPr/>
            <a:lstStyle/>
            <a:p>
              <a:endParaRPr lang="en-GB"/>
            </a:p>
          </p:txBody>
        </p:sp>
        <p:sp>
          <p:nvSpPr>
            <p:cNvPr id="36879" name="Rectangle 40"/>
            <p:cNvSpPr>
              <a:spLocks noChangeArrowheads="1"/>
            </p:cNvSpPr>
            <p:nvPr/>
          </p:nvSpPr>
          <p:spPr bwMode="auto">
            <a:xfrm>
              <a:off x="1746" y="2931"/>
              <a:ext cx="771" cy="272"/>
            </a:xfrm>
            <a:prstGeom prst="rect">
              <a:avLst/>
            </a:prstGeom>
            <a:solidFill>
              <a:schemeClr val="accent5">
                <a:lumMod val="20000"/>
                <a:lumOff val="80000"/>
              </a:schemeClr>
            </a:solidFill>
            <a:ln w="9525">
              <a:solidFill>
                <a:schemeClr val="accent5">
                  <a:lumMod val="50000"/>
                </a:schemeClr>
              </a:solidFill>
              <a:miter lim="800000"/>
              <a:headEnd/>
              <a:tailEnd/>
            </a:ln>
          </p:spPr>
          <p:txBody>
            <a:bodyPr wrap="none" anchor="ctr"/>
            <a:lstStyle/>
            <a:p>
              <a:pPr algn="ctr"/>
              <a:r>
                <a:rPr lang="en-GB" sz="2000"/>
                <a:t>c</a:t>
              </a:r>
            </a:p>
          </p:txBody>
        </p:sp>
        <p:sp>
          <p:nvSpPr>
            <p:cNvPr id="36880" name="Rectangle 41"/>
            <p:cNvSpPr>
              <a:spLocks noChangeArrowheads="1"/>
            </p:cNvSpPr>
            <p:nvPr/>
          </p:nvSpPr>
          <p:spPr bwMode="auto">
            <a:xfrm>
              <a:off x="2744" y="2931"/>
              <a:ext cx="771" cy="272"/>
            </a:xfrm>
            <a:prstGeom prst="rect">
              <a:avLst/>
            </a:prstGeom>
            <a:solidFill>
              <a:schemeClr val="accent5">
                <a:lumMod val="20000"/>
                <a:lumOff val="80000"/>
              </a:schemeClr>
            </a:solidFill>
            <a:ln w="9525">
              <a:solidFill>
                <a:schemeClr val="accent5">
                  <a:lumMod val="50000"/>
                </a:schemeClr>
              </a:solidFill>
              <a:miter lim="800000"/>
              <a:headEnd/>
              <a:tailEnd/>
            </a:ln>
          </p:spPr>
          <p:txBody>
            <a:bodyPr wrap="none" anchor="ctr"/>
            <a:lstStyle/>
            <a:p>
              <a:pPr algn="ctr"/>
              <a:r>
                <a:rPr lang="en-GB" sz="2000"/>
                <a:t>¬c</a:t>
              </a:r>
            </a:p>
          </p:txBody>
        </p:sp>
        <p:sp>
          <p:nvSpPr>
            <p:cNvPr id="36881" name="Line 42"/>
            <p:cNvSpPr>
              <a:spLocks noChangeShapeType="1"/>
            </p:cNvSpPr>
            <p:nvPr/>
          </p:nvSpPr>
          <p:spPr bwMode="auto">
            <a:xfrm>
              <a:off x="4423" y="2660"/>
              <a:ext cx="953" cy="0"/>
            </a:xfrm>
            <a:prstGeom prst="line">
              <a:avLst/>
            </a:prstGeom>
            <a:noFill/>
            <a:ln w="9525">
              <a:solidFill>
                <a:schemeClr val="tx1"/>
              </a:solidFill>
              <a:round/>
              <a:headEnd/>
              <a:tailEnd/>
            </a:ln>
          </p:spPr>
          <p:txBody>
            <a:bodyPr/>
            <a:lstStyle/>
            <a:p>
              <a:endParaRPr lang="en-GB"/>
            </a:p>
          </p:txBody>
        </p:sp>
        <p:sp>
          <p:nvSpPr>
            <p:cNvPr id="36882" name="Line 43"/>
            <p:cNvSpPr>
              <a:spLocks noChangeShapeType="1"/>
            </p:cNvSpPr>
            <p:nvPr/>
          </p:nvSpPr>
          <p:spPr bwMode="auto">
            <a:xfrm>
              <a:off x="4423" y="2659"/>
              <a:ext cx="0" cy="272"/>
            </a:xfrm>
            <a:prstGeom prst="line">
              <a:avLst/>
            </a:prstGeom>
            <a:noFill/>
            <a:ln w="9525">
              <a:solidFill>
                <a:schemeClr val="tx1"/>
              </a:solidFill>
              <a:round/>
              <a:headEnd/>
              <a:tailEnd/>
            </a:ln>
          </p:spPr>
          <p:txBody>
            <a:bodyPr/>
            <a:lstStyle/>
            <a:p>
              <a:endParaRPr lang="en-GB"/>
            </a:p>
          </p:txBody>
        </p:sp>
        <p:sp>
          <p:nvSpPr>
            <p:cNvPr id="36883" name="Line 44"/>
            <p:cNvSpPr>
              <a:spLocks noChangeShapeType="1"/>
            </p:cNvSpPr>
            <p:nvPr/>
          </p:nvSpPr>
          <p:spPr bwMode="auto">
            <a:xfrm>
              <a:off x="5375" y="2659"/>
              <a:ext cx="0" cy="272"/>
            </a:xfrm>
            <a:prstGeom prst="line">
              <a:avLst/>
            </a:prstGeom>
            <a:noFill/>
            <a:ln w="9525">
              <a:solidFill>
                <a:schemeClr val="tx1"/>
              </a:solidFill>
              <a:round/>
              <a:headEnd/>
              <a:tailEnd/>
            </a:ln>
          </p:spPr>
          <p:txBody>
            <a:bodyPr/>
            <a:lstStyle/>
            <a:p>
              <a:endParaRPr lang="en-GB"/>
            </a:p>
          </p:txBody>
        </p:sp>
        <p:sp>
          <p:nvSpPr>
            <p:cNvPr id="36884" name="Rectangle 45"/>
            <p:cNvSpPr>
              <a:spLocks noChangeArrowheads="1"/>
            </p:cNvSpPr>
            <p:nvPr/>
          </p:nvSpPr>
          <p:spPr bwMode="auto">
            <a:xfrm>
              <a:off x="3969" y="2931"/>
              <a:ext cx="771" cy="272"/>
            </a:xfrm>
            <a:prstGeom prst="rect">
              <a:avLst/>
            </a:prstGeom>
            <a:solidFill>
              <a:schemeClr val="accent5">
                <a:lumMod val="20000"/>
                <a:lumOff val="80000"/>
              </a:schemeClr>
            </a:solidFill>
            <a:ln w="9525">
              <a:solidFill>
                <a:schemeClr val="accent5">
                  <a:lumMod val="50000"/>
                </a:schemeClr>
              </a:solidFill>
              <a:miter lim="800000"/>
              <a:headEnd/>
              <a:tailEnd/>
            </a:ln>
          </p:spPr>
          <p:txBody>
            <a:bodyPr wrap="none" anchor="ctr"/>
            <a:lstStyle/>
            <a:p>
              <a:pPr algn="ctr"/>
              <a:r>
                <a:rPr lang="en-GB" sz="2000"/>
                <a:t>b</a:t>
              </a:r>
            </a:p>
          </p:txBody>
        </p:sp>
        <p:sp>
          <p:nvSpPr>
            <p:cNvPr id="36885" name="Rectangle 46"/>
            <p:cNvSpPr>
              <a:spLocks noChangeArrowheads="1"/>
            </p:cNvSpPr>
            <p:nvPr/>
          </p:nvSpPr>
          <p:spPr bwMode="auto">
            <a:xfrm>
              <a:off x="4967" y="2931"/>
              <a:ext cx="771" cy="272"/>
            </a:xfrm>
            <a:prstGeom prst="rect">
              <a:avLst/>
            </a:prstGeom>
            <a:solidFill>
              <a:schemeClr val="accent5">
                <a:lumMod val="20000"/>
                <a:lumOff val="80000"/>
              </a:schemeClr>
            </a:solidFill>
            <a:ln w="9525">
              <a:solidFill>
                <a:schemeClr val="accent5">
                  <a:lumMod val="50000"/>
                </a:schemeClr>
              </a:solidFill>
              <a:miter lim="800000"/>
              <a:headEnd/>
              <a:tailEnd/>
            </a:ln>
          </p:spPr>
          <p:txBody>
            <a:bodyPr wrap="none" anchor="ctr"/>
            <a:lstStyle/>
            <a:p>
              <a:pPr algn="ctr"/>
              <a:r>
                <a:rPr lang="en-GB" sz="2000"/>
                <a:t>¬b</a:t>
              </a:r>
            </a:p>
          </p:txBody>
        </p:sp>
        <p:sp>
          <p:nvSpPr>
            <p:cNvPr id="36886" name="Text Box 22"/>
            <p:cNvSpPr txBox="1">
              <a:spLocks noChangeArrowheads="1"/>
            </p:cNvSpPr>
            <p:nvPr/>
          </p:nvSpPr>
          <p:spPr bwMode="auto">
            <a:xfrm>
              <a:off x="2064" y="2614"/>
              <a:ext cx="272" cy="310"/>
            </a:xfrm>
            <a:prstGeom prst="rect">
              <a:avLst/>
            </a:prstGeom>
            <a:solidFill>
              <a:schemeClr val="folHlink"/>
            </a:solidFill>
            <a:ln w="9525">
              <a:noFill/>
              <a:miter lim="800000"/>
              <a:headEnd/>
              <a:tailEnd/>
            </a:ln>
          </p:spPr>
          <p:txBody>
            <a:bodyPr>
              <a:spAutoFit/>
            </a:bodyPr>
            <a:lstStyle/>
            <a:p>
              <a:pPr>
                <a:spcBef>
                  <a:spcPct val="50000"/>
                </a:spcBef>
              </a:pPr>
              <a:r>
                <a:rPr lang="en-GB"/>
                <a:t>T</a:t>
              </a:r>
            </a:p>
          </p:txBody>
        </p:sp>
        <p:sp>
          <p:nvSpPr>
            <p:cNvPr id="36887" name="Text Box 23"/>
            <p:cNvSpPr txBox="1">
              <a:spLocks noChangeArrowheads="1"/>
            </p:cNvSpPr>
            <p:nvPr/>
          </p:nvSpPr>
          <p:spPr bwMode="auto">
            <a:xfrm>
              <a:off x="3061" y="2614"/>
              <a:ext cx="272" cy="310"/>
            </a:xfrm>
            <a:prstGeom prst="rect">
              <a:avLst/>
            </a:prstGeom>
            <a:solidFill>
              <a:srgbClr val="FF3300"/>
            </a:solidFill>
            <a:ln w="9525">
              <a:noFill/>
              <a:miter lim="800000"/>
              <a:headEnd/>
              <a:tailEnd/>
            </a:ln>
          </p:spPr>
          <p:txBody>
            <a:bodyPr>
              <a:spAutoFit/>
            </a:bodyPr>
            <a:lstStyle/>
            <a:p>
              <a:pPr>
                <a:spcBef>
                  <a:spcPct val="50000"/>
                </a:spcBef>
              </a:pPr>
              <a:r>
                <a:rPr lang="en-GB"/>
                <a:t>F</a:t>
              </a:r>
            </a:p>
          </p:txBody>
        </p:sp>
        <p:sp>
          <p:nvSpPr>
            <p:cNvPr id="36888" name="Text Box 17"/>
            <p:cNvSpPr txBox="1">
              <a:spLocks noChangeArrowheads="1"/>
            </p:cNvSpPr>
            <p:nvPr/>
          </p:nvSpPr>
          <p:spPr bwMode="auto">
            <a:xfrm>
              <a:off x="4535" y="2568"/>
              <a:ext cx="635" cy="310"/>
            </a:xfrm>
            <a:prstGeom prst="rect">
              <a:avLst/>
            </a:prstGeom>
            <a:solidFill>
              <a:schemeClr val="bg1"/>
            </a:solidFill>
            <a:ln w="9525">
              <a:noFill/>
              <a:miter lim="800000"/>
              <a:headEnd/>
              <a:tailEnd/>
            </a:ln>
          </p:spPr>
          <p:txBody>
            <a:bodyPr>
              <a:spAutoFit/>
            </a:bodyPr>
            <a:lstStyle/>
            <a:p>
              <a:pPr>
                <a:spcBef>
                  <a:spcPct val="50000"/>
                </a:spcBef>
              </a:pPr>
              <a:r>
                <a:rPr lang="en-GB"/>
                <a:t>&lt;11am</a:t>
              </a:r>
            </a:p>
          </p:txBody>
        </p:sp>
        <p:sp>
          <p:nvSpPr>
            <p:cNvPr id="36889" name="Text Box 18"/>
            <p:cNvSpPr txBox="1">
              <a:spLocks noChangeArrowheads="1"/>
            </p:cNvSpPr>
            <p:nvPr/>
          </p:nvSpPr>
          <p:spPr bwMode="auto">
            <a:xfrm>
              <a:off x="4286" y="2568"/>
              <a:ext cx="271" cy="310"/>
            </a:xfrm>
            <a:prstGeom prst="rect">
              <a:avLst/>
            </a:prstGeom>
            <a:solidFill>
              <a:schemeClr val="folHlink"/>
            </a:solidFill>
            <a:ln w="9525">
              <a:noFill/>
              <a:miter lim="800000"/>
              <a:headEnd/>
              <a:tailEnd/>
            </a:ln>
          </p:spPr>
          <p:txBody>
            <a:bodyPr>
              <a:spAutoFit/>
            </a:bodyPr>
            <a:lstStyle/>
            <a:p>
              <a:pPr>
                <a:spcBef>
                  <a:spcPct val="50000"/>
                </a:spcBef>
              </a:pPr>
              <a:r>
                <a:rPr lang="en-GB"/>
                <a:t>T</a:t>
              </a:r>
            </a:p>
          </p:txBody>
        </p:sp>
        <p:sp>
          <p:nvSpPr>
            <p:cNvPr id="36890" name="Text Box 19"/>
            <p:cNvSpPr txBox="1">
              <a:spLocks noChangeArrowheads="1"/>
            </p:cNvSpPr>
            <p:nvPr/>
          </p:nvSpPr>
          <p:spPr bwMode="auto">
            <a:xfrm>
              <a:off x="5284" y="2568"/>
              <a:ext cx="273" cy="310"/>
            </a:xfrm>
            <a:prstGeom prst="rect">
              <a:avLst/>
            </a:prstGeom>
            <a:solidFill>
              <a:srgbClr val="FF3300"/>
            </a:solidFill>
            <a:ln w="9525">
              <a:noFill/>
              <a:miter lim="800000"/>
              <a:headEnd/>
              <a:tailEnd/>
            </a:ln>
          </p:spPr>
          <p:txBody>
            <a:bodyPr>
              <a:spAutoFit/>
            </a:bodyPr>
            <a:lstStyle/>
            <a:p>
              <a:pPr>
                <a:spcBef>
                  <a:spcPct val="50000"/>
                </a:spcBef>
              </a:pPr>
              <a:r>
                <a:rPr lang="en-GB"/>
                <a:t>F</a:t>
              </a:r>
            </a:p>
          </p:txBody>
        </p:sp>
        <p:sp>
          <p:nvSpPr>
            <p:cNvPr id="36891" name="Text Box 21"/>
            <p:cNvSpPr txBox="1">
              <a:spLocks noChangeArrowheads="1"/>
            </p:cNvSpPr>
            <p:nvPr/>
          </p:nvSpPr>
          <p:spPr bwMode="auto">
            <a:xfrm>
              <a:off x="2336" y="2523"/>
              <a:ext cx="635" cy="310"/>
            </a:xfrm>
            <a:prstGeom prst="rect">
              <a:avLst/>
            </a:prstGeom>
            <a:solidFill>
              <a:schemeClr val="bg1"/>
            </a:solidFill>
            <a:ln w="9525">
              <a:noFill/>
              <a:miter lim="800000"/>
              <a:headEnd/>
              <a:tailEnd/>
            </a:ln>
          </p:spPr>
          <p:txBody>
            <a:bodyPr>
              <a:spAutoFit/>
            </a:bodyPr>
            <a:lstStyle/>
            <a:p>
              <a:pPr>
                <a:spcBef>
                  <a:spcPct val="50000"/>
                </a:spcBef>
              </a:pPr>
              <a:r>
                <a:rPr lang="en-GB"/>
                <a:t>thirsty?</a:t>
              </a:r>
            </a:p>
          </p:txBody>
        </p:sp>
        <p:sp>
          <p:nvSpPr>
            <p:cNvPr id="36892" name="Text Box 47"/>
            <p:cNvSpPr txBox="1">
              <a:spLocks noChangeArrowheads="1"/>
            </p:cNvSpPr>
            <p:nvPr/>
          </p:nvSpPr>
          <p:spPr bwMode="auto">
            <a:xfrm>
              <a:off x="3424" y="2886"/>
              <a:ext cx="136" cy="233"/>
            </a:xfrm>
            <a:prstGeom prst="rect">
              <a:avLst/>
            </a:prstGeom>
            <a:noFill/>
            <a:ln w="9525">
              <a:noFill/>
              <a:miter lim="800000"/>
              <a:headEnd/>
              <a:tailEnd/>
            </a:ln>
          </p:spPr>
          <p:txBody>
            <a:bodyPr lIns="0" tIns="0" rIns="0" bIns="0">
              <a:spAutoFit/>
            </a:bodyPr>
            <a:lstStyle/>
            <a:p>
              <a:pPr>
                <a:spcBef>
                  <a:spcPct val="50000"/>
                </a:spcBef>
              </a:pPr>
              <a:r>
                <a:rPr lang="en-GB"/>
                <a:t>o</a:t>
              </a:r>
            </a:p>
          </p:txBody>
        </p:sp>
        <p:sp>
          <p:nvSpPr>
            <p:cNvPr id="36893" name="Text Box 48"/>
            <p:cNvSpPr txBox="1">
              <a:spLocks noChangeArrowheads="1"/>
            </p:cNvSpPr>
            <p:nvPr/>
          </p:nvSpPr>
          <p:spPr bwMode="auto">
            <a:xfrm>
              <a:off x="4649" y="2886"/>
              <a:ext cx="136" cy="233"/>
            </a:xfrm>
            <a:prstGeom prst="rect">
              <a:avLst/>
            </a:prstGeom>
            <a:noFill/>
            <a:ln w="9525">
              <a:noFill/>
              <a:miter lim="800000"/>
              <a:headEnd/>
              <a:tailEnd/>
            </a:ln>
          </p:spPr>
          <p:txBody>
            <a:bodyPr lIns="0" tIns="0" rIns="0" bIns="0">
              <a:spAutoFit/>
            </a:bodyPr>
            <a:lstStyle/>
            <a:p>
              <a:pPr>
                <a:spcBef>
                  <a:spcPct val="50000"/>
                </a:spcBef>
              </a:pPr>
              <a:r>
                <a:rPr lang="en-GB"/>
                <a:t>o</a:t>
              </a:r>
            </a:p>
          </p:txBody>
        </p:sp>
        <p:sp>
          <p:nvSpPr>
            <p:cNvPr id="36894" name="Text Box 49"/>
            <p:cNvSpPr txBox="1">
              <a:spLocks noChangeArrowheads="1"/>
            </p:cNvSpPr>
            <p:nvPr/>
          </p:nvSpPr>
          <p:spPr bwMode="auto">
            <a:xfrm>
              <a:off x="5647" y="2886"/>
              <a:ext cx="136" cy="233"/>
            </a:xfrm>
            <a:prstGeom prst="rect">
              <a:avLst/>
            </a:prstGeom>
            <a:noFill/>
            <a:ln w="9525">
              <a:noFill/>
              <a:miter lim="800000"/>
              <a:headEnd/>
              <a:tailEnd/>
            </a:ln>
          </p:spPr>
          <p:txBody>
            <a:bodyPr lIns="0" tIns="0" rIns="0" bIns="0">
              <a:spAutoFit/>
            </a:bodyPr>
            <a:lstStyle/>
            <a:p>
              <a:pPr>
                <a:spcBef>
                  <a:spcPct val="50000"/>
                </a:spcBef>
              </a:pPr>
              <a:r>
                <a:rPr lang="en-GB"/>
                <a:t>o</a:t>
              </a:r>
            </a:p>
          </p:txBody>
        </p:sp>
        <p:sp>
          <p:nvSpPr>
            <p:cNvPr id="36895" name="Text Box 50"/>
            <p:cNvSpPr txBox="1">
              <a:spLocks noChangeArrowheads="1"/>
            </p:cNvSpPr>
            <p:nvPr/>
          </p:nvSpPr>
          <p:spPr bwMode="auto">
            <a:xfrm>
              <a:off x="2426" y="2886"/>
              <a:ext cx="136" cy="233"/>
            </a:xfrm>
            <a:prstGeom prst="rect">
              <a:avLst/>
            </a:prstGeom>
            <a:noFill/>
            <a:ln w="9525">
              <a:noFill/>
              <a:miter lim="800000"/>
              <a:headEnd/>
              <a:tailEnd/>
            </a:ln>
          </p:spPr>
          <p:txBody>
            <a:bodyPr lIns="0" tIns="0" rIns="0" bIns="0">
              <a:spAutoFit/>
            </a:bodyPr>
            <a:lstStyle/>
            <a:p>
              <a:pPr>
                <a:spcBef>
                  <a:spcPct val="50000"/>
                </a:spcBef>
              </a:pPr>
              <a:r>
                <a:rPr lang="en-GB"/>
                <a:t>o</a:t>
              </a:r>
            </a:p>
          </p:txBody>
        </p:sp>
      </p:grpSp>
      <p:pic>
        <p:nvPicPr>
          <p:cNvPr id="36870" name="Picture 52" descr="PENCIL5"/>
          <p:cNvPicPr>
            <a:picLocks noChangeAspect="1" noChangeArrowheads="1"/>
          </p:cNvPicPr>
          <p:nvPr/>
        </p:nvPicPr>
        <p:blipFill>
          <a:blip r:embed="rId2" cstate="print"/>
          <a:srcRect/>
          <a:stretch>
            <a:fillRect/>
          </a:stretch>
        </p:blipFill>
        <p:spPr bwMode="auto">
          <a:xfrm>
            <a:off x="179512" y="411510"/>
            <a:ext cx="1193800" cy="205979"/>
          </a:xfrm>
          <a:prstGeom prst="rect">
            <a:avLst/>
          </a:prstGeom>
          <a:noFill/>
          <a:ln w="9525">
            <a:noFill/>
            <a:miter lim="800000"/>
            <a:headEnd/>
            <a:tailEnd/>
          </a:ln>
        </p:spPr>
      </p:pic>
      <p:sp>
        <p:nvSpPr>
          <p:cNvPr id="36"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321658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5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5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5" name="Text Box 45"/>
          <p:cNvSpPr txBox="1">
            <a:spLocks noChangeArrowheads="1"/>
          </p:cNvSpPr>
          <p:nvPr/>
        </p:nvSpPr>
        <p:spPr bwMode="auto">
          <a:xfrm>
            <a:off x="5139142" y="2274886"/>
            <a:ext cx="3791761" cy="2677656"/>
          </a:xfrm>
          <a:prstGeom prst="rect">
            <a:avLst/>
          </a:prstGeom>
          <a:noFill/>
          <a:ln w="9525">
            <a:noFill/>
            <a:miter lim="800000"/>
            <a:headEnd/>
            <a:tailEnd/>
          </a:ln>
        </p:spPr>
        <p:txBody>
          <a:bodyPr wrap="square">
            <a:spAutoFit/>
          </a:bodyPr>
          <a:lstStyle/>
          <a:p>
            <a:pPr algn="r">
              <a:defRPr/>
            </a:pPr>
            <a:r>
              <a:rPr lang="en-GB" sz="2800" dirty="0">
                <a:latin typeface="+mn-lt"/>
              </a:rPr>
              <a:t>Here we might continue pouring </a:t>
            </a:r>
          </a:p>
          <a:p>
            <a:pPr algn="r">
              <a:defRPr/>
            </a:pPr>
            <a:r>
              <a:rPr lang="en-GB" sz="2800" b="1" dirty="0">
                <a:latin typeface="+mn-lt"/>
              </a:rPr>
              <a:t>until</a:t>
            </a:r>
            <a:r>
              <a:rPr lang="en-GB" sz="2800" dirty="0">
                <a:latin typeface="+mn-lt"/>
              </a:rPr>
              <a:t> the mug is full OR</a:t>
            </a:r>
          </a:p>
          <a:p>
            <a:pPr algn="r">
              <a:defRPr/>
            </a:pPr>
            <a:r>
              <a:rPr lang="en-GB" sz="2800" b="1" dirty="0">
                <a:latin typeface="+mn-lt"/>
              </a:rPr>
              <a:t>while</a:t>
            </a:r>
            <a:r>
              <a:rPr lang="en-GB" sz="2800" dirty="0">
                <a:latin typeface="+mn-lt"/>
              </a:rPr>
              <a:t> the cup is not full OR</a:t>
            </a:r>
          </a:p>
          <a:p>
            <a:pPr algn="r">
              <a:defRPr/>
            </a:pPr>
            <a:r>
              <a:rPr lang="en-GB" sz="2800" b="1" dirty="0">
                <a:latin typeface="+mn-lt"/>
              </a:rPr>
              <a:t>for</a:t>
            </a:r>
            <a:r>
              <a:rPr lang="en-GB" sz="2800" dirty="0">
                <a:latin typeface="+mn-lt"/>
              </a:rPr>
              <a:t> 5 seconds</a:t>
            </a:r>
          </a:p>
        </p:txBody>
      </p:sp>
      <p:sp>
        <p:nvSpPr>
          <p:cNvPr id="37890" name="Rectangle 2"/>
          <p:cNvSpPr>
            <a:spLocks noGrp="1" noChangeArrowheads="1"/>
          </p:cNvSpPr>
          <p:nvPr>
            <p:ph type="title"/>
          </p:nvPr>
        </p:nvSpPr>
        <p:spPr/>
        <p:txBody>
          <a:bodyPr>
            <a:normAutofit fontScale="90000"/>
          </a:bodyPr>
          <a:lstStyle/>
          <a:p>
            <a:r>
              <a:rPr lang="en-GB" smtClean="0"/>
              <a:t>That’s enough!</a:t>
            </a:r>
            <a:endParaRPr lang="en-GB" dirty="0" smtClean="0"/>
          </a:p>
        </p:txBody>
      </p:sp>
      <p:sp>
        <p:nvSpPr>
          <p:cNvPr id="25602" name="Rectangle 6"/>
          <p:cNvSpPr>
            <a:spLocks noGrp="1" noChangeArrowheads="1"/>
          </p:cNvSpPr>
          <p:nvPr>
            <p:ph type="sldNum" sz="quarter" idx="12"/>
          </p:nvPr>
        </p:nvSpPr>
        <p:spPr/>
        <p:txBody>
          <a:bodyPr>
            <a:normAutofit fontScale="47500" lnSpcReduction="20000"/>
          </a:bodyPr>
          <a:lstStyle/>
          <a:p>
            <a:fld id="{1C022B43-1B94-40EF-ABE7-C8D5EDDB3B93}" type="slidenum">
              <a:rPr lang="en-GB" smtClean="0"/>
              <a:pPr/>
              <a:t>15</a:t>
            </a:fld>
            <a:endParaRPr lang="en-GB"/>
          </a:p>
        </p:txBody>
      </p:sp>
      <p:sp>
        <p:nvSpPr>
          <p:cNvPr id="7" name="Content Placeholder 6"/>
          <p:cNvSpPr>
            <a:spLocks noGrp="1"/>
          </p:cNvSpPr>
          <p:nvPr>
            <p:ph sz="quarter" idx="1"/>
          </p:nvPr>
        </p:nvSpPr>
        <p:spPr/>
        <p:txBody>
          <a:bodyPr/>
          <a:lstStyle/>
          <a:p>
            <a:r>
              <a:rPr lang="en-GB" sz="2800" dirty="0"/>
              <a:t>Sometimes we will be repeating, </a:t>
            </a:r>
            <a:r>
              <a:rPr lang="en-GB" sz="2800" b="1" dirty="0"/>
              <a:t>iterating</a:t>
            </a:r>
            <a:r>
              <a:rPr lang="en-GB" sz="2800" dirty="0"/>
              <a:t>, a process while a condition holds or until a condition is met or for a fixed number of times</a:t>
            </a:r>
          </a:p>
          <a:p>
            <a:endParaRPr lang="en-GB" dirty="0"/>
          </a:p>
        </p:txBody>
      </p:sp>
      <p:sp>
        <p:nvSpPr>
          <p:cNvPr id="37897" name="Text Box 43"/>
          <p:cNvSpPr txBox="1">
            <a:spLocks noChangeArrowheads="1"/>
          </p:cNvSpPr>
          <p:nvPr/>
        </p:nvSpPr>
        <p:spPr bwMode="auto">
          <a:xfrm>
            <a:off x="755650" y="1059657"/>
            <a:ext cx="7632700" cy="369332"/>
          </a:xfrm>
          <a:prstGeom prst="rect">
            <a:avLst/>
          </a:prstGeom>
          <a:noFill/>
          <a:ln w="9525">
            <a:noFill/>
            <a:miter lim="800000"/>
            <a:headEnd/>
            <a:tailEnd/>
          </a:ln>
        </p:spPr>
        <p:txBody>
          <a:bodyPr>
            <a:spAutoFit/>
          </a:bodyPr>
          <a:lstStyle/>
          <a:p>
            <a:pPr>
              <a:spcBef>
                <a:spcPct val="50000"/>
              </a:spcBef>
            </a:pPr>
            <a:endParaRPr lang="en-US"/>
          </a:p>
        </p:txBody>
      </p:sp>
      <p:grpSp>
        <p:nvGrpSpPr>
          <p:cNvPr id="37893" name="Group 5"/>
          <p:cNvGrpSpPr>
            <a:grpSpLocks/>
          </p:cNvGrpSpPr>
          <p:nvPr/>
        </p:nvGrpSpPr>
        <p:grpSpPr bwMode="auto">
          <a:xfrm>
            <a:off x="527700" y="3109493"/>
            <a:ext cx="1172988" cy="1046346"/>
            <a:chOff x="521" y="1571"/>
            <a:chExt cx="998" cy="1187"/>
          </a:xfrm>
        </p:grpSpPr>
        <p:sp>
          <p:nvSpPr>
            <p:cNvPr id="37918" name="AutoShape 6"/>
            <p:cNvSpPr>
              <a:spLocks noChangeAspect="1" noChangeArrowheads="1" noTextEdit="1"/>
            </p:cNvSpPr>
            <p:nvPr/>
          </p:nvSpPr>
          <p:spPr bwMode="auto">
            <a:xfrm>
              <a:off x="521" y="1571"/>
              <a:ext cx="998" cy="1187"/>
            </a:xfrm>
            <a:prstGeom prst="rect">
              <a:avLst/>
            </a:prstGeom>
            <a:noFill/>
            <a:ln w="9525">
              <a:noFill/>
              <a:miter lim="800000"/>
              <a:headEnd/>
              <a:tailEnd/>
            </a:ln>
          </p:spPr>
          <p:txBody>
            <a:bodyPr/>
            <a:lstStyle/>
            <a:p>
              <a:endParaRPr lang="en-GB"/>
            </a:p>
          </p:txBody>
        </p:sp>
        <p:sp>
          <p:nvSpPr>
            <p:cNvPr id="37919" name="Freeform 7"/>
            <p:cNvSpPr>
              <a:spLocks/>
            </p:cNvSpPr>
            <p:nvPr/>
          </p:nvSpPr>
          <p:spPr bwMode="auto">
            <a:xfrm>
              <a:off x="547" y="2004"/>
              <a:ext cx="662" cy="717"/>
            </a:xfrm>
            <a:custGeom>
              <a:avLst/>
              <a:gdLst>
                <a:gd name="T0" fmla="*/ 13 w 1322"/>
                <a:gd name="T1" fmla="*/ 0 h 1435"/>
                <a:gd name="T2" fmla="*/ 7 w 1322"/>
                <a:gd name="T3" fmla="*/ 1 h 1435"/>
                <a:gd name="T4" fmla="*/ 3 w 1322"/>
                <a:gd name="T5" fmla="*/ 3 h 1435"/>
                <a:gd name="T6" fmla="*/ 0 w 1322"/>
                <a:gd name="T7" fmla="*/ 9 h 1435"/>
                <a:gd name="T8" fmla="*/ 0 w 1322"/>
                <a:gd name="T9" fmla="*/ 167 h 1435"/>
                <a:gd name="T10" fmla="*/ 3 w 1322"/>
                <a:gd name="T11" fmla="*/ 173 h 1435"/>
                <a:gd name="T12" fmla="*/ 9 w 1322"/>
                <a:gd name="T13" fmla="*/ 178 h 1435"/>
                <a:gd name="T14" fmla="*/ 15 w 1322"/>
                <a:gd name="T15" fmla="*/ 179 h 1435"/>
                <a:gd name="T16" fmla="*/ 154 w 1322"/>
                <a:gd name="T17" fmla="*/ 179 h 1435"/>
                <a:gd name="T18" fmla="*/ 160 w 1322"/>
                <a:gd name="T19" fmla="*/ 177 h 1435"/>
                <a:gd name="T20" fmla="*/ 164 w 1322"/>
                <a:gd name="T21" fmla="*/ 172 h 1435"/>
                <a:gd name="T22" fmla="*/ 166 w 1322"/>
                <a:gd name="T23" fmla="*/ 164 h 1435"/>
                <a:gd name="T24" fmla="*/ 166 w 1322"/>
                <a:gd name="T25" fmla="*/ 6 h 1435"/>
                <a:gd name="T26" fmla="*/ 161 w 1322"/>
                <a:gd name="T27" fmla="*/ 2 h 1435"/>
                <a:gd name="T28" fmla="*/ 158 w 1322"/>
                <a:gd name="T29" fmla="*/ 0 h 1435"/>
                <a:gd name="T30" fmla="*/ 13 w 1322"/>
                <a:gd name="T31" fmla="*/ 0 h 1435"/>
                <a:gd name="T32" fmla="*/ 13 w 1322"/>
                <a:gd name="T33" fmla="*/ 0 h 14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22"/>
                <a:gd name="T52" fmla="*/ 0 h 1435"/>
                <a:gd name="T53" fmla="*/ 1322 w 1322"/>
                <a:gd name="T54" fmla="*/ 1435 h 14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22" h="1435">
                  <a:moveTo>
                    <a:pt x="101" y="4"/>
                  </a:moveTo>
                  <a:lnTo>
                    <a:pt x="52" y="9"/>
                  </a:lnTo>
                  <a:lnTo>
                    <a:pt x="17" y="31"/>
                  </a:lnTo>
                  <a:lnTo>
                    <a:pt x="0" y="75"/>
                  </a:lnTo>
                  <a:lnTo>
                    <a:pt x="0" y="1338"/>
                  </a:lnTo>
                  <a:lnTo>
                    <a:pt x="21" y="1391"/>
                  </a:lnTo>
                  <a:lnTo>
                    <a:pt x="66" y="1426"/>
                  </a:lnTo>
                  <a:lnTo>
                    <a:pt x="118" y="1435"/>
                  </a:lnTo>
                  <a:lnTo>
                    <a:pt x="1229" y="1435"/>
                  </a:lnTo>
                  <a:lnTo>
                    <a:pt x="1274" y="1417"/>
                  </a:lnTo>
                  <a:lnTo>
                    <a:pt x="1309" y="1378"/>
                  </a:lnTo>
                  <a:lnTo>
                    <a:pt x="1322" y="1316"/>
                  </a:lnTo>
                  <a:lnTo>
                    <a:pt x="1322" y="53"/>
                  </a:lnTo>
                  <a:lnTo>
                    <a:pt x="1287" y="18"/>
                  </a:lnTo>
                  <a:lnTo>
                    <a:pt x="1256" y="0"/>
                  </a:lnTo>
                  <a:lnTo>
                    <a:pt x="101" y="4"/>
                  </a:lnTo>
                  <a:close/>
                </a:path>
              </a:pathLst>
            </a:custGeom>
            <a:solidFill>
              <a:srgbClr val="FFFFFF"/>
            </a:solidFill>
            <a:ln w="9525">
              <a:noFill/>
              <a:round/>
              <a:headEnd/>
              <a:tailEnd/>
            </a:ln>
          </p:spPr>
          <p:txBody>
            <a:bodyPr/>
            <a:lstStyle/>
            <a:p>
              <a:endParaRPr lang="en-US"/>
            </a:p>
          </p:txBody>
        </p:sp>
        <p:sp>
          <p:nvSpPr>
            <p:cNvPr id="37920" name="Freeform 8"/>
            <p:cNvSpPr>
              <a:spLocks/>
            </p:cNvSpPr>
            <p:nvPr/>
          </p:nvSpPr>
          <p:spPr bwMode="auto">
            <a:xfrm>
              <a:off x="973" y="2012"/>
              <a:ext cx="234" cy="705"/>
            </a:xfrm>
            <a:custGeom>
              <a:avLst/>
              <a:gdLst>
                <a:gd name="T0" fmla="*/ 17 w 467"/>
                <a:gd name="T1" fmla="*/ 0 h 1408"/>
                <a:gd name="T2" fmla="*/ 17 w 467"/>
                <a:gd name="T3" fmla="*/ 162 h 1408"/>
                <a:gd name="T4" fmla="*/ 15 w 467"/>
                <a:gd name="T5" fmla="*/ 167 h 1408"/>
                <a:gd name="T6" fmla="*/ 11 w 467"/>
                <a:gd name="T7" fmla="*/ 169 h 1408"/>
                <a:gd name="T8" fmla="*/ 0 w 467"/>
                <a:gd name="T9" fmla="*/ 177 h 1408"/>
                <a:gd name="T10" fmla="*/ 45 w 467"/>
                <a:gd name="T11" fmla="*/ 177 h 1408"/>
                <a:gd name="T12" fmla="*/ 52 w 467"/>
                <a:gd name="T13" fmla="*/ 175 h 1408"/>
                <a:gd name="T14" fmla="*/ 57 w 467"/>
                <a:gd name="T15" fmla="*/ 171 h 1408"/>
                <a:gd name="T16" fmla="*/ 59 w 467"/>
                <a:gd name="T17" fmla="*/ 164 h 1408"/>
                <a:gd name="T18" fmla="*/ 59 w 467"/>
                <a:gd name="T19" fmla="*/ 7 h 1408"/>
                <a:gd name="T20" fmla="*/ 57 w 467"/>
                <a:gd name="T21" fmla="*/ 3 h 1408"/>
                <a:gd name="T22" fmla="*/ 51 w 467"/>
                <a:gd name="T23" fmla="*/ 0 h 1408"/>
                <a:gd name="T24" fmla="*/ 17 w 467"/>
                <a:gd name="T25" fmla="*/ 0 h 1408"/>
                <a:gd name="T26" fmla="*/ 17 w 467"/>
                <a:gd name="T27" fmla="*/ 0 h 14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7"/>
                <a:gd name="T43" fmla="*/ 0 h 1408"/>
                <a:gd name="T44" fmla="*/ 467 w 467"/>
                <a:gd name="T45" fmla="*/ 1408 h 140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7" h="1408">
                  <a:moveTo>
                    <a:pt x="133" y="0"/>
                  </a:moveTo>
                  <a:lnTo>
                    <a:pt x="132" y="1289"/>
                  </a:lnTo>
                  <a:lnTo>
                    <a:pt x="118" y="1329"/>
                  </a:lnTo>
                  <a:lnTo>
                    <a:pt x="87" y="1351"/>
                  </a:lnTo>
                  <a:lnTo>
                    <a:pt x="0" y="1408"/>
                  </a:lnTo>
                  <a:lnTo>
                    <a:pt x="353" y="1408"/>
                  </a:lnTo>
                  <a:lnTo>
                    <a:pt x="409" y="1395"/>
                  </a:lnTo>
                  <a:lnTo>
                    <a:pt x="450" y="1360"/>
                  </a:lnTo>
                  <a:lnTo>
                    <a:pt x="467" y="1311"/>
                  </a:lnTo>
                  <a:lnTo>
                    <a:pt x="467" y="53"/>
                  </a:lnTo>
                  <a:lnTo>
                    <a:pt x="454" y="17"/>
                  </a:lnTo>
                  <a:lnTo>
                    <a:pt x="405" y="0"/>
                  </a:lnTo>
                  <a:lnTo>
                    <a:pt x="133" y="0"/>
                  </a:lnTo>
                  <a:close/>
                </a:path>
              </a:pathLst>
            </a:custGeom>
            <a:solidFill>
              <a:srgbClr val="B5B5B5"/>
            </a:solidFill>
            <a:ln w="9525">
              <a:noFill/>
              <a:round/>
              <a:headEnd/>
              <a:tailEnd/>
            </a:ln>
          </p:spPr>
          <p:txBody>
            <a:bodyPr/>
            <a:lstStyle/>
            <a:p>
              <a:endParaRPr lang="en-US"/>
            </a:p>
          </p:txBody>
        </p:sp>
        <p:sp>
          <p:nvSpPr>
            <p:cNvPr id="37921" name="Freeform 9"/>
            <p:cNvSpPr>
              <a:spLocks/>
            </p:cNvSpPr>
            <p:nvPr/>
          </p:nvSpPr>
          <p:spPr bwMode="auto">
            <a:xfrm>
              <a:off x="549" y="2366"/>
              <a:ext cx="653" cy="117"/>
            </a:xfrm>
            <a:custGeom>
              <a:avLst/>
              <a:gdLst>
                <a:gd name="T0" fmla="*/ 0 w 1305"/>
                <a:gd name="T1" fmla="*/ 0 h 235"/>
                <a:gd name="T2" fmla="*/ 0 w 1305"/>
                <a:gd name="T3" fmla="*/ 29 h 235"/>
                <a:gd name="T4" fmla="*/ 164 w 1305"/>
                <a:gd name="T5" fmla="*/ 29 h 235"/>
                <a:gd name="T6" fmla="*/ 164 w 1305"/>
                <a:gd name="T7" fmla="*/ 0 h 235"/>
                <a:gd name="T8" fmla="*/ 0 w 1305"/>
                <a:gd name="T9" fmla="*/ 0 h 235"/>
                <a:gd name="T10" fmla="*/ 0 w 1305"/>
                <a:gd name="T11" fmla="*/ 0 h 235"/>
                <a:gd name="T12" fmla="*/ 0 60000 65536"/>
                <a:gd name="T13" fmla="*/ 0 60000 65536"/>
                <a:gd name="T14" fmla="*/ 0 60000 65536"/>
                <a:gd name="T15" fmla="*/ 0 60000 65536"/>
                <a:gd name="T16" fmla="*/ 0 60000 65536"/>
                <a:gd name="T17" fmla="*/ 0 60000 65536"/>
                <a:gd name="T18" fmla="*/ 0 w 1305"/>
                <a:gd name="T19" fmla="*/ 0 h 235"/>
                <a:gd name="T20" fmla="*/ 1305 w 1305"/>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1305" h="235">
                  <a:moveTo>
                    <a:pt x="0" y="0"/>
                  </a:moveTo>
                  <a:lnTo>
                    <a:pt x="0" y="235"/>
                  </a:lnTo>
                  <a:lnTo>
                    <a:pt x="1305" y="235"/>
                  </a:lnTo>
                  <a:lnTo>
                    <a:pt x="1305" y="4"/>
                  </a:lnTo>
                  <a:lnTo>
                    <a:pt x="0" y="0"/>
                  </a:lnTo>
                  <a:close/>
                </a:path>
              </a:pathLst>
            </a:custGeom>
            <a:solidFill>
              <a:srgbClr val="F58578"/>
            </a:solidFill>
            <a:ln w="9525">
              <a:noFill/>
              <a:round/>
              <a:headEnd/>
              <a:tailEnd/>
            </a:ln>
          </p:spPr>
          <p:txBody>
            <a:bodyPr/>
            <a:lstStyle/>
            <a:p>
              <a:endParaRPr lang="en-US"/>
            </a:p>
          </p:txBody>
        </p:sp>
        <p:sp>
          <p:nvSpPr>
            <p:cNvPr id="37922" name="Freeform 10"/>
            <p:cNvSpPr>
              <a:spLocks/>
            </p:cNvSpPr>
            <p:nvPr/>
          </p:nvSpPr>
          <p:spPr bwMode="auto">
            <a:xfrm>
              <a:off x="549" y="2160"/>
              <a:ext cx="651" cy="124"/>
            </a:xfrm>
            <a:custGeom>
              <a:avLst/>
              <a:gdLst>
                <a:gd name="T0" fmla="*/ 0 w 1301"/>
                <a:gd name="T1" fmla="*/ 0 h 248"/>
                <a:gd name="T2" fmla="*/ 163 w 1301"/>
                <a:gd name="T3" fmla="*/ 0 h 248"/>
                <a:gd name="T4" fmla="*/ 163 w 1301"/>
                <a:gd name="T5" fmla="*/ 31 h 248"/>
                <a:gd name="T6" fmla="*/ 0 w 1301"/>
                <a:gd name="T7" fmla="*/ 31 h 248"/>
                <a:gd name="T8" fmla="*/ 0 w 1301"/>
                <a:gd name="T9" fmla="*/ 0 h 248"/>
                <a:gd name="T10" fmla="*/ 0 w 1301"/>
                <a:gd name="T11" fmla="*/ 0 h 248"/>
                <a:gd name="T12" fmla="*/ 0 60000 65536"/>
                <a:gd name="T13" fmla="*/ 0 60000 65536"/>
                <a:gd name="T14" fmla="*/ 0 60000 65536"/>
                <a:gd name="T15" fmla="*/ 0 60000 65536"/>
                <a:gd name="T16" fmla="*/ 0 60000 65536"/>
                <a:gd name="T17" fmla="*/ 0 60000 65536"/>
                <a:gd name="T18" fmla="*/ 0 w 1301"/>
                <a:gd name="T19" fmla="*/ 0 h 248"/>
                <a:gd name="T20" fmla="*/ 1301 w 1301"/>
                <a:gd name="T21" fmla="*/ 248 h 248"/>
              </a:gdLst>
              <a:ahLst/>
              <a:cxnLst>
                <a:cxn ang="T12">
                  <a:pos x="T0" y="T1"/>
                </a:cxn>
                <a:cxn ang="T13">
                  <a:pos x="T2" y="T3"/>
                </a:cxn>
                <a:cxn ang="T14">
                  <a:pos x="T4" y="T5"/>
                </a:cxn>
                <a:cxn ang="T15">
                  <a:pos x="T6" y="T7"/>
                </a:cxn>
                <a:cxn ang="T16">
                  <a:pos x="T8" y="T9"/>
                </a:cxn>
                <a:cxn ang="T17">
                  <a:pos x="T10" y="T11"/>
                </a:cxn>
              </a:cxnLst>
              <a:rect l="T18" t="T19" r="T20" b="T21"/>
              <a:pathLst>
                <a:path w="1301" h="248">
                  <a:moveTo>
                    <a:pt x="0" y="0"/>
                  </a:moveTo>
                  <a:lnTo>
                    <a:pt x="1301" y="0"/>
                  </a:lnTo>
                  <a:lnTo>
                    <a:pt x="1301" y="248"/>
                  </a:lnTo>
                  <a:lnTo>
                    <a:pt x="0" y="248"/>
                  </a:lnTo>
                  <a:lnTo>
                    <a:pt x="0" y="0"/>
                  </a:lnTo>
                  <a:close/>
                </a:path>
              </a:pathLst>
            </a:custGeom>
            <a:solidFill>
              <a:srgbClr val="F58578"/>
            </a:solidFill>
            <a:ln w="9525">
              <a:noFill/>
              <a:round/>
              <a:headEnd/>
              <a:tailEnd/>
            </a:ln>
          </p:spPr>
          <p:txBody>
            <a:bodyPr/>
            <a:lstStyle/>
            <a:p>
              <a:endParaRPr lang="en-US"/>
            </a:p>
          </p:txBody>
        </p:sp>
        <p:sp>
          <p:nvSpPr>
            <p:cNvPr id="37923" name="Freeform 11"/>
            <p:cNvSpPr>
              <a:spLocks/>
            </p:cNvSpPr>
            <p:nvPr/>
          </p:nvSpPr>
          <p:spPr bwMode="auto">
            <a:xfrm>
              <a:off x="1038" y="2167"/>
              <a:ext cx="163" cy="121"/>
            </a:xfrm>
            <a:custGeom>
              <a:avLst/>
              <a:gdLst>
                <a:gd name="T0" fmla="*/ 0 w 326"/>
                <a:gd name="T1" fmla="*/ 0 h 242"/>
                <a:gd name="T2" fmla="*/ 0 w 326"/>
                <a:gd name="T3" fmla="*/ 30 h 242"/>
                <a:gd name="T4" fmla="*/ 41 w 326"/>
                <a:gd name="T5" fmla="*/ 30 h 242"/>
                <a:gd name="T6" fmla="*/ 41 w 326"/>
                <a:gd name="T7" fmla="*/ 1 h 242"/>
                <a:gd name="T8" fmla="*/ 0 w 326"/>
                <a:gd name="T9" fmla="*/ 0 h 242"/>
                <a:gd name="T10" fmla="*/ 0 w 326"/>
                <a:gd name="T11" fmla="*/ 0 h 242"/>
                <a:gd name="T12" fmla="*/ 0 60000 65536"/>
                <a:gd name="T13" fmla="*/ 0 60000 65536"/>
                <a:gd name="T14" fmla="*/ 0 60000 65536"/>
                <a:gd name="T15" fmla="*/ 0 60000 65536"/>
                <a:gd name="T16" fmla="*/ 0 60000 65536"/>
                <a:gd name="T17" fmla="*/ 0 60000 65536"/>
                <a:gd name="T18" fmla="*/ 0 w 326"/>
                <a:gd name="T19" fmla="*/ 0 h 242"/>
                <a:gd name="T20" fmla="*/ 326 w 326"/>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326" h="242">
                  <a:moveTo>
                    <a:pt x="0" y="0"/>
                  </a:moveTo>
                  <a:lnTo>
                    <a:pt x="0" y="242"/>
                  </a:lnTo>
                  <a:lnTo>
                    <a:pt x="326" y="242"/>
                  </a:lnTo>
                  <a:lnTo>
                    <a:pt x="326" y="4"/>
                  </a:lnTo>
                  <a:lnTo>
                    <a:pt x="0" y="0"/>
                  </a:lnTo>
                  <a:close/>
                </a:path>
              </a:pathLst>
            </a:custGeom>
            <a:solidFill>
              <a:srgbClr val="C46B61"/>
            </a:solidFill>
            <a:ln w="9525">
              <a:noFill/>
              <a:round/>
              <a:headEnd/>
              <a:tailEnd/>
            </a:ln>
          </p:spPr>
          <p:txBody>
            <a:bodyPr/>
            <a:lstStyle/>
            <a:p>
              <a:endParaRPr lang="en-US"/>
            </a:p>
          </p:txBody>
        </p:sp>
        <p:sp>
          <p:nvSpPr>
            <p:cNvPr id="37924" name="Freeform 12"/>
            <p:cNvSpPr>
              <a:spLocks/>
            </p:cNvSpPr>
            <p:nvPr/>
          </p:nvSpPr>
          <p:spPr bwMode="auto">
            <a:xfrm>
              <a:off x="1038" y="2365"/>
              <a:ext cx="163" cy="121"/>
            </a:xfrm>
            <a:custGeom>
              <a:avLst/>
              <a:gdLst>
                <a:gd name="T0" fmla="*/ 0 w 326"/>
                <a:gd name="T1" fmla="*/ 0 h 243"/>
                <a:gd name="T2" fmla="*/ 0 w 326"/>
                <a:gd name="T3" fmla="*/ 30 h 243"/>
                <a:gd name="T4" fmla="*/ 41 w 326"/>
                <a:gd name="T5" fmla="*/ 30 h 243"/>
                <a:gd name="T6" fmla="*/ 41 w 326"/>
                <a:gd name="T7" fmla="*/ 0 h 243"/>
                <a:gd name="T8" fmla="*/ 0 w 326"/>
                <a:gd name="T9" fmla="*/ 0 h 243"/>
                <a:gd name="T10" fmla="*/ 0 w 326"/>
                <a:gd name="T11" fmla="*/ 0 h 243"/>
                <a:gd name="T12" fmla="*/ 0 60000 65536"/>
                <a:gd name="T13" fmla="*/ 0 60000 65536"/>
                <a:gd name="T14" fmla="*/ 0 60000 65536"/>
                <a:gd name="T15" fmla="*/ 0 60000 65536"/>
                <a:gd name="T16" fmla="*/ 0 60000 65536"/>
                <a:gd name="T17" fmla="*/ 0 60000 65536"/>
                <a:gd name="T18" fmla="*/ 0 w 326"/>
                <a:gd name="T19" fmla="*/ 0 h 243"/>
                <a:gd name="T20" fmla="*/ 326 w 326"/>
                <a:gd name="T21" fmla="*/ 243 h 243"/>
              </a:gdLst>
              <a:ahLst/>
              <a:cxnLst>
                <a:cxn ang="T12">
                  <a:pos x="T0" y="T1"/>
                </a:cxn>
                <a:cxn ang="T13">
                  <a:pos x="T2" y="T3"/>
                </a:cxn>
                <a:cxn ang="T14">
                  <a:pos x="T4" y="T5"/>
                </a:cxn>
                <a:cxn ang="T15">
                  <a:pos x="T6" y="T7"/>
                </a:cxn>
                <a:cxn ang="T16">
                  <a:pos x="T8" y="T9"/>
                </a:cxn>
                <a:cxn ang="T17">
                  <a:pos x="T10" y="T11"/>
                </a:cxn>
              </a:cxnLst>
              <a:rect l="T18" t="T19" r="T20" b="T21"/>
              <a:pathLst>
                <a:path w="326" h="243">
                  <a:moveTo>
                    <a:pt x="0" y="0"/>
                  </a:moveTo>
                  <a:lnTo>
                    <a:pt x="0" y="243"/>
                  </a:lnTo>
                  <a:lnTo>
                    <a:pt x="326" y="243"/>
                  </a:lnTo>
                  <a:lnTo>
                    <a:pt x="326" y="4"/>
                  </a:lnTo>
                  <a:lnTo>
                    <a:pt x="0" y="0"/>
                  </a:lnTo>
                  <a:close/>
                </a:path>
              </a:pathLst>
            </a:custGeom>
            <a:solidFill>
              <a:srgbClr val="C46B61"/>
            </a:solidFill>
            <a:ln w="9525">
              <a:noFill/>
              <a:round/>
              <a:headEnd/>
              <a:tailEnd/>
            </a:ln>
          </p:spPr>
          <p:txBody>
            <a:bodyPr/>
            <a:lstStyle/>
            <a:p>
              <a:endParaRPr lang="en-US"/>
            </a:p>
          </p:txBody>
        </p:sp>
        <p:sp>
          <p:nvSpPr>
            <p:cNvPr id="37925" name="Freeform 13"/>
            <p:cNvSpPr>
              <a:spLocks/>
            </p:cNvSpPr>
            <p:nvPr/>
          </p:nvSpPr>
          <p:spPr bwMode="auto">
            <a:xfrm>
              <a:off x="521" y="1980"/>
              <a:ext cx="714" cy="768"/>
            </a:xfrm>
            <a:custGeom>
              <a:avLst/>
              <a:gdLst>
                <a:gd name="T0" fmla="*/ 0 w 1427"/>
                <a:gd name="T1" fmla="*/ 171 h 1534"/>
                <a:gd name="T2" fmla="*/ 1 w 1427"/>
                <a:gd name="T3" fmla="*/ 175 h 1534"/>
                <a:gd name="T4" fmla="*/ 2 w 1427"/>
                <a:gd name="T5" fmla="*/ 179 h 1534"/>
                <a:gd name="T6" fmla="*/ 4 w 1427"/>
                <a:gd name="T7" fmla="*/ 183 h 1534"/>
                <a:gd name="T8" fmla="*/ 6 w 1427"/>
                <a:gd name="T9" fmla="*/ 184 h 1534"/>
                <a:gd name="T10" fmla="*/ 7 w 1427"/>
                <a:gd name="T11" fmla="*/ 186 h 1534"/>
                <a:gd name="T12" fmla="*/ 8 w 1427"/>
                <a:gd name="T13" fmla="*/ 187 h 1534"/>
                <a:gd name="T14" fmla="*/ 10 w 1427"/>
                <a:gd name="T15" fmla="*/ 188 h 1534"/>
                <a:gd name="T16" fmla="*/ 13 w 1427"/>
                <a:gd name="T17" fmla="*/ 190 h 1534"/>
                <a:gd name="T18" fmla="*/ 17 w 1427"/>
                <a:gd name="T19" fmla="*/ 192 h 1534"/>
                <a:gd name="T20" fmla="*/ 21 w 1427"/>
                <a:gd name="T21" fmla="*/ 193 h 1534"/>
                <a:gd name="T22" fmla="*/ 158 w 1427"/>
                <a:gd name="T23" fmla="*/ 193 h 1534"/>
                <a:gd name="T24" fmla="*/ 166 w 1427"/>
                <a:gd name="T25" fmla="*/ 190 h 1534"/>
                <a:gd name="T26" fmla="*/ 169 w 1427"/>
                <a:gd name="T27" fmla="*/ 188 h 1534"/>
                <a:gd name="T28" fmla="*/ 172 w 1427"/>
                <a:gd name="T29" fmla="*/ 186 h 1534"/>
                <a:gd name="T30" fmla="*/ 177 w 1427"/>
                <a:gd name="T31" fmla="*/ 179 h 1534"/>
                <a:gd name="T32" fmla="*/ 179 w 1427"/>
                <a:gd name="T33" fmla="*/ 171 h 1534"/>
                <a:gd name="T34" fmla="*/ 179 w 1427"/>
                <a:gd name="T35" fmla="*/ 9 h 1534"/>
                <a:gd name="T36" fmla="*/ 177 w 1427"/>
                <a:gd name="T37" fmla="*/ 4 h 1534"/>
                <a:gd name="T38" fmla="*/ 174 w 1427"/>
                <a:gd name="T39" fmla="*/ 2 h 1534"/>
                <a:gd name="T40" fmla="*/ 168 w 1427"/>
                <a:gd name="T41" fmla="*/ 0 h 1534"/>
                <a:gd name="T42" fmla="*/ 165 w 1427"/>
                <a:gd name="T43" fmla="*/ 0 h 1534"/>
                <a:gd name="T44" fmla="*/ 165 w 1427"/>
                <a:gd name="T45" fmla="*/ 169 h 1534"/>
                <a:gd name="T46" fmla="*/ 163 w 1427"/>
                <a:gd name="T47" fmla="*/ 175 h 1534"/>
                <a:gd name="T48" fmla="*/ 160 w 1427"/>
                <a:gd name="T49" fmla="*/ 177 h 1534"/>
                <a:gd name="T50" fmla="*/ 156 w 1427"/>
                <a:gd name="T51" fmla="*/ 179 h 1534"/>
                <a:gd name="T52" fmla="*/ 147 w 1427"/>
                <a:gd name="T53" fmla="*/ 179 h 1534"/>
                <a:gd name="T54" fmla="*/ 32 w 1427"/>
                <a:gd name="T55" fmla="*/ 179 h 1534"/>
                <a:gd name="T56" fmla="*/ 24 w 1427"/>
                <a:gd name="T57" fmla="*/ 179 h 1534"/>
                <a:gd name="T58" fmla="*/ 19 w 1427"/>
                <a:gd name="T59" fmla="*/ 177 h 1534"/>
                <a:gd name="T60" fmla="*/ 16 w 1427"/>
                <a:gd name="T61" fmla="*/ 175 h 1534"/>
                <a:gd name="T62" fmla="*/ 14 w 1427"/>
                <a:gd name="T63" fmla="*/ 170 h 1534"/>
                <a:gd name="T64" fmla="*/ 14 w 1427"/>
                <a:gd name="T65" fmla="*/ 1 h 1534"/>
                <a:gd name="T66" fmla="*/ 11 w 1427"/>
                <a:gd name="T67" fmla="*/ 1 h 1534"/>
                <a:gd name="T68" fmla="*/ 5 w 1427"/>
                <a:gd name="T69" fmla="*/ 2 h 1534"/>
                <a:gd name="T70" fmla="*/ 2 w 1427"/>
                <a:gd name="T71" fmla="*/ 5 h 1534"/>
                <a:gd name="T72" fmla="*/ 0 w 1427"/>
                <a:gd name="T73" fmla="*/ 9 h 1534"/>
                <a:gd name="T74" fmla="*/ 0 w 1427"/>
                <a:gd name="T75" fmla="*/ 171 h 1534"/>
                <a:gd name="T76" fmla="*/ 0 w 1427"/>
                <a:gd name="T77" fmla="*/ 171 h 15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27"/>
                <a:gd name="T118" fmla="*/ 0 h 1534"/>
                <a:gd name="T119" fmla="*/ 1427 w 1427"/>
                <a:gd name="T120" fmla="*/ 1534 h 15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27" h="1534">
                  <a:moveTo>
                    <a:pt x="0" y="1366"/>
                  </a:moveTo>
                  <a:lnTo>
                    <a:pt x="4" y="1398"/>
                  </a:lnTo>
                  <a:lnTo>
                    <a:pt x="15" y="1429"/>
                  </a:lnTo>
                  <a:lnTo>
                    <a:pt x="31" y="1456"/>
                  </a:lnTo>
                  <a:lnTo>
                    <a:pt x="41" y="1469"/>
                  </a:lnTo>
                  <a:lnTo>
                    <a:pt x="52" y="1481"/>
                  </a:lnTo>
                  <a:lnTo>
                    <a:pt x="63" y="1492"/>
                  </a:lnTo>
                  <a:lnTo>
                    <a:pt x="76" y="1501"/>
                  </a:lnTo>
                  <a:lnTo>
                    <a:pt x="103" y="1518"/>
                  </a:lnTo>
                  <a:lnTo>
                    <a:pt x="134" y="1529"/>
                  </a:lnTo>
                  <a:lnTo>
                    <a:pt x="166" y="1534"/>
                  </a:lnTo>
                  <a:lnTo>
                    <a:pt x="1261" y="1534"/>
                  </a:lnTo>
                  <a:lnTo>
                    <a:pt x="1323" y="1518"/>
                  </a:lnTo>
                  <a:lnTo>
                    <a:pt x="1351" y="1501"/>
                  </a:lnTo>
                  <a:lnTo>
                    <a:pt x="1375" y="1481"/>
                  </a:lnTo>
                  <a:lnTo>
                    <a:pt x="1412" y="1429"/>
                  </a:lnTo>
                  <a:lnTo>
                    <a:pt x="1427" y="1366"/>
                  </a:lnTo>
                  <a:lnTo>
                    <a:pt x="1426" y="66"/>
                  </a:lnTo>
                  <a:lnTo>
                    <a:pt x="1413" y="31"/>
                  </a:lnTo>
                  <a:lnTo>
                    <a:pt x="1387" y="13"/>
                  </a:lnTo>
                  <a:lnTo>
                    <a:pt x="1342" y="0"/>
                  </a:lnTo>
                  <a:lnTo>
                    <a:pt x="1316" y="0"/>
                  </a:lnTo>
                  <a:lnTo>
                    <a:pt x="1316" y="1351"/>
                  </a:lnTo>
                  <a:lnTo>
                    <a:pt x="1303" y="1395"/>
                  </a:lnTo>
                  <a:lnTo>
                    <a:pt x="1280" y="1412"/>
                  </a:lnTo>
                  <a:lnTo>
                    <a:pt x="1241" y="1426"/>
                  </a:lnTo>
                  <a:lnTo>
                    <a:pt x="1171" y="1426"/>
                  </a:lnTo>
                  <a:lnTo>
                    <a:pt x="255" y="1428"/>
                  </a:lnTo>
                  <a:lnTo>
                    <a:pt x="185" y="1428"/>
                  </a:lnTo>
                  <a:lnTo>
                    <a:pt x="145" y="1415"/>
                  </a:lnTo>
                  <a:lnTo>
                    <a:pt x="123" y="1397"/>
                  </a:lnTo>
                  <a:lnTo>
                    <a:pt x="109" y="1353"/>
                  </a:lnTo>
                  <a:lnTo>
                    <a:pt x="109" y="2"/>
                  </a:lnTo>
                  <a:lnTo>
                    <a:pt x="84" y="2"/>
                  </a:lnTo>
                  <a:lnTo>
                    <a:pt x="39" y="15"/>
                  </a:lnTo>
                  <a:lnTo>
                    <a:pt x="12" y="33"/>
                  </a:lnTo>
                  <a:lnTo>
                    <a:pt x="0" y="68"/>
                  </a:lnTo>
                  <a:lnTo>
                    <a:pt x="0" y="1366"/>
                  </a:lnTo>
                  <a:close/>
                </a:path>
              </a:pathLst>
            </a:custGeom>
            <a:solidFill>
              <a:srgbClr val="000000"/>
            </a:solidFill>
            <a:ln w="9525">
              <a:noFill/>
              <a:round/>
              <a:headEnd/>
              <a:tailEnd/>
            </a:ln>
          </p:spPr>
          <p:txBody>
            <a:bodyPr/>
            <a:lstStyle/>
            <a:p>
              <a:endParaRPr lang="en-US"/>
            </a:p>
          </p:txBody>
        </p:sp>
        <p:sp>
          <p:nvSpPr>
            <p:cNvPr id="37926" name="Freeform 14"/>
            <p:cNvSpPr>
              <a:spLocks/>
            </p:cNvSpPr>
            <p:nvPr/>
          </p:nvSpPr>
          <p:spPr bwMode="auto">
            <a:xfrm>
              <a:off x="549" y="1981"/>
              <a:ext cx="652" cy="73"/>
            </a:xfrm>
            <a:custGeom>
              <a:avLst/>
              <a:gdLst>
                <a:gd name="T0" fmla="*/ 5 w 1303"/>
                <a:gd name="T1" fmla="*/ 0 h 145"/>
                <a:gd name="T2" fmla="*/ 159 w 1303"/>
                <a:gd name="T3" fmla="*/ 0 h 145"/>
                <a:gd name="T4" fmla="*/ 163 w 1303"/>
                <a:gd name="T5" fmla="*/ 19 h 145"/>
                <a:gd name="T6" fmla="*/ 155 w 1303"/>
                <a:gd name="T7" fmla="*/ 14 h 145"/>
                <a:gd name="T8" fmla="*/ 10 w 1303"/>
                <a:gd name="T9" fmla="*/ 14 h 145"/>
                <a:gd name="T10" fmla="*/ 0 w 1303"/>
                <a:gd name="T11" fmla="*/ 18 h 145"/>
                <a:gd name="T12" fmla="*/ 5 w 1303"/>
                <a:gd name="T13" fmla="*/ 0 h 145"/>
                <a:gd name="T14" fmla="*/ 5 w 1303"/>
                <a:gd name="T15" fmla="*/ 0 h 145"/>
                <a:gd name="T16" fmla="*/ 0 60000 65536"/>
                <a:gd name="T17" fmla="*/ 0 60000 65536"/>
                <a:gd name="T18" fmla="*/ 0 60000 65536"/>
                <a:gd name="T19" fmla="*/ 0 60000 65536"/>
                <a:gd name="T20" fmla="*/ 0 60000 65536"/>
                <a:gd name="T21" fmla="*/ 0 60000 65536"/>
                <a:gd name="T22" fmla="*/ 0 60000 65536"/>
                <a:gd name="T23" fmla="*/ 0 60000 65536"/>
                <a:gd name="T24" fmla="*/ 0 w 1303"/>
                <a:gd name="T25" fmla="*/ 0 h 145"/>
                <a:gd name="T26" fmla="*/ 1303 w 1303"/>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03" h="145">
                  <a:moveTo>
                    <a:pt x="40" y="0"/>
                  </a:moveTo>
                  <a:lnTo>
                    <a:pt x="1270" y="0"/>
                  </a:lnTo>
                  <a:lnTo>
                    <a:pt x="1303" y="145"/>
                  </a:lnTo>
                  <a:lnTo>
                    <a:pt x="1240" y="110"/>
                  </a:lnTo>
                  <a:lnTo>
                    <a:pt x="77" y="110"/>
                  </a:lnTo>
                  <a:lnTo>
                    <a:pt x="0" y="142"/>
                  </a:lnTo>
                  <a:lnTo>
                    <a:pt x="40" y="0"/>
                  </a:lnTo>
                  <a:close/>
                </a:path>
              </a:pathLst>
            </a:custGeom>
            <a:solidFill>
              <a:srgbClr val="000000"/>
            </a:solidFill>
            <a:ln w="9525">
              <a:noFill/>
              <a:round/>
              <a:headEnd/>
              <a:tailEnd/>
            </a:ln>
          </p:spPr>
          <p:txBody>
            <a:bodyPr/>
            <a:lstStyle/>
            <a:p>
              <a:endParaRPr lang="en-US"/>
            </a:p>
          </p:txBody>
        </p:sp>
        <p:sp>
          <p:nvSpPr>
            <p:cNvPr id="37927" name="Freeform 15"/>
            <p:cNvSpPr>
              <a:spLocks/>
            </p:cNvSpPr>
            <p:nvPr/>
          </p:nvSpPr>
          <p:spPr bwMode="auto">
            <a:xfrm>
              <a:off x="1210" y="2090"/>
              <a:ext cx="299" cy="516"/>
            </a:xfrm>
            <a:custGeom>
              <a:avLst/>
              <a:gdLst>
                <a:gd name="T0" fmla="*/ 74 w 598"/>
                <a:gd name="T1" fmla="*/ 33 h 1031"/>
                <a:gd name="T2" fmla="*/ 72 w 598"/>
                <a:gd name="T3" fmla="*/ 25 h 1031"/>
                <a:gd name="T4" fmla="*/ 68 w 598"/>
                <a:gd name="T5" fmla="*/ 18 h 1031"/>
                <a:gd name="T6" fmla="*/ 66 w 598"/>
                <a:gd name="T7" fmla="*/ 15 h 1031"/>
                <a:gd name="T8" fmla="*/ 62 w 598"/>
                <a:gd name="T9" fmla="*/ 12 h 1031"/>
                <a:gd name="T10" fmla="*/ 59 w 598"/>
                <a:gd name="T11" fmla="*/ 10 h 1031"/>
                <a:gd name="T12" fmla="*/ 56 w 598"/>
                <a:gd name="T13" fmla="*/ 7 h 1031"/>
                <a:gd name="T14" fmla="*/ 49 w 598"/>
                <a:gd name="T15" fmla="*/ 4 h 1031"/>
                <a:gd name="T16" fmla="*/ 41 w 598"/>
                <a:gd name="T17" fmla="*/ 1 h 1031"/>
                <a:gd name="T18" fmla="*/ 24 w 598"/>
                <a:gd name="T19" fmla="*/ 2 h 1031"/>
                <a:gd name="T20" fmla="*/ 14 w 598"/>
                <a:gd name="T21" fmla="*/ 6 h 1031"/>
                <a:gd name="T22" fmla="*/ 9 w 598"/>
                <a:gd name="T23" fmla="*/ 10 h 1031"/>
                <a:gd name="T24" fmla="*/ 5 w 598"/>
                <a:gd name="T25" fmla="*/ 13 h 1031"/>
                <a:gd name="T26" fmla="*/ 1 w 598"/>
                <a:gd name="T27" fmla="*/ 17 h 1031"/>
                <a:gd name="T28" fmla="*/ 6 w 598"/>
                <a:gd name="T29" fmla="*/ 41 h 1031"/>
                <a:gd name="T30" fmla="*/ 7 w 598"/>
                <a:gd name="T31" fmla="*/ 33 h 1031"/>
                <a:gd name="T32" fmla="*/ 9 w 598"/>
                <a:gd name="T33" fmla="*/ 28 h 1031"/>
                <a:gd name="T34" fmla="*/ 12 w 598"/>
                <a:gd name="T35" fmla="*/ 24 h 1031"/>
                <a:gd name="T36" fmla="*/ 17 w 598"/>
                <a:gd name="T37" fmla="*/ 20 h 1031"/>
                <a:gd name="T38" fmla="*/ 20 w 598"/>
                <a:gd name="T39" fmla="*/ 17 h 1031"/>
                <a:gd name="T40" fmla="*/ 28 w 598"/>
                <a:gd name="T41" fmla="*/ 14 h 1031"/>
                <a:gd name="T42" fmla="*/ 44 w 598"/>
                <a:gd name="T43" fmla="*/ 16 h 1031"/>
                <a:gd name="T44" fmla="*/ 51 w 598"/>
                <a:gd name="T45" fmla="*/ 20 h 1031"/>
                <a:gd name="T46" fmla="*/ 54 w 598"/>
                <a:gd name="T47" fmla="*/ 24 h 1031"/>
                <a:gd name="T48" fmla="*/ 59 w 598"/>
                <a:gd name="T49" fmla="*/ 31 h 1031"/>
                <a:gd name="T50" fmla="*/ 61 w 598"/>
                <a:gd name="T51" fmla="*/ 41 h 1031"/>
                <a:gd name="T52" fmla="*/ 60 w 598"/>
                <a:gd name="T53" fmla="*/ 94 h 1031"/>
                <a:gd name="T54" fmla="*/ 59 w 598"/>
                <a:gd name="T55" fmla="*/ 99 h 1031"/>
                <a:gd name="T56" fmla="*/ 56 w 598"/>
                <a:gd name="T57" fmla="*/ 104 h 1031"/>
                <a:gd name="T58" fmla="*/ 53 w 598"/>
                <a:gd name="T59" fmla="*/ 108 h 1031"/>
                <a:gd name="T60" fmla="*/ 49 w 598"/>
                <a:gd name="T61" fmla="*/ 111 h 1031"/>
                <a:gd name="T62" fmla="*/ 44 w 598"/>
                <a:gd name="T63" fmla="*/ 114 h 1031"/>
                <a:gd name="T64" fmla="*/ 34 w 598"/>
                <a:gd name="T65" fmla="*/ 116 h 1031"/>
                <a:gd name="T66" fmla="*/ 19 w 598"/>
                <a:gd name="T67" fmla="*/ 111 h 1031"/>
                <a:gd name="T68" fmla="*/ 14 w 598"/>
                <a:gd name="T69" fmla="*/ 108 h 1031"/>
                <a:gd name="T70" fmla="*/ 10 w 598"/>
                <a:gd name="T71" fmla="*/ 104 h 1031"/>
                <a:gd name="T72" fmla="*/ 6 w 598"/>
                <a:gd name="T73" fmla="*/ 94 h 1031"/>
                <a:gd name="T74" fmla="*/ 0 w 598"/>
                <a:gd name="T75" fmla="*/ 111 h 1031"/>
                <a:gd name="T76" fmla="*/ 2 w 598"/>
                <a:gd name="T77" fmla="*/ 115 h 1031"/>
                <a:gd name="T78" fmla="*/ 6 w 598"/>
                <a:gd name="T79" fmla="*/ 118 h 1031"/>
                <a:gd name="T80" fmla="*/ 10 w 598"/>
                <a:gd name="T81" fmla="*/ 121 h 1031"/>
                <a:gd name="T82" fmla="*/ 14 w 598"/>
                <a:gd name="T83" fmla="*/ 124 h 1031"/>
                <a:gd name="T84" fmla="*/ 24 w 598"/>
                <a:gd name="T85" fmla="*/ 128 h 1031"/>
                <a:gd name="T86" fmla="*/ 34 w 598"/>
                <a:gd name="T87" fmla="*/ 129 h 1031"/>
                <a:gd name="T88" fmla="*/ 49 w 598"/>
                <a:gd name="T89" fmla="*/ 126 h 1031"/>
                <a:gd name="T90" fmla="*/ 56 w 598"/>
                <a:gd name="T91" fmla="*/ 123 h 1031"/>
                <a:gd name="T92" fmla="*/ 62 w 598"/>
                <a:gd name="T93" fmla="*/ 117 h 1031"/>
                <a:gd name="T94" fmla="*/ 66 w 598"/>
                <a:gd name="T95" fmla="*/ 115 h 1031"/>
                <a:gd name="T96" fmla="*/ 68 w 598"/>
                <a:gd name="T97" fmla="*/ 112 h 1031"/>
                <a:gd name="T98" fmla="*/ 72 w 598"/>
                <a:gd name="T99" fmla="*/ 105 h 1031"/>
                <a:gd name="T100" fmla="*/ 75 w 598"/>
                <a:gd name="T101" fmla="*/ 89 h 1031"/>
                <a:gd name="T102" fmla="*/ 75 w 598"/>
                <a:gd name="T103" fmla="*/ 41 h 10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8"/>
                <a:gd name="T157" fmla="*/ 0 h 1031"/>
                <a:gd name="T158" fmla="*/ 598 w 598"/>
                <a:gd name="T159" fmla="*/ 1031 h 10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8" h="1031">
                  <a:moveTo>
                    <a:pt x="598" y="324"/>
                  </a:moveTo>
                  <a:lnTo>
                    <a:pt x="591" y="259"/>
                  </a:lnTo>
                  <a:lnTo>
                    <a:pt x="583" y="227"/>
                  </a:lnTo>
                  <a:lnTo>
                    <a:pt x="572" y="197"/>
                  </a:lnTo>
                  <a:lnTo>
                    <a:pt x="558" y="169"/>
                  </a:lnTo>
                  <a:lnTo>
                    <a:pt x="541" y="142"/>
                  </a:lnTo>
                  <a:lnTo>
                    <a:pt x="532" y="129"/>
                  </a:lnTo>
                  <a:lnTo>
                    <a:pt x="522" y="118"/>
                  </a:lnTo>
                  <a:lnTo>
                    <a:pt x="512" y="105"/>
                  </a:lnTo>
                  <a:lnTo>
                    <a:pt x="501" y="94"/>
                  </a:lnTo>
                  <a:lnTo>
                    <a:pt x="490" y="83"/>
                  </a:lnTo>
                  <a:lnTo>
                    <a:pt x="478" y="73"/>
                  </a:lnTo>
                  <a:lnTo>
                    <a:pt x="465" y="64"/>
                  </a:lnTo>
                  <a:lnTo>
                    <a:pt x="452" y="55"/>
                  </a:lnTo>
                  <a:lnTo>
                    <a:pt x="425" y="38"/>
                  </a:lnTo>
                  <a:lnTo>
                    <a:pt x="397" y="25"/>
                  </a:lnTo>
                  <a:lnTo>
                    <a:pt x="366" y="13"/>
                  </a:lnTo>
                  <a:lnTo>
                    <a:pt x="335" y="6"/>
                  </a:lnTo>
                  <a:lnTo>
                    <a:pt x="269" y="0"/>
                  </a:lnTo>
                  <a:lnTo>
                    <a:pt x="195" y="11"/>
                  </a:lnTo>
                  <a:lnTo>
                    <a:pt x="156" y="25"/>
                  </a:lnTo>
                  <a:lnTo>
                    <a:pt x="119" y="42"/>
                  </a:lnTo>
                  <a:lnTo>
                    <a:pt x="84" y="64"/>
                  </a:lnTo>
                  <a:lnTo>
                    <a:pt x="68" y="75"/>
                  </a:lnTo>
                  <a:lnTo>
                    <a:pt x="51" y="89"/>
                  </a:lnTo>
                  <a:lnTo>
                    <a:pt x="37" y="101"/>
                  </a:lnTo>
                  <a:lnTo>
                    <a:pt x="23" y="115"/>
                  </a:lnTo>
                  <a:lnTo>
                    <a:pt x="11" y="130"/>
                  </a:lnTo>
                  <a:lnTo>
                    <a:pt x="0" y="144"/>
                  </a:lnTo>
                  <a:lnTo>
                    <a:pt x="49" y="328"/>
                  </a:lnTo>
                  <a:lnTo>
                    <a:pt x="54" y="284"/>
                  </a:lnTo>
                  <a:lnTo>
                    <a:pt x="59" y="263"/>
                  </a:lnTo>
                  <a:lnTo>
                    <a:pt x="67" y="242"/>
                  </a:lnTo>
                  <a:lnTo>
                    <a:pt x="76" y="224"/>
                  </a:lnTo>
                  <a:lnTo>
                    <a:pt x="87" y="205"/>
                  </a:lnTo>
                  <a:lnTo>
                    <a:pt x="100" y="189"/>
                  </a:lnTo>
                  <a:lnTo>
                    <a:pt x="114" y="173"/>
                  </a:lnTo>
                  <a:lnTo>
                    <a:pt x="130" y="159"/>
                  </a:lnTo>
                  <a:lnTo>
                    <a:pt x="146" y="146"/>
                  </a:lnTo>
                  <a:lnTo>
                    <a:pt x="165" y="135"/>
                  </a:lnTo>
                  <a:lnTo>
                    <a:pt x="183" y="126"/>
                  </a:lnTo>
                  <a:lnTo>
                    <a:pt x="225" y="112"/>
                  </a:lnTo>
                  <a:lnTo>
                    <a:pt x="269" y="108"/>
                  </a:lnTo>
                  <a:lnTo>
                    <a:pt x="355" y="125"/>
                  </a:lnTo>
                  <a:lnTo>
                    <a:pt x="392" y="145"/>
                  </a:lnTo>
                  <a:lnTo>
                    <a:pt x="409" y="158"/>
                  </a:lnTo>
                  <a:lnTo>
                    <a:pt x="425" y="172"/>
                  </a:lnTo>
                  <a:lnTo>
                    <a:pt x="439" y="188"/>
                  </a:lnTo>
                  <a:lnTo>
                    <a:pt x="452" y="205"/>
                  </a:lnTo>
                  <a:lnTo>
                    <a:pt x="472" y="242"/>
                  </a:lnTo>
                  <a:lnTo>
                    <a:pt x="486" y="284"/>
                  </a:lnTo>
                  <a:lnTo>
                    <a:pt x="490" y="328"/>
                  </a:lnTo>
                  <a:lnTo>
                    <a:pt x="490" y="703"/>
                  </a:lnTo>
                  <a:lnTo>
                    <a:pt x="486" y="747"/>
                  </a:lnTo>
                  <a:lnTo>
                    <a:pt x="480" y="768"/>
                  </a:lnTo>
                  <a:lnTo>
                    <a:pt x="472" y="789"/>
                  </a:lnTo>
                  <a:lnTo>
                    <a:pt x="463" y="807"/>
                  </a:lnTo>
                  <a:lnTo>
                    <a:pt x="452" y="826"/>
                  </a:lnTo>
                  <a:lnTo>
                    <a:pt x="439" y="842"/>
                  </a:lnTo>
                  <a:lnTo>
                    <a:pt x="425" y="859"/>
                  </a:lnTo>
                  <a:lnTo>
                    <a:pt x="409" y="872"/>
                  </a:lnTo>
                  <a:lnTo>
                    <a:pt x="392" y="886"/>
                  </a:lnTo>
                  <a:lnTo>
                    <a:pt x="373" y="896"/>
                  </a:lnTo>
                  <a:lnTo>
                    <a:pt x="355" y="905"/>
                  </a:lnTo>
                  <a:lnTo>
                    <a:pt x="313" y="918"/>
                  </a:lnTo>
                  <a:lnTo>
                    <a:pt x="269" y="923"/>
                  </a:lnTo>
                  <a:lnTo>
                    <a:pt x="183" y="905"/>
                  </a:lnTo>
                  <a:lnTo>
                    <a:pt x="146" y="885"/>
                  </a:lnTo>
                  <a:lnTo>
                    <a:pt x="130" y="872"/>
                  </a:lnTo>
                  <a:lnTo>
                    <a:pt x="114" y="858"/>
                  </a:lnTo>
                  <a:lnTo>
                    <a:pt x="100" y="842"/>
                  </a:lnTo>
                  <a:lnTo>
                    <a:pt x="87" y="825"/>
                  </a:lnTo>
                  <a:lnTo>
                    <a:pt x="67" y="788"/>
                  </a:lnTo>
                  <a:lnTo>
                    <a:pt x="54" y="746"/>
                  </a:lnTo>
                  <a:lnTo>
                    <a:pt x="49" y="703"/>
                  </a:lnTo>
                  <a:lnTo>
                    <a:pt x="0" y="887"/>
                  </a:lnTo>
                  <a:lnTo>
                    <a:pt x="11" y="901"/>
                  </a:lnTo>
                  <a:lnTo>
                    <a:pt x="23" y="916"/>
                  </a:lnTo>
                  <a:lnTo>
                    <a:pt x="37" y="929"/>
                  </a:lnTo>
                  <a:lnTo>
                    <a:pt x="51" y="943"/>
                  </a:lnTo>
                  <a:lnTo>
                    <a:pt x="68" y="955"/>
                  </a:lnTo>
                  <a:lnTo>
                    <a:pt x="84" y="967"/>
                  </a:lnTo>
                  <a:lnTo>
                    <a:pt x="101" y="978"/>
                  </a:lnTo>
                  <a:lnTo>
                    <a:pt x="119" y="988"/>
                  </a:lnTo>
                  <a:lnTo>
                    <a:pt x="156" y="1007"/>
                  </a:lnTo>
                  <a:lnTo>
                    <a:pt x="195" y="1020"/>
                  </a:lnTo>
                  <a:lnTo>
                    <a:pt x="233" y="1028"/>
                  </a:lnTo>
                  <a:lnTo>
                    <a:pt x="269" y="1031"/>
                  </a:lnTo>
                  <a:lnTo>
                    <a:pt x="335" y="1025"/>
                  </a:lnTo>
                  <a:lnTo>
                    <a:pt x="397" y="1007"/>
                  </a:lnTo>
                  <a:lnTo>
                    <a:pt x="425" y="993"/>
                  </a:lnTo>
                  <a:lnTo>
                    <a:pt x="452" y="977"/>
                  </a:lnTo>
                  <a:lnTo>
                    <a:pt x="478" y="958"/>
                  </a:lnTo>
                  <a:lnTo>
                    <a:pt x="501" y="936"/>
                  </a:lnTo>
                  <a:lnTo>
                    <a:pt x="512" y="925"/>
                  </a:lnTo>
                  <a:lnTo>
                    <a:pt x="522" y="914"/>
                  </a:lnTo>
                  <a:lnTo>
                    <a:pt x="532" y="901"/>
                  </a:lnTo>
                  <a:lnTo>
                    <a:pt x="541" y="889"/>
                  </a:lnTo>
                  <a:lnTo>
                    <a:pt x="558" y="862"/>
                  </a:lnTo>
                  <a:lnTo>
                    <a:pt x="572" y="833"/>
                  </a:lnTo>
                  <a:lnTo>
                    <a:pt x="591" y="772"/>
                  </a:lnTo>
                  <a:lnTo>
                    <a:pt x="598" y="706"/>
                  </a:lnTo>
                  <a:lnTo>
                    <a:pt x="598" y="324"/>
                  </a:lnTo>
                  <a:close/>
                </a:path>
              </a:pathLst>
            </a:custGeom>
            <a:solidFill>
              <a:srgbClr val="000000"/>
            </a:solidFill>
            <a:ln w="9525">
              <a:noFill/>
              <a:round/>
              <a:headEnd/>
              <a:tailEnd/>
            </a:ln>
          </p:spPr>
          <p:txBody>
            <a:bodyPr/>
            <a:lstStyle/>
            <a:p>
              <a:endParaRPr lang="en-US"/>
            </a:p>
          </p:txBody>
        </p:sp>
        <p:sp>
          <p:nvSpPr>
            <p:cNvPr id="37928" name="Freeform 16"/>
            <p:cNvSpPr>
              <a:spLocks/>
            </p:cNvSpPr>
            <p:nvPr/>
          </p:nvSpPr>
          <p:spPr bwMode="auto">
            <a:xfrm>
              <a:off x="550" y="2143"/>
              <a:ext cx="653" cy="44"/>
            </a:xfrm>
            <a:custGeom>
              <a:avLst/>
              <a:gdLst>
                <a:gd name="T0" fmla="*/ 0 w 1305"/>
                <a:gd name="T1" fmla="*/ 0 h 89"/>
                <a:gd name="T2" fmla="*/ 164 w 1305"/>
                <a:gd name="T3" fmla="*/ 0 h 89"/>
                <a:gd name="T4" fmla="*/ 164 w 1305"/>
                <a:gd name="T5" fmla="*/ 11 h 89"/>
                <a:gd name="T6" fmla="*/ 1 w 1305"/>
                <a:gd name="T7" fmla="*/ 11 h 89"/>
                <a:gd name="T8" fmla="*/ 0 w 1305"/>
                <a:gd name="T9" fmla="*/ 0 h 89"/>
                <a:gd name="T10" fmla="*/ 0 w 1305"/>
                <a:gd name="T11" fmla="*/ 0 h 89"/>
                <a:gd name="T12" fmla="*/ 0 60000 65536"/>
                <a:gd name="T13" fmla="*/ 0 60000 65536"/>
                <a:gd name="T14" fmla="*/ 0 60000 65536"/>
                <a:gd name="T15" fmla="*/ 0 60000 65536"/>
                <a:gd name="T16" fmla="*/ 0 60000 65536"/>
                <a:gd name="T17" fmla="*/ 0 60000 65536"/>
                <a:gd name="T18" fmla="*/ 0 w 1305"/>
                <a:gd name="T19" fmla="*/ 0 h 89"/>
                <a:gd name="T20" fmla="*/ 1305 w 130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305" h="89">
                  <a:moveTo>
                    <a:pt x="0" y="0"/>
                  </a:moveTo>
                  <a:lnTo>
                    <a:pt x="1305" y="0"/>
                  </a:lnTo>
                  <a:lnTo>
                    <a:pt x="1305" y="89"/>
                  </a:lnTo>
                  <a:lnTo>
                    <a:pt x="4" y="89"/>
                  </a:lnTo>
                  <a:lnTo>
                    <a:pt x="0" y="0"/>
                  </a:lnTo>
                  <a:close/>
                </a:path>
              </a:pathLst>
            </a:custGeom>
            <a:solidFill>
              <a:srgbClr val="000000"/>
            </a:solidFill>
            <a:ln w="9525">
              <a:noFill/>
              <a:round/>
              <a:headEnd/>
              <a:tailEnd/>
            </a:ln>
          </p:spPr>
          <p:txBody>
            <a:bodyPr/>
            <a:lstStyle/>
            <a:p>
              <a:endParaRPr lang="en-US"/>
            </a:p>
          </p:txBody>
        </p:sp>
        <p:sp>
          <p:nvSpPr>
            <p:cNvPr id="37929" name="Freeform 17"/>
            <p:cNvSpPr>
              <a:spLocks/>
            </p:cNvSpPr>
            <p:nvPr/>
          </p:nvSpPr>
          <p:spPr bwMode="auto">
            <a:xfrm>
              <a:off x="550" y="2263"/>
              <a:ext cx="653" cy="44"/>
            </a:xfrm>
            <a:custGeom>
              <a:avLst/>
              <a:gdLst>
                <a:gd name="T0" fmla="*/ 0 w 1305"/>
                <a:gd name="T1" fmla="*/ 0 h 89"/>
                <a:gd name="T2" fmla="*/ 164 w 1305"/>
                <a:gd name="T3" fmla="*/ 0 h 89"/>
                <a:gd name="T4" fmla="*/ 164 w 1305"/>
                <a:gd name="T5" fmla="*/ 11 h 89"/>
                <a:gd name="T6" fmla="*/ 1 w 1305"/>
                <a:gd name="T7" fmla="*/ 11 h 89"/>
                <a:gd name="T8" fmla="*/ 0 w 1305"/>
                <a:gd name="T9" fmla="*/ 0 h 89"/>
                <a:gd name="T10" fmla="*/ 0 w 1305"/>
                <a:gd name="T11" fmla="*/ 0 h 89"/>
                <a:gd name="T12" fmla="*/ 0 60000 65536"/>
                <a:gd name="T13" fmla="*/ 0 60000 65536"/>
                <a:gd name="T14" fmla="*/ 0 60000 65536"/>
                <a:gd name="T15" fmla="*/ 0 60000 65536"/>
                <a:gd name="T16" fmla="*/ 0 60000 65536"/>
                <a:gd name="T17" fmla="*/ 0 60000 65536"/>
                <a:gd name="T18" fmla="*/ 0 w 1305"/>
                <a:gd name="T19" fmla="*/ 0 h 89"/>
                <a:gd name="T20" fmla="*/ 1305 w 130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305" h="89">
                  <a:moveTo>
                    <a:pt x="0" y="0"/>
                  </a:moveTo>
                  <a:lnTo>
                    <a:pt x="1305" y="0"/>
                  </a:lnTo>
                  <a:lnTo>
                    <a:pt x="1305" y="89"/>
                  </a:lnTo>
                  <a:lnTo>
                    <a:pt x="4" y="89"/>
                  </a:lnTo>
                  <a:lnTo>
                    <a:pt x="0" y="0"/>
                  </a:lnTo>
                  <a:close/>
                </a:path>
              </a:pathLst>
            </a:custGeom>
            <a:solidFill>
              <a:srgbClr val="000000"/>
            </a:solidFill>
            <a:ln w="9525">
              <a:noFill/>
              <a:round/>
              <a:headEnd/>
              <a:tailEnd/>
            </a:ln>
          </p:spPr>
          <p:txBody>
            <a:bodyPr/>
            <a:lstStyle/>
            <a:p>
              <a:endParaRPr lang="en-US"/>
            </a:p>
          </p:txBody>
        </p:sp>
        <p:sp>
          <p:nvSpPr>
            <p:cNvPr id="37930" name="Freeform 18"/>
            <p:cNvSpPr>
              <a:spLocks/>
            </p:cNvSpPr>
            <p:nvPr/>
          </p:nvSpPr>
          <p:spPr bwMode="auto">
            <a:xfrm>
              <a:off x="550" y="2344"/>
              <a:ext cx="653" cy="45"/>
            </a:xfrm>
            <a:custGeom>
              <a:avLst/>
              <a:gdLst>
                <a:gd name="T0" fmla="*/ 0 w 1305"/>
                <a:gd name="T1" fmla="*/ 0 h 89"/>
                <a:gd name="T2" fmla="*/ 164 w 1305"/>
                <a:gd name="T3" fmla="*/ 0 h 89"/>
                <a:gd name="T4" fmla="*/ 164 w 1305"/>
                <a:gd name="T5" fmla="*/ 12 h 89"/>
                <a:gd name="T6" fmla="*/ 1 w 1305"/>
                <a:gd name="T7" fmla="*/ 12 h 89"/>
                <a:gd name="T8" fmla="*/ 0 w 1305"/>
                <a:gd name="T9" fmla="*/ 0 h 89"/>
                <a:gd name="T10" fmla="*/ 0 w 1305"/>
                <a:gd name="T11" fmla="*/ 0 h 89"/>
                <a:gd name="T12" fmla="*/ 0 60000 65536"/>
                <a:gd name="T13" fmla="*/ 0 60000 65536"/>
                <a:gd name="T14" fmla="*/ 0 60000 65536"/>
                <a:gd name="T15" fmla="*/ 0 60000 65536"/>
                <a:gd name="T16" fmla="*/ 0 60000 65536"/>
                <a:gd name="T17" fmla="*/ 0 60000 65536"/>
                <a:gd name="T18" fmla="*/ 0 w 1305"/>
                <a:gd name="T19" fmla="*/ 0 h 89"/>
                <a:gd name="T20" fmla="*/ 1305 w 130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305" h="89">
                  <a:moveTo>
                    <a:pt x="0" y="0"/>
                  </a:moveTo>
                  <a:lnTo>
                    <a:pt x="1305" y="0"/>
                  </a:lnTo>
                  <a:lnTo>
                    <a:pt x="1305" y="89"/>
                  </a:lnTo>
                  <a:lnTo>
                    <a:pt x="4" y="89"/>
                  </a:lnTo>
                  <a:lnTo>
                    <a:pt x="0" y="0"/>
                  </a:lnTo>
                  <a:close/>
                </a:path>
              </a:pathLst>
            </a:custGeom>
            <a:solidFill>
              <a:srgbClr val="000000"/>
            </a:solidFill>
            <a:ln w="9525">
              <a:noFill/>
              <a:round/>
              <a:headEnd/>
              <a:tailEnd/>
            </a:ln>
          </p:spPr>
          <p:txBody>
            <a:bodyPr/>
            <a:lstStyle/>
            <a:p>
              <a:endParaRPr lang="en-US"/>
            </a:p>
          </p:txBody>
        </p:sp>
        <p:sp>
          <p:nvSpPr>
            <p:cNvPr id="37931" name="Freeform 19"/>
            <p:cNvSpPr>
              <a:spLocks/>
            </p:cNvSpPr>
            <p:nvPr/>
          </p:nvSpPr>
          <p:spPr bwMode="auto">
            <a:xfrm>
              <a:off x="550" y="2465"/>
              <a:ext cx="653" cy="44"/>
            </a:xfrm>
            <a:custGeom>
              <a:avLst/>
              <a:gdLst>
                <a:gd name="T0" fmla="*/ 0 w 1305"/>
                <a:gd name="T1" fmla="*/ 0 h 87"/>
                <a:gd name="T2" fmla="*/ 164 w 1305"/>
                <a:gd name="T3" fmla="*/ 0 h 87"/>
                <a:gd name="T4" fmla="*/ 164 w 1305"/>
                <a:gd name="T5" fmla="*/ 11 h 87"/>
                <a:gd name="T6" fmla="*/ 1 w 1305"/>
                <a:gd name="T7" fmla="*/ 11 h 87"/>
                <a:gd name="T8" fmla="*/ 0 w 1305"/>
                <a:gd name="T9" fmla="*/ 0 h 87"/>
                <a:gd name="T10" fmla="*/ 0 w 1305"/>
                <a:gd name="T11" fmla="*/ 0 h 87"/>
                <a:gd name="T12" fmla="*/ 0 60000 65536"/>
                <a:gd name="T13" fmla="*/ 0 60000 65536"/>
                <a:gd name="T14" fmla="*/ 0 60000 65536"/>
                <a:gd name="T15" fmla="*/ 0 60000 65536"/>
                <a:gd name="T16" fmla="*/ 0 60000 65536"/>
                <a:gd name="T17" fmla="*/ 0 60000 65536"/>
                <a:gd name="T18" fmla="*/ 0 w 1305"/>
                <a:gd name="T19" fmla="*/ 0 h 87"/>
                <a:gd name="T20" fmla="*/ 1305 w 1305"/>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1305" h="87">
                  <a:moveTo>
                    <a:pt x="0" y="0"/>
                  </a:moveTo>
                  <a:lnTo>
                    <a:pt x="1305" y="0"/>
                  </a:lnTo>
                  <a:lnTo>
                    <a:pt x="1305" y="87"/>
                  </a:lnTo>
                  <a:lnTo>
                    <a:pt x="4" y="87"/>
                  </a:lnTo>
                  <a:lnTo>
                    <a:pt x="0" y="0"/>
                  </a:lnTo>
                  <a:close/>
                </a:path>
              </a:pathLst>
            </a:custGeom>
            <a:solidFill>
              <a:srgbClr val="000000"/>
            </a:solidFill>
            <a:ln w="9525">
              <a:noFill/>
              <a:round/>
              <a:headEnd/>
              <a:tailEnd/>
            </a:ln>
          </p:spPr>
          <p:txBody>
            <a:bodyPr/>
            <a:lstStyle/>
            <a:p>
              <a:endParaRPr lang="en-US"/>
            </a:p>
          </p:txBody>
        </p:sp>
      </p:grpSp>
      <p:sp>
        <p:nvSpPr>
          <p:cNvPr id="37894" name="Text Box 20"/>
          <p:cNvSpPr txBox="1">
            <a:spLocks noChangeArrowheads="1"/>
          </p:cNvSpPr>
          <p:nvPr/>
        </p:nvSpPr>
        <p:spPr bwMode="auto">
          <a:xfrm>
            <a:off x="1807644" y="3690404"/>
            <a:ext cx="319692" cy="478525"/>
          </a:xfrm>
          <a:prstGeom prst="rect">
            <a:avLst/>
          </a:prstGeom>
          <a:noFill/>
          <a:ln w="9525">
            <a:noFill/>
            <a:miter lim="800000"/>
            <a:headEnd/>
            <a:tailEnd/>
          </a:ln>
        </p:spPr>
        <p:txBody>
          <a:bodyPr>
            <a:spAutoFit/>
          </a:bodyPr>
          <a:lstStyle/>
          <a:p>
            <a:pPr>
              <a:spcBef>
                <a:spcPct val="50000"/>
              </a:spcBef>
            </a:pPr>
            <a:r>
              <a:rPr lang="en-GB" sz="3600" b="1"/>
              <a:t>+</a:t>
            </a:r>
          </a:p>
        </p:txBody>
      </p:sp>
      <p:sp>
        <p:nvSpPr>
          <p:cNvPr id="37895" name="Text Box 21"/>
          <p:cNvSpPr txBox="1">
            <a:spLocks noChangeArrowheads="1"/>
          </p:cNvSpPr>
          <p:nvPr/>
        </p:nvSpPr>
        <p:spPr bwMode="auto">
          <a:xfrm>
            <a:off x="3407279" y="3730953"/>
            <a:ext cx="319692" cy="478525"/>
          </a:xfrm>
          <a:prstGeom prst="rect">
            <a:avLst/>
          </a:prstGeom>
          <a:noFill/>
          <a:ln w="9525">
            <a:noFill/>
            <a:miter lim="800000"/>
            <a:headEnd/>
            <a:tailEnd/>
          </a:ln>
        </p:spPr>
        <p:txBody>
          <a:bodyPr>
            <a:spAutoFit/>
          </a:bodyPr>
          <a:lstStyle/>
          <a:p>
            <a:pPr>
              <a:spcBef>
                <a:spcPct val="50000"/>
              </a:spcBef>
            </a:pPr>
            <a:r>
              <a:rPr lang="en-GB" sz="3600" b="1" dirty="0"/>
              <a:t>=</a:t>
            </a:r>
          </a:p>
        </p:txBody>
      </p:sp>
      <p:grpSp>
        <p:nvGrpSpPr>
          <p:cNvPr id="3" name="Group 42"/>
          <p:cNvGrpSpPr>
            <a:grpSpLocks/>
          </p:cNvGrpSpPr>
          <p:nvPr/>
        </p:nvGrpSpPr>
        <p:grpSpPr bwMode="auto">
          <a:xfrm>
            <a:off x="3945585" y="2924377"/>
            <a:ext cx="1525590" cy="1830885"/>
            <a:chOff x="3429" y="1525"/>
            <a:chExt cx="1298" cy="2077"/>
          </a:xfrm>
        </p:grpSpPr>
        <p:sp>
          <p:nvSpPr>
            <p:cNvPr id="37903" name="AutoShape 24"/>
            <p:cNvSpPr>
              <a:spLocks noChangeAspect="1" noChangeArrowheads="1" noTextEdit="1"/>
            </p:cNvSpPr>
            <p:nvPr/>
          </p:nvSpPr>
          <p:spPr bwMode="auto">
            <a:xfrm>
              <a:off x="3606" y="1525"/>
              <a:ext cx="998" cy="1187"/>
            </a:xfrm>
            <a:prstGeom prst="rect">
              <a:avLst/>
            </a:prstGeom>
            <a:noFill/>
            <a:ln w="9525">
              <a:noFill/>
              <a:miter lim="800000"/>
              <a:headEnd/>
              <a:tailEnd/>
            </a:ln>
          </p:spPr>
          <p:txBody>
            <a:bodyPr/>
            <a:lstStyle/>
            <a:p>
              <a:endParaRPr lang="en-GB"/>
            </a:p>
          </p:txBody>
        </p:sp>
        <p:sp>
          <p:nvSpPr>
            <p:cNvPr id="37904" name="Freeform 26"/>
            <p:cNvSpPr>
              <a:spLocks/>
            </p:cNvSpPr>
            <p:nvPr/>
          </p:nvSpPr>
          <p:spPr bwMode="auto">
            <a:xfrm>
              <a:off x="3632" y="1958"/>
              <a:ext cx="662" cy="717"/>
            </a:xfrm>
            <a:custGeom>
              <a:avLst/>
              <a:gdLst>
                <a:gd name="T0" fmla="*/ 13 w 1322"/>
                <a:gd name="T1" fmla="*/ 0 h 1435"/>
                <a:gd name="T2" fmla="*/ 7 w 1322"/>
                <a:gd name="T3" fmla="*/ 1 h 1435"/>
                <a:gd name="T4" fmla="*/ 3 w 1322"/>
                <a:gd name="T5" fmla="*/ 3 h 1435"/>
                <a:gd name="T6" fmla="*/ 0 w 1322"/>
                <a:gd name="T7" fmla="*/ 9 h 1435"/>
                <a:gd name="T8" fmla="*/ 0 w 1322"/>
                <a:gd name="T9" fmla="*/ 167 h 1435"/>
                <a:gd name="T10" fmla="*/ 3 w 1322"/>
                <a:gd name="T11" fmla="*/ 173 h 1435"/>
                <a:gd name="T12" fmla="*/ 9 w 1322"/>
                <a:gd name="T13" fmla="*/ 178 h 1435"/>
                <a:gd name="T14" fmla="*/ 15 w 1322"/>
                <a:gd name="T15" fmla="*/ 179 h 1435"/>
                <a:gd name="T16" fmla="*/ 154 w 1322"/>
                <a:gd name="T17" fmla="*/ 179 h 1435"/>
                <a:gd name="T18" fmla="*/ 160 w 1322"/>
                <a:gd name="T19" fmla="*/ 177 h 1435"/>
                <a:gd name="T20" fmla="*/ 164 w 1322"/>
                <a:gd name="T21" fmla="*/ 172 h 1435"/>
                <a:gd name="T22" fmla="*/ 166 w 1322"/>
                <a:gd name="T23" fmla="*/ 164 h 1435"/>
                <a:gd name="T24" fmla="*/ 166 w 1322"/>
                <a:gd name="T25" fmla="*/ 6 h 1435"/>
                <a:gd name="T26" fmla="*/ 161 w 1322"/>
                <a:gd name="T27" fmla="*/ 2 h 1435"/>
                <a:gd name="T28" fmla="*/ 158 w 1322"/>
                <a:gd name="T29" fmla="*/ 0 h 1435"/>
                <a:gd name="T30" fmla="*/ 13 w 1322"/>
                <a:gd name="T31" fmla="*/ 0 h 1435"/>
                <a:gd name="T32" fmla="*/ 13 w 1322"/>
                <a:gd name="T33" fmla="*/ 0 h 14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22"/>
                <a:gd name="T52" fmla="*/ 0 h 1435"/>
                <a:gd name="T53" fmla="*/ 1322 w 1322"/>
                <a:gd name="T54" fmla="*/ 1435 h 14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22" h="1435">
                  <a:moveTo>
                    <a:pt x="101" y="4"/>
                  </a:moveTo>
                  <a:lnTo>
                    <a:pt x="52" y="9"/>
                  </a:lnTo>
                  <a:lnTo>
                    <a:pt x="17" y="31"/>
                  </a:lnTo>
                  <a:lnTo>
                    <a:pt x="0" y="75"/>
                  </a:lnTo>
                  <a:lnTo>
                    <a:pt x="0" y="1338"/>
                  </a:lnTo>
                  <a:lnTo>
                    <a:pt x="21" y="1391"/>
                  </a:lnTo>
                  <a:lnTo>
                    <a:pt x="66" y="1426"/>
                  </a:lnTo>
                  <a:lnTo>
                    <a:pt x="118" y="1435"/>
                  </a:lnTo>
                  <a:lnTo>
                    <a:pt x="1229" y="1435"/>
                  </a:lnTo>
                  <a:lnTo>
                    <a:pt x="1274" y="1417"/>
                  </a:lnTo>
                  <a:lnTo>
                    <a:pt x="1309" y="1378"/>
                  </a:lnTo>
                  <a:lnTo>
                    <a:pt x="1322" y="1316"/>
                  </a:lnTo>
                  <a:lnTo>
                    <a:pt x="1322" y="53"/>
                  </a:lnTo>
                  <a:lnTo>
                    <a:pt x="1287" y="18"/>
                  </a:lnTo>
                  <a:lnTo>
                    <a:pt x="1256" y="0"/>
                  </a:lnTo>
                  <a:lnTo>
                    <a:pt x="101" y="4"/>
                  </a:lnTo>
                  <a:close/>
                </a:path>
              </a:pathLst>
            </a:custGeom>
            <a:solidFill>
              <a:srgbClr val="FFFFFF"/>
            </a:solidFill>
            <a:ln w="9525">
              <a:noFill/>
              <a:round/>
              <a:headEnd/>
              <a:tailEnd/>
            </a:ln>
          </p:spPr>
          <p:txBody>
            <a:bodyPr/>
            <a:lstStyle/>
            <a:p>
              <a:endParaRPr lang="en-US"/>
            </a:p>
          </p:txBody>
        </p:sp>
        <p:sp>
          <p:nvSpPr>
            <p:cNvPr id="37905" name="Freeform 27"/>
            <p:cNvSpPr>
              <a:spLocks/>
            </p:cNvSpPr>
            <p:nvPr/>
          </p:nvSpPr>
          <p:spPr bwMode="auto">
            <a:xfrm>
              <a:off x="4058" y="1966"/>
              <a:ext cx="234" cy="705"/>
            </a:xfrm>
            <a:custGeom>
              <a:avLst/>
              <a:gdLst>
                <a:gd name="T0" fmla="*/ 17 w 467"/>
                <a:gd name="T1" fmla="*/ 0 h 1408"/>
                <a:gd name="T2" fmla="*/ 17 w 467"/>
                <a:gd name="T3" fmla="*/ 162 h 1408"/>
                <a:gd name="T4" fmla="*/ 15 w 467"/>
                <a:gd name="T5" fmla="*/ 167 h 1408"/>
                <a:gd name="T6" fmla="*/ 11 w 467"/>
                <a:gd name="T7" fmla="*/ 169 h 1408"/>
                <a:gd name="T8" fmla="*/ 0 w 467"/>
                <a:gd name="T9" fmla="*/ 177 h 1408"/>
                <a:gd name="T10" fmla="*/ 45 w 467"/>
                <a:gd name="T11" fmla="*/ 177 h 1408"/>
                <a:gd name="T12" fmla="*/ 52 w 467"/>
                <a:gd name="T13" fmla="*/ 175 h 1408"/>
                <a:gd name="T14" fmla="*/ 57 w 467"/>
                <a:gd name="T15" fmla="*/ 171 h 1408"/>
                <a:gd name="T16" fmla="*/ 59 w 467"/>
                <a:gd name="T17" fmla="*/ 164 h 1408"/>
                <a:gd name="T18" fmla="*/ 59 w 467"/>
                <a:gd name="T19" fmla="*/ 7 h 1408"/>
                <a:gd name="T20" fmla="*/ 57 w 467"/>
                <a:gd name="T21" fmla="*/ 3 h 1408"/>
                <a:gd name="T22" fmla="*/ 51 w 467"/>
                <a:gd name="T23" fmla="*/ 0 h 1408"/>
                <a:gd name="T24" fmla="*/ 17 w 467"/>
                <a:gd name="T25" fmla="*/ 0 h 1408"/>
                <a:gd name="T26" fmla="*/ 17 w 467"/>
                <a:gd name="T27" fmla="*/ 0 h 140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7"/>
                <a:gd name="T43" fmla="*/ 0 h 1408"/>
                <a:gd name="T44" fmla="*/ 467 w 467"/>
                <a:gd name="T45" fmla="*/ 1408 h 140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7" h="1408">
                  <a:moveTo>
                    <a:pt x="133" y="0"/>
                  </a:moveTo>
                  <a:lnTo>
                    <a:pt x="132" y="1289"/>
                  </a:lnTo>
                  <a:lnTo>
                    <a:pt x="118" y="1329"/>
                  </a:lnTo>
                  <a:lnTo>
                    <a:pt x="87" y="1351"/>
                  </a:lnTo>
                  <a:lnTo>
                    <a:pt x="0" y="1408"/>
                  </a:lnTo>
                  <a:lnTo>
                    <a:pt x="353" y="1408"/>
                  </a:lnTo>
                  <a:lnTo>
                    <a:pt x="409" y="1395"/>
                  </a:lnTo>
                  <a:lnTo>
                    <a:pt x="450" y="1360"/>
                  </a:lnTo>
                  <a:lnTo>
                    <a:pt x="467" y="1311"/>
                  </a:lnTo>
                  <a:lnTo>
                    <a:pt x="467" y="53"/>
                  </a:lnTo>
                  <a:lnTo>
                    <a:pt x="454" y="17"/>
                  </a:lnTo>
                  <a:lnTo>
                    <a:pt x="405" y="0"/>
                  </a:lnTo>
                  <a:lnTo>
                    <a:pt x="133" y="0"/>
                  </a:lnTo>
                  <a:close/>
                </a:path>
              </a:pathLst>
            </a:custGeom>
            <a:solidFill>
              <a:srgbClr val="B5B5B5"/>
            </a:solidFill>
            <a:ln w="9525">
              <a:noFill/>
              <a:round/>
              <a:headEnd/>
              <a:tailEnd/>
            </a:ln>
          </p:spPr>
          <p:txBody>
            <a:bodyPr/>
            <a:lstStyle/>
            <a:p>
              <a:endParaRPr lang="en-US"/>
            </a:p>
          </p:txBody>
        </p:sp>
        <p:sp>
          <p:nvSpPr>
            <p:cNvPr id="37906" name="Freeform 28"/>
            <p:cNvSpPr>
              <a:spLocks/>
            </p:cNvSpPr>
            <p:nvPr/>
          </p:nvSpPr>
          <p:spPr bwMode="auto">
            <a:xfrm>
              <a:off x="3634" y="2320"/>
              <a:ext cx="653" cy="117"/>
            </a:xfrm>
            <a:custGeom>
              <a:avLst/>
              <a:gdLst>
                <a:gd name="T0" fmla="*/ 0 w 1305"/>
                <a:gd name="T1" fmla="*/ 0 h 235"/>
                <a:gd name="T2" fmla="*/ 0 w 1305"/>
                <a:gd name="T3" fmla="*/ 29 h 235"/>
                <a:gd name="T4" fmla="*/ 164 w 1305"/>
                <a:gd name="T5" fmla="*/ 29 h 235"/>
                <a:gd name="T6" fmla="*/ 164 w 1305"/>
                <a:gd name="T7" fmla="*/ 0 h 235"/>
                <a:gd name="T8" fmla="*/ 0 w 1305"/>
                <a:gd name="T9" fmla="*/ 0 h 235"/>
                <a:gd name="T10" fmla="*/ 0 w 1305"/>
                <a:gd name="T11" fmla="*/ 0 h 235"/>
                <a:gd name="T12" fmla="*/ 0 60000 65536"/>
                <a:gd name="T13" fmla="*/ 0 60000 65536"/>
                <a:gd name="T14" fmla="*/ 0 60000 65536"/>
                <a:gd name="T15" fmla="*/ 0 60000 65536"/>
                <a:gd name="T16" fmla="*/ 0 60000 65536"/>
                <a:gd name="T17" fmla="*/ 0 60000 65536"/>
                <a:gd name="T18" fmla="*/ 0 w 1305"/>
                <a:gd name="T19" fmla="*/ 0 h 235"/>
                <a:gd name="T20" fmla="*/ 1305 w 1305"/>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1305" h="235">
                  <a:moveTo>
                    <a:pt x="0" y="0"/>
                  </a:moveTo>
                  <a:lnTo>
                    <a:pt x="0" y="235"/>
                  </a:lnTo>
                  <a:lnTo>
                    <a:pt x="1305" y="235"/>
                  </a:lnTo>
                  <a:lnTo>
                    <a:pt x="1305" y="4"/>
                  </a:lnTo>
                  <a:lnTo>
                    <a:pt x="0" y="0"/>
                  </a:lnTo>
                  <a:close/>
                </a:path>
              </a:pathLst>
            </a:custGeom>
            <a:solidFill>
              <a:srgbClr val="F58578"/>
            </a:solidFill>
            <a:ln w="9525">
              <a:noFill/>
              <a:round/>
              <a:headEnd/>
              <a:tailEnd/>
            </a:ln>
          </p:spPr>
          <p:txBody>
            <a:bodyPr/>
            <a:lstStyle/>
            <a:p>
              <a:endParaRPr lang="en-US"/>
            </a:p>
          </p:txBody>
        </p:sp>
        <p:sp>
          <p:nvSpPr>
            <p:cNvPr id="37907" name="Freeform 29"/>
            <p:cNvSpPr>
              <a:spLocks/>
            </p:cNvSpPr>
            <p:nvPr/>
          </p:nvSpPr>
          <p:spPr bwMode="auto">
            <a:xfrm>
              <a:off x="3634" y="2114"/>
              <a:ext cx="651" cy="124"/>
            </a:xfrm>
            <a:custGeom>
              <a:avLst/>
              <a:gdLst>
                <a:gd name="T0" fmla="*/ 0 w 1301"/>
                <a:gd name="T1" fmla="*/ 0 h 248"/>
                <a:gd name="T2" fmla="*/ 163 w 1301"/>
                <a:gd name="T3" fmla="*/ 0 h 248"/>
                <a:gd name="T4" fmla="*/ 163 w 1301"/>
                <a:gd name="T5" fmla="*/ 31 h 248"/>
                <a:gd name="T6" fmla="*/ 0 w 1301"/>
                <a:gd name="T7" fmla="*/ 31 h 248"/>
                <a:gd name="T8" fmla="*/ 0 w 1301"/>
                <a:gd name="T9" fmla="*/ 0 h 248"/>
                <a:gd name="T10" fmla="*/ 0 w 1301"/>
                <a:gd name="T11" fmla="*/ 0 h 248"/>
                <a:gd name="T12" fmla="*/ 0 60000 65536"/>
                <a:gd name="T13" fmla="*/ 0 60000 65536"/>
                <a:gd name="T14" fmla="*/ 0 60000 65536"/>
                <a:gd name="T15" fmla="*/ 0 60000 65536"/>
                <a:gd name="T16" fmla="*/ 0 60000 65536"/>
                <a:gd name="T17" fmla="*/ 0 60000 65536"/>
                <a:gd name="T18" fmla="*/ 0 w 1301"/>
                <a:gd name="T19" fmla="*/ 0 h 248"/>
                <a:gd name="T20" fmla="*/ 1301 w 1301"/>
                <a:gd name="T21" fmla="*/ 248 h 248"/>
              </a:gdLst>
              <a:ahLst/>
              <a:cxnLst>
                <a:cxn ang="T12">
                  <a:pos x="T0" y="T1"/>
                </a:cxn>
                <a:cxn ang="T13">
                  <a:pos x="T2" y="T3"/>
                </a:cxn>
                <a:cxn ang="T14">
                  <a:pos x="T4" y="T5"/>
                </a:cxn>
                <a:cxn ang="T15">
                  <a:pos x="T6" y="T7"/>
                </a:cxn>
                <a:cxn ang="T16">
                  <a:pos x="T8" y="T9"/>
                </a:cxn>
                <a:cxn ang="T17">
                  <a:pos x="T10" y="T11"/>
                </a:cxn>
              </a:cxnLst>
              <a:rect l="T18" t="T19" r="T20" b="T21"/>
              <a:pathLst>
                <a:path w="1301" h="248">
                  <a:moveTo>
                    <a:pt x="0" y="0"/>
                  </a:moveTo>
                  <a:lnTo>
                    <a:pt x="1301" y="0"/>
                  </a:lnTo>
                  <a:lnTo>
                    <a:pt x="1301" y="248"/>
                  </a:lnTo>
                  <a:lnTo>
                    <a:pt x="0" y="248"/>
                  </a:lnTo>
                  <a:lnTo>
                    <a:pt x="0" y="0"/>
                  </a:lnTo>
                  <a:close/>
                </a:path>
              </a:pathLst>
            </a:custGeom>
            <a:solidFill>
              <a:srgbClr val="F58578"/>
            </a:solidFill>
            <a:ln w="9525">
              <a:noFill/>
              <a:round/>
              <a:headEnd/>
              <a:tailEnd/>
            </a:ln>
          </p:spPr>
          <p:txBody>
            <a:bodyPr/>
            <a:lstStyle/>
            <a:p>
              <a:endParaRPr lang="en-US"/>
            </a:p>
          </p:txBody>
        </p:sp>
        <p:sp>
          <p:nvSpPr>
            <p:cNvPr id="37908" name="Freeform 30"/>
            <p:cNvSpPr>
              <a:spLocks/>
            </p:cNvSpPr>
            <p:nvPr/>
          </p:nvSpPr>
          <p:spPr bwMode="auto">
            <a:xfrm>
              <a:off x="4123" y="2121"/>
              <a:ext cx="163" cy="121"/>
            </a:xfrm>
            <a:custGeom>
              <a:avLst/>
              <a:gdLst>
                <a:gd name="T0" fmla="*/ 0 w 326"/>
                <a:gd name="T1" fmla="*/ 0 h 242"/>
                <a:gd name="T2" fmla="*/ 0 w 326"/>
                <a:gd name="T3" fmla="*/ 30 h 242"/>
                <a:gd name="T4" fmla="*/ 41 w 326"/>
                <a:gd name="T5" fmla="*/ 30 h 242"/>
                <a:gd name="T6" fmla="*/ 41 w 326"/>
                <a:gd name="T7" fmla="*/ 1 h 242"/>
                <a:gd name="T8" fmla="*/ 0 w 326"/>
                <a:gd name="T9" fmla="*/ 0 h 242"/>
                <a:gd name="T10" fmla="*/ 0 w 326"/>
                <a:gd name="T11" fmla="*/ 0 h 242"/>
                <a:gd name="T12" fmla="*/ 0 60000 65536"/>
                <a:gd name="T13" fmla="*/ 0 60000 65536"/>
                <a:gd name="T14" fmla="*/ 0 60000 65536"/>
                <a:gd name="T15" fmla="*/ 0 60000 65536"/>
                <a:gd name="T16" fmla="*/ 0 60000 65536"/>
                <a:gd name="T17" fmla="*/ 0 60000 65536"/>
                <a:gd name="T18" fmla="*/ 0 w 326"/>
                <a:gd name="T19" fmla="*/ 0 h 242"/>
                <a:gd name="T20" fmla="*/ 326 w 326"/>
                <a:gd name="T21" fmla="*/ 242 h 242"/>
              </a:gdLst>
              <a:ahLst/>
              <a:cxnLst>
                <a:cxn ang="T12">
                  <a:pos x="T0" y="T1"/>
                </a:cxn>
                <a:cxn ang="T13">
                  <a:pos x="T2" y="T3"/>
                </a:cxn>
                <a:cxn ang="T14">
                  <a:pos x="T4" y="T5"/>
                </a:cxn>
                <a:cxn ang="T15">
                  <a:pos x="T6" y="T7"/>
                </a:cxn>
                <a:cxn ang="T16">
                  <a:pos x="T8" y="T9"/>
                </a:cxn>
                <a:cxn ang="T17">
                  <a:pos x="T10" y="T11"/>
                </a:cxn>
              </a:cxnLst>
              <a:rect l="T18" t="T19" r="T20" b="T21"/>
              <a:pathLst>
                <a:path w="326" h="242">
                  <a:moveTo>
                    <a:pt x="0" y="0"/>
                  </a:moveTo>
                  <a:lnTo>
                    <a:pt x="0" y="242"/>
                  </a:lnTo>
                  <a:lnTo>
                    <a:pt x="326" y="242"/>
                  </a:lnTo>
                  <a:lnTo>
                    <a:pt x="326" y="4"/>
                  </a:lnTo>
                  <a:lnTo>
                    <a:pt x="0" y="0"/>
                  </a:lnTo>
                  <a:close/>
                </a:path>
              </a:pathLst>
            </a:custGeom>
            <a:solidFill>
              <a:srgbClr val="C46B61"/>
            </a:solidFill>
            <a:ln w="9525">
              <a:noFill/>
              <a:round/>
              <a:headEnd/>
              <a:tailEnd/>
            </a:ln>
          </p:spPr>
          <p:txBody>
            <a:bodyPr/>
            <a:lstStyle/>
            <a:p>
              <a:endParaRPr lang="en-US"/>
            </a:p>
          </p:txBody>
        </p:sp>
        <p:sp>
          <p:nvSpPr>
            <p:cNvPr id="37909" name="Freeform 31"/>
            <p:cNvSpPr>
              <a:spLocks/>
            </p:cNvSpPr>
            <p:nvPr/>
          </p:nvSpPr>
          <p:spPr bwMode="auto">
            <a:xfrm>
              <a:off x="4123" y="2319"/>
              <a:ext cx="163" cy="121"/>
            </a:xfrm>
            <a:custGeom>
              <a:avLst/>
              <a:gdLst>
                <a:gd name="T0" fmla="*/ 0 w 326"/>
                <a:gd name="T1" fmla="*/ 0 h 243"/>
                <a:gd name="T2" fmla="*/ 0 w 326"/>
                <a:gd name="T3" fmla="*/ 30 h 243"/>
                <a:gd name="T4" fmla="*/ 41 w 326"/>
                <a:gd name="T5" fmla="*/ 30 h 243"/>
                <a:gd name="T6" fmla="*/ 41 w 326"/>
                <a:gd name="T7" fmla="*/ 0 h 243"/>
                <a:gd name="T8" fmla="*/ 0 w 326"/>
                <a:gd name="T9" fmla="*/ 0 h 243"/>
                <a:gd name="T10" fmla="*/ 0 w 326"/>
                <a:gd name="T11" fmla="*/ 0 h 243"/>
                <a:gd name="T12" fmla="*/ 0 60000 65536"/>
                <a:gd name="T13" fmla="*/ 0 60000 65536"/>
                <a:gd name="T14" fmla="*/ 0 60000 65536"/>
                <a:gd name="T15" fmla="*/ 0 60000 65536"/>
                <a:gd name="T16" fmla="*/ 0 60000 65536"/>
                <a:gd name="T17" fmla="*/ 0 60000 65536"/>
                <a:gd name="T18" fmla="*/ 0 w 326"/>
                <a:gd name="T19" fmla="*/ 0 h 243"/>
                <a:gd name="T20" fmla="*/ 326 w 326"/>
                <a:gd name="T21" fmla="*/ 243 h 243"/>
              </a:gdLst>
              <a:ahLst/>
              <a:cxnLst>
                <a:cxn ang="T12">
                  <a:pos x="T0" y="T1"/>
                </a:cxn>
                <a:cxn ang="T13">
                  <a:pos x="T2" y="T3"/>
                </a:cxn>
                <a:cxn ang="T14">
                  <a:pos x="T4" y="T5"/>
                </a:cxn>
                <a:cxn ang="T15">
                  <a:pos x="T6" y="T7"/>
                </a:cxn>
                <a:cxn ang="T16">
                  <a:pos x="T8" y="T9"/>
                </a:cxn>
                <a:cxn ang="T17">
                  <a:pos x="T10" y="T11"/>
                </a:cxn>
              </a:cxnLst>
              <a:rect l="T18" t="T19" r="T20" b="T21"/>
              <a:pathLst>
                <a:path w="326" h="243">
                  <a:moveTo>
                    <a:pt x="0" y="0"/>
                  </a:moveTo>
                  <a:lnTo>
                    <a:pt x="0" y="243"/>
                  </a:lnTo>
                  <a:lnTo>
                    <a:pt x="326" y="243"/>
                  </a:lnTo>
                  <a:lnTo>
                    <a:pt x="326" y="4"/>
                  </a:lnTo>
                  <a:lnTo>
                    <a:pt x="0" y="0"/>
                  </a:lnTo>
                  <a:close/>
                </a:path>
              </a:pathLst>
            </a:custGeom>
            <a:solidFill>
              <a:srgbClr val="C46B61"/>
            </a:solidFill>
            <a:ln w="9525">
              <a:noFill/>
              <a:round/>
              <a:headEnd/>
              <a:tailEnd/>
            </a:ln>
          </p:spPr>
          <p:txBody>
            <a:bodyPr/>
            <a:lstStyle/>
            <a:p>
              <a:endParaRPr lang="en-US"/>
            </a:p>
          </p:txBody>
        </p:sp>
        <p:sp>
          <p:nvSpPr>
            <p:cNvPr id="37910" name="Freeform 32"/>
            <p:cNvSpPr>
              <a:spLocks/>
            </p:cNvSpPr>
            <p:nvPr/>
          </p:nvSpPr>
          <p:spPr bwMode="auto">
            <a:xfrm>
              <a:off x="3606" y="1934"/>
              <a:ext cx="714" cy="768"/>
            </a:xfrm>
            <a:custGeom>
              <a:avLst/>
              <a:gdLst>
                <a:gd name="T0" fmla="*/ 0 w 1427"/>
                <a:gd name="T1" fmla="*/ 171 h 1534"/>
                <a:gd name="T2" fmla="*/ 1 w 1427"/>
                <a:gd name="T3" fmla="*/ 175 h 1534"/>
                <a:gd name="T4" fmla="*/ 2 w 1427"/>
                <a:gd name="T5" fmla="*/ 179 h 1534"/>
                <a:gd name="T6" fmla="*/ 4 w 1427"/>
                <a:gd name="T7" fmla="*/ 183 h 1534"/>
                <a:gd name="T8" fmla="*/ 6 w 1427"/>
                <a:gd name="T9" fmla="*/ 184 h 1534"/>
                <a:gd name="T10" fmla="*/ 7 w 1427"/>
                <a:gd name="T11" fmla="*/ 186 h 1534"/>
                <a:gd name="T12" fmla="*/ 8 w 1427"/>
                <a:gd name="T13" fmla="*/ 187 h 1534"/>
                <a:gd name="T14" fmla="*/ 10 w 1427"/>
                <a:gd name="T15" fmla="*/ 188 h 1534"/>
                <a:gd name="T16" fmla="*/ 13 w 1427"/>
                <a:gd name="T17" fmla="*/ 190 h 1534"/>
                <a:gd name="T18" fmla="*/ 17 w 1427"/>
                <a:gd name="T19" fmla="*/ 192 h 1534"/>
                <a:gd name="T20" fmla="*/ 21 w 1427"/>
                <a:gd name="T21" fmla="*/ 193 h 1534"/>
                <a:gd name="T22" fmla="*/ 158 w 1427"/>
                <a:gd name="T23" fmla="*/ 193 h 1534"/>
                <a:gd name="T24" fmla="*/ 166 w 1427"/>
                <a:gd name="T25" fmla="*/ 190 h 1534"/>
                <a:gd name="T26" fmla="*/ 169 w 1427"/>
                <a:gd name="T27" fmla="*/ 188 h 1534"/>
                <a:gd name="T28" fmla="*/ 172 w 1427"/>
                <a:gd name="T29" fmla="*/ 186 h 1534"/>
                <a:gd name="T30" fmla="*/ 177 w 1427"/>
                <a:gd name="T31" fmla="*/ 179 h 1534"/>
                <a:gd name="T32" fmla="*/ 179 w 1427"/>
                <a:gd name="T33" fmla="*/ 171 h 1534"/>
                <a:gd name="T34" fmla="*/ 179 w 1427"/>
                <a:gd name="T35" fmla="*/ 9 h 1534"/>
                <a:gd name="T36" fmla="*/ 177 w 1427"/>
                <a:gd name="T37" fmla="*/ 4 h 1534"/>
                <a:gd name="T38" fmla="*/ 174 w 1427"/>
                <a:gd name="T39" fmla="*/ 2 h 1534"/>
                <a:gd name="T40" fmla="*/ 168 w 1427"/>
                <a:gd name="T41" fmla="*/ 0 h 1534"/>
                <a:gd name="T42" fmla="*/ 165 w 1427"/>
                <a:gd name="T43" fmla="*/ 0 h 1534"/>
                <a:gd name="T44" fmla="*/ 165 w 1427"/>
                <a:gd name="T45" fmla="*/ 169 h 1534"/>
                <a:gd name="T46" fmla="*/ 163 w 1427"/>
                <a:gd name="T47" fmla="*/ 175 h 1534"/>
                <a:gd name="T48" fmla="*/ 160 w 1427"/>
                <a:gd name="T49" fmla="*/ 177 h 1534"/>
                <a:gd name="T50" fmla="*/ 156 w 1427"/>
                <a:gd name="T51" fmla="*/ 179 h 1534"/>
                <a:gd name="T52" fmla="*/ 147 w 1427"/>
                <a:gd name="T53" fmla="*/ 179 h 1534"/>
                <a:gd name="T54" fmla="*/ 32 w 1427"/>
                <a:gd name="T55" fmla="*/ 179 h 1534"/>
                <a:gd name="T56" fmla="*/ 24 w 1427"/>
                <a:gd name="T57" fmla="*/ 179 h 1534"/>
                <a:gd name="T58" fmla="*/ 19 w 1427"/>
                <a:gd name="T59" fmla="*/ 177 h 1534"/>
                <a:gd name="T60" fmla="*/ 16 w 1427"/>
                <a:gd name="T61" fmla="*/ 175 h 1534"/>
                <a:gd name="T62" fmla="*/ 14 w 1427"/>
                <a:gd name="T63" fmla="*/ 170 h 1534"/>
                <a:gd name="T64" fmla="*/ 14 w 1427"/>
                <a:gd name="T65" fmla="*/ 1 h 1534"/>
                <a:gd name="T66" fmla="*/ 11 w 1427"/>
                <a:gd name="T67" fmla="*/ 1 h 1534"/>
                <a:gd name="T68" fmla="*/ 5 w 1427"/>
                <a:gd name="T69" fmla="*/ 2 h 1534"/>
                <a:gd name="T70" fmla="*/ 2 w 1427"/>
                <a:gd name="T71" fmla="*/ 5 h 1534"/>
                <a:gd name="T72" fmla="*/ 0 w 1427"/>
                <a:gd name="T73" fmla="*/ 9 h 1534"/>
                <a:gd name="T74" fmla="*/ 0 w 1427"/>
                <a:gd name="T75" fmla="*/ 171 h 1534"/>
                <a:gd name="T76" fmla="*/ 0 w 1427"/>
                <a:gd name="T77" fmla="*/ 171 h 153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427"/>
                <a:gd name="T118" fmla="*/ 0 h 1534"/>
                <a:gd name="T119" fmla="*/ 1427 w 1427"/>
                <a:gd name="T120" fmla="*/ 1534 h 153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427" h="1534">
                  <a:moveTo>
                    <a:pt x="0" y="1366"/>
                  </a:moveTo>
                  <a:lnTo>
                    <a:pt x="4" y="1398"/>
                  </a:lnTo>
                  <a:lnTo>
                    <a:pt x="15" y="1429"/>
                  </a:lnTo>
                  <a:lnTo>
                    <a:pt x="31" y="1456"/>
                  </a:lnTo>
                  <a:lnTo>
                    <a:pt x="41" y="1469"/>
                  </a:lnTo>
                  <a:lnTo>
                    <a:pt x="52" y="1481"/>
                  </a:lnTo>
                  <a:lnTo>
                    <a:pt x="63" y="1492"/>
                  </a:lnTo>
                  <a:lnTo>
                    <a:pt x="76" y="1501"/>
                  </a:lnTo>
                  <a:lnTo>
                    <a:pt x="103" y="1518"/>
                  </a:lnTo>
                  <a:lnTo>
                    <a:pt x="134" y="1529"/>
                  </a:lnTo>
                  <a:lnTo>
                    <a:pt x="166" y="1534"/>
                  </a:lnTo>
                  <a:lnTo>
                    <a:pt x="1261" y="1534"/>
                  </a:lnTo>
                  <a:lnTo>
                    <a:pt x="1323" y="1518"/>
                  </a:lnTo>
                  <a:lnTo>
                    <a:pt x="1351" y="1501"/>
                  </a:lnTo>
                  <a:lnTo>
                    <a:pt x="1375" y="1481"/>
                  </a:lnTo>
                  <a:lnTo>
                    <a:pt x="1412" y="1429"/>
                  </a:lnTo>
                  <a:lnTo>
                    <a:pt x="1427" y="1366"/>
                  </a:lnTo>
                  <a:lnTo>
                    <a:pt x="1426" y="66"/>
                  </a:lnTo>
                  <a:lnTo>
                    <a:pt x="1413" y="31"/>
                  </a:lnTo>
                  <a:lnTo>
                    <a:pt x="1387" y="13"/>
                  </a:lnTo>
                  <a:lnTo>
                    <a:pt x="1342" y="0"/>
                  </a:lnTo>
                  <a:lnTo>
                    <a:pt x="1316" y="0"/>
                  </a:lnTo>
                  <a:lnTo>
                    <a:pt x="1316" y="1351"/>
                  </a:lnTo>
                  <a:lnTo>
                    <a:pt x="1303" y="1395"/>
                  </a:lnTo>
                  <a:lnTo>
                    <a:pt x="1280" y="1412"/>
                  </a:lnTo>
                  <a:lnTo>
                    <a:pt x="1241" y="1426"/>
                  </a:lnTo>
                  <a:lnTo>
                    <a:pt x="1171" y="1426"/>
                  </a:lnTo>
                  <a:lnTo>
                    <a:pt x="255" y="1428"/>
                  </a:lnTo>
                  <a:lnTo>
                    <a:pt x="185" y="1428"/>
                  </a:lnTo>
                  <a:lnTo>
                    <a:pt x="145" y="1415"/>
                  </a:lnTo>
                  <a:lnTo>
                    <a:pt x="123" y="1397"/>
                  </a:lnTo>
                  <a:lnTo>
                    <a:pt x="109" y="1353"/>
                  </a:lnTo>
                  <a:lnTo>
                    <a:pt x="109" y="2"/>
                  </a:lnTo>
                  <a:lnTo>
                    <a:pt x="84" y="2"/>
                  </a:lnTo>
                  <a:lnTo>
                    <a:pt x="39" y="15"/>
                  </a:lnTo>
                  <a:lnTo>
                    <a:pt x="12" y="33"/>
                  </a:lnTo>
                  <a:lnTo>
                    <a:pt x="0" y="68"/>
                  </a:lnTo>
                  <a:lnTo>
                    <a:pt x="0" y="1366"/>
                  </a:lnTo>
                  <a:close/>
                </a:path>
              </a:pathLst>
            </a:custGeom>
            <a:solidFill>
              <a:srgbClr val="000000"/>
            </a:solidFill>
            <a:ln w="9525">
              <a:noFill/>
              <a:round/>
              <a:headEnd/>
              <a:tailEnd/>
            </a:ln>
          </p:spPr>
          <p:txBody>
            <a:bodyPr/>
            <a:lstStyle/>
            <a:p>
              <a:endParaRPr lang="en-US"/>
            </a:p>
          </p:txBody>
        </p:sp>
        <p:sp>
          <p:nvSpPr>
            <p:cNvPr id="37911" name="Freeform 33"/>
            <p:cNvSpPr>
              <a:spLocks/>
            </p:cNvSpPr>
            <p:nvPr/>
          </p:nvSpPr>
          <p:spPr bwMode="auto">
            <a:xfrm>
              <a:off x="3634" y="1935"/>
              <a:ext cx="652" cy="73"/>
            </a:xfrm>
            <a:custGeom>
              <a:avLst/>
              <a:gdLst>
                <a:gd name="T0" fmla="*/ 5 w 1303"/>
                <a:gd name="T1" fmla="*/ 0 h 145"/>
                <a:gd name="T2" fmla="*/ 159 w 1303"/>
                <a:gd name="T3" fmla="*/ 0 h 145"/>
                <a:gd name="T4" fmla="*/ 163 w 1303"/>
                <a:gd name="T5" fmla="*/ 19 h 145"/>
                <a:gd name="T6" fmla="*/ 155 w 1303"/>
                <a:gd name="T7" fmla="*/ 14 h 145"/>
                <a:gd name="T8" fmla="*/ 10 w 1303"/>
                <a:gd name="T9" fmla="*/ 14 h 145"/>
                <a:gd name="T10" fmla="*/ 0 w 1303"/>
                <a:gd name="T11" fmla="*/ 18 h 145"/>
                <a:gd name="T12" fmla="*/ 5 w 1303"/>
                <a:gd name="T13" fmla="*/ 0 h 145"/>
                <a:gd name="T14" fmla="*/ 5 w 1303"/>
                <a:gd name="T15" fmla="*/ 0 h 145"/>
                <a:gd name="T16" fmla="*/ 0 60000 65536"/>
                <a:gd name="T17" fmla="*/ 0 60000 65536"/>
                <a:gd name="T18" fmla="*/ 0 60000 65536"/>
                <a:gd name="T19" fmla="*/ 0 60000 65536"/>
                <a:gd name="T20" fmla="*/ 0 60000 65536"/>
                <a:gd name="T21" fmla="*/ 0 60000 65536"/>
                <a:gd name="T22" fmla="*/ 0 60000 65536"/>
                <a:gd name="T23" fmla="*/ 0 60000 65536"/>
                <a:gd name="T24" fmla="*/ 0 w 1303"/>
                <a:gd name="T25" fmla="*/ 0 h 145"/>
                <a:gd name="T26" fmla="*/ 1303 w 1303"/>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03" h="145">
                  <a:moveTo>
                    <a:pt x="40" y="0"/>
                  </a:moveTo>
                  <a:lnTo>
                    <a:pt x="1270" y="0"/>
                  </a:lnTo>
                  <a:lnTo>
                    <a:pt x="1303" y="145"/>
                  </a:lnTo>
                  <a:lnTo>
                    <a:pt x="1240" y="110"/>
                  </a:lnTo>
                  <a:lnTo>
                    <a:pt x="77" y="110"/>
                  </a:lnTo>
                  <a:lnTo>
                    <a:pt x="0" y="142"/>
                  </a:lnTo>
                  <a:lnTo>
                    <a:pt x="40" y="0"/>
                  </a:lnTo>
                  <a:close/>
                </a:path>
              </a:pathLst>
            </a:custGeom>
            <a:solidFill>
              <a:srgbClr val="000000"/>
            </a:solidFill>
            <a:ln w="9525">
              <a:noFill/>
              <a:round/>
              <a:headEnd/>
              <a:tailEnd/>
            </a:ln>
          </p:spPr>
          <p:txBody>
            <a:bodyPr/>
            <a:lstStyle/>
            <a:p>
              <a:endParaRPr lang="en-US"/>
            </a:p>
          </p:txBody>
        </p:sp>
        <p:sp>
          <p:nvSpPr>
            <p:cNvPr id="37912" name="Freeform 34"/>
            <p:cNvSpPr>
              <a:spLocks/>
            </p:cNvSpPr>
            <p:nvPr/>
          </p:nvSpPr>
          <p:spPr bwMode="auto">
            <a:xfrm>
              <a:off x="4295" y="2044"/>
              <a:ext cx="299" cy="516"/>
            </a:xfrm>
            <a:custGeom>
              <a:avLst/>
              <a:gdLst>
                <a:gd name="T0" fmla="*/ 74 w 598"/>
                <a:gd name="T1" fmla="*/ 33 h 1031"/>
                <a:gd name="T2" fmla="*/ 72 w 598"/>
                <a:gd name="T3" fmla="*/ 25 h 1031"/>
                <a:gd name="T4" fmla="*/ 68 w 598"/>
                <a:gd name="T5" fmla="*/ 18 h 1031"/>
                <a:gd name="T6" fmla="*/ 66 w 598"/>
                <a:gd name="T7" fmla="*/ 15 h 1031"/>
                <a:gd name="T8" fmla="*/ 62 w 598"/>
                <a:gd name="T9" fmla="*/ 12 h 1031"/>
                <a:gd name="T10" fmla="*/ 59 w 598"/>
                <a:gd name="T11" fmla="*/ 10 h 1031"/>
                <a:gd name="T12" fmla="*/ 56 w 598"/>
                <a:gd name="T13" fmla="*/ 7 h 1031"/>
                <a:gd name="T14" fmla="*/ 49 w 598"/>
                <a:gd name="T15" fmla="*/ 4 h 1031"/>
                <a:gd name="T16" fmla="*/ 41 w 598"/>
                <a:gd name="T17" fmla="*/ 1 h 1031"/>
                <a:gd name="T18" fmla="*/ 24 w 598"/>
                <a:gd name="T19" fmla="*/ 2 h 1031"/>
                <a:gd name="T20" fmla="*/ 14 w 598"/>
                <a:gd name="T21" fmla="*/ 6 h 1031"/>
                <a:gd name="T22" fmla="*/ 9 w 598"/>
                <a:gd name="T23" fmla="*/ 10 h 1031"/>
                <a:gd name="T24" fmla="*/ 5 w 598"/>
                <a:gd name="T25" fmla="*/ 13 h 1031"/>
                <a:gd name="T26" fmla="*/ 1 w 598"/>
                <a:gd name="T27" fmla="*/ 17 h 1031"/>
                <a:gd name="T28" fmla="*/ 6 w 598"/>
                <a:gd name="T29" fmla="*/ 41 h 1031"/>
                <a:gd name="T30" fmla="*/ 7 w 598"/>
                <a:gd name="T31" fmla="*/ 33 h 1031"/>
                <a:gd name="T32" fmla="*/ 9 w 598"/>
                <a:gd name="T33" fmla="*/ 28 h 1031"/>
                <a:gd name="T34" fmla="*/ 12 w 598"/>
                <a:gd name="T35" fmla="*/ 24 h 1031"/>
                <a:gd name="T36" fmla="*/ 17 w 598"/>
                <a:gd name="T37" fmla="*/ 20 h 1031"/>
                <a:gd name="T38" fmla="*/ 20 w 598"/>
                <a:gd name="T39" fmla="*/ 17 h 1031"/>
                <a:gd name="T40" fmla="*/ 28 w 598"/>
                <a:gd name="T41" fmla="*/ 14 h 1031"/>
                <a:gd name="T42" fmla="*/ 44 w 598"/>
                <a:gd name="T43" fmla="*/ 16 h 1031"/>
                <a:gd name="T44" fmla="*/ 51 w 598"/>
                <a:gd name="T45" fmla="*/ 20 h 1031"/>
                <a:gd name="T46" fmla="*/ 54 w 598"/>
                <a:gd name="T47" fmla="*/ 24 h 1031"/>
                <a:gd name="T48" fmla="*/ 59 w 598"/>
                <a:gd name="T49" fmla="*/ 31 h 1031"/>
                <a:gd name="T50" fmla="*/ 61 w 598"/>
                <a:gd name="T51" fmla="*/ 41 h 1031"/>
                <a:gd name="T52" fmla="*/ 60 w 598"/>
                <a:gd name="T53" fmla="*/ 94 h 1031"/>
                <a:gd name="T54" fmla="*/ 59 w 598"/>
                <a:gd name="T55" fmla="*/ 99 h 1031"/>
                <a:gd name="T56" fmla="*/ 56 w 598"/>
                <a:gd name="T57" fmla="*/ 104 h 1031"/>
                <a:gd name="T58" fmla="*/ 53 w 598"/>
                <a:gd name="T59" fmla="*/ 108 h 1031"/>
                <a:gd name="T60" fmla="*/ 49 w 598"/>
                <a:gd name="T61" fmla="*/ 111 h 1031"/>
                <a:gd name="T62" fmla="*/ 44 w 598"/>
                <a:gd name="T63" fmla="*/ 114 h 1031"/>
                <a:gd name="T64" fmla="*/ 34 w 598"/>
                <a:gd name="T65" fmla="*/ 116 h 1031"/>
                <a:gd name="T66" fmla="*/ 19 w 598"/>
                <a:gd name="T67" fmla="*/ 111 h 1031"/>
                <a:gd name="T68" fmla="*/ 14 w 598"/>
                <a:gd name="T69" fmla="*/ 108 h 1031"/>
                <a:gd name="T70" fmla="*/ 10 w 598"/>
                <a:gd name="T71" fmla="*/ 104 h 1031"/>
                <a:gd name="T72" fmla="*/ 6 w 598"/>
                <a:gd name="T73" fmla="*/ 94 h 1031"/>
                <a:gd name="T74" fmla="*/ 0 w 598"/>
                <a:gd name="T75" fmla="*/ 111 h 1031"/>
                <a:gd name="T76" fmla="*/ 2 w 598"/>
                <a:gd name="T77" fmla="*/ 115 h 1031"/>
                <a:gd name="T78" fmla="*/ 6 w 598"/>
                <a:gd name="T79" fmla="*/ 118 h 1031"/>
                <a:gd name="T80" fmla="*/ 10 w 598"/>
                <a:gd name="T81" fmla="*/ 121 h 1031"/>
                <a:gd name="T82" fmla="*/ 14 w 598"/>
                <a:gd name="T83" fmla="*/ 124 h 1031"/>
                <a:gd name="T84" fmla="*/ 24 w 598"/>
                <a:gd name="T85" fmla="*/ 128 h 1031"/>
                <a:gd name="T86" fmla="*/ 34 w 598"/>
                <a:gd name="T87" fmla="*/ 129 h 1031"/>
                <a:gd name="T88" fmla="*/ 49 w 598"/>
                <a:gd name="T89" fmla="*/ 126 h 1031"/>
                <a:gd name="T90" fmla="*/ 56 w 598"/>
                <a:gd name="T91" fmla="*/ 123 h 1031"/>
                <a:gd name="T92" fmla="*/ 62 w 598"/>
                <a:gd name="T93" fmla="*/ 117 h 1031"/>
                <a:gd name="T94" fmla="*/ 66 w 598"/>
                <a:gd name="T95" fmla="*/ 115 h 1031"/>
                <a:gd name="T96" fmla="*/ 68 w 598"/>
                <a:gd name="T97" fmla="*/ 112 h 1031"/>
                <a:gd name="T98" fmla="*/ 72 w 598"/>
                <a:gd name="T99" fmla="*/ 105 h 1031"/>
                <a:gd name="T100" fmla="*/ 75 w 598"/>
                <a:gd name="T101" fmla="*/ 89 h 1031"/>
                <a:gd name="T102" fmla="*/ 75 w 598"/>
                <a:gd name="T103" fmla="*/ 41 h 103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8"/>
                <a:gd name="T157" fmla="*/ 0 h 1031"/>
                <a:gd name="T158" fmla="*/ 598 w 598"/>
                <a:gd name="T159" fmla="*/ 1031 h 103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8" h="1031">
                  <a:moveTo>
                    <a:pt x="598" y="324"/>
                  </a:moveTo>
                  <a:lnTo>
                    <a:pt x="591" y="259"/>
                  </a:lnTo>
                  <a:lnTo>
                    <a:pt x="583" y="227"/>
                  </a:lnTo>
                  <a:lnTo>
                    <a:pt x="572" y="197"/>
                  </a:lnTo>
                  <a:lnTo>
                    <a:pt x="558" y="169"/>
                  </a:lnTo>
                  <a:lnTo>
                    <a:pt x="541" y="142"/>
                  </a:lnTo>
                  <a:lnTo>
                    <a:pt x="532" y="129"/>
                  </a:lnTo>
                  <a:lnTo>
                    <a:pt x="522" y="118"/>
                  </a:lnTo>
                  <a:lnTo>
                    <a:pt x="512" y="105"/>
                  </a:lnTo>
                  <a:lnTo>
                    <a:pt x="501" y="94"/>
                  </a:lnTo>
                  <a:lnTo>
                    <a:pt x="490" y="83"/>
                  </a:lnTo>
                  <a:lnTo>
                    <a:pt x="478" y="73"/>
                  </a:lnTo>
                  <a:lnTo>
                    <a:pt x="465" y="64"/>
                  </a:lnTo>
                  <a:lnTo>
                    <a:pt x="452" y="55"/>
                  </a:lnTo>
                  <a:lnTo>
                    <a:pt x="425" y="38"/>
                  </a:lnTo>
                  <a:lnTo>
                    <a:pt x="397" y="25"/>
                  </a:lnTo>
                  <a:lnTo>
                    <a:pt x="366" y="13"/>
                  </a:lnTo>
                  <a:lnTo>
                    <a:pt x="335" y="6"/>
                  </a:lnTo>
                  <a:lnTo>
                    <a:pt x="269" y="0"/>
                  </a:lnTo>
                  <a:lnTo>
                    <a:pt x="195" y="11"/>
                  </a:lnTo>
                  <a:lnTo>
                    <a:pt x="156" y="25"/>
                  </a:lnTo>
                  <a:lnTo>
                    <a:pt x="119" y="42"/>
                  </a:lnTo>
                  <a:lnTo>
                    <a:pt x="84" y="64"/>
                  </a:lnTo>
                  <a:lnTo>
                    <a:pt x="68" y="75"/>
                  </a:lnTo>
                  <a:lnTo>
                    <a:pt x="51" y="89"/>
                  </a:lnTo>
                  <a:lnTo>
                    <a:pt x="37" y="101"/>
                  </a:lnTo>
                  <a:lnTo>
                    <a:pt x="23" y="115"/>
                  </a:lnTo>
                  <a:lnTo>
                    <a:pt x="11" y="130"/>
                  </a:lnTo>
                  <a:lnTo>
                    <a:pt x="0" y="144"/>
                  </a:lnTo>
                  <a:lnTo>
                    <a:pt x="49" y="328"/>
                  </a:lnTo>
                  <a:lnTo>
                    <a:pt x="54" y="284"/>
                  </a:lnTo>
                  <a:lnTo>
                    <a:pt x="59" y="263"/>
                  </a:lnTo>
                  <a:lnTo>
                    <a:pt x="67" y="242"/>
                  </a:lnTo>
                  <a:lnTo>
                    <a:pt x="76" y="224"/>
                  </a:lnTo>
                  <a:lnTo>
                    <a:pt x="87" y="205"/>
                  </a:lnTo>
                  <a:lnTo>
                    <a:pt x="100" y="189"/>
                  </a:lnTo>
                  <a:lnTo>
                    <a:pt x="114" y="173"/>
                  </a:lnTo>
                  <a:lnTo>
                    <a:pt x="130" y="159"/>
                  </a:lnTo>
                  <a:lnTo>
                    <a:pt x="146" y="146"/>
                  </a:lnTo>
                  <a:lnTo>
                    <a:pt x="165" y="135"/>
                  </a:lnTo>
                  <a:lnTo>
                    <a:pt x="183" y="126"/>
                  </a:lnTo>
                  <a:lnTo>
                    <a:pt x="225" y="112"/>
                  </a:lnTo>
                  <a:lnTo>
                    <a:pt x="269" y="108"/>
                  </a:lnTo>
                  <a:lnTo>
                    <a:pt x="355" y="125"/>
                  </a:lnTo>
                  <a:lnTo>
                    <a:pt x="392" y="145"/>
                  </a:lnTo>
                  <a:lnTo>
                    <a:pt x="409" y="158"/>
                  </a:lnTo>
                  <a:lnTo>
                    <a:pt x="425" y="172"/>
                  </a:lnTo>
                  <a:lnTo>
                    <a:pt x="439" y="188"/>
                  </a:lnTo>
                  <a:lnTo>
                    <a:pt x="452" y="205"/>
                  </a:lnTo>
                  <a:lnTo>
                    <a:pt x="472" y="242"/>
                  </a:lnTo>
                  <a:lnTo>
                    <a:pt x="486" y="284"/>
                  </a:lnTo>
                  <a:lnTo>
                    <a:pt x="490" y="328"/>
                  </a:lnTo>
                  <a:lnTo>
                    <a:pt x="490" y="703"/>
                  </a:lnTo>
                  <a:lnTo>
                    <a:pt x="486" y="747"/>
                  </a:lnTo>
                  <a:lnTo>
                    <a:pt x="480" y="768"/>
                  </a:lnTo>
                  <a:lnTo>
                    <a:pt x="472" y="789"/>
                  </a:lnTo>
                  <a:lnTo>
                    <a:pt x="463" y="807"/>
                  </a:lnTo>
                  <a:lnTo>
                    <a:pt x="452" y="826"/>
                  </a:lnTo>
                  <a:lnTo>
                    <a:pt x="439" y="842"/>
                  </a:lnTo>
                  <a:lnTo>
                    <a:pt x="425" y="859"/>
                  </a:lnTo>
                  <a:lnTo>
                    <a:pt x="409" y="872"/>
                  </a:lnTo>
                  <a:lnTo>
                    <a:pt x="392" y="886"/>
                  </a:lnTo>
                  <a:lnTo>
                    <a:pt x="373" y="896"/>
                  </a:lnTo>
                  <a:lnTo>
                    <a:pt x="355" y="905"/>
                  </a:lnTo>
                  <a:lnTo>
                    <a:pt x="313" y="918"/>
                  </a:lnTo>
                  <a:lnTo>
                    <a:pt x="269" y="923"/>
                  </a:lnTo>
                  <a:lnTo>
                    <a:pt x="183" y="905"/>
                  </a:lnTo>
                  <a:lnTo>
                    <a:pt x="146" y="885"/>
                  </a:lnTo>
                  <a:lnTo>
                    <a:pt x="130" y="872"/>
                  </a:lnTo>
                  <a:lnTo>
                    <a:pt x="114" y="858"/>
                  </a:lnTo>
                  <a:lnTo>
                    <a:pt x="100" y="842"/>
                  </a:lnTo>
                  <a:lnTo>
                    <a:pt x="87" y="825"/>
                  </a:lnTo>
                  <a:lnTo>
                    <a:pt x="67" y="788"/>
                  </a:lnTo>
                  <a:lnTo>
                    <a:pt x="54" y="746"/>
                  </a:lnTo>
                  <a:lnTo>
                    <a:pt x="49" y="703"/>
                  </a:lnTo>
                  <a:lnTo>
                    <a:pt x="0" y="887"/>
                  </a:lnTo>
                  <a:lnTo>
                    <a:pt x="11" y="901"/>
                  </a:lnTo>
                  <a:lnTo>
                    <a:pt x="23" y="916"/>
                  </a:lnTo>
                  <a:lnTo>
                    <a:pt x="37" y="929"/>
                  </a:lnTo>
                  <a:lnTo>
                    <a:pt x="51" y="943"/>
                  </a:lnTo>
                  <a:lnTo>
                    <a:pt x="68" y="955"/>
                  </a:lnTo>
                  <a:lnTo>
                    <a:pt x="84" y="967"/>
                  </a:lnTo>
                  <a:lnTo>
                    <a:pt x="101" y="978"/>
                  </a:lnTo>
                  <a:lnTo>
                    <a:pt x="119" y="988"/>
                  </a:lnTo>
                  <a:lnTo>
                    <a:pt x="156" y="1007"/>
                  </a:lnTo>
                  <a:lnTo>
                    <a:pt x="195" y="1020"/>
                  </a:lnTo>
                  <a:lnTo>
                    <a:pt x="233" y="1028"/>
                  </a:lnTo>
                  <a:lnTo>
                    <a:pt x="269" y="1031"/>
                  </a:lnTo>
                  <a:lnTo>
                    <a:pt x="335" y="1025"/>
                  </a:lnTo>
                  <a:lnTo>
                    <a:pt x="397" y="1007"/>
                  </a:lnTo>
                  <a:lnTo>
                    <a:pt x="425" y="993"/>
                  </a:lnTo>
                  <a:lnTo>
                    <a:pt x="452" y="977"/>
                  </a:lnTo>
                  <a:lnTo>
                    <a:pt x="478" y="958"/>
                  </a:lnTo>
                  <a:lnTo>
                    <a:pt x="501" y="936"/>
                  </a:lnTo>
                  <a:lnTo>
                    <a:pt x="512" y="925"/>
                  </a:lnTo>
                  <a:lnTo>
                    <a:pt x="522" y="914"/>
                  </a:lnTo>
                  <a:lnTo>
                    <a:pt x="532" y="901"/>
                  </a:lnTo>
                  <a:lnTo>
                    <a:pt x="541" y="889"/>
                  </a:lnTo>
                  <a:lnTo>
                    <a:pt x="558" y="862"/>
                  </a:lnTo>
                  <a:lnTo>
                    <a:pt x="572" y="833"/>
                  </a:lnTo>
                  <a:lnTo>
                    <a:pt x="591" y="772"/>
                  </a:lnTo>
                  <a:lnTo>
                    <a:pt x="598" y="706"/>
                  </a:lnTo>
                  <a:lnTo>
                    <a:pt x="598" y="324"/>
                  </a:lnTo>
                  <a:close/>
                </a:path>
              </a:pathLst>
            </a:custGeom>
            <a:solidFill>
              <a:srgbClr val="000000"/>
            </a:solidFill>
            <a:ln w="9525">
              <a:noFill/>
              <a:round/>
              <a:headEnd/>
              <a:tailEnd/>
            </a:ln>
          </p:spPr>
          <p:txBody>
            <a:bodyPr/>
            <a:lstStyle/>
            <a:p>
              <a:endParaRPr lang="en-US"/>
            </a:p>
          </p:txBody>
        </p:sp>
        <p:sp>
          <p:nvSpPr>
            <p:cNvPr id="37913" name="Freeform 36"/>
            <p:cNvSpPr>
              <a:spLocks/>
            </p:cNvSpPr>
            <p:nvPr/>
          </p:nvSpPr>
          <p:spPr bwMode="auto">
            <a:xfrm>
              <a:off x="3635" y="2097"/>
              <a:ext cx="653" cy="44"/>
            </a:xfrm>
            <a:custGeom>
              <a:avLst/>
              <a:gdLst>
                <a:gd name="T0" fmla="*/ 0 w 1305"/>
                <a:gd name="T1" fmla="*/ 0 h 89"/>
                <a:gd name="T2" fmla="*/ 164 w 1305"/>
                <a:gd name="T3" fmla="*/ 0 h 89"/>
                <a:gd name="T4" fmla="*/ 164 w 1305"/>
                <a:gd name="T5" fmla="*/ 11 h 89"/>
                <a:gd name="T6" fmla="*/ 1 w 1305"/>
                <a:gd name="T7" fmla="*/ 11 h 89"/>
                <a:gd name="T8" fmla="*/ 0 w 1305"/>
                <a:gd name="T9" fmla="*/ 0 h 89"/>
                <a:gd name="T10" fmla="*/ 0 w 1305"/>
                <a:gd name="T11" fmla="*/ 0 h 89"/>
                <a:gd name="T12" fmla="*/ 0 60000 65536"/>
                <a:gd name="T13" fmla="*/ 0 60000 65536"/>
                <a:gd name="T14" fmla="*/ 0 60000 65536"/>
                <a:gd name="T15" fmla="*/ 0 60000 65536"/>
                <a:gd name="T16" fmla="*/ 0 60000 65536"/>
                <a:gd name="T17" fmla="*/ 0 60000 65536"/>
                <a:gd name="T18" fmla="*/ 0 w 1305"/>
                <a:gd name="T19" fmla="*/ 0 h 89"/>
                <a:gd name="T20" fmla="*/ 1305 w 130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305" h="89">
                  <a:moveTo>
                    <a:pt x="0" y="0"/>
                  </a:moveTo>
                  <a:lnTo>
                    <a:pt x="1305" y="0"/>
                  </a:lnTo>
                  <a:lnTo>
                    <a:pt x="1305" y="89"/>
                  </a:lnTo>
                  <a:lnTo>
                    <a:pt x="4" y="89"/>
                  </a:lnTo>
                  <a:lnTo>
                    <a:pt x="0" y="0"/>
                  </a:lnTo>
                  <a:close/>
                </a:path>
              </a:pathLst>
            </a:custGeom>
            <a:solidFill>
              <a:srgbClr val="000000"/>
            </a:solidFill>
            <a:ln w="9525">
              <a:noFill/>
              <a:round/>
              <a:headEnd/>
              <a:tailEnd/>
            </a:ln>
          </p:spPr>
          <p:txBody>
            <a:bodyPr/>
            <a:lstStyle/>
            <a:p>
              <a:endParaRPr lang="en-US"/>
            </a:p>
          </p:txBody>
        </p:sp>
        <p:sp>
          <p:nvSpPr>
            <p:cNvPr id="37914" name="Freeform 37"/>
            <p:cNvSpPr>
              <a:spLocks/>
            </p:cNvSpPr>
            <p:nvPr/>
          </p:nvSpPr>
          <p:spPr bwMode="auto">
            <a:xfrm>
              <a:off x="3635" y="2217"/>
              <a:ext cx="653" cy="44"/>
            </a:xfrm>
            <a:custGeom>
              <a:avLst/>
              <a:gdLst>
                <a:gd name="T0" fmla="*/ 0 w 1305"/>
                <a:gd name="T1" fmla="*/ 0 h 89"/>
                <a:gd name="T2" fmla="*/ 164 w 1305"/>
                <a:gd name="T3" fmla="*/ 0 h 89"/>
                <a:gd name="T4" fmla="*/ 164 w 1305"/>
                <a:gd name="T5" fmla="*/ 11 h 89"/>
                <a:gd name="T6" fmla="*/ 1 w 1305"/>
                <a:gd name="T7" fmla="*/ 11 h 89"/>
                <a:gd name="T8" fmla="*/ 0 w 1305"/>
                <a:gd name="T9" fmla="*/ 0 h 89"/>
                <a:gd name="T10" fmla="*/ 0 w 1305"/>
                <a:gd name="T11" fmla="*/ 0 h 89"/>
                <a:gd name="T12" fmla="*/ 0 60000 65536"/>
                <a:gd name="T13" fmla="*/ 0 60000 65536"/>
                <a:gd name="T14" fmla="*/ 0 60000 65536"/>
                <a:gd name="T15" fmla="*/ 0 60000 65536"/>
                <a:gd name="T16" fmla="*/ 0 60000 65536"/>
                <a:gd name="T17" fmla="*/ 0 60000 65536"/>
                <a:gd name="T18" fmla="*/ 0 w 1305"/>
                <a:gd name="T19" fmla="*/ 0 h 89"/>
                <a:gd name="T20" fmla="*/ 1305 w 130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305" h="89">
                  <a:moveTo>
                    <a:pt x="0" y="0"/>
                  </a:moveTo>
                  <a:lnTo>
                    <a:pt x="1305" y="0"/>
                  </a:lnTo>
                  <a:lnTo>
                    <a:pt x="1305" y="89"/>
                  </a:lnTo>
                  <a:lnTo>
                    <a:pt x="4" y="89"/>
                  </a:lnTo>
                  <a:lnTo>
                    <a:pt x="0" y="0"/>
                  </a:lnTo>
                  <a:close/>
                </a:path>
              </a:pathLst>
            </a:custGeom>
            <a:solidFill>
              <a:srgbClr val="000000"/>
            </a:solidFill>
            <a:ln w="9525">
              <a:noFill/>
              <a:round/>
              <a:headEnd/>
              <a:tailEnd/>
            </a:ln>
          </p:spPr>
          <p:txBody>
            <a:bodyPr/>
            <a:lstStyle/>
            <a:p>
              <a:endParaRPr lang="en-US"/>
            </a:p>
          </p:txBody>
        </p:sp>
        <p:sp>
          <p:nvSpPr>
            <p:cNvPr id="37915" name="Freeform 38"/>
            <p:cNvSpPr>
              <a:spLocks/>
            </p:cNvSpPr>
            <p:nvPr/>
          </p:nvSpPr>
          <p:spPr bwMode="auto">
            <a:xfrm>
              <a:off x="3635" y="2298"/>
              <a:ext cx="653" cy="45"/>
            </a:xfrm>
            <a:custGeom>
              <a:avLst/>
              <a:gdLst>
                <a:gd name="T0" fmla="*/ 0 w 1305"/>
                <a:gd name="T1" fmla="*/ 0 h 89"/>
                <a:gd name="T2" fmla="*/ 164 w 1305"/>
                <a:gd name="T3" fmla="*/ 0 h 89"/>
                <a:gd name="T4" fmla="*/ 164 w 1305"/>
                <a:gd name="T5" fmla="*/ 12 h 89"/>
                <a:gd name="T6" fmla="*/ 1 w 1305"/>
                <a:gd name="T7" fmla="*/ 12 h 89"/>
                <a:gd name="T8" fmla="*/ 0 w 1305"/>
                <a:gd name="T9" fmla="*/ 0 h 89"/>
                <a:gd name="T10" fmla="*/ 0 w 1305"/>
                <a:gd name="T11" fmla="*/ 0 h 89"/>
                <a:gd name="T12" fmla="*/ 0 60000 65536"/>
                <a:gd name="T13" fmla="*/ 0 60000 65536"/>
                <a:gd name="T14" fmla="*/ 0 60000 65536"/>
                <a:gd name="T15" fmla="*/ 0 60000 65536"/>
                <a:gd name="T16" fmla="*/ 0 60000 65536"/>
                <a:gd name="T17" fmla="*/ 0 60000 65536"/>
                <a:gd name="T18" fmla="*/ 0 w 1305"/>
                <a:gd name="T19" fmla="*/ 0 h 89"/>
                <a:gd name="T20" fmla="*/ 1305 w 1305"/>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1305" h="89">
                  <a:moveTo>
                    <a:pt x="0" y="0"/>
                  </a:moveTo>
                  <a:lnTo>
                    <a:pt x="1305" y="0"/>
                  </a:lnTo>
                  <a:lnTo>
                    <a:pt x="1305" y="89"/>
                  </a:lnTo>
                  <a:lnTo>
                    <a:pt x="4" y="89"/>
                  </a:lnTo>
                  <a:lnTo>
                    <a:pt x="0" y="0"/>
                  </a:lnTo>
                  <a:close/>
                </a:path>
              </a:pathLst>
            </a:custGeom>
            <a:solidFill>
              <a:srgbClr val="000000"/>
            </a:solidFill>
            <a:ln w="9525">
              <a:noFill/>
              <a:round/>
              <a:headEnd/>
              <a:tailEnd/>
            </a:ln>
          </p:spPr>
          <p:txBody>
            <a:bodyPr/>
            <a:lstStyle/>
            <a:p>
              <a:endParaRPr lang="en-US"/>
            </a:p>
          </p:txBody>
        </p:sp>
        <p:sp>
          <p:nvSpPr>
            <p:cNvPr id="37916" name="Freeform 39"/>
            <p:cNvSpPr>
              <a:spLocks/>
            </p:cNvSpPr>
            <p:nvPr/>
          </p:nvSpPr>
          <p:spPr bwMode="auto">
            <a:xfrm>
              <a:off x="3635" y="2419"/>
              <a:ext cx="653" cy="44"/>
            </a:xfrm>
            <a:custGeom>
              <a:avLst/>
              <a:gdLst>
                <a:gd name="T0" fmla="*/ 0 w 1305"/>
                <a:gd name="T1" fmla="*/ 0 h 87"/>
                <a:gd name="T2" fmla="*/ 164 w 1305"/>
                <a:gd name="T3" fmla="*/ 0 h 87"/>
                <a:gd name="T4" fmla="*/ 164 w 1305"/>
                <a:gd name="T5" fmla="*/ 11 h 87"/>
                <a:gd name="T6" fmla="*/ 1 w 1305"/>
                <a:gd name="T7" fmla="*/ 11 h 87"/>
                <a:gd name="T8" fmla="*/ 0 w 1305"/>
                <a:gd name="T9" fmla="*/ 0 h 87"/>
                <a:gd name="T10" fmla="*/ 0 w 1305"/>
                <a:gd name="T11" fmla="*/ 0 h 87"/>
                <a:gd name="T12" fmla="*/ 0 60000 65536"/>
                <a:gd name="T13" fmla="*/ 0 60000 65536"/>
                <a:gd name="T14" fmla="*/ 0 60000 65536"/>
                <a:gd name="T15" fmla="*/ 0 60000 65536"/>
                <a:gd name="T16" fmla="*/ 0 60000 65536"/>
                <a:gd name="T17" fmla="*/ 0 60000 65536"/>
                <a:gd name="T18" fmla="*/ 0 w 1305"/>
                <a:gd name="T19" fmla="*/ 0 h 87"/>
                <a:gd name="T20" fmla="*/ 1305 w 1305"/>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1305" h="87">
                  <a:moveTo>
                    <a:pt x="0" y="0"/>
                  </a:moveTo>
                  <a:lnTo>
                    <a:pt x="1305" y="0"/>
                  </a:lnTo>
                  <a:lnTo>
                    <a:pt x="1305" y="87"/>
                  </a:lnTo>
                  <a:lnTo>
                    <a:pt x="4" y="87"/>
                  </a:lnTo>
                  <a:lnTo>
                    <a:pt x="0" y="0"/>
                  </a:lnTo>
                  <a:close/>
                </a:path>
              </a:pathLst>
            </a:custGeom>
            <a:solidFill>
              <a:srgbClr val="000000"/>
            </a:solidFill>
            <a:ln w="9525">
              <a:noFill/>
              <a:round/>
              <a:headEnd/>
              <a:tailEnd/>
            </a:ln>
          </p:spPr>
          <p:txBody>
            <a:bodyPr/>
            <a:lstStyle/>
            <a:p>
              <a:endParaRPr lang="en-US"/>
            </a:p>
          </p:txBody>
        </p:sp>
        <p:sp>
          <p:nvSpPr>
            <p:cNvPr id="37917" name="Freeform 23"/>
            <p:cNvSpPr>
              <a:spLocks/>
            </p:cNvSpPr>
            <p:nvPr/>
          </p:nvSpPr>
          <p:spPr bwMode="auto">
            <a:xfrm>
              <a:off x="3429" y="1810"/>
              <a:ext cx="1298" cy="1792"/>
            </a:xfrm>
            <a:custGeom>
              <a:avLst/>
              <a:gdLst>
                <a:gd name="T0" fmla="*/ 484 w 1298"/>
                <a:gd name="T1" fmla="*/ 92 h 1792"/>
                <a:gd name="T2" fmla="*/ 82 w 1298"/>
                <a:gd name="T3" fmla="*/ 256 h 1792"/>
                <a:gd name="T4" fmla="*/ 64 w 1298"/>
                <a:gd name="T5" fmla="*/ 403 h 1792"/>
                <a:gd name="T6" fmla="*/ 91 w 1298"/>
                <a:gd name="T7" fmla="*/ 512 h 1792"/>
                <a:gd name="T8" fmla="*/ 36 w 1298"/>
                <a:gd name="T9" fmla="*/ 576 h 1792"/>
                <a:gd name="T10" fmla="*/ 9 w 1298"/>
                <a:gd name="T11" fmla="*/ 659 h 1792"/>
                <a:gd name="T12" fmla="*/ 0 w 1298"/>
                <a:gd name="T13" fmla="*/ 686 h 1792"/>
                <a:gd name="T14" fmla="*/ 0 w 1298"/>
                <a:gd name="T15" fmla="*/ 741 h 1792"/>
                <a:gd name="T16" fmla="*/ 9 w 1298"/>
                <a:gd name="T17" fmla="*/ 777 h 1792"/>
                <a:gd name="T18" fmla="*/ 131 w 1298"/>
                <a:gd name="T19" fmla="*/ 1030 h 1792"/>
                <a:gd name="T20" fmla="*/ 41 w 1298"/>
                <a:gd name="T21" fmla="*/ 1121 h 1792"/>
                <a:gd name="T22" fmla="*/ 18 w 1298"/>
                <a:gd name="T23" fmla="*/ 1198 h 1792"/>
                <a:gd name="T24" fmla="*/ 27 w 1298"/>
                <a:gd name="T25" fmla="*/ 1271 h 1792"/>
                <a:gd name="T26" fmla="*/ 82 w 1298"/>
                <a:gd name="T27" fmla="*/ 1289 h 1792"/>
                <a:gd name="T28" fmla="*/ 228 w 1298"/>
                <a:gd name="T29" fmla="*/ 1308 h 1792"/>
                <a:gd name="T30" fmla="*/ 219 w 1298"/>
                <a:gd name="T31" fmla="*/ 1436 h 1792"/>
                <a:gd name="T32" fmla="*/ 274 w 1298"/>
                <a:gd name="T33" fmla="*/ 1445 h 1792"/>
                <a:gd name="T34" fmla="*/ 365 w 1298"/>
                <a:gd name="T35" fmla="*/ 1445 h 1792"/>
                <a:gd name="T36" fmla="*/ 621 w 1298"/>
                <a:gd name="T37" fmla="*/ 1463 h 1792"/>
                <a:gd name="T38" fmla="*/ 731 w 1298"/>
                <a:gd name="T39" fmla="*/ 1564 h 1792"/>
                <a:gd name="T40" fmla="*/ 768 w 1298"/>
                <a:gd name="T41" fmla="*/ 1619 h 1792"/>
                <a:gd name="T42" fmla="*/ 822 w 1298"/>
                <a:gd name="T43" fmla="*/ 1637 h 1792"/>
                <a:gd name="T44" fmla="*/ 1298 w 1298"/>
                <a:gd name="T45" fmla="*/ 1619 h 1792"/>
                <a:gd name="T46" fmla="*/ 1280 w 1298"/>
                <a:gd name="T47" fmla="*/ 1555 h 1792"/>
                <a:gd name="T48" fmla="*/ 1152 w 1298"/>
                <a:gd name="T49" fmla="*/ 1491 h 1792"/>
                <a:gd name="T50" fmla="*/ 1115 w 1298"/>
                <a:gd name="T51" fmla="*/ 1481 h 1792"/>
                <a:gd name="T52" fmla="*/ 1060 w 1298"/>
                <a:gd name="T53" fmla="*/ 1463 h 1792"/>
                <a:gd name="T54" fmla="*/ 1033 w 1298"/>
                <a:gd name="T55" fmla="*/ 1445 h 1792"/>
                <a:gd name="T56" fmla="*/ 978 w 1298"/>
                <a:gd name="T57" fmla="*/ 1326 h 1792"/>
                <a:gd name="T58" fmla="*/ 868 w 1298"/>
                <a:gd name="T59" fmla="*/ 1262 h 1792"/>
                <a:gd name="T60" fmla="*/ 813 w 1298"/>
                <a:gd name="T61" fmla="*/ 1244 h 1792"/>
                <a:gd name="T62" fmla="*/ 621 w 1298"/>
                <a:gd name="T63" fmla="*/ 1180 h 1792"/>
                <a:gd name="T64" fmla="*/ 493 w 1298"/>
                <a:gd name="T65" fmla="*/ 1107 h 1792"/>
                <a:gd name="T66" fmla="*/ 448 w 1298"/>
                <a:gd name="T67" fmla="*/ 1033 h 1792"/>
                <a:gd name="T68" fmla="*/ 402 w 1298"/>
                <a:gd name="T69" fmla="*/ 988 h 1792"/>
                <a:gd name="T70" fmla="*/ 429 w 1298"/>
                <a:gd name="T71" fmla="*/ 787 h 1792"/>
                <a:gd name="T72" fmla="*/ 475 w 1298"/>
                <a:gd name="T73" fmla="*/ 732 h 1792"/>
                <a:gd name="T74" fmla="*/ 475 w 1298"/>
                <a:gd name="T75" fmla="*/ 649 h 1792"/>
                <a:gd name="T76" fmla="*/ 484 w 1298"/>
                <a:gd name="T77" fmla="*/ 595 h 1792"/>
                <a:gd name="T78" fmla="*/ 466 w 1298"/>
                <a:gd name="T79" fmla="*/ 567 h 1792"/>
                <a:gd name="T80" fmla="*/ 502 w 1298"/>
                <a:gd name="T81" fmla="*/ 549 h 1792"/>
                <a:gd name="T82" fmla="*/ 612 w 1298"/>
                <a:gd name="T83" fmla="*/ 521 h 1792"/>
                <a:gd name="T84" fmla="*/ 713 w 1298"/>
                <a:gd name="T85" fmla="*/ 375 h 1792"/>
                <a:gd name="T86" fmla="*/ 740 w 1298"/>
                <a:gd name="T87" fmla="*/ 137 h 1792"/>
                <a:gd name="T88" fmla="*/ 731 w 1298"/>
                <a:gd name="T89" fmla="*/ 73 h 1792"/>
                <a:gd name="T90" fmla="*/ 704 w 1298"/>
                <a:gd name="T91" fmla="*/ 55 h 1792"/>
                <a:gd name="T92" fmla="*/ 640 w 1298"/>
                <a:gd name="T93" fmla="*/ 0 h 1792"/>
                <a:gd name="T94" fmla="*/ 557 w 1298"/>
                <a:gd name="T95" fmla="*/ 19 h 1792"/>
                <a:gd name="T96" fmla="*/ 512 w 1298"/>
                <a:gd name="T97" fmla="*/ 55 h 1792"/>
                <a:gd name="T98" fmla="*/ 502 w 1298"/>
                <a:gd name="T99" fmla="*/ 83 h 1792"/>
                <a:gd name="T100" fmla="*/ 475 w 1298"/>
                <a:gd name="T101" fmla="*/ 101 h 1792"/>
                <a:gd name="T102" fmla="*/ 484 w 1298"/>
                <a:gd name="T103" fmla="*/ 92 h 179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98"/>
                <a:gd name="T157" fmla="*/ 0 h 1792"/>
                <a:gd name="T158" fmla="*/ 1298 w 1298"/>
                <a:gd name="T159" fmla="*/ 1792 h 179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98" h="1792">
                  <a:moveTo>
                    <a:pt x="484" y="92"/>
                  </a:moveTo>
                  <a:cubicBezTo>
                    <a:pt x="245" y="141"/>
                    <a:pt x="141" y="78"/>
                    <a:pt x="82" y="256"/>
                  </a:cubicBezTo>
                  <a:cubicBezTo>
                    <a:pt x="92" y="339"/>
                    <a:pt x="87" y="332"/>
                    <a:pt x="64" y="403"/>
                  </a:cubicBezTo>
                  <a:cubicBezTo>
                    <a:pt x="71" y="440"/>
                    <a:pt x="79" y="476"/>
                    <a:pt x="91" y="512"/>
                  </a:cubicBezTo>
                  <a:cubicBezTo>
                    <a:pt x="71" y="534"/>
                    <a:pt x="53" y="551"/>
                    <a:pt x="36" y="576"/>
                  </a:cubicBezTo>
                  <a:cubicBezTo>
                    <a:pt x="34" y="583"/>
                    <a:pt x="15" y="642"/>
                    <a:pt x="9" y="659"/>
                  </a:cubicBezTo>
                  <a:cubicBezTo>
                    <a:pt x="6" y="668"/>
                    <a:pt x="0" y="686"/>
                    <a:pt x="0" y="686"/>
                  </a:cubicBezTo>
                  <a:cubicBezTo>
                    <a:pt x="24" y="757"/>
                    <a:pt x="0" y="668"/>
                    <a:pt x="0" y="741"/>
                  </a:cubicBezTo>
                  <a:cubicBezTo>
                    <a:pt x="0" y="753"/>
                    <a:pt x="9" y="777"/>
                    <a:pt x="9" y="777"/>
                  </a:cubicBezTo>
                  <a:lnTo>
                    <a:pt x="131" y="1030"/>
                  </a:lnTo>
                  <a:lnTo>
                    <a:pt x="41" y="1121"/>
                  </a:lnTo>
                  <a:cubicBezTo>
                    <a:pt x="47" y="1167"/>
                    <a:pt x="32" y="1156"/>
                    <a:pt x="18" y="1198"/>
                  </a:cubicBezTo>
                  <a:cubicBezTo>
                    <a:pt x="21" y="1222"/>
                    <a:pt x="13" y="1251"/>
                    <a:pt x="27" y="1271"/>
                  </a:cubicBezTo>
                  <a:cubicBezTo>
                    <a:pt x="38" y="1287"/>
                    <a:pt x="64" y="1283"/>
                    <a:pt x="82" y="1289"/>
                  </a:cubicBezTo>
                  <a:cubicBezTo>
                    <a:pt x="129" y="1304"/>
                    <a:pt x="228" y="1308"/>
                    <a:pt x="228" y="1308"/>
                  </a:cubicBezTo>
                  <a:cubicBezTo>
                    <a:pt x="223" y="1333"/>
                    <a:pt x="192" y="1413"/>
                    <a:pt x="219" y="1436"/>
                  </a:cubicBezTo>
                  <a:cubicBezTo>
                    <a:pt x="233" y="1448"/>
                    <a:pt x="256" y="1442"/>
                    <a:pt x="274" y="1445"/>
                  </a:cubicBezTo>
                  <a:cubicBezTo>
                    <a:pt x="335" y="1465"/>
                    <a:pt x="261" y="1445"/>
                    <a:pt x="365" y="1445"/>
                  </a:cubicBezTo>
                  <a:cubicBezTo>
                    <a:pt x="451" y="1445"/>
                    <a:pt x="536" y="1458"/>
                    <a:pt x="621" y="1463"/>
                  </a:cubicBezTo>
                  <a:cubicBezTo>
                    <a:pt x="678" y="1491"/>
                    <a:pt x="680" y="1528"/>
                    <a:pt x="731" y="1564"/>
                  </a:cubicBezTo>
                  <a:cubicBezTo>
                    <a:pt x="740" y="1590"/>
                    <a:pt x="740" y="1603"/>
                    <a:pt x="768" y="1619"/>
                  </a:cubicBezTo>
                  <a:cubicBezTo>
                    <a:pt x="785" y="1628"/>
                    <a:pt x="822" y="1637"/>
                    <a:pt x="822" y="1637"/>
                  </a:cubicBezTo>
                  <a:cubicBezTo>
                    <a:pt x="1010" y="1606"/>
                    <a:pt x="1182" y="1792"/>
                    <a:pt x="1298" y="1619"/>
                  </a:cubicBezTo>
                  <a:cubicBezTo>
                    <a:pt x="1296" y="1612"/>
                    <a:pt x="1286" y="1565"/>
                    <a:pt x="1280" y="1555"/>
                  </a:cubicBezTo>
                  <a:cubicBezTo>
                    <a:pt x="1250" y="1506"/>
                    <a:pt x="1201" y="1501"/>
                    <a:pt x="1152" y="1491"/>
                  </a:cubicBezTo>
                  <a:cubicBezTo>
                    <a:pt x="1139" y="1488"/>
                    <a:pt x="1127" y="1485"/>
                    <a:pt x="1115" y="1481"/>
                  </a:cubicBezTo>
                  <a:cubicBezTo>
                    <a:pt x="1097" y="1475"/>
                    <a:pt x="1060" y="1463"/>
                    <a:pt x="1060" y="1463"/>
                  </a:cubicBezTo>
                  <a:cubicBezTo>
                    <a:pt x="1051" y="1457"/>
                    <a:pt x="1039" y="1454"/>
                    <a:pt x="1033" y="1445"/>
                  </a:cubicBezTo>
                  <a:cubicBezTo>
                    <a:pt x="1006" y="1403"/>
                    <a:pt x="1030" y="1366"/>
                    <a:pt x="978" y="1326"/>
                  </a:cubicBezTo>
                  <a:cubicBezTo>
                    <a:pt x="946" y="1301"/>
                    <a:pt x="905" y="1278"/>
                    <a:pt x="868" y="1262"/>
                  </a:cubicBezTo>
                  <a:cubicBezTo>
                    <a:pt x="850" y="1254"/>
                    <a:pt x="813" y="1244"/>
                    <a:pt x="813" y="1244"/>
                  </a:cubicBezTo>
                  <a:cubicBezTo>
                    <a:pt x="754" y="1202"/>
                    <a:pt x="692" y="1190"/>
                    <a:pt x="621" y="1180"/>
                  </a:cubicBezTo>
                  <a:cubicBezTo>
                    <a:pt x="570" y="1163"/>
                    <a:pt x="532" y="1144"/>
                    <a:pt x="493" y="1107"/>
                  </a:cubicBezTo>
                  <a:cubicBezTo>
                    <a:pt x="483" y="1076"/>
                    <a:pt x="471" y="1056"/>
                    <a:pt x="448" y="1033"/>
                  </a:cubicBezTo>
                  <a:cubicBezTo>
                    <a:pt x="433" y="1018"/>
                    <a:pt x="402" y="988"/>
                    <a:pt x="402" y="988"/>
                  </a:cubicBezTo>
                  <a:cubicBezTo>
                    <a:pt x="407" y="949"/>
                    <a:pt x="419" y="814"/>
                    <a:pt x="429" y="787"/>
                  </a:cubicBezTo>
                  <a:cubicBezTo>
                    <a:pt x="437" y="765"/>
                    <a:pt x="460" y="750"/>
                    <a:pt x="475" y="732"/>
                  </a:cubicBezTo>
                  <a:cubicBezTo>
                    <a:pt x="495" y="669"/>
                    <a:pt x="475" y="747"/>
                    <a:pt x="475" y="649"/>
                  </a:cubicBezTo>
                  <a:cubicBezTo>
                    <a:pt x="475" y="631"/>
                    <a:pt x="481" y="613"/>
                    <a:pt x="484" y="595"/>
                  </a:cubicBezTo>
                  <a:cubicBezTo>
                    <a:pt x="478" y="586"/>
                    <a:pt x="462" y="577"/>
                    <a:pt x="466" y="567"/>
                  </a:cubicBezTo>
                  <a:cubicBezTo>
                    <a:pt x="471" y="555"/>
                    <a:pt x="489" y="553"/>
                    <a:pt x="502" y="549"/>
                  </a:cubicBezTo>
                  <a:cubicBezTo>
                    <a:pt x="540" y="538"/>
                    <a:pt x="575" y="535"/>
                    <a:pt x="612" y="521"/>
                  </a:cubicBezTo>
                  <a:cubicBezTo>
                    <a:pt x="658" y="476"/>
                    <a:pt x="675" y="425"/>
                    <a:pt x="713" y="375"/>
                  </a:cubicBezTo>
                  <a:cubicBezTo>
                    <a:pt x="726" y="296"/>
                    <a:pt x="727" y="216"/>
                    <a:pt x="740" y="137"/>
                  </a:cubicBezTo>
                  <a:cubicBezTo>
                    <a:pt x="737" y="116"/>
                    <a:pt x="740" y="93"/>
                    <a:pt x="731" y="73"/>
                  </a:cubicBezTo>
                  <a:cubicBezTo>
                    <a:pt x="727" y="63"/>
                    <a:pt x="712" y="63"/>
                    <a:pt x="704" y="55"/>
                  </a:cubicBezTo>
                  <a:cubicBezTo>
                    <a:pt x="676" y="28"/>
                    <a:pt x="679" y="13"/>
                    <a:pt x="640" y="0"/>
                  </a:cubicBezTo>
                  <a:cubicBezTo>
                    <a:pt x="635" y="1"/>
                    <a:pt x="571" y="8"/>
                    <a:pt x="557" y="19"/>
                  </a:cubicBezTo>
                  <a:cubicBezTo>
                    <a:pt x="499" y="65"/>
                    <a:pt x="579" y="33"/>
                    <a:pt x="512" y="55"/>
                  </a:cubicBezTo>
                  <a:cubicBezTo>
                    <a:pt x="509" y="64"/>
                    <a:pt x="508" y="75"/>
                    <a:pt x="502" y="83"/>
                  </a:cubicBezTo>
                  <a:cubicBezTo>
                    <a:pt x="495" y="91"/>
                    <a:pt x="485" y="96"/>
                    <a:pt x="475" y="101"/>
                  </a:cubicBezTo>
                  <a:cubicBezTo>
                    <a:pt x="471" y="103"/>
                    <a:pt x="481" y="95"/>
                    <a:pt x="484" y="92"/>
                  </a:cubicBezTo>
                  <a:close/>
                </a:path>
              </a:pathLst>
            </a:custGeom>
            <a:solidFill>
              <a:schemeClr val="tx1"/>
            </a:solidFill>
            <a:ln w="9525">
              <a:solidFill>
                <a:schemeClr val="tx1"/>
              </a:solidFill>
              <a:round/>
              <a:headEnd/>
              <a:tailEnd/>
            </a:ln>
          </p:spPr>
          <p:txBody>
            <a:bodyPr/>
            <a:lstStyle/>
            <a:p>
              <a:endParaRPr lang="en-US"/>
            </a:p>
          </p:txBody>
        </p:sp>
      </p:grpSp>
      <p:grpSp>
        <p:nvGrpSpPr>
          <p:cNvPr id="37900" name="Group 47"/>
          <p:cNvGrpSpPr>
            <a:grpSpLocks/>
          </p:cNvGrpSpPr>
          <p:nvPr/>
        </p:nvGrpSpPr>
        <p:grpSpPr bwMode="auto">
          <a:xfrm>
            <a:off x="2043886" y="3010764"/>
            <a:ext cx="1241158" cy="1104525"/>
            <a:chOff x="1701" y="1842"/>
            <a:chExt cx="1211" cy="1434"/>
          </a:xfrm>
        </p:grpSpPr>
        <p:pic>
          <p:nvPicPr>
            <p:cNvPr id="37901" name="Picture 4" descr="COFFPOT"/>
            <p:cNvPicPr>
              <a:picLocks noChangeAspect="1" noChangeArrowheads="1"/>
            </p:cNvPicPr>
            <p:nvPr/>
          </p:nvPicPr>
          <p:blipFill>
            <a:blip r:embed="rId2" cstate="print"/>
            <a:srcRect/>
            <a:stretch>
              <a:fillRect/>
            </a:stretch>
          </p:blipFill>
          <p:spPr bwMode="auto">
            <a:xfrm rot="-1741273">
              <a:off x="1927" y="1842"/>
              <a:ext cx="985" cy="1434"/>
            </a:xfrm>
            <a:prstGeom prst="rect">
              <a:avLst/>
            </a:prstGeom>
            <a:noFill/>
            <a:ln w="9525">
              <a:noFill/>
              <a:miter lim="800000"/>
              <a:headEnd/>
              <a:tailEnd/>
            </a:ln>
          </p:spPr>
        </p:pic>
        <p:sp>
          <p:nvSpPr>
            <p:cNvPr id="37902" name="Freeform 46"/>
            <p:cNvSpPr>
              <a:spLocks/>
            </p:cNvSpPr>
            <p:nvPr/>
          </p:nvSpPr>
          <p:spPr bwMode="auto">
            <a:xfrm>
              <a:off x="1701" y="2387"/>
              <a:ext cx="236" cy="723"/>
            </a:xfrm>
            <a:custGeom>
              <a:avLst/>
              <a:gdLst>
                <a:gd name="T0" fmla="*/ 178 w 236"/>
                <a:gd name="T1" fmla="*/ 0 h 723"/>
                <a:gd name="T2" fmla="*/ 95 w 236"/>
                <a:gd name="T3" fmla="*/ 37 h 723"/>
                <a:gd name="T4" fmla="*/ 86 w 236"/>
                <a:gd name="T5" fmla="*/ 64 h 723"/>
                <a:gd name="T6" fmla="*/ 68 w 236"/>
                <a:gd name="T7" fmla="*/ 83 h 723"/>
                <a:gd name="T8" fmla="*/ 31 w 236"/>
                <a:gd name="T9" fmla="*/ 156 h 723"/>
                <a:gd name="T10" fmla="*/ 4 w 236"/>
                <a:gd name="T11" fmla="*/ 293 h 723"/>
                <a:gd name="T12" fmla="*/ 13 w 236"/>
                <a:gd name="T13" fmla="*/ 494 h 723"/>
                <a:gd name="T14" fmla="*/ 41 w 236"/>
                <a:gd name="T15" fmla="*/ 485 h 723"/>
                <a:gd name="T16" fmla="*/ 50 w 236"/>
                <a:gd name="T17" fmla="*/ 512 h 723"/>
                <a:gd name="T18" fmla="*/ 132 w 236"/>
                <a:gd name="T19" fmla="*/ 540 h 723"/>
                <a:gd name="T20" fmla="*/ 159 w 236"/>
                <a:gd name="T21" fmla="*/ 549 h 723"/>
                <a:gd name="T22" fmla="*/ 178 w 236"/>
                <a:gd name="T23" fmla="*/ 604 h 723"/>
                <a:gd name="T24" fmla="*/ 223 w 236"/>
                <a:gd name="T25" fmla="*/ 723 h 723"/>
                <a:gd name="T26" fmla="*/ 214 w 236"/>
                <a:gd name="T27" fmla="*/ 640 h 723"/>
                <a:gd name="T28" fmla="*/ 196 w 236"/>
                <a:gd name="T29" fmla="*/ 320 h 723"/>
                <a:gd name="T30" fmla="*/ 187 w 236"/>
                <a:gd name="T31" fmla="*/ 211 h 723"/>
                <a:gd name="T32" fmla="*/ 169 w 236"/>
                <a:gd name="T33" fmla="*/ 156 h 723"/>
                <a:gd name="T34" fmla="*/ 178 w 236"/>
                <a:gd name="T35" fmla="*/ 0 h 7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6"/>
                <a:gd name="T55" fmla="*/ 0 h 723"/>
                <a:gd name="T56" fmla="*/ 236 w 236"/>
                <a:gd name="T57" fmla="*/ 723 h 7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6" h="723">
                  <a:moveTo>
                    <a:pt x="178" y="0"/>
                  </a:moveTo>
                  <a:cubicBezTo>
                    <a:pt x="148" y="11"/>
                    <a:pt x="125" y="27"/>
                    <a:pt x="95" y="37"/>
                  </a:cubicBezTo>
                  <a:cubicBezTo>
                    <a:pt x="92" y="46"/>
                    <a:pt x="91" y="56"/>
                    <a:pt x="86" y="64"/>
                  </a:cubicBezTo>
                  <a:cubicBezTo>
                    <a:pt x="82" y="72"/>
                    <a:pt x="72" y="75"/>
                    <a:pt x="68" y="83"/>
                  </a:cubicBezTo>
                  <a:cubicBezTo>
                    <a:pt x="29" y="164"/>
                    <a:pt x="72" y="117"/>
                    <a:pt x="31" y="156"/>
                  </a:cubicBezTo>
                  <a:cubicBezTo>
                    <a:pt x="22" y="203"/>
                    <a:pt x="11" y="245"/>
                    <a:pt x="4" y="293"/>
                  </a:cubicBezTo>
                  <a:cubicBezTo>
                    <a:pt x="7" y="360"/>
                    <a:pt x="0" y="428"/>
                    <a:pt x="13" y="494"/>
                  </a:cubicBezTo>
                  <a:cubicBezTo>
                    <a:pt x="15" y="504"/>
                    <a:pt x="32" y="481"/>
                    <a:pt x="41" y="485"/>
                  </a:cubicBezTo>
                  <a:cubicBezTo>
                    <a:pt x="50" y="489"/>
                    <a:pt x="45" y="504"/>
                    <a:pt x="50" y="512"/>
                  </a:cubicBezTo>
                  <a:cubicBezTo>
                    <a:pt x="69" y="545"/>
                    <a:pt x="93" y="535"/>
                    <a:pt x="132" y="540"/>
                  </a:cubicBezTo>
                  <a:cubicBezTo>
                    <a:pt x="141" y="543"/>
                    <a:pt x="152" y="542"/>
                    <a:pt x="159" y="549"/>
                  </a:cubicBezTo>
                  <a:cubicBezTo>
                    <a:pt x="161" y="551"/>
                    <a:pt x="177" y="601"/>
                    <a:pt x="178" y="604"/>
                  </a:cubicBezTo>
                  <a:cubicBezTo>
                    <a:pt x="190" y="645"/>
                    <a:pt x="193" y="692"/>
                    <a:pt x="223" y="723"/>
                  </a:cubicBezTo>
                  <a:cubicBezTo>
                    <a:pt x="236" y="687"/>
                    <a:pt x="225" y="675"/>
                    <a:pt x="214" y="640"/>
                  </a:cubicBezTo>
                  <a:cubicBezTo>
                    <a:pt x="194" y="441"/>
                    <a:pt x="214" y="659"/>
                    <a:pt x="196" y="320"/>
                  </a:cubicBezTo>
                  <a:cubicBezTo>
                    <a:pt x="194" y="284"/>
                    <a:pt x="193" y="247"/>
                    <a:pt x="187" y="211"/>
                  </a:cubicBezTo>
                  <a:cubicBezTo>
                    <a:pt x="184" y="192"/>
                    <a:pt x="168" y="175"/>
                    <a:pt x="169" y="156"/>
                  </a:cubicBezTo>
                  <a:cubicBezTo>
                    <a:pt x="172" y="104"/>
                    <a:pt x="175" y="52"/>
                    <a:pt x="178" y="0"/>
                  </a:cubicBezTo>
                  <a:close/>
                </a:path>
              </a:pathLst>
            </a:custGeom>
            <a:solidFill>
              <a:schemeClr val="tx1"/>
            </a:solidFill>
            <a:ln w="9525">
              <a:solidFill>
                <a:schemeClr val="tx1"/>
              </a:solidFill>
              <a:round/>
              <a:headEnd/>
              <a:tailEnd/>
            </a:ln>
          </p:spPr>
          <p:txBody>
            <a:bodyPr/>
            <a:lstStyle/>
            <a:p>
              <a:endParaRPr lang="en-US"/>
            </a:p>
          </p:txBody>
        </p:sp>
      </p:grpSp>
      <p:sp>
        <p:nvSpPr>
          <p:cNvPr id="49"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10251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405"/>
                                        </p:tgtEl>
                                        <p:attrNameLst>
                                          <p:attrName>style.visibility</p:attrName>
                                        </p:attrNameLst>
                                      </p:cBhvr>
                                      <p:to>
                                        <p:strVal val="visible"/>
                                      </p:to>
                                    </p:set>
                                    <p:anim calcmode="lin" valueType="num">
                                      <p:cBhvr additive="base">
                                        <p:cTn id="11" dur="500" fill="hold"/>
                                        <p:tgtEl>
                                          <p:spTgt spid="15405"/>
                                        </p:tgtEl>
                                        <p:attrNameLst>
                                          <p:attrName>ppt_x</p:attrName>
                                        </p:attrNameLst>
                                      </p:cBhvr>
                                      <p:tavLst>
                                        <p:tav tm="0">
                                          <p:val>
                                            <p:strVal val="1+#ppt_w/2"/>
                                          </p:val>
                                        </p:tav>
                                        <p:tav tm="100000">
                                          <p:val>
                                            <p:strVal val="#ppt_x"/>
                                          </p:val>
                                        </p:tav>
                                      </p:tavLst>
                                    </p:anim>
                                    <p:anim calcmode="lin" valueType="num">
                                      <p:cBhvr additive="base">
                                        <p:cTn id="12" dur="500" fill="hold"/>
                                        <p:tgtEl>
                                          <p:spTgt spid="154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p:cNvGrpSpPr/>
          <p:nvPr/>
        </p:nvGrpSpPr>
        <p:grpSpPr>
          <a:xfrm>
            <a:off x="4788024" y="1347614"/>
            <a:ext cx="4176464" cy="3528392"/>
            <a:chOff x="4788024" y="1347614"/>
            <a:chExt cx="4176464" cy="3528392"/>
          </a:xfrm>
        </p:grpSpPr>
        <p:graphicFrame>
          <p:nvGraphicFramePr>
            <p:cNvPr id="46" name="Content Placeholder 4"/>
            <p:cNvGraphicFramePr>
              <a:graphicFrameLocks/>
            </p:cNvGraphicFramePr>
            <p:nvPr>
              <p:extLst>
                <p:ext uri="{D42A27DB-BD31-4B8C-83A1-F6EECF244321}">
                  <p14:modId xmlns:p14="http://schemas.microsoft.com/office/powerpoint/2010/main" val="2089803740"/>
                </p:ext>
              </p:extLst>
            </p:nvPr>
          </p:nvGraphicFramePr>
          <p:xfrm>
            <a:off x="4788024" y="1347614"/>
            <a:ext cx="4176464"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2" name="Rectangle 61"/>
            <p:cNvSpPr/>
            <p:nvPr/>
          </p:nvSpPr>
          <p:spPr>
            <a:xfrm>
              <a:off x="5836971" y="3693661"/>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63" name="Rectangle 62"/>
            <p:cNvSpPr/>
            <p:nvPr/>
          </p:nvSpPr>
          <p:spPr>
            <a:xfrm>
              <a:off x="7384812" y="3669940"/>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grpSp>
      <p:sp>
        <p:nvSpPr>
          <p:cNvPr id="2" name="Title 1"/>
          <p:cNvSpPr>
            <a:spLocks noGrp="1"/>
          </p:cNvSpPr>
          <p:nvPr>
            <p:ph type="title"/>
          </p:nvPr>
        </p:nvSpPr>
        <p:spPr/>
        <p:txBody>
          <a:bodyPr>
            <a:normAutofit fontScale="90000"/>
          </a:bodyPr>
          <a:lstStyle/>
          <a:p>
            <a:r>
              <a:rPr lang="en-GB" dirty="0" smtClean="0"/>
              <a:t>Structure diagrams – Iteration</a:t>
            </a:r>
            <a:r>
              <a:rPr lang="en-GB" dirty="0" smtClean="0">
                <a:sym typeface="Symbol"/>
              </a:rPr>
              <a:t>*</a:t>
            </a:r>
            <a:endParaRPr lang="en-GB" dirty="0"/>
          </a:p>
        </p:txBody>
      </p:sp>
      <p:sp>
        <p:nvSpPr>
          <p:cNvPr id="5" name="Footer Placeholder 4"/>
          <p:cNvSpPr>
            <a:spLocks noGrp="1"/>
          </p:cNvSpPr>
          <p:nvPr>
            <p:ph type="ftr" sz="quarter" idx="17"/>
          </p:nvPr>
        </p:nvSpPr>
        <p:spPr/>
        <p:txBody>
          <a:bodyPr/>
          <a:lstStyle/>
          <a:p>
            <a:r>
              <a:rPr lang="fr-FR" dirty="0" smtClean="0"/>
              <a:t>YDF 2015/16 Lecture 7 AMC</a:t>
            </a:r>
            <a:endParaRPr lang="en-GB" dirty="0" smtClean="0"/>
          </a:p>
        </p:txBody>
      </p:sp>
      <p:cxnSp>
        <p:nvCxnSpPr>
          <p:cNvPr id="39" name="Straight Connector 38"/>
          <p:cNvCxnSpPr/>
          <p:nvPr/>
        </p:nvCxnSpPr>
        <p:spPr>
          <a:xfrm>
            <a:off x="1835696" y="3219822"/>
            <a:ext cx="936104"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899592" y="3219822"/>
            <a:ext cx="936104" cy="50405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0552" y="3075806"/>
            <a:ext cx="2169240" cy="540825"/>
          </a:xfrm>
          <a:prstGeom prst="rect">
            <a:avLst/>
          </a:prstGeom>
          <a:no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p:cNvSpPr/>
          <p:nvPr/>
        </p:nvSpPr>
        <p:spPr>
          <a:xfrm>
            <a:off x="2051720" y="3092169"/>
            <a:ext cx="1017112" cy="540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i="1" kern="1200" dirty="0" smtClean="0">
                <a:solidFill>
                  <a:schemeClr val="tx1"/>
                </a:solidFill>
              </a:rPr>
              <a:t>false</a:t>
            </a:r>
            <a:endParaRPr lang="en-GB" sz="2200" i="1" kern="1200" dirty="0">
              <a:solidFill>
                <a:schemeClr val="tx1"/>
              </a:solidFill>
            </a:endParaRPr>
          </a:p>
        </p:txBody>
      </p:sp>
      <p:sp>
        <p:nvSpPr>
          <p:cNvPr id="57" name="Rectangle 56"/>
          <p:cNvSpPr/>
          <p:nvPr/>
        </p:nvSpPr>
        <p:spPr>
          <a:xfrm>
            <a:off x="690175" y="3092169"/>
            <a:ext cx="924997" cy="540825"/>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i="1" kern="1200" dirty="0" smtClean="0">
                <a:solidFill>
                  <a:schemeClr val="tx1"/>
                </a:solidFill>
              </a:rPr>
              <a:t>true</a:t>
            </a:r>
            <a:endParaRPr lang="en-GB" sz="2200" i="1" kern="1200" dirty="0">
              <a:solidFill>
                <a:schemeClr val="tx1"/>
              </a:solidFill>
            </a:endParaRPr>
          </a:p>
        </p:txBody>
      </p:sp>
      <p:grpSp>
        <p:nvGrpSpPr>
          <p:cNvPr id="59" name="Group 58"/>
          <p:cNvGrpSpPr/>
          <p:nvPr/>
        </p:nvGrpSpPr>
        <p:grpSpPr>
          <a:xfrm>
            <a:off x="5220072" y="3183053"/>
            <a:ext cx="2673296" cy="602341"/>
            <a:chOff x="5220072" y="3183053"/>
            <a:chExt cx="2673296" cy="602341"/>
          </a:xfrm>
        </p:grpSpPr>
        <p:cxnSp>
          <p:nvCxnSpPr>
            <p:cNvPr id="47" name="Straight Connector 46"/>
            <p:cNvCxnSpPr/>
            <p:nvPr/>
          </p:nvCxnSpPr>
          <p:spPr>
            <a:xfrm>
              <a:off x="6516216" y="3243622"/>
              <a:ext cx="936104" cy="50405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580112" y="3243622"/>
              <a:ext cx="936104" cy="50405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876256" y="3244569"/>
              <a:ext cx="1017112" cy="540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i="1" kern="1200" dirty="0" smtClean="0">
                  <a:solidFill>
                    <a:schemeClr val="tx1"/>
                  </a:solidFill>
                </a:rPr>
                <a:t>false</a:t>
              </a:r>
              <a:endParaRPr lang="en-GB" sz="2200" i="1" kern="1200" dirty="0">
                <a:solidFill>
                  <a:schemeClr val="tx1"/>
                </a:solidFill>
              </a:endParaRPr>
            </a:p>
          </p:txBody>
        </p:sp>
        <p:sp>
          <p:nvSpPr>
            <p:cNvPr id="58" name="Rectangle 57"/>
            <p:cNvSpPr/>
            <p:nvPr/>
          </p:nvSpPr>
          <p:spPr>
            <a:xfrm>
              <a:off x="5220072" y="3183053"/>
              <a:ext cx="924997" cy="540825"/>
            </a:xfrm>
            <a:prstGeom prst="rect">
              <a:avLst/>
            </a:prstGeom>
            <a:ln>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i="1" kern="1200" dirty="0" smtClean="0">
                  <a:solidFill>
                    <a:schemeClr val="tx1"/>
                  </a:solidFill>
                </a:rPr>
                <a:t>true</a:t>
              </a:r>
              <a:endParaRPr lang="en-GB" sz="2200" i="1" kern="1200" dirty="0">
                <a:solidFill>
                  <a:schemeClr val="tx1"/>
                </a:solidFill>
              </a:endParaRPr>
            </a:p>
          </p:txBody>
        </p:sp>
      </p:grpSp>
      <p:graphicFrame>
        <p:nvGraphicFramePr>
          <p:cNvPr id="33" name="Content Placeholder 4"/>
          <p:cNvGraphicFramePr>
            <a:graphicFrameLocks/>
          </p:cNvGraphicFramePr>
          <p:nvPr>
            <p:extLst>
              <p:ext uri="{D42A27DB-BD31-4B8C-83A1-F6EECF244321}">
                <p14:modId xmlns:p14="http://schemas.microsoft.com/office/powerpoint/2010/main" val="3312866712"/>
              </p:ext>
            </p:extLst>
          </p:nvPr>
        </p:nvGraphicFramePr>
        <p:xfrm>
          <a:off x="179512" y="1275606"/>
          <a:ext cx="4176464" cy="35283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2" name="Rectangle 21"/>
          <p:cNvSpPr/>
          <p:nvPr/>
        </p:nvSpPr>
        <p:spPr>
          <a:xfrm>
            <a:off x="4111872" y="3363838"/>
            <a:ext cx="316112" cy="461665"/>
          </a:xfrm>
          <a:prstGeom prst="rect">
            <a:avLst/>
          </a:prstGeom>
        </p:spPr>
        <p:txBody>
          <a:bodyPr wrap="none">
            <a:spAutoFit/>
          </a:bodyPr>
          <a:lstStyle/>
          <a:p>
            <a:r>
              <a:rPr lang="en-GB" sz="2400" b="1" dirty="0" smtClean="0">
                <a:solidFill>
                  <a:schemeClr val="bg1"/>
                </a:solidFill>
                <a:sym typeface="Symbol"/>
              </a:rPr>
              <a:t>*</a:t>
            </a:r>
            <a:endParaRPr lang="en-GB" sz="2400" b="1" dirty="0">
              <a:solidFill>
                <a:schemeClr val="bg1"/>
              </a:solidFill>
            </a:endParaRPr>
          </a:p>
        </p:txBody>
      </p:sp>
      <p:sp>
        <p:nvSpPr>
          <p:cNvPr id="23" name="Rectangle 22"/>
          <p:cNvSpPr/>
          <p:nvPr/>
        </p:nvSpPr>
        <p:spPr>
          <a:xfrm>
            <a:off x="1213595" y="3444972"/>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24" name="Rectangle 23"/>
          <p:cNvSpPr/>
          <p:nvPr/>
        </p:nvSpPr>
        <p:spPr>
          <a:xfrm>
            <a:off x="2760734" y="3478237"/>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25" name="Rectangle 24"/>
          <p:cNvSpPr/>
          <p:nvPr/>
        </p:nvSpPr>
        <p:spPr>
          <a:xfrm>
            <a:off x="8693008" y="3462828"/>
            <a:ext cx="316112" cy="461665"/>
          </a:xfrm>
          <a:prstGeom prst="rect">
            <a:avLst/>
          </a:prstGeom>
        </p:spPr>
        <p:txBody>
          <a:bodyPr wrap="none">
            <a:spAutoFit/>
          </a:bodyPr>
          <a:lstStyle/>
          <a:p>
            <a:r>
              <a:rPr lang="en-GB" sz="2400" b="1" dirty="0" smtClean="0">
                <a:solidFill>
                  <a:schemeClr val="bg1"/>
                </a:solidFill>
                <a:sym typeface="Symbol"/>
              </a:rPr>
              <a:t>*</a:t>
            </a:r>
            <a:endParaRPr lang="en-GB" sz="2400" b="1" dirty="0">
              <a:solidFill>
                <a:schemeClr val="bg1"/>
              </a:solidFill>
            </a:endParaRPr>
          </a:p>
        </p:txBody>
      </p:sp>
    </p:spTree>
    <p:extLst>
      <p:ext uri="{BB962C8B-B14F-4D97-AF65-F5344CB8AC3E}">
        <p14:creationId xmlns:p14="http://schemas.microsoft.com/office/powerpoint/2010/main" val="88716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noAutofit/>
          </a:bodyPr>
          <a:lstStyle/>
          <a:p>
            <a:r>
              <a:rPr lang="en-GB" sz="2800" dirty="0" smtClean="0"/>
              <a:t>Which of the three basic structures are involved in these?</a:t>
            </a:r>
          </a:p>
        </p:txBody>
      </p:sp>
      <p:sp>
        <p:nvSpPr>
          <p:cNvPr id="27650" name="Rectangle 6"/>
          <p:cNvSpPr>
            <a:spLocks noGrp="1" noChangeArrowheads="1"/>
          </p:cNvSpPr>
          <p:nvPr>
            <p:ph type="sldNum" sz="quarter" idx="12"/>
          </p:nvPr>
        </p:nvSpPr>
        <p:spPr/>
        <p:txBody>
          <a:bodyPr>
            <a:normAutofit fontScale="47500" lnSpcReduction="20000"/>
          </a:bodyPr>
          <a:lstStyle/>
          <a:p>
            <a:fld id="{48FEFE15-AC8E-4343-895C-3788BAA8C016}" type="slidenum">
              <a:rPr lang="en-GB" smtClean="0"/>
              <a:pPr/>
              <a:t>17</a:t>
            </a:fld>
            <a:endParaRPr lang="en-GB"/>
          </a:p>
        </p:txBody>
      </p:sp>
      <p:sp>
        <p:nvSpPr>
          <p:cNvPr id="24581" name="Rectangle 3"/>
          <p:cNvSpPr>
            <a:spLocks noGrp="1" noChangeArrowheads="1"/>
          </p:cNvSpPr>
          <p:nvPr>
            <p:ph sz="quarter" idx="1"/>
          </p:nvPr>
        </p:nvSpPr>
        <p:spPr/>
        <p:txBody>
          <a:bodyPr>
            <a:normAutofit fontScale="92500" lnSpcReduction="20000"/>
          </a:bodyPr>
          <a:lstStyle/>
          <a:p>
            <a:r>
              <a:rPr lang="en-GB" dirty="0" smtClean="0"/>
              <a:t>Getting dressed</a:t>
            </a:r>
          </a:p>
          <a:p>
            <a:r>
              <a:rPr lang="en-GB" dirty="0" smtClean="0"/>
              <a:t>Brushing teeth</a:t>
            </a:r>
          </a:p>
          <a:p>
            <a:r>
              <a:rPr lang="en-GB" dirty="0" smtClean="0"/>
              <a:t>Playing tennis</a:t>
            </a:r>
          </a:p>
          <a:p>
            <a:r>
              <a:rPr lang="en-GB" dirty="0" smtClean="0"/>
              <a:t>Beating cream</a:t>
            </a:r>
          </a:p>
          <a:p>
            <a:r>
              <a:rPr lang="en-GB" dirty="0" smtClean="0"/>
              <a:t>Swimming</a:t>
            </a:r>
          </a:p>
          <a:p>
            <a:r>
              <a:rPr lang="en-GB" dirty="0" smtClean="0"/>
              <a:t>Eating</a:t>
            </a:r>
          </a:p>
          <a:p>
            <a:r>
              <a:rPr lang="en-GB" dirty="0" smtClean="0"/>
              <a:t>Sunbathing</a:t>
            </a:r>
          </a:p>
          <a:p>
            <a:r>
              <a:rPr lang="en-GB" dirty="0" smtClean="0"/>
              <a:t>In a program simulating a Juke Box selection</a:t>
            </a:r>
          </a:p>
          <a:p>
            <a:endParaRPr lang="en-GB" dirty="0" smtClean="0"/>
          </a:p>
        </p:txBody>
      </p:sp>
      <p:sp>
        <p:nvSpPr>
          <p:cNvPr id="10"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198019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a:xfrm>
            <a:off x="323528" y="171450"/>
            <a:ext cx="8442520" cy="742950"/>
          </a:xfrm>
        </p:spPr>
        <p:txBody>
          <a:bodyPr>
            <a:noAutofit/>
          </a:bodyPr>
          <a:lstStyle/>
          <a:p>
            <a:r>
              <a:rPr lang="en-GB" sz="2400" dirty="0" smtClean="0"/>
              <a:t>Coping with idiots – full specification to cover all coffee possibilities</a:t>
            </a:r>
          </a:p>
        </p:txBody>
      </p:sp>
      <p:sp>
        <p:nvSpPr>
          <p:cNvPr id="28674" name="Rectangle 6"/>
          <p:cNvSpPr>
            <a:spLocks noGrp="1" noChangeArrowheads="1"/>
          </p:cNvSpPr>
          <p:nvPr>
            <p:ph type="sldNum" sz="quarter" idx="12"/>
          </p:nvPr>
        </p:nvSpPr>
        <p:spPr/>
        <p:txBody>
          <a:bodyPr>
            <a:normAutofit fontScale="47500" lnSpcReduction="20000"/>
          </a:bodyPr>
          <a:lstStyle/>
          <a:p>
            <a:fld id="{2C1E94FF-9F08-4F3F-85A4-0618FDABA3A5}" type="slidenum">
              <a:rPr lang="en-GB" smtClean="0"/>
              <a:pPr/>
              <a:t>18</a:t>
            </a:fld>
            <a:endParaRPr lang="en-GB"/>
          </a:p>
        </p:txBody>
      </p:sp>
      <p:sp>
        <p:nvSpPr>
          <p:cNvPr id="18435" name="Rectangle 3"/>
          <p:cNvSpPr>
            <a:spLocks noGrp="1" noChangeArrowheads="1"/>
          </p:cNvSpPr>
          <p:nvPr>
            <p:ph sz="quarter" idx="1"/>
          </p:nvPr>
        </p:nvSpPr>
        <p:spPr/>
        <p:txBody>
          <a:bodyPr>
            <a:normAutofit fontScale="85000" lnSpcReduction="20000"/>
          </a:bodyPr>
          <a:lstStyle/>
          <a:p>
            <a:r>
              <a:rPr lang="en-GB" dirty="0" smtClean="0"/>
              <a:t>Where are the mugs?</a:t>
            </a:r>
          </a:p>
          <a:p>
            <a:r>
              <a:rPr lang="en-GB" dirty="0" smtClean="0"/>
              <a:t>Is the coffee in the pot?</a:t>
            </a:r>
          </a:p>
          <a:p>
            <a:r>
              <a:rPr lang="en-GB" dirty="0" smtClean="0"/>
              <a:t>Which cups shall I use?</a:t>
            </a:r>
          </a:p>
          <a:p>
            <a:r>
              <a:rPr lang="en-GB" dirty="0" smtClean="0"/>
              <a:t>How full is full?</a:t>
            </a:r>
          </a:p>
          <a:p>
            <a:r>
              <a:rPr lang="en-GB" dirty="0" smtClean="0"/>
              <a:t>What if I want a second cup?</a:t>
            </a:r>
          </a:p>
          <a:p>
            <a:r>
              <a:rPr lang="en-GB" dirty="0" smtClean="0"/>
              <a:t>What if the lid comes off the pot if I tip it!</a:t>
            </a:r>
          </a:p>
          <a:p>
            <a:r>
              <a:rPr lang="en-GB" dirty="0" smtClean="0"/>
              <a:t>What if the mug is dirty</a:t>
            </a:r>
          </a:p>
          <a:p>
            <a:r>
              <a:rPr lang="en-GB" dirty="0" smtClean="0"/>
              <a:t>What about the milk?</a:t>
            </a:r>
          </a:p>
          <a:p>
            <a:r>
              <a:rPr lang="en-GB" dirty="0" smtClean="0"/>
              <a:t>Can I put sugar in?</a:t>
            </a:r>
          </a:p>
          <a:p>
            <a:endParaRPr lang="en-GB" dirty="0" smtClean="0"/>
          </a:p>
        </p:txBody>
      </p:sp>
      <p:sp>
        <p:nvSpPr>
          <p:cNvPr id="10"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259564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 calcmode="lin" valueType="num">
                                      <p:cBhvr additive="base">
                                        <p:cTn id="19" dur="500" fill="hold"/>
                                        <p:tgtEl>
                                          <p:spTgt spid="184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8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8435">
                                            <p:txEl>
                                              <p:pRg st="3" end="3"/>
                                            </p:txEl>
                                          </p:spTgt>
                                        </p:tgtEl>
                                        <p:attrNameLst>
                                          <p:attrName>style.visibility</p:attrName>
                                        </p:attrNameLst>
                                      </p:cBhvr>
                                      <p:to>
                                        <p:strVal val="visible"/>
                                      </p:to>
                                    </p:set>
                                    <p:anim calcmode="lin" valueType="num">
                                      <p:cBhvr additive="base">
                                        <p:cTn id="25" dur="500" fill="hold"/>
                                        <p:tgtEl>
                                          <p:spTgt spid="1843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84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8435">
                                            <p:txEl>
                                              <p:pRg st="4" end="4"/>
                                            </p:txEl>
                                          </p:spTgt>
                                        </p:tgtEl>
                                        <p:attrNameLst>
                                          <p:attrName>style.visibility</p:attrName>
                                        </p:attrNameLst>
                                      </p:cBhvr>
                                      <p:to>
                                        <p:strVal val="visible"/>
                                      </p:to>
                                    </p:set>
                                    <p:anim calcmode="lin" valueType="num">
                                      <p:cBhvr additive="base">
                                        <p:cTn id="31" dur="500" fill="hold"/>
                                        <p:tgtEl>
                                          <p:spTgt spid="1843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84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8435">
                                            <p:txEl>
                                              <p:pRg st="5" end="5"/>
                                            </p:txEl>
                                          </p:spTgt>
                                        </p:tgtEl>
                                        <p:attrNameLst>
                                          <p:attrName>style.visibility</p:attrName>
                                        </p:attrNameLst>
                                      </p:cBhvr>
                                      <p:to>
                                        <p:strVal val="visible"/>
                                      </p:to>
                                    </p:set>
                                    <p:anim calcmode="lin" valueType="num">
                                      <p:cBhvr additive="base">
                                        <p:cTn id="37" dur="500" fill="hold"/>
                                        <p:tgtEl>
                                          <p:spTgt spid="1843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84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8435">
                                            <p:txEl>
                                              <p:pRg st="6" end="6"/>
                                            </p:txEl>
                                          </p:spTgt>
                                        </p:tgtEl>
                                        <p:attrNameLst>
                                          <p:attrName>style.visibility</p:attrName>
                                        </p:attrNameLst>
                                      </p:cBhvr>
                                      <p:to>
                                        <p:strVal val="visible"/>
                                      </p:to>
                                    </p:set>
                                    <p:anim calcmode="lin" valueType="num">
                                      <p:cBhvr additive="base">
                                        <p:cTn id="43" dur="500" fill="hold"/>
                                        <p:tgtEl>
                                          <p:spTgt spid="1843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84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8435">
                                            <p:txEl>
                                              <p:pRg st="7" end="7"/>
                                            </p:txEl>
                                          </p:spTgt>
                                        </p:tgtEl>
                                        <p:attrNameLst>
                                          <p:attrName>style.visibility</p:attrName>
                                        </p:attrNameLst>
                                      </p:cBhvr>
                                      <p:to>
                                        <p:strVal val="visible"/>
                                      </p:to>
                                    </p:set>
                                    <p:anim calcmode="lin" valueType="num">
                                      <p:cBhvr additive="base">
                                        <p:cTn id="49" dur="500" fill="hold"/>
                                        <p:tgtEl>
                                          <p:spTgt spid="1843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84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18435">
                                            <p:txEl>
                                              <p:pRg st="8" end="8"/>
                                            </p:txEl>
                                          </p:spTgt>
                                        </p:tgtEl>
                                        <p:attrNameLst>
                                          <p:attrName>style.visibility</p:attrName>
                                        </p:attrNameLst>
                                      </p:cBhvr>
                                      <p:to>
                                        <p:strVal val="visible"/>
                                      </p:to>
                                    </p:set>
                                    <p:anim calcmode="lin" valueType="num">
                                      <p:cBhvr additive="base">
                                        <p:cTn id="55" dur="500" fill="hold"/>
                                        <p:tgtEl>
                                          <p:spTgt spid="1843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843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GB" smtClean="0"/>
              <a:t>Formal and informal specification</a:t>
            </a:r>
          </a:p>
        </p:txBody>
      </p:sp>
      <p:sp>
        <p:nvSpPr>
          <p:cNvPr id="29698" name="Rectangle 6"/>
          <p:cNvSpPr>
            <a:spLocks noGrp="1" noChangeArrowheads="1"/>
          </p:cNvSpPr>
          <p:nvPr>
            <p:ph type="sldNum" sz="quarter" idx="12"/>
          </p:nvPr>
        </p:nvSpPr>
        <p:spPr/>
        <p:txBody>
          <a:bodyPr>
            <a:normAutofit fontScale="47500" lnSpcReduction="20000"/>
          </a:bodyPr>
          <a:lstStyle/>
          <a:p>
            <a:fld id="{BAE4CAB1-40F7-41CA-97E1-0C66CDBDBBCA}" type="slidenum">
              <a:rPr lang="en-GB" smtClean="0"/>
              <a:pPr/>
              <a:t>19</a:t>
            </a:fld>
            <a:endParaRPr lang="en-GB"/>
          </a:p>
        </p:txBody>
      </p:sp>
      <p:sp>
        <p:nvSpPr>
          <p:cNvPr id="152579" name="Rectangle 3"/>
          <p:cNvSpPr>
            <a:spLocks noGrp="1" noChangeArrowheads="1"/>
          </p:cNvSpPr>
          <p:nvPr>
            <p:ph sz="quarter" idx="1"/>
          </p:nvPr>
        </p:nvSpPr>
        <p:spPr>
          <a:xfrm>
            <a:off x="323528" y="1200150"/>
            <a:ext cx="8442520" cy="3603848"/>
          </a:xfrm>
        </p:spPr>
        <p:txBody>
          <a:bodyPr>
            <a:normAutofit fontScale="77500" lnSpcReduction="20000"/>
          </a:bodyPr>
          <a:lstStyle/>
          <a:p>
            <a:pPr>
              <a:lnSpc>
                <a:spcPct val="120000"/>
              </a:lnSpc>
            </a:pPr>
            <a:r>
              <a:rPr lang="en-GB" dirty="0" smtClean="0"/>
              <a:t>If a system is particularly critical (people will die if the software fails or companies will lose billions if there are errors in the code) then capturing a correct specification is very important</a:t>
            </a:r>
          </a:p>
          <a:p>
            <a:pPr>
              <a:lnSpc>
                <a:spcPct val="120000"/>
              </a:lnSpc>
            </a:pPr>
            <a:r>
              <a:rPr lang="en-GB" dirty="0" smtClean="0"/>
              <a:t>All specifications start ‘informally’ when the client explains what they want</a:t>
            </a:r>
          </a:p>
          <a:p>
            <a:pPr>
              <a:lnSpc>
                <a:spcPct val="120000"/>
              </a:lnSpc>
            </a:pPr>
            <a:r>
              <a:rPr lang="en-GB" dirty="0" smtClean="0"/>
              <a:t>In the cases above, the specification is made more exact by using formal methods (based on sets and logic) so that there should be no ambiguity about the structure and behaviour of the system</a:t>
            </a:r>
          </a:p>
        </p:txBody>
      </p:sp>
      <p:sp>
        <p:nvSpPr>
          <p:cNvPr id="10"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227076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000" dirty="0" smtClean="0"/>
              <a:t>Beans on toast </a:t>
            </a:r>
            <a:r>
              <a:rPr lang="en-GB" sz="3600" dirty="0" smtClean="0"/>
              <a:t>– A step by step approach </a:t>
            </a:r>
            <a:r>
              <a:rPr lang="en-GB" sz="3600" dirty="0" smtClean="0">
                <a:sym typeface="Wingdings" pitchFamily="2" charset="2"/>
              </a:rPr>
              <a:t></a:t>
            </a:r>
            <a:endParaRPr lang="en-GB" sz="3600" dirty="0"/>
          </a:p>
        </p:txBody>
      </p:sp>
      <p:sp>
        <p:nvSpPr>
          <p:cNvPr id="4" name="Content Placeholder 3"/>
          <p:cNvSpPr>
            <a:spLocks noGrp="1"/>
          </p:cNvSpPr>
          <p:nvPr>
            <p:ph sz="quarter" idx="1"/>
          </p:nvPr>
        </p:nvSpPr>
        <p:spPr>
          <a:xfrm>
            <a:off x="6876256" y="1424318"/>
            <a:ext cx="1888704" cy="3311119"/>
          </a:xfrm>
        </p:spPr>
        <p:txBody>
          <a:bodyPr/>
          <a:lstStyle/>
          <a:p>
            <a:r>
              <a:rPr lang="en-GB" dirty="0" smtClean="0"/>
              <a:t>What to do first ?</a:t>
            </a:r>
            <a:endParaRPr lang="en-GB" dirty="0"/>
          </a:p>
        </p:txBody>
      </p:sp>
      <p:pic>
        <p:nvPicPr>
          <p:cNvPr id="22531" name="Picture 3" descr="C:\Users\fy02\AppData\Local\Microsoft\Windows\Temporary Internet Files\Content.IE5\JU6A6UUJ\262[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9184" b="29710"/>
          <a:stretch/>
        </p:blipFill>
        <p:spPr bwMode="auto">
          <a:xfrm>
            <a:off x="162952" y="2640396"/>
            <a:ext cx="2222420" cy="913543"/>
          </a:xfrm>
          <a:prstGeom prst="rect">
            <a:avLst/>
          </a:prstGeom>
          <a:noFill/>
          <a:extLst>
            <a:ext uri="{909E8E84-426E-40DD-AFC4-6F175D3DCCD1}">
              <a14:hiddenFill xmlns:a14="http://schemas.microsoft.com/office/drawing/2010/main">
                <a:solidFill>
                  <a:srgbClr val="FFFFFF"/>
                </a:solidFill>
              </a14:hiddenFill>
            </a:ext>
          </a:extLst>
        </p:spPr>
      </p:pic>
      <p:pic>
        <p:nvPicPr>
          <p:cNvPr id="22535" name="Picture 7" descr="C:\Users\fy02\AppData\Local\Microsoft\Windows\Temporary Internet Files\Content.IE5\6ZAKI980\7792317330_ddd3dec142_k[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816"/>
          <a:stretch/>
        </p:blipFill>
        <p:spPr bwMode="auto">
          <a:xfrm>
            <a:off x="414838" y="1142288"/>
            <a:ext cx="2293129" cy="1408922"/>
          </a:xfrm>
          <a:prstGeom prst="rect">
            <a:avLst/>
          </a:prstGeom>
          <a:noFill/>
          <a:extLst>
            <a:ext uri="{909E8E84-426E-40DD-AFC4-6F175D3DCCD1}">
              <a14:hiddenFill xmlns:a14="http://schemas.microsoft.com/office/drawing/2010/main">
                <a:solidFill>
                  <a:srgbClr val="FFFFFF"/>
                </a:solidFill>
              </a14:hiddenFill>
            </a:ext>
          </a:extLst>
        </p:spPr>
      </p:pic>
      <p:pic>
        <p:nvPicPr>
          <p:cNvPr id="22537" name="Picture 9" descr="C:\Users\fy02\AppData\Local\Microsoft\Windows\Temporary Internet Files\Content.IE5\JU6A6UUJ\165056363[1].jpg"/>
          <p:cNvPicPr>
            <a:picLocks noChangeAspect="1" noChangeArrowheads="1"/>
          </p:cNvPicPr>
          <p:nvPr/>
        </p:nvPicPr>
        <p:blipFill rotWithShape="1">
          <a:blip r:embed="rId4">
            <a:extLst>
              <a:ext uri="{28A0092B-C50C-407E-A947-70E740481C1C}">
                <a14:useLocalDpi xmlns:a14="http://schemas.microsoft.com/office/drawing/2010/main" val="0"/>
              </a:ext>
            </a:extLst>
          </a:blip>
          <a:srcRect l="12078" t="8960" r="7970" b="14090"/>
          <a:stretch/>
        </p:blipFill>
        <p:spPr bwMode="auto">
          <a:xfrm>
            <a:off x="2951728" y="1424319"/>
            <a:ext cx="1017406" cy="1024912"/>
          </a:xfrm>
          <a:prstGeom prst="rect">
            <a:avLst/>
          </a:prstGeom>
          <a:noFill/>
          <a:extLst>
            <a:ext uri="{909E8E84-426E-40DD-AFC4-6F175D3DCCD1}">
              <a14:hiddenFill xmlns:a14="http://schemas.microsoft.com/office/drawing/2010/main">
                <a:solidFill>
                  <a:srgbClr val="FFFFFF"/>
                </a:solidFill>
              </a14:hiddenFill>
            </a:ext>
          </a:extLst>
        </p:spPr>
      </p:pic>
      <p:pic>
        <p:nvPicPr>
          <p:cNvPr id="22539" name="Picture 11" descr="C:\Users\fy02\AppData\Local\Microsoft\Windows\Temporary Internet Files\Content.IE5\RWNJPIE3\100px-Slice-of-bread-clipart-sm[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6571" y="1350130"/>
            <a:ext cx="1081554" cy="1059923"/>
          </a:xfrm>
          <a:prstGeom prst="rect">
            <a:avLst/>
          </a:prstGeom>
          <a:noFill/>
          <a:extLst>
            <a:ext uri="{909E8E84-426E-40DD-AFC4-6F175D3DCCD1}">
              <a14:hiddenFill xmlns:a14="http://schemas.microsoft.com/office/drawing/2010/main">
                <a:solidFill>
                  <a:srgbClr val="FFFFFF"/>
                </a:solidFill>
              </a14:hiddenFill>
            </a:ext>
          </a:extLst>
        </p:spPr>
      </p:pic>
      <p:pic>
        <p:nvPicPr>
          <p:cNvPr id="22540" name="Picture 12" descr="C:\Users\fy02\AppData\Local\Microsoft\Windows\Temporary Internet Files\Content.IE5\GWJB15Y7\3_74[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7149" y="3384782"/>
            <a:ext cx="1753906" cy="1403125"/>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105"/>
          <p:cNvGrpSpPr>
            <a:grpSpLocks noChangeAspect="1"/>
          </p:cNvGrpSpPr>
          <p:nvPr/>
        </p:nvGrpSpPr>
        <p:grpSpPr bwMode="auto">
          <a:xfrm>
            <a:off x="5480536" y="1724303"/>
            <a:ext cx="1071204" cy="1660479"/>
            <a:chOff x="4649" y="1933"/>
            <a:chExt cx="958" cy="1485"/>
          </a:xfrm>
        </p:grpSpPr>
        <p:sp>
          <p:nvSpPr>
            <p:cNvPr id="29" name="AutoShape 104"/>
            <p:cNvSpPr>
              <a:spLocks noChangeAspect="1" noChangeArrowheads="1" noTextEdit="1"/>
            </p:cNvSpPr>
            <p:nvPr/>
          </p:nvSpPr>
          <p:spPr bwMode="auto">
            <a:xfrm>
              <a:off x="4649" y="1933"/>
              <a:ext cx="958" cy="1485"/>
            </a:xfrm>
            <a:prstGeom prst="rect">
              <a:avLst/>
            </a:prstGeom>
            <a:noFill/>
            <a:ln w="9525">
              <a:noFill/>
              <a:miter lim="800000"/>
              <a:headEnd/>
              <a:tailEnd/>
            </a:ln>
          </p:spPr>
          <p:txBody>
            <a:bodyPr/>
            <a:lstStyle/>
            <a:p>
              <a:endParaRPr lang="en-GB"/>
            </a:p>
          </p:txBody>
        </p:sp>
        <p:sp>
          <p:nvSpPr>
            <p:cNvPr id="30" name="Rectangle 106"/>
            <p:cNvSpPr>
              <a:spLocks noChangeArrowheads="1"/>
            </p:cNvSpPr>
            <p:nvPr/>
          </p:nvSpPr>
          <p:spPr bwMode="auto">
            <a:xfrm>
              <a:off x="4649" y="1935"/>
              <a:ext cx="16" cy="77"/>
            </a:xfrm>
            <a:prstGeom prst="rect">
              <a:avLst/>
            </a:prstGeom>
            <a:noFill/>
            <a:ln w="9525">
              <a:noFill/>
              <a:miter lim="800000"/>
              <a:headEnd/>
              <a:tailEnd/>
            </a:ln>
          </p:spPr>
          <p:txBody>
            <a:bodyPr wrap="none" lIns="0" tIns="0" rIns="0" bIns="0">
              <a:spAutoFit/>
            </a:bodyPr>
            <a:lstStyle/>
            <a:p>
              <a:r>
                <a:rPr lang="en-GB" sz="800">
                  <a:solidFill>
                    <a:srgbClr val="000000"/>
                  </a:solidFill>
                  <a:latin typeface="Times New Roman" pitchFamily="18" charset="0"/>
                </a:rPr>
                <a:t> </a:t>
              </a:r>
              <a:endParaRPr lang="en-GB"/>
            </a:p>
          </p:txBody>
        </p:sp>
        <p:sp>
          <p:nvSpPr>
            <p:cNvPr id="31" name="Freeform 107"/>
            <p:cNvSpPr>
              <a:spLocks/>
            </p:cNvSpPr>
            <p:nvPr/>
          </p:nvSpPr>
          <p:spPr bwMode="auto">
            <a:xfrm>
              <a:off x="4661" y="3090"/>
              <a:ext cx="928" cy="314"/>
            </a:xfrm>
            <a:custGeom>
              <a:avLst/>
              <a:gdLst>
                <a:gd name="T0" fmla="*/ 52 w 2784"/>
                <a:gd name="T1" fmla="*/ 0 h 940"/>
                <a:gd name="T2" fmla="*/ 60 w 2784"/>
                <a:gd name="T3" fmla="*/ 0 h 940"/>
                <a:gd name="T4" fmla="*/ 69 w 2784"/>
                <a:gd name="T5" fmla="*/ 1 h 940"/>
                <a:gd name="T6" fmla="*/ 78 w 2784"/>
                <a:gd name="T7" fmla="*/ 3 h 940"/>
                <a:gd name="T8" fmla="*/ 86 w 2784"/>
                <a:gd name="T9" fmla="*/ 5 h 940"/>
                <a:gd name="T10" fmla="*/ 93 w 2784"/>
                <a:gd name="T11" fmla="*/ 7 h 940"/>
                <a:gd name="T12" fmla="*/ 98 w 2784"/>
                <a:gd name="T13" fmla="*/ 10 h 940"/>
                <a:gd name="T14" fmla="*/ 102 w 2784"/>
                <a:gd name="T15" fmla="*/ 13 h 940"/>
                <a:gd name="T16" fmla="*/ 103 w 2784"/>
                <a:gd name="T17" fmla="*/ 17 h 940"/>
                <a:gd name="T18" fmla="*/ 103 w 2784"/>
                <a:gd name="T19" fmla="*/ 20 h 940"/>
                <a:gd name="T20" fmla="*/ 100 w 2784"/>
                <a:gd name="T21" fmla="*/ 23 h 940"/>
                <a:gd name="T22" fmla="*/ 96 w 2784"/>
                <a:gd name="T23" fmla="*/ 27 h 940"/>
                <a:gd name="T24" fmla="*/ 90 w 2784"/>
                <a:gd name="T25" fmla="*/ 29 h 940"/>
                <a:gd name="T26" fmla="*/ 82 w 2784"/>
                <a:gd name="T27" fmla="*/ 32 h 940"/>
                <a:gd name="T28" fmla="*/ 74 w 2784"/>
                <a:gd name="T29" fmla="*/ 33 h 940"/>
                <a:gd name="T30" fmla="*/ 64 w 2784"/>
                <a:gd name="T31" fmla="*/ 34 h 940"/>
                <a:gd name="T32" fmla="*/ 52 w 2784"/>
                <a:gd name="T33" fmla="*/ 35 h 940"/>
                <a:gd name="T34" fmla="*/ 44 w 2784"/>
                <a:gd name="T35" fmla="*/ 35 h 940"/>
                <a:gd name="T36" fmla="*/ 34 w 2784"/>
                <a:gd name="T37" fmla="*/ 34 h 940"/>
                <a:gd name="T38" fmla="*/ 25 w 2784"/>
                <a:gd name="T39" fmla="*/ 32 h 940"/>
                <a:gd name="T40" fmla="*/ 17 w 2784"/>
                <a:gd name="T41" fmla="*/ 31 h 940"/>
                <a:gd name="T42" fmla="*/ 10 w 2784"/>
                <a:gd name="T43" fmla="*/ 28 h 940"/>
                <a:gd name="T44" fmla="*/ 5 w 2784"/>
                <a:gd name="T45" fmla="*/ 25 h 940"/>
                <a:gd name="T46" fmla="*/ 2 w 2784"/>
                <a:gd name="T47" fmla="*/ 22 h 940"/>
                <a:gd name="T48" fmla="*/ 0 w 2784"/>
                <a:gd name="T49" fmla="*/ 17 h 940"/>
                <a:gd name="T50" fmla="*/ 1 w 2784"/>
                <a:gd name="T51" fmla="*/ 15 h 940"/>
                <a:gd name="T52" fmla="*/ 3 w 2784"/>
                <a:gd name="T53" fmla="*/ 11 h 940"/>
                <a:gd name="T54" fmla="*/ 7 w 2784"/>
                <a:gd name="T55" fmla="*/ 8 h 940"/>
                <a:gd name="T56" fmla="*/ 13 w 2784"/>
                <a:gd name="T57" fmla="*/ 6 h 940"/>
                <a:gd name="T58" fmla="*/ 21 w 2784"/>
                <a:gd name="T59" fmla="*/ 3 h 940"/>
                <a:gd name="T60" fmla="*/ 29 w 2784"/>
                <a:gd name="T61" fmla="*/ 2 h 940"/>
                <a:gd name="T62" fmla="*/ 39 w 2784"/>
                <a:gd name="T63" fmla="*/ 1 h 940"/>
                <a:gd name="T64" fmla="*/ 52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4" y="0"/>
                  </a:lnTo>
                  <a:lnTo>
                    <a:pt x="1608" y="6"/>
                  </a:lnTo>
                  <a:lnTo>
                    <a:pt x="1741" y="17"/>
                  </a:lnTo>
                  <a:lnTo>
                    <a:pt x="1873" y="29"/>
                  </a:lnTo>
                  <a:lnTo>
                    <a:pt x="1994" y="46"/>
                  </a:lnTo>
                  <a:lnTo>
                    <a:pt x="2115" y="69"/>
                  </a:lnTo>
                  <a:lnTo>
                    <a:pt x="2225" y="92"/>
                  </a:lnTo>
                  <a:lnTo>
                    <a:pt x="2329" y="122"/>
                  </a:lnTo>
                  <a:lnTo>
                    <a:pt x="2421" y="157"/>
                  </a:lnTo>
                  <a:lnTo>
                    <a:pt x="2508" y="192"/>
                  </a:lnTo>
                  <a:lnTo>
                    <a:pt x="2582" y="225"/>
                  </a:lnTo>
                  <a:lnTo>
                    <a:pt x="2646" y="267"/>
                  </a:lnTo>
                  <a:lnTo>
                    <a:pt x="2703" y="307"/>
                  </a:lnTo>
                  <a:lnTo>
                    <a:pt x="2743" y="354"/>
                  </a:lnTo>
                  <a:lnTo>
                    <a:pt x="2773" y="400"/>
                  </a:lnTo>
                  <a:lnTo>
                    <a:pt x="2784" y="471"/>
                  </a:lnTo>
                  <a:lnTo>
                    <a:pt x="2784" y="493"/>
                  </a:lnTo>
                  <a:lnTo>
                    <a:pt x="2773" y="540"/>
                  </a:lnTo>
                  <a:lnTo>
                    <a:pt x="2743" y="586"/>
                  </a:lnTo>
                  <a:lnTo>
                    <a:pt x="2703" y="633"/>
                  </a:lnTo>
                  <a:lnTo>
                    <a:pt x="2646" y="673"/>
                  </a:lnTo>
                  <a:lnTo>
                    <a:pt x="2582" y="714"/>
                  </a:lnTo>
                  <a:lnTo>
                    <a:pt x="2508" y="748"/>
                  </a:lnTo>
                  <a:lnTo>
                    <a:pt x="2421" y="784"/>
                  </a:lnTo>
                  <a:lnTo>
                    <a:pt x="2329" y="819"/>
                  </a:lnTo>
                  <a:lnTo>
                    <a:pt x="2225" y="848"/>
                  </a:lnTo>
                  <a:lnTo>
                    <a:pt x="2115" y="871"/>
                  </a:lnTo>
                  <a:lnTo>
                    <a:pt x="1994" y="894"/>
                  </a:lnTo>
                  <a:lnTo>
                    <a:pt x="1873" y="911"/>
                  </a:lnTo>
                  <a:lnTo>
                    <a:pt x="1741" y="922"/>
                  </a:lnTo>
                  <a:lnTo>
                    <a:pt x="1608" y="934"/>
                  </a:lnTo>
                  <a:lnTo>
                    <a:pt x="1395" y="940"/>
                  </a:lnTo>
                  <a:lnTo>
                    <a:pt x="1325" y="934"/>
                  </a:lnTo>
                  <a:lnTo>
                    <a:pt x="1181" y="934"/>
                  </a:lnTo>
                  <a:lnTo>
                    <a:pt x="1049" y="922"/>
                  </a:lnTo>
                  <a:lnTo>
                    <a:pt x="916" y="911"/>
                  </a:lnTo>
                  <a:lnTo>
                    <a:pt x="789" y="894"/>
                  </a:lnTo>
                  <a:lnTo>
                    <a:pt x="674" y="871"/>
                  </a:lnTo>
                  <a:lnTo>
                    <a:pt x="559" y="848"/>
                  </a:lnTo>
                  <a:lnTo>
                    <a:pt x="461" y="819"/>
                  </a:lnTo>
                  <a:lnTo>
                    <a:pt x="363" y="784"/>
                  </a:lnTo>
                  <a:lnTo>
                    <a:pt x="276" y="748"/>
                  </a:lnTo>
                  <a:lnTo>
                    <a:pt x="201" y="714"/>
                  </a:lnTo>
                  <a:lnTo>
                    <a:pt x="138" y="673"/>
                  </a:lnTo>
                  <a:lnTo>
                    <a:pt x="86" y="633"/>
                  </a:lnTo>
                  <a:lnTo>
                    <a:pt x="46" y="586"/>
                  </a:lnTo>
                  <a:lnTo>
                    <a:pt x="17" y="540"/>
                  </a:lnTo>
                  <a:lnTo>
                    <a:pt x="0" y="471"/>
                  </a:lnTo>
                  <a:lnTo>
                    <a:pt x="5" y="446"/>
                  </a:lnTo>
                  <a:lnTo>
                    <a:pt x="17" y="400"/>
                  </a:lnTo>
                  <a:lnTo>
                    <a:pt x="46" y="354"/>
                  </a:lnTo>
                  <a:lnTo>
                    <a:pt x="86" y="307"/>
                  </a:lnTo>
                  <a:lnTo>
                    <a:pt x="138" y="267"/>
                  </a:lnTo>
                  <a:lnTo>
                    <a:pt x="201" y="225"/>
                  </a:lnTo>
                  <a:lnTo>
                    <a:pt x="276" y="192"/>
                  </a:lnTo>
                  <a:lnTo>
                    <a:pt x="363" y="157"/>
                  </a:lnTo>
                  <a:lnTo>
                    <a:pt x="461" y="122"/>
                  </a:lnTo>
                  <a:lnTo>
                    <a:pt x="559" y="92"/>
                  </a:lnTo>
                  <a:lnTo>
                    <a:pt x="674" y="69"/>
                  </a:lnTo>
                  <a:lnTo>
                    <a:pt x="789" y="46"/>
                  </a:lnTo>
                  <a:lnTo>
                    <a:pt x="916" y="29"/>
                  </a:lnTo>
                  <a:lnTo>
                    <a:pt x="1049" y="17"/>
                  </a:lnTo>
                  <a:lnTo>
                    <a:pt x="1181" y="6"/>
                  </a:lnTo>
                  <a:lnTo>
                    <a:pt x="1395" y="0"/>
                  </a:lnTo>
                  <a:close/>
                </a:path>
              </a:pathLst>
            </a:custGeom>
            <a:solidFill>
              <a:srgbClr val="000065"/>
            </a:solidFill>
            <a:ln w="9525">
              <a:noFill/>
              <a:round/>
              <a:headEnd/>
              <a:tailEnd/>
            </a:ln>
          </p:spPr>
          <p:txBody>
            <a:bodyPr/>
            <a:lstStyle/>
            <a:p>
              <a:endParaRPr lang="en-US"/>
            </a:p>
          </p:txBody>
        </p:sp>
        <p:sp>
          <p:nvSpPr>
            <p:cNvPr id="32" name="Freeform 108"/>
            <p:cNvSpPr>
              <a:spLocks/>
            </p:cNvSpPr>
            <p:nvPr/>
          </p:nvSpPr>
          <p:spPr bwMode="auto">
            <a:xfrm>
              <a:off x="4661" y="3090"/>
              <a:ext cx="928" cy="314"/>
            </a:xfrm>
            <a:custGeom>
              <a:avLst/>
              <a:gdLst>
                <a:gd name="T0" fmla="*/ 52 w 2784"/>
                <a:gd name="T1" fmla="*/ 0 h 940"/>
                <a:gd name="T2" fmla="*/ 60 w 2784"/>
                <a:gd name="T3" fmla="*/ 0 h 940"/>
                <a:gd name="T4" fmla="*/ 69 w 2784"/>
                <a:gd name="T5" fmla="*/ 1 h 940"/>
                <a:gd name="T6" fmla="*/ 78 w 2784"/>
                <a:gd name="T7" fmla="*/ 3 h 940"/>
                <a:gd name="T8" fmla="*/ 86 w 2784"/>
                <a:gd name="T9" fmla="*/ 5 h 940"/>
                <a:gd name="T10" fmla="*/ 93 w 2784"/>
                <a:gd name="T11" fmla="*/ 7 h 940"/>
                <a:gd name="T12" fmla="*/ 98 w 2784"/>
                <a:gd name="T13" fmla="*/ 10 h 940"/>
                <a:gd name="T14" fmla="*/ 102 w 2784"/>
                <a:gd name="T15" fmla="*/ 13 h 940"/>
                <a:gd name="T16" fmla="*/ 103 w 2784"/>
                <a:gd name="T17" fmla="*/ 17 h 940"/>
                <a:gd name="T18" fmla="*/ 103 w 2784"/>
                <a:gd name="T19" fmla="*/ 20 h 940"/>
                <a:gd name="T20" fmla="*/ 100 w 2784"/>
                <a:gd name="T21" fmla="*/ 23 h 940"/>
                <a:gd name="T22" fmla="*/ 96 w 2784"/>
                <a:gd name="T23" fmla="*/ 27 h 940"/>
                <a:gd name="T24" fmla="*/ 90 w 2784"/>
                <a:gd name="T25" fmla="*/ 29 h 940"/>
                <a:gd name="T26" fmla="*/ 82 w 2784"/>
                <a:gd name="T27" fmla="*/ 32 h 940"/>
                <a:gd name="T28" fmla="*/ 74 w 2784"/>
                <a:gd name="T29" fmla="*/ 33 h 940"/>
                <a:gd name="T30" fmla="*/ 64 w 2784"/>
                <a:gd name="T31" fmla="*/ 34 h 940"/>
                <a:gd name="T32" fmla="*/ 52 w 2784"/>
                <a:gd name="T33" fmla="*/ 35 h 940"/>
                <a:gd name="T34" fmla="*/ 44 w 2784"/>
                <a:gd name="T35" fmla="*/ 35 h 940"/>
                <a:gd name="T36" fmla="*/ 34 w 2784"/>
                <a:gd name="T37" fmla="*/ 34 h 940"/>
                <a:gd name="T38" fmla="*/ 25 w 2784"/>
                <a:gd name="T39" fmla="*/ 32 h 940"/>
                <a:gd name="T40" fmla="*/ 17 w 2784"/>
                <a:gd name="T41" fmla="*/ 31 h 940"/>
                <a:gd name="T42" fmla="*/ 10 w 2784"/>
                <a:gd name="T43" fmla="*/ 28 h 940"/>
                <a:gd name="T44" fmla="*/ 5 w 2784"/>
                <a:gd name="T45" fmla="*/ 25 h 940"/>
                <a:gd name="T46" fmla="*/ 2 w 2784"/>
                <a:gd name="T47" fmla="*/ 22 h 940"/>
                <a:gd name="T48" fmla="*/ 0 w 2784"/>
                <a:gd name="T49" fmla="*/ 17 h 940"/>
                <a:gd name="T50" fmla="*/ 1 w 2784"/>
                <a:gd name="T51" fmla="*/ 15 h 940"/>
                <a:gd name="T52" fmla="*/ 3 w 2784"/>
                <a:gd name="T53" fmla="*/ 11 h 940"/>
                <a:gd name="T54" fmla="*/ 7 w 2784"/>
                <a:gd name="T55" fmla="*/ 8 h 940"/>
                <a:gd name="T56" fmla="*/ 13 w 2784"/>
                <a:gd name="T57" fmla="*/ 6 h 940"/>
                <a:gd name="T58" fmla="*/ 21 w 2784"/>
                <a:gd name="T59" fmla="*/ 3 h 940"/>
                <a:gd name="T60" fmla="*/ 29 w 2784"/>
                <a:gd name="T61" fmla="*/ 2 h 940"/>
                <a:gd name="T62" fmla="*/ 39 w 2784"/>
                <a:gd name="T63" fmla="*/ 1 h 940"/>
                <a:gd name="T64" fmla="*/ 52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4" y="0"/>
                  </a:lnTo>
                  <a:lnTo>
                    <a:pt x="1608" y="6"/>
                  </a:lnTo>
                  <a:lnTo>
                    <a:pt x="1741" y="17"/>
                  </a:lnTo>
                  <a:lnTo>
                    <a:pt x="1873" y="29"/>
                  </a:lnTo>
                  <a:lnTo>
                    <a:pt x="1994" y="46"/>
                  </a:lnTo>
                  <a:lnTo>
                    <a:pt x="2115" y="69"/>
                  </a:lnTo>
                  <a:lnTo>
                    <a:pt x="2225" y="92"/>
                  </a:lnTo>
                  <a:lnTo>
                    <a:pt x="2329" y="122"/>
                  </a:lnTo>
                  <a:lnTo>
                    <a:pt x="2421" y="157"/>
                  </a:lnTo>
                  <a:lnTo>
                    <a:pt x="2508" y="192"/>
                  </a:lnTo>
                  <a:lnTo>
                    <a:pt x="2582" y="225"/>
                  </a:lnTo>
                  <a:lnTo>
                    <a:pt x="2646" y="267"/>
                  </a:lnTo>
                  <a:lnTo>
                    <a:pt x="2703" y="307"/>
                  </a:lnTo>
                  <a:lnTo>
                    <a:pt x="2743" y="354"/>
                  </a:lnTo>
                  <a:lnTo>
                    <a:pt x="2773" y="400"/>
                  </a:lnTo>
                  <a:lnTo>
                    <a:pt x="2784" y="471"/>
                  </a:lnTo>
                  <a:lnTo>
                    <a:pt x="2784" y="493"/>
                  </a:lnTo>
                  <a:lnTo>
                    <a:pt x="2773" y="540"/>
                  </a:lnTo>
                  <a:lnTo>
                    <a:pt x="2743" y="586"/>
                  </a:lnTo>
                  <a:lnTo>
                    <a:pt x="2703" y="633"/>
                  </a:lnTo>
                  <a:lnTo>
                    <a:pt x="2646" y="673"/>
                  </a:lnTo>
                  <a:lnTo>
                    <a:pt x="2582" y="714"/>
                  </a:lnTo>
                  <a:lnTo>
                    <a:pt x="2508" y="748"/>
                  </a:lnTo>
                  <a:lnTo>
                    <a:pt x="2421" y="784"/>
                  </a:lnTo>
                  <a:lnTo>
                    <a:pt x="2329" y="819"/>
                  </a:lnTo>
                  <a:lnTo>
                    <a:pt x="2225" y="848"/>
                  </a:lnTo>
                  <a:lnTo>
                    <a:pt x="2115" y="871"/>
                  </a:lnTo>
                  <a:lnTo>
                    <a:pt x="1994" y="894"/>
                  </a:lnTo>
                  <a:lnTo>
                    <a:pt x="1873" y="911"/>
                  </a:lnTo>
                  <a:lnTo>
                    <a:pt x="1741" y="922"/>
                  </a:lnTo>
                  <a:lnTo>
                    <a:pt x="1608" y="934"/>
                  </a:lnTo>
                  <a:lnTo>
                    <a:pt x="1395" y="940"/>
                  </a:lnTo>
                  <a:lnTo>
                    <a:pt x="1325" y="934"/>
                  </a:lnTo>
                  <a:lnTo>
                    <a:pt x="1181" y="934"/>
                  </a:lnTo>
                  <a:lnTo>
                    <a:pt x="1049" y="922"/>
                  </a:lnTo>
                  <a:lnTo>
                    <a:pt x="916" y="911"/>
                  </a:lnTo>
                  <a:lnTo>
                    <a:pt x="789" y="894"/>
                  </a:lnTo>
                  <a:lnTo>
                    <a:pt x="674" y="871"/>
                  </a:lnTo>
                  <a:lnTo>
                    <a:pt x="559" y="848"/>
                  </a:lnTo>
                  <a:lnTo>
                    <a:pt x="461" y="819"/>
                  </a:lnTo>
                  <a:lnTo>
                    <a:pt x="363" y="784"/>
                  </a:lnTo>
                  <a:lnTo>
                    <a:pt x="276" y="748"/>
                  </a:lnTo>
                  <a:lnTo>
                    <a:pt x="201" y="714"/>
                  </a:lnTo>
                  <a:lnTo>
                    <a:pt x="138" y="673"/>
                  </a:lnTo>
                  <a:lnTo>
                    <a:pt x="86" y="633"/>
                  </a:lnTo>
                  <a:lnTo>
                    <a:pt x="46" y="586"/>
                  </a:lnTo>
                  <a:lnTo>
                    <a:pt x="17" y="540"/>
                  </a:lnTo>
                  <a:lnTo>
                    <a:pt x="0" y="471"/>
                  </a:lnTo>
                  <a:lnTo>
                    <a:pt x="5" y="446"/>
                  </a:lnTo>
                  <a:lnTo>
                    <a:pt x="17" y="400"/>
                  </a:lnTo>
                  <a:lnTo>
                    <a:pt x="46" y="354"/>
                  </a:lnTo>
                  <a:lnTo>
                    <a:pt x="86" y="307"/>
                  </a:lnTo>
                  <a:lnTo>
                    <a:pt x="138" y="267"/>
                  </a:lnTo>
                  <a:lnTo>
                    <a:pt x="201" y="225"/>
                  </a:lnTo>
                  <a:lnTo>
                    <a:pt x="276" y="192"/>
                  </a:lnTo>
                  <a:lnTo>
                    <a:pt x="363" y="157"/>
                  </a:lnTo>
                  <a:lnTo>
                    <a:pt x="461" y="122"/>
                  </a:lnTo>
                  <a:lnTo>
                    <a:pt x="559" y="92"/>
                  </a:lnTo>
                  <a:lnTo>
                    <a:pt x="674" y="69"/>
                  </a:lnTo>
                  <a:lnTo>
                    <a:pt x="789" y="46"/>
                  </a:lnTo>
                  <a:lnTo>
                    <a:pt x="916" y="29"/>
                  </a:lnTo>
                  <a:lnTo>
                    <a:pt x="1049" y="17"/>
                  </a:lnTo>
                  <a:lnTo>
                    <a:pt x="1181" y="6"/>
                  </a:lnTo>
                  <a:lnTo>
                    <a:pt x="1395" y="0"/>
                  </a:lnTo>
                  <a:close/>
                </a:path>
              </a:pathLst>
            </a:custGeom>
            <a:noFill/>
            <a:ln w="3175">
              <a:solidFill>
                <a:srgbClr val="000000"/>
              </a:solidFill>
              <a:round/>
              <a:headEnd/>
              <a:tailEnd/>
            </a:ln>
          </p:spPr>
          <p:txBody>
            <a:bodyPr/>
            <a:lstStyle/>
            <a:p>
              <a:endParaRPr lang="en-US"/>
            </a:p>
          </p:txBody>
        </p:sp>
        <p:sp>
          <p:nvSpPr>
            <p:cNvPr id="33" name="Rectangle 109"/>
            <p:cNvSpPr>
              <a:spLocks noChangeArrowheads="1"/>
            </p:cNvSpPr>
            <p:nvPr/>
          </p:nvSpPr>
          <p:spPr bwMode="auto">
            <a:xfrm>
              <a:off x="4661" y="2101"/>
              <a:ext cx="928" cy="1146"/>
            </a:xfrm>
            <a:prstGeom prst="rect">
              <a:avLst/>
            </a:prstGeom>
            <a:solidFill>
              <a:srgbClr val="000065"/>
            </a:solidFill>
            <a:ln w="9525">
              <a:noFill/>
              <a:miter lim="800000"/>
              <a:headEnd/>
              <a:tailEnd/>
            </a:ln>
          </p:spPr>
          <p:txBody>
            <a:bodyPr/>
            <a:lstStyle/>
            <a:p>
              <a:endParaRPr lang="en-US"/>
            </a:p>
          </p:txBody>
        </p:sp>
        <p:sp>
          <p:nvSpPr>
            <p:cNvPr id="34" name="Freeform 110"/>
            <p:cNvSpPr>
              <a:spLocks/>
            </p:cNvSpPr>
            <p:nvPr/>
          </p:nvSpPr>
          <p:spPr bwMode="auto">
            <a:xfrm>
              <a:off x="4661" y="1945"/>
              <a:ext cx="928" cy="313"/>
            </a:xfrm>
            <a:custGeom>
              <a:avLst/>
              <a:gdLst>
                <a:gd name="T0" fmla="*/ 52 w 2784"/>
                <a:gd name="T1" fmla="*/ 0 h 940"/>
                <a:gd name="T2" fmla="*/ 60 w 2784"/>
                <a:gd name="T3" fmla="*/ 0 h 940"/>
                <a:gd name="T4" fmla="*/ 69 w 2784"/>
                <a:gd name="T5" fmla="*/ 1 h 940"/>
                <a:gd name="T6" fmla="*/ 78 w 2784"/>
                <a:gd name="T7" fmla="*/ 3 h 940"/>
                <a:gd name="T8" fmla="*/ 86 w 2784"/>
                <a:gd name="T9" fmla="*/ 4 h 940"/>
                <a:gd name="T10" fmla="*/ 93 w 2784"/>
                <a:gd name="T11" fmla="*/ 7 h 940"/>
                <a:gd name="T12" fmla="*/ 98 w 2784"/>
                <a:gd name="T13" fmla="*/ 10 h 940"/>
                <a:gd name="T14" fmla="*/ 102 w 2784"/>
                <a:gd name="T15" fmla="*/ 13 h 940"/>
                <a:gd name="T16" fmla="*/ 103 w 2784"/>
                <a:gd name="T17" fmla="*/ 17 h 940"/>
                <a:gd name="T18" fmla="*/ 103 w 2784"/>
                <a:gd name="T19" fmla="*/ 20 h 940"/>
                <a:gd name="T20" fmla="*/ 100 w 2784"/>
                <a:gd name="T21" fmla="*/ 23 h 940"/>
                <a:gd name="T22" fmla="*/ 96 w 2784"/>
                <a:gd name="T23" fmla="*/ 26 h 940"/>
                <a:gd name="T24" fmla="*/ 90 w 2784"/>
                <a:gd name="T25" fmla="*/ 29 h 940"/>
                <a:gd name="T26" fmla="*/ 82 w 2784"/>
                <a:gd name="T27" fmla="*/ 31 h 940"/>
                <a:gd name="T28" fmla="*/ 74 w 2784"/>
                <a:gd name="T29" fmla="*/ 33 h 940"/>
                <a:gd name="T30" fmla="*/ 64 w 2784"/>
                <a:gd name="T31" fmla="*/ 34 h 940"/>
                <a:gd name="T32" fmla="*/ 52 w 2784"/>
                <a:gd name="T33" fmla="*/ 35 h 940"/>
                <a:gd name="T34" fmla="*/ 44 w 2784"/>
                <a:gd name="T35" fmla="*/ 35 h 940"/>
                <a:gd name="T36" fmla="*/ 34 w 2784"/>
                <a:gd name="T37" fmla="*/ 34 h 940"/>
                <a:gd name="T38" fmla="*/ 25 w 2784"/>
                <a:gd name="T39" fmla="*/ 32 h 940"/>
                <a:gd name="T40" fmla="*/ 17 w 2784"/>
                <a:gd name="T41" fmla="*/ 30 h 940"/>
                <a:gd name="T42" fmla="*/ 10 w 2784"/>
                <a:gd name="T43" fmla="*/ 28 h 940"/>
                <a:gd name="T44" fmla="*/ 5 w 2784"/>
                <a:gd name="T45" fmla="*/ 25 h 940"/>
                <a:gd name="T46" fmla="*/ 2 w 2784"/>
                <a:gd name="T47" fmla="*/ 22 h 940"/>
                <a:gd name="T48" fmla="*/ 0 w 2784"/>
                <a:gd name="T49" fmla="*/ 17 h 940"/>
                <a:gd name="T50" fmla="*/ 1 w 2784"/>
                <a:gd name="T51" fmla="*/ 15 h 940"/>
                <a:gd name="T52" fmla="*/ 3 w 2784"/>
                <a:gd name="T53" fmla="*/ 11 h 940"/>
                <a:gd name="T54" fmla="*/ 7 w 2784"/>
                <a:gd name="T55" fmla="*/ 8 h 940"/>
                <a:gd name="T56" fmla="*/ 13 w 2784"/>
                <a:gd name="T57" fmla="*/ 6 h 940"/>
                <a:gd name="T58" fmla="*/ 21 w 2784"/>
                <a:gd name="T59" fmla="*/ 4 h 940"/>
                <a:gd name="T60" fmla="*/ 29 w 2784"/>
                <a:gd name="T61" fmla="*/ 2 h 940"/>
                <a:gd name="T62" fmla="*/ 39 w 2784"/>
                <a:gd name="T63" fmla="*/ 1 h 940"/>
                <a:gd name="T64" fmla="*/ 52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3" y="6"/>
                  </a:lnTo>
                  <a:lnTo>
                    <a:pt x="1608" y="6"/>
                  </a:lnTo>
                  <a:lnTo>
                    <a:pt x="1740" y="16"/>
                  </a:lnTo>
                  <a:lnTo>
                    <a:pt x="1872" y="29"/>
                  </a:lnTo>
                  <a:lnTo>
                    <a:pt x="1994" y="46"/>
                  </a:lnTo>
                  <a:lnTo>
                    <a:pt x="2115" y="69"/>
                  </a:lnTo>
                  <a:lnTo>
                    <a:pt x="2225" y="98"/>
                  </a:lnTo>
                  <a:lnTo>
                    <a:pt x="2328" y="121"/>
                  </a:lnTo>
                  <a:lnTo>
                    <a:pt x="2421" y="156"/>
                  </a:lnTo>
                  <a:lnTo>
                    <a:pt x="2507" y="191"/>
                  </a:lnTo>
                  <a:lnTo>
                    <a:pt x="2582" y="226"/>
                  </a:lnTo>
                  <a:lnTo>
                    <a:pt x="2645" y="267"/>
                  </a:lnTo>
                  <a:lnTo>
                    <a:pt x="2703" y="307"/>
                  </a:lnTo>
                  <a:lnTo>
                    <a:pt x="2743" y="354"/>
                  </a:lnTo>
                  <a:lnTo>
                    <a:pt x="2773" y="400"/>
                  </a:lnTo>
                  <a:lnTo>
                    <a:pt x="2784" y="469"/>
                  </a:lnTo>
                  <a:lnTo>
                    <a:pt x="2784" y="494"/>
                  </a:lnTo>
                  <a:lnTo>
                    <a:pt x="2773" y="540"/>
                  </a:lnTo>
                  <a:lnTo>
                    <a:pt x="2743" y="586"/>
                  </a:lnTo>
                  <a:lnTo>
                    <a:pt x="2703" y="632"/>
                  </a:lnTo>
                  <a:lnTo>
                    <a:pt x="2645" y="673"/>
                  </a:lnTo>
                  <a:lnTo>
                    <a:pt x="2582" y="714"/>
                  </a:lnTo>
                  <a:lnTo>
                    <a:pt x="2507" y="748"/>
                  </a:lnTo>
                  <a:lnTo>
                    <a:pt x="2421" y="783"/>
                  </a:lnTo>
                  <a:lnTo>
                    <a:pt x="2328" y="818"/>
                  </a:lnTo>
                  <a:lnTo>
                    <a:pt x="2225" y="848"/>
                  </a:lnTo>
                  <a:lnTo>
                    <a:pt x="2115" y="870"/>
                  </a:lnTo>
                  <a:lnTo>
                    <a:pt x="1994" y="894"/>
                  </a:lnTo>
                  <a:lnTo>
                    <a:pt x="1872" y="910"/>
                  </a:lnTo>
                  <a:lnTo>
                    <a:pt x="1740" y="923"/>
                  </a:lnTo>
                  <a:lnTo>
                    <a:pt x="1608" y="934"/>
                  </a:lnTo>
                  <a:lnTo>
                    <a:pt x="1395" y="940"/>
                  </a:lnTo>
                  <a:lnTo>
                    <a:pt x="1325" y="940"/>
                  </a:lnTo>
                  <a:lnTo>
                    <a:pt x="1181" y="934"/>
                  </a:lnTo>
                  <a:lnTo>
                    <a:pt x="1049" y="923"/>
                  </a:lnTo>
                  <a:lnTo>
                    <a:pt x="916" y="910"/>
                  </a:lnTo>
                  <a:lnTo>
                    <a:pt x="788" y="894"/>
                  </a:lnTo>
                  <a:lnTo>
                    <a:pt x="674" y="870"/>
                  </a:lnTo>
                  <a:lnTo>
                    <a:pt x="558" y="848"/>
                  </a:lnTo>
                  <a:lnTo>
                    <a:pt x="461" y="818"/>
                  </a:lnTo>
                  <a:lnTo>
                    <a:pt x="363" y="783"/>
                  </a:lnTo>
                  <a:lnTo>
                    <a:pt x="276" y="748"/>
                  </a:lnTo>
                  <a:lnTo>
                    <a:pt x="200" y="714"/>
                  </a:lnTo>
                  <a:lnTo>
                    <a:pt x="138" y="673"/>
                  </a:lnTo>
                  <a:lnTo>
                    <a:pt x="86" y="632"/>
                  </a:lnTo>
                  <a:lnTo>
                    <a:pt x="46" y="586"/>
                  </a:lnTo>
                  <a:lnTo>
                    <a:pt x="16" y="540"/>
                  </a:lnTo>
                  <a:lnTo>
                    <a:pt x="0" y="469"/>
                  </a:lnTo>
                  <a:lnTo>
                    <a:pt x="5" y="446"/>
                  </a:lnTo>
                  <a:lnTo>
                    <a:pt x="16" y="400"/>
                  </a:lnTo>
                  <a:lnTo>
                    <a:pt x="46" y="354"/>
                  </a:lnTo>
                  <a:lnTo>
                    <a:pt x="86" y="307"/>
                  </a:lnTo>
                  <a:lnTo>
                    <a:pt x="138" y="267"/>
                  </a:lnTo>
                  <a:lnTo>
                    <a:pt x="200" y="226"/>
                  </a:lnTo>
                  <a:lnTo>
                    <a:pt x="276" y="191"/>
                  </a:lnTo>
                  <a:lnTo>
                    <a:pt x="363" y="156"/>
                  </a:lnTo>
                  <a:lnTo>
                    <a:pt x="461" y="121"/>
                  </a:lnTo>
                  <a:lnTo>
                    <a:pt x="558" y="98"/>
                  </a:lnTo>
                  <a:lnTo>
                    <a:pt x="674" y="69"/>
                  </a:lnTo>
                  <a:lnTo>
                    <a:pt x="788" y="46"/>
                  </a:lnTo>
                  <a:lnTo>
                    <a:pt x="916" y="29"/>
                  </a:lnTo>
                  <a:lnTo>
                    <a:pt x="1049" y="16"/>
                  </a:lnTo>
                  <a:lnTo>
                    <a:pt x="1181" y="6"/>
                  </a:lnTo>
                  <a:lnTo>
                    <a:pt x="1395" y="0"/>
                  </a:lnTo>
                  <a:close/>
                </a:path>
              </a:pathLst>
            </a:custGeom>
            <a:solidFill>
              <a:srgbClr val="CCCCCC"/>
            </a:solidFill>
            <a:ln w="9525">
              <a:noFill/>
              <a:round/>
              <a:headEnd/>
              <a:tailEnd/>
            </a:ln>
          </p:spPr>
          <p:txBody>
            <a:bodyPr/>
            <a:lstStyle/>
            <a:p>
              <a:endParaRPr lang="en-US"/>
            </a:p>
          </p:txBody>
        </p:sp>
        <p:sp>
          <p:nvSpPr>
            <p:cNvPr id="35" name="Freeform 111"/>
            <p:cNvSpPr>
              <a:spLocks/>
            </p:cNvSpPr>
            <p:nvPr/>
          </p:nvSpPr>
          <p:spPr bwMode="auto">
            <a:xfrm>
              <a:off x="4661" y="1945"/>
              <a:ext cx="928" cy="313"/>
            </a:xfrm>
            <a:custGeom>
              <a:avLst/>
              <a:gdLst>
                <a:gd name="T0" fmla="*/ 52 w 2784"/>
                <a:gd name="T1" fmla="*/ 0 h 940"/>
                <a:gd name="T2" fmla="*/ 60 w 2784"/>
                <a:gd name="T3" fmla="*/ 0 h 940"/>
                <a:gd name="T4" fmla="*/ 69 w 2784"/>
                <a:gd name="T5" fmla="*/ 1 h 940"/>
                <a:gd name="T6" fmla="*/ 78 w 2784"/>
                <a:gd name="T7" fmla="*/ 3 h 940"/>
                <a:gd name="T8" fmla="*/ 86 w 2784"/>
                <a:gd name="T9" fmla="*/ 4 h 940"/>
                <a:gd name="T10" fmla="*/ 93 w 2784"/>
                <a:gd name="T11" fmla="*/ 7 h 940"/>
                <a:gd name="T12" fmla="*/ 98 w 2784"/>
                <a:gd name="T13" fmla="*/ 10 h 940"/>
                <a:gd name="T14" fmla="*/ 102 w 2784"/>
                <a:gd name="T15" fmla="*/ 13 h 940"/>
                <a:gd name="T16" fmla="*/ 103 w 2784"/>
                <a:gd name="T17" fmla="*/ 17 h 940"/>
                <a:gd name="T18" fmla="*/ 103 w 2784"/>
                <a:gd name="T19" fmla="*/ 20 h 940"/>
                <a:gd name="T20" fmla="*/ 100 w 2784"/>
                <a:gd name="T21" fmla="*/ 23 h 940"/>
                <a:gd name="T22" fmla="*/ 96 w 2784"/>
                <a:gd name="T23" fmla="*/ 26 h 940"/>
                <a:gd name="T24" fmla="*/ 90 w 2784"/>
                <a:gd name="T25" fmla="*/ 29 h 940"/>
                <a:gd name="T26" fmla="*/ 82 w 2784"/>
                <a:gd name="T27" fmla="*/ 31 h 940"/>
                <a:gd name="T28" fmla="*/ 74 w 2784"/>
                <a:gd name="T29" fmla="*/ 33 h 940"/>
                <a:gd name="T30" fmla="*/ 64 w 2784"/>
                <a:gd name="T31" fmla="*/ 34 h 940"/>
                <a:gd name="T32" fmla="*/ 52 w 2784"/>
                <a:gd name="T33" fmla="*/ 35 h 940"/>
                <a:gd name="T34" fmla="*/ 44 w 2784"/>
                <a:gd name="T35" fmla="*/ 35 h 940"/>
                <a:gd name="T36" fmla="*/ 34 w 2784"/>
                <a:gd name="T37" fmla="*/ 34 h 940"/>
                <a:gd name="T38" fmla="*/ 25 w 2784"/>
                <a:gd name="T39" fmla="*/ 32 h 940"/>
                <a:gd name="T40" fmla="*/ 17 w 2784"/>
                <a:gd name="T41" fmla="*/ 30 h 940"/>
                <a:gd name="T42" fmla="*/ 10 w 2784"/>
                <a:gd name="T43" fmla="*/ 28 h 940"/>
                <a:gd name="T44" fmla="*/ 5 w 2784"/>
                <a:gd name="T45" fmla="*/ 25 h 940"/>
                <a:gd name="T46" fmla="*/ 2 w 2784"/>
                <a:gd name="T47" fmla="*/ 22 h 940"/>
                <a:gd name="T48" fmla="*/ 0 w 2784"/>
                <a:gd name="T49" fmla="*/ 17 h 940"/>
                <a:gd name="T50" fmla="*/ 1 w 2784"/>
                <a:gd name="T51" fmla="*/ 15 h 940"/>
                <a:gd name="T52" fmla="*/ 3 w 2784"/>
                <a:gd name="T53" fmla="*/ 11 h 940"/>
                <a:gd name="T54" fmla="*/ 7 w 2784"/>
                <a:gd name="T55" fmla="*/ 8 h 940"/>
                <a:gd name="T56" fmla="*/ 13 w 2784"/>
                <a:gd name="T57" fmla="*/ 6 h 940"/>
                <a:gd name="T58" fmla="*/ 21 w 2784"/>
                <a:gd name="T59" fmla="*/ 4 h 940"/>
                <a:gd name="T60" fmla="*/ 29 w 2784"/>
                <a:gd name="T61" fmla="*/ 2 h 940"/>
                <a:gd name="T62" fmla="*/ 39 w 2784"/>
                <a:gd name="T63" fmla="*/ 1 h 940"/>
                <a:gd name="T64" fmla="*/ 52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3" y="6"/>
                  </a:lnTo>
                  <a:lnTo>
                    <a:pt x="1608" y="6"/>
                  </a:lnTo>
                  <a:lnTo>
                    <a:pt x="1740" y="16"/>
                  </a:lnTo>
                  <a:lnTo>
                    <a:pt x="1872" y="29"/>
                  </a:lnTo>
                  <a:lnTo>
                    <a:pt x="1994" y="46"/>
                  </a:lnTo>
                  <a:lnTo>
                    <a:pt x="2115" y="69"/>
                  </a:lnTo>
                  <a:lnTo>
                    <a:pt x="2225" y="98"/>
                  </a:lnTo>
                  <a:lnTo>
                    <a:pt x="2328" y="121"/>
                  </a:lnTo>
                  <a:lnTo>
                    <a:pt x="2421" y="156"/>
                  </a:lnTo>
                  <a:lnTo>
                    <a:pt x="2507" y="191"/>
                  </a:lnTo>
                  <a:lnTo>
                    <a:pt x="2582" y="226"/>
                  </a:lnTo>
                  <a:lnTo>
                    <a:pt x="2645" y="267"/>
                  </a:lnTo>
                  <a:lnTo>
                    <a:pt x="2703" y="307"/>
                  </a:lnTo>
                  <a:lnTo>
                    <a:pt x="2743" y="354"/>
                  </a:lnTo>
                  <a:lnTo>
                    <a:pt x="2773" y="400"/>
                  </a:lnTo>
                  <a:lnTo>
                    <a:pt x="2784" y="469"/>
                  </a:lnTo>
                  <a:lnTo>
                    <a:pt x="2784" y="494"/>
                  </a:lnTo>
                  <a:lnTo>
                    <a:pt x="2773" y="540"/>
                  </a:lnTo>
                  <a:lnTo>
                    <a:pt x="2743" y="586"/>
                  </a:lnTo>
                  <a:lnTo>
                    <a:pt x="2703" y="632"/>
                  </a:lnTo>
                  <a:lnTo>
                    <a:pt x="2645" y="673"/>
                  </a:lnTo>
                  <a:lnTo>
                    <a:pt x="2582" y="714"/>
                  </a:lnTo>
                  <a:lnTo>
                    <a:pt x="2507" y="748"/>
                  </a:lnTo>
                  <a:lnTo>
                    <a:pt x="2421" y="783"/>
                  </a:lnTo>
                  <a:lnTo>
                    <a:pt x="2328" y="818"/>
                  </a:lnTo>
                  <a:lnTo>
                    <a:pt x="2225" y="848"/>
                  </a:lnTo>
                  <a:lnTo>
                    <a:pt x="2115" y="870"/>
                  </a:lnTo>
                  <a:lnTo>
                    <a:pt x="1994" y="894"/>
                  </a:lnTo>
                  <a:lnTo>
                    <a:pt x="1872" y="910"/>
                  </a:lnTo>
                  <a:lnTo>
                    <a:pt x="1740" y="923"/>
                  </a:lnTo>
                  <a:lnTo>
                    <a:pt x="1608" y="934"/>
                  </a:lnTo>
                  <a:lnTo>
                    <a:pt x="1395" y="940"/>
                  </a:lnTo>
                  <a:lnTo>
                    <a:pt x="1325" y="940"/>
                  </a:lnTo>
                  <a:lnTo>
                    <a:pt x="1181" y="934"/>
                  </a:lnTo>
                  <a:lnTo>
                    <a:pt x="1049" y="923"/>
                  </a:lnTo>
                  <a:lnTo>
                    <a:pt x="916" y="910"/>
                  </a:lnTo>
                  <a:lnTo>
                    <a:pt x="788" y="894"/>
                  </a:lnTo>
                  <a:lnTo>
                    <a:pt x="674" y="870"/>
                  </a:lnTo>
                  <a:lnTo>
                    <a:pt x="558" y="848"/>
                  </a:lnTo>
                  <a:lnTo>
                    <a:pt x="461" y="818"/>
                  </a:lnTo>
                  <a:lnTo>
                    <a:pt x="363" y="783"/>
                  </a:lnTo>
                  <a:lnTo>
                    <a:pt x="276" y="748"/>
                  </a:lnTo>
                  <a:lnTo>
                    <a:pt x="200" y="714"/>
                  </a:lnTo>
                  <a:lnTo>
                    <a:pt x="138" y="673"/>
                  </a:lnTo>
                  <a:lnTo>
                    <a:pt x="86" y="632"/>
                  </a:lnTo>
                  <a:lnTo>
                    <a:pt x="46" y="586"/>
                  </a:lnTo>
                  <a:lnTo>
                    <a:pt x="16" y="540"/>
                  </a:lnTo>
                  <a:lnTo>
                    <a:pt x="0" y="469"/>
                  </a:lnTo>
                  <a:lnTo>
                    <a:pt x="5" y="446"/>
                  </a:lnTo>
                  <a:lnTo>
                    <a:pt x="16" y="400"/>
                  </a:lnTo>
                  <a:lnTo>
                    <a:pt x="46" y="354"/>
                  </a:lnTo>
                  <a:lnTo>
                    <a:pt x="86" y="307"/>
                  </a:lnTo>
                  <a:lnTo>
                    <a:pt x="138" y="267"/>
                  </a:lnTo>
                  <a:lnTo>
                    <a:pt x="200" y="226"/>
                  </a:lnTo>
                  <a:lnTo>
                    <a:pt x="276" y="191"/>
                  </a:lnTo>
                  <a:lnTo>
                    <a:pt x="363" y="156"/>
                  </a:lnTo>
                  <a:lnTo>
                    <a:pt x="461" y="121"/>
                  </a:lnTo>
                  <a:lnTo>
                    <a:pt x="558" y="98"/>
                  </a:lnTo>
                  <a:lnTo>
                    <a:pt x="674" y="69"/>
                  </a:lnTo>
                  <a:lnTo>
                    <a:pt x="788" y="46"/>
                  </a:lnTo>
                  <a:lnTo>
                    <a:pt x="916" y="29"/>
                  </a:lnTo>
                  <a:lnTo>
                    <a:pt x="1049" y="16"/>
                  </a:lnTo>
                  <a:lnTo>
                    <a:pt x="1181" y="6"/>
                  </a:lnTo>
                  <a:lnTo>
                    <a:pt x="1395" y="0"/>
                  </a:lnTo>
                  <a:close/>
                </a:path>
              </a:pathLst>
            </a:custGeom>
            <a:noFill/>
            <a:ln w="3175">
              <a:solidFill>
                <a:srgbClr val="000000"/>
              </a:solidFill>
              <a:round/>
              <a:headEnd/>
              <a:tailEnd/>
            </a:ln>
          </p:spPr>
          <p:txBody>
            <a:bodyPr/>
            <a:lstStyle/>
            <a:p>
              <a:endParaRPr lang="en-US"/>
            </a:p>
          </p:txBody>
        </p:sp>
        <p:sp>
          <p:nvSpPr>
            <p:cNvPr id="36" name="Freeform 112"/>
            <p:cNvSpPr>
              <a:spLocks/>
            </p:cNvSpPr>
            <p:nvPr/>
          </p:nvSpPr>
          <p:spPr bwMode="auto">
            <a:xfrm>
              <a:off x="4762" y="1985"/>
              <a:ext cx="619" cy="232"/>
            </a:xfrm>
            <a:custGeom>
              <a:avLst/>
              <a:gdLst>
                <a:gd name="T0" fmla="*/ 40 w 1856"/>
                <a:gd name="T1" fmla="*/ 26 h 697"/>
                <a:gd name="T2" fmla="*/ 37 w 1856"/>
                <a:gd name="T3" fmla="*/ 26 h 697"/>
                <a:gd name="T4" fmla="*/ 33 w 1856"/>
                <a:gd name="T5" fmla="*/ 26 h 697"/>
                <a:gd name="T6" fmla="*/ 29 w 1856"/>
                <a:gd name="T7" fmla="*/ 25 h 697"/>
                <a:gd name="T8" fmla="*/ 26 w 1856"/>
                <a:gd name="T9" fmla="*/ 25 h 697"/>
                <a:gd name="T10" fmla="*/ 22 w 1856"/>
                <a:gd name="T11" fmla="*/ 24 h 697"/>
                <a:gd name="T12" fmla="*/ 19 w 1856"/>
                <a:gd name="T13" fmla="*/ 24 h 697"/>
                <a:gd name="T14" fmla="*/ 16 w 1856"/>
                <a:gd name="T15" fmla="*/ 23 h 697"/>
                <a:gd name="T16" fmla="*/ 12 w 1856"/>
                <a:gd name="T17" fmla="*/ 22 h 697"/>
                <a:gd name="T18" fmla="*/ 10 w 1856"/>
                <a:gd name="T19" fmla="*/ 21 h 697"/>
                <a:gd name="T20" fmla="*/ 7 w 1856"/>
                <a:gd name="T21" fmla="*/ 20 h 697"/>
                <a:gd name="T22" fmla="*/ 6 w 1856"/>
                <a:gd name="T23" fmla="*/ 19 h 697"/>
                <a:gd name="T24" fmla="*/ 4 w 1856"/>
                <a:gd name="T25" fmla="*/ 18 h 697"/>
                <a:gd name="T26" fmla="*/ 2 w 1856"/>
                <a:gd name="T27" fmla="*/ 17 h 697"/>
                <a:gd name="T28" fmla="*/ 1 w 1856"/>
                <a:gd name="T29" fmla="*/ 16 h 697"/>
                <a:gd name="T30" fmla="*/ 0 w 1856"/>
                <a:gd name="T31" fmla="*/ 15 h 697"/>
                <a:gd name="T32" fmla="*/ 0 w 1856"/>
                <a:gd name="T33" fmla="*/ 13 h 697"/>
                <a:gd name="T34" fmla="*/ 0 w 1856"/>
                <a:gd name="T35" fmla="*/ 12 h 697"/>
                <a:gd name="T36" fmla="*/ 1 w 1856"/>
                <a:gd name="T37" fmla="*/ 11 h 697"/>
                <a:gd name="T38" fmla="*/ 2 w 1856"/>
                <a:gd name="T39" fmla="*/ 9 h 697"/>
                <a:gd name="T40" fmla="*/ 3 w 1856"/>
                <a:gd name="T41" fmla="*/ 8 h 697"/>
                <a:gd name="T42" fmla="*/ 4 w 1856"/>
                <a:gd name="T43" fmla="*/ 7 h 697"/>
                <a:gd name="T44" fmla="*/ 6 w 1856"/>
                <a:gd name="T45" fmla="*/ 6 h 697"/>
                <a:gd name="T46" fmla="*/ 9 w 1856"/>
                <a:gd name="T47" fmla="*/ 5 h 697"/>
                <a:gd name="T48" fmla="*/ 12 w 1856"/>
                <a:gd name="T49" fmla="*/ 4 h 697"/>
                <a:gd name="T50" fmla="*/ 14 w 1856"/>
                <a:gd name="T51" fmla="*/ 3 h 697"/>
                <a:gd name="T52" fmla="*/ 17 w 1856"/>
                <a:gd name="T53" fmla="*/ 3 h 697"/>
                <a:gd name="T54" fmla="*/ 20 w 1856"/>
                <a:gd name="T55" fmla="*/ 2 h 697"/>
                <a:gd name="T56" fmla="*/ 24 w 1856"/>
                <a:gd name="T57" fmla="*/ 1 h 697"/>
                <a:gd name="T58" fmla="*/ 28 w 1856"/>
                <a:gd name="T59" fmla="*/ 1 h 697"/>
                <a:gd name="T60" fmla="*/ 31 w 1856"/>
                <a:gd name="T61" fmla="*/ 0 h 697"/>
                <a:gd name="T62" fmla="*/ 35 w 1856"/>
                <a:gd name="T63" fmla="*/ 0 h 697"/>
                <a:gd name="T64" fmla="*/ 40 w 1856"/>
                <a:gd name="T65" fmla="*/ 0 h 697"/>
                <a:gd name="T66" fmla="*/ 43 w 1856"/>
                <a:gd name="T67" fmla="*/ 0 h 697"/>
                <a:gd name="T68" fmla="*/ 47 w 1856"/>
                <a:gd name="T69" fmla="*/ 0 h 697"/>
                <a:gd name="T70" fmla="*/ 51 w 1856"/>
                <a:gd name="T71" fmla="*/ 1 h 697"/>
                <a:gd name="T72" fmla="*/ 55 w 1856"/>
                <a:gd name="T73" fmla="*/ 1 h 697"/>
                <a:gd name="T74" fmla="*/ 59 w 1856"/>
                <a:gd name="T75" fmla="*/ 2 h 697"/>
                <a:gd name="T76" fmla="*/ 62 w 1856"/>
                <a:gd name="T77" fmla="*/ 2 h 697"/>
                <a:gd name="T78" fmla="*/ 65 w 1856"/>
                <a:gd name="T79" fmla="*/ 3 h 697"/>
                <a:gd name="T80" fmla="*/ 69 w 1856"/>
                <a:gd name="T81" fmla="*/ 4 h 6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56"/>
                <a:gd name="T124" fmla="*/ 0 h 697"/>
                <a:gd name="T125" fmla="*/ 1856 w 1856"/>
                <a:gd name="T126" fmla="*/ 697 h 6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56" h="697">
                  <a:moveTo>
                    <a:pt x="1090" y="697"/>
                  </a:moveTo>
                  <a:lnTo>
                    <a:pt x="1090" y="697"/>
                  </a:lnTo>
                  <a:lnTo>
                    <a:pt x="1061" y="697"/>
                  </a:lnTo>
                  <a:lnTo>
                    <a:pt x="1003" y="697"/>
                  </a:lnTo>
                  <a:lnTo>
                    <a:pt x="951" y="691"/>
                  </a:lnTo>
                  <a:lnTo>
                    <a:pt x="899" y="691"/>
                  </a:lnTo>
                  <a:lnTo>
                    <a:pt x="841" y="686"/>
                  </a:lnTo>
                  <a:lnTo>
                    <a:pt x="790" y="680"/>
                  </a:lnTo>
                  <a:lnTo>
                    <a:pt x="744" y="680"/>
                  </a:lnTo>
                  <a:lnTo>
                    <a:pt x="692" y="674"/>
                  </a:lnTo>
                  <a:lnTo>
                    <a:pt x="646" y="668"/>
                  </a:lnTo>
                  <a:lnTo>
                    <a:pt x="594" y="656"/>
                  </a:lnTo>
                  <a:lnTo>
                    <a:pt x="548" y="650"/>
                  </a:lnTo>
                  <a:lnTo>
                    <a:pt x="502" y="640"/>
                  </a:lnTo>
                  <a:lnTo>
                    <a:pt x="461" y="633"/>
                  </a:lnTo>
                  <a:lnTo>
                    <a:pt x="421" y="621"/>
                  </a:lnTo>
                  <a:lnTo>
                    <a:pt x="381" y="610"/>
                  </a:lnTo>
                  <a:lnTo>
                    <a:pt x="323" y="593"/>
                  </a:lnTo>
                  <a:lnTo>
                    <a:pt x="305" y="587"/>
                  </a:lnTo>
                  <a:lnTo>
                    <a:pt x="271" y="575"/>
                  </a:lnTo>
                  <a:lnTo>
                    <a:pt x="236" y="564"/>
                  </a:lnTo>
                  <a:lnTo>
                    <a:pt x="202" y="546"/>
                  </a:lnTo>
                  <a:lnTo>
                    <a:pt x="172" y="535"/>
                  </a:lnTo>
                  <a:lnTo>
                    <a:pt x="150" y="523"/>
                  </a:lnTo>
                  <a:lnTo>
                    <a:pt x="120" y="506"/>
                  </a:lnTo>
                  <a:lnTo>
                    <a:pt x="98" y="494"/>
                  </a:lnTo>
                  <a:lnTo>
                    <a:pt x="74" y="476"/>
                  </a:lnTo>
                  <a:lnTo>
                    <a:pt x="58" y="459"/>
                  </a:lnTo>
                  <a:lnTo>
                    <a:pt x="46" y="441"/>
                  </a:lnTo>
                  <a:lnTo>
                    <a:pt x="28" y="430"/>
                  </a:lnTo>
                  <a:lnTo>
                    <a:pt x="17" y="413"/>
                  </a:lnTo>
                  <a:lnTo>
                    <a:pt x="12" y="395"/>
                  </a:lnTo>
                  <a:lnTo>
                    <a:pt x="6" y="378"/>
                  </a:lnTo>
                  <a:lnTo>
                    <a:pt x="0" y="348"/>
                  </a:lnTo>
                  <a:lnTo>
                    <a:pt x="0" y="343"/>
                  </a:lnTo>
                  <a:lnTo>
                    <a:pt x="6" y="325"/>
                  </a:lnTo>
                  <a:lnTo>
                    <a:pt x="12" y="308"/>
                  </a:lnTo>
                  <a:lnTo>
                    <a:pt x="17" y="291"/>
                  </a:lnTo>
                  <a:lnTo>
                    <a:pt x="28" y="273"/>
                  </a:lnTo>
                  <a:lnTo>
                    <a:pt x="46" y="256"/>
                  </a:lnTo>
                  <a:lnTo>
                    <a:pt x="58" y="239"/>
                  </a:lnTo>
                  <a:lnTo>
                    <a:pt x="74" y="221"/>
                  </a:lnTo>
                  <a:lnTo>
                    <a:pt x="98" y="209"/>
                  </a:lnTo>
                  <a:lnTo>
                    <a:pt x="120" y="192"/>
                  </a:lnTo>
                  <a:lnTo>
                    <a:pt x="150" y="175"/>
                  </a:lnTo>
                  <a:lnTo>
                    <a:pt x="172" y="162"/>
                  </a:lnTo>
                  <a:lnTo>
                    <a:pt x="202" y="152"/>
                  </a:lnTo>
                  <a:lnTo>
                    <a:pt x="236" y="133"/>
                  </a:lnTo>
                  <a:lnTo>
                    <a:pt x="271" y="122"/>
                  </a:lnTo>
                  <a:lnTo>
                    <a:pt x="323" y="105"/>
                  </a:lnTo>
                  <a:lnTo>
                    <a:pt x="340" y="100"/>
                  </a:lnTo>
                  <a:lnTo>
                    <a:pt x="381" y="87"/>
                  </a:lnTo>
                  <a:lnTo>
                    <a:pt x="421" y="75"/>
                  </a:lnTo>
                  <a:lnTo>
                    <a:pt x="461" y="70"/>
                  </a:lnTo>
                  <a:lnTo>
                    <a:pt x="502" y="59"/>
                  </a:lnTo>
                  <a:lnTo>
                    <a:pt x="548" y="47"/>
                  </a:lnTo>
                  <a:lnTo>
                    <a:pt x="594" y="41"/>
                  </a:lnTo>
                  <a:lnTo>
                    <a:pt x="646" y="35"/>
                  </a:lnTo>
                  <a:lnTo>
                    <a:pt x="692" y="29"/>
                  </a:lnTo>
                  <a:lnTo>
                    <a:pt x="744" y="24"/>
                  </a:lnTo>
                  <a:lnTo>
                    <a:pt x="790" y="19"/>
                  </a:lnTo>
                  <a:lnTo>
                    <a:pt x="841" y="12"/>
                  </a:lnTo>
                  <a:lnTo>
                    <a:pt x="899" y="6"/>
                  </a:lnTo>
                  <a:lnTo>
                    <a:pt x="951" y="6"/>
                  </a:lnTo>
                  <a:lnTo>
                    <a:pt x="1003" y="6"/>
                  </a:lnTo>
                  <a:lnTo>
                    <a:pt x="1090" y="0"/>
                  </a:lnTo>
                  <a:lnTo>
                    <a:pt x="1117" y="6"/>
                  </a:lnTo>
                  <a:lnTo>
                    <a:pt x="1170" y="6"/>
                  </a:lnTo>
                  <a:lnTo>
                    <a:pt x="1228" y="6"/>
                  </a:lnTo>
                  <a:lnTo>
                    <a:pt x="1280" y="6"/>
                  </a:lnTo>
                  <a:lnTo>
                    <a:pt x="1332" y="12"/>
                  </a:lnTo>
                  <a:lnTo>
                    <a:pt x="1383" y="19"/>
                  </a:lnTo>
                  <a:lnTo>
                    <a:pt x="1435" y="24"/>
                  </a:lnTo>
                  <a:lnTo>
                    <a:pt x="1487" y="29"/>
                  </a:lnTo>
                  <a:lnTo>
                    <a:pt x="1533" y="35"/>
                  </a:lnTo>
                  <a:lnTo>
                    <a:pt x="1579" y="41"/>
                  </a:lnTo>
                  <a:lnTo>
                    <a:pt x="1626" y="47"/>
                  </a:lnTo>
                  <a:lnTo>
                    <a:pt x="1672" y="59"/>
                  </a:lnTo>
                  <a:lnTo>
                    <a:pt x="1718" y="70"/>
                  </a:lnTo>
                  <a:lnTo>
                    <a:pt x="1758" y="75"/>
                  </a:lnTo>
                  <a:lnTo>
                    <a:pt x="1798" y="87"/>
                  </a:lnTo>
                  <a:lnTo>
                    <a:pt x="1856" y="105"/>
                  </a:lnTo>
                </a:path>
              </a:pathLst>
            </a:custGeom>
            <a:noFill/>
            <a:ln w="3175">
              <a:solidFill>
                <a:srgbClr val="FFFFFF"/>
              </a:solidFill>
              <a:round/>
              <a:headEnd/>
              <a:tailEnd/>
            </a:ln>
          </p:spPr>
          <p:txBody>
            <a:bodyPr/>
            <a:lstStyle/>
            <a:p>
              <a:endParaRPr lang="en-US"/>
            </a:p>
          </p:txBody>
        </p:sp>
        <p:sp>
          <p:nvSpPr>
            <p:cNvPr id="37" name="Freeform 113"/>
            <p:cNvSpPr>
              <a:spLocks/>
            </p:cNvSpPr>
            <p:nvPr/>
          </p:nvSpPr>
          <p:spPr bwMode="auto">
            <a:xfrm>
              <a:off x="4899" y="2037"/>
              <a:ext cx="346" cy="130"/>
            </a:xfrm>
            <a:custGeom>
              <a:avLst/>
              <a:gdLst>
                <a:gd name="T0" fmla="*/ 23 w 1038"/>
                <a:gd name="T1" fmla="*/ 14 h 389"/>
                <a:gd name="T2" fmla="*/ 21 w 1038"/>
                <a:gd name="T3" fmla="*/ 14 h 389"/>
                <a:gd name="T4" fmla="*/ 19 w 1038"/>
                <a:gd name="T5" fmla="*/ 14 h 389"/>
                <a:gd name="T6" fmla="*/ 16 w 1038"/>
                <a:gd name="T7" fmla="*/ 14 h 389"/>
                <a:gd name="T8" fmla="*/ 14 w 1038"/>
                <a:gd name="T9" fmla="*/ 14 h 389"/>
                <a:gd name="T10" fmla="*/ 12 w 1038"/>
                <a:gd name="T11" fmla="*/ 14 h 389"/>
                <a:gd name="T12" fmla="*/ 10 w 1038"/>
                <a:gd name="T13" fmla="*/ 13 h 389"/>
                <a:gd name="T14" fmla="*/ 9 w 1038"/>
                <a:gd name="T15" fmla="*/ 13 h 389"/>
                <a:gd name="T16" fmla="*/ 7 w 1038"/>
                <a:gd name="T17" fmla="*/ 12 h 389"/>
                <a:gd name="T18" fmla="*/ 6 w 1038"/>
                <a:gd name="T19" fmla="*/ 12 h 389"/>
                <a:gd name="T20" fmla="*/ 4 w 1038"/>
                <a:gd name="T21" fmla="*/ 11 h 389"/>
                <a:gd name="T22" fmla="*/ 3 w 1038"/>
                <a:gd name="T23" fmla="*/ 11 h 389"/>
                <a:gd name="T24" fmla="*/ 2 w 1038"/>
                <a:gd name="T25" fmla="*/ 10 h 389"/>
                <a:gd name="T26" fmla="*/ 1 w 1038"/>
                <a:gd name="T27" fmla="*/ 10 h 389"/>
                <a:gd name="T28" fmla="*/ 1 w 1038"/>
                <a:gd name="T29" fmla="*/ 9 h 389"/>
                <a:gd name="T30" fmla="*/ 0 w 1038"/>
                <a:gd name="T31" fmla="*/ 8 h 389"/>
                <a:gd name="T32" fmla="*/ 0 w 1038"/>
                <a:gd name="T33" fmla="*/ 7 h 389"/>
                <a:gd name="T34" fmla="*/ 0 w 1038"/>
                <a:gd name="T35" fmla="*/ 7 h 389"/>
                <a:gd name="T36" fmla="*/ 0 w 1038"/>
                <a:gd name="T37" fmla="*/ 6 h 389"/>
                <a:gd name="T38" fmla="*/ 1 w 1038"/>
                <a:gd name="T39" fmla="*/ 5 h 389"/>
                <a:gd name="T40" fmla="*/ 2 w 1038"/>
                <a:gd name="T41" fmla="*/ 5 h 389"/>
                <a:gd name="T42" fmla="*/ 3 w 1038"/>
                <a:gd name="T43" fmla="*/ 4 h 389"/>
                <a:gd name="T44" fmla="*/ 4 w 1038"/>
                <a:gd name="T45" fmla="*/ 3 h 389"/>
                <a:gd name="T46" fmla="*/ 5 w 1038"/>
                <a:gd name="T47" fmla="*/ 3 h 389"/>
                <a:gd name="T48" fmla="*/ 7 w 1038"/>
                <a:gd name="T49" fmla="*/ 2 h 389"/>
                <a:gd name="T50" fmla="*/ 8 w 1038"/>
                <a:gd name="T51" fmla="*/ 2 h 389"/>
                <a:gd name="T52" fmla="*/ 10 w 1038"/>
                <a:gd name="T53" fmla="*/ 1 h 389"/>
                <a:gd name="T54" fmla="*/ 11 w 1038"/>
                <a:gd name="T55" fmla="*/ 1 h 389"/>
                <a:gd name="T56" fmla="*/ 13 w 1038"/>
                <a:gd name="T57" fmla="*/ 1 h 389"/>
                <a:gd name="T58" fmla="*/ 15 w 1038"/>
                <a:gd name="T59" fmla="*/ 0 h 389"/>
                <a:gd name="T60" fmla="*/ 18 w 1038"/>
                <a:gd name="T61" fmla="*/ 0 h 389"/>
                <a:gd name="T62" fmla="*/ 20 w 1038"/>
                <a:gd name="T63" fmla="*/ 0 h 389"/>
                <a:gd name="T64" fmla="*/ 23 w 1038"/>
                <a:gd name="T65" fmla="*/ 0 h 389"/>
                <a:gd name="T66" fmla="*/ 24 w 1038"/>
                <a:gd name="T67" fmla="*/ 0 h 389"/>
                <a:gd name="T68" fmla="*/ 26 w 1038"/>
                <a:gd name="T69" fmla="*/ 0 h 389"/>
                <a:gd name="T70" fmla="*/ 29 w 1038"/>
                <a:gd name="T71" fmla="*/ 0 h 389"/>
                <a:gd name="T72" fmla="*/ 31 w 1038"/>
                <a:gd name="T73" fmla="*/ 0 h 389"/>
                <a:gd name="T74" fmla="*/ 33 w 1038"/>
                <a:gd name="T75" fmla="*/ 1 h 389"/>
                <a:gd name="T76" fmla="*/ 35 w 1038"/>
                <a:gd name="T77" fmla="*/ 1 h 389"/>
                <a:gd name="T78" fmla="*/ 37 w 1038"/>
                <a:gd name="T79" fmla="*/ 2 h 389"/>
                <a:gd name="T80" fmla="*/ 38 w 1038"/>
                <a:gd name="T81" fmla="*/ 2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8"/>
                <a:gd name="T124" fmla="*/ 0 h 389"/>
                <a:gd name="T125" fmla="*/ 1038 w 1038"/>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8" h="389">
                  <a:moveTo>
                    <a:pt x="611" y="389"/>
                  </a:moveTo>
                  <a:lnTo>
                    <a:pt x="611" y="389"/>
                  </a:lnTo>
                  <a:lnTo>
                    <a:pt x="594" y="389"/>
                  </a:lnTo>
                  <a:lnTo>
                    <a:pt x="565" y="389"/>
                  </a:lnTo>
                  <a:lnTo>
                    <a:pt x="530" y="383"/>
                  </a:lnTo>
                  <a:lnTo>
                    <a:pt x="502" y="383"/>
                  </a:lnTo>
                  <a:lnTo>
                    <a:pt x="473" y="383"/>
                  </a:lnTo>
                  <a:lnTo>
                    <a:pt x="444" y="378"/>
                  </a:lnTo>
                  <a:lnTo>
                    <a:pt x="415" y="378"/>
                  </a:lnTo>
                  <a:lnTo>
                    <a:pt x="386" y="372"/>
                  </a:lnTo>
                  <a:lnTo>
                    <a:pt x="363" y="372"/>
                  </a:lnTo>
                  <a:lnTo>
                    <a:pt x="335" y="366"/>
                  </a:lnTo>
                  <a:lnTo>
                    <a:pt x="305" y="359"/>
                  </a:lnTo>
                  <a:lnTo>
                    <a:pt x="283" y="354"/>
                  </a:lnTo>
                  <a:lnTo>
                    <a:pt x="259" y="349"/>
                  </a:lnTo>
                  <a:lnTo>
                    <a:pt x="237" y="349"/>
                  </a:lnTo>
                  <a:lnTo>
                    <a:pt x="213" y="337"/>
                  </a:lnTo>
                  <a:lnTo>
                    <a:pt x="179" y="331"/>
                  </a:lnTo>
                  <a:lnTo>
                    <a:pt x="173" y="325"/>
                  </a:lnTo>
                  <a:lnTo>
                    <a:pt x="150" y="319"/>
                  </a:lnTo>
                  <a:lnTo>
                    <a:pt x="133" y="313"/>
                  </a:lnTo>
                  <a:lnTo>
                    <a:pt x="115" y="302"/>
                  </a:lnTo>
                  <a:lnTo>
                    <a:pt x="98" y="297"/>
                  </a:lnTo>
                  <a:lnTo>
                    <a:pt x="80" y="291"/>
                  </a:lnTo>
                  <a:lnTo>
                    <a:pt x="69" y="278"/>
                  </a:lnTo>
                  <a:lnTo>
                    <a:pt x="52" y="273"/>
                  </a:lnTo>
                  <a:lnTo>
                    <a:pt x="46" y="262"/>
                  </a:lnTo>
                  <a:lnTo>
                    <a:pt x="34" y="256"/>
                  </a:lnTo>
                  <a:lnTo>
                    <a:pt x="23" y="244"/>
                  </a:lnTo>
                  <a:lnTo>
                    <a:pt x="18" y="238"/>
                  </a:lnTo>
                  <a:lnTo>
                    <a:pt x="12" y="226"/>
                  </a:lnTo>
                  <a:lnTo>
                    <a:pt x="6" y="216"/>
                  </a:lnTo>
                  <a:lnTo>
                    <a:pt x="6" y="209"/>
                  </a:lnTo>
                  <a:lnTo>
                    <a:pt x="0" y="191"/>
                  </a:lnTo>
                  <a:lnTo>
                    <a:pt x="0" y="186"/>
                  </a:lnTo>
                  <a:lnTo>
                    <a:pt x="6" y="180"/>
                  </a:lnTo>
                  <a:lnTo>
                    <a:pt x="6" y="168"/>
                  </a:lnTo>
                  <a:lnTo>
                    <a:pt x="12" y="157"/>
                  </a:lnTo>
                  <a:lnTo>
                    <a:pt x="18" y="151"/>
                  </a:lnTo>
                  <a:lnTo>
                    <a:pt x="23" y="139"/>
                  </a:lnTo>
                  <a:lnTo>
                    <a:pt x="34" y="128"/>
                  </a:lnTo>
                  <a:lnTo>
                    <a:pt x="46" y="122"/>
                  </a:lnTo>
                  <a:lnTo>
                    <a:pt x="52" y="116"/>
                  </a:lnTo>
                  <a:lnTo>
                    <a:pt x="69" y="105"/>
                  </a:lnTo>
                  <a:lnTo>
                    <a:pt x="80" y="92"/>
                  </a:lnTo>
                  <a:lnTo>
                    <a:pt x="98" y="87"/>
                  </a:lnTo>
                  <a:lnTo>
                    <a:pt x="115" y="82"/>
                  </a:lnTo>
                  <a:lnTo>
                    <a:pt x="133" y="76"/>
                  </a:lnTo>
                  <a:lnTo>
                    <a:pt x="150" y="64"/>
                  </a:lnTo>
                  <a:lnTo>
                    <a:pt x="179" y="58"/>
                  </a:lnTo>
                  <a:lnTo>
                    <a:pt x="191" y="52"/>
                  </a:lnTo>
                  <a:lnTo>
                    <a:pt x="213" y="46"/>
                  </a:lnTo>
                  <a:lnTo>
                    <a:pt x="237" y="41"/>
                  </a:lnTo>
                  <a:lnTo>
                    <a:pt x="259" y="35"/>
                  </a:lnTo>
                  <a:lnTo>
                    <a:pt x="283" y="29"/>
                  </a:lnTo>
                  <a:lnTo>
                    <a:pt x="305" y="24"/>
                  </a:lnTo>
                  <a:lnTo>
                    <a:pt x="335" y="18"/>
                  </a:lnTo>
                  <a:lnTo>
                    <a:pt x="363" y="18"/>
                  </a:lnTo>
                  <a:lnTo>
                    <a:pt x="386" y="11"/>
                  </a:lnTo>
                  <a:lnTo>
                    <a:pt x="415" y="11"/>
                  </a:lnTo>
                  <a:lnTo>
                    <a:pt x="444" y="5"/>
                  </a:lnTo>
                  <a:lnTo>
                    <a:pt x="473" y="5"/>
                  </a:lnTo>
                  <a:lnTo>
                    <a:pt x="502" y="0"/>
                  </a:lnTo>
                  <a:lnTo>
                    <a:pt x="530" y="0"/>
                  </a:lnTo>
                  <a:lnTo>
                    <a:pt x="565" y="0"/>
                  </a:lnTo>
                  <a:lnTo>
                    <a:pt x="611" y="0"/>
                  </a:lnTo>
                  <a:lnTo>
                    <a:pt x="629" y="0"/>
                  </a:lnTo>
                  <a:lnTo>
                    <a:pt x="657" y="0"/>
                  </a:lnTo>
                  <a:lnTo>
                    <a:pt x="686" y="0"/>
                  </a:lnTo>
                  <a:lnTo>
                    <a:pt x="715" y="0"/>
                  </a:lnTo>
                  <a:lnTo>
                    <a:pt x="744" y="5"/>
                  </a:lnTo>
                  <a:lnTo>
                    <a:pt x="773" y="5"/>
                  </a:lnTo>
                  <a:lnTo>
                    <a:pt x="802" y="11"/>
                  </a:lnTo>
                  <a:lnTo>
                    <a:pt x="830" y="11"/>
                  </a:lnTo>
                  <a:lnTo>
                    <a:pt x="859" y="18"/>
                  </a:lnTo>
                  <a:lnTo>
                    <a:pt x="882" y="18"/>
                  </a:lnTo>
                  <a:lnTo>
                    <a:pt x="911" y="24"/>
                  </a:lnTo>
                  <a:lnTo>
                    <a:pt x="933" y="29"/>
                  </a:lnTo>
                  <a:lnTo>
                    <a:pt x="957" y="35"/>
                  </a:lnTo>
                  <a:lnTo>
                    <a:pt x="986" y="41"/>
                  </a:lnTo>
                  <a:lnTo>
                    <a:pt x="1003" y="46"/>
                  </a:lnTo>
                  <a:lnTo>
                    <a:pt x="1038" y="58"/>
                  </a:lnTo>
                </a:path>
              </a:pathLst>
            </a:custGeom>
            <a:noFill/>
            <a:ln w="3175">
              <a:solidFill>
                <a:srgbClr val="FFFFFF"/>
              </a:solidFill>
              <a:round/>
              <a:headEnd/>
              <a:tailEnd/>
            </a:ln>
          </p:spPr>
          <p:txBody>
            <a:bodyPr/>
            <a:lstStyle/>
            <a:p>
              <a:endParaRPr lang="en-US"/>
            </a:p>
          </p:txBody>
        </p:sp>
        <p:sp>
          <p:nvSpPr>
            <p:cNvPr id="38" name="Freeform 114"/>
            <p:cNvSpPr>
              <a:spLocks/>
            </p:cNvSpPr>
            <p:nvPr/>
          </p:nvSpPr>
          <p:spPr bwMode="auto">
            <a:xfrm>
              <a:off x="4685" y="2668"/>
              <a:ext cx="441" cy="542"/>
            </a:xfrm>
            <a:custGeom>
              <a:avLst/>
              <a:gdLst>
                <a:gd name="T0" fmla="*/ 20 w 1321"/>
                <a:gd name="T1" fmla="*/ 4 h 1626"/>
                <a:gd name="T2" fmla="*/ 24 w 1321"/>
                <a:gd name="T3" fmla="*/ 5 h 1626"/>
                <a:gd name="T4" fmla="*/ 27 w 1321"/>
                <a:gd name="T5" fmla="*/ 9 h 1626"/>
                <a:gd name="T6" fmla="*/ 29 w 1321"/>
                <a:gd name="T7" fmla="*/ 6 h 1626"/>
                <a:gd name="T8" fmla="*/ 32 w 1321"/>
                <a:gd name="T9" fmla="*/ 5 h 1626"/>
                <a:gd name="T10" fmla="*/ 34 w 1321"/>
                <a:gd name="T11" fmla="*/ 5 h 1626"/>
                <a:gd name="T12" fmla="*/ 37 w 1321"/>
                <a:gd name="T13" fmla="*/ 6 h 1626"/>
                <a:gd name="T14" fmla="*/ 39 w 1321"/>
                <a:gd name="T15" fmla="*/ 9 h 1626"/>
                <a:gd name="T16" fmla="*/ 40 w 1321"/>
                <a:gd name="T17" fmla="*/ 13 h 1626"/>
                <a:gd name="T18" fmla="*/ 39 w 1321"/>
                <a:gd name="T19" fmla="*/ 17 h 1626"/>
                <a:gd name="T20" fmla="*/ 39 w 1321"/>
                <a:gd name="T21" fmla="*/ 19 h 1626"/>
                <a:gd name="T22" fmla="*/ 41 w 1321"/>
                <a:gd name="T23" fmla="*/ 20 h 1626"/>
                <a:gd name="T24" fmla="*/ 45 w 1321"/>
                <a:gd name="T25" fmla="*/ 24 h 1626"/>
                <a:gd name="T26" fmla="*/ 46 w 1321"/>
                <a:gd name="T27" fmla="*/ 27 h 1626"/>
                <a:gd name="T28" fmla="*/ 47 w 1321"/>
                <a:gd name="T29" fmla="*/ 29 h 1626"/>
                <a:gd name="T30" fmla="*/ 48 w 1321"/>
                <a:gd name="T31" fmla="*/ 32 h 1626"/>
                <a:gd name="T32" fmla="*/ 48 w 1321"/>
                <a:gd name="T33" fmla="*/ 35 h 1626"/>
                <a:gd name="T34" fmla="*/ 47 w 1321"/>
                <a:gd name="T35" fmla="*/ 38 h 1626"/>
                <a:gd name="T36" fmla="*/ 48 w 1321"/>
                <a:gd name="T37" fmla="*/ 40 h 1626"/>
                <a:gd name="T38" fmla="*/ 49 w 1321"/>
                <a:gd name="T39" fmla="*/ 43 h 1626"/>
                <a:gd name="T40" fmla="*/ 49 w 1321"/>
                <a:gd name="T41" fmla="*/ 45 h 1626"/>
                <a:gd name="T42" fmla="*/ 48 w 1321"/>
                <a:gd name="T43" fmla="*/ 46 h 1626"/>
                <a:gd name="T44" fmla="*/ 46 w 1321"/>
                <a:gd name="T45" fmla="*/ 47 h 1626"/>
                <a:gd name="T46" fmla="*/ 45 w 1321"/>
                <a:gd name="T47" fmla="*/ 48 h 1626"/>
                <a:gd name="T48" fmla="*/ 47 w 1321"/>
                <a:gd name="T49" fmla="*/ 50 h 1626"/>
                <a:gd name="T50" fmla="*/ 48 w 1321"/>
                <a:gd name="T51" fmla="*/ 52 h 1626"/>
                <a:gd name="T52" fmla="*/ 48 w 1321"/>
                <a:gd name="T53" fmla="*/ 55 h 1626"/>
                <a:gd name="T54" fmla="*/ 47 w 1321"/>
                <a:gd name="T55" fmla="*/ 57 h 1626"/>
                <a:gd name="T56" fmla="*/ 45 w 1321"/>
                <a:gd name="T57" fmla="*/ 59 h 1626"/>
                <a:gd name="T58" fmla="*/ 40 w 1321"/>
                <a:gd name="T59" fmla="*/ 60 h 1626"/>
                <a:gd name="T60" fmla="*/ 36 w 1321"/>
                <a:gd name="T61" fmla="*/ 59 h 1626"/>
                <a:gd name="T62" fmla="*/ 31 w 1321"/>
                <a:gd name="T63" fmla="*/ 57 h 1626"/>
                <a:gd name="T64" fmla="*/ 26 w 1321"/>
                <a:gd name="T65" fmla="*/ 57 h 1626"/>
                <a:gd name="T66" fmla="*/ 24 w 1321"/>
                <a:gd name="T67" fmla="*/ 56 h 1626"/>
                <a:gd name="T68" fmla="*/ 20 w 1321"/>
                <a:gd name="T69" fmla="*/ 54 h 1626"/>
                <a:gd name="T70" fmla="*/ 14 w 1321"/>
                <a:gd name="T71" fmla="*/ 56 h 1626"/>
                <a:gd name="T72" fmla="*/ 9 w 1321"/>
                <a:gd name="T73" fmla="*/ 56 h 1626"/>
                <a:gd name="T74" fmla="*/ 5 w 1321"/>
                <a:gd name="T75" fmla="*/ 54 h 1626"/>
                <a:gd name="T76" fmla="*/ 2 w 1321"/>
                <a:gd name="T77" fmla="*/ 52 h 1626"/>
                <a:gd name="T78" fmla="*/ 1 w 1321"/>
                <a:gd name="T79" fmla="*/ 48 h 1626"/>
                <a:gd name="T80" fmla="*/ 2 w 1321"/>
                <a:gd name="T81" fmla="*/ 44 h 1626"/>
                <a:gd name="T82" fmla="*/ 3 w 1321"/>
                <a:gd name="T83" fmla="*/ 41 h 1626"/>
                <a:gd name="T84" fmla="*/ 1 w 1321"/>
                <a:gd name="T85" fmla="*/ 39 h 1626"/>
                <a:gd name="T86" fmla="*/ 0 w 1321"/>
                <a:gd name="T87" fmla="*/ 36 h 1626"/>
                <a:gd name="T88" fmla="*/ 0 w 1321"/>
                <a:gd name="T89" fmla="*/ 34 h 1626"/>
                <a:gd name="T90" fmla="*/ 1 w 1321"/>
                <a:gd name="T91" fmla="*/ 31 h 1626"/>
                <a:gd name="T92" fmla="*/ 4 w 1321"/>
                <a:gd name="T93" fmla="*/ 29 h 1626"/>
                <a:gd name="T94" fmla="*/ 2 w 1321"/>
                <a:gd name="T95" fmla="*/ 27 h 1626"/>
                <a:gd name="T96" fmla="*/ 1 w 1321"/>
                <a:gd name="T97" fmla="*/ 25 h 1626"/>
                <a:gd name="T98" fmla="*/ 1 w 1321"/>
                <a:gd name="T99" fmla="*/ 22 h 1626"/>
                <a:gd name="T100" fmla="*/ 1 w 1321"/>
                <a:gd name="T101" fmla="*/ 18 h 1626"/>
                <a:gd name="T102" fmla="*/ 3 w 1321"/>
                <a:gd name="T103" fmla="*/ 15 h 1626"/>
                <a:gd name="T104" fmla="*/ 2 w 1321"/>
                <a:gd name="T105" fmla="*/ 13 h 1626"/>
                <a:gd name="T106" fmla="*/ 1 w 1321"/>
                <a:gd name="T107" fmla="*/ 10 h 1626"/>
                <a:gd name="T108" fmla="*/ 2 w 1321"/>
                <a:gd name="T109" fmla="*/ 6 h 1626"/>
                <a:gd name="T110" fmla="*/ 3 w 1321"/>
                <a:gd name="T111" fmla="*/ 3 h 1626"/>
                <a:gd name="T112" fmla="*/ 5 w 1321"/>
                <a:gd name="T113" fmla="*/ 1 h 1626"/>
                <a:gd name="T114" fmla="*/ 8 w 1321"/>
                <a:gd name="T115" fmla="*/ 0 h 1626"/>
                <a:gd name="T116" fmla="*/ 10 w 1321"/>
                <a:gd name="T117" fmla="*/ 0 h 1626"/>
                <a:gd name="T118" fmla="*/ 12 w 1321"/>
                <a:gd name="T119" fmla="*/ 0 h 1626"/>
                <a:gd name="T120" fmla="*/ 15 w 1321"/>
                <a:gd name="T121" fmla="*/ 1 h 1626"/>
                <a:gd name="T122" fmla="*/ 16 w 1321"/>
                <a:gd name="T123" fmla="*/ 2 h 1626"/>
                <a:gd name="T124" fmla="*/ 18 w 1321"/>
                <a:gd name="T125" fmla="*/ 4 h 162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21"/>
                <a:gd name="T190" fmla="*/ 0 h 1626"/>
                <a:gd name="T191" fmla="*/ 1321 w 1321"/>
                <a:gd name="T192" fmla="*/ 1626 h 162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21" h="1626">
                  <a:moveTo>
                    <a:pt x="479" y="104"/>
                  </a:moveTo>
                  <a:lnTo>
                    <a:pt x="508" y="104"/>
                  </a:lnTo>
                  <a:lnTo>
                    <a:pt x="541" y="104"/>
                  </a:lnTo>
                  <a:lnTo>
                    <a:pt x="576" y="110"/>
                  </a:lnTo>
                  <a:lnTo>
                    <a:pt x="612" y="122"/>
                  </a:lnTo>
                  <a:lnTo>
                    <a:pt x="640" y="140"/>
                  </a:lnTo>
                  <a:lnTo>
                    <a:pt x="668" y="162"/>
                  </a:lnTo>
                  <a:lnTo>
                    <a:pt x="698" y="191"/>
                  </a:lnTo>
                  <a:lnTo>
                    <a:pt x="720" y="232"/>
                  </a:lnTo>
                  <a:lnTo>
                    <a:pt x="738" y="203"/>
                  </a:lnTo>
                  <a:lnTo>
                    <a:pt x="766" y="174"/>
                  </a:lnTo>
                  <a:lnTo>
                    <a:pt x="790" y="156"/>
                  </a:lnTo>
                  <a:lnTo>
                    <a:pt x="819" y="140"/>
                  </a:lnTo>
                  <a:lnTo>
                    <a:pt x="842" y="140"/>
                  </a:lnTo>
                  <a:lnTo>
                    <a:pt x="865" y="133"/>
                  </a:lnTo>
                  <a:lnTo>
                    <a:pt x="882" y="133"/>
                  </a:lnTo>
                  <a:lnTo>
                    <a:pt x="905" y="140"/>
                  </a:lnTo>
                  <a:lnTo>
                    <a:pt x="923" y="140"/>
                  </a:lnTo>
                  <a:lnTo>
                    <a:pt x="945" y="151"/>
                  </a:lnTo>
                  <a:lnTo>
                    <a:pt x="975" y="162"/>
                  </a:lnTo>
                  <a:lnTo>
                    <a:pt x="992" y="174"/>
                  </a:lnTo>
                  <a:lnTo>
                    <a:pt x="1009" y="191"/>
                  </a:lnTo>
                  <a:lnTo>
                    <a:pt x="1026" y="214"/>
                  </a:lnTo>
                  <a:lnTo>
                    <a:pt x="1044" y="243"/>
                  </a:lnTo>
                  <a:lnTo>
                    <a:pt x="1061" y="273"/>
                  </a:lnTo>
                  <a:lnTo>
                    <a:pt x="1067" y="308"/>
                  </a:lnTo>
                  <a:lnTo>
                    <a:pt x="1072" y="343"/>
                  </a:lnTo>
                  <a:lnTo>
                    <a:pt x="1072" y="377"/>
                  </a:lnTo>
                  <a:lnTo>
                    <a:pt x="1067" y="412"/>
                  </a:lnTo>
                  <a:lnTo>
                    <a:pt x="1050" y="464"/>
                  </a:lnTo>
                  <a:lnTo>
                    <a:pt x="1038" y="481"/>
                  </a:lnTo>
                  <a:lnTo>
                    <a:pt x="1038" y="494"/>
                  </a:lnTo>
                  <a:lnTo>
                    <a:pt x="1044" y="505"/>
                  </a:lnTo>
                  <a:lnTo>
                    <a:pt x="1050" y="516"/>
                  </a:lnTo>
                  <a:lnTo>
                    <a:pt x="1067" y="529"/>
                  </a:lnTo>
                  <a:lnTo>
                    <a:pt x="1101" y="551"/>
                  </a:lnTo>
                  <a:lnTo>
                    <a:pt x="1153" y="591"/>
                  </a:lnTo>
                  <a:lnTo>
                    <a:pt x="1188" y="632"/>
                  </a:lnTo>
                  <a:lnTo>
                    <a:pt x="1205" y="656"/>
                  </a:lnTo>
                  <a:lnTo>
                    <a:pt x="1217" y="673"/>
                  </a:lnTo>
                  <a:lnTo>
                    <a:pt x="1228" y="697"/>
                  </a:lnTo>
                  <a:lnTo>
                    <a:pt x="1246" y="720"/>
                  </a:lnTo>
                  <a:lnTo>
                    <a:pt x="1251" y="743"/>
                  </a:lnTo>
                  <a:lnTo>
                    <a:pt x="1263" y="766"/>
                  </a:lnTo>
                  <a:lnTo>
                    <a:pt x="1269" y="795"/>
                  </a:lnTo>
                  <a:lnTo>
                    <a:pt x="1274" y="818"/>
                  </a:lnTo>
                  <a:lnTo>
                    <a:pt x="1280" y="848"/>
                  </a:lnTo>
                  <a:lnTo>
                    <a:pt x="1286" y="877"/>
                  </a:lnTo>
                  <a:lnTo>
                    <a:pt x="1286" y="905"/>
                  </a:lnTo>
                  <a:lnTo>
                    <a:pt x="1286" y="935"/>
                  </a:lnTo>
                  <a:lnTo>
                    <a:pt x="1280" y="958"/>
                  </a:lnTo>
                  <a:lnTo>
                    <a:pt x="1274" y="981"/>
                  </a:lnTo>
                  <a:lnTo>
                    <a:pt x="1269" y="1010"/>
                  </a:lnTo>
                  <a:lnTo>
                    <a:pt x="1263" y="1027"/>
                  </a:lnTo>
                  <a:lnTo>
                    <a:pt x="1274" y="1045"/>
                  </a:lnTo>
                  <a:lnTo>
                    <a:pt x="1292" y="1069"/>
                  </a:lnTo>
                  <a:lnTo>
                    <a:pt x="1302" y="1091"/>
                  </a:lnTo>
                  <a:lnTo>
                    <a:pt x="1315" y="1109"/>
                  </a:lnTo>
                  <a:lnTo>
                    <a:pt x="1321" y="1132"/>
                  </a:lnTo>
                  <a:lnTo>
                    <a:pt x="1321" y="1156"/>
                  </a:lnTo>
                  <a:lnTo>
                    <a:pt x="1321" y="1178"/>
                  </a:lnTo>
                  <a:lnTo>
                    <a:pt x="1321" y="1196"/>
                  </a:lnTo>
                  <a:lnTo>
                    <a:pt x="1309" y="1213"/>
                  </a:lnTo>
                  <a:lnTo>
                    <a:pt x="1302" y="1231"/>
                  </a:lnTo>
                  <a:lnTo>
                    <a:pt x="1297" y="1243"/>
                  </a:lnTo>
                  <a:lnTo>
                    <a:pt x="1286" y="1253"/>
                  </a:lnTo>
                  <a:lnTo>
                    <a:pt x="1269" y="1259"/>
                  </a:lnTo>
                  <a:lnTo>
                    <a:pt x="1256" y="1272"/>
                  </a:lnTo>
                  <a:lnTo>
                    <a:pt x="1240" y="1272"/>
                  </a:lnTo>
                  <a:lnTo>
                    <a:pt x="1223" y="1277"/>
                  </a:lnTo>
                  <a:lnTo>
                    <a:pt x="1205" y="1277"/>
                  </a:lnTo>
                  <a:lnTo>
                    <a:pt x="1210" y="1289"/>
                  </a:lnTo>
                  <a:lnTo>
                    <a:pt x="1228" y="1306"/>
                  </a:lnTo>
                  <a:lnTo>
                    <a:pt x="1246" y="1329"/>
                  </a:lnTo>
                  <a:lnTo>
                    <a:pt x="1256" y="1347"/>
                  </a:lnTo>
                  <a:lnTo>
                    <a:pt x="1269" y="1370"/>
                  </a:lnTo>
                  <a:lnTo>
                    <a:pt x="1280" y="1387"/>
                  </a:lnTo>
                  <a:lnTo>
                    <a:pt x="1286" y="1410"/>
                  </a:lnTo>
                  <a:lnTo>
                    <a:pt x="1292" y="1428"/>
                  </a:lnTo>
                  <a:lnTo>
                    <a:pt x="1297" y="1451"/>
                  </a:lnTo>
                  <a:lnTo>
                    <a:pt x="1297" y="1474"/>
                  </a:lnTo>
                  <a:lnTo>
                    <a:pt x="1292" y="1504"/>
                  </a:lnTo>
                  <a:lnTo>
                    <a:pt x="1286" y="1526"/>
                  </a:lnTo>
                  <a:lnTo>
                    <a:pt x="1269" y="1550"/>
                  </a:lnTo>
                  <a:lnTo>
                    <a:pt x="1251" y="1573"/>
                  </a:lnTo>
                  <a:lnTo>
                    <a:pt x="1228" y="1591"/>
                  </a:lnTo>
                  <a:lnTo>
                    <a:pt x="1205" y="1602"/>
                  </a:lnTo>
                  <a:lnTo>
                    <a:pt x="1170" y="1614"/>
                  </a:lnTo>
                  <a:lnTo>
                    <a:pt x="1124" y="1620"/>
                  </a:lnTo>
                  <a:lnTo>
                    <a:pt x="1084" y="1626"/>
                  </a:lnTo>
                  <a:lnTo>
                    <a:pt x="1038" y="1620"/>
                  </a:lnTo>
                  <a:lnTo>
                    <a:pt x="1003" y="1614"/>
                  </a:lnTo>
                  <a:lnTo>
                    <a:pt x="963" y="1602"/>
                  </a:lnTo>
                  <a:lnTo>
                    <a:pt x="929" y="1585"/>
                  </a:lnTo>
                  <a:lnTo>
                    <a:pt x="893" y="1567"/>
                  </a:lnTo>
                  <a:lnTo>
                    <a:pt x="836" y="1539"/>
                  </a:lnTo>
                  <a:lnTo>
                    <a:pt x="801" y="1515"/>
                  </a:lnTo>
                  <a:lnTo>
                    <a:pt x="750" y="1520"/>
                  </a:lnTo>
                  <a:lnTo>
                    <a:pt x="714" y="1526"/>
                  </a:lnTo>
                  <a:lnTo>
                    <a:pt x="686" y="1526"/>
                  </a:lnTo>
                  <a:lnTo>
                    <a:pt x="652" y="1520"/>
                  </a:lnTo>
                  <a:lnTo>
                    <a:pt x="635" y="1510"/>
                  </a:lnTo>
                  <a:lnTo>
                    <a:pt x="612" y="1491"/>
                  </a:lnTo>
                  <a:lnTo>
                    <a:pt x="582" y="1469"/>
                  </a:lnTo>
                  <a:lnTo>
                    <a:pt x="548" y="1445"/>
                  </a:lnTo>
                  <a:lnTo>
                    <a:pt x="489" y="1469"/>
                  </a:lnTo>
                  <a:lnTo>
                    <a:pt x="433" y="1486"/>
                  </a:lnTo>
                  <a:lnTo>
                    <a:pt x="381" y="1504"/>
                  </a:lnTo>
                  <a:lnTo>
                    <a:pt x="329" y="1510"/>
                  </a:lnTo>
                  <a:lnTo>
                    <a:pt x="283" y="1510"/>
                  </a:lnTo>
                  <a:lnTo>
                    <a:pt x="243" y="1504"/>
                  </a:lnTo>
                  <a:lnTo>
                    <a:pt x="202" y="1498"/>
                  </a:lnTo>
                  <a:lnTo>
                    <a:pt x="167" y="1486"/>
                  </a:lnTo>
                  <a:lnTo>
                    <a:pt x="132" y="1469"/>
                  </a:lnTo>
                  <a:lnTo>
                    <a:pt x="104" y="1445"/>
                  </a:lnTo>
                  <a:lnTo>
                    <a:pt x="80" y="1423"/>
                  </a:lnTo>
                  <a:lnTo>
                    <a:pt x="64" y="1393"/>
                  </a:lnTo>
                  <a:lnTo>
                    <a:pt x="46" y="1358"/>
                  </a:lnTo>
                  <a:lnTo>
                    <a:pt x="34" y="1318"/>
                  </a:lnTo>
                  <a:lnTo>
                    <a:pt x="34" y="1289"/>
                  </a:lnTo>
                  <a:lnTo>
                    <a:pt x="34" y="1253"/>
                  </a:lnTo>
                  <a:lnTo>
                    <a:pt x="46" y="1225"/>
                  </a:lnTo>
                  <a:lnTo>
                    <a:pt x="64" y="1196"/>
                  </a:lnTo>
                  <a:lnTo>
                    <a:pt x="86" y="1172"/>
                  </a:lnTo>
                  <a:lnTo>
                    <a:pt x="116" y="1143"/>
                  </a:lnTo>
                  <a:lnTo>
                    <a:pt x="86" y="1120"/>
                  </a:lnTo>
                  <a:lnTo>
                    <a:pt x="64" y="1097"/>
                  </a:lnTo>
                  <a:lnTo>
                    <a:pt x="40" y="1074"/>
                  </a:lnTo>
                  <a:lnTo>
                    <a:pt x="29" y="1051"/>
                  </a:lnTo>
                  <a:lnTo>
                    <a:pt x="12" y="1022"/>
                  </a:lnTo>
                  <a:lnTo>
                    <a:pt x="6" y="999"/>
                  </a:lnTo>
                  <a:lnTo>
                    <a:pt x="0" y="975"/>
                  </a:lnTo>
                  <a:lnTo>
                    <a:pt x="0" y="952"/>
                  </a:lnTo>
                  <a:lnTo>
                    <a:pt x="0" y="929"/>
                  </a:lnTo>
                  <a:lnTo>
                    <a:pt x="6" y="905"/>
                  </a:lnTo>
                  <a:lnTo>
                    <a:pt x="12" y="883"/>
                  </a:lnTo>
                  <a:lnTo>
                    <a:pt x="29" y="859"/>
                  </a:lnTo>
                  <a:lnTo>
                    <a:pt x="40" y="842"/>
                  </a:lnTo>
                  <a:lnTo>
                    <a:pt x="58" y="824"/>
                  </a:lnTo>
                  <a:lnTo>
                    <a:pt x="80" y="807"/>
                  </a:lnTo>
                  <a:lnTo>
                    <a:pt x="104" y="789"/>
                  </a:lnTo>
                  <a:lnTo>
                    <a:pt x="80" y="772"/>
                  </a:lnTo>
                  <a:lnTo>
                    <a:pt x="64" y="754"/>
                  </a:lnTo>
                  <a:lnTo>
                    <a:pt x="46" y="731"/>
                  </a:lnTo>
                  <a:lnTo>
                    <a:pt x="34" y="708"/>
                  </a:lnTo>
                  <a:lnTo>
                    <a:pt x="24" y="685"/>
                  </a:lnTo>
                  <a:lnTo>
                    <a:pt x="18" y="662"/>
                  </a:lnTo>
                  <a:lnTo>
                    <a:pt x="18" y="638"/>
                  </a:lnTo>
                  <a:lnTo>
                    <a:pt x="12" y="616"/>
                  </a:lnTo>
                  <a:lnTo>
                    <a:pt x="18" y="586"/>
                  </a:lnTo>
                  <a:lnTo>
                    <a:pt x="18" y="551"/>
                  </a:lnTo>
                  <a:lnTo>
                    <a:pt x="29" y="516"/>
                  </a:lnTo>
                  <a:lnTo>
                    <a:pt x="40" y="494"/>
                  </a:lnTo>
                  <a:lnTo>
                    <a:pt x="52" y="464"/>
                  </a:lnTo>
                  <a:lnTo>
                    <a:pt x="64" y="441"/>
                  </a:lnTo>
                  <a:lnTo>
                    <a:pt x="80" y="418"/>
                  </a:lnTo>
                  <a:lnTo>
                    <a:pt x="99" y="395"/>
                  </a:lnTo>
                  <a:lnTo>
                    <a:pt x="86" y="383"/>
                  </a:lnTo>
                  <a:lnTo>
                    <a:pt x="64" y="348"/>
                  </a:lnTo>
                  <a:lnTo>
                    <a:pt x="52" y="319"/>
                  </a:lnTo>
                  <a:lnTo>
                    <a:pt x="46" y="289"/>
                  </a:lnTo>
                  <a:lnTo>
                    <a:pt x="40" y="262"/>
                  </a:lnTo>
                  <a:lnTo>
                    <a:pt x="40" y="227"/>
                  </a:lnTo>
                  <a:lnTo>
                    <a:pt x="40" y="197"/>
                  </a:lnTo>
                  <a:lnTo>
                    <a:pt x="46" y="168"/>
                  </a:lnTo>
                  <a:lnTo>
                    <a:pt x="58" y="145"/>
                  </a:lnTo>
                  <a:lnTo>
                    <a:pt x="70" y="116"/>
                  </a:lnTo>
                  <a:lnTo>
                    <a:pt x="80" y="93"/>
                  </a:lnTo>
                  <a:lnTo>
                    <a:pt x="99" y="64"/>
                  </a:lnTo>
                  <a:lnTo>
                    <a:pt x="116" y="46"/>
                  </a:lnTo>
                  <a:lnTo>
                    <a:pt x="139" y="29"/>
                  </a:lnTo>
                  <a:lnTo>
                    <a:pt x="162" y="17"/>
                  </a:lnTo>
                  <a:lnTo>
                    <a:pt x="185" y="11"/>
                  </a:lnTo>
                  <a:lnTo>
                    <a:pt x="208" y="6"/>
                  </a:lnTo>
                  <a:lnTo>
                    <a:pt x="231" y="0"/>
                  </a:lnTo>
                  <a:lnTo>
                    <a:pt x="254" y="0"/>
                  </a:lnTo>
                  <a:lnTo>
                    <a:pt x="270" y="0"/>
                  </a:lnTo>
                  <a:lnTo>
                    <a:pt x="289" y="0"/>
                  </a:lnTo>
                  <a:lnTo>
                    <a:pt x="317" y="0"/>
                  </a:lnTo>
                  <a:lnTo>
                    <a:pt x="335" y="6"/>
                  </a:lnTo>
                  <a:lnTo>
                    <a:pt x="357" y="11"/>
                  </a:lnTo>
                  <a:lnTo>
                    <a:pt x="375" y="17"/>
                  </a:lnTo>
                  <a:lnTo>
                    <a:pt x="392" y="29"/>
                  </a:lnTo>
                  <a:lnTo>
                    <a:pt x="410" y="35"/>
                  </a:lnTo>
                  <a:lnTo>
                    <a:pt x="427" y="46"/>
                  </a:lnTo>
                  <a:lnTo>
                    <a:pt x="443" y="64"/>
                  </a:lnTo>
                  <a:lnTo>
                    <a:pt x="456" y="75"/>
                  </a:lnTo>
                  <a:lnTo>
                    <a:pt x="467" y="93"/>
                  </a:lnTo>
                  <a:lnTo>
                    <a:pt x="479" y="104"/>
                  </a:lnTo>
                  <a:close/>
                </a:path>
              </a:pathLst>
            </a:custGeom>
            <a:solidFill>
              <a:srgbClr val="2D0000"/>
            </a:solidFill>
            <a:ln w="9525">
              <a:noFill/>
              <a:round/>
              <a:headEnd/>
              <a:tailEnd/>
            </a:ln>
          </p:spPr>
          <p:txBody>
            <a:bodyPr/>
            <a:lstStyle/>
            <a:p>
              <a:endParaRPr lang="en-US"/>
            </a:p>
          </p:txBody>
        </p:sp>
        <p:sp>
          <p:nvSpPr>
            <p:cNvPr id="39" name="Freeform 115"/>
            <p:cNvSpPr>
              <a:spLocks/>
            </p:cNvSpPr>
            <p:nvPr/>
          </p:nvSpPr>
          <p:spPr bwMode="auto">
            <a:xfrm>
              <a:off x="4712" y="2678"/>
              <a:ext cx="121" cy="114"/>
            </a:xfrm>
            <a:custGeom>
              <a:avLst/>
              <a:gdLst>
                <a:gd name="T0" fmla="*/ 5 w 363"/>
                <a:gd name="T1" fmla="*/ 0 h 343"/>
                <a:gd name="T2" fmla="*/ 6 w 363"/>
                <a:gd name="T3" fmla="*/ 0 h 343"/>
                <a:gd name="T4" fmla="*/ 6 w 363"/>
                <a:gd name="T5" fmla="*/ 0 h 343"/>
                <a:gd name="T6" fmla="*/ 8 w 363"/>
                <a:gd name="T7" fmla="*/ 0 h 343"/>
                <a:gd name="T8" fmla="*/ 8 w 363"/>
                <a:gd name="T9" fmla="*/ 0 h 343"/>
                <a:gd name="T10" fmla="*/ 9 w 363"/>
                <a:gd name="T11" fmla="*/ 0 h 343"/>
                <a:gd name="T12" fmla="*/ 10 w 363"/>
                <a:gd name="T13" fmla="*/ 1 h 343"/>
                <a:gd name="T14" fmla="*/ 11 w 363"/>
                <a:gd name="T15" fmla="*/ 1 h 343"/>
                <a:gd name="T16" fmla="*/ 12 w 363"/>
                <a:gd name="T17" fmla="*/ 1 h 343"/>
                <a:gd name="T18" fmla="*/ 13 w 363"/>
                <a:gd name="T19" fmla="*/ 2 h 343"/>
                <a:gd name="T20" fmla="*/ 13 w 363"/>
                <a:gd name="T21" fmla="*/ 3 h 343"/>
                <a:gd name="T22" fmla="*/ 13 w 363"/>
                <a:gd name="T23" fmla="*/ 4 h 343"/>
                <a:gd name="T24" fmla="*/ 12 w 363"/>
                <a:gd name="T25" fmla="*/ 4 h 343"/>
                <a:gd name="T26" fmla="*/ 12 w 363"/>
                <a:gd name="T27" fmla="*/ 5 h 343"/>
                <a:gd name="T28" fmla="*/ 11 w 363"/>
                <a:gd name="T29" fmla="*/ 5 h 343"/>
                <a:gd name="T30" fmla="*/ 11 w 363"/>
                <a:gd name="T31" fmla="*/ 6 h 343"/>
                <a:gd name="T32" fmla="*/ 11 w 363"/>
                <a:gd name="T33" fmla="*/ 6 h 343"/>
                <a:gd name="T34" fmla="*/ 10 w 363"/>
                <a:gd name="T35" fmla="*/ 7 h 343"/>
                <a:gd name="T36" fmla="*/ 10 w 363"/>
                <a:gd name="T37" fmla="*/ 8 h 343"/>
                <a:gd name="T38" fmla="*/ 10 w 363"/>
                <a:gd name="T39" fmla="*/ 8 h 343"/>
                <a:gd name="T40" fmla="*/ 9 w 363"/>
                <a:gd name="T41" fmla="*/ 9 h 343"/>
                <a:gd name="T42" fmla="*/ 9 w 363"/>
                <a:gd name="T43" fmla="*/ 10 h 343"/>
                <a:gd name="T44" fmla="*/ 9 w 363"/>
                <a:gd name="T45" fmla="*/ 10 h 343"/>
                <a:gd name="T46" fmla="*/ 9 w 363"/>
                <a:gd name="T47" fmla="*/ 11 h 343"/>
                <a:gd name="T48" fmla="*/ 9 w 363"/>
                <a:gd name="T49" fmla="*/ 12 h 343"/>
                <a:gd name="T50" fmla="*/ 9 w 363"/>
                <a:gd name="T51" fmla="*/ 12 h 343"/>
                <a:gd name="T52" fmla="*/ 9 w 363"/>
                <a:gd name="T53" fmla="*/ 13 h 343"/>
                <a:gd name="T54" fmla="*/ 8 w 363"/>
                <a:gd name="T55" fmla="*/ 12 h 343"/>
                <a:gd name="T56" fmla="*/ 8 w 363"/>
                <a:gd name="T57" fmla="*/ 12 h 343"/>
                <a:gd name="T58" fmla="*/ 6 w 363"/>
                <a:gd name="T59" fmla="*/ 12 h 343"/>
                <a:gd name="T60" fmla="*/ 5 w 363"/>
                <a:gd name="T61" fmla="*/ 12 h 343"/>
                <a:gd name="T62" fmla="*/ 4 w 363"/>
                <a:gd name="T63" fmla="*/ 12 h 343"/>
                <a:gd name="T64" fmla="*/ 3 w 363"/>
                <a:gd name="T65" fmla="*/ 12 h 343"/>
                <a:gd name="T66" fmla="*/ 2 w 363"/>
                <a:gd name="T67" fmla="*/ 12 h 343"/>
                <a:gd name="T68" fmla="*/ 2 w 363"/>
                <a:gd name="T69" fmla="*/ 13 h 343"/>
                <a:gd name="T70" fmla="*/ 1 w 363"/>
                <a:gd name="T71" fmla="*/ 12 h 343"/>
                <a:gd name="T72" fmla="*/ 1 w 363"/>
                <a:gd name="T73" fmla="*/ 12 h 343"/>
                <a:gd name="T74" fmla="*/ 0 w 363"/>
                <a:gd name="T75" fmla="*/ 11 h 343"/>
                <a:gd name="T76" fmla="*/ 0 w 363"/>
                <a:gd name="T77" fmla="*/ 10 h 343"/>
                <a:gd name="T78" fmla="*/ 0 w 363"/>
                <a:gd name="T79" fmla="*/ 9 h 343"/>
                <a:gd name="T80" fmla="*/ 0 w 363"/>
                <a:gd name="T81" fmla="*/ 7 h 343"/>
                <a:gd name="T82" fmla="*/ 0 w 363"/>
                <a:gd name="T83" fmla="*/ 6 h 343"/>
                <a:gd name="T84" fmla="*/ 0 w 363"/>
                <a:gd name="T85" fmla="*/ 5 h 343"/>
                <a:gd name="T86" fmla="*/ 1 w 363"/>
                <a:gd name="T87" fmla="*/ 4 h 343"/>
                <a:gd name="T88" fmla="*/ 1 w 363"/>
                <a:gd name="T89" fmla="*/ 3 h 343"/>
                <a:gd name="T90" fmla="*/ 2 w 363"/>
                <a:gd name="T91" fmla="*/ 2 h 343"/>
                <a:gd name="T92" fmla="*/ 2 w 363"/>
                <a:gd name="T93" fmla="*/ 2 h 343"/>
                <a:gd name="T94" fmla="*/ 3 w 363"/>
                <a:gd name="T95" fmla="*/ 1 h 343"/>
                <a:gd name="T96" fmla="*/ 3 w 363"/>
                <a:gd name="T97" fmla="*/ 1 h 343"/>
                <a:gd name="T98" fmla="*/ 4 w 363"/>
                <a:gd name="T99" fmla="*/ 1 h 343"/>
                <a:gd name="T100" fmla="*/ 5 w 363"/>
                <a:gd name="T101" fmla="*/ 0 h 34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3"/>
                <a:gd name="T154" fmla="*/ 0 h 343"/>
                <a:gd name="T155" fmla="*/ 363 w 363"/>
                <a:gd name="T156" fmla="*/ 343 h 34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3" h="343">
                  <a:moveTo>
                    <a:pt x="133" y="6"/>
                  </a:moveTo>
                  <a:lnTo>
                    <a:pt x="151" y="6"/>
                  </a:lnTo>
                  <a:lnTo>
                    <a:pt x="174" y="0"/>
                  </a:lnTo>
                  <a:lnTo>
                    <a:pt x="203" y="6"/>
                  </a:lnTo>
                  <a:lnTo>
                    <a:pt x="225" y="6"/>
                  </a:lnTo>
                  <a:lnTo>
                    <a:pt x="243" y="12"/>
                  </a:lnTo>
                  <a:lnTo>
                    <a:pt x="271" y="17"/>
                  </a:lnTo>
                  <a:lnTo>
                    <a:pt x="295" y="23"/>
                  </a:lnTo>
                  <a:lnTo>
                    <a:pt x="317" y="35"/>
                  </a:lnTo>
                  <a:lnTo>
                    <a:pt x="341" y="64"/>
                  </a:lnTo>
                  <a:lnTo>
                    <a:pt x="363" y="87"/>
                  </a:lnTo>
                  <a:lnTo>
                    <a:pt x="347" y="98"/>
                  </a:lnTo>
                  <a:lnTo>
                    <a:pt x="330" y="111"/>
                  </a:lnTo>
                  <a:lnTo>
                    <a:pt x="317" y="127"/>
                  </a:lnTo>
                  <a:lnTo>
                    <a:pt x="307" y="139"/>
                  </a:lnTo>
                  <a:lnTo>
                    <a:pt x="295" y="157"/>
                  </a:lnTo>
                  <a:lnTo>
                    <a:pt x="284" y="174"/>
                  </a:lnTo>
                  <a:lnTo>
                    <a:pt x="271" y="192"/>
                  </a:lnTo>
                  <a:lnTo>
                    <a:pt x="266" y="208"/>
                  </a:lnTo>
                  <a:lnTo>
                    <a:pt x="261" y="227"/>
                  </a:lnTo>
                  <a:lnTo>
                    <a:pt x="255" y="244"/>
                  </a:lnTo>
                  <a:lnTo>
                    <a:pt x="249" y="267"/>
                  </a:lnTo>
                  <a:lnTo>
                    <a:pt x="243" y="279"/>
                  </a:lnTo>
                  <a:lnTo>
                    <a:pt x="243" y="295"/>
                  </a:lnTo>
                  <a:lnTo>
                    <a:pt x="237" y="314"/>
                  </a:lnTo>
                  <a:lnTo>
                    <a:pt x="237" y="331"/>
                  </a:lnTo>
                  <a:lnTo>
                    <a:pt x="237" y="343"/>
                  </a:lnTo>
                  <a:lnTo>
                    <a:pt x="225" y="331"/>
                  </a:lnTo>
                  <a:lnTo>
                    <a:pt x="203" y="325"/>
                  </a:lnTo>
                  <a:lnTo>
                    <a:pt x="174" y="319"/>
                  </a:lnTo>
                  <a:lnTo>
                    <a:pt x="144" y="319"/>
                  </a:lnTo>
                  <a:lnTo>
                    <a:pt x="116" y="319"/>
                  </a:lnTo>
                  <a:lnTo>
                    <a:pt x="87" y="331"/>
                  </a:lnTo>
                  <a:lnTo>
                    <a:pt x="59" y="336"/>
                  </a:lnTo>
                  <a:lnTo>
                    <a:pt x="41" y="343"/>
                  </a:lnTo>
                  <a:lnTo>
                    <a:pt x="30" y="331"/>
                  </a:lnTo>
                  <a:lnTo>
                    <a:pt x="24" y="314"/>
                  </a:lnTo>
                  <a:lnTo>
                    <a:pt x="12" y="290"/>
                  </a:lnTo>
                  <a:lnTo>
                    <a:pt x="6" y="260"/>
                  </a:lnTo>
                  <a:lnTo>
                    <a:pt x="0" y="233"/>
                  </a:lnTo>
                  <a:lnTo>
                    <a:pt x="0" y="203"/>
                  </a:lnTo>
                  <a:lnTo>
                    <a:pt x="0" y="174"/>
                  </a:lnTo>
                  <a:lnTo>
                    <a:pt x="12" y="127"/>
                  </a:lnTo>
                  <a:lnTo>
                    <a:pt x="24" y="104"/>
                  </a:lnTo>
                  <a:lnTo>
                    <a:pt x="36" y="81"/>
                  </a:lnTo>
                  <a:lnTo>
                    <a:pt x="46" y="64"/>
                  </a:lnTo>
                  <a:lnTo>
                    <a:pt x="59" y="46"/>
                  </a:lnTo>
                  <a:lnTo>
                    <a:pt x="70" y="35"/>
                  </a:lnTo>
                  <a:lnTo>
                    <a:pt x="87" y="23"/>
                  </a:lnTo>
                  <a:lnTo>
                    <a:pt x="111" y="17"/>
                  </a:lnTo>
                  <a:lnTo>
                    <a:pt x="133" y="6"/>
                  </a:lnTo>
                  <a:close/>
                </a:path>
              </a:pathLst>
            </a:custGeom>
            <a:solidFill>
              <a:srgbClr val="FF9900"/>
            </a:solidFill>
            <a:ln w="9525">
              <a:noFill/>
              <a:round/>
              <a:headEnd/>
              <a:tailEnd/>
            </a:ln>
          </p:spPr>
          <p:txBody>
            <a:bodyPr/>
            <a:lstStyle/>
            <a:p>
              <a:endParaRPr lang="en-US"/>
            </a:p>
          </p:txBody>
        </p:sp>
        <p:sp>
          <p:nvSpPr>
            <p:cNvPr id="40" name="Freeform 116"/>
            <p:cNvSpPr>
              <a:spLocks/>
            </p:cNvSpPr>
            <p:nvPr/>
          </p:nvSpPr>
          <p:spPr bwMode="auto">
            <a:xfrm>
              <a:off x="4930" y="2724"/>
              <a:ext cx="101" cy="128"/>
            </a:xfrm>
            <a:custGeom>
              <a:avLst/>
              <a:gdLst>
                <a:gd name="T0" fmla="*/ 11 w 305"/>
                <a:gd name="T1" fmla="*/ 8 h 383"/>
                <a:gd name="T2" fmla="*/ 11 w 305"/>
                <a:gd name="T3" fmla="*/ 8 h 383"/>
                <a:gd name="T4" fmla="*/ 11 w 305"/>
                <a:gd name="T5" fmla="*/ 9 h 383"/>
                <a:gd name="T6" fmla="*/ 11 w 305"/>
                <a:gd name="T7" fmla="*/ 9 h 383"/>
                <a:gd name="T8" fmla="*/ 10 w 305"/>
                <a:gd name="T9" fmla="*/ 10 h 383"/>
                <a:gd name="T10" fmla="*/ 10 w 305"/>
                <a:gd name="T11" fmla="*/ 11 h 383"/>
                <a:gd name="T12" fmla="*/ 9 w 305"/>
                <a:gd name="T13" fmla="*/ 12 h 383"/>
                <a:gd name="T14" fmla="*/ 9 w 305"/>
                <a:gd name="T15" fmla="*/ 13 h 383"/>
                <a:gd name="T16" fmla="*/ 8 w 305"/>
                <a:gd name="T17" fmla="*/ 13 h 383"/>
                <a:gd name="T18" fmla="*/ 8 w 305"/>
                <a:gd name="T19" fmla="*/ 14 h 383"/>
                <a:gd name="T20" fmla="*/ 8 w 305"/>
                <a:gd name="T21" fmla="*/ 14 h 383"/>
                <a:gd name="T22" fmla="*/ 7 w 305"/>
                <a:gd name="T23" fmla="*/ 14 h 383"/>
                <a:gd name="T24" fmla="*/ 6 w 305"/>
                <a:gd name="T25" fmla="*/ 13 h 383"/>
                <a:gd name="T26" fmla="*/ 5 w 305"/>
                <a:gd name="T27" fmla="*/ 13 h 383"/>
                <a:gd name="T28" fmla="*/ 4 w 305"/>
                <a:gd name="T29" fmla="*/ 12 h 383"/>
                <a:gd name="T30" fmla="*/ 3 w 305"/>
                <a:gd name="T31" fmla="*/ 12 h 383"/>
                <a:gd name="T32" fmla="*/ 3 w 305"/>
                <a:gd name="T33" fmla="*/ 12 h 383"/>
                <a:gd name="T34" fmla="*/ 1 w 305"/>
                <a:gd name="T35" fmla="*/ 11 h 383"/>
                <a:gd name="T36" fmla="*/ 0 w 305"/>
                <a:gd name="T37" fmla="*/ 11 h 383"/>
                <a:gd name="T38" fmla="*/ 0 w 305"/>
                <a:gd name="T39" fmla="*/ 11 h 383"/>
                <a:gd name="T40" fmla="*/ 1 w 305"/>
                <a:gd name="T41" fmla="*/ 10 h 383"/>
                <a:gd name="T42" fmla="*/ 1 w 305"/>
                <a:gd name="T43" fmla="*/ 9 h 383"/>
                <a:gd name="T44" fmla="*/ 1 w 305"/>
                <a:gd name="T45" fmla="*/ 8 h 383"/>
                <a:gd name="T46" fmla="*/ 0 w 305"/>
                <a:gd name="T47" fmla="*/ 7 h 383"/>
                <a:gd name="T48" fmla="*/ 0 w 305"/>
                <a:gd name="T49" fmla="*/ 6 h 383"/>
                <a:gd name="T50" fmla="*/ 0 w 305"/>
                <a:gd name="T51" fmla="*/ 5 h 383"/>
                <a:gd name="T52" fmla="*/ 0 w 305"/>
                <a:gd name="T53" fmla="*/ 4 h 383"/>
                <a:gd name="T54" fmla="*/ 0 w 305"/>
                <a:gd name="T55" fmla="*/ 3 h 383"/>
                <a:gd name="T56" fmla="*/ 0 w 305"/>
                <a:gd name="T57" fmla="*/ 3 h 383"/>
                <a:gd name="T58" fmla="*/ 1 w 305"/>
                <a:gd name="T59" fmla="*/ 3 h 383"/>
                <a:gd name="T60" fmla="*/ 1 w 305"/>
                <a:gd name="T61" fmla="*/ 2 h 383"/>
                <a:gd name="T62" fmla="*/ 1 w 305"/>
                <a:gd name="T63" fmla="*/ 2 h 383"/>
                <a:gd name="T64" fmla="*/ 1 w 305"/>
                <a:gd name="T65" fmla="*/ 2 h 383"/>
                <a:gd name="T66" fmla="*/ 2 w 305"/>
                <a:gd name="T67" fmla="*/ 1 h 383"/>
                <a:gd name="T68" fmla="*/ 3 w 305"/>
                <a:gd name="T69" fmla="*/ 1 h 383"/>
                <a:gd name="T70" fmla="*/ 4 w 305"/>
                <a:gd name="T71" fmla="*/ 0 h 383"/>
                <a:gd name="T72" fmla="*/ 4 w 305"/>
                <a:gd name="T73" fmla="*/ 0 h 383"/>
                <a:gd name="T74" fmla="*/ 5 w 305"/>
                <a:gd name="T75" fmla="*/ 0 h 383"/>
                <a:gd name="T76" fmla="*/ 5 w 305"/>
                <a:gd name="T77" fmla="*/ 0 h 383"/>
                <a:gd name="T78" fmla="*/ 6 w 305"/>
                <a:gd name="T79" fmla="*/ 0 h 383"/>
                <a:gd name="T80" fmla="*/ 7 w 305"/>
                <a:gd name="T81" fmla="*/ 0 h 383"/>
                <a:gd name="T82" fmla="*/ 7 w 305"/>
                <a:gd name="T83" fmla="*/ 0 h 383"/>
                <a:gd name="T84" fmla="*/ 8 w 305"/>
                <a:gd name="T85" fmla="*/ 1 h 383"/>
                <a:gd name="T86" fmla="*/ 9 w 305"/>
                <a:gd name="T87" fmla="*/ 1 h 383"/>
                <a:gd name="T88" fmla="*/ 9 w 305"/>
                <a:gd name="T89" fmla="*/ 2 h 383"/>
                <a:gd name="T90" fmla="*/ 10 w 305"/>
                <a:gd name="T91" fmla="*/ 2 h 383"/>
                <a:gd name="T92" fmla="*/ 10 w 305"/>
                <a:gd name="T93" fmla="*/ 3 h 383"/>
                <a:gd name="T94" fmla="*/ 10 w 305"/>
                <a:gd name="T95" fmla="*/ 4 h 383"/>
                <a:gd name="T96" fmla="*/ 10 w 305"/>
                <a:gd name="T97" fmla="*/ 4 h 383"/>
                <a:gd name="T98" fmla="*/ 11 w 305"/>
                <a:gd name="T99" fmla="*/ 5 h 383"/>
                <a:gd name="T100" fmla="*/ 11 w 305"/>
                <a:gd name="T101" fmla="*/ 6 h 383"/>
                <a:gd name="T102" fmla="*/ 11 w 305"/>
                <a:gd name="T103" fmla="*/ 7 h 383"/>
                <a:gd name="T104" fmla="*/ 11 w 305"/>
                <a:gd name="T105" fmla="*/ 7 h 383"/>
                <a:gd name="T106" fmla="*/ 11 w 305"/>
                <a:gd name="T107" fmla="*/ 8 h 3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5"/>
                <a:gd name="T163" fmla="*/ 0 h 383"/>
                <a:gd name="T164" fmla="*/ 305 w 305"/>
                <a:gd name="T165" fmla="*/ 383 h 3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5" h="383">
                  <a:moveTo>
                    <a:pt x="305" y="215"/>
                  </a:moveTo>
                  <a:lnTo>
                    <a:pt x="298" y="227"/>
                  </a:lnTo>
                  <a:lnTo>
                    <a:pt x="298" y="238"/>
                  </a:lnTo>
                  <a:lnTo>
                    <a:pt x="293" y="250"/>
                  </a:lnTo>
                  <a:lnTo>
                    <a:pt x="282" y="273"/>
                  </a:lnTo>
                  <a:lnTo>
                    <a:pt x="276" y="296"/>
                  </a:lnTo>
                  <a:lnTo>
                    <a:pt x="259" y="320"/>
                  </a:lnTo>
                  <a:lnTo>
                    <a:pt x="247" y="337"/>
                  </a:lnTo>
                  <a:lnTo>
                    <a:pt x="230" y="354"/>
                  </a:lnTo>
                  <a:lnTo>
                    <a:pt x="212" y="377"/>
                  </a:lnTo>
                  <a:lnTo>
                    <a:pt x="206" y="383"/>
                  </a:lnTo>
                  <a:lnTo>
                    <a:pt x="184" y="367"/>
                  </a:lnTo>
                  <a:lnTo>
                    <a:pt x="160" y="348"/>
                  </a:lnTo>
                  <a:lnTo>
                    <a:pt x="138" y="337"/>
                  </a:lnTo>
                  <a:lnTo>
                    <a:pt x="120" y="326"/>
                  </a:lnTo>
                  <a:lnTo>
                    <a:pt x="92" y="320"/>
                  </a:lnTo>
                  <a:lnTo>
                    <a:pt x="68" y="313"/>
                  </a:lnTo>
                  <a:lnTo>
                    <a:pt x="40" y="308"/>
                  </a:lnTo>
                  <a:lnTo>
                    <a:pt x="0" y="308"/>
                  </a:lnTo>
                  <a:lnTo>
                    <a:pt x="11" y="290"/>
                  </a:lnTo>
                  <a:lnTo>
                    <a:pt x="17" y="267"/>
                  </a:lnTo>
                  <a:lnTo>
                    <a:pt x="17" y="244"/>
                  </a:lnTo>
                  <a:lnTo>
                    <a:pt x="17" y="215"/>
                  </a:lnTo>
                  <a:lnTo>
                    <a:pt x="11" y="186"/>
                  </a:lnTo>
                  <a:lnTo>
                    <a:pt x="5" y="156"/>
                  </a:lnTo>
                  <a:lnTo>
                    <a:pt x="5" y="128"/>
                  </a:lnTo>
                  <a:lnTo>
                    <a:pt x="0" y="99"/>
                  </a:lnTo>
                  <a:lnTo>
                    <a:pt x="5" y="88"/>
                  </a:lnTo>
                  <a:lnTo>
                    <a:pt x="11" y="75"/>
                  </a:lnTo>
                  <a:lnTo>
                    <a:pt x="22" y="69"/>
                  </a:lnTo>
                  <a:lnTo>
                    <a:pt x="27" y="59"/>
                  </a:lnTo>
                  <a:lnTo>
                    <a:pt x="33" y="53"/>
                  </a:lnTo>
                  <a:lnTo>
                    <a:pt x="40" y="46"/>
                  </a:lnTo>
                  <a:lnTo>
                    <a:pt x="51" y="40"/>
                  </a:lnTo>
                  <a:lnTo>
                    <a:pt x="68" y="23"/>
                  </a:lnTo>
                  <a:lnTo>
                    <a:pt x="98" y="6"/>
                  </a:lnTo>
                  <a:lnTo>
                    <a:pt x="109" y="6"/>
                  </a:lnTo>
                  <a:lnTo>
                    <a:pt x="126" y="0"/>
                  </a:lnTo>
                  <a:lnTo>
                    <a:pt x="144" y="0"/>
                  </a:lnTo>
                  <a:lnTo>
                    <a:pt x="160" y="0"/>
                  </a:lnTo>
                  <a:lnTo>
                    <a:pt x="178" y="6"/>
                  </a:lnTo>
                  <a:lnTo>
                    <a:pt x="201" y="13"/>
                  </a:lnTo>
                  <a:lnTo>
                    <a:pt x="219" y="23"/>
                  </a:lnTo>
                  <a:lnTo>
                    <a:pt x="236" y="35"/>
                  </a:lnTo>
                  <a:lnTo>
                    <a:pt x="247" y="46"/>
                  </a:lnTo>
                  <a:lnTo>
                    <a:pt x="265" y="64"/>
                  </a:lnTo>
                  <a:lnTo>
                    <a:pt x="270" y="81"/>
                  </a:lnTo>
                  <a:lnTo>
                    <a:pt x="282" y="99"/>
                  </a:lnTo>
                  <a:lnTo>
                    <a:pt x="288" y="121"/>
                  </a:lnTo>
                  <a:lnTo>
                    <a:pt x="293" y="140"/>
                  </a:lnTo>
                  <a:lnTo>
                    <a:pt x="298" y="156"/>
                  </a:lnTo>
                  <a:lnTo>
                    <a:pt x="305" y="180"/>
                  </a:lnTo>
                  <a:lnTo>
                    <a:pt x="305" y="197"/>
                  </a:lnTo>
                  <a:lnTo>
                    <a:pt x="305" y="215"/>
                  </a:lnTo>
                  <a:close/>
                </a:path>
              </a:pathLst>
            </a:custGeom>
            <a:solidFill>
              <a:srgbClr val="FF9900"/>
            </a:solidFill>
            <a:ln w="9525">
              <a:noFill/>
              <a:round/>
              <a:headEnd/>
              <a:tailEnd/>
            </a:ln>
          </p:spPr>
          <p:txBody>
            <a:bodyPr/>
            <a:lstStyle/>
            <a:p>
              <a:endParaRPr lang="en-US"/>
            </a:p>
          </p:txBody>
        </p:sp>
        <p:sp>
          <p:nvSpPr>
            <p:cNvPr id="41" name="Freeform 117"/>
            <p:cNvSpPr>
              <a:spLocks/>
            </p:cNvSpPr>
            <p:nvPr/>
          </p:nvSpPr>
          <p:spPr bwMode="auto">
            <a:xfrm>
              <a:off x="4804" y="2715"/>
              <a:ext cx="119" cy="182"/>
            </a:xfrm>
            <a:custGeom>
              <a:avLst/>
              <a:gdLst>
                <a:gd name="T0" fmla="*/ 5 w 357"/>
                <a:gd name="T1" fmla="*/ 19 h 545"/>
                <a:gd name="T2" fmla="*/ 4 w 357"/>
                <a:gd name="T3" fmla="*/ 19 h 545"/>
                <a:gd name="T4" fmla="*/ 4 w 357"/>
                <a:gd name="T5" fmla="*/ 20 h 545"/>
                <a:gd name="T6" fmla="*/ 4 w 357"/>
                <a:gd name="T7" fmla="*/ 20 h 545"/>
                <a:gd name="T8" fmla="*/ 4 w 357"/>
                <a:gd name="T9" fmla="*/ 20 h 545"/>
                <a:gd name="T10" fmla="*/ 3 w 357"/>
                <a:gd name="T11" fmla="*/ 20 h 545"/>
                <a:gd name="T12" fmla="*/ 3 w 357"/>
                <a:gd name="T13" fmla="*/ 20 h 545"/>
                <a:gd name="T14" fmla="*/ 3 w 357"/>
                <a:gd name="T15" fmla="*/ 20 h 545"/>
                <a:gd name="T16" fmla="*/ 3 w 357"/>
                <a:gd name="T17" fmla="*/ 20 h 545"/>
                <a:gd name="T18" fmla="*/ 3 w 357"/>
                <a:gd name="T19" fmla="*/ 19 h 545"/>
                <a:gd name="T20" fmla="*/ 3 w 357"/>
                <a:gd name="T21" fmla="*/ 17 h 545"/>
                <a:gd name="T22" fmla="*/ 2 w 357"/>
                <a:gd name="T23" fmla="*/ 16 h 545"/>
                <a:gd name="T24" fmla="*/ 2 w 357"/>
                <a:gd name="T25" fmla="*/ 15 h 545"/>
                <a:gd name="T26" fmla="*/ 2 w 357"/>
                <a:gd name="T27" fmla="*/ 13 h 545"/>
                <a:gd name="T28" fmla="*/ 1 w 357"/>
                <a:gd name="T29" fmla="*/ 12 h 545"/>
                <a:gd name="T30" fmla="*/ 1 w 357"/>
                <a:gd name="T31" fmla="*/ 11 h 545"/>
                <a:gd name="T32" fmla="*/ 0 w 357"/>
                <a:gd name="T33" fmla="*/ 11 h 545"/>
                <a:gd name="T34" fmla="*/ 0 w 357"/>
                <a:gd name="T35" fmla="*/ 10 h 545"/>
                <a:gd name="T36" fmla="*/ 0 w 357"/>
                <a:gd name="T37" fmla="*/ 9 h 545"/>
                <a:gd name="T38" fmla="*/ 0 w 357"/>
                <a:gd name="T39" fmla="*/ 8 h 545"/>
                <a:gd name="T40" fmla="*/ 0 w 357"/>
                <a:gd name="T41" fmla="*/ 8 h 545"/>
                <a:gd name="T42" fmla="*/ 0 w 357"/>
                <a:gd name="T43" fmla="*/ 7 h 545"/>
                <a:gd name="T44" fmla="*/ 0 w 357"/>
                <a:gd name="T45" fmla="*/ 6 h 545"/>
                <a:gd name="T46" fmla="*/ 1 w 357"/>
                <a:gd name="T47" fmla="*/ 5 h 545"/>
                <a:gd name="T48" fmla="*/ 1 w 357"/>
                <a:gd name="T49" fmla="*/ 4 h 545"/>
                <a:gd name="T50" fmla="*/ 1 w 357"/>
                <a:gd name="T51" fmla="*/ 3 h 545"/>
                <a:gd name="T52" fmla="*/ 2 w 357"/>
                <a:gd name="T53" fmla="*/ 3 h 545"/>
                <a:gd name="T54" fmla="*/ 2 w 357"/>
                <a:gd name="T55" fmla="*/ 2 h 545"/>
                <a:gd name="T56" fmla="*/ 3 w 357"/>
                <a:gd name="T57" fmla="*/ 1 h 545"/>
                <a:gd name="T58" fmla="*/ 4 w 357"/>
                <a:gd name="T59" fmla="*/ 1 h 545"/>
                <a:gd name="T60" fmla="*/ 4 w 357"/>
                <a:gd name="T61" fmla="*/ 0 h 545"/>
                <a:gd name="T62" fmla="*/ 5 w 357"/>
                <a:gd name="T63" fmla="*/ 0 h 545"/>
                <a:gd name="T64" fmla="*/ 6 w 357"/>
                <a:gd name="T65" fmla="*/ 0 h 545"/>
                <a:gd name="T66" fmla="*/ 7 w 357"/>
                <a:gd name="T67" fmla="*/ 0 h 545"/>
                <a:gd name="T68" fmla="*/ 8 w 357"/>
                <a:gd name="T69" fmla="*/ 0 h 545"/>
                <a:gd name="T70" fmla="*/ 9 w 357"/>
                <a:gd name="T71" fmla="*/ 0 h 545"/>
                <a:gd name="T72" fmla="*/ 10 w 357"/>
                <a:gd name="T73" fmla="*/ 1 h 545"/>
                <a:gd name="T74" fmla="*/ 11 w 357"/>
                <a:gd name="T75" fmla="*/ 2 h 545"/>
                <a:gd name="T76" fmla="*/ 12 w 357"/>
                <a:gd name="T77" fmla="*/ 3 h 545"/>
                <a:gd name="T78" fmla="*/ 12 w 357"/>
                <a:gd name="T79" fmla="*/ 5 h 545"/>
                <a:gd name="T80" fmla="*/ 13 w 357"/>
                <a:gd name="T81" fmla="*/ 6 h 545"/>
                <a:gd name="T82" fmla="*/ 13 w 357"/>
                <a:gd name="T83" fmla="*/ 7 h 545"/>
                <a:gd name="T84" fmla="*/ 13 w 357"/>
                <a:gd name="T85" fmla="*/ 8 h 545"/>
                <a:gd name="T86" fmla="*/ 13 w 357"/>
                <a:gd name="T87" fmla="*/ 10 h 545"/>
                <a:gd name="T88" fmla="*/ 12 w 357"/>
                <a:gd name="T89" fmla="*/ 11 h 545"/>
                <a:gd name="T90" fmla="*/ 11 w 357"/>
                <a:gd name="T91" fmla="*/ 13 h 545"/>
                <a:gd name="T92" fmla="*/ 10 w 357"/>
                <a:gd name="T93" fmla="*/ 14 h 545"/>
                <a:gd name="T94" fmla="*/ 9 w 357"/>
                <a:gd name="T95" fmla="*/ 15 h 545"/>
                <a:gd name="T96" fmla="*/ 8 w 357"/>
                <a:gd name="T97" fmla="*/ 16 h 545"/>
                <a:gd name="T98" fmla="*/ 7 w 357"/>
                <a:gd name="T99" fmla="*/ 17 h 545"/>
                <a:gd name="T100" fmla="*/ 6 w 357"/>
                <a:gd name="T101" fmla="*/ 18 h 545"/>
                <a:gd name="T102" fmla="*/ 5 w 357"/>
                <a:gd name="T103" fmla="*/ 19 h 5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7"/>
                <a:gd name="T157" fmla="*/ 0 h 545"/>
                <a:gd name="T158" fmla="*/ 357 w 357"/>
                <a:gd name="T159" fmla="*/ 545 h 5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7" h="545">
                  <a:moveTo>
                    <a:pt x="127" y="505"/>
                  </a:moveTo>
                  <a:lnTo>
                    <a:pt x="116" y="522"/>
                  </a:lnTo>
                  <a:lnTo>
                    <a:pt x="110" y="528"/>
                  </a:lnTo>
                  <a:lnTo>
                    <a:pt x="105" y="538"/>
                  </a:lnTo>
                  <a:lnTo>
                    <a:pt x="99" y="538"/>
                  </a:lnTo>
                  <a:lnTo>
                    <a:pt x="92" y="545"/>
                  </a:lnTo>
                  <a:lnTo>
                    <a:pt x="86" y="545"/>
                  </a:lnTo>
                  <a:lnTo>
                    <a:pt x="86" y="538"/>
                  </a:lnTo>
                  <a:lnTo>
                    <a:pt x="81" y="528"/>
                  </a:lnTo>
                  <a:lnTo>
                    <a:pt x="81" y="516"/>
                  </a:lnTo>
                  <a:lnTo>
                    <a:pt x="76" y="464"/>
                  </a:lnTo>
                  <a:lnTo>
                    <a:pt x="64" y="422"/>
                  </a:lnTo>
                  <a:lnTo>
                    <a:pt x="53" y="395"/>
                  </a:lnTo>
                  <a:lnTo>
                    <a:pt x="46" y="359"/>
                  </a:lnTo>
                  <a:lnTo>
                    <a:pt x="35" y="330"/>
                  </a:lnTo>
                  <a:lnTo>
                    <a:pt x="24" y="307"/>
                  </a:lnTo>
                  <a:lnTo>
                    <a:pt x="12" y="284"/>
                  </a:lnTo>
                  <a:lnTo>
                    <a:pt x="0" y="266"/>
                  </a:lnTo>
                  <a:lnTo>
                    <a:pt x="0" y="249"/>
                  </a:lnTo>
                  <a:lnTo>
                    <a:pt x="0" y="225"/>
                  </a:lnTo>
                  <a:lnTo>
                    <a:pt x="0" y="203"/>
                  </a:lnTo>
                  <a:lnTo>
                    <a:pt x="7" y="179"/>
                  </a:lnTo>
                  <a:lnTo>
                    <a:pt x="12" y="156"/>
                  </a:lnTo>
                  <a:lnTo>
                    <a:pt x="18" y="133"/>
                  </a:lnTo>
                  <a:lnTo>
                    <a:pt x="30" y="109"/>
                  </a:lnTo>
                  <a:lnTo>
                    <a:pt x="40" y="87"/>
                  </a:lnTo>
                  <a:lnTo>
                    <a:pt x="53" y="68"/>
                  </a:lnTo>
                  <a:lnTo>
                    <a:pt x="64" y="51"/>
                  </a:lnTo>
                  <a:lnTo>
                    <a:pt x="81" y="34"/>
                  </a:lnTo>
                  <a:lnTo>
                    <a:pt x="99" y="22"/>
                  </a:lnTo>
                  <a:lnTo>
                    <a:pt x="116" y="11"/>
                  </a:lnTo>
                  <a:lnTo>
                    <a:pt x="138" y="5"/>
                  </a:lnTo>
                  <a:lnTo>
                    <a:pt x="162" y="0"/>
                  </a:lnTo>
                  <a:lnTo>
                    <a:pt x="184" y="0"/>
                  </a:lnTo>
                  <a:lnTo>
                    <a:pt x="214" y="5"/>
                  </a:lnTo>
                  <a:lnTo>
                    <a:pt x="237" y="11"/>
                  </a:lnTo>
                  <a:lnTo>
                    <a:pt x="260" y="28"/>
                  </a:lnTo>
                  <a:lnTo>
                    <a:pt x="295" y="57"/>
                  </a:lnTo>
                  <a:lnTo>
                    <a:pt x="317" y="87"/>
                  </a:lnTo>
                  <a:lnTo>
                    <a:pt x="329" y="122"/>
                  </a:lnTo>
                  <a:lnTo>
                    <a:pt x="347" y="149"/>
                  </a:lnTo>
                  <a:lnTo>
                    <a:pt x="352" y="179"/>
                  </a:lnTo>
                  <a:lnTo>
                    <a:pt x="357" y="225"/>
                  </a:lnTo>
                  <a:lnTo>
                    <a:pt x="352" y="266"/>
                  </a:lnTo>
                  <a:lnTo>
                    <a:pt x="329" y="307"/>
                  </a:lnTo>
                  <a:lnTo>
                    <a:pt x="306" y="341"/>
                  </a:lnTo>
                  <a:lnTo>
                    <a:pt x="271" y="376"/>
                  </a:lnTo>
                  <a:lnTo>
                    <a:pt x="237" y="405"/>
                  </a:lnTo>
                  <a:lnTo>
                    <a:pt x="208" y="429"/>
                  </a:lnTo>
                  <a:lnTo>
                    <a:pt x="179" y="451"/>
                  </a:lnTo>
                  <a:lnTo>
                    <a:pt x="151" y="481"/>
                  </a:lnTo>
                  <a:lnTo>
                    <a:pt x="127" y="505"/>
                  </a:lnTo>
                  <a:close/>
                </a:path>
              </a:pathLst>
            </a:custGeom>
            <a:solidFill>
              <a:srgbClr val="FF9900"/>
            </a:solidFill>
            <a:ln w="9525">
              <a:noFill/>
              <a:round/>
              <a:headEnd/>
              <a:tailEnd/>
            </a:ln>
          </p:spPr>
          <p:txBody>
            <a:bodyPr/>
            <a:lstStyle/>
            <a:p>
              <a:endParaRPr lang="en-US"/>
            </a:p>
          </p:txBody>
        </p:sp>
        <p:sp>
          <p:nvSpPr>
            <p:cNvPr id="42" name="Freeform 118"/>
            <p:cNvSpPr>
              <a:spLocks/>
            </p:cNvSpPr>
            <p:nvPr/>
          </p:nvSpPr>
          <p:spPr bwMode="auto">
            <a:xfrm>
              <a:off x="4705" y="2798"/>
              <a:ext cx="111" cy="126"/>
            </a:xfrm>
            <a:custGeom>
              <a:avLst/>
              <a:gdLst>
                <a:gd name="T0" fmla="*/ 12 w 334"/>
                <a:gd name="T1" fmla="*/ 11 h 377"/>
                <a:gd name="T2" fmla="*/ 12 w 334"/>
                <a:gd name="T3" fmla="*/ 12 h 377"/>
                <a:gd name="T4" fmla="*/ 12 w 334"/>
                <a:gd name="T5" fmla="*/ 13 h 377"/>
                <a:gd name="T6" fmla="*/ 12 w 334"/>
                <a:gd name="T7" fmla="*/ 13 h 377"/>
                <a:gd name="T8" fmla="*/ 11 w 334"/>
                <a:gd name="T9" fmla="*/ 13 h 377"/>
                <a:gd name="T10" fmla="*/ 11 w 334"/>
                <a:gd name="T11" fmla="*/ 13 h 377"/>
                <a:gd name="T12" fmla="*/ 10 w 334"/>
                <a:gd name="T13" fmla="*/ 13 h 377"/>
                <a:gd name="T14" fmla="*/ 9 w 334"/>
                <a:gd name="T15" fmla="*/ 13 h 377"/>
                <a:gd name="T16" fmla="*/ 7 w 334"/>
                <a:gd name="T17" fmla="*/ 13 h 377"/>
                <a:gd name="T18" fmla="*/ 6 w 334"/>
                <a:gd name="T19" fmla="*/ 13 h 377"/>
                <a:gd name="T20" fmla="*/ 5 w 334"/>
                <a:gd name="T21" fmla="*/ 13 h 377"/>
                <a:gd name="T22" fmla="*/ 4 w 334"/>
                <a:gd name="T23" fmla="*/ 14 h 377"/>
                <a:gd name="T24" fmla="*/ 4 w 334"/>
                <a:gd name="T25" fmla="*/ 14 h 377"/>
                <a:gd name="T26" fmla="*/ 3 w 334"/>
                <a:gd name="T27" fmla="*/ 14 h 377"/>
                <a:gd name="T28" fmla="*/ 2 w 334"/>
                <a:gd name="T29" fmla="*/ 14 h 377"/>
                <a:gd name="T30" fmla="*/ 2 w 334"/>
                <a:gd name="T31" fmla="*/ 13 h 377"/>
                <a:gd name="T32" fmla="*/ 1 w 334"/>
                <a:gd name="T33" fmla="*/ 12 h 377"/>
                <a:gd name="T34" fmla="*/ 1 w 334"/>
                <a:gd name="T35" fmla="*/ 11 h 377"/>
                <a:gd name="T36" fmla="*/ 0 w 334"/>
                <a:gd name="T37" fmla="*/ 10 h 377"/>
                <a:gd name="T38" fmla="*/ 0 w 334"/>
                <a:gd name="T39" fmla="*/ 10 h 377"/>
                <a:gd name="T40" fmla="*/ 0 w 334"/>
                <a:gd name="T41" fmla="*/ 8 h 377"/>
                <a:gd name="T42" fmla="*/ 0 w 334"/>
                <a:gd name="T43" fmla="*/ 7 h 377"/>
                <a:gd name="T44" fmla="*/ 0 w 334"/>
                <a:gd name="T45" fmla="*/ 6 h 377"/>
                <a:gd name="T46" fmla="*/ 0 w 334"/>
                <a:gd name="T47" fmla="*/ 5 h 377"/>
                <a:gd name="T48" fmla="*/ 1 w 334"/>
                <a:gd name="T49" fmla="*/ 4 h 377"/>
                <a:gd name="T50" fmla="*/ 1 w 334"/>
                <a:gd name="T51" fmla="*/ 3 h 377"/>
                <a:gd name="T52" fmla="*/ 2 w 334"/>
                <a:gd name="T53" fmla="*/ 3 h 377"/>
                <a:gd name="T54" fmla="*/ 2 w 334"/>
                <a:gd name="T55" fmla="*/ 2 h 377"/>
                <a:gd name="T56" fmla="*/ 3 w 334"/>
                <a:gd name="T57" fmla="*/ 1 h 377"/>
                <a:gd name="T58" fmla="*/ 4 w 334"/>
                <a:gd name="T59" fmla="*/ 1 h 377"/>
                <a:gd name="T60" fmla="*/ 4 w 334"/>
                <a:gd name="T61" fmla="*/ 0 h 377"/>
                <a:gd name="T62" fmla="*/ 5 w 334"/>
                <a:gd name="T63" fmla="*/ 0 h 377"/>
                <a:gd name="T64" fmla="*/ 6 w 334"/>
                <a:gd name="T65" fmla="*/ 0 h 377"/>
                <a:gd name="T66" fmla="*/ 7 w 334"/>
                <a:gd name="T67" fmla="*/ 0 h 377"/>
                <a:gd name="T68" fmla="*/ 7 w 334"/>
                <a:gd name="T69" fmla="*/ 0 h 377"/>
                <a:gd name="T70" fmla="*/ 8 w 334"/>
                <a:gd name="T71" fmla="*/ 0 h 377"/>
                <a:gd name="T72" fmla="*/ 9 w 334"/>
                <a:gd name="T73" fmla="*/ 0 h 377"/>
                <a:gd name="T74" fmla="*/ 10 w 334"/>
                <a:gd name="T75" fmla="*/ 1 h 377"/>
                <a:gd name="T76" fmla="*/ 10 w 334"/>
                <a:gd name="T77" fmla="*/ 2 h 377"/>
                <a:gd name="T78" fmla="*/ 11 w 334"/>
                <a:gd name="T79" fmla="*/ 3 h 377"/>
                <a:gd name="T80" fmla="*/ 11 w 334"/>
                <a:gd name="T81" fmla="*/ 4 h 377"/>
                <a:gd name="T82" fmla="*/ 11 w 334"/>
                <a:gd name="T83" fmla="*/ 4 h 377"/>
                <a:gd name="T84" fmla="*/ 12 w 334"/>
                <a:gd name="T85" fmla="*/ 6 h 377"/>
                <a:gd name="T86" fmla="*/ 12 w 334"/>
                <a:gd name="T87" fmla="*/ 7 h 377"/>
                <a:gd name="T88" fmla="*/ 12 w 334"/>
                <a:gd name="T89" fmla="*/ 9 h 377"/>
                <a:gd name="T90" fmla="*/ 12 w 334"/>
                <a:gd name="T91" fmla="*/ 10 h 377"/>
                <a:gd name="T92" fmla="*/ 12 w 334"/>
                <a:gd name="T93" fmla="*/ 11 h 37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4"/>
                <a:gd name="T142" fmla="*/ 0 h 377"/>
                <a:gd name="T143" fmla="*/ 334 w 334"/>
                <a:gd name="T144" fmla="*/ 377 h 37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4" h="377">
                  <a:moveTo>
                    <a:pt x="334" y="302"/>
                  </a:moveTo>
                  <a:lnTo>
                    <a:pt x="334" y="319"/>
                  </a:lnTo>
                  <a:lnTo>
                    <a:pt x="329" y="337"/>
                  </a:lnTo>
                  <a:lnTo>
                    <a:pt x="323" y="348"/>
                  </a:lnTo>
                  <a:lnTo>
                    <a:pt x="311" y="354"/>
                  </a:lnTo>
                  <a:lnTo>
                    <a:pt x="299" y="354"/>
                  </a:lnTo>
                  <a:lnTo>
                    <a:pt x="265" y="354"/>
                  </a:lnTo>
                  <a:lnTo>
                    <a:pt x="236" y="348"/>
                  </a:lnTo>
                  <a:lnTo>
                    <a:pt x="201" y="348"/>
                  </a:lnTo>
                  <a:lnTo>
                    <a:pt x="173" y="354"/>
                  </a:lnTo>
                  <a:lnTo>
                    <a:pt x="144" y="360"/>
                  </a:lnTo>
                  <a:lnTo>
                    <a:pt x="120" y="365"/>
                  </a:lnTo>
                  <a:lnTo>
                    <a:pt x="98" y="372"/>
                  </a:lnTo>
                  <a:lnTo>
                    <a:pt x="74" y="377"/>
                  </a:lnTo>
                  <a:lnTo>
                    <a:pt x="58" y="365"/>
                  </a:lnTo>
                  <a:lnTo>
                    <a:pt x="41" y="348"/>
                  </a:lnTo>
                  <a:lnTo>
                    <a:pt x="28" y="331"/>
                  </a:lnTo>
                  <a:lnTo>
                    <a:pt x="17" y="308"/>
                  </a:lnTo>
                  <a:lnTo>
                    <a:pt x="12" y="279"/>
                  </a:lnTo>
                  <a:lnTo>
                    <a:pt x="6" y="256"/>
                  </a:lnTo>
                  <a:lnTo>
                    <a:pt x="0" y="221"/>
                  </a:lnTo>
                  <a:lnTo>
                    <a:pt x="6" y="197"/>
                  </a:lnTo>
                  <a:lnTo>
                    <a:pt x="6" y="168"/>
                  </a:lnTo>
                  <a:lnTo>
                    <a:pt x="12" y="146"/>
                  </a:lnTo>
                  <a:lnTo>
                    <a:pt x="17" y="121"/>
                  </a:lnTo>
                  <a:lnTo>
                    <a:pt x="28" y="92"/>
                  </a:lnTo>
                  <a:lnTo>
                    <a:pt x="41" y="75"/>
                  </a:lnTo>
                  <a:lnTo>
                    <a:pt x="58" y="58"/>
                  </a:lnTo>
                  <a:lnTo>
                    <a:pt x="74" y="40"/>
                  </a:lnTo>
                  <a:lnTo>
                    <a:pt x="98" y="23"/>
                  </a:lnTo>
                  <a:lnTo>
                    <a:pt x="114" y="11"/>
                  </a:lnTo>
                  <a:lnTo>
                    <a:pt x="133" y="6"/>
                  </a:lnTo>
                  <a:lnTo>
                    <a:pt x="155" y="0"/>
                  </a:lnTo>
                  <a:lnTo>
                    <a:pt x="179" y="0"/>
                  </a:lnTo>
                  <a:lnTo>
                    <a:pt x="201" y="0"/>
                  </a:lnTo>
                  <a:lnTo>
                    <a:pt x="219" y="6"/>
                  </a:lnTo>
                  <a:lnTo>
                    <a:pt x="242" y="11"/>
                  </a:lnTo>
                  <a:lnTo>
                    <a:pt x="259" y="29"/>
                  </a:lnTo>
                  <a:lnTo>
                    <a:pt x="277" y="46"/>
                  </a:lnTo>
                  <a:lnTo>
                    <a:pt x="288" y="69"/>
                  </a:lnTo>
                  <a:lnTo>
                    <a:pt x="299" y="99"/>
                  </a:lnTo>
                  <a:lnTo>
                    <a:pt x="306" y="121"/>
                  </a:lnTo>
                  <a:lnTo>
                    <a:pt x="317" y="151"/>
                  </a:lnTo>
                  <a:lnTo>
                    <a:pt x="323" y="192"/>
                  </a:lnTo>
                  <a:lnTo>
                    <a:pt x="329" y="232"/>
                  </a:lnTo>
                  <a:lnTo>
                    <a:pt x="334" y="267"/>
                  </a:lnTo>
                  <a:lnTo>
                    <a:pt x="334" y="302"/>
                  </a:lnTo>
                  <a:close/>
                </a:path>
              </a:pathLst>
            </a:custGeom>
            <a:solidFill>
              <a:srgbClr val="FF9900"/>
            </a:solidFill>
            <a:ln w="9525">
              <a:noFill/>
              <a:round/>
              <a:headEnd/>
              <a:tailEnd/>
            </a:ln>
          </p:spPr>
          <p:txBody>
            <a:bodyPr/>
            <a:lstStyle/>
            <a:p>
              <a:endParaRPr lang="en-US"/>
            </a:p>
          </p:txBody>
        </p:sp>
        <p:sp>
          <p:nvSpPr>
            <p:cNvPr id="43" name="Freeform 119"/>
            <p:cNvSpPr>
              <a:spLocks/>
            </p:cNvSpPr>
            <p:nvPr/>
          </p:nvSpPr>
          <p:spPr bwMode="auto">
            <a:xfrm>
              <a:off x="4858" y="2840"/>
              <a:ext cx="139" cy="152"/>
            </a:xfrm>
            <a:custGeom>
              <a:avLst/>
              <a:gdLst>
                <a:gd name="T0" fmla="*/ 13 w 415"/>
                <a:gd name="T1" fmla="*/ 15 h 454"/>
                <a:gd name="T2" fmla="*/ 13 w 415"/>
                <a:gd name="T3" fmla="*/ 16 h 454"/>
                <a:gd name="T4" fmla="*/ 12 w 415"/>
                <a:gd name="T5" fmla="*/ 16 h 454"/>
                <a:gd name="T6" fmla="*/ 11 w 415"/>
                <a:gd name="T7" fmla="*/ 17 h 454"/>
                <a:gd name="T8" fmla="*/ 9 w 415"/>
                <a:gd name="T9" fmla="*/ 17 h 454"/>
                <a:gd name="T10" fmla="*/ 8 w 415"/>
                <a:gd name="T11" fmla="*/ 17 h 454"/>
                <a:gd name="T12" fmla="*/ 6 w 415"/>
                <a:gd name="T13" fmla="*/ 17 h 454"/>
                <a:gd name="T14" fmla="*/ 5 w 415"/>
                <a:gd name="T15" fmla="*/ 17 h 454"/>
                <a:gd name="T16" fmla="*/ 4 w 415"/>
                <a:gd name="T17" fmla="*/ 16 h 454"/>
                <a:gd name="T18" fmla="*/ 3 w 415"/>
                <a:gd name="T19" fmla="*/ 16 h 454"/>
                <a:gd name="T20" fmla="*/ 2 w 415"/>
                <a:gd name="T21" fmla="*/ 15 h 454"/>
                <a:gd name="T22" fmla="*/ 2 w 415"/>
                <a:gd name="T23" fmla="*/ 15 h 454"/>
                <a:gd name="T24" fmla="*/ 1 w 415"/>
                <a:gd name="T25" fmla="*/ 14 h 454"/>
                <a:gd name="T26" fmla="*/ 1 w 415"/>
                <a:gd name="T27" fmla="*/ 13 h 454"/>
                <a:gd name="T28" fmla="*/ 0 w 415"/>
                <a:gd name="T29" fmla="*/ 13 h 454"/>
                <a:gd name="T30" fmla="*/ 0 w 415"/>
                <a:gd name="T31" fmla="*/ 12 h 454"/>
                <a:gd name="T32" fmla="*/ 0 w 415"/>
                <a:gd name="T33" fmla="*/ 12 h 454"/>
                <a:gd name="T34" fmla="*/ 0 w 415"/>
                <a:gd name="T35" fmla="*/ 11 h 454"/>
                <a:gd name="T36" fmla="*/ 0 w 415"/>
                <a:gd name="T37" fmla="*/ 10 h 454"/>
                <a:gd name="T38" fmla="*/ 0 w 415"/>
                <a:gd name="T39" fmla="*/ 9 h 454"/>
                <a:gd name="T40" fmla="*/ 0 w 415"/>
                <a:gd name="T41" fmla="*/ 8 h 454"/>
                <a:gd name="T42" fmla="*/ 1 w 415"/>
                <a:gd name="T43" fmla="*/ 6 h 454"/>
                <a:gd name="T44" fmla="*/ 2 w 415"/>
                <a:gd name="T45" fmla="*/ 5 h 454"/>
                <a:gd name="T46" fmla="*/ 3 w 415"/>
                <a:gd name="T47" fmla="*/ 3 h 454"/>
                <a:gd name="T48" fmla="*/ 4 w 415"/>
                <a:gd name="T49" fmla="*/ 2 h 454"/>
                <a:gd name="T50" fmla="*/ 5 w 415"/>
                <a:gd name="T51" fmla="*/ 1 h 454"/>
                <a:gd name="T52" fmla="*/ 7 w 415"/>
                <a:gd name="T53" fmla="*/ 0 h 454"/>
                <a:gd name="T54" fmla="*/ 8 w 415"/>
                <a:gd name="T55" fmla="*/ 0 h 454"/>
                <a:gd name="T56" fmla="*/ 9 w 415"/>
                <a:gd name="T57" fmla="*/ 0 h 454"/>
                <a:gd name="T58" fmla="*/ 10 w 415"/>
                <a:gd name="T59" fmla="*/ 0 h 454"/>
                <a:gd name="T60" fmla="*/ 11 w 415"/>
                <a:gd name="T61" fmla="*/ 0 h 454"/>
                <a:gd name="T62" fmla="*/ 12 w 415"/>
                <a:gd name="T63" fmla="*/ 0 h 454"/>
                <a:gd name="T64" fmla="*/ 12 w 415"/>
                <a:gd name="T65" fmla="*/ 0 h 454"/>
                <a:gd name="T66" fmla="*/ 13 w 415"/>
                <a:gd name="T67" fmla="*/ 1 h 454"/>
                <a:gd name="T68" fmla="*/ 14 w 415"/>
                <a:gd name="T69" fmla="*/ 2 h 454"/>
                <a:gd name="T70" fmla="*/ 14 w 415"/>
                <a:gd name="T71" fmla="*/ 2 h 454"/>
                <a:gd name="T72" fmla="*/ 15 w 415"/>
                <a:gd name="T73" fmla="*/ 3 h 454"/>
                <a:gd name="T74" fmla="*/ 15 w 415"/>
                <a:gd name="T75" fmla="*/ 4 h 454"/>
                <a:gd name="T76" fmla="*/ 15 w 415"/>
                <a:gd name="T77" fmla="*/ 6 h 454"/>
                <a:gd name="T78" fmla="*/ 16 w 415"/>
                <a:gd name="T79" fmla="*/ 8 h 454"/>
                <a:gd name="T80" fmla="*/ 15 w 415"/>
                <a:gd name="T81" fmla="*/ 9 h 454"/>
                <a:gd name="T82" fmla="*/ 15 w 415"/>
                <a:gd name="T83" fmla="*/ 11 h 454"/>
                <a:gd name="T84" fmla="*/ 15 w 415"/>
                <a:gd name="T85" fmla="*/ 12 h 454"/>
                <a:gd name="T86" fmla="*/ 14 w 415"/>
                <a:gd name="T87" fmla="*/ 14 h 454"/>
                <a:gd name="T88" fmla="*/ 13 w 415"/>
                <a:gd name="T89" fmla="*/ 15 h 4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5"/>
                <a:gd name="T136" fmla="*/ 0 h 454"/>
                <a:gd name="T137" fmla="*/ 415 w 415"/>
                <a:gd name="T138" fmla="*/ 454 h 4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5" h="454">
                  <a:moveTo>
                    <a:pt x="358" y="389"/>
                  </a:moveTo>
                  <a:lnTo>
                    <a:pt x="340" y="419"/>
                  </a:lnTo>
                  <a:lnTo>
                    <a:pt x="317" y="436"/>
                  </a:lnTo>
                  <a:lnTo>
                    <a:pt x="287" y="448"/>
                  </a:lnTo>
                  <a:lnTo>
                    <a:pt x="254" y="454"/>
                  </a:lnTo>
                  <a:lnTo>
                    <a:pt x="219" y="454"/>
                  </a:lnTo>
                  <a:lnTo>
                    <a:pt x="173" y="448"/>
                  </a:lnTo>
                  <a:lnTo>
                    <a:pt x="144" y="442"/>
                  </a:lnTo>
                  <a:lnTo>
                    <a:pt x="109" y="429"/>
                  </a:lnTo>
                  <a:lnTo>
                    <a:pt x="87" y="419"/>
                  </a:lnTo>
                  <a:lnTo>
                    <a:pt x="63" y="407"/>
                  </a:lnTo>
                  <a:lnTo>
                    <a:pt x="41" y="389"/>
                  </a:lnTo>
                  <a:lnTo>
                    <a:pt x="29" y="378"/>
                  </a:lnTo>
                  <a:lnTo>
                    <a:pt x="17" y="354"/>
                  </a:lnTo>
                  <a:lnTo>
                    <a:pt x="11" y="343"/>
                  </a:lnTo>
                  <a:lnTo>
                    <a:pt x="6" y="326"/>
                  </a:lnTo>
                  <a:lnTo>
                    <a:pt x="0" y="314"/>
                  </a:lnTo>
                  <a:lnTo>
                    <a:pt x="0" y="291"/>
                  </a:lnTo>
                  <a:lnTo>
                    <a:pt x="0" y="273"/>
                  </a:lnTo>
                  <a:lnTo>
                    <a:pt x="0" y="250"/>
                  </a:lnTo>
                  <a:lnTo>
                    <a:pt x="11" y="204"/>
                  </a:lnTo>
                  <a:lnTo>
                    <a:pt x="22" y="162"/>
                  </a:lnTo>
                  <a:lnTo>
                    <a:pt x="46" y="129"/>
                  </a:lnTo>
                  <a:lnTo>
                    <a:pt x="69" y="88"/>
                  </a:lnTo>
                  <a:lnTo>
                    <a:pt x="103" y="53"/>
                  </a:lnTo>
                  <a:lnTo>
                    <a:pt x="139" y="35"/>
                  </a:lnTo>
                  <a:lnTo>
                    <a:pt x="179" y="13"/>
                  </a:lnTo>
                  <a:lnTo>
                    <a:pt x="225" y="0"/>
                  </a:lnTo>
                  <a:lnTo>
                    <a:pt x="247" y="0"/>
                  </a:lnTo>
                  <a:lnTo>
                    <a:pt x="265" y="0"/>
                  </a:lnTo>
                  <a:lnTo>
                    <a:pt x="287" y="0"/>
                  </a:lnTo>
                  <a:lnTo>
                    <a:pt x="312" y="6"/>
                  </a:lnTo>
                  <a:lnTo>
                    <a:pt x="328" y="13"/>
                  </a:lnTo>
                  <a:lnTo>
                    <a:pt x="352" y="24"/>
                  </a:lnTo>
                  <a:lnTo>
                    <a:pt x="369" y="41"/>
                  </a:lnTo>
                  <a:lnTo>
                    <a:pt x="380" y="59"/>
                  </a:lnTo>
                  <a:lnTo>
                    <a:pt x="392" y="81"/>
                  </a:lnTo>
                  <a:lnTo>
                    <a:pt x="404" y="116"/>
                  </a:lnTo>
                  <a:lnTo>
                    <a:pt x="410" y="157"/>
                  </a:lnTo>
                  <a:lnTo>
                    <a:pt x="415" y="204"/>
                  </a:lnTo>
                  <a:lnTo>
                    <a:pt x="410" y="250"/>
                  </a:lnTo>
                  <a:lnTo>
                    <a:pt x="404" y="291"/>
                  </a:lnTo>
                  <a:lnTo>
                    <a:pt x="392" y="326"/>
                  </a:lnTo>
                  <a:lnTo>
                    <a:pt x="374" y="361"/>
                  </a:lnTo>
                  <a:lnTo>
                    <a:pt x="358" y="389"/>
                  </a:lnTo>
                  <a:close/>
                </a:path>
              </a:pathLst>
            </a:custGeom>
            <a:solidFill>
              <a:srgbClr val="FF9900"/>
            </a:solidFill>
            <a:ln w="9525">
              <a:noFill/>
              <a:round/>
              <a:headEnd/>
              <a:tailEnd/>
            </a:ln>
          </p:spPr>
          <p:txBody>
            <a:bodyPr/>
            <a:lstStyle/>
            <a:p>
              <a:endParaRPr lang="en-US"/>
            </a:p>
          </p:txBody>
        </p:sp>
        <p:sp>
          <p:nvSpPr>
            <p:cNvPr id="44" name="Freeform 120"/>
            <p:cNvSpPr>
              <a:spLocks/>
            </p:cNvSpPr>
            <p:nvPr/>
          </p:nvSpPr>
          <p:spPr bwMode="auto">
            <a:xfrm>
              <a:off x="5003" y="2858"/>
              <a:ext cx="98" cy="157"/>
            </a:xfrm>
            <a:custGeom>
              <a:avLst/>
              <a:gdLst>
                <a:gd name="T0" fmla="*/ 10 w 294"/>
                <a:gd name="T1" fmla="*/ 15 h 470"/>
                <a:gd name="T2" fmla="*/ 10 w 294"/>
                <a:gd name="T3" fmla="*/ 16 h 470"/>
                <a:gd name="T4" fmla="*/ 10 w 294"/>
                <a:gd name="T5" fmla="*/ 17 h 470"/>
                <a:gd name="T6" fmla="*/ 9 w 294"/>
                <a:gd name="T7" fmla="*/ 17 h 470"/>
                <a:gd name="T8" fmla="*/ 9 w 294"/>
                <a:gd name="T9" fmla="*/ 17 h 470"/>
                <a:gd name="T10" fmla="*/ 8 w 294"/>
                <a:gd name="T11" fmla="*/ 17 h 470"/>
                <a:gd name="T12" fmla="*/ 7 w 294"/>
                <a:gd name="T13" fmla="*/ 17 h 470"/>
                <a:gd name="T14" fmla="*/ 7 w 294"/>
                <a:gd name="T15" fmla="*/ 17 h 470"/>
                <a:gd name="T16" fmla="*/ 6 w 294"/>
                <a:gd name="T17" fmla="*/ 17 h 470"/>
                <a:gd name="T18" fmla="*/ 5 w 294"/>
                <a:gd name="T19" fmla="*/ 17 h 470"/>
                <a:gd name="T20" fmla="*/ 4 w 294"/>
                <a:gd name="T21" fmla="*/ 17 h 470"/>
                <a:gd name="T22" fmla="*/ 4 w 294"/>
                <a:gd name="T23" fmla="*/ 16 h 470"/>
                <a:gd name="T24" fmla="*/ 3 w 294"/>
                <a:gd name="T25" fmla="*/ 16 h 470"/>
                <a:gd name="T26" fmla="*/ 2 w 294"/>
                <a:gd name="T27" fmla="*/ 15 h 470"/>
                <a:gd name="T28" fmla="*/ 1 w 294"/>
                <a:gd name="T29" fmla="*/ 14 h 470"/>
                <a:gd name="T30" fmla="*/ 0 w 294"/>
                <a:gd name="T31" fmla="*/ 14 h 470"/>
                <a:gd name="T32" fmla="*/ 0 w 294"/>
                <a:gd name="T33" fmla="*/ 12 h 470"/>
                <a:gd name="T34" fmla="*/ 1 w 294"/>
                <a:gd name="T35" fmla="*/ 12 h 470"/>
                <a:gd name="T36" fmla="*/ 1 w 294"/>
                <a:gd name="T37" fmla="*/ 11 h 470"/>
                <a:gd name="T38" fmla="*/ 1 w 294"/>
                <a:gd name="T39" fmla="*/ 9 h 470"/>
                <a:gd name="T40" fmla="*/ 1 w 294"/>
                <a:gd name="T41" fmla="*/ 8 h 470"/>
                <a:gd name="T42" fmla="*/ 1 w 294"/>
                <a:gd name="T43" fmla="*/ 7 h 470"/>
                <a:gd name="T44" fmla="*/ 1 w 294"/>
                <a:gd name="T45" fmla="*/ 6 h 470"/>
                <a:gd name="T46" fmla="*/ 1 w 294"/>
                <a:gd name="T47" fmla="*/ 5 h 470"/>
                <a:gd name="T48" fmla="*/ 1 w 294"/>
                <a:gd name="T49" fmla="*/ 5 h 470"/>
                <a:gd name="T50" fmla="*/ 1 w 294"/>
                <a:gd name="T51" fmla="*/ 4 h 470"/>
                <a:gd name="T52" fmla="*/ 1 w 294"/>
                <a:gd name="T53" fmla="*/ 3 h 470"/>
                <a:gd name="T54" fmla="*/ 1 w 294"/>
                <a:gd name="T55" fmla="*/ 2 h 470"/>
                <a:gd name="T56" fmla="*/ 0 w 294"/>
                <a:gd name="T57" fmla="*/ 2 h 470"/>
                <a:gd name="T58" fmla="*/ 0 w 294"/>
                <a:gd name="T59" fmla="*/ 1 h 470"/>
                <a:gd name="T60" fmla="*/ 0 w 294"/>
                <a:gd name="T61" fmla="*/ 1 h 470"/>
                <a:gd name="T62" fmla="*/ 1 w 294"/>
                <a:gd name="T63" fmla="*/ 1 h 470"/>
                <a:gd name="T64" fmla="*/ 1 w 294"/>
                <a:gd name="T65" fmla="*/ 0 h 470"/>
                <a:gd name="T66" fmla="*/ 1 w 294"/>
                <a:gd name="T67" fmla="*/ 0 h 470"/>
                <a:gd name="T68" fmla="*/ 1 w 294"/>
                <a:gd name="T69" fmla="*/ 0 h 470"/>
                <a:gd name="T70" fmla="*/ 2 w 294"/>
                <a:gd name="T71" fmla="*/ 0 h 470"/>
                <a:gd name="T72" fmla="*/ 3 w 294"/>
                <a:gd name="T73" fmla="*/ 0 h 470"/>
                <a:gd name="T74" fmla="*/ 3 w 294"/>
                <a:gd name="T75" fmla="*/ 0 h 470"/>
                <a:gd name="T76" fmla="*/ 4 w 294"/>
                <a:gd name="T77" fmla="*/ 1 h 470"/>
                <a:gd name="T78" fmla="*/ 5 w 294"/>
                <a:gd name="T79" fmla="*/ 1 h 470"/>
                <a:gd name="T80" fmla="*/ 5 w 294"/>
                <a:gd name="T81" fmla="*/ 1 h 470"/>
                <a:gd name="T82" fmla="*/ 6 w 294"/>
                <a:gd name="T83" fmla="*/ 2 h 470"/>
                <a:gd name="T84" fmla="*/ 7 w 294"/>
                <a:gd name="T85" fmla="*/ 3 h 470"/>
                <a:gd name="T86" fmla="*/ 8 w 294"/>
                <a:gd name="T87" fmla="*/ 4 h 470"/>
                <a:gd name="T88" fmla="*/ 9 w 294"/>
                <a:gd name="T89" fmla="*/ 5 h 470"/>
                <a:gd name="T90" fmla="*/ 9 w 294"/>
                <a:gd name="T91" fmla="*/ 6 h 470"/>
                <a:gd name="T92" fmla="*/ 10 w 294"/>
                <a:gd name="T93" fmla="*/ 8 h 470"/>
                <a:gd name="T94" fmla="*/ 10 w 294"/>
                <a:gd name="T95" fmla="*/ 9 h 470"/>
                <a:gd name="T96" fmla="*/ 11 w 294"/>
                <a:gd name="T97" fmla="*/ 10 h 470"/>
                <a:gd name="T98" fmla="*/ 11 w 294"/>
                <a:gd name="T99" fmla="*/ 11 h 470"/>
                <a:gd name="T100" fmla="*/ 11 w 294"/>
                <a:gd name="T101" fmla="*/ 12 h 470"/>
                <a:gd name="T102" fmla="*/ 11 w 294"/>
                <a:gd name="T103" fmla="*/ 12 h 470"/>
                <a:gd name="T104" fmla="*/ 11 w 294"/>
                <a:gd name="T105" fmla="*/ 14 h 470"/>
                <a:gd name="T106" fmla="*/ 11 w 294"/>
                <a:gd name="T107" fmla="*/ 14 h 470"/>
                <a:gd name="T108" fmla="*/ 10 w 294"/>
                <a:gd name="T109" fmla="*/ 15 h 47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4"/>
                <a:gd name="T166" fmla="*/ 0 h 470"/>
                <a:gd name="T167" fmla="*/ 294 w 294"/>
                <a:gd name="T168" fmla="*/ 470 h 47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4" h="470">
                  <a:moveTo>
                    <a:pt x="282" y="417"/>
                  </a:moveTo>
                  <a:lnTo>
                    <a:pt x="271" y="435"/>
                  </a:lnTo>
                  <a:lnTo>
                    <a:pt x="258" y="447"/>
                  </a:lnTo>
                  <a:lnTo>
                    <a:pt x="242" y="458"/>
                  </a:lnTo>
                  <a:lnTo>
                    <a:pt x="230" y="470"/>
                  </a:lnTo>
                  <a:lnTo>
                    <a:pt x="212" y="470"/>
                  </a:lnTo>
                  <a:lnTo>
                    <a:pt x="196" y="470"/>
                  </a:lnTo>
                  <a:lnTo>
                    <a:pt x="178" y="470"/>
                  </a:lnTo>
                  <a:lnTo>
                    <a:pt x="161" y="470"/>
                  </a:lnTo>
                  <a:lnTo>
                    <a:pt x="138" y="458"/>
                  </a:lnTo>
                  <a:lnTo>
                    <a:pt x="115" y="453"/>
                  </a:lnTo>
                  <a:lnTo>
                    <a:pt x="98" y="435"/>
                  </a:lnTo>
                  <a:lnTo>
                    <a:pt x="74" y="424"/>
                  </a:lnTo>
                  <a:lnTo>
                    <a:pt x="51" y="406"/>
                  </a:lnTo>
                  <a:lnTo>
                    <a:pt x="23" y="389"/>
                  </a:lnTo>
                  <a:lnTo>
                    <a:pt x="0" y="366"/>
                  </a:lnTo>
                  <a:lnTo>
                    <a:pt x="11" y="336"/>
                  </a:lnTo>
                  <a:lnTo>
                    <a:pt x="17" y="314"/>
                  </a:lnTo>
                  <a:lnTo>
                    <a:pt x="17" y="284"/>
                  </a:lnTo>
                  <a:lnTo>
                    <a:pt x="23" y="255"/>
                  </a:lnTo>
                  <a:lnTo>
                    <a:pt x="28" y="226"/>
                  </a:lnTo>
                  <a:lnTo>
                    <a:pt x="28" y="197"/>
                  </a:lnTo>
                  <a:lnTo>
                    <a:pt x="28" y="174"/>
                  </a:lnTo>
                  <a:lnTo>
                    <a:pt x="28" y="145"/>
                  </a:lnTo>
                  <a:lnTo>
                    <a:pt x="23" y="122"/>
                  </a:lnTo>
                  <a:lnTo>
                    <a:pt x="23" y="99"/>
                  </a:lnTo>
                  <a:lnTo>
                    <a:pt x="17" y="81"/>
                  </a:lnTo>
                  <a:lnTo>
                    <a:pt x="17" y="58"/>
                  </a:lnTo>
                  <a:lnTo>
                    <a:pt x="11" y="47"/>
                  </a:lnTo>
                  <a:lnTo>
                    <a:pt x="11" y="35"/>
                  </a:lnTo>
                  <a:lnTo>
                    <a:pt x="11" y="22"/>
                  </a:lnTo>
                  <a:lnTo>
                    <a:pt x="17" y="17"/>
                  </a:lnTo>
                  <a:lnTo>
                    <a:pt x="23" y="12"/>
                  </a:lnTo>
                  <a:lnTo>
                    <a:pt x="28" y="6"/>
                  </a:lnTo>
                  <a:lnTo>
                    <a:pt x="40" y="0"/>
                  </a:lnTo>
                  <a:lnTo>
                    <a:pt x="51" y="0"/>
                  </a:lnTo>
                  <a:lnTo>
                    <a:pt x="69" y="6"/>
                  </a:lnTo>
                  <a:lnTo>
                    <a:pt x="86" y="12"/>
                  </a:lnTo>
                  <a:lnTo>
                    <a:pt x="103" y="17"/>
                  </a:lnTo>
                  <a:lnTo>
                    <a:pt x="125" y="22"/>
                  </a:lnTo>
                  <a:lnTo>
                    <a:pt x="144" y="35"/>
                  </a:lnTo>
                  <a:lnTo>
                    <a:pt x="161" y="47"/>
                  </a:lnTo>
                  <a:lnTo>
                    <a:pt x="190" y="69"/>
                  </a:lnTo>
                  <a:lnTo>
                    <a:pt x="212" y="99"/>
                  </a:lnTo>
                  <a:lnTo>
                    <a:pt x="230" y="128"/>
                  </a:lnTo>
                  <a:lnTo>
                    <a:pt x="247" y="151"/>
                  </a:lnTo>
                  <a:lnTo>
                    <a:pt x="271" y="203"/>
                  </a:lnTo>
                  <a:lnTo>
                    <a:pt x="276" y="233"/>
                  </a:lnTo>
                  <a:lnTo>
                    <a:pt x="288" y="261"/>
                  </a:lnTo>
                  <a:lnTo>
                    <a:pt x="288" y="290"/>
                  </a:lnTo>
                  <a:lnTo>
                    <a:pt x="294" y="314"/>
                  </a:lnTo>
                  <a:lnTo>
                    <a:pt x="294" y="336"/>
                  </a:lnTo>
                  <a:lnTo>
                    <a:pt x="288" y="366"/>
                  </a:lnTo>
                  <a:lnTo>
                    <a:pt x="288" y="389"/>
                  </a:lnTo>
                  <a:lnTo>
                    <a:pt x="282" y="417"/>
                  </a:lnTo>
                  <a:close/>
                </a:path>
              </a:pathLst>
            </a:custGeom>
            <a:solidFill>
              <a:srgbClr val="990000"/>
            </a:solidFill>
            <a:ln w="9525">
              <a:noFill/>
              <a:round/>
              <a:headEnd/>
              <a:tailEnd/>
            </a:ln>
          </p:spPr>
          <p:txBody>
            <a:bodyPr/>
            <a:lstStyle/>
            <a:p>
              <a:endParaRPr lang="en-US"/>
            </a:p>
          </p:txBody>
        </p:sp>
        <p:sp>
          <p:nvSpPr>
            <p:cNvPr id="45" name="Freeform 121"/>
            <p:cNvSpPr>
              <a:spLocks/>
            </p:cNvSpPr>
            <p:nvPr/>
          </p:nvSpPr>
          <p:spPr bwMode="auto">
            <a:xfrm>
              <a:off x="4703" y="2929"/>
              <a:ext cx="180" cy="120"/>
            </a:xfrm>
            <a:custGeom>
              <a:avLst/>
              <a:gdLst>
                <a:gd name="T0" fmla="*/ 19 w 542"/>
                <a:gd name="T1" fmla="*/ 10 h 360"/>
                <a:gd name="T2" fmla="*/ 16 w 542"/>
                <a:gd name="T3" fmla="*/ 12 h 360"/>
                <a:gd name="T4" fmla="*/ 15 w 542"/>
                <a:gd name="T5" fmla="*/ 13 h 360"/>
                <a:gd name="T6" fmla="*/ 13 w 542"/>
                <a:gd name="T7" fmla="*/ 13 h 360"/>
                <a:gd name="T8" fmla="*/ 11 w 542"/>
                <a:gd name="T9" fmla="*/ 13 h 360"/>
                <a:gd name="T10" fmla="*/ 9 w 542"/>
                <a:gd name="T11" fmla="*/ 13 h 360"/>
                <a:gd name="T12" fmla="*/ 7 w 542"/>
                <a:gd name="T13" fmla="*/ 13 h 360"/>
                <a:gd name="T14" fmla="*/ 5 w 542"/>
                <a:gd name="T15" fmla="*/ 13 h 360"/>
                <a:gd name="T16" fmla="*/ 4 w 542"/>
                <a:gd name="T17" fmla="*/ 12 h 360"/>
                <a:gd name="T18" fmla="*/ 2 w 542"/>
                <a:gd name="T19" fmla="*/ 11 h 360"/>
                <a:gd name="T20" fmla="*/ 1 w 542"/>
                <a:gd name="T21" fmla="*/ 10 h 360"/>
                <a:gd name="T22" fmla="*/ 1 w 542"/>
                <a:gd name="T23" fmla="*/ 9 h 360"/>
                <a:gd name="T24" fmla="*/ 0 w 542"/>
                <a:gd name="T25" fmla="*/ 9 h 360"/>
                <a:gd name="T26" fmla="*/ 0 w 542"/>
                <a:gd name="T27" fmla="*/ 8 h 360"/>
                <a:gd name="T28" fmla="*/ 0 w 542"/>
                <a:gd name="T29" fmla="*/ 6 h 360"/>
                <a:gd name="T30" fmla="*/ 0 w 542"/>
                <a:gd name="T31" fmla="*/ 5 h 360"/>
                <a:gd name="T32" fmla="*/ 1 w 542"/>
                <a:gd name="T33" fmla="*/ 4 h 360"/>
                <a:gd name="T34" fmla="*/ 1 w 542"/>
                <a:gd name="T35" fmla="*/ 3 h 360"/>
                <a:gd name="T36" fmla="*/ 3 w 542"/>
                <a:gd name="T37" fmla="*/ 2 h 360"/>
                <a:gd name="T38" fmla="*/ 4 w 542"/>
                <a:gd name="T39" fmla="*/ 1 h 360"/>
                <a:gd name="T40" fmla="*/ 5 w 542"/>
                <a:gd name="T41" fmla="*/ 0 h 360"/>
                <a:gd name="T42" fmla="*/ 7 w 542"/>
                <a:gd name="T43" fmla="*/ 0 h 360"/>
                <a:gd name="T44" fmla="*/ 9 w 542"/>
                <a:gd name="T45" fmla="*/ 0 h 360"/>
                <a:gd name="T46" fmla="*/ 10 w 542"/>
                <a:gd name="T47" fmla="*/ 0 h 360"/>
                <a:gd name="T48" fmla="*/ 11 w 542"/>
                <a:gd name="T49" fmla="*/ 0 h 360"/>
                <a:gd name="T50" fmla="*/ 12 w 542"/>
                <a:gd name="T51" fmla="*/ 1 h 360"/>
                <a:gd name="T52" fmla="*/ 12 w 542"/>
                <a:gd name="T53" fmla="*/ 1 h 360"/>
                <a:gd name="T54" fmla="*/ 13 w 542"/>
                <a:gd name="T55" fmla="*/ 1 h 360"/>
                <a:gd name="T56" fmla="*/ 14 w 542"/>
                <a:gd name="T57" fmla="*/ 2 h 360"/>
                <a:gd name="T58" fmla="*/ 14 w 542"/>
                <a:gd name="T59" fmla="*/ 2 h 360"/>
                <a:gd name="T60" fmla="*/ 15 w 542"/>
                <a:gd name="T61" fmla="*/ 2 h 360"/>
                <a:gd name="T62" fmla="*/ 15 w 542"/>
                <a:gd name="T63" fmla="*/ 3 h 360"/>
                <a:gd name="T64" fmla="*/ 16 w 542"/>
                <a:gd name="T65" fmla="*/ 3 h 360"/>
                <a:gd name="T66" fmla="*/ 16 w 542"/>
                <a:gd name="T67" fmla="*/ 4 h 360"/>
                <a:gd name="T68" fmla="*/ 17 w 542"/>
                <a:gd name="T69" fmla="*/ 5 h 360"/>
                <a:gd name="T70" fmla="*/ 18 w 542"/>
                <a:gd name="T71" fmla="*/ 5 h 360"/>
                <a:gd name="T72" fmla="*/ 18 w 542"/>
                <a:gd name="T73" fmla="*/ 6 h 360"/>
                <a:gd name="T74" fmla="*/ 19 w 542"/>
                <a:gd name="T75" fmla="*/ 6 h 360"/>
                <a:gd name="T76" fmla="*/ 19 w 542"/>
                <a:gd name="T77" fmla="*/ 7 h 360"/>
                <a:gd name="T78" fmla="*/ 19 w 542"/>
                <a:gd name="T79" fmla="*/ 7 h 360"/>
                <a:gd name="T80" fmla="*/ 20 w 542"/>
                <a:gd name="T81" fmla="*/ 7 h 360"/>
                <a:gd name="T82" fmla="*/ 20 w 542"/>
                <a:gd name="T83" fmla="*/ 8 h 360"/>
                <a:gd name="T84" fmla="*/ 20 w 542"/>
                <a:gd name="T85" fmla="*/ 8 h 360"/>
                <a:gd name="T86" fmla="*/ 20 w 542"/>
                <a:gd name="T87" fmla="*/ 9 h 360"/>
                <a:gd name="T88" fmla="*/ 20 w 542"/>
                <a:gd name="T89" fmla="*/ 9 h 360"/>
                <a:gd name="T90" fmla="*/ 19 w 542"/>
                <a:gd name="T91" fmla="*/ 10 h 360"/>
                <a:gd name="T92" fmla="*/ 19 w 542"/>
                <a:gd name="T93" fmla="*/ 10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2"/>
                <a:gd name="T142" fmla="*/ 0 h 360"/>
                <a:gd name="T143" fmla="*/ 542 w 542"/>
                <a:gd name="T144" fmla="*/ 360 h 36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2" h="360">
                  <a:moveTo>
                    <a:pt x="519" y="273"/>
                  </a:moveTo>
                  <a:lnTo>
                    <a:pt x="437" y="326"/>
                  </a:lnTo>
                  <a:lnTo>
                    <a:pt x="397" y="343"/>
                  </a:lnTo>
                  <a:lnTo>
                    <a:pt x="345" y="354"/>
                  </a:lnTo>
                  <a:lnTo>
                    <a:pt x="289" y="360"/>
                  </a:lnTo>
                  <a:lnTo>
                    <a:pt x="231" y="360"/>
                  </a:lnTo>
                  <a:lnTo>
                    <a:pt x="185" y="354"/>
                  </a:lnTo>
                  <a:lnTo>
                    <a:pt x="139" y="343"/>
                  </a:lnTo>
                  <a:lnTo>
                    <a:pt x="98" y="326"/>
                  </a:lnTo>
                  <a:lnTo>
                    <a:pt x="64" y="302"/>
                  </a:lnTo>
                  <a:lnTo>
                    <a:pt x="40" y="279"/>
                  </a:lnTo>
                  <a:lnTo>
                    <a:pt x="23" y="256"/>
                  </a:lnTo>
                  <a:lnTo>
                    <a:pt x="6" y="233"/>
                  </a:lnTo>
                  <a:lnTo>
                    <a:pt x="0" y="203"/>
                  </a:lnTo>
                  <a:lnTo>
                    <a:pt x="0" y="175"/>
                  </a:lnTo>
                  <a:lnTo>
                    <a:pt x="0" y="140"/>
                  </a:lnTo>
                  <a:lnTo>
                    <a:pt x="18" y="106"/>
                  </a:lnTo>
                  <a:lnTo>
                    <a:pt x="34" y="76"/>
                  </a:lnTo>
                  <a:lnTo>
                    <a:pt x="69" y="47"/>
                  </a:lnTo>
                  <a:lnTo>
                    <a:pt x="98" y="24"/>
                  </a:lnTo>
                  <a:lnTo>
                    <a:pt x="139" y="6"/>
                  </a:lnTo>
                  <a:lnTo>
                    <a:pt x="185" y="0"/>
                  </a:lnTo>
                  <a:lnTo>
                    <a:pt x="231" y="0"/>
                  </a:lnTo>
                  <a:lnTo>
                    <a:pt x="271" y="0"/>
                  </a:lnTo>
                  <a:lnTo>
                    <a:pt x="294" y="6"/>
                  </a:lnTo>
                  <a:lnTo>
                    <a:pt x="317" y="19"/>
                  </a:lnTo>
                  <a:lnTo>
                    <a:pt x="335" y="24"/>
                  </a:lnTo>
                  <a:lnTo>
                    <a:pt x="351" y="29"/>
                  </a:lnTo>
                  <a:lnTo>
                    <a:pt x="375" y="41"/>
                  </a:lnTo>
                  <a:lnTo>
                    <a:pt x="386" y="53"/>
                  </a:lnTo>
                  <a:lnTo>
                    <a:pt x="404" y="59"/>
                  </a:lnTo>
                  <a:lnTo>
                    <a:pt x="415" y="76"/>
                  </a:lnTo>
                  <a:lnTo>
                    <a:pt x="432" y="94"/>
                  </a:lnTo>
                  <a:lnTo>
                    <a:pt x="443" y="111"/>
                  </a:lnTo>
                  <a:lnTo>
                    <a:pt x="462" y="128"/>
                  </a:lnTo>
                  <a:lnTo>
                    <a:pt x="478" y="146"/>
                  </a:lnTo>
                  <a:lnTo>
                    <a:pt x="496" y="157"/>
                  </a:lnTo>
                  <a:lnTo>
                    <a:pt x="508" y="169"/>
                  </a:lnTo>
                  <a:lnTo>
                    <a:pt x="519" y="181"/>
                  </a:lnTo>
                  <a:lnTo>
                    <a:pt x="530" y="187"/>
                  </a:lnTo>
                  <a:lnTo>
                    <a:pt x="536" y="198"/>
                  </a:lnTo>
                  <a:lnTo>
                    <a:pt x="542" y="203"/>
                  </a:lnTo>
                  <a:lnTo>
                    <a:pt x="542" y="216"/>
                  </a:lnTo>
                  <a:lnTo>
                    <a:pt x="542" y="233"/>
                  </a:lnTo>
                  <a:lnTo>
                    <a:pt x="536" y="244"/>
                  </a:lnTo>
                  <a:lnTo>
                    <a:pt x="524" y="262"/>
                  </a:lnTo>
                  <a:lnTo>
                    <a:pt x="519" y="273"/>
                  </a:lnTo>
                  <a:close/>
                </a:path>
              </a:pathLst>
            </a:custGeom>
            <a:solidFill>
              <a:srgbClr val="FF9900"/>
            </a:solidFill>
            <a:ln w="9525">
              <a:noFill/>
              <a:round/>
              <a:headEnd/>
              <a:tailEnd/>
            </a:ln>
          </p:spPr>
          <p:txBody>
            <a:bodyPr/>
            <a:lstStyle/>
            <a:p>
              <a:endParaRPr lang="en-US"/>
            </a:p>
          </p:txBody>
        </p:sp>
        <p:sp>
          <p:nvSpPr>
            <p:cNvPr id="46" name="Freeform 122"/>
            <p:cNvSpPr>
              <a:spLocks/>
            </p:cNvSpPr>
            <p:nvPr/>
          </p:nvSpPr>
          <p:spPr bwMode="auto">
            <a:xfrm>
              <a:off x="5029" y="3015"/>
              <a:ext cx="87" cy="69"/>
            </a:xfrm>
            <a:custGeom>
              <a:avLst/>
              <a:gdLst>
                <a:gd name="T0" fmla="*/ 5 w 261"/>
                <a:gd name="T1" fmla="*/ 8 h 209"/>
                <a:gd name="T2" fmla="*/ 4 w 261"/>
                <a:gd name="T3" fmla="*/ 7 h 209"/>
                <a:gd name="T4" fmla="*/ 3 w 261"/>
                <a:gd name="T5" fmla="*/ 7 h 209"/>
                <a:gd name="T6" fmla="*/ 2 w 261"/>
                <a:gd name="T7" fmla="*/ 7 h 209"/>
                <a:gd name="T8" fmla="*/ 2 w 261"/>
                <a:gd name="T9" fmla="*/ 6 h 209"/>
                <a:gd name="T10" fmla="*/ 2 w 261"/>
                <a:gd name="T11" fmla="*/ 6 h 209"/>
                <a:gd name="T12" fmla="*/ 2 w 261"/>
                <a:gd name="T13" fmla="*/ 5 h 209"/>
                <a:gd name="T14" fmla="*/ 2 w 261"/>
                <a:gd name="T15" fmla="*/ 4 h 209"/>
                <a:gd name="T16" fmla="*/ 1 w 261"/>
                <a:gd name="T17" fmla="*/ 3 h 209"/>
                <a:gd name="T18" fmla="*/ 1 w 261"/>
                <a:gd name="T19" fmla="*/ 2 h 209"/>
                <a:gd name="T20" fmla="*/ 1 w 261"/>
                <a:gd name="T21" fmla="*/ 1 h 209"/>
                <a:gd name="T22" fmla="*/ 0 w 261"/>
                <a:gd name="T23" fmla="*/ 0 h 209"/>
                <a:gd name="T24" fmla="*/ 0 w 261"/>
                <a:gd name="T25" fmla="*/ 0 h 209"/>
                <a:gd name="T26" fmla="*/ 1 w 261"/>
                <a:gd name="T27" fmla="*/ 1 h 209"/>
                <a:gd name="T28" fmla="*/ 2 w 261"/>
                <a:gd name="T29" fmla="*/ 1 h 209"/>
                <a:gd name="T30" fmla="*/ 3 w 261"/>
                <a:gd name="T31" fmla="*/ 2 h 209"/>
                <a:gd name="T32" fmla="*/ 4 w 261"/>
                <a:gd name="T33" fmla="*/ 2 h 209"/>
                <a:gd name="T34" fmla="*/ 5 w 261"/>
                <a:gd name="T35" fmla="*/ 2 h 209"/>
                <a:gd name="T36" fmla="*/ 6 w 261"/>
                <a:gd name="T37" fmla="*/ 1 h 209"/>
                <a:gd name="T38" fmla="*/ 6 w 261"/>
                <a:gd name="T39" fmla="*/ 1 h 209"/>
                <a:gd name="T40" fmla="*/ 8 w 261"/>
                <a:gd name="T41" fmla="*/ 0 h 209"/>
                <a:gd name="T42" fmla="*/ 8 w 261"/>
                <a:gd name="T43" fmla="*/ 1 h 209"/>
                <a:gd name="T44" fmla="*/ 8 w 261"/>
                <a:gd name="T45" fmla="*/ 1 h 209"/>
                <a:gd name="T46" fmla="*/ 9 w 261"/>
                <a:gd name="T47" fmla="*/ 2 h 209"/>
                <a:gd name="T48" fmla="*/ 9 w 261"/>
                <a:gd name="T49" fmla="*/ 2 h 209"/>
                <a:gd name="T50" fmla="*/ 9 w 261"/>
                <a:gd name="T51" fmla="*/ 3 h 209"/>
                <a:gd name="T52" fmla="*/ 10 w 261"/>
                <a:gd name="T53" fmla="*/ 3 h 209"/>
                <a:gd name="T54" fmla="*/ 10 w 261"/>
                <a:gd name="T55" fmla="*/ 4 h 209"/>
                <a:gd name="T56" fmla="*/ 10 w 261"/>
                <a:gd name="T57" fmla="*/ 4 h 209"/>
                <a:gd name="T58" fmla="*/ 10 w 261"/>
                <a:gd name="T59" fmla="*/ 5 h 209"/>
                <a:gd name="T60" fmla="*/ 9 w 261"/>
                <a:gd name="T61" fmla="*/ 6 h 209"/>
                <a:gd name="T62" fmla="*/ 9 w 261"/>
                <a:gd name="T63" fmla="*/ 6 h 209"/>
                <a:gd name="T64" fmla="*/ 9 w 261"/>
                <a:gd name="T65" fmla="*/ 7 h 209"/>
                <a:gd name="T66" fmla="*/ 8 w 261"/>
                <a:gd name="T67" fmla="*/ 7 h 209"/>
                <a:gd name="T68" fmla="*/ 8 w 261"/>
                <a:gd name="T69" fmla="*/ 7 h 209"/>
                <a:gd name="T70" fmla="*/ 7 w 261"/>
                <a:gd name="T71" fmla="*/ 8 h 209"/>
                <a:gd name="T72" fmla="*/ 6 w 261"/>
                <a:gd name="T73" fmla="*/ 8 h 209"/>
                <a:gd name="T74" fmla="*/ 5 w 261"/>
                <a:gd name="T75" fmla="*/ 8 h 2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1"/>
                <a:gd name="T115" fmla="*/ 0 h 209"/>
                <a:gd name="T116" fmla="*/ 261 w 261"/>
                <a:gd name="T117" fmla="*/ 209 h 2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1" h="209">
                  <a:moveTo>
                    <a:pt x="133" y="209"/>
                  </a:moveTo>
                  <a:lnTo>
                    <a:pt x="117" y="204"/>
                  </a:lnTo>
                  <a:lnTo>
                    <a:pt x="93" y="198"/>
                  </a:lnTo>
                  <a:lnTo>
                    <a:pt x="53" y="186"/>
                  </a:lnTo>
                  <a:lnTo>
                    <a:pt x="53" y="174"/>
                  </a:lnTo>
                  <a:lnTo>
                    <a:pt x="53" y="152"/>
                  </a:lnTo>
                  <a:lnTo>
                    <a:pt x="46" y="133"/>
                  </a:lnTo>
                  <a:lnTo>
                    <a:pt x="41" y="111"/>
                  </a:lnTo>
                  <a:lnTo>
                    <a:pt x="36" y="87"/>
                  </a:lnTo>
                  <a:lnTo>
                    <a:pt x="24" y="58"/>
                  </a:lnTo>
                  <a:lnTo>
                    <a:pt x="19" y="35"/>
                  </a:lnTo>
                  <a:lnTo>
                    <a:pt x="7" y="12"/>
                  </a:lnTo>
                  <a:lnTo>
                    <a:pt x="0" y="0"/>
                  </a:lnTo>
                  <a:lnTo>
                    <a:pt x="36" y="23"/>
                  </a:lnTo>
                  <a:lnTo>
                    <a:pt x="65" y="35"/>
                  </a:lnTo>
                  <a:lnTo>
                    <a:pt x="87" y="41"/>
                  </a:lnTo>
                  <a:lnTo>
                    <a:pt x="111" y="46"/>
                  </a:lnTo>
                  <a:lnTo>
                    <a:pt x="128" y="41"/>
                  </a:lnTo>
                  <a:lnTo>
                    <a:pt x="151" y="35"/>
                  </a:lnTo>
                  <a:lnTo>
                    <a:pt x="174" y="30"/>
                  </a:lnTo>
                  <a:lnTo>
                    <a:pt x="209" y="12"/>
                  </a:lnTo>
                  <a:lnTo>
                    <a:pt x="215" y="17"/>
                  </a:lnTo>
                  <a:lnTo>
                    <a:pt x="225" y="30"/>
                  </a:lnTo>
                  <a:lnTo>
                    <a:pt x="238" y="46"/>
                  </a:lnTo>
                  <a:lnTo>
                    <a:pt x="249" y="58"/>
                  </a:lnTo>
                  <a:lnTo>
                    <a:pt x="255" y="76"/>
                  </a:lnTo>
                  <a:lnTo>
                    <a:pt x="261" y="93"/>
                  </a:lnTo>
                  <a:lnTo>
                    <a:pt x="261" y="111"/>
                  </a:lnTo>
                  <a:lnTo>
                    <a:pt x="261" y="122"/>
                  </a:lnTo>
                  <a:lnTo>
                    <a:pt x="261" y="139"/>
                  </a:lnTo>
                  <a:lnTo>
                    <a:pt x="255" y="157"/>
                  </a:lnTo>
                  <a:lnTo>
                    <a:pt x="243" y="174"/>
                  </a:lnTo>
                  <a:lnTo>
                    <a:pt x="238" y="186"/>
                  </a:lnTo>
                  <a:lnTo>
                    <a:pt x="220" y="192"/>
                  </a:lnTo>
                  <a:lnTo>
                    <a:pt x="203" y="204"/>
                  </a:lnTo>
                  <a:lnTo>
                    <a:pt x="186" y="209"/>
                  </a:lnTo>
                  <a:lnTo>
                    <a:pt x="163" y="209"/>
                  </a:lnTo>
                  <a:lnTo>
                    <a:pt x="133" y="209"/>
                  </a:lnTo>
                  <a:close/>
                </a:path>
              </a:pathLst>
            </a:custGeom>
            <a:solidFill>
              <a:srgbClr val="990000"/>
            </a:solidFill>
            <a:ln w="9525">
              <a:noFill/>
              <a:round/>
              <a:headEnd/>
              <a:tailEnd/>
            </a:ln>
          </p:spPr>
          <p:txBody>
            <a:bodyPr/>
            <a:lstStyle/>
            <a:p>
              <a:endParaRPr lang="en-US"/>
            </a:p>
          </p:txBody>
        </p:sp>
        <p:sp>
          <p:nvSpPr>
            <p:cNvPr id="47" name="Freeform 123"/>
            <p:cNvSpPr>
              <a:spLocks/>
            </p:cNvSpPr>
            <p:nvPr/>
          </p:nvSpPr>
          <p:spPr bwMode="auto">
            <a:xfrm>
              <a:off x="4885" y="3005"/>
              <a:ext cx="146" cy="110"/>
            </a:xfrm>
            <a:custGeom>
              <a:avLst/>
              <a:gdLst>
                <a:gd name="T0" fmla="*/ 9 w 438"/>
                <a:gd name="T1" fmla="*/ 0 h 331"/>
                <a:gd name="T2" fmla="*/ 10 w 438"/>
                <a:gd name="T3" fmla="*/ 0 h 331"/>
                <a:gd name="T4" fmla="*/ 11 w 438"/>
                <a:gd name="T5" fmla="*/ 0 h 331"/>
                <a:gd name="T6" fmla="*/ 11 w 438"/>
                <a:gd name="T7" fmla="*/ 0 h 331"/>
                <a:gd name="T8" fmla="*/ 12 w 438"/>
                <a:gd name="T9" fmla="*/ 0 h 331"/>
                <a:gd name="T10" fmla="*/ 12 w 438"/>
                <a:gd name="T11" fmla="*/ 0 h 331"/>
                <a:gd name="T12" fmla="*/ 13 w 438"/>
                <a:gd name="T13" fmla="*/ 0 h 331"/>
                <a:gd name="T14" fmla="*/ 14 w 438"/>
                <a:gd name="T15" fmla="*/ 1 h 331"/>
                <a:gd name="T16" fmla="*/ 15 w 438"/>
                <a:gd name="T17" fmla="*/ 2 h 331"/>
                <a:gd name="T18" fmla="*/ 15 w 438"/>
                <a:gd name="T19" fmla="*/ 3 h 331"/>
                <a:gd name="T20" fmla="*/ 16 w 438"/>
                <a:gd name="T21" fmla="*/ 4 h 331"/>
                <a:gd name="T22" fmla="*/ 16 w 438"/>
                <a:gd name="T23" fmla="*/ 5 h 331"/>
                <a:gd name="T24" fmla="*/ 16 w 438"/>
                <a:gd name="T25" fmla="*/ 7 h 331"/>
                <a:gd name="T26" fmla="*/ 16 w 438"/>
                <a:gd name="T27" fmla="*/ 9 h 331"/>
                <a:gd name="T28" fmla="*/ 15 w 438"/>
                <a:gd name="T29" fmla="*/ 11 h 331"/>
                <a:gd name="T30" fmla="*/ 13 w 438"/>
                <a:gd name="T31" fmla="*/ 12 h 331"/>
                <a:gd name="T32" fmla="*/ 11 w 438"/>
                <a:gd name="T33" fmla="*/ 12 h 331"/>
                <a:gd name="T34" fmla="*/ 10 w 438"/>
                <a:gd name="T35" fmla="*/ 12 h 331"/>
                <a:gd name="T36" fmla="*/ 7 w 438"/>
                <a:gd name="T37" fmla="*/ 11 h 331"/>
                <a:gd name="T38" fmla="*/ 5 w 438"/>
                <a:gd name="T39" fmla="*/ 10 h 331"/>
                <a:gd name="T40" fmla="*/ 3 w 438"/>
                <a:gd name="T41" fmla="*/ 8 h 331"/>
                <a:gd name="T42" fmla="*/ 1 w 438"/>
                <a:gd name="T43" fmla="*/ 6 h 331"/>
                <a:gd name="T44" fmla="*/ 0 w 438"/>
                <a:gd name="T45" fmla="*/ 4 h 331"/>
                <a:gd name="T46" fmla="*/ 0 w 438"/>
                <a:gd name="T47" fmla="*/ 4 h 331"/>
                <a:gd name="T48" fmla="*/ 0 w 438"/>
                <a:gd name="T49" fmla="*/ 3 h 331"/>
                <a:gd name="T50" fmla="*/ 1 w 438"/>
                <a:gd name="T51" fmla="*/ 2 h 331"/>
                <a:gd name="T52" fmla="*/ 1 w 438"/>
                <a:gd name="T53" fmla="*/ 2 h 331"/>
                <a:gd name="T54" fmla="*/ 2 w 438"/>
                <a:gd name="T55" fmla="*/ 1 h 331"/>
                <a:gd name="T56" fmla="*/ 3 w 438"/>
                <a:gd name="T57" fmla="*/ 1 h 331"/>
                <a:gd name="T58" fmla="*/ 4 w 438"/>
                <a:gd name="T59" fmla="*/ 0 h 331"/>
                <a:gd name="T60" fmla="*/ 5 w 438"/>
                <a:gd name="T61" fmla="*/ 0 h 331"/>
                <a:gd name="T62" fmla="*/ 7 w 438"/>
                <a:gd name="T63" fmla="*/ 0 h 331"/>
                <a:gd name="T64" fmla="*/ 8 w 438"/>
                <a:gd name="T65" fmla="*/ 0 h 331"/>
                <a:gd name="T66" fmla="*/ 9 w 438"/>
                <a:gd name="T67" fmla="*/ 0 h 3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8"/>
                <a:gd name="T103" fmla="*/ 0 h 331"/>
                <a:gd name="T104" fmla="*/ 438 w 438"/>
                <a:gd name="T105" fmla="*/ 331 h 33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8" h="331">
                  <a:moveTo>
                    <a:pt x="231" y="6"/>
                  </a:moveTo>
                  <a:lnTo>
                    <a:pt x="259" y="0"/>
                  </a:lnTo>
                  <a:lnTo>
                    <a:pt x="293" y="0"/>
                  </a:lnTo>
                  <a:lnTo>
                    <a:pt x="305" y="0"/>
                  </a:lnTo>
                  <a:lnTo>
                    <a:pt x="317" y="0"/>
                  </a:lnTo>
                  <a:lnTo>
                    <a:pt x="334" y="6"/>
                  </a:lnTo>
                  <a:lnTo>
                    <a:pt x="345" y="12"/>
                  </a:lnTo>
                  <a:lnTo>
                    <a:pt x="369" y="29"/>
                  </a:lnTo>
                  <a:lnTo>
                    <a:pt x="392" y="46"/>
                  </a:lnTo>
                  <a:lnTo>
                    <a:pt x="409" y="75"/>
                  </a:lnTo>
                  <a:lnTo>
                    <a:pt x="421" y="105"/>
                  </a:lnTo>
                  <a:lnTo>
                    <a:pt x="438" y="146"/>
                  </a:lnTo>
                  <a:lnTo>
                    <a:pt x="438" y="192"/>
                  </a:lnTo>
                  <a:lnTo>
                    <a:pt x="426" y="243"/>
                  </a:lnTo>
                  <a:lnTo>
                    <a:pt x="392" y="296"/>
                  </a:lnTo>
                  <a:lnTo>
                    <a:pt x="352" y="319"/>
                  </a:lnTo>
                  <a:lnTo>
                    <a:pt x="305" y="331"/>
                  </a:lnTo>
                  <a:lnTo>
                    <a:pt x="259" y="325"/>
                  </a:lnTo>
                  <a:lnTo>
                    <a:pt x="190" y="308"/>
                  </a:lnTo>
                  <a:lnTo>
                    <a:pt x="138" y="279"/>
                  </a:lnTo>
                  <a:lnTo>
                    <a:pt x="81" y="227"/>
                  </a:lnTo>
                  <a:lnTo>
                    <a:pt x="28" y="162"/>
                  </a:lnTo>
                  <a:lnTo>
                    <a:pt x="0" y="116"/>
                  </a:lnTo>
                  <a:lnTo>
                    <a:pt x="0" y="99"/>
                  </a:lnTo>
                  <a:lnTo>
                    <a:pt x="6" y="87"/>
                  </a:lnTo>
                  <a:lnTo>
                    <a:pt x="17" y="64"/>
                  </a:lnTo>
                  <a:lnTo>
                    <a:pt x="35" y="46"/>
                  </a:lnTo>
                  <a:lnTo>
                    <a:pt x="52" y="29"/>
                  </a:lnTo>
                  <a:lnTo>
                    <a:pt x="68" y="23"/>
                  </a:lnTo>
                  <a:lnTo>
                    <a:pt x="104" y="12"/>
                  </a:lnTo>
                  <a:lnTo>
                    <a:pt x="144" y="6"/>
                  </a:lnTo>
                  <a:lnTo>
                    <a:pt x="184" y="12"/>
                  </a:lnTo>
                  <a:lnTo>
                    <a:pt x="206" y="6"/>
                  </a:lnTo>
                  <a:lnTo>
                    <a:pt x="231" y="6"/>
                  </a:lnTo>
                  <a:close/>
                </a:path>
              </a:pathLst>
            </a:custGeom>
            <a:solidFill>
              <a:srgbClr val="FF9900"/>
            </a:solidFill>
            <a:ln w="9525">
              <a:noFill/>
              <a:round/>
              <a:headEnd/>
              <a:tailEnd/>
            </a:ln>
          </p:spPr>
          <p:txBody>
            <a:bodyPr/>
            <a:lstStyle/>
            <a:p>
              <a:endParaRPr lang="en-US"/>
            </a:p>
          </p:txBody>
        </p:sp>
        <p:sp>
          <p:nvSpPr>
            <p:cNvPr id="48" name="Freeform 124"/>
            <p:cNvSpPr>
              <a:spLocks/>
            </p:cNvSpPr>
            <p:nvPr/>
          </p:nvSpPr>
          <p:spPr bwMode="auto">
            <a:xfrm>
              <a:off x="4843" y="3047"/>
              <a:ext cx="117" cy="117"/>
            </a:xfrm>
            <a:custGeom>
              <a:avLst/>
              <a:gdLst>
                <a:gd name="T0" fmla="*/ 13 w 352"/>
                <a:gd name="T1" fmla="*/ 9 h 349"/>
                <a:gd name="T2" fmla="*/ 12 w 352"/>
                <a:gd name="T3" fmla="*/ 11 h 349"/>
                <a:gd name="T4" fmla="*/ 11 w 352"/>
                <a:gd name="T5" fmla="*/ 12 h 349"/>
                <a:gd name="T6" fmla="*/ 10 w 352"/>
                <a:gd name="T7" fmla="*/ 13 h 349"/>
                <a:gd name="T8" fmla="*/ 9 w 352"/>
                <a:gd name="T9" fmla="*/ 13 h 349"/>
                <a:gd name="T10" fmla="*/ 7 w 352"/>
                <a:gd name="T11" fmla="*/ 13 h 349"/>
                <a:gd name="T12" fmla="*/ 6 w 352"/>
                <a:gd name="T13" fmla="*/ 13 h 349"/>
                <a:gd name="T14" fmla="*/ 5 w 352"/>
                <a:gd name="T15" fmla="*/ 12 h 349"/>
                <a:gd name="T16" fmla="*/ 4 w 352"/>
                <a:gd name="T17" fmla="*/ 11 h 349"/>
                <a:gd name="T18" fmla="*/ 4 w 352"/>
                <a:gd name="T19" fmla="*/ 10 h 349"/>
                <a:gd name="T20" fmla="*/ 4 w 352"/>
                <a:gd name="T21" fmla="*/ 8 h 349"/>
                <a:gd name="T22" fmla="*/ 4 w 352"/>
                <a:gd name="T23" fmla="*/ 7 h 349"/>
                <a:gd name="T24" fmla="*/ 4 w 352"/>
                <a:gd name="T25" fmla="*/ 5 h 349"/>
                <a:gd name="T26" fmla="*/ 3 w 352"/>
                <a:gd name="T27" fmla="*/ 4 h 349"/>
                <a:gd name="T28" fmla="*/ 2 w 352"/>
                <a:gd name="T29" fmla="*/ 3 h 349"/>
                <a:gd name="T30" fmla="*/ 1 w 352"/>
                <a:gd name="T31" fmla="*/ 2 h 349"/>
                <a:gd name="T32" fmla="*/ 0 w 352"/>
                <a:gd name="T33" fmla="*/ 1 h 349"/>
                <a:gd name="T34" fmla="*/ 1 w 352"/>
                <a:gd name="T35" fmla="*/ 1 h 349"/>
                <a:gd name="T36" fmla="*/ 3 w 352"/>
                <a:gd name="T37" fmla="*/ 0 h 349"/>
                <a:gd name="T38" fmla="*/ 3 w 352"/>
                <a:gd name="T39" fmla="*/ 0 h 349"/>
                <a:gd name="T40" fmla="*/ 4 w 352"/>
                <a:gd name="T41" fmla="*/ 2 h 349"/>
                <a:gd name="T42" fmla="*/ 6 w 352"/>
                <a:gd name="T43" fmla="*/ 4 h 349"/>
                <a:gd name="T44" fmla="*/ 7 w 352"/>
                <a:gd name="T45" fmla="*/ 5 h 349"/>
                <a:gd name="T46" fmla="*/ 8 w 352"/>
                <a:gd name="T47" fmla="*/ 6 h 349"/>
                <a:gd name="T48" fmla="*/ 9 w 352"/>
                <a:gd name="T49" fmla="*/ 7 h 349"/>
                <a:gd name="T50" fmla="*/ 10 w 352"/>
                <a:gd name="T51" fmla="*/ 8 h 349"/>
                <a:gd name="T52" fmla="*/ 11 w 352"/>
                <a:gd name="T53" fmla="*/ 8 h 349"/>
                <a:gd name="T54" fmla="*/ 13 w 352"/>
                <a:gd name="T55" fmla="*/ 9 h 3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2"/>
                <a:gd name="T85" fmla="*/ 0 h 349"/>
                <a:gd name="T86" fmla="*/ 352 w 352"/>
                <a:gd name="T87" fmla="*/ 349 h 3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2" h="349">
                  <a:moveTo>
                    <a:pt x="352" y="245"/>
                  </a:moveTo>
                  <a:lnTo>
                    <a:pt x="333" y="286"/>
                  </a:lnTo>
                  <a:lnTo>
                    <a:pt x="311" y="314"/>
                  </a:lnTo>
                  <a:lnTo>
                    <a:pt x="277" y="337"/>
                  </a:lnTo>
                  <a:lnTo>
                    <a:pt x="236" y="349"/>
                  </a:lnTo>
                  <a:lnTo>
                    <a:pt x="201" y="349"/>
                  </a:lnTo>
                  <a:lnTo>
                    <a:pt x="167" y="337"/>
                  </a:lnTo>
                  <a:lnTo>
                    <a:pt x="139" y="321"/>
                  </a:lnTo>
                  <a:lnTo>
                    <a:pt x="103" y="286"/>
                  </a:lnTo>
                  <a:lnTo>
                    <a:pt x="115" y="262"/>
                  </a:lnTo>
                  <a:lnTo>
                    <a:pt x="121" y="221"/>
                  </a:lnTo>
                  <a:lnTo>
                    <a:pt x="115" y="175"/>
                  </a:lnTo>
                  <a:lnTo>
                    <a:pt x="103" y="135"/>
                  </a:lnTo>
                  <a:lnTo>
                    <a:pt x="81" y="100"/>
                  </a:lnTo>
                  <a:lnTo>
                    <a:pt x="57" y="70"/>
                  </a:lnTo>
                  <a:lnTo>
                    <a:pt x="29" y="48"/>
                  </a:lnTo>
                  <a:lnTo>
                    <a:pt x="0" y="24"/>
                  </a:lnTo>
                  <a:lnTo>
                    <a:pt x="35" y="19"/>
                  </a:lnTo>
                  <a:lnTo>
                    <a:pt x="68" y="0"/>
                  </a:lnTo>
                  <a:lnTo>
                    <a:pt x="81" y="0"/>
                  </a:lnTo>
                  <a:lnTo>
                    <a:pt x="121" y="54"/>
                  </a:lnTo>
                  <a:lnTo>
                    <a:pt x="155" y="94"/>
                  </a:lnTo>
                  <a:lnTo>
                    <a:pt x="185" y="135"/>
                  </a:lnTo>
                  <a:lnTo>
                    <a:pt x="219" y="162"/>
                  </a:lnTo>
                  <a:lnTo>
                    <a:pt x="241" y="187"/>
                  </a:lnTo>
                  <a:lnTo>
                    <a:pt x="271" y="210"/>
                  </a:lnTo>
                  <a:lnTo>
                    <a:pt x="306" y="227"/>
                  </a:lnTo>
                  <a:lnTo>
                    <a:pt x="352" y="245"/>
                  </a:lnTo>
                  <a:close/>
                </a:path>
              </a:pathLst>
            </a:custGeom>
            <a:solidFill>
              <a:srgbClr val="FF9900"/>
            </a:solidFill>
            <a:ln w="9525">
              <a:noFill/>
              <a:round/>
              <a:headEnd/>
              <a:tailEnd/>
            </a:ln>
          </p:spPr>
          <p:txBody>
            <a:bodyPr/>
            <a:lstStyle/>
            <a:p>
              <a:endParaRPr lang="en-US"/>
            </a:p>
          </p:txBody>
        </p:sp>
        <p:sp>
          <p:nvSpPr>
            <p:cNvPr id="49" name="Freeform 125"/>
            <p:cNvSpPr>
              <a:spLocks/>
            </p:cNvSpPr>
            <p:nvPr/>
          </p:nvSpPr>
          <p:spPr bwMode="auto">
            <a:xfrm>
              <a:off x="4964" y="3090"/>
              <a:ext cx="137" cy="107"/>
            </a:xfrm>
            <a:custGeom>
              <a:avLst/>
              <a:gdLst>
                <a:gd name="T0" fmla="*/ 10 w 410"/>
                <a:gd name="T1" fmla="*/ 12 h 319"/>
                <a:gd name="T2" fmla="*/ 8 w 410"/>
                <a:gd name="T3" fmla="*/ 12 h 319"/>
                <a:gd name="T4" fmla="*/ 6 w 410"/>
                <a:gd name="T5" fmla="*/ 12 h 319"/>
                <a:gd name="T6" fmla="*/ 4 w 410"/>
                <a:gd name="T7" fmla="*/ 11 h 319"/>
                <a:gd name="T8" fmla="*/ 3 w 410"/>
                <a:gd name="T9" fmla="*/ 11 h 319"/>
                <a:gd name="T10" fmla="*/ 2 w 410"/>
                <a:gd name="T11" fmla="*/ 9 h 319"/>
                <a:gd name="T12" fmla="*/ 0 w 410"/>
                <a:gd name="T13" fmla="*/ 8 h 319"/>
                <a:gd name="T14" fmla="*/ 1 w 410"/>
                <a:gd name="T15" fmla="*/ 5 h 319"/>
                <a:gd name="T16" fmla="*/ 1 w 410"/>
                <a:gd name="T17" fmla="*/ 5 h 319"/>
                <a:gd name="T18" fmla="*/ 2 w 410"/>
                <a:gd name="T19" fmla="*/ 5 h 319"/>
                <a:gd name="T20" fmla="*/ 3 w 410"/>
                <a:gd name="T21" fmla="*/ 5 h 319"/>
                <a:gd name="T22" fmla="*/ 4 w 410"/>
                <a:gd name="T23" fmla="*/ 5 h 319"/>
                <a:gd name="T24" fmla="*/ 5 w 410"/>
                <a:gd name="T25" fmla="*/ 4 h 319"/>
                <a:gd name="T26" fmla="*/ 6 w 410"/>
                <a:gd name="T27" fmla="*/ 3 h 319"/>
                <a:gd name="T28" fmla="*/ 7 w 410"/>
                <a:gd name="T29" fmla="*/ 2 h 319"/>
                <a:gd name="T30" fmla="*/ 8 w 410"/>
                <a:gd name="T31" fmla="*/ 1 h 319"/>
                <a:gd name="T32" fmla="*/ 9 w 410"/>
                <a:gd name="T33" fmla="*/ 0 h 319"/>
                <a:gd name="T34" fmla="*/ 10 w 410"/>
                <a:gd name="T35" fmla="*/ 0 h 319"/>
                <a:gd name="T36" fmla="*/ 11 w 410"/>
                <a:gd name="T37" fmla="*/ 0 h 319"/>
                <a:gd name="T38" fmla="*/ 12 w 410"/>
                <a:gd name="T39" fmla="*/ 1 h 319"/>
                <a:gd name="T40" fmla="*/ 13 w 410"/>
                <a:gd name="T41" fmla="*/ 2 h 319"/>
                <a:gd name="T42" fmla="*/ 14 w 410"/>
                <a:gd name="T43" fmla="*/ 3 h 319"/>
                <a:gd name="T44" fmla="*/ 14 w 410"/>
                <a:gd name="T45" fmla="*/ 3 h 319"/>
                <a:gd name="T46" fmla="*/ 15 w 410"/>
                <a:gd name="T47" fmla="*/ 4 h 319"/>
                <a:gd name="T48" fmla="*/ 15 w 410"/>
                <a:gd name="T49" fmla="*/ 5 h 319"/>
                <a:gd name="T50" fmla="*/ 15 w 410"/>
                <a:gd name="T51" fmla="*/ 6 h 319"/>
                <a:gd name="T52" fmla="*/ 15 w 410"/>
                <a:gd name="T53" fmla="*/ 7 h 319"/>
                <a:gd name="T54" fmla="*/ 15 w 410"/>
                <a:gd name="T55" fmla="*/ 8 h 319"/>
                <a:gd name="T56" fmla="*/ 15 w 410"/>
                <a:gd name="T57" fmla="*/ 8 h 319"/>
                <a:gd name="T58" fmla="*/ 15 w 410"/>
                <a:gd name="T59" fmla="*/ 9 h 319"/>
                <a:gd name="T60" fmla="*/ 14 w 410"/>
                <a:gd name="T61" fmla="*/ 10 h 319"/>
                <a:gd name="T62" fmla="*/ 14 w 410"/>
                <a:gd name="T63" fmla="*/ 11 h 319"/>
                <a:gd name="T64" fmla="*/ 13 w 410"/>
                <a:gd name="T65" fmla="*/ 11 h 319"/>
                <a:gd name="T66" fmla="*/ 12 w 410"/>
                <a:gd name="T67" fmla="*/ 11 h 319"/>
                <a:gd name="T68" fmla="*/ 12 w 410"/>
                <a:gd name="T69" fmla="*/ 12 h 319"/>
                <a:gd name="T70" fmla="*/ 10 w 410"/>
                <a:gd name="T71" fmla="*/ 12 h 319"/>
                <a:gd name="T72" fmla="*/ 10 w 410"/>
                <a:gd name="T73" fmla="*/ 12 h 3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0"/>
                <a:gd name="T112" fmla="*/ 0 h 319"/>
                <a:gd name="T113" fmla="*/ 410 w 410"/>
                <a:gd name="T114" fmla="*/ 319 h 3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0" h="319">
                  <a:moveTo>
                    <a:pt x="260" y="319"/>
                  </a:moveTo>
                  <a:lnTo>
                    <a:pt x="208" y="319"/>
                  </a:lnTo>
                  <a:lnTo>
                    <a:pt x="162" y="307"/>
                  </a:lnTo>
                  <a:lnTo>
                    <a:pt x="116" y="295"/>
                  </a:lnTo>
                  <a:lnTo>
                    <a:pt x="75" y="279"/>
                  </a:lnTo>
                  <a:lnTo>
                    <a:pt x="41" y="249"/>
                  </a:lnTo>
                  <a:lnTo>
                    <a:pt x="0" y="214"/>
                  </a:lnTo>
                  <a:lnTo>
                    <a:pt x="23" y="144"/>
                  </a:lnTo>
                  <a:lnTo>
                    <a:pt x="35" y="127"/>
                  </a:lnTo>
                  <a:lnTo>
                    <a:pt x="63" y="127"/>
                  </a:lnTo>
                  <a:lnTo>
                    <a:pt x="93" y="127"/>
                  </a:lnTo>
                  <a:lnTo>
                    <a:pt x="116" y="121"/>
                  </a:lnTo>
                  <a:lnTo>
                    <a:pt x="144" y="110"/>
                  </a:lnTo>
                  <a:lnTo>
                    <a:pt x="167" y="92"/>
                  </a:lnTo>
                  <a:lnTo>
                    <a:pt x="195" y="63"/>
                  </a:lnTo>
                  <a:lnTo>
                    <a:pt x="219" y="33"/>
                  </a:lnTo>
                  <a:lnTo>
                    <a:pt x="236" y="0"/>
                  </a:lnTo>
                  <a:lnTo>
                    <a:pt x="265" y="6"/>
                  </a:lnTo>
                  <a:lnTo>
                    <a:pt x="294" y="11"/>
                  </a:lnTo>
                  <a:lnTo>
                    <a:pt x="317" y="28"/>
                  </a:lnTo>
                  <a:lnTo>
                    <a:pt x="340" y="46"/>
                  </a:lnTo>
                  <a:lnTo>
                    <a:pt x="369" y="69"/>
                  </a:lnTo>
                  <a:lnTo>
                    <a:pt x="381" y="92"/>
                  </a:lnTo>
                  <a:lnTo>
                    <a:pt x="392" y="116"/>
                  </a:lnTo>
                  <a:lnTo>
                    <a:pt x="398" y="133"/>
                  </a:lnTo>
                  <a:lnTo>
                    <a:pt x="404" y="151"/>
                  </a:lnTo>
                  <a:lnTo>
                    <a:pt x="410" y="179"/>
                  </a:lnTo>
                  <a:lnTo>
                    <a:pt x="410" y="203"/>
                  </a:lnTo>
                  <a:lnTo>
                    <a:pt x="410" y="220"/>
                  </a:lnTo>
                  <a:lnTo>
                    <a:pt x="398" y="244"/>
                  </a:lnTo>
                  <a:lnTo>
                    <a:pt x="387" y="260"/>
                  </a:lnTo>
                  <a:lnTo>
                    <a:pt x="374" y="279"/>
                  </a:lnTo>
                  <a:lnTo>
                    <a:pt x="358" y="290"/>
                  </a:lnTo>
                  <a:lnTo>
                    <a:pt x="334" y="301"/>
                  </a:lnTo>
                  <a:lnTo>
                    <a:pt x="312" y="307"/>
                  </a:lnTo>
                  <a:lnTo>
                    <a:pt x="282" y="313"/>
                  </a:lnTo>
                  <a:lnTo>
                    <a:pt x="260" y="319"/>
                  </a:lnTo>
                  <a:close/>
                </a:path>
              </a:pathLst>
            </a:custGeom>
            <a:solidFill>
              <a:srgbClr val="990000"/>
            </a:solidFill>
            <a:ln w="9525">
              <a:noFill/>
              <a:round/>
              <a:headEnd/>
              <a:tailEnd/>
            </a:ln>
          </p:spPr>
          <p:txBody>
            <a:bodyPr/>
            <a:lstStyle/>
            <a:p>
              <a:endParaRPr lang="en-US"/>
            </a:p>
          </p:txBody>
        </p:sp>
        <p:sp>
          <p:nvSpPr>
            <p:cNvPr id="50" name="Freeform 126"/>
            <p:cNvSpPr>
              <a:spLocks/>
            </p:cNvSpPr>
            <p:nvPr/>
          </p:nvSpPr>
          <p:spPr bwMode="auto">
            <a:xfrm>
              <a:off x="4710" y="3055"/>
              <a:ext cx="158" cy="101"/>
            </a:xfrm>
            <a:custGeom>
              <a:avLst/>
              <a:gdLst>
                <a:gd name="T0" fmla="*/ 13 w 473"/>
                <a:gd name="T1" fmla="*/ 1 h 303"/>
                <a:gd name="T2" fmla="*/ 14 w 473"/>
                <a:gd name="T3" fmla="*/ 2 h 303"/>
                <a:gd name="T4" fmla="*/ 15 w 473"/>
                <a:gd name="T5" fmla="*/ 2 h 303"/>
                <a:gd name="T6" fmla="*/ 16 w 473"/>
                <a:gd name="T7" fmla="*/ 3 h 303"/>
                <a:gd name="T8" fmla="*/ 17 w 473"/>
                <a:gd name="T9" fmla="*/ 5 h 303"/>
                <a:gd name="T10" fmla="*/ 18 w 473"/>
                <a:gd name="T11" fmla="*/ 6 h 303"/>
                <a:gd name="T12" fmla="*/ 18 w 473"/>
                <a:gd name="T13" fmla="*/ 8 h 303"/>
                <a:gd name="T14" fmla="*/ 17 w 473"/>
                <a:gd name="T15" fmla="*/ 9 h 303"/>
                <a:gd name="T16" fmla="*/ 15 w 473"/>
                <a:gd name="T17" fmla="*/ 10 h 303"/>
                <a:gd name="T18" fmla="*/ 13 w 473"/>
                <a:gd name="T19" fmla="*/ 11 h 303"/>
                <a:gd name="T20" fmla="*/ 11 w 473"/>
                <a:gd name="T21" fmla="*/ 11 h 303"/>
                <a:gd name="T22" fmla="*/ 8 w 473"/>
                <a:gd name="T23" fmla="*/ 11 h 303"/>
                <a:gd name="T24" fmla="*/ 7 w 473"/>
                <a:gd name="T25" fmla="*/ 11 h 303"/>
                <a:gd name="T26" fmla="*/ 5 w 473"/>
                <a:gd name="T27" fmla="*/ 11 h 303"/>
                <a:gd name="T28" fmla="*/ 4 w 473"/>
                <a:gd name="T29" fmla="*/ 11 h 303"/>
                <a:gd name="T30" fmla="*/ 3 w 473"/>
                <a:gd name="T31" fmla="*/ 10 h 303"/>
                <a:gd name="T32" fmla="*/ 2 w 473"/>
                <a:gd name="T33" fmla="*/ 9 h 303"/>
                <a:gd name="T34" fmla="*/ 2 w 473"/>
                <a:gd name="T35" fmla="*/ 9 h 303"/>
                <a:gd name="T36" fmla="*/ 1 w 473"/>
                <a:gd name="T37" fmla="*/ 8 h 303"/>
                <a:gd name="T38" fmla="*/ 1 w 473"/>
                <a:gd name="T39" fmla="*/ 8 h 303"/>
                <a:gd name="T40" fmla="*/ 0 w 473"/>
                <a:gd name="T41" fmla="*/ 7 h 303"/>
                <a:gd name="T42" fmla="*/ 0 w 473"/>
                <a:gd name="T43" fmla="*/ 6 h 303"/>
                <a:gd name="T44" fmla="*/ 0 w 473"/>
                <a:gd name="T45" fmla="*/ 5 h 303"/>
                <a:gd name="T46" fmla="*/ 0 w 473"/>
                <a:gd name="T47" fmla="*/ 4 h 303"/>
                <a:gd name="T48" fmla="*/ 0 w 473"/>
                <a:gd name="T49" fmla="*/ 3 h 303"/>
                <a:gd name="T50" fmla="*/ 0 w 473"/>
                <a:gd name="T51" fmla="*/ 3 h 303"/>
                <a:gd name="T52" fmla="*/ 1 w 473"/>
                <a:gd name="T53" fmla="*/ 2 h 303"/>
                <a:gd name="T54" fmla="*/ 2 w 473"/>
                <a:gd name="T55" fmla="*/ 1 h 303"/>
                <a:gd name="T56" fmla="*/ 2 w 473"/>
                <a:gd name="T57" fmla="*/ 1 h 303"/>
                <a:gd name="T58" fmla="*/ 3 w 473"/>
                <a:gd name="T59" fmla="*/ 0 h 303"/>
                <a:gd name="T60" fmla="*/ 4 w 473"/>
                <a:gd name="T61" fmla="*/ 0 h 303"/>
                <a:gd name="T62" fmla="*/ 5 w 473"/>
                <a:gd name="T63" fmla="*/ 1 h 303"/>
                <a:gd name="T64" fmla="*/ 7 w 473"/>
                <a:gd name="T65" fmla="*/ 1 h 303"/>
                <a:gd name="T66" fmla="*/ 8 w 473"/>
                <a:gd name="T67" fmla="*/ 1 h 303"/>
                <a:gd name="T68" fmla="*/ 9 w 473"/>
                <a:gd name="T69" fmla="*/ 1 h 303"/>
                <a:gd name="T70" fmla="*/ 10 w 473"/>
                <a:gd name="T71" fmla="*/ 1 h 303"/>
                <a:gd name="T72" fmla="*/ 12 w 473"/>
                <a:gd name="T73" fmla="*/ 1 h 303"/>
                <a:gd name="T74" fmla="*/ 13 w 473"/>
                <a:gd name="T75" fmla="*/ 1 h 3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3"/>
                <a:gd name="T115" fmla="*/ 0 h 303"/>
                <a:gd name="T116" fmla="*/ 473 w 473"/>
                <a:gd name="T117" fmla="*/ 303 h 3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3" h="303">
                  <a:moveTo>
                    <a:pt x="352" y="24"/>
                  </a:moveTo>
                  <a:lnTo>
                    <a:pt x="381" y="41"/>
                  </a:lnTo>
                  <a:lnTo>
                    <a:pt x="409" y="64"/>
                  </a:lnTo>
                  <a:lnTo>
                    <a:pt x="433" y="92"/>
                  </a:lnTo>
                  <a:lnTo>
                    <a:pt x="455" y="128"/>
                  </a:lnTo>
                  <a:lnTo>
                    <a:pt x="473" y="168"/>
                  </a:lnTo>
                  <a:lnTo>
                    <a:pt x="473" y="203"/>
                  </a:lnTo>
                  <a:lnTo>
                    <a:pt x="455" y="232"/>
                  </a:lnTo>
                  <a:lnTo>
                    <a:pt x="409" y="262"/>
                  </a:lnTo>
                  <a:lnTo>
                    <a:pt x="358" y="284"/>
                  </a:lnTo>
                  <a:lnTo>
                    <a:pt x="289" y="303"/>
                  </a:lnTo>
                  <a:lnTo>
                    <a:pt x="225" y="303"/>
                  </a:lnTo>
                  <a:lnTo>
                    <a:pt x="179" y="303"/>
                  </a:lnTo>
                  <a:lnTo>
                    <a:pt x="133" y="290"/>
                  </a:lnTo>
                  <a:lnTo>
                    <a:pt x="103" y="284"/>
                  </a:lnTo>
                  <a:lnTo>
                    <a:pt x="81" y="267"/>
                  </a:lnTo>
                  <a:lnTo>
                    <a:pt x="57" y="256"/>
                  </a:lnTo>
                  <a:lnTo>
                    <a:pt x="41" y="238"/>
                  </a:lnTo>
                  <a:lnTo>
                    <a:pt x="29" y="221"/>
                  </a:lnTo>
                  <a:lnTo>
                    <a:pt x="17" y="203"/>
                  </a:lnTo>
                  <a:lnTo>
                    <a:pt x="5" y="186"/>
                  </a:lnTo>
                  <a:lnTo>
                    <a:pt x="0" y="163"/>
                  </a:lnTo>
                  <a:lnTo>
                    <a:pt x="0" y="138"/>
                  </a:lnTo>
                  <a:lnTo>
                    <a:pt x="0" y="116"/>
                  </a:lnTo>
                  <a:lnTo>
                    <a:pt x="5" y="92"/>
                  </a:lnTo>
                  <a:lnTo>
                    <a:pt x="11" y="70"/>
                  </a:lnTo>
                  <a:lnTo>
                    <a:pt x="24" y="52"/>
                  </a:lnTo>
                  <a:lnTo>
                    <a:pt x="41" y="30"/>
                  </a:lnTo>
                  <a:lnTo>
                    <a:pt x="57" y="17"/>
                  </a:lnTo>
                  <a:lnTo>
                    <a:pt x="81" y="0"/>
                  </a:lnTo>
                  <a:lnTo>
                    <a:pt x="116" y="11"/>
                  </a:lnTo>
                  <a:lnTo>
                    <a:pt x="144" y="17"/>
                  </a:lnTo>
                  <a:lnTo>
                    <a:pt x="179" y="24"/>
                  </a:lnTo>
                  <a:lnTo>
                    <a:pt x="208" y="24"/>
                  </a:lnTo>
                  <a:lnTo>
                    <a:pt x="242" y="30"/>
                  </a:lnTo>
                  <a:lnTo>
                    <a:pt x="276" y="30"/>
                  </a:lnTo>
                  <a:lnTo>
                    <a:pt x="312" y="24"/>
                  </a:lnTo>
                  <a:lnTo>
                    <a:pt x="352" y="24"/>
                  </a:lnTo>
                  <a:close/>
                </a:path>
              </a:pathLst>
            </a:custGeom>
            <a:solidFill>
              <a:srgbClr val="FF9900"/>
            </a:solidFill>
            <a:ln w="9525">
              <a:noFill/>
              <a:round/>
              <a:headEnd/>
              <a:tailEnd/>
            </a:ln>
          </p:spPr>
          <p:txBody>
            <a:bodyPr/>
            <a:lstStyle/>
            <a:p>
              <a:endParaRPr lang="en-US"/>
            </a:p>
          </p:txBody>
        </p:sp>
        <p:sp>
          <p:nvSpPr>
            <p:cNvPr id="51" name="Freeform 127"/>
            <p:cNvSpPr>
              <a:spLocks/>
            </p:cNvSpPr>
            <p:nvPr/>
          </p:nvSpPr>
          <p:spPr bwMode="auto">
            <a:xfrm>
              <a:off x="4958" y="2732"/>
              <a:ext cx="21" cy="29"/>
            </a:xfrm>
            <a:custGeom>
              <a:avLst/>
              <a:gdLst>
                <a:gd name="T0" fmla="*/ 2 w 63"/>
                <a:gd name="T1" fmla="*/ 1 h 87"/>
                <a:gd name="T2" fmla="*/ 2 w 63"/>
                <a:gd name="T3" fmla="*/ 2 h 87"/>
                <a:gd name="T4" fmla="*/ 1 w 63"/>
                <a:gd name="T5" fmla="*/ 3 h 87"/>
                <a:gd name="T6" fmla="*/ 0 w 63"/>
                <a:gd name="T7" fmla="*/ 3 h 87"/>
                <a:gd name="T8" fmla="*/ 0 w 63"/>
                <a:gd name="T9" fmla="*/ 2 h 87"/>
                <a:gd name="T10" fmla="*/ 0 w 63"/>
                <a:gd name="T11" fmla="*/ 1 h 87"/>
                <a:gd name="T12" fmla="*/ 1 w 63"/>
                <a:gd name="T13" fmla="*/ 0 h 87"/>
                <a:gd name="T14" fmla="*/ 1 w 63"/>
                <a:gd name="T15" fmla="*/ 0 h 87"/>
                <a:gd name="T16" fmla="*/ 2 w 63"/>
                <a:gd name="T17" fmla="*/ 1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7"/>
                <a:gd name="T29" fmla="*/ 63 w 63"/>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7">
                  <a:moveTo>
                    <a:pt x="63" y="30"/>
                  </a:moveTo>
                  <a:lnTo>
                    <a:pt x="58" y="65"/>
                  </a:lnTo>
                  <a:lnTo>
                    <a:pt x="34" y="87"/>
                  </a:lnTo>
                  <a:lnTo>
                    <a:pt x="12" y="82"/>
                  </a:lnTo>
                  <a:lnTo>
                    <a:pt x="0" y="65"/>
                  </a:lnTo>
                  <a:lnTo>
                    <a:pt x="0" y="23"/>
                  </a:lnTo>
                  <a:lnTo>
                    <a:pt x="23" y="0"/>
                  </a:lnTo>
                  <a:lnTo>
                    <a:pt x="40" y="0"/>
                  </a:lnTo>
                  <a:lnTo>
                    <a:pt x="63" y="30"/>
                  </a:lnTo>
                  <a:close/>
                </a:path>
              </a:pathLst>
            </a:custGeom>
            <a:solidFill>
              <a:srgbClr val="FFFFFF"/>
            </a:solidFill>
            <a:ln w="9525">
              <a:noFill/>
              <a:round/>
              <a:headEnd/>
              <a:tailEnd/>
            </a:ln>
          </p:spPr>
          <p:txBody>
            <a:bodyPr/>
            <a:lstStyle/>
            <a:p>
              <a:endParaRPr lang="en-US"/>
            </a:p>
          </p:txBody>
        </p:sp>
        <p:sp>
          <p:nvSpPr>
            <p:cNvPr id="52" name="Freeform 128"/>
            <p:cNvSpPr>
              <a:spLocks/>
            </p:cNvSpPr>
            <p:nvPr/>
          </p:nvSpPr>
          <p:spPr bwMode="auto">
            <a:xfrm>
              <a:off x="4845" y="2724"/>
              <a:ext cx="19" cy="23"/>
            </a:xfrm>
            <a:custGeom>
              <a:avLst/>
              <a:gdLst>
                <a:gd name="T0" fmla="*/ 2 w 57"/>
                <a:gd name="T1" fmla="*/ 1 h 69"/>
                <a:gd name="T2" fmla="*/ 2 w 57"/>
                <a:gd name="T3" fmla="*/ 2 h 69"/>
                <a:gd name="T4" fmla="*/ 1 w 57"/>
                <a:gd name="T5" fmla="*/ 3 h 69"/>
                <a:gd name="T6" fmla="*/ 0 w 57"/>
                <a:gd name="T7" fmla="*/ 2 h 69"/>
                <a:gd name="T8" fmla="*/ 0 w 57"/>
                <a:gd name="T9" fmla="*/ 2 h 69"/>
                <a:gd name="T10" fmla="*/ 0 w 57"/>
                <a:gd name="T11" fmla="*/ 1 h 69"/>
                <a:gd name="T12" fmla="*/ 1 w 57"/>
                <a:gd name="T13" fmla="*/ 0 h 69"/>
                <a:gd name="T14" fmla="*/ 2 w 57"/>
                <a:gd name="T15" fmla="*/ 0 h 69"/>
                <a:gd name="T16" fmla="*/ 2 w 57"/>
                <a:gd name="T17" fmla="*/ 1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69"/>
                <a:gd name="T29" fmla="*/ 57 w 57"/>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69">
                  <a:moveTo>
                    <a:pt x="57" y="18"/>
                  </a:moveTo>
                  <a:lnTo>
                    <a:pt x="46" y="59"/>
                  </a:lnTo>
                  <a:lnTo>
                    <a:pt x="29" y="69"/>
                  </a:lnTo>
                  <a:lnTo>
                    <a:pt x="10" y="64"/>
                  </a:lnTo>
                  <a:lnTo>
                    <a:pt x="0" y="46"/>
                  </a:lnTo>
                  <a:lnTo>
                    <a:pt x="5" y="18"/>
                  </a:lnTo>
                  <a:lnTo>
                    <a:pt x="35" y="0"/>
                  </a:lnTo>
                  <a:lnTo>
                    <a:pt x="51" y="6"/>
                  </a:lnTo>
                  <a:lnTo>
                    <a:pt x="57" y="18"/>
                  </a:lnTo>
                  <a:close/>
                </a:path>
              </a:pathLst>
            </a:custGeom>
            <a:solidFill>
              <a:srgbClr val="FFFFFF"/>
            </a:solidFill>
            <a:ln w="9525">
              <a:noFill/>
              <a:round/>
              <a:headEnd/>
              <a:tailEnd/>
            </a:ln>
          </p:spPr>
          <p:txBody>
            <a:bodyPr/>
            <a:lstStyle/>
            <a:p>
              <a:endParaRPr lang="en-US"/>
            </a:p>
          </p:txBody>
        </p:sp>
        <p:sp>
          <p:nvSpPr>
            <p:cNvPr id="53" name="Freeform 129"/>
            <p:cNvSpPr>
              <a:spLocks/>
            </p:cNvSpPr>
            <p:nvPr/>
          </p:nvSpPr>
          <p:spPr bwMode="auto">
            <a:xfrm>
              <a:off x="5006" y="2761"/>
              <a:ext cx="14" cy="12"/>
            </a:xfrm>
            <a:custGeom>
              <a:avLst/>
              <a:gdLst>
                <a:gd name="T0" fmla="*/ 2 w 40"/>
                <a:gd name="T1" fmla="*/ 0 h 36"/>
                <a:gd name="T2" fmla="*/ 2 w 40"/>
                <a:gd name="T3" fmla="*/ 1 h 36"/>
                <a:gd name="T4" fmla="*/ 1 w 40"/>
                <a:gd name="T5" fmla="*/ 1 h 36"/>
                <a:gd name="T6" fmla="*/ 0 w 40"/>
                <a:gd name="T7" fmla="*/ 1 h 36"/>
                <a:gd name="T8" fmla="*/ 0 w 40"/>
                <a:gd name="T9" fmla="*/ 0 h 36"/>
                <a:gd name="T10" fmla="*/ 1 w 40"/>
                <a:gd name="T11" fmla="*/ 0 h 36"/>
                <a:gd name="T12" fmla="*/ 1 w 40"/>
                <a:gd name="T13" fmla="*/ 0 h 36"/>
                <a:gd name="T14" fmla="*/ 2 w 40"/>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36"/>
                <a:gd name="T26" fmla="*/ 40 w 40"/>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36">
                  <a:moveTo>
                    <a:pt x="40" y="11"/>
                  </a:moveTo>
                  <a:lnTo>
                    <a:pt x="40" y="30"/>
                  </a:lnTo>
                  <a:lnTo>
                    <a:pt x="35" y="36"/>
                  </a:lnTo>
                  <a:lnTo>
                    <a:pt x="6" y="30"/>
                  </a:lnTo>
                  <a:lnTo>
                    <a:pt x="0" y="11"/>
                  </a:lnTo>
                  <a:lnTo>
                    <a:pt x="17" y="0"/>
                  </a:lnTo>
                  <a:lnTo>
                    <a:pt x="35" y="11"/>
                  </a:lnTo>
                  <a:lnTo>
                    <a:pt x="40" y="11"/>
                  </a:lnTo>
                  <a:close/>
                </a:path>
              </a:pathLst>
            </a:custGeom>
            <a:solidFill>
              <a:srgbClr val="FFFFFF"/>
            </a:solidFill>
            <a:ln w="9525">
              <a:noFill/>
              <a:round/>
              <a:headEnd/>
              <a:tailEnd/>
            </a:ln>
          </p:spPr>
          <p:txBody>
            <a:bodyPr/>
            <a:lstStyle/>
            <a:p>
              <a:endParaRPr lang="en-US"/>
            </a:p>
          </p:txBody>
        </p:sp>
        <p:sp>
          <p:nvSpPr>
            <p:cNvPr id="54" name="Freeform 130"/>
            <p:cNvSpPr>
              <a:spLocks/>
            </p:cNvSpPr>
            <p:nvPr/>
          </p:nvSpPr>
          <p:spPr bwMode="auto">
            <a:xfrm>
              <a:off x="4743" y="2806"/>
              <a:ext cx="27" cy="27"/>
            </a:xfrm>
            <a:custGeom>
              <a:avLst/>
              <a:gdLst>
                <a:gd name="T0" fmla="*/ 3 w 82"/>
                <a:gd name="T1" fmla="*/ 1 h 82"/>
                <a:gd name="T2" fmla="*/ 1 w 82"/>
                <a:gd name="T3" fmla="*/ 3 h 82"/>
                <a:gd name="T4" fmla="*/ 0 w 82"/>
                <a:gd name="T5" fmla="*/ 3 h 82"/>
                <a:gd name="T6" fmla="*/ 0 w 82"/>
                <a:gd name="T7" fmla="*/ 3 h 82"/>
                <a:gd name="T8" fmla="*/ 0 w 82"/>
                <a:gd name="T9" fmla="*/ 1 h 82"/>
                <a:gd name="T10" fmla="*/ 2 w 82"/>
                <a:gd name="T11" fmla="*/ 0 h 82"/>
                <a:gd name="T12" fmla="*/ 3 w 82"/>
                <a:gd name="T13" fmla="*/ 0 h 82"/>
                <a:gd name="T14" fmla="*/ 3 w 82"/>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82"/>
                <a:gd name="T26" fmla="*/ 82 w 82"/>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82">
                  <a:moveTo>
                    <a:pt x="82" y="29"/>
                  </a:moveTo>
                  <a:lnTo>
                    <a:pt x="24" y="82"/>
                  </a:lnTo>
                  <a:lnTo>
                    <a:pt x="13" y="82"/>
                  </a:lnTo>
                  <a:lnTo>
                    <a:pt x="0" y="69"/>
                  </a:lnTo>
                  <a:lnTo>
                    <a:pt x="6" y="35"/>
                  </a:lnTo>
                  <a:lnTo>
                    <a:pt x="52" y="0"/>
                  </a:lnTo>
                  <a:lnTo>
                    <a:pt x="76" y="12"/>
                  </a:lnTo>
                  <a:lnTo>
                    <a:pt x="82" y="29"/>
                  </a:lnTo>
                  <a:close/>
                </a:path>
              </a:pathLst>
            </a:custGeom>
            <a:solidFill>
              <a:srgbClr val="FFFFFF"/>
            </a:solidFill>
            <a:ln w="9525">
              <a:noFill/>
              <a:round/>
              <a:headEnd/>
              <a:tailEnd/>
            </a:ln>
          </p:spPr>
          <p:txBody>
            <a:bodyPr/>
            <a:lstStyle/>
            <a:p>
              <a:endParaRPr lang="en-US"/>
            </a:p>
          </p:txBody>
        </p:sp>
        <p:sp>
          <p:nvSpPr>
            <p:cNvPr id="55" name="Freeform 131"/>
            <p:cNvSpPr>
              <a:spLocks/>
            </p:cNvSpPr>
            <p:nvPr/>
          </p:nvSpPr>
          <p:spPr bwMode="auto">
            <a:xfrm>
              <a:off x="4772" y="2829"/>
              <a:ext cx="17" cy="16"/>
            </a:xfrm>
            <a:custGeom>
              <a:avLst/>
              <a:gdLst>
                <a:gd name="T0" fmla="*/ 1 w 52"/>
                <a:gd name="T1" fmla="*/ 0 h 48"/>
                <a:gd name="T2" fmla="*/ 2 w 52"/>
                <a:gd name="T3" fmla="*/ 1 h 48"/>
                <a:gd name="T4" fmla="*/ 1 w 52"/>
                <a:gd name="T5" fmla="*/ 2 h 48"/>
                <a:gd name="T6" fmla="*/ 1 w 52"/>
                <a:gd name="T7" fmla="*/ 2 h 48"/>
                <a:gd name="T8" fmla="*/ 0 w 52"/>
                <a:gd name="T9" fmla="*/ 2 h 48"/>
                <a:gd name="T10" fmla="*/ 0 w 52"/>
                <a:gd name="T11" fmla="*/ 1 h 48"/>
                <a:gd name="T12" fmla="*/ 1 w 52"/>
                <a:gd name="T13" fmla="*/ 0 h 48"/>
                <a:gd name="T14" fmla="*/ 1 w 52"/>
                <a:gd name="T15" fmla="*/ 0 h 48"/>
                <a:gd name="T16" fmla="*/ 1 w 52"/>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48"/>
                <a:gd name="T29" fmla="*/ 52 w 5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48">
                  <a:moveTo>
                    <a:pt x="41" y="7"/>
                  </a:moveTo>
                  <a:lnTo>
                    <a:pt x="52" y="18"/>
                  </a:lnTo>
                  <a:lnTo>
                    <a:pt x="41" y="41"/>
                  </a:lnTo>
                  <a:lnTo>
                    <a:pt x="18" y="48"/>
                  </a:lnTo>
                  <a:lnTo>
                    <a:pt x="11" y="48"/>
                  </a:lnTo>
                  <a:lnTo>
                    <a:pt x="0" y="29"/>
                  </a:lnTo>
                  <a:lnTo>
                    <a:pt x="24" y="0"/>
                  </a:lnTo>
                  <a:lnTo>
                    <a:pt x="41" y="0"/>
                  </a:lnTo>
                  <a:lnTo>
                    <a:pt x="41" y="7"/>
                  </a:lnTo>
                  <a:close/>
                </a:path>
              </a:pathLst>
            </a:custGeom>
            <a:solidFill>
              <a:srgbClr val="FFFFFF"/>
            </a:solidFill>
            <a:ln w="9525">
              <a:noFill/>
              <a:round/>
              <a:headEnd/>
              <a:tailEnd/>
            </a:ln>
          </p:spPr>
          <p:txBody>
            <a:bodyPr/>
            <a:lstStyle/>
            <a:p>
              <a:endParaRPr lang="en-US"/>
            </a:p>
          </p:txBody>
        </p:sp>
        <p:sp>
          <p:nvSpPr>
            <p:cNvPr id="56" name="Freeform 132"/>
            <p:cNvSpPr>
              <a:spLocks/>
            </p:cNvSpPr>
            <p:nvPr/>
          </p:nvSpPr>
          <p:spPr bwMode="auto">
            <a:xfrm>
              <a:off x="4928" y="2854"/>
              <a:ext cx="17" cy="27"/>
            </a:xfrm>
            <a:custGeom>
              <a:avLst/>
              <a:gdLst>
                <a:gd name="T0" fmla="*/ 2 w 52"/>
                <a:gd name="T1" fmla="*/ 1 h 81"/>
                <a:gd name="T2" fmla="*/ 2 w 52"/>
                <a:gd name="T3" fmla="*/ 1 h 81"/>
                <a:gd name="T4" fmla="*/ 2 w 52"/>
                <a:gd name="T5" fmla="*/ 1 h 81"/>
                <a:gd name="T6" fmla="*/ 2 w 52"/>
                <a:gd name="T7" fmla="*/ 1 h 81"/>
                <a:gd name="T8" fmla="*/ 2 w 52"/>
                <a:gd name="T9" fmla="*/ 2 h 81"/>
                <a:gd name="T10" fmla="*/ 2 w 52"/>
                <a:gd name="T11" fmla="*/ 2 h 81"/>
                <a:gd name="T12" fmla="*/ 2 w 52"/>
                <a:gd name="T13" fmla="*/ 3 h 81"/>
                <a:gd name="T14" fmla="*/ 1 w 52"/>
                <a:gd name="T15" fmla="*/ 3 h 81"/>
                <a:gd name="T16" fmla="*/ 1 w 52"/>
                <a:gd name="T17" fmla="*/ 3 h 81"/>
                <a:gd name="T18" fmla="*/ 1 w 52"/>
                <a:gd name="T19" fmla="*/ 3 h 81"/>
                <a:gd name="T20" fmla="*/ 1 w 52"/>
                <a:gd name="T21" fmla="*/ 3 h 81"/>
                <a:gd name="T22" fmla="*/ 0 w 52"/>
                <a:gd name="T23" fmla="*/ 3 h 81"/>
                <a:gd name="T24" fmla="*/ 0 w 52"/>
                <a:gd name="T25" fmla="*/ 3 h 81"/>
                <a:gd name="T26" fmla="*/ 0 w 52"/>
                <a:gd name="T27" fmla="*/ 3 h 81"/>
                <a:gd name="T28" fmla="*/ 0 w 52"/>
                <a:gd name="T29" fmla="*/ 2 h 81"/>
                <a:gd name="T30" fmla="*/ 0 w 52"/>
                <a:gd name="T31" fmla="*/ 2 h 81"/>
                <a:gd name="T32" fmla="*/ 0 w 52"/>
                <a:gd name="T33" fmla="*/ 1 h 81"/>
                <a:gd name="T34" fmla="*/ 0 w 52"/>
                <a:gd name="T35" fmla="*/ 1 h 81"/>
                <a:gd name="T36" fmla="*/ 0 w 52"/>
                <a:gd name="T37" fmla="*/ 1 h 81"/>
                <a:gd name="T38" fmla="*/ 0 w 52"/>
                <a:gd name="T39" fmla="*/ 0 h 81"/>
                <a:gd name="T40" fmla="*/ 0 w 52"/>
                <a:gd name="T41" fmla="*/ 0 h 81"/>
                <a:gd name="T42" fmla="*/ 1 w 52"/>
                <a:gd name="T43" fmla="*/ 0 h 81"/>
                <a:gd name="T44" fmla="*/ 1 w 52"/>
                <a:gd name="T45" fmla="*/ 0 h 81"/>
                <a:gd name="T46" fmla="*/ 1 w 52"/>
                <a:gd name="T47" fmla="*/ 0 h 81"/>
                <a:gd name="T48" fmla="*/ 1 w 52"/>
                <a:gd name="T49" fmla="*/ 0 h 81"/>
                <a:gd name="T50" fmla="*/ 1 w 52"/>
                <a:gd name="T51" fmla="*/ 0 h 81"/>
                <a:gd name="T52" fmla="*/ 1 w 52"/>
                <a:gd name="T53" fmla="*/ 0 h 81"/>
                <a:gd name="T54" fmla="*/ 1 w 52"/>
                <a:gd name="T55" fmla="*/ 0 h 81"/>
                <a:gd name="T56" fmla="*/ 2 w 52"/>
                <a:gd name="T57" fmla="*/ 1 h 81"/>
                <a:gd name="T58" fmla="*/ 2 w 52"/>
                <a:gd name="T59" fmla="*/ 1 h 8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2"/>
                <a:gd name="T91" fmla="*/ 0 h 81"/>
                <a:gd name="T92" fmla="*/ 52 w 52"/>
                <a:gd name="T93" fmla="*/ 81 h 8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2" h="81">
                  <a:moveTo>
                    <a:pt x="46" y="24"/>
                  </a:moveTo>
                  <a:lnTo>
                    <a:pt x="46" y="24"/>
                  </a:lnTo>
                  <a:lnTo>
                    <a:pt x="46" y="29"/>
                  </a:lnTo>
                  <a:lnTo>
                    <a:pt x="52" y="40"/>
                  </a:lnTo>
                  <a:lnTo>
                    <a:pt x="52" y="53"/>
                  </a:lnTo>
                  <a:lnTo>
                    <a:pt x="46" y="59"/>
                  </a:lnTo>
                  <a:lnTo>
                    <a:pt x="46" y="70"/>
                  </a:lnTo>
                  <a:lnTo>
                    <a:pt x="39" y="75"/>
                  </a:lnTo>
                  <a:lnTo>
                    <a:pt x="33" y="75"/>
                  </a:lnTo>
                  <a:lnTo>
                    <a:pt x="28" y="81"/>
                  </a:lnTo>
                  <a:lnTo>
                    <a:pt x="17" y="81"/>
                  </a:lnTo>
                  <a:lnTo>
                    <a:pt x="11" y="81"/>
                  </a:lnTo>
                  <a:lnTo>
                    <a:pt x="6" y="75"/>
                  </a:lnTo>
                  <a:lnTo>
                    <a:pt x="6" y="70"/>
                  </a:lnTo>
                  <a:lnTo>
                    <a:pt x="0" y="64"/>
                  </a:lnTo>
                  <a:lnTo>
                    <a:pt x="0" y="53"/>
                  </a:lnTo>
                  <a:lnTo>
                    <a:pt x="0" y="40"/>
                  </a:lnTo>
                  <a:lnTo>
                    <a:pt x="6" y="18"/>
                  </a:lnTo>
                  <a:lnTo>
                    <a:pt x="11" y="18"/>
                  </a:lnTo>
                  <a:lnTo>
                    <a:pt x="11" y="12"/>
                  </a:lnTo>
                  <a:lnTo>
                    <a:pt x="11" y="5"/>
                  </a:lnTo>
                  <a:lnTo>
                    <a:pt x="17" y="5"/>
                  </a:lnTo>
                  <a:lnTo>
                    <a:pt x="17" y="0"/>
                  </a:lnTo>
                  <a:lnTo>
                    <a:pt x="23" y="0"/>
                  </a:lnTo>
                  <a:lnTo>
                    <a:pt x="28" y="0"/>
                  </a:lnTo>
                  <a:lnTo>
                    <a:pt x="33" y="0"/>
                  </a:lnTo>
                  <a:lnTo>
                    <a:pt x="33" y="5"/>
                  </a:lnTo>
                  <a:lnTo>
                    <a:pt x="39" y="12"/>
                  </a:lnTo>
                  <a:lnTo>
                    <a:pt x="46" y="18"/>
                  </a:lnTo>
                  <a:lnTo>
                    <a:pt x="46" y="24"/>
                  </a:lnTo>
                  <a:close/>
                </a:path>
              </a:pathLst>
            </a:custGeom>
            <a:solidFill>
              <a:srgbClr val="FFFFFF"/>
            </a:solidFill>
            <a:ln w="9525">
              <a:noFill/>
              <a:round/>
              <a:headEnd/>
              <a:tailEnd/>
            </a:ln>
          </p:spPr>
          <p:txBody>
            <a:bodyPr/>
            <a:lstStyle/>
            <a:p>
              <a:endParaRPr lang="en-US"/>
            </a:p>
          </p:txBody>
        </p:sp>
        <p:sp>
          <p:nvSpPr>
            <p:cNvPr id="57" name="Freeform 133"/>
            <p:cNvSpPr>
              <a:spLocks/>
            </p:cNvSpPr>
            <p:nvPr/>
          </p:nvSpPr>
          <p:spPr bwMode="auto">
            <a:xfrm>
              <a:off x="4901" y="2862"/>
              <a:ext cx="15" cy="15"/>
            </a:xfrm>
            <a:custGeom>
              <a:avLst/>
              <a:gdLst>
                <a:gd name="T0" fmla="*/ 2 w 46"/>
                <a:gd name="T1" fmla="*/ 0 h 46"/>
                <a:gd name="T2" fmla="*/ 2 w 46"/>
                <a:gd name="T3" fmla="*/ 0 h 46"/>
                <a:gd name="T4" fmla="*/ 2 w 46"/>
                <a:gd name="T5" fmla="*/ 1 h 46"/>
                <a:gd name="T6" fmla="*/ 2 w 46"/>
                <a:gd name="T7" fmla="*/ 1 h 46"/>
                <a:gd name="T8" fmla="*/ 1 w 46"/>
                <a:gd name="T9" fmla="*/ 1 h 46"/>
                <a:gd name="T10" fmla="*/ 1 w 46"/>
                <a:gd name="T11" fmla="*/ 1 h 46"/>
                <a:gd name="T12" fmla="*/ 1 w 46"/>
                <a:gd name="T13" fmla="*/ 1 h 46"/>
                <a:gd name="T14" fmla="*/ 1 w 46"/>
                <a:gd name="T15" fmla="*/ 1 h 46"/>
                <a:gd name="T16" fmla="*/ 1 w 46"/>
                <a:gd name="T17" fmla="*/ 1 h 46"/>
                <a:gd name="T18" fmla="*/ 1 w 46"/>
                <a:gd name="T19" fmla="*/ 2 h 46"/>
                <a:gd name="T20" fmla="*/ 0 w 46"/>
                <a:gd name="T21" fmla="*/ 1 h 46"/>
                <a:gd name="T22" fmla="*/ 0 w 46"/>
                <a:gd name="T23" fmla="*/ 1 h 46"/>
                <a:gd name="T24" fmla="*/ 0 w 46"/>
                <a:gd name="T25" fmla="*/ 1 h 46"/>
                <a:gd name="T26" fmla="*/ 0 w 46"/>
                <a:gd name="T27" fmla="*/ 1 h 46"/>
                <a:gd name="T28" fmla="*/ 0 w 46"/>
                <a:gd name="T29" fmla="*/ 1 h 46"/>
                <a:gd name="T30" fmla="*/ 0 w 46"/>
                <a:gd name="T31" fmla="*/ 1 h 46"/>
                <a:gd name="T32" fmla="*/ 0 w 46"/>
                <a:gd name="T33" fmla="*/ 0 h 46"/>
                <a:gd name="T34" fmla="*/ 1 w 46"/>
                <a:gd name="T35" fmla="*/ 0 h 46"/>
                <a:gd name="T36" fmla="*/ 1 w 46"/>
                <a:gd name="T37" fmla="*/ 0 h 46"/>
                <a:gd name="T38" fmla="*/ 1 w 46"/>
                <a:gd name="T39" fmla="*/ 0 h 46"/>
                <a:gd name="T40" fmla="*/ 1 w 46"/>
                <a:gd name="T41" fmla="*/ 0 h 46"/>
                <a:gd name="T42" fmla="*/ 1 w 46"/>
                <a:gd name="T43" fmla="*/ 0 h 46"/>
                <a:gd name="T44" fmla="*/ 1 w 46"/>
                <a:gd name="T45" fmla="*/ 0 h 46"/>
                <a:gd name="T46" fmla="*/ 1 w 46"/>
                <a:gd name="T47" fmla="*/ 0 h 46"/>
                <a:gd name="T48" fmla="*/ 1 w 46"/>
                <a:gd name="T49" fmla="*/ 0 h 46"/>
                <a:gd name="T50" fmla="*/ 2 w 46"/>
                <a:gd name="T51" fmla="*/ 0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46"/>
                <a:gd name="T80" fmla="*/ 46 w 4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46">
                  <a:moveTo>
                    <a:pt x="46" y="10"/>
                  </a:moveTo>
                  <a:lnTo>
                    <a:pt x="46" y="10"/>
                  </a:lnTo>
                  <a:lnTo>
                    <a:pt x="46" y="16"/>
                  </a:lnTo>
                  <a:lnTo>
                    <a:pt x="46" y="23"/>
                  </a:lnTo>
                  <a:lnTo>
                    <a:pt x="40" y="29"/>
                  </a:lnTo>
                  <a:lnTo>
                    <a:pt x="40" y="35"/>
                  </a:lnTo>
                  <a:lnTo>
                    <a:pt x="35" y="40"/>
                  </a:lnTo>
                  <a:lnTo>
                    <a:pt x="28" y="40"/>
                  </a:lnTo>
                  <a:lnTo>
                    <a:pt x="22" y="40"/>
                  </a:lnTo>
                  <a:lnTo>
                    <a:pt x="17" y="46"/>
                  </a:lnTo>
                  <a:lnTo>
                    <a:pt x="12" y="40"/>
                  </a:lnTo>
                  <a:lnTo>
                    <a:pt x="6" y="40"/>
                  </a:lnTo>
                  <a:lnTo>
                    <a:pt x="0" y="35"/>
                  </a:lnTo>
                  <a:lnTo>
                    <a:pt x="0" y="29"/>
                  </a:lnTo>
                  <a:lnTo>
                    <a:pt x="0" y="23"/>
                  </a:lnTo>
                  <a:lnTo>
                    <a:pt x="6" y="16"/>
                  </a:lnTo>
                  <a:lnTo>
                    <a:pt x="12" y="10"/>
                  </a:lnTo>
                  <a:lnTo>
                    <a:pt x="17" y="10"/>
                  </a:lnTo>
                  <a:lnTo>
                    <a:pt x="17" y="5"/>
                  </a:lnTo>
                  <a:lnTo>
                    <a:pt x="22" y="5"/>
                  </a:lnTo>
                  <a:lnTo>
                    <a:pt x="28" y="5"/>
                  </a:lnTo>
                  <a:lnTo>
                    <a:pt x="28" y="0"/>
                  </a:lnTo>
                  <a:lnTo>
                    <a:pt x="35" y="0"/>
                  </a:lnTo>
                  <a:lnTo>
                    <a:pt x="40" y="0"/>
                  </a:lnTo>
                  <a:lnTo>
                    <a:pt x="40" y="5"/>
                  </a:lnTo>
                  <a:lnTo>
                    <a:pt x="46" y="10"/>
                  </a:lnTo>
                  <a:close/>
                </a:path>
              </a:pathLst>
            </a:custGeom>
            <a:solidFill>
              <a:srgbClr val="FFFFFF"/>
            </a:solidFill>
            <a:ln w="9525">
              <a:noFill/>
              <a:round/>
              <a:headEnd/>
              <a:tailEnd/>
            </a:ln>
          </p:spPr>
          <p:txBody>
            <a:bodyPr/>
            <a:lstStyle/>
            <a:p>
              <a:endParaRPr lang="en-US"/>
            </a:p>
          </p:txBody>
        </p:sp>
        <p:sp>
          <p:nvSpPr>
            <p:cNvPr id="58" name="Freeform 134"/>
            <p:cNvSpPr>
              <a:spLocks/>
            </p:cNvSpPr>
            <p:nvPr/>
          </p:nvSpPr>
          <p:spPr bwMode="auto">
            <a:xfrm>
              <a:off x="4968" y="2914"/>
              <a:ext cx="10" cy="19"/>
            </a:xfrm>
            <a:custGeom>
              <a:avLst/>
              <a:gdLst>
                <a:gd name="T0" fmla="*/ 0 w 30"/>
                <a:gd name="T1" fmla="*/ 2 h 58"/>
                <a:gd name="T2" fmla="*/ 0 w 30"/>
                <a:gd name="T3" fmla="*/ 2 h 58"/>
                <a:gd name="T4" fmla="*/ 0 w 30"/>
                <a:gd name="T5" fmla="*/ 2 h 58"/>
                <a:gd name="T6" fmla="*/ 0 w 30"/>
                <a:gd name="T7" fmla="*/ 2 h 58"/>
                <a:gd name="T8" fmla="*/ 0 w 30"/>
                <a:gd name="T9" fmla="*/ 1 h 58"/>
                <a:gd name="T10" fmla="*/ 0 w 30"/>
                <a:gd name="T11" fmla="*/ 1 h 58"/>
                <a:gd name="T12" fmla="*/ 0 w 30"/>
                <a:gd name="T13" fmla="*/ 1 h 58"/>
                <a:gd name="T14" fmla="*/ 0 w 30"/>
                <a:gd name="T15" fmla="*/ 1 h 58"/>
                <a:gd name="T16" fmla="*/ 0 w 30"/>
                <a:gd name="T17" fmla="*/ 0 h 58"/>
                <a:gd name="T18" fmla="*/ 0 w 30"/>
                <a:gd name="T19" fmla="*/ 0 h 58"/>
                <a:gd name="T20" fmla="*/ 0 w 30"/>
                <a:gd name="T21" fmla="*/ 0 h 58"/>
                <a:gd name="T22" fmla="*/ 1 w 30"/>
                <a:gd name="T23" fmla="*/ 0 h 58"/>
                <a:gd name="T24" fmla="*/ 1 w 30"/>
                <a:gd name="T25" fmla="*/ 0 h 58"/>
                <a:gd name="T26" fmla="*/ 1 w 30"/>
                <a:gd name="T27" fmla="*/ 0 h 58"/>
                <a:gd name="T28" fmla="*/ 1 w 30"/>
                <a:gd name="T29" fmla="*/ 1 h 58"/>
                <a:gd name="T30" fmla="*/ 1 w 30"/>
                <a:gd name="T31" fmla="*/ 1 h 58"/>
                <a:gd name="T32" fmla="*/ 1 w 30"/>
                <a:gd name="T33" fmla="*/ 1 h 58"/>
                <a:gd name="T34" fmla="*/ 1 w 30"/>
                <a:gd name="T35" fmla="*/ 2 h 58"/>
                <a:gd name="T36" fmla="*/ 1 w 30"/>
                <a:gd name="T37" fmla="*/ 2 h 58"/>
                <a:gd name="T38" fmla="*/ 1 w 30"/>
                <a:gd name="T39" fmla="*/ 2 h 58"/>
                <a:gd name="T40" fmla="*/ 1 w 30"/>
                <a:gd name="T41" fmla="*/ 2 h 58"/>
                <a:gd name="T42" fmla="*/ 1 w 30"/>
                <a:gd name="T43" fmla="*/ 2 h 58"/>
                <a:gd name="T44" fmla="*/ 0 w 30"/>
                <a:gd name="T45" fmla="*/ 2 h 58"/>
                <a:gd name="T46" fmla="*/ 0 w 30"/>
                <a:gd name="T47" fmla="*/ 2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0"/>
                <a:gd name="T73" fmla="*/ 0 h 58"/>
                <a:gd name="T74" fmla="*/ 30 w 30"/>
                <a:gd name="T75" fmla="*/ 58 h 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0" h="58">
                  <a:moveTo>
                    <a:pt x="12" y="52"/>
                  </a:moveTo>
                  <a:lnTo>
                    <a:pt x="12" y="52"/>
                  </a:lnTo>
                  <a:lnTo>
                    <a:pt x="6" y="52"/>
                  </a:lnTo>
                  <a:lnTo>
                    <a:pt x="0" y="46"/>
                  </a:lnTo>
                  <a:lnTo>
                    <a:pt x="0" y="35"/>
                  </a:lnTo>
                  <a:lnTo>
                    <a:pt x="0" y="29"/>
                  </a:lnTo>
                  <a:lnTo>
                    <a:pt x="0" y="24"/>
                  </a:lnTo>
                  <a:lnTo>
                    <a:pt x="0" y="17"/>
                  </a:lnTo>
                  <a:lnTo>
                    <a:pt x="0" y="12"/>
                  </a:lnTo>
                  <a:lnTo>
                    <a:pt x="6" y="6"/>
                  </a:lnTo>
                  <a:lnTo>
                    <a:pt x="12" y="6"/>
                  </a:lnTo>
                  <a:lnTo>
                    <a:pt x="18" y="0"/>
                  </a:lnTo>
                  <a:lnTo>
                    <a:pt x="24" y="6"/>
                  </a:lnTo>
                  <a:lnTo>
                    <a:pt x="30" y="12"/>
                  </a:lnTo>
                  <a:lnTo>
                    <a:pt x="30" y="29"/>
                  </a:lnTo>
                  <a:lnTo>
                    <a:pt x="30" y="35"/>
                  </a:lnTo>
                  <a:lnTo>
                    <a:pt x="30" y="41"/>
                  </a:lnTo>
                  <a:lnTo>
                    <a:pt x="30" y="46"/>
                  </a:lnTo>
                  <a:lnTo>
                    <a:pt x="30" y="52"/>
                  </a:lnTo>
                  <a:lnTo>
                    <a:pt x="30" y="58"/>
                  </a:lnTo>
                  <a:lnTo>
                    <a:pt x="24" y="58"/>
                  </a:lnTo>
                  <a:lnTo>
                    <a:pt x="18" y="58"/>
                  </a:lnTo>
                  <a:lnTo>
                    <a:pt x="12" y="58"/>
                  </a:lnTo>
                  <a:lnTo>
                    <a:pt x="12" y="52"/>
                  </a:lnTo>
                  <a:close/>
                </a:path>
              </a:pathLst>
            </a:custGeom>
            <a:solidFill>
              <a:srgbClr val="FFFFFF"/>
            </a:solidFill>
            <a:ln w="9525">
              <a:noFill/>
              <a:round/>
              <a:headEnd/>
              <a:tailEnd/>
            </a:ln>
          </p:spPr>
          <p:txBody>
            <a:bodyPr/>
            <a:lstStyle/>
            <a:p>
              <a:endParaRPr lang="en-US"/>
            </a:p>
          </p:txBody>
        </p:sp>
        <p:sp>
          <p:nvSpPr>
            <p:cNvPr id="59" name="Freeform 135"/>
            <p:cNvSpPr>
              <a:spLocks/>
            </p:cNvSpPr>
            <p:nvPr/>
          </p:nvSpPr>
          <p:spPr bwMode="auto">
            <a:xfrm>
              <a:off x="5029" y="2893"/>
              <a:ext cx="14" cy="21"/>
            </a:xfrm>
            <a:custGeom>
              <a:avLst/>
              <a:gdLst>
                <a:gd name="T0" fmla="*/ 0 w 41"/>
                <a:gd name="T1" fmla="*/ 0 h 64"/>
                <a:gd name="T2" fmla="*/ 0 w 41"/>
                <a:gd name="T3" fmla="*/ 0 h 64"/>
                <a:gd name="T4" fmla="*/ 0 w 41"/>
                <a:gd name="T5" fmla="*/ 0 h 64"/>
                <a:gd name="T6" fmla="*/ 1 w 41"/>
                <a:gd name="T7" fmla="*/ 0 h 64"/>
                <a:gd name="T8" fmla="*/ 1 w 41"/>
                <a:gd name="T9" fmla="*/ 0 h 64"/>
                <a:gd name="T10" fmla="*/ 1 w 41"/>
                <a:gd name="T11" fmla="*/ 0 h 64"/>
                <a:gd name="T12" fmla="*/ 1 w 41"/>
                <a:gd name="T13" fmla="*/ 0 h 64"/>
                <a:gd name="T14" fmla="*/ 1 w 41"/>
                <a:gd name="T15" fmla="*/ 0 h 64"/>
                <a:gd name="T16" fmla="*/ 1 w 41"/>
                <a:gd name="T17" fmla="*/ 1 h 64"/>
                <a:gd name="T18" fmla="*/ 2 w 41"/>
                <a:gd name="T19" fmla="*/ 1 h 64"/>
                <a:gd name="T20" fmla="*/ 2 w 41"/>
                <a:gd name="T21" fmla="*/ 1 h 64"/>
                <a:gd name="T22" fmla="*/ 2 w 41"/>
                <a:gd name="T23" fmla="*/ 2 h 64"/>
                <a:gd name="T24" fmla="*/ 2 w 41"/>
                <a:gd name="T25" fmla="*/ 2 h 64"/>
                <a:gd name="T26" fmla="*/ 2 w 41"/>
                <a:gd name="T27" fmla="*/ 2 h 64"/>
                <a:gd name="T28" fmla="*/ 1 w 41"/>
                <a:gd name="T29" fmla="*/ 2 h 64"/>
                <a:gd name="T30" fmla="*/ 1 w 41"/>
                <a:gd name="T31" fmla="*/ 2 h 64"/>
                <a:gd name="T32" fmla="*/ 1 w 41"/>
                <a:gd name="T33" fmla="*/ 2 h 64"/>
                <a:gd name="T34" fmla="*/ 1 w 41"/>
                <a:gd name="T35" fmla="*/ 2 h 64"/>
                <a:gd name="T36" fmla="*/ 1 w 41"/>
                <a:gd name="T37" fmla="*/ 2 h 64"/>
                <a:gd name="T38" fmla="*/ 0 w 41"/>
                <a:gd name="T39" fmla="*/ 2 h 64"/>
                <a:gd name="T40" fmla="*/ 0 w 41"/>
                <a:gd name="T41" fmla="*/ 1 h 64"/>
                <a:gd name="T42" fmla="*/ 0 w 41"/>
                <a:gd name="T43" fmla="*/ 1 h 64"/>
                <a:gd name="T44" fmla="*/ 0 w 41"/>
                <a:gd name="T45" fmla="*/ 1 h 64"/>
                <a:gd name="T46" fmla="*/ 0 w 41"/>
                <a:gd name="T47" fmla="*/ 1 h 64"/>
                <a:gd name="T48" fmla="*/ 0 w 41"/>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64"/>
                <a:gd name="T77" fmla="*/ 41 w 41"/>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64">
                  <a:moveTo>
                    <a:pt x="7" y="0"/>
                  </a:moveTo>
                  <a:lnTo>
                    <a:pt x="7" y="0"/>
                  </a:lnTo>
                  <a:lnTo>
                    <a:pt x="13" y="0"/>
                  </a:lnTo>
                  <a:lnTo>
                    <a:pt x="19" y="0"/>
                  </a:lnTo>
                  <a:lnTo>
                    <a:pt x="24" y="5"/>
                  </a:lnTo>
                  <a:lnTo>
                    <a:pt x="30" y="5"/>
                  </a:lnTo>
                  <a:lnTo>
                    <a:pt x="30" y="12"/>
                  </a:lnTo>
                  <a:lnTo>
                    <a:pt x="36" y="12"/>
                  </a:lnTo>
                  <a:lnTo>
                    <a:pt x="36" y="18"/>
                  </a:lnTo>
                  <a:lnTo>
                    <a:pt x="41" y="24"/>
                  </a:lnTo>
                  <a:lnTo>
                    <a:pt x="41" y="29"/>
                  </a:lnTo>
                  <a:lnTo>
                    <a:pt x="41" y="47"/>
                  </a:lnTo>
                  <a:lnTo>
                    <a:pt x="41" y="53"/>
                  </a:lnTo>
                  <a:lnTo>
                    <a:pt x="41" y="58"/>
                  </a:lnTo>
                  <a:lnTo>
                    <a:pt x="36" y="64"/>
                  </a:lnTo>
                  <a:lnTo>
                    <a:pt x="30" y="64"/>
                  </a:lnTo>
                  <a:lnTo>
                    <a:pt x="24" y="64"/>
                  </a:lnTo>
                  <a:lnTo>
                    <a:pt x="19" y="64"/>
                  </a:lnTo>
                  <a:lnTo>
                    <a:pt x="19" y="58"/>
                  </a:lnTo>
                  <a:lnTo>
                    <a:pt x="13" y="53"/>
                  </a:lnTo>
                  <a:lnTo>
                    <a:pt x="7" y="41"/>
                  </a:lnTo>
                  <a:lnTo>
                    <a:pt x="7" y="35"/>
                  </a:lnTo>
                  <a:lnTo>
                    <a:pt x="7" y="24"/>
                  </a:lnTo>
                  <a:lnTo>
                    <a:pt x="0" y="18"/>
                  </a:lnTo>
                  <a:lnTo>
                    <a:pt x="7" y="0"/>
                  </a:lnTo>
                  <a:close/>
                </a:path>
              </a:pathLst>
            </a:custGeom>
            <a:solidFill>
              <a:srgbClr val="FFFFFF"/>
            </a:solidFill>
            <a:ln w="9525">
              <a:noFill/>
              <a:round/>
              <a:headEnd/>
              <a:tailEnd/>
            </a:ln>
          </p:spPr>
          <p:txBody>
            <a:bodyPr/>
            <a:lstStyle/>
            <a:p>
              <a:endParaRPr lang="en-US"/>
            </a:p>
          </p:txBody>
        </p:sp>
        <p:sp>
          <p:nvSpPr>
            <p:cNvPr id="60" name="Freeform 136"/>
            <p:cNvSpPr>
              <a:spLocks/>
            </p:cNvSpPr>
            <p:nvPr/>
          </p:nvSpPr>
          <p:spPr bwMode="auto">
            <a:xfrm>
              <a:off x="4881" y="2881"/>
              <a:ext cx="14" cy="25"/>
            </a:xfrm>
            <a:custGeom>
              <a:avLst/>
              <a:gdLst>
                <a:gd name="T0" fmla="*/ 2 w 40"/>
                <a:gd name="T1" fmla="*/ 1 h 76"/>
                <a:gd name="T2" fmla="*/ 2 w 40"/>
                <a:gd name="T3" fmla="*/ 1 h 76"/>
                <a:gd name="T4" fmla="*/ 2 w 40"/>
                <a:gd name="T5" fmla="*/ 1 h 76"/>
                <a:gd name="T6" fmla="*/ 1 w 40"/>
                <a:gd name="T7" fmla="*/ 2 h 76"/>
                <a:gd name="T8" fmla="*/ 1 w 40"/>
                <a:gd name="T9" fmla="*/ 2 h 76"/>
                <a:gd name="T10" fmla="*/ 1 w 40"/>
                <a:gd name="T11" fmla="*/ 3 h 76"/>
                <a:gd name="T12" fmla="*/ 1 w 40"/>
                <a:gd name="T13" fmla="*/ 3 h 76"/>
                <a:gd name="T14" fmla="*/ 1 w 40"/>
                <a:gd name="T15" fmla="*/ 3 h 76"/>
                <a:gd name="T16" fmla="*/ 0 w 40"/>
                <a:gd name="T17" fmla="*/ 3 h 76"/>
                <a:gd name="T18" fmla="*/ 0 w 40"/>
                <a:gd name="T19" fmla="*/ 3 h 76"/>
                <a:gd name="T20" fmla="*/ 0 w 40"/>
                <a:gd name="T21" fmla="*/ 3 h 76"/>
                <a:gd name="T22" fmla="*/ 0 w 40"/>
                <a:gd name="T23" fmla="*/ 2 h 76"/>
                <a:gd name="T24" fmla="*/ 0 w 40"/>
                <a:gd name="T25" fmla="*/ 2 h 76"/>
                <a:gd name="T26" fmla="*/ 0 w 40"/>
                <a:gd name="T27" fmla="*/ 2 h 76"/>
                <a:gd name="T28" fmla="*/ 0 w 40"/>
                <a:gd name="T29" fmla="*/ 1 h 76"/>
                <a:gd name="T30" fmla="*/ 0 w 40"/>
                <a:gd name="T31" fmla="*/ 1 h 76"/>
                <a:gd name="T32" fmla="*/ 0 w 40"/>
                <a:gd name="T33" fmla="*/ 0 h 76"/>
                <a:gd name="T34" fmla="*/ 1 w 40"/>
                <a:gd name="T35" fmla="*/ 0 h 76"/>
                <a:gd name="T36" fmla="*/ 1 w 40"/>
                <a:gd name="T37" fmla="*/ 0 h 76"/>
                <a:gd name="T38" fmla="*/ 1 w 40"/>
                <a:gd name="T39" fmla="*/ 0 h 76"/>
                <a:gd name="T40" fmla="*/ 1 w 40"/>
                <a:gd name="T41" fmla="*/ 0 h 76"/>
                <a:gd name="T42" fmla="*/ 1 w 40"/>
                <a:gd name="T43" fmla="*/ 0 h 76"/>
                <a:gd name="T44" fmla="*/ 1 w 40"/>
                <a:gd name="T45" fmla="*/ 0 h 76"/>
                <a:gd name="T46" fmla="*/ 2 w 40"/>
                <a:gd name="T47" fmla="*/ 0 h 76"/>
                <a:gd name="T48" fmla="*/ 2 w 40"/>
                <a:gd name="T49" fmla="*/ 0 h 76"/>
                <a:gd name="T50" fmla="*/ 2 w 40"/>
                <a:gd name="T51" fmla="*/ 1 h 76"/>
                <a:gd name="T52" fmla="*/ 2 w 40"/>
                <a:gd name="T53" fmla="*/ 1 h 76"/>
                <a:gd name="T54" fmla="*/ 2 w 40"/>
                <a:gd name="T55" fmla="*/ 1 h 76"/>
                <a:gd name="T56" fmla="*/ 2 w 40"/>
                <a:gd name="T57" fmla="*/ 1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0"/>
                <a:gd name="T88" fmla="*/ 0 h 76"/>
                <a:gd name="T89" fmla="*/ 40 w 40"/>
                <a:gd name="T90" fmla="*/ 76 h 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0" h="76">
                  <a:moveTo>
                    <a:pt x="40" y="35"/>
                  </a:moveTo>
                  <a:lnTo>
                    <a:pt x="40" y="35"/>
                  </a:lnTo>
                  <a:lnTo>
                    <a:pt x="40" y="40"/>
                  </a:lnTo>
                  <a:lnTo>
                    <a:pt x="34" y="53"/>
                  </a:lnTo>
                  <a:lnTo>
                    <a:pt x="34" y="59"/>
                  </a:lnTo>
                  <a:lnTo>
                    <a:pt x="29" y="70"/>
                  </a:lnTo>
                  <a:lnTo>
                    <a:pt x="24" y="70"/>
                  </a:lnTo>
                  <a:lnTo>
                    <a:pt x="18" y="76"/>
                  </a:lnTo>
                  <a:lnTo>
                    <a:pt x="12" y="76"/>
                  </a:lnTo>
                  <a:lnTo>
                    <a:pt x="6" y="70"/>
                  </a:lnTo>
                  <a:lnTo>
                    <a:pt x="0" y="70"/>
                  </a:lnTo>
                  <a:lnTo>
                    <a:pt x="0" y="64"/>
                  </a:lnTo>
                  <a:lnTo>
                    <a:pt x="0" y="59"/>
                  </a:lnTo>
                  <a:lnTo>
                    <a:pt x="0" y="53"/>
                  </a:lnTo>
                  <a:lnTo>
                    <a:pt x="0" y="40"/>
                  </a:lnTo>
                  <a:lnTo>
                    <a:pt x="6" y="30"/>
                  </a:lnTo>
                  <a:lnTo>
                    <a:pt x="12" y="12"/>
                  </a:lnTo>
                  <a:lnTo>
                    <a:pt x="18" y="7"/>
                  </a:lnTo>
                  <a:lnTo>
                    <a:pt x="24" y="7"/>
                  </a:lnTo>
                  <a:lnTo>
                    <a:pt x="24" y="0"/>
                  </a:lnTo>
                  <a:lnTo>
                    <a:pt x="29" y="0"/>
                  </a:lnTo>
                  <a:lnTo>
                    <a:pt x="34" y="0"/>
                  </a:lnTo>
                  <a:lnTo>
                    <a:pt x="34" y="7"/>
                  </a:lnTo>
                  <a:lnTo>
                    <a:pt x="40" y="7"/>
                  </a:lnTo>
                  <a:lnTo>
                    <a:pt x="40" y="12"/>
                  </a:lnTo>
                  <a:lnTo>
                    <a:pt x="40" y="18"/>
                  </a:lnTo>
                  <a:lnTo>
                    <a:pt x="40" y="24"/>
                  </a:lnTo>
                  <a:lnTo>
                    <a:pt x="40" y="30"/>
                  </a:lnTo>
                  <a:lnTo>
                    <a:pt x="40" y="35"/>
                  </a:lnTo>
                  <a:close/>
                </a:path>
              </a:pathLst>
            </a:custGeom>
            <a:solidFill>
              <a:srgbClr val="FFFFFF"/>
            </a:solidFill>
            <a:ln w="9525">
              <a:noFill/>
              <a:round/>
              <a:headEnd/>
              <a:tailEnd/>
            </a:ln>
          </p:spPr>
          <p:txBody>
            <a:bodyPr/>
            <a:lstStyle/>
            <a:p>
              <a:endParaRPr lang="en-US"/>
            </a:p>
          </p:txBody>
        </p:sp>
        <p:sp>
          <p:nvSpPr>
            <p:cNvPr id="61" name="Freeform 137"/>
            <p:cNvSpPr>
              <a:spLocks/>
            </p:cNvSpPr>
            <p:nvPr/>
          </p:nvSpPr>
          <p:spPr bwMode="auto">
            <a:xfrm>
              <a:off x="4747" y="2939"/>
              <a:ext cx="50" cy="24"/>
            </a:xfrm>
            <a:custGeom>
              <a:avLst/>
              <a:gdLst>
                <a:gd name="T0" fmla="*/ 6 w 150"/>
                <a:gd name="T1" fmla="*/ 1 h 71"/>
                <a:gd name="T2" fmla="*/ 6 w 150"/>
                <a:gd name="T3" fmla="*/ 1 h 71"/>
                <a:gd name="T4" fmla="*/ 6 w 150"/>
                <a:gd name="T5" fmla="*/ 1 h 71"/>
                <a:gd name="T6" fmla="*/ 6 w 150"/>
                <a:gd name="T7" fmla="*/ 1 h 71"/>
                <a:gd name="T8" fmla="*/ 6 w 150"/>
                <a:gd name="T9" fmla="*/ 2 h 71"/>
                <a:gd name="T10" fmla="*/ 5 w 150"/>
                <a:gd name="T11" fmla="*/ 2 h 71"/>
                <a:gd name="T12" fmla="*/ 5 w 150"/>
                <a:gd name="T13" fmla="*/ 2 h 71"/>
                <a:gd name="T14" fmla="*/ 5 w 150"/>
                <a:gd name="T15" fmla="*/ 2 h 71"/>
                <a:gd name="T16" fmla="*/ 4 w 150"/>
                <a:gd name="T17" fmla="*/ 2 h 71"/>
                <a:gd name="T18" fmla="*/ 4 w 150"/>
                <a:gd name="T19" fmla="*/ 2 h 71"/>
                <a:gd name="T20" fmla="*/ 4 w 150"/>
                <a:gd name="T21" fmla="*/ 3 h 71"/>
                <a:gd name="T22" fmla="*/ 3 w 150"/>
                <a:gd name="T23" fmla="*/ 3 h 71"/>
                <a:gd name="T24" fmla="*/ 3 w 150"/>
                <a:gd name="T25" fmla="*/ 2 h 71"/>
                <a:gd name="T26" fmla="*/ 2 w 150"/>
                <a:gd name="T27" fmla="*/ 2 h 71"/>
                <a:gd name="T28" fmla="*/ 2 w 150"/>
                <a:gd name="T29" fmla="*/ 2 h 71"/>
                <a:gd name="T30" fmla="*/ 1 w 150"/>
                <a:gd name="T31" fmla="*/ 2 h 71"/>
                <a:gd name="T32" fmla="*/ 1 w 150"/>
                <a:gd name="T33" fmla="*/ 2 h 71"/>
                <a:gd name="T34" fmla="*/ 0 w 150"/>
                <a:gd name="T35" fmla="*/ 2 h 71"/>
                <a:gd name="T36" fmla="*/ 0 w 150"/>
                <a:gd name="T37" fmla="*/ 2 h 71"/>
                <a:gd name="T38" fmla="*/ 1 w 150"/>
                <a:gd name="T39" fmla="*/ 2 h 71"/>
                <a:gd name="T40" fmla="*/ 1 w 150"/>
                <a:gd name="T41" fmla="*/ 2 h 71"/>
                <a:gd name="T42" fmla="*/ 1 w 150"/>
                <a:gd name="T43" fmla="*/ 1 h 71"/>
                <a:gd name="T44" fmla="*/ 2 w 150"/>
                <a:gd name="T45" fmla="*/ 1 h 71"/>
                <a:gd name="T46" fmla="*/ 2 w 150"/>
                <a:gd name="T47" fmla="*/ 1 h 71"/>
                <a:gd name="T48" fmla="*/ 3 w 150"/>
                <a:gd name="T49" fmla="*/ 1 h 71"/>
                <a:gd name="T50" fmla="*/ 3 w 150"/>
                <a:gd name="T51" fmla="*/ 1 h 71"/>
                <a:gd name="T52" fmla="*/ 3 w 150"/>
                <a:gd name="T53" fmla="*/ 0 h 71"/>
                <a:gd name="T54" fmla="*/ 4 w 150"/>
                <a:gd name="T55" fmla="*/ 0 h 71"/>
                <a:gd name="T56" fmla="*/ 4 w 150"/>
                <a:gd name="T57" fmla="*/ 0 h 71"/>
                <a:gd name="T58" fmla="*/ 4 w 150"/>
                <a:gd name="T59" fmla="*/ 0 h 71"/>
                <a:gd name="T60" fmla="*/ 5 w 150"/>
                <a:gd name="T61" fmla="*/ 0 h 71"/>
                <a:gd name="T62" fmla="*/ 5 w 150"/>
                <a:gd name="T63" fmla="*/ 0 h 71"/>
                <a:gd name="T64" fmla="*/ 5 w 150"/>
                <a:gd name="T65" fmla="*/ 0 h 71"/>
                <a:gd name="T66" fmla="*/ 5 w 150"/>
                <a:gd name="T67" fmla="*/ 0 h 71"/>
                <a:gd name="T68" fmla="*/ 6 w 150"/>
                <a:gd name="T69" fmla="*/ 1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71"/>
                <a:gd name="T107" fmla="*/ 150 w 150"/>
                <a:gd name="T108" fmla="*/ 71 h 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71">
                  <a:moveTo>
                    <a:pt x="150" y="24"/>
                  </a:moveTo>
                  <a:lnTo>
                    <a:pt x="150" y="24"/>
                  </a:lnTo>
                  <a:lnTo>
                    <a:pt x="150" y="30"/>
                  </a:lnTo>
                  <a:lnTo>
                    <a:pt x="150" y="36"/>
                  </a:lnTo>
                  <a:lnTo>
                    <a:pt x="150" y="47"/>
                  </a:lnTo>
                  <a:lnTo>
                    <a:pt x="144" y="52"/>
                  </a:lnTo>
                  <a:lnTo>
                    <a:pt x="138" y="58"/>
                  </a:lnTo>
                  <a:lnTo>
                    <a:pt x="132" y="58"/>
                  </a:lnTo>
                  <a:lnTo>
                    <a:pt x="120" y="65"/>
                  </a:lnTo>
                  <a:lnTo>
                    <a:pt x="109" y="65"/>
                  </a:lnTo>
                  <a:lnTo>
                    <a:pt x="104" y="71"/>
                  </a:lnTo>
                  <a:lnTo>
                    <a:pt x="92" y="71"/>
                  </a:lnTo>
                  <a:lnTo>
                    <a:pt x="74" y="65"/>
                  </a:lnTo>
                  <a:lnTo>
                    <a:pt x="63" y="65"/>
                  </a:lnTo>
                  <a:lnTo>
                    <a:pt x="52" y="65"/>
                  </a:lnTo>
                  <a:lnTo>
                    <a:pt x="34" y="58"/>
                  </a:lnTo>
                  <a:lnTo>
                    <a:pt x="23" y="52"/>
                  </a:lnTo>
                  <a:lnTo>
                    <a:pt x="0" y="47"/>
                  </a:lnTo>
                  <a:lnTo>
                    <a:pt x="6" y="47"/>
                  </a:lnTo>
                  <a:lnTo>
                    <a:pt x="17" y="41"/>
                  </a:lnTo>
                  <a:lnTo>
                    <a:pt x="28" y="41"/>
                  </a:lnTo>
                  <a:lnTo>
                    <a:pt x="39" y="36"/>
                  </a:lnTo>
                  <a:lnTo>
                    <a:pt x="58" y="30"/>
                  </a:lnTo>
                  <a:lnTo>
                    <a:pt x="63" y="30"/>
                  </a:lnTo>
                  <a:lnTo>
                    <a:pt x="74" y="24"/>
                  </a:lnTo>
                  <a:lnTo>
                    <a:pt x="85" y="18"/>
                  </a:lnTo>
                  <a:lnTo>
                    <a:pt x="92" y="12"/>
                  </a:lnTo>
                  <a:lnTo>
                    <a:pt x="104" y="12"/>
                  </a:lnTo>
                  <a:lnTo>
                    <a:pt x="109" y="6"/>
                  </a:lnTo>
                  <a:lnTo>
                    <a:pt x="120" y="6"/>
                  </a:lnTo>
                  <a:lnTo>
                    <a:pt x="126" y="0"/>
                  </a:lnTo>
                  <a:lnTo>
                    <a:pt x="132" y="0"/>
                  </a:lnTo>
                  <a:lnTo>
                    <a:pt x="138" y="6"/>
                  </a:lnTo>
                  <a:lnTo>
                    <a:pt x="144" y="12"/>
                  </a:lnTo>
                  <a:lnTo>
                    <a:pt x="150" y="24"/>
                  </a:lnTo>
                  <a:close/>
                </a:path>
              </a:pathLst>
            </a:custGeom>
            <a:solidFill>
              <a:srgbClr val="FFFFFF"/>
            </a:solidFill>
            <a:ln w="9525">
              <a:noFill/>
              <a:round/>
              <a:headEnd/>
              <a:tailEnd/>
            </a:ln>
          </p:spPr>
          <p:txBody>
            <a:bodyPr/>
            <a:lstStyle/>
            <a:p>
              <a:endParaRPr lang="en-US"/>
            </a:p>
          </p:txBody>
        </p:sp>
        <p:sp>
          <p:nvSpPr>
            <p:cNvPr id="62" name="Freeform 138"/>
            <p:cNvSpPr>
              <a:spLocks/>
            </p:cNvSpPr>
            <p:nvPr/>
          </p:nvSpPr>
          <p:spPr bwMode="auto">
            <a:xfrm>
              <a:off x="5052" y="3038"/>
              <a:ext cx="12" cy="11"/>
            </a:xfrm>
            <a:custGeom>
              <a:avLst/>
              <a:gdLst>
                <a:gd name="T0" fmla="*/ 0 w 35"/>
                <a:gd name="T1" fmla="*/ 0 h 34"/>
                <a:gd name="T2" fmla="*/ 0 w 35"/>
                <a:gd name="T3" fmla="*/ 0 h 34"/>
                <a:gd name="T4" fmla="*/ 0 w 35"/>
                <a:gd name="T5" fmla="*/ 0 h 34"/>
                <a:gd name="T6" fmla="*/ 0 w 35"/>
                <a:gd name="T7" fmla="*/ 0 h 34"/>
                <a:gd name="T8" fmla="*/ 0 w 35"/>
                <a:gd name="T9" fmla="*/ 1 h 34"/>
                <a:gd name="T10" fmla="*/ 0 w 35"/>
                <a:gd name="T11" fmla="*/ 1 h 34"/>
                <a:gd name="T12" fmla="*/ 0 w 35"/>
                <a:gd name="T13" fmla="*/ 1 h 34"/>
                <a:gd name="T14" fmla="*/ 1 w 35"/>
                <a:gd name="T15" fmla="*/ 1 h 34"/>
                <a:gd name="T16" fmla="*/ 1 w 35"/>
                <a:gd name="T17" fmla="*/ 1 h 34"/>
                <a:gd name="T18" fmla="*/ 1 w 35"/>
                <a:gd name="T19" fmla="*/ 1 h 34"/>
                <a:gd name="T20" fmla="*/ 1 w 35"/>
                <a:gd name="T21" fmla="*/ 1 h 34"/>
                <a:gd name="T22" fmla="*/ 1 w 35"/>
                <a:gd name="T23" fmla="*/ 1 h 34"/>
                <a:gd name="T24" fmla="*/ 1 w 35"/>
                <a:gd name="T25" fmla="*/ 1 h 34"/>
                <a:gd name="T26" fmla="*/ 1 w 35"/>
                <a:gd name="T27" fmla="*/ 1 h 34"/>
                <a:gd name="T28" fmla="*/ 1 w 35"/>
                <a:gd name="T29" fmla="*/ 1 h 34"/>
                <a:gd name="T30" fmla="*/ 1 w 35"/>
                <a:gd name="T31" fmla="*/ 0 h 34"/>
                <a:gd name="T32" fmla="*/ 0 w 35"/>
                <a:gd name="T33" fmla="*/ 0 h 34"/>
                <a:gd name="T34" fmla="*/ 0 w 35"/>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34"/>
                <a:gd name="T56" fmla="*/ 35 w 35"/>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34">
                  <a:moveTo>
                    <a:pt x="0" y="0"/>
                  </a:moveTo>
                  <a:lnTo>
                    <a:pt x="0" y="0"/>
                  </a:lnTo>
                  <a:lnTo>
                    <a:pt x="6" y="6"/>
                  </a:lnTo>
                  <a:lnTo>
                    <a:pt x="6" y="11"/>
                  </a:lnTo>
                  <a:lnTo>
                    <a:pt x="6" y="17"/>
                  </a:lnTo>
                  <a:lnTo>
                    <a:pt x="6" y="23"/>
                  </a:lnTo>
                  <a:lnTo>
                    <a:pt x="12" y="28"/>
                  </a:lnTo>
                  <a:lnTo>
                    <a:pt x="17" y="34"/>
                  </a:lnTo>
                  <a:lnTo>
                    <a:pt x="23" y="34"/>
                  </a:lnTo>
                  <a:lnTo>
                    <a:pt x="29" y="34"/>
                  </a:lnTo>
                  <a:lnTo>
                    <a:pt x="35" y="34"/>
                  </a:lnTo>
                  <a:lnTo>
                    <a:pt x="35" y="28"/>
                  </a:lnTo>
                  <a:lnTo>
                    <a:pt x="35" y="23"/>
                  </a:lnTo>
                  <a:lnTo>
                    <a:pt x="29" y="17"/>
                  </a:lnTo>
                  <a:lnTo>
                    <a:pt x="23" y="17"/>
                  </a:lnTo>
                  <a:lnTo>
                    <a:pt x="17" y="11"/>
                  </a:lnTo>
                  <a:lnTo>
                    <a:pt x="12" y="6"/>
                  </a:lnTo>
                  <a:lnTo>
                    <a:pt x="0" y="0"/>
                  </a:lnTo>
                  <a:close/>
                </a:path>
              </a:pathLst>
            </a:custGeom>
            <a:solidFill>
              <a:srgbClr val="FFFFFF"/>
            </a:solidFill>
            <a:ln w="9525">
              <a:noFill/>
              <a:round/>
              <a:headEnd/>
              <a:tailEnd/>
            </a:ln>
          </p:spPr>
          <p:txBody>
            <a:bodyPr/>
            <a:lstStyle/>
            <a:p>
              <a:endParaRPr lang="en-US"/>
            </a:p>
          </p:txBody>
        </p:sp>
        <p:sp>
          <p:nvSpPr>
            <p:cNvPr id="63" name="Freeform 139"/>
            <p:cNvSpPr>
              <a:spLocks/>
            </p:cNvSpPr>
            <p:nvPr/>
          </p:nvSpPr>
          <p:spPr bwMode="auto">
            <a:xfrm>
              <a:off x="4729" y="3071"/>
              <a:ext cx="29" cy="23"/>
            </a:xfrm>
            <a:custGeom>
              <a:avLst/>
              <a:gdLst>
                <a:gd name="T0" fmla="*/ 3 w 87"/>
                <a:gd name="T1" fmla="*/ 0 h 70"/>
                <a:gd name="T2" fmla="*/ 3 w 87"/>
                <a:gd name="T3" fmla="*/ 0 h 70"/>
                <a:gd name="T4" fmla="*/ 3 w 87"/>
                <a:gd name="T5" fmla="*/ 1 h 70"/>
                <a:gd name="T6" fmla="*/ 3 w 87"/>
                <a:gd name="T7" fmla="*/ 1 h 70"/>
                <a:gd name="T8" fmla="*/ 3 w 87"/>
                <a:gd name="T9" fmla="*/ 1 h 70"/>
                <a:gd name="T10" fmla="*/ 3 w 87"/>
                <a:gd name="T11" fmla="*/ 1 h 70"/>
                <a:gd name="T12" fmla="*/ 3 w 87"/>
                <a:gd name="T13" fmla="*/ 1 h 70"/>
                <a:gd name="T14" fmla="*/ 2 w 87"/>
                <a:gd name="T15" fmla="*/ 1 h 70"/>
                <a:gd name="T16" fmla="*/ 2 w 87"/>
                <a:gd name="T17" fmla="*/ 1 h 70"/>
                <a:gd name="T18" fmla="*/ 2 w 87"/>
                <a:gd name="T19" fmla="*/ 1 h 70"/>
                <a:gd name="T20" fmla="*/ 2 w 87"/>
                <a:gd name="T21" fmla="*/ 1 h 70"/>
                <a:gd name="T22" fmla="*/ 1 w 87"/>
                <a:gd name="T23" fmla="*/ 1 h 70"/>
                <a:gd name="T24" fmla="*/ 1 w 87"/>
                <a:gd name="T25" fmla="*/ 1 h 70"/>
                <a:gd name="T26" fmla="*/ 1 w 87"/>
                <a:gd name="T27" fmla="*/ 1 h 70"/>
                <a:gd name="T28" fmla="*/ 1 w 87"/>
                <a:gd name="T29" fmla="*/ 1 h 70"/>
                <a:gd name="T30" fmla="*/ 1 w 87"/>
                <a:gd name="T31" fmla="*/ 2 h 70"/>
                <a:gd name="T32" fmla="*/ 1 w 87"/>
                <a:gd name="T33" fmla="*/ 2 h 70"/>
                <a:gd name="T34" fmla="*/ 1 w 87"/>
                <a:gd name="T35" fmla="*/ 2 h 70"/>
                <a:gd name="T36" fmla="*/ 1 w 87"/>
                <a:gd name="T37" fmla="*/ 2 h 70"/>
                <a:gd name="T38" fmla="*/ 1 w 87"/>
                <a:gd name="T39" fmla="*/ 2 h 70"/>
                <a:gd name="T40" fmla="*/ 1 w 87"/>
                <a:gd name="T41" fmla="*/ 3 h 70"/>
                <a:gd name="T42" fmla="*/ 1 w 87"/>
                <a:gd name="T43" fmla="*/ 2 h 70"/>
                <a:gd name="T44" fmla="*/ 0 w 87"/>
                <a:gd name="T45" fmla="*/ 2 h 70"/>
                <a:gd name="T46" fmla="*/ 0 w 87"/>
                <a:gd name="T47" fmla="*/ 2 h 70"/>
                <a:gd name="T48" fmla="*/ 0 w 87"/>
                <a:gd name="T49" fmla="*/ 1 h 70"/>
                <a:gd name="T50" fmla="*/ 0 w 87"/>
                <a:gd name="T51" fmla="*/ 1 h 70"/>
                <a:gd name="T52" fmla="*/ 0 w 87"/>
                <a:gd name="T53" fmla="*/ 1 h 70"/>
                <a:gd name="T54" fmla="*/ 0 w 87"/>
                <a:gd name="T55" fmla="*/ 1 h 70"/>
                <a:gd name="T56" fmla="*/ 0 w 87"/>
                <a:gd name="T57" fmla="*/ 0 h 70"/>
                <a:gd name="T58" fmla="*/ 1 w 87"/>
                <a:gd name="T59" fmla="*/ 0 h 70"/>
                <a:gd name="T60" fmla="*/ 1 w 87"/>
                <a:gd name="T61" fmla="*/ 0 h 70"/>
                <a:gd name="T62" fmla="*/ 1 w 87"/>
                <a:gd name="T63" fmla="*/ 0 h 70"/>
                <a:gd name="T64" fmla="*/ 2 w 87"/>
                <a:gd name="T65" fmla="*/ 0 h 70"/>
                <a:gd name="T66" fmla="*/ 2 w 87"/>
                <a:gd name="T67" fmla="*/ 0 h 70"/>
                <a:gd name="T68" fmla="*/ 2 w 87"/>
                <a:gd name="T69" fmla="*/ 0 h 70"/>
                <a:gd name="T70" fmla="*/ 3 w 87"/>
                <a:gd name="T71" fmla="*/ 0 h 70"/>
                <a:gd name="T72" fmla="*/ 3 w 87"/>
                <a:gd name="T73" fmla="*/ 0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7"/>
                <a:gd name="T112" fmla="*/ 0 h 70"/>
                <a:gd name="T113" fmla="*/ 87 w 87"/>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7" h="70">
                  <a:moveTo>
                    <a:pt x="87" y="11"/>
                  </a:moveTo>
                  <a:lnTo>
                    <a:pt x="87" y="11"/>
                  </a:lnTo>
                  <a:lnTo>
                    <a:pt x="87" y="18"/>
                  </a:lnTo>
                  <a:lnTo>
                    <a:pt x="81" y="18"/>
                  </a:lnTo>
                  <a:lnTo>
                    <a:pt x="81" y="24"/>
                  </a:lnTo>
                  <a:lnTo>
                    <a:pt x="76" y="24"/>
                  </a:lnTo>
                  <a:lnTo>
                    <a:pt x="70" y="24"/>
                  </a:lnTo>
                  <a:lnTo>
                    <a:pt x="64" y="30"/>
                  </a:lnTo>
                  <a:lnTo>
                    <a:pt x="59" y="30"/>
                  </a:lnTo>
                  <a:lnTo>
                    <a:pt x="53" y="30"/>
                  </a:lnTo>
                  <a:lnTo>
                    <a:pt x="46" y="36"/>
                  </a:lnTo>
                  <a:lnTo>
                    <a:pt x="40" y="36"/>
                  </a:lnTo>
                  <a:lnTo>
                    <a:pt x="35" y="36"/>
                  </a:lnTo>
                  <a:lnTo>
                    <a:pt x="35" y="41"/>
                  </a:lnTo>
                  <a:lnTo>
                    <a:pt x="30" y="41"/>
                  </a:lnTo>
                  <a:lnTo>
                    <a:pt x="30" y="46"/>
                  </a:lnTo>
                  <a:lnTo>
                    <a:pt x="24" y="46"/>
                  </a:lnTo>
                  <a:lnTo>
                    <a:pt x="24" y="52"/>
                  </a:lnTo>
                  <a:lnTo>
                    <a:pt x="24" y="59"/>
                  </a:lnTo>
                  <a:lnTo>
                    <a:pt x="24" y="65"/>
                  </a:lnTo>
                  <a:lnTo>
                    <a:pt x="24" y="70"/>
                  </a:lnTo>
                  <a:lnTo>
                    <a:pt x="18" y="65"/>
                  </a:lnTo>
                  <a:lnTo>
                    <a:pt x="7" y="59"/>
                  </a:lnTo>
                  <a:lnTo>
                    <a:pt x="7" y="46"/>
                  </a:lnTo>
                  <a:lnTo>
                    <a:pt x="0" y="41"/>
                  </a:lnTo>
                  <a:lnTo>
                    <a:pt x="0" y="36"/>
                  </a:lnTo>
                  <a:lnTo>
                    <a:pt x="7" y="24"/>
                  </a:lnTo>
                  <a:lnTo>
                    <a:pt x="7" y="18"/>
                  </a:lnTo>
                  <a:lnTo>
                    <a:pt x="13" y="11"/>
                  </a:lnTo>
                  <a:lnTo>
                    <a:pt x="18" y="6"/>
                  </a:lnTo>
                  <a:lnTo>
                    <a:pt x="30" y="6"/>
                  </a:lnTo>
                  <a:lnTo>
                    <a:pt x="35" y="6"/>
                  </a:lnTo>
                  <a:lnTo>
                    <a:pt x="46" y="0"/>
                  </a:lnTo>
                  <a:lnTo>
                    <a:pt x="59" y="0"/>
                  </a:lnTo>
                  <a:lnTo>
                    <a:pt x="64" y="6"/>
                  </a:lnTo>
                  <a:lnTo>
                    <a:pt x="76" y="6"/>
                  </a:lnTo>
                  <a:lnTo>
                    <a:pt x="87" y="11"/>
                  </a:lnTo>
                  <a:close/>
                </a:path>
              </a:pathLst>
            </a:custGeom>
            <a:solidFill>
              <a:srgbClr val="FFFFFF"/>
            </a:solidFill>
            <a:ln w="9525">
              <a:noFill/>
              <a:round/>
              <a:headEnd/>
              <a:tailEnd/>
            </a:ln>
          </p:spPr>
          <p:txBody>
            <a:bodyPr/>
            <a:lstStyle/>
            <a:p>
              <a:endParaRPr lang="en-US"/>
            </a:p>
          </p:txBody>
        </p:sp>
        <p:sp>
          <p:nvSpPr>
            <p:cNvPr id="64" name="Freeform 140"/>
            <p:cNvSpPr>
              <a:spLocks/>
            </p:cNvSpPr>
            <p:nvPr/>
          </p:nvSpPr>
          <p:spPr bwMode="auto">
            <a:xfrm>
              <a:off x="5051" y="3115"/>
              <a:ext cx="28" cy="23"/>
            </a:xfrm>
            <a:custGeom>
              <a:avLst/>
              <a:gdLst>
                <a:gd name="T0" fmla="*/ 3 w 86"/>
                <a:gd name="T1" fmla="*/ 3 h 69"/>
                <a:gd name="T2" fmla="*/ 3 w 86"/>
                <a:gd name="T3" fmla="*/ 3 h 69"/>
                <a:gd name="T4" fmla="*/ 3 w 86"/>
                <a:gd name="T5" fmla="*/ 3 h 69"/>
                <a:gd name="T6" fmla="*/ 3 w 86"/>
                <a:gd name="T7" fmla="*/ 3 h 69"/>
                <a:gd name="T8" fmla="*/ 2 w 86"/>
                <a:gd name="T9" fmla="*/ 2 h 69"/>
                <a:gd name="T10" fmla="*/ 2 w 86"/>
                <a:gd name="T11" fmla="*/ 2 h 69"/>
                <a:gd name="T12" fmla="*/ 2 w 86"/>
                <a:gd name="T13" fmla="*/ 2 h 69"/>
                <a:gd name="T14" fmla="*/ 2 w 86"/>
                <a:gd name="T15" fmla="*/ 2 h 69"/>
                <a:gd name="T16" fmla="*/ 1 w 86"/>
                <a:gd name="T17" fmla="*/ 2 h 69"/>
                <a:gd name="T18" fmla="*/ 1 w 86"/>
                <a:gd name="T19" fmla="*/ 2 h 69"/>
                <a:gd name="T20" fmla="*/ 1 w 86"/>
                <a:gd name="T21" fmla="*/ 1 h 69"/>
                <a:gd name="T22" fmla="*/ 1 w 86"/>
                <a:gd name="T23" fmla="*/ 1 h 69"/>
                <a:gd name="T24" fmla="*/ 1 w 86"/>
                <a:gd name="T25" fmla="*/ 1 h 69"/>
                <a:gd name="T26" fmla="*/ 0 w 86"/>
                <a:gd name="T27" fmla="*/ 1 h 69"/>
                <a:gd name="T28" fmla="*/ 0 w 86"/>
                <a:gd name="T29" fmla="*/ 0 h 69"/>
                <a:gd name="T30" fmla="*/ 0 w 86"/>
                <a:gd name="T31" fmla="*/ 0 h 69"/>
                <a:gd name="T32" fmla="*/ 0 w 86"/>
                <a:gd name="T33" fmla="*/ 0 h 69"/>
                <a:gd name="T34" fmla="*/ 0 w 86"/>
                <a:gd name="T35" fmla="*/ 0 h 69"/>
                <a:gd name="T36" fmla="*/ 0 w 86"/>
                <a:gd name="T37" fmla="*/ 0 h 69"/>
                <a:gd name="T38" fmla="*/ 1 w 86"/>
                <a:gd name="T39" fmla="*/ 0 h 69"/>
                <a:gd name="T40" fmla="*/ 1 w 86"/>
                <a:gd name="T41" fmla="*/ 0 h 69"/>
                <a:gd name="T42" fmla="*/ 1 w 86"/>
                <a:gd name="T43" fmla="*/ 0 h 69"/>
                <a:gd name="T44" fmla="*/ 2 w 86"/>
                <a:gd name="T45" fmla="*/ 0 h 69"/>
                <a:gd name="T46" fmla="*/ 2 w 86"/>
                <a:gd name="T47" fmla="*/ 0 h 69"/>
                <a:gd name="T48" fmla="*/ 2 w 86"/>
                <a:gd name="T49" fmla="*/ 0 h 69"/>
                <a:gd name="T50" fmla="*/ 2 w 86"/>
                <a:gd name="T51" fmla="*/ 0 h 69"/>
                <a:gd name="T52" fmla="*/ 3 w 86"/>
                <a:gd name="T53" fmla="*/ 1 h 69"/>
                <a:gd name="T54" fmla="*/ 3 w 86"/>
                <a:gd name="T55" fmla="*/ 1 h 69"/>
                <a:gd name="T56" fmla="*/ 3 w 86"/>
                <a:gd name="T57" fmla="*/ 1 h 69"/>
                <a:gd name="T58" fmla="*/ 3 w 86"/>
                <a:gd name="T59" fmla="*/ 2 h 69"/>
                <a:gd name="T60" fmla="*/ 3 w 86"/>
                <a:gd name="T61" fmla="*/ 2 h 69"/>
                <a:gd name="T62" fmla="*/ 3 w 86"/>
                <a:gd name="T63" fmla="*/ 2 h 69"/>
                <a:gd name="T64" fmla="*/ 3 w 86"/>
                <a:gd name="T65" fmla="*/ 3 h 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69"/>
                <a:gd name="T101" fmla="*/ 86 w 86"/>
                <a:gd name="T102" fmla="*/ 69 h 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69">
                  <a:moveTo>
                    <a:pt x="86" y="69"/>
                  </a:moveTo>
                  <a:lnTo>
                    <a:pt x="86" y="69"/>
                  </a:lnTo>
                  <a:lnTo>
                    <a:pt x="80" y="69"/>
                  </a:lnTo>
                  <a:lnTo>
                    <a:pt x="74" y="69"/>
                  </a:lnTo>
                  <a:lnTo>
                    <a:pt x="68" y="64"/>
                  </a:lnTo>
                  <a:lnTo>
                    <a:pt x="63" y="58"/>
                  </a:lnTo>
                  <a:lnTo>
                    <a:pt x="57" y="52"/>
                  </a:lnTo>
                  <a:lnTo>
                    <a:pt x="52" y="52"/>
                  </a:lnTo>
                  <a:lnTo>
                    <a:pt x="40" y="46"/>
                  </a:lnTo>
                  <a:lnTo>
                    <a:pt x="34" y="41"/>
                  </a:lnTo>
                  <a:lnTo>
                    <a:pt x="28" y="35"/>
                  </a:lnTo>
                  <a:lnTo>
                    <a:pt x="22" y="23"/>
                  </a:lnTo>
                  <a:lnTo>
                    <a:pt x="17" y="23"/>
                  </a:lnTo>
                  <a:lnTo>
                    <a:pt x="11" y="17"/>
                  </a:lnTo>
                  <a:lnTo>
                    <a:pt x="5" y="12"/>
                  </a:lnTo>
                  <a:lnTo>
                    <a:pt x="5" y="6"/>
                  </a:lnTo>
                  <a:lnTo>
                    <a:pt x="0" y="0"/>
                  </a:lnTo>
                  <a:lnTo>
                    <a:pt x="5" y="0"/>
                  </a:lnTo>
                  <a:lnTo>
                    <a:pt x="11" y="0"/>
                  </a:lnTo>
                  <a:lnTo>
                    <a:pt x="22" y="0"/>
                  </a:lnTo>
                  <a:lnTo>
                    <a:pt x="28" y="0"/>
                  </a:lnTo>
                  <a:lnTo>
                    <a:pt x="40" y="0"/>
                  </a:lnTo>
                  <a:lnTo>
                    <a:pt x="46" y="6"/>
                  </a:lnTo>
                  <a:lnTo>
                    <a:pt x="52" y="6"/>
                  </a:lnTo>
                  <a:lnTo>
                    <a:pt x="63" y="12"/>
                  </a:lnTo>
                  <a:lnTo>
                    <a:pt x="68" y="12"/>
                  </a:lnTo>
                  <a:lnTo>
                    <a:pt x="74" y="17"/>
                  </a:lnTo>
                  <a:lnTo>
                    <a:pt x="80" y="23"/>
                  </a:lnTo>
                  <a:lnTo>
                    <a:pt x="86" y="29"/>
                  </a:lnTo>
                  <a:lnTo>
                    <a:pt x="86" y="41"/>
                  </a:lnTo>
                  <a:lnTo>
                    <a:pt x="86" y="46"/>
                  </a:lnTo>
                  <a:lnTo>
                    <a:pt x="86" y="58"/>
                  </a:lnTo>
                  <a:lnTo>
                    <a:pt x="86" y="69"/>
                  </a:lnTo>
                  <a:close/>
                </a:path>
              </a:pathLst>
            </a:custGeom>
            <a:solidFill>
              <a:srgbClr val="FFFFFF"/>
            </a:solidFill>
            <a:ln w="9525">
              <a:noFill/>
              <a:round/>
              <a:headEnd/>
              <a:tailEnd/>
            </a:ln>
          </p:spPr>
          <p:txBody>
            <a:bodyPr/>
            <a:lstStyle/>
            <a:p>
              <a:endParaRPr lang="en-US"/>
            </a:p>
          </p:txBody>
        </p:sp>
        <p:sp>
          <p:nvSpPr>
            <p:cNvPr id="65" name="Freeform 141"/>
            <p:cNvSpPr>
              <a:spLocks/>
            </p:cNvSpPr>
            <p:nvPr/>
          </p:nvSpPr>
          <p:spPr bwMode="auto">
            <a:xfrm>
              <a:off x="4895" y="3104"/>
              <a:ext cx="8" cy="13"/>
            </a:xfrm>
            <a:custGeom>
              <a:avLst/>
              <a:gdLst>
                <a:gd name="T0" fmla="*/ 0 w 24"/>
                <a:gd name="T1" fmla="*/ 0 h 41"/>
                <a:gd name="T2" fmla="*/ 0 w 24"/>
                <a:gd name="T3" fmla="*/ 0 h 41"/>
                <a:gd name="T4" fmla="*/ 0 w 24"/>
                <a:gd name="T5" fmla="*/ 0 h 41"/>
                <a:gd name="T6" fmla="*/ 0 w 24"/>
                <a:gd name="T7" fmla="*/ 0 h 41"/>
                <a:gd name="T8" fmla="*/ 0 w 24"/>
                <a:gd name="T9" fmla="*/ 0 h 41"/>
                <a:gd name="T10" fmla="*/ 0 w 24"/>
                <a:gd name="T11" fmla="*/ 1 h 41"/>
                <a:gd name="T12" fmla="*/ 1 w 24"/>
                <a:gd name="T13" fmla="*/ 1 h 41"/>
                <a:gd name="T14" fmla="*/ 1 w 24"/>
                <a:gd name="T15" fmla="*/ 1 h 41"/>
                <a:gd name="T16" fmla="*/ 1 w 24"/>
                <a:gd name="T17" fmla="*/ 1 h 41"/>
                <a:gd name="T18" fmla="*/ 1 w 24"/>
                <a:gd name="T19" fmla="*/ 1 h 41"/>
                <a:gd name="T20" fmla="*/ 1 w 24"/>
                <a:gd name="T21" fmla="*/ 1 h 41"/>
                <a:gd name="T22" fmla="*/ 1 w 24"/>
                <a:gd name="T23" fmla="*/ 1 h 41"/>
                <a:gd name="T24" fmla="*/ 1 w 24"/>
                <a:gd name="T25" fmla="*/ 1 h 41"/>
                <a:gd name="T26" fmla="*/ 0 w 24"/>
                <a:gd name="T27" fmla="*/ 1 h 41"/>
                <a:gd name="T28" fmla="*/ 0 w 24"/>
                <a:gd name="T29" fmla="*/ 1 h 41"/>
                <a:gd name="T30" fmla="*/ 0 w 24"/>
                <a:gd name="T31" fmla="*/ 1 h 41"/>
                <a:gd name="T32" fmla="*/ 0 w 24"/>
                <a:gd name="T33" fmla="*/ 1 h 41"/>
                <a:gd name="T34" fmla="*/ 0 w 24"/>
                <a:gd name="T35" fmla="*/ 1 h 41"/>
                <a:gd name="T36" fmla="*/ 0 w 24"/>
                <a:gd name="T37" fmla="*/ 0 h 41"/>
                <a:gd name="T38" fmla="*/ 0 w 24"/>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
                <a:gd name="T61" fmla="*/ 0 h 41"/>
                <a:gd name="T62" fmla="*/ 24 w 24"/>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 h="41">
                  <a:moveTo>
                    <a:pt x="0" y="0"/>
                  </a:moveTo>
                  <a:lnTo>
                    <a:pt x="0" y="0"/>
                  </a:lnTo>
                  <a:lnTo>
                    <a:pt x="0" y="6"/>
                  </a:lnTo>
                  <a:lnTo>
                    <a:pt x="7" y="12"/>
                  </a:lnTo>
                  <a:lnTo>
                    <a:pt x="12" y="12"/>
                  </a:lnTo>
                  <a:lnTo>
                    <a:pt x="12" y="18"/>
                  </a:lnTo>
                  <a:lnTo>
                    <a:pt x="18" y="18"/>
                  </a:lnTo>
                  <a:lnTo>
                    <a:pt x="18" y="23"/>
                  </a:lnTo>
                  <a:lnTo>
                    <a:pt x="24" y="29"/>
                  </a:lnTo>
                  <a:lnTo>
                    <a:pt x="24" y="35"/>
                  </a:lnTo>
                  <a:lnTo>
                    <a:pt x="18" y="35"/>
                  </a:lnTo>
                  <a:lnTo>
                    <a:pt x="18" y="41"/>
                  </a:lnTo>
                  <a:lnTo>
                    <a:pt x="18" y="35"/>
                  </a:lnTo>
                  <a:lnTo>
                    <a:pt x="12" y="35"/>
                  </a:lnTo>
                  <a:lnTo>
                    <a:pt x="7" y="29"/>
                  </a:lnTo>
                  <a:lnTo>
                    <a:pt x="7" y="23"/>
                  </a:lnTo>
                  <a:lnTo>
                    <a:pt x="0" y="23"/>
                  </a:lnTo>
                  <a:lnTo>
                    <a:pt x="0" y="18"/>
                  </a:lnTo>
                  <a:lnTo>
                    <a:pt x="0" y="12"/>
                  </a:lnTo>
                  <a:lnTo>
                    <a:pt x="0" y="0"/>
                  </a:lnTo>
                  <a:close/>
                </a:path>
              </a:pathLst>
            </a:custGeom>
            <a:solidFill>
              <a:srgbClr val="FFFFFF"/>
            </a:solidFill>
            <a:ln w="9525">
              <a:noFill/>
              <a:round/>
              <a:headEnd/>
              <a:tailEnd/>
            </a:ln>
          </p:spPr>
          <p:txBody>
            <a:bodyPr/>
            <a:lstStyle/>
            <a:p>
              <a:endParaRPr lang="en-US"/>
            </a:p>
          </p:txBody>
        </p:sp>
        <p:sp>
          <p:nvSpPr>
            <p:cNvPr id="66" name="Freeform 142"/>
            <p:cNvSpPr>
              <a:spLocks/>
            </p:cNvSpPr>
            <p:nvPr/>
          </p:nvSpPr>
          <p:spPr bwMode="auto">
            <a:xfrm>
              <a:off x="5056" y="3135"/>
              <a:ext cx="14" cy="13"/>
            </a:xfrm>
            <a:custGeom>
              <a:avLst/>
              <a:gdLst>
                <a:gd name="T0" fmla="*/ 0 w 40"/>
                <a:gd name="T1" fmla="*/ 1 h 40"/>
                <a:gd name="T2" fmla="*/ 0 w 40"/>
                <a:gd name="T3" fmla="*/ 1 h 40"/>
                <a:gd name="T4" fmla="*/ 0 w 40"/>
                <a:gd name="T5" fmla="*/ 1 h 40"/>
                <a:gd name="T6" fmla="*/ 0 w 40"/>
                <a:gd name="T7" fmla="*/ 1 h 40"/>
                <a:gd name="T8" fmla="*/ 0 w 40"/>
                <a:gd name="T9" fmla="*/ 0 h 40"/>
                <a:gd name="T10" fmla="*/ 0 w 40"/>
                <a:gd name="T11" fmla="*/ 0 h 40"/>
                <a:gd name="T12" fmla="*/ 0 w 40"/>
                <a:gd name="T13" fmla="*/ 0 h 40"/>
                <a:gd name="T14" fmla="*/ 0 w 40"/>
                <a:gd name="T15" fmla="*/ 0 h 40"/>
                <a:gd name="T16" fmla="*/ 0 w 40"/>
                <a:gd name="T17" fmla="*/ 0 h 40"/>
                <a:gd name="T18" fmla="*/ 0 w 40"/>
                <a:gd name="T19" fmla="*/ 0 h 40"/>
                <a:gd name="T20" fmla="*/ 1 w 40"/>
                <a:gd name="T21" fmla="*/ 1 h 40"/>
                <a:gd name="T22" fmla="*/ 1 w 40"/>
                <a:gd name="T23" fmla="*/ 1 h 40"/>
                <a:gd name="T24" fmla="*/ 1 w 40"/>
                <a:gd name="T25" fmla="*/ 1 h 40"/>
                <a:gd name="T26" fmla="*/ 1 w 40"/>
                <a:gd name="T27" fmla="*/ 1 h 40"/>
                <a:gd name="T28" fmla="*/ 2 w 40"/>
                <a:gd name="T29" fmla="*/ 1 h 40"/>
                <a:gd name="T30" fmla="*/ 2 w 40"/>
                <a:gd name="T31" fmla="*/ 1 h 40"/>
                <a:gd name="T32" fmla="*/ 1 w 40"/>
                <a:gd name="T33" fmla="*/ 1 h 40"/>
                <a:gd name="T34" fmla="*/ 1 w 40"/>
                <a:gd name="T35" fmla="*/ 1 h 40"/>
                <a:gd name="T36" fmla="*/ 1 w 40"/>
                <a:gd name="T37" fmla="*/ 1 h 40"/>
                <a:gd name="T38" fmla="*/ 1 w 40"/>
                <a:gd name="T39" fmla="*/ 1 h 40"/>
                <a:gd name="T40" fmla="*/ 0 w 40"/>
                <a:gd name="T41" fmla="*/ 1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40"/>
                <a:gd name="T65" fmla="*/ 40 w 40"/>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40">
                  <a:moveTo>
                    <a:pt x="11" y="40"/>
                  </a:moveTo>
                  <a:lnTo>
                    <a:pt x="11" y="40"/>
                  </a:lnTo>
                  <a:lnTo>
                    <a:pt x="5" y="29"/>
                  </a:lnTo>
                  <a:lnTo>
                    <a:pt x="0" y="18"/>
                  </a:lnTo>
                  <a:lnTo>
                    <a:pt x="0" y="11"/>
                  </a:lnTo>
                  <a:lnTo>
                    <a:pt x="0" y="6"/>
                  </a:lnTo>
                  <a:lnTo>
                    <a:pt x="0" y="0"/>
                  </a:lnTo>
                  <a:lnTo>
                    <a:pt x="5" y="0"/>
                  </a:lnTo>
                  <a:lnTo>
                    <a:pt x="11" y="6"/>
                  </a:lnTo>
                  <a:lnTo>
                    <a:pt x="11" y="11"/>
                  </a:lnTo>
                  <a:lnTo>
                    <a:pt x="17" y="18"/>
                  </a:lnTo>
                  <a:lnTo>
                    <a:pt x="29" y="24"/>
                  </a:lnTo>
                  <a:lnTo>
                    <a:pt x="29" y="29"/>
                  </a:lnTo>
                  <a:lnTo>
                    <a:pt x="35" y="29"/>
                  </a:lnTo>
                  <a:lnTo>
                    <a:pt x="40" y="35"/>
                  </a:lnTo>
                  <a:lnTo>
                    <a:pt x="40" y="40"/>
                  </a:lnTo>
                  <a:lnTo>
                    <a:pt x="35" y="40"/>
                  </a:lnTo>
                  <a:lnTo>
                    <a:pt x="29" y="40"/>
                  </a:lnTo>
                  <a:lnTo>
                    <a:pt x="23" y="40"/>
                  </a:lnTo>
                  <a:lnTo>
                    <a:pt x="17" y="40"/>
                  </a:lnTo>
                  <a:lnTo>
                    <a:pt x="11" y="40"/>
                  </a:lnTo>
                  <a:close/>
                </a:path>
              </a:pathLst>
            </a:custGeom>
            <a:solidFill>
              <a:srgbClr val="FFFFFF"/>
            </a:solidFill>
            <a:ln w="9525">
              <a:noFill/>
              <a:round/>
              <a:headEnd/>
              <a:tailEnd/>
            </a:ln>
          </p:spPr>
          <p:txBody>
            <a:bodyPr/>
            <a:lstStyle/>
            <a:p>
              <a:endParaRPr lang="en-US"/>
            </a:p>
          </p:txBody>
        </p:sp>
        <p:sp>
          <p:nvSpPr>
            <p:cNvPr id="67" name="Freeform 143"/>
            <p:cNvSpPr>
              <a:spLocks/>
            </p:cNvSpPr>
            <p:nvPr/>
          </p:nvSpPr>
          <p:spPr bwMode="auto">
            <a:xfrm>
              <a:off x="4726" y="2719"/>
              <a:ext cx="19" cy="19"/>
            </a:xfrm>
            <a:custGeom>
              <a:avLst/>
              <a:gdLst>
                <a:gd name="T0" fmla="*/ 0 w 57"/>
                <a:gd name="T1" fmla="*/ 2 h 57"/>
                <a:gd name="T2" fmla="*/ 0 w 57"/>
                <a:gd name="T3" fmla="*/ 2 h 57"/>
                <a:gd name="T4" fmla="*/ 0 w 57"/>
                <a:gd name="T5" fmla="*/ 2 h 57"/>
                <a:gd name="T6" fmla="*/ 1 w 57"/>
                <a:gd name="T7" fmla="*/ 2 h 57"/>
                <a:gd name="T8" fmla="*/ 1 w 57"/>
                <a:gd name="T9" fmla="*/ 2 h 57"/>
                <a:gd name="T10" fmla="*/ 1 w 57"/>
                <a:gd name="T11" fmla="*/ 2 h 57"/>
                <a:gd name="T12" fmla="*/ 2 w 57"/>
                <a:gd name="T13" fmla="*/ 2 h 57"/>
                <a:gd name="T14" fmla="*/ 2 w 57"/>
                <a:gd name="T15" fmla="*/ 2 h 57"/>
                <a:gd name="T16" fmla="*/ 2 w 57"/>
                <a:gd name="T17" fmla="*/ 1 h 57"/>
                <a:gd name="T18" fmla="*/ 2 w 57"/>
                <a:gd name="T19" fmla="*/ 1 h 57"/>
                <a:gd name="T20" fmla="*/ 2 w 57"/>
                <a:gd name="T21" fmla="*/ 1 h 57"/>
                <a:gd name="T22" fmla="*/ 2 w 57"/>
                <a:gd name="T23" fmla="*/ 0 h 57"/>
                <a:gd name="T24" fmla="*/ 2 w 57"/>
                <a:gd name="T25" fmla="*/ 0 h 57"/>
                <a:gd name="T26" fmla="*/ 2 w 57"/>
                <a:gd name="T27" fmla="*/ 0 h 57"/>
                <a:gd name="T28" fmla="*/ 1 w 57"/>
                <a:gd name="T29" fmla="*/ 0 h 57"/>
                <a:gd name="T30" fmla="*/ 1 w 57"/>
                <a:gd name="T31" fmla="*/ 0 h 57"/>
                <a:gd name="T32" fmla="*/ 1 w 57"/>
                <a:gd name="T33" fmla="*/ 0 h 57"/>
                <a:gd name="T34" fmla="*/ 0 w 57"/>
                <a:gd name="T35" fmla="*/ 1 h 57"/>
                <a:gd name="T36" fmla="*/ 0 w 57"/>
                <a:gd name="T37" fmla="*/ 2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57"/>
                <a:gd name="T59" fmla="*/ 57 w 5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57">
                  <a:moveTo>
                    <a:pt x="5" y="46"/>
                  </a:moveTo>
                  <a:lnTo>
                    <a:pt x="0" y="52"/>
                  </a:lnTo>
                  <a:lnTo>
                    <a:pt x="5" y="52"/>
                  </a:lnTo>
                  <a:lnTo>
                    <a:pt x="18" y="57"/>
                  </a:lnTo>
                  <a:lnTo>
                    <a:pt x="29" y="57"/>
                  </a:lnTo>
                  <a:lnTo>
                    <a:pt x="35" y="57"/>
                  </a:lnTo>
                  <a:lnTo>
                    <a:pt x="41" y="52"/>
                  </a:lnTo>
                  <a:lnTo>
                    <a:pt x="46" y="46"/>
                  </a:lnTo>
                  <a:lnTo>
                    <a:pt x="57" y="35"/>
                  </a:lnTo>
                  <a:lnTo>
                    <a:pt x="57" y="30"/>
                  </a:lnTo>
                  <a:lnTo>
                    <a:pt x="57" y="17"/>
                  </a:lnTo>
                  <a:lnTo>
                    <a:pt x="51" y="11"/>
                  </a:lnTo>
                  <a:lnTo>
                    <a:pt x="51" y="5"/>
                  </a:lnTo>
                  <a:lnTo>
                    <a:pt x="41" y="0"/>
                  </a:lnTo>
                  <a:lnTo>
                    <a:pt x="35" y="5"/>
                  </a:lnTo>
                  <a:lnTo>
                    <a:pt x="29" y="5"/>
                  </a:lnTo>
                  <a:lnTo>
                    <a:pt x="18" y="11"/>
                  </a:lnTo>
                  <a:lnTo>
                    <a:pt x="11" y="17"/>
                  </a:lnTo>
                  <a:lnTo>
                    <a:pt x="5" y="46"/>
                  </a:lnTo>
                  <a:close/>
                </a:path>
              </a:pathLst>
            </a:custGeom>
            <a:solidFill>
              <a:srgbClr val="FFFFFF"/>
            </a:solidFill>
            <a:ln w="9525">
              <a:noFill/>
              <a:round/>
              <a:headEnd/>
              <a:tailEnd/>
            </a:ln>
          </p:spPr>
          <p:txBody>
            <a:bodyPr/>
            <a:lstStyle/>
            <a:p>
              <a:endParaRPr lang="en-US"/>
            </a:p>
          </p:txBody>
        </p:sp>
        <p:sp>
          <p:nvSpPr>
            <p:cNvPr id="68" name="Freeform 144"/>
            <p:cNvSpPr>
              <a:spLocks/>
            </p:cNvSpPr>
            <p:nvPr/>
          </p:nvSpPr>
          <p:spPr bwMode="auto">
            <a:xfrm>
              <a:off x="4972" y="3011"/>
              <a:ext cx="21" cy="17"/>
            </a:xfrm>
            <a:custGeom>
              <a:avLst/>
              <a:gdLst>
                <a:gd name="T0" fmla="*/ 1 w 64"/>
                <a:gd name="T1" fmla="*/ 0 h 53"/>
                <a:gd name="T2" fmla="*/ 1 w 64"/>
                <a:gd name="T3" fmla="*/ 0 h 53"/>
                <a:gd name="T4" fmla="*/ 0 w 64"/>
                <a:gd name="T5" fmla="*/ 0 h 53"/>
                <a:gd name="T6" fmla="*/ 0 w 64"/>
                <a:gd name="T7" fmla="*/ 0 h 53"/>
                <a:gd name="T8" fmla="*/ 0 w 64"/>
                <a:gd name="T9" fmla="*/ 1 h 53"/>
                <a:gd name="T10" fmla="*/ 0 w 64"/>
                <a:gd name="T11" fmla="*/ 1 h 53"/>
                <a:gd name="T12" fmla="*/ 0 w 64"/>
                <a:gd name="T13" fmla="*/ 1 h 53"/>
                <a:gd name="T14" fmla="*/ 0 w 64"/>
                <a:gd name="T15" fmla="*/ 1 h 53"/>
                <a:gd name="T16" fmla="*/ 1 w 64"/>
                <a:gd name="T17" fmla="*/ 2 h 53"/>
                <a:gd name="T18" fmla="*/ 1 w 64"/>
                <a:gd name="T19" fmla="*/ 2 h 53"/>
                <a:gd name="T20" fmla="*/ 1 w 64"/>
                <a:gd name="T21" fmla="*/ 2 h 53"/>
                <a:gd name="T22" fmla="*/ 2 w 64"/>
                <a:gd name="T23" fmla="*/ 2 h 53"/>
                <a:gd name="T24" fmla="*/ 2 w 64"/>
                <a:gd name="T25" fmla="*/ 2 h 53"/>
                <a:gd name="T26" fmla="*/ 2 w 64"/>
                <a:gd name="T27" fmla="*/ 1 h 53"/>
                <a:gd name="T28" fmla="*/ 2 w 64"/>
                <a:gd name="T29" fmla="*/ 1 h 53"/>
                <a:gd name="T30" fmla="*/ 2 w 64"/>
                <a:gd name="T31" fmla="*/ 1 h 53"/>
                <a:gd name="T32" fmla="*/ 2 w 64"/>
                <a:gd name="T33" fmla="*/ 1 h 53"/>
                <a:gd name="T34" fmla="*/ 2 w 64"/>
                <a:gd name="T35" fmla="*/ 0 h 53"/>
                <a:gd name="T36" fmla="*/ 2 w 64"/>
                <a:gd name="T37" fmla="*/ 0 h 53"/>
                <a:gd name="T38" fmla="*/ 1 w 64"/>
                <a:gd name="T39" fmla="*/ 0 h 53"/>
                <a:gd name="T40" fmla="*/ 1 w 64"/>
                <a:gd name="T41" fmla="*/ 0 h 53"/>
                <a:gd name="T42" fmla="*/ 1 w 64"/>
                <a:gd name="T43" fmla="*/ 0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53"/>
                <a:gd name="T68" fmla="*/ 64 w 6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53">
                  <a:moveTo>
                    <a:pt x="23" y="0"/>
                  </a:moveTo>
                  <a:lnTo>
                    <a:pt x="18" y="0"/>
                  </a:lnTo>
                  <a:lnTo>
                    <a:pt x="6" y="6"/>
                  </a:lnTo>
                  <a:lnTo>
                    <a:pt x="0" y="12"/>
                  </a:lnTo>
                  <a:lnTo>
                    <a:pt x="0" y="18"/>
                  </a:lnTo>
                  <a:lnTo>
                    <a:pt x="0" y="24"/>
                  </a:lnTo>
                  <a:lnTo>
                    <a:pt x="0" y="29"/>
                  </a:lnTo>
                  <a:lnTo>
                    <a:pt x="12" y="42"/>
                  </a:lnTo>
                  <a:lnTo>
                    <a:pt x="18" y="47"/>
                  </a:lnTo>
                  <a:lnTo>
                    <a:pt x="23" y="53"/>
                  </a:lnTo>
                  <a:lnTo>
                    <a:pt x="40" y="53"/>
                  </a:lnTo>
                  <a:lnTo>
                    <a:pt x="46" y="53"/>
                  </a:lnTo>
                  <a:lnTo>
                    <a:pt x="58" y="47"/>
                  </a:lnTo>
                  <a:lnTo>
                    <a:pt x="64" y="42"/>
                  </a:lnTo>
                  <a:lnTo>
                    <a:pt x="64" y="35"/>
                  </a:lnTo>
                  <a:lnTo>
                    <a:pt x="64" y="29"/>
                  </a:lnTo>
                  <a:lnTo>
                    <a:pt x="58" y="18"/>
                  </a:lnTo>
                  <a:lnTo>
                    <a:pt x="52" y="12"/>
                  </a:lnTo>
                  <a:lnTo>
                    <a:pt x="46" y="6"/>
                  </a:lnTo>
                  <a:lnTo>
                    <a:pt x="34" y="6"/>
                  </a:lnTo>
                  <a:lnTo>
                    <a:pt x="29" y="0"/>
                  </a:lnTo>
                  <a:lnTo>
                    <a:pt x="23" y="0"/>
                  </a:lnTo>
                  <a:close/>
                </a:path>
              </a:pathLst>
            </a:custGeom>
            <a:solidFill>
              <a:srgbClr val="FFFFFF"/>
            </a:solidFill>
            <a:ln w="9525">
              <a:noFill/>
              <a:round/>
              <a:headEnd/>
              <a:tailEnd/>
            </a:ln>
          </p:spPr>
          <p:txBody>
            <a:bodyPr/>
            <a:lstStyle/>
            <a:p>
              <a:endParaRPr lang="en-US"/>
            </a:p>
          </p:txBody>
        </p:sp>
        <p:sp>
          <p:nvSpPr>
            <p:cNvPr id="69" name="Freeform 145"/>
            <p:cNvSpPr>
              <a:spLocks/>
            </p:cNvSpPr>
            <p:nvPr/>
          </p:nvSpPr>
          <p:spPr bwMode="auto">
            <a:xfrm>
              <a:off x="4755" y="2693"/>
              <a:ext cx="28" cy="18"/>
            </a:xfrm>
            <a:custGeom>
              <a:avLst/>
              <a:gdLst>
                <a:gd name="T0" fmla="*/ 2 w 86"/>
                <a:gd name="T1" fmla="*/ 0 h 52"/>
                <a:gd name="T2" fmla="*/ 2 w 86"/>
                <a:gd name="T3" fmla="*/ 0 h 52"/>
                <a:gd name="T4" fmla="*/ 2 w 86"/>
                <a:gd name="T5" fmla="*/ 0 h 52"/>
                <a:gd name="T6" fmla="*/ 1 w 86"/>
                <a:gd name="T7" fmla="*/ 0 h 52"/>
                <a:gd name="T8" fmla="*/ 0 w 86"/>
                <a:gd name="T9" fmla="*/ 0 h 52"/>
                <a:gd name="T10" fmla="*/ 0 w 86"/>
                <a:gd name="T11" fmla="*/ 0 h 52"/>
                <a:gd name="T12" fmla="*/ 0 w 86"/>
                <a:gd name="T13" fmla="*/ 0 h 52"/>
                <a:gd name="T14" fmla="*/ 0 w 86"/>
                <a:gd name="T15" fmla="*/ 1 h 52"/>
                <a:gd name="T16" fmla="*/ 0 w 86"/>
                <a:gd name="T17" fmla="*/ 1 h 52"/>
                <a:gd name="T18" fmla="*/ 0 w 86"/>
                <a:gd name="T19" fmla="*/ 2 h 52"/>
                <a:gd name="T20" fmla="*/ 0 w 86"/>
                <a:gd name="T21" fmla="*/ 2 h 52"/>
                <a:gd name="T22" fmla="*/ 1 w 86"/>
                <a:gd name="T23" fmla="*/ 2 h 52"/>
                <a:gd name="T24" fmla="*/ 1 w 86"/>
                <a:gd name="T25" fmla="*/ 2 h 52"/>
                <a:gd name="T26" fmla="*/ 2 w 86"/>
                <a:gd name="T27" fmla="*/ 2 h 52"/>
                <a:gd name="T28" fmla="*/ 2 w 86"/>
                <a:gd name="T29" fmla="*/ 2 h 52"/>
                <a:gd name="T30" fmla="*/ 3 w 86"/>
                <a:gd name="T31" fmla="*/ 1 h 52"/>
                <a:gd name="T32" fmla="*/ 3 w 86"/>
                <a:gd name="T33" fmla="*/ 1 h 52"/>
                <a:gd name="T34" fmla="*/ 3 w 86"/>
                <a:gd name="T35" fmla="*/ 1 h 52"/>
                <a:gd name="T36" fmla="*/ 3 w 86"/>
                <a:gd name="T37" fmla="*/ 0 h 52"/>
                <a:gd name="T38" fmla="*/ 3 w 86"/>
                <a:gd name="T39" fmla="*/ 0 h 52"/>
                <a:gd name="T40" fmla="*/ 3 w 86"/>
                <a:gd name="T41" fmla="*/ 0 h 52"/>
                <a:gd name="T42" fmla="*/ 2 w 86"/>
                <a:gd name="T43" fmla="*/ 0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2"/>
                <a:gd name="T68" fmla="*/ 86 w 86"/>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2">
                  <a:moveTo>
                    <a:pt x="69" y="6"/>
                  </a:moveTo>
                  <a:lnTo>
                    <a:pt x="57" y="0"/>
                  </a:lnTo>
                  <a:lnTo>
                    <a:pt x="46" y="0"/>
                  </a:lnTo>
                  <a:lnTo>
                    <a:pt x="29" y="0"/>
                  </a:lnTo>
                  <a:lnTo>
                    <a:pt x="11" y="0"/>
                  </a:lnTo>
                  <a:lnTo>
                    <a:pt x="5" y="6"/>
                  </a:lnTo>
                  <a:lnTo>
                    <a:pt x="0" y="12"/>
                  </a:lnTo>
                  <a:lnTo>
                    <a:pt x="0" y="23"/>
                  </a:lnTo>
                  <a:lnTo>
                    <a:pt x="0" y="35"/>
                  </a:lnTo>
                  <a:lnTo>
                    <a:pt x="5" y="41"/>
                  </a:lnTo>
                  <a:lnTo>
                    <a:pt x="11" y="47"/>
                  </a:lnTo>
                  <a:lnTo>
                    <a:pt x="23" y="52"/>
                  </a:lnTo>
                  <a:lnTo>
                    <a:pt x="40" y="47"/>
                  </a:lnTo>
                  <a:lnTo>
                    <a:pt x="51" y="47"/>
                  </a:lnTo>
                  <a:lnTo>
                    <a:pt x="69" y="41"/>
                  </a:lnTo>
                  <a:lnTo>
                    <a:pt x="75" y="29"/>
                  </a:lnTo>
                  <a:lnTo>
                    <a:pt x="86" y="23"/>
                  </a:lnTo>
                  <a:lnTo>
                    <a:pt x="86" y="18"/>
                  </a:lnTo>
                  <a:lnTo>
                    <a:pt x="86" y="12"/>
                  </a:lnTo>
                  <a:lnTo>
                    <a:pt x="81" y="12"/>
                  </a:lnTo>
                  <a:lnTo>
                    <a:pt x="75" y="6"/>
                  </a:lnTo>
                  <a:lnTo>
                    <a:pt x="69" y="6"/>
                  </a:lnTo>
                  <a:close/>
                </a:path>
              </a:pathLst>
            </a:custGeom>
            <a:solidFill>
              <a:srgbClr val="FFFFFF"/>
            </a:solidFill>
            <a:ln w="9525">
              <a:noFill/>
              <a:round/>
              <a:headEnd/>
              <a:tailEnd/>
            </a:ln>
          </p:spPr>
          <p:txBody>
            <a:bodyPr/>
            <a:lstStyle/>
            <a:p>
              <a:endParaRPr lang="en-US"/>
            </a:p>
          </p:txBody>
        </p:sp>
        <p:sp>
          <p:nvSpPr>
            <p:cNvPr id="70" name="Freeform 146"/>
            <p:cNvSpPr>
              <a:spLocks/>
            </p:cNvSpPr>
            <p:nvPr/>
          </p:nvSpPr>
          <p:spPr bwMode="auto">
            <a:xfrm>
              <a:off x="5127" y="2678"/>
              <a:ext cx="438" cy="542"/>
            </a:xfrm>
            <a:custGeom>
              <a:avLst/>
              <a:gdLst>
                <a:gd name="T0" fmla="*/ 27 w 1314"/>
                <a:gd name="T1" fmla="*/ 4 h 1625"/>
                <a:gd name="T2" fmla="*/ 23 w 1314"/>
                <a:gd name="T3" fmla="*/ 5 h 1625"/>
                <a:gd name="T4" fmla="*/ 21 w 1314"/>
                <a:gd name="T5" fmla="*/ 9 h 1625"/>
                <a:gd name="T6" fmla="*/ 18 w 1314"/>
                <a:gd name="T7" fmla="*/ 6 h 1625"/>
                <a:gd name="T8" fmla="*/ 15 w 1314"/>
                <a:gd name="T9" fmla="*/ 5 h 1625"/>
                <a:gd name="T10" fmla="*/ 13 w 1314"/>
                <a:gd name="T11" fmla="*/ 5 h 1625"/>
                <a:gd name="T12" fmla="*/ 11 w 1314"/>
                <a:gd name="T13" fmla="*/ 6 h 1625"/>
                <a:gd name="T14" fmla="*/ 9 w 1314"/>
                <a:gd name="T15" fmla="*/ 9 h 1625"/>
                <a:gd name="T16" fmla="*/ 8 w 1314"/>
                <a:gd name="T17" fmla="*/ 13 h 1625"/>
                <a:gd name="T18" fmla="*/ 9 w 1314"/>
                <a:gd name="T19" fmla="*/ 17 h 1625"/>
                <a:gd name="T20" fmla="*/ 9 w 1314"/>
                <a:gd name="T21" fmla="*/ 19 h 1625"/>
                <a:gd name="T22" fmla="*/ 7 w 1314"/>
                <a:gd name="T23" fmla="*/ 20 h 1625"/>
                <a:gd name="T24" fmla="*/ 4 w 1314"/>
                <a:gd name="T25" fmla="*/ 24 h 1625"/>
                <a:gd name="T26" fmla="*/ 2 w 1314"/>
                <a:gd name="T27" fmla="*/ 27 h 1625"/>
                <a:gd name="T28" fmla="*/ 1 w 1314"/>
                <a:gd name="T29" fmla="*/ 29 h 1625"/>
                <a:gd name="T30" fmla="*/ 1 w 1314"/>
                <a:gd name="T31" fmla="*/ 32 h 1625"/>
                <a:gd name="T32" fmla="*/ 1 w 1314"/>
                <a:gd name="T33" fmla="*/ 35 h 1625"/>
                <a:gd name="T34" fmla="*/ 2 w 1314"/>
                <a:gd name="T35" fmla="*/ 38 h 1625"/>
                <a:gd name="T36" fmla="*/ 0 w 1314"/>
                <a:gd name="T37" fmla="*/ 40 h 1625"/>
                <a:gd name="T38" fmla="*/ 0 w 1314"/>
                <a:gd name="T39" fmla="*/ 43 h 1625"/>
                <a:gd name="T40" fmla="*/ 0 w 1314"/>
                <a:gd name="T41" fmla="*/ 45 h 1625"/>
                <a:gd name="T42" fmla="*/ 2 w 1314"/>
                <a:gd name="T43" fmla="*/ 46 h 1625"/>
                <a:gd name="T44" fmla="*/ 3 w 1314"/>
                <a:gd name="T45" fmla="*/ 47 h 1625"/>
                <a:gd name="T46" fmla="*/ 4 w 1314"/>
                <a:gd name="T47" fmla="*/ 48 h 1625"/>
                <a:gd name="T48" fmla="*/ 3 w 1314"/>
                <a:gd name="T49" fmla="*/ 50 h 1625"/>
                <a:gd name="T50" fmla="*/ 2 w 1314"/>
                <a:gd name="T51" fmla="*/ 52 h 1625"/>
                <a:gd name="T52" fmla="*/ 2 w 1314"/>
                <a:gd name="T53" fmla="*/ 55 h 1625"/>
                <a:gd name="T54" fmla="*/ 3 w 1314"/>
                <a:gd name="T55" fmla="*/ 57 h 1625"/>
                <a:gd name="T56" fmla="*/ 5 w 1314"/>
                <a:gd name="T57" fmla="*/ 59 h 1625"/>
                <a:gd name="T58" fmla="*/ 10 w 1314"/>
                <a:gd name="T59" fmla="*/ 60 h 1625"/>
                <a:gd name="T60" fmla="*/ 14 w 1314"/>
                <a:gd name="T61" fmla="*/ 59 h 1625"/>
                <a:gd name="T62" fmla="*/ 19 w 1314"/>
                <a:gd name="T63" fmla="*/ 57 h 1625"/>
                <a:gd name="T64" fmla="*/ 23 w 1314"/>
                <a:gd name="T65" fmla="*/ 57 h 1625"/>
                <a:gd name="T66" fmla="*/ 26 w 1314"/>
                <a:gd name="T67" fmla="*/ 56 h 1625"/>
                <a:gd name="T68" fmla="*/ 29 w 1314"/>
                <a:gd name="T69" fmla="*/ 54 h 1625"/>
                <a:gd name="T70" fmla="*/ 35 w 1314"/>
                <a:gd name="T71" fmla="*/ 56 h 1625"/>
                <a:gd name="T72" fmla="*/ 41 w 1314"/>
                <a:gd name="T73" fmla="*/ 56 h 1625"/>
                <a:gd name="T74" fmla="*/ 44 w 1314"/>
                <a:gd name="T75" fmla="*/ 54 h 1625"/>
                <a:gd name="T76" fmla="*/ 47 w 1314"/>
                <a:gd name="T77" fmla="*/ 52 h 1625"/>
                <a:gd name="T78" fmla="*/ 48 w 1314"/>
                <a:gd name="T79" fmla="*/ 48 h 1625"/>
                <a:gd name="T80" fmla="*/ 47 w 1314"/>
                <a:gd name="T81" fmla="*/ 45 h 1625"/>
                <a:gd name="T82" fmla="*/ 46 w 1314"/>
                <a:gd name="T83" fmla="*/ 42 h 1625"/>
                <a:gd name="T84" fmla="*/ 48 w 1314"/>
                <a:gd name="T85" fmla="*/ 39 h 1625"/>
                <a:gd name="T86" fmla="*/ 49 w 1314"/>
                <a:gd name="T87" fmla="*/ 36 h 1625"/>
                <a:gd name="T88" fmla="*/ 48 w 1314"/>
                <a:gd name="T89" fmla="*/ 34 h 1625"/>
                <a:gd name="T90" fmla="*/ 47 w 1314"/>
                <a:gd name="T91" fmla="*/ 31 h 1625"/>
                <a:gd name="T92" fmla="*/ 44 w 1314"/>
                <a:gd name="T93" fmla="*/ 29 h 1625"/>
                <a:gd name="T94" fmla="*/ 47 w 1314"/>
                <a:gd name="T95" fmla="*/ 27 h 1625"/>
                <a:gd name="T96" fmla="*/ 47 w 1314"/>
                <a:gd name="T97" fmla="*/ 25 h 1625"/>
                <a:gd name="T98" fmla="*/ 47 w 1314"/>
                <a:gd name="T99" fmla="*/ 22 h 1625"/>
                <a:gd name="T100" fmla="*/ 46 w 1314"/>
                <a:gd name="T101" fmla="*/ 18 h 1625"/>
                <a:gd name="T102" fmla="*/ 45 w 1314"/>
                <a:gd name="T103" fmla="*/ 15 h 1625"/>
                <a:gd name="T104" fmla="*/ 45 w 1314"/>
                <a:gd name="T105" fmla="*/ 13 h 1625"/>
                <a:gd name="T106" fmla="*/ 46 w 1314"/>
                <a:gd name="T107" fmla="*/ 10 h 1625"/>
                <a:gd name="T108" fmla="*/ 45 w 1314"/>
                <a:gd name="T109" fmla="*/ 6 h 1625"/>
                <a:gd name="T110" fmla="*/ 44 w 1314"/>
                <a:gd name="T111" fmla="*/ 3 h 1625"/>
                <a:gd name="T112" fmla="*/ 42 w 1314"/>
                <a:gd name="T113" fmla="*/ 1 h 1625"/>
                <a:gd name="T114" fmla="*/ 39 w 1314"/>
                <a:gd name="T115" fmla="*/ 0 h 1625"/>
                <a:gd name="T116" fmla="*/ 37 w 1314"/>
                <a:gd name="T117" fmla="*/ 0 h 1625"/>
                <a:gd name="T118" fmla="*/ 35 w 1314"/>
                <a:gd name="T119" fmla="*/ 0 h 1625"/>
                <a:gd name="T120" fmla="*/ 32 w 1314"/>
                <a:gd name="T121" fmla="*/ 1 h 1625"/>
                <a:gd name="T122" fmla="*/ 31 w 1314"/>
                <a:gd name="T123" fmla="*/ 2 h 1625"/>
                <a:gd name="T124" fmla="*/ 29 w 1314"/>
                <a:gd name="T125" fmla="*/ 4 h 16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14"/>
                <a:gd name="T190" fmla="*/ 0 h 1625"/>
                <a:gd name="T191" fmla="*/ 1314 w 1314"/>
                <a:gd name="T192" fmla="*/ 1625 h 16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14" h="1625">
                  <a:moveTo>
                    <a:pt x="796" y="111"/>
                  </a:moveTo>
                  <a:lnTo>
                    <a:pt x="767" y="104"/>
                  </a:lnTo>
                  <a:lnTo>
                    <a:pt x="732" y="104"/>
                  </a:lnTo>
                  <a:lnTo>
                    <a:pt x="697" y="111"/>
                  </a:lnTo>
                  <a:lnTo>
                    <a:pt x="663" y="122"/>
                  </a:lnTo>
                  <a:lnTo>
                    <a:pt x="634" y="139"/>
                  </a:lnTo>
                  <a:lnTo>
                    <a:pt x="605" y="162"/>
                  </a:lnTo>
                  <a:lnTo>
                    <a:pt x="582" y="198"/>
                  </a:lnTo>
                  <a:lnTo>
                    <a:pt x="559" y="233"/>
                  </a:lnTo>
                  <a:lnTo>
                    <a:pt x="542" y="203"/>
                  </a:lnTo>
                  <a:lnTo>
                    <a:pt x="513" y="174"/>
                  </a:lnTo>
                  <a:lnTo>
                    <a:pt x="484" y="157"/>
                  </a:lnTo>
                  <a:lnTo>
                    <a:pt x="456" y="139"/>
                  </a:lnTo>
                  <a:lnTo>
                    <a:pt x="433" y="139"/>
                  </a:lnTo>
                  <a:lnTo>
                    <a:pt x="410" y="133"/>
                  </a:lnTo>
                  <a:lnTo>
                    <a:pt x="398" y="133"/>
                  </a:lnTo>
                  <a:lnTo>
                    <a:pt x="369" y="139"/>
                  </a:lnTo>
                  <a:lnTo>
                    <a:pt x="352" y="139"/>
                  </a:lnTo>
                  <a:lnTo>
                    <a:pt x="329" y="152"/>
                  </a:lnTo>
                  <a:lnTo>
                    <a:pt x="306" y="162"/>
                  </a:lnTo>
                  <a:lnTo>
                    <a:pt x="288" y="174"/>
                  </a:lnTo>
                  <a:lnTo>
                    <a:pt x="271" y="192"/>
                  </a:lnTo>
                  <a:lnTo>
                    <a:pt x="254" y="214"/>
                  </a:lnTo>
                  <a:lnTo>
                    <a:pt x="237" y="244"/>
                  </a:lnTo>
                  <a:lnTo>
                    <a:pt x="225" y="273"/>
                  </a:lnTo>
                  <a:lnTo>
                    <a:pt x="214" y="308"/>
                  </a:lnTo>
                  <a:lnTo>
                    <a:pt x="214" y="343"/>
                  </a:lnTo>
                  <a:lnTo>
                    <a:pt x="214" y="377"/>
                  </a:lnTo>
                  <a:lnTo>
                    <a:pt x="225" y="412"/>
                  </a:lnTo>
                  <a:lnTo>
                    <a:pt x="242" y="465"/>
                  </a:lnTo>
                  <a:lnTo>
                    <a:pt x="254" y="481"/>
                  </a:lnTo>
                  <a:lnTo>
                    <a:pt x="254" y="493"/>
                  </a:lnTo>
                  <a:lnTo>
                    <a:pt x="254" y="506"/>
                  </a:lnTo>
                  <a:lnTo>
                    <a:pt x="242" y="516"/>
                  </a:lnTo>
                  <a:lnTo>
                    <a:pt x="225" y="528"/>
                  </a:lnTo>
                  <a:lnTo>
                    <a:pt x="196" y="552"/>
                  </a:lnTo>
                  <a:lnTo>
                    <a:pt x="144" y="598"/>
                  </a:lnTo>
                  <a:lnTo>
                    <a:pt x="109" y="633"/>
                  </a:lnTo>
                  <a:lnTo>
                    <a:pt x="98" y="656"/>
                  </a:lnTo>
                  <a:lnTo>
                    <a:pt x="81" y="673"/>
                  </a:lnTo>
                  <a:lnTo>
                    <a:pt x="68" y="697"/>
                  </a:lnTo>
                  <a:lnTo>
                    <a:pt x="58" y="720"/>
                  </a:lnTo>
                  <a:lnTo>
                    <a:pt x="52" y="743"/>
                  </a:lnTo>
                  <a:lnTo>
                    <a:pt x="41" y="773"/>
                  </a:lnTo>
                  <a:lnTo>
                    <a:pt x="35" y="795"/>
                  </a:lnTo>
                  <a:lnTo>
                    <a:pt x="29" y="819"/>
                  </a:lnTo>
                  <a:lnTo>
                    <a:pt x="29" y="848"/>
                  </a:lnTo>
                  <a:lnTo>
                    <a:pt x="22" y="876"/>
                  </a:lnTo>
                  <a:lnTo>
                    <a:pt x="22" y="906"/>
                  </a:lnTo>
                  <a:lnTo>
                    <a:pt x="22" y="935"/>
                  </a:lnTo>
                  <a:lnTo>
                    <a:pt x="35" y="957"/>
                  </a:lnTo>
                  <a:lnTo>
                    <a:pt x="35" y="987"/>
                  </a:lnTo>
                  <a:lnTo>
                    <a:pt x="46" y="1010"/>
                  </a:lnTo>
                  <a:lnTo>
                    <a:pt x="58" y="1027"/>
                  </a:lnTo>
                  <a:lnTo>
                    <a:pt x="41" y="1045"/>
                  </a:lnTo>
                  <a:lnTo>
                    <a:pt x="22" y="1068"/>
                  </a:lnTo>
                  <a:lnTo>
                    <a:pt x="12" y="1091"/>
                  </a:lnTo>
                  <a:lnTo>
                    <a:pt x="6" y="1108"/>
                  </a:lnTo>
                  <a:lnTo>
                    <a:pt x="0" y="1132"/>
                  </a:lnTo>
                  <a:lnTo>
                    <a:pt x="0" y="1156"/>
                  </a:lnTo>
                  <a:lnTo>
                    <a:pt x="0" y="1184"/>
                  </a:lnTo>
                  <a:lnTo>
                    <a:pt x="6" y="1202"/>
                  </a:lnTo>
                  <a:lnTo>
                    <a:pt x="12" y="1219"/>
                  </a:lnTo>
                  <a:lnTo>
                    <a:pt x="22" y="1230"/>
                  </a:lnTo>
                  <a:lnTo>
                    <a:pt x="29" y="1243"/>
                  </a:lnTo>
                  <a:lnTo>
                    <a:pt x="41" y="1254"/>
                  </a:lnTo>
                  <a:lnTo>
                    <a:pt x="58" y="1265"/>
                  </a:lnTo>
                  <a:lnTo>
                    <a:pt x="68" y="1270"/>
                  </a:lnTo>
                  <a:lnTo>
                    <a:pt x="87" y="1277"/>
                  </a:lnTo>
                  <a:lnTo>
                    <a:pt x="104" y="1277"/>
                  </a:lnTo>
                  <a:lnTo>
                    <a:pt x="121" y="1277"/>
                  </a:lnTo>
                  <a:lnTo>
                    <a:pt x="116" y="1289"/>
                  </a:lnTo>
                  <a:lnTo>
                    <a:pt x="98" y="1312"/>
                  </a:lnTo>
                  <a:lnTo>
                    <a:pt x="81" y="1329"/>
                  </a:lnTo>
                  <a:lnTo>
                    <a:pt x="68" y="1347"/>
                  </a:lnTo>
                  <a:lnTo>
                    <a:pt x="58" y="1370"/>
                  </a:lnTo>
                  <a:lnTo>
                    <a:pt x="52" y="1388"/>
                  </a:lnTo>
                  <a:lnTo>
                    <a:pt x="46" y="1410"/>
                  </a:lnTo>
                  <a:lnTo>
                    <a:pt x="41" y="1429"/>
                  </a:lnTo>
                  <a:lnTo>
                    <a:pt x="41" y="1451"/>
                  </a:lnTo>
                  <a:lnTo>
                    <a:pt x="41" y="1475"/>
                  </a:lnTo>
                  <a:lnTo>
                    <a:pt x="46" y="1504"/>
                  </a:lnTo>
                  <a:lnTo>
                    <a:pt x="52" y="1527"/>
                  </a:lnTo>
                  <a:lnTo>
                    <a:pt x="68" y="1550"/>
                  </a:lnTo>
                  <a:lnTo>
                    <a:pt x="87" y="1573"/>
                  </a:lnTo>
                  <a:lnTo>
                    <a:pt x="109" y="1591"/>
                  </a:lnTo>
                  <a:lnTo>
                    <a:pt x="139" y="1602"/>
                  </a:lnTo>
                  <a:lnTo>
                    <a:pt x="167" y="1614"/>
                  </a:lnTo>
                  <a:lnTo>
                    <a:pt x="214" y="1625"/>
                  </a:lnTo>
                  <a:lnTo>
                    <a:pt x="260" y="1625"/>
                  </a:lnTo>
                  <a:lnTo>
                    <a:pt x="306" y="1619"/>
                  </a:lnTo>
                  <a:lnTo>
                    <a:pt x="340" y="1614"/>
                  </a:lnTo>
                  <a:lnTo>
                    <a:pt x="375" y="1602"/>
                  </a:lnTo>
                  <a:lnTo>
                    <a:pt x="415" y="1585"/>
                  </a:lnTo>
                  <a:lnTo>
                    <a:pt x="444" y="1573"/>
                  </a:lnTo>
                  <a:lnTo>
                    <a:pt x="502" y="1538"/>
                  </a:lnTo>
                  <a:lnTo>
                    <a:pt x="536" y="1516"/>
                  </a:lnTo>
                  <a:lnTo>
                    <a:pt x="588" y="1521"/>
                  </a:lnTo>
                  <a:lnTo>
                    <a:pt x="623" y="1527"/>
                  </a:lnTo>
                  <a:lnTo>
                    <a:pt x="651" y="1527"/>
                  </a:lnTo>
                  <a:lnTo>
                    <a:pt x="680" y="1521"/>
                  </a:lnTo>
                  <a:lnTo>
                    <a:pt x="703" y="1510"/>
                  </a:lnTo>
                  <a:lnTo>
                    <a:pt x="727" y="1491"/>
                  </a:lnTo>
                  <a:lnTo>
                    <a:pt x="755" y="1475"/>
                  </a:lnTo>
                  <a:lnTo>
                    <a:pt x="784" y="1445"/>
                  </a:lnTo>
                  <a:lnTo>
                    <a:pt x="848" y="1469"/>
                  </a:lnTo>
                  <a:lnTo>
                    <a:pt x="899" y="1491"/>
                  </a:lnTo>
                  <a:lnTo>
                    <a:pt x="957" y="1504"/>
                  </a:lnTo>
                  <a:lnTo>
                    <a:pt x="1009" y="1510"/>
                  </a:lnTo>
                  <a:lnTo>
                    <a:pt x="1055" y="1510"/>
                  </a:lnTo>
                  <a:lnTo>
                    <a:pt x="1095" y="1504"/>
                  </a:lnTo>
                  <a:lnTo>
                    <a:pt x="1136" y="1497"/>
                  </a:lnTo>
                  <a:lnTo>
                    <a:pt x="1170" y="1486"/>
                  </a:lnTo>
                  <a:lnTo>
                    <a:pt x="1199" y="1469"/>
                  </a:lnTo>
                  <a:lnTo>
                    <a:pt x="1228" y="1445"/>
                  </a:lnTo>
                  <a:lnTo>
                    <a:pt x="1251" y="1422"/>
                  </a:lnTo>
                  <a:lnTo>
                    <a:pt x="1268" y="1394"/>
                  </a:lnTo>
                  <a:lnTo>
                    <a:pt x="1286" y="1358"/>
                  </a:lnTo>
                  <a:lnTo>
                    <a:pt x="1291" y="1324"/>
                  </a:lnTo>
                  <a:lnTo>
                    <a:pt x="1297" y="1289"/>
                  </a:lnTo>
                  <a:lnTo>
                    <a:pt x="1291" y="1260"/>
                  </a:lnTo>
                  <a:lnTo>
                    <a:pt x="1280" y="1224"/>
                  </a:lnTo>
                  <a:lnTo>
                    <a:pt x="1263" y="1202"/>
                  </a:lnTo>
                  <a:lnTo>
                    <a:pt x="1240" y="1173"/>
                  </a:lnTo>
                  <a:lnTo>
                    <a:pt x="1205" y="1143"/>
                  </a:lnTo>
                  <a:lnTo>
                    <a:pt x="1234" y="1127"/>
                  </a:lnTo>
                  <a:lnTo>
                    <a:pt x="1257" y="1097"/>
                  </a:lnTo>
                  <a:lnTo>
                    <a:pt x="1274" y="1074"/>
                  </a:lnTo>
                  <a:lnTo>
                    <a:pt x="1291" y="1051"/>
                  </a:lnTo>
                  <a:lnTo>
                    <a:pt x="1303" y="1027"/>
                  </a:lnTo>
                  <a:lnTo>
                    <a:pt x="1309" y="1004"/>
                  </a:lnTo>
                  <a:lnTo>
                    <a:pt x="1314" y="975"/>
                  </a:lnTo>
                  <a:lnTo>
                    <a:pt x="1314" y="952"/>
                  </a:lnTo>
                  <a:lnTo>
                    <a:pt x="1314" y="929"/>
                  </a:lnTo>
                  <a:lnTo>
                    <a:pt x="1303" y="906"/>
                  </a:lnTo>
                  <a:lnTo>
                    <a:pt x="1297" y="882"/>
                  </a:lnTo>
                  <a:lnTo>
                    <a:pt x="1280" y="860"/>
                  </a:lnTo>
                  <a:lnTo>
                    <a:pt x="1268" y="841"/>
                  </a:lnTo>
                  <a:lnTo>
                    <a:pt x="1245" y="824"/>
                  </a:lnTo>
                  <a:lnTo>
                    <a:pt x="1228" y="807"/>
                  </a:lnTo>
                  <a:lnTo>
                    <a:pt x="1199" y="789"/>
                  </a:lnTo>
                  <a:lnTo>
                    <a:pt x="1222" y="773"/>
                  </a:lnTo>
                  <a:lnTo>
                    <a:pt x="1240" y="754"/>
                  </a:lnTo>
                  <a:lnTo>
                    <a:pt x="1257" y="732"/>
                  </a:lnTo>
                  <a:lnTo>
                    <a:pt x="1268" y="708"/>
                  </a:lnTo>
                  <a:lnTo>
                    <a:pt x="1274" y="685"/>
                  </a:lnTo>
                  <a:lnTo>
                    <a:pt x="1280" y="662"/>
                  </a:lnTo>
                  <a:lnTo>
                    <a:pt x="1280" y="639"/>
                  </a:lnTo>
                  <a:lnTo>
                    <a:pt x="1286" y="616"/>
                  </a:lnTo>
                  <a:lnTo>
                    <a:pt x="1280" y="587"/>
                  </a:lnTo>
                  <a:lnTo>
                    <a:pt x="1274" y="552"/>
                  </a:lnTo>
                  <a:lnTo>
                    <a:pt x="1263" y="522"/>
                  </a:lnTo>
                  <a:lnTo>
                    <a:pt x="1251" y="493"/>
                  </a:lnTo>
                  <a:lnTo>
                    <a:pt x="1240" y="465"/>
                  </a:lnTo>
                  <a:lnTo>
                    <a:pt x="1222" y="441"/>
                  </a:lnTo>
                  <a:lnTo>
                    <a:pt x="1211" y="418"/>
                  </a:lnTo>
                  <a:lnTo>
                    <a:pt x="1188" y="395"/>
                  </a:lnTo>
                  <a:lnTo>
                    <a:pt x="1199" y="383"/>
                  </a:lnTo>
                  <a:lnTo>
                    <a:pt x="1216" y="348"/>
                  </a:lnTo>
                  <a:lnTo>
                    <a:pt x="1234" y="319"/>
                  </a:lnTo>
                  <a:lnTo>
                    <a:pt x="1240" y="290"/>
                  </a:lnTo>
                  <a:lnTo>
                    <a:pt x="1240" y="260"/>
                  </a:lnTo>
                  <a:lnTo>
                    <a:pt x="1240" y="227"/>
                  </a:lnTo>
                  <a:lnTo>
                    <a:pt x="1240" y="198"/>
                  </a:lnTo>
                  <a:lnTo>
                    <a:pt x="1228" y="168"/>
                  </a:lnTo>
                  <a:lnTo>
                    <a:pt x="1222" y="145"/>
                  </a:lnTo>
                  <a:lnTo>
                    <a:pt x="1205" y="116"/>
                  </a:lnTo>
                  <a:lnTo>
                    <a:pt x="1194" y="93"/>
                  </a:lnTo>
                  <a:lnTo>
                    <a:pt x="1176" y="69"/>
                  </a:lnTo>
                  <a:lnTo>
                    <a:pt x="1153" y="52"/>
                  </a:lnTo>
                  <a:lnTo>
                    <a:pt x="1136" y="28"/>
                  </a:lnTo>
                  <a:lnTo>
                    <a:pt x="1107" y="17"/>
                  </a:lnTo>
                  <a:lnTo>
                    <a:pt x="1084" y="6"/>
                  </a:lnTo>
                  <a:lnTo>
                    <a:pt x="1061" y="6"/>
                  </a:lnTo>
                  <a:lnTo>
                    <a:pt x="1038" y="0"/>
                  </a:lnTo>
                  <a:lnTo>
                    <a:pt x="1015" y="0"/>
                  </a:lnTo>
                  <a:lnTo>
                    <a:pt x="997" y="0"/>
                  </a:lnTo>
                  <a:lnTo>
                    <a:pt x="980" y="0"/>
                  </a:lnTo>
                  <a:lnTo>
                    <a:pt x="957" y="0"/>
                  </a:lnTo>
                  <a:lnTo>
                    <a:pt x="934" y="6"/>
                  </a:lnTo>
                  <a:lnTo>
                    <a:pt x="917" y="12"/>
                  </a:lnTo>
                  <a:lnTo>
                    <a:pt x="894" y="17"/>
                  </a:lnTo>
                  <a:lnTo>
                    <a:pt x="876" y="23"/>
                  </a:lnTo>
                  <a:lnTo>
                    <a:pt x="859" y="35"/>
                  </a:lnTo>
                  <a:lnTo>
                    <a:pt x="842" y="46"/>
                  </a:lnTo>
                  <a:lnTo>
                    <a:pt x="830" y="64"/>
                  </a:lnTo>
                  <a:lnTo>
                    <a:pt x="813" y="75"/>
                  </a:lnTo>
                  <a:lnTo>
                    <a:pt x="801" y="93"/>
                  </a:lnTo>
                  <a:lnTo>
                    <a:pt x="796" y="111"/>
                  </a:lnTo>
                  <a:close/>
                </a:path>
              </a:pathLst>
            </a:custGeom>
            <a:solidFill>
              <a:srgbClr val="2D0000"/>
            </a:solidFill>
            <a:ln w="9525">
              <a:noFill/>
              <a:round/>
              <a:headEnd/>
              <a:tailEnd/>
            </a:ln>
          </p:spPr>
          <p:txBody>
            <a:bodyPr/>
            <a:lstStyle/>
            <a:p>
              <a:endParaRPr lang="en-US"/>
            </a:p>
          </p:txBody>
        </p:sp>
        <p:sp>
          <p:nvSpPr>
            <p:cNvPr id="71" name="Freeform 147"/>
            <p:cNvSpPr>
              <a:spLocks/>
            </p:cNvSpPr>
            <p:nvPr/>
          </p:nvSpPr>
          <p:spPr bwMode="auto">
            <a:xfrm>
              <a:off x="5404" y="2690"/>
              <a:ext cx="123" cy="112"/>
            </a:xfrm>
            <a:custGeom>
              <a:avLst/>
              <a:gdLst>
                <a:gd name="T0" fmla="*/ 8 w 369"/>
                <a:gd name="T1" fmla="*/ 0 h 336"/>
                <a:gd name="T2" fmla="*/ 8 w 369"/>
                <a:gd name="T3" fmla="*/ 0 h 336"/>
                <a:gd name="T4" fmla="*/ 7 w 369"/>
                <a:gd name="T5" fmla="*/ 0 h 336"/>
                <a:gd name="T6" fmla="*/ 6 w 369"/>
                <a:gd name="T7" fmla="*/ 0 h 336"/>
                <a:gd name="T8" fmla="*/ 5 w 369"/>
                <a:gd name="T9" fmla="*/ 0 h 336"/>
                <a:gd name="T10" fmla="*/ 4 w 369"/>
                <a:gd name="T11" fmla="*/ 0 h 336"/>
                <a:gd name="T12" fmla="*/ 3 w 369"/>
                <a:gd name="T13" fmla="*/ 0 h 336"/>
                <a:gd name="T14" fmla="*/ 3 w 369"/>
                <a:gd name="T15" fmla="*/ 1 h 336"/>
                <a:gd name="T16" fmla="*/ 2 w 369"/>
                <a:gd name="T17" fmla="*/ 1 h 336"/>
                <a:gd name="T18" fmla="*/ 1 w 369"/>
                <a:gd name="T19" fmla="*/ 2 h 336"/>
                <a:gd name="T20" fmla="*/ 0 w 369"/>
                <a:gd name="T21" fmla="*/ 3 h 336"/>
                <a:gd name="T22" fmla="*/ 1 w 369"/>
                <a:gd name="T23" fmla="*/ 3 h 336"/>
                <a:gd name="T24" fmla="*/ 1 w 369"/>
                <a:gd name="T25" fmla="*/ 4 h 336"/>
                <a:gd name="T26" fmla="*/ 2 w 369"/>
                <a:gd name="T27" fmla="*/ 5 h 336"/>
                <a:gd name="T28" fmla="*/ 2 w 369"/>
                <a:gd name="T29" fmla="*/ 5 h 336"/>
                <a:gd name="T30" fmla="*/ 3 w 369"/>
                <a:gd name="T31" fmla="*/ 6 h 336"/>
                <a:gd name="T32" fmla="*/ 3 w 369"/>
                <a:gd name="T33" fmla="*/ 6 h 336"/>
                <a:gd name="T34" fmla="*/ 3 w 369"/>
                <a:gd name="T35" fmla="*/ 7 h 336"/>
                <a:gd name="T36" fmla="*/ 4 w 369"/>
                <a:gd name="T37" fmla="*/ 8 h 336"/>
                <a:gd name="T38" fmla="*/ 4 w 369"/>
                <a:gd name="T39" fmla="*/ 8 h 336"/>
                <a:gd name="T40" fmla="*/ 4 w 369"/>
                <a:gd name="T41" fmla="*/ 9 h 336"/>
                <a:gd name="T42" fmla="*/ 4 w 369"/>
                <a:gd name="T43" fmla="*/ 10 h 336"/>
                <a:gd name="T44" fmla="*/ 5 w 369"/>
                <a:gd name="T45" fmla="*/ 10 h 336"/>
                <a:gd name="T46" fmla="*/ 5 w 369"/>
                <a:gd name="T47" fmla="*/ 11 h 336"/>
                <a:gd name="T48" fmla="*/ 5 w 369"/>
                <a:gd name="T49" fmla="*/ 11 h 336"/>
                <a:gd name="T50" fmla="*/ 5 w 369"/>
                <a:gd name="T51" fmla="*/ 12 h 336"/>
                <a:gd name="T52" fmla="*/ 5 w 369"/>
                <a:gd name="T53" fmla="*/ 12 h 336"/>
                <a:gd name="T54" fmla="*/ 6 w 369"/>
                <a:gd name="T55" fmla="*/ 12 h 336"/>
                <a:gd name="T56" fmla="*/ 6 w 369"/>
                <a:gd name="T57" fmla="*/ 12 h 336"/>
                <a:gd name="T58" fmla="*/ 7 w 369"/>
                <a:gd name="T59" fmla="*/ 12 h 336"/>
                <a:gd name="T60" fmla="*/ 9 w 369"/>
                <a:gd name="T61" fmla="*/ 12 h 336"/>
                <a:gd name="T62" fmla="*/ 10 w 369"/>
                <a:gd name="T63" fmla="*/ 12 h 336"/>
                <a:gd name="T64" fmla="*/ 11 w 369"/>
                <a:gd name="T65" fmla="*/ 12 h 336"/>
                <a:gd name="T66" fmla="*/ 12 w 369"/>
                <a:gd name="T67" fmla="*/ 12 h 336"/>
                <a:gd name="T68" fmla="*/ 12 w 369"/>
                <a:gd name="T69" fmla="*/ 12 h 336"/>
                <a:gd name="T70" fmla="*/ 13 w 369"/>
                <a:gd name="T71" fmla="*/ 12 h 336"/>
                <a:gd name="T72" fmla="*/ 13 w 369"/>
                <a:gd name="T73" fmla="*/ 11 h 336"/>
                <a:gd name="T74" fmla="*/ 13 w 369"/>
                <a:gd name="T75" fmla="*/ 11 h 336"/>
                <a:gd name="T76" fmla="*/ 14 w 369"/>
                <a:gd name="T77" fmla="*/ 9 h 336"/>
                <a:gd name="T78" fmla="*/ 14 w 369"/>
                <a:gd name="T79" fmla="*/ 8 h 336"/>
                <a:gd name="T80" fmla="*/ 14 w 369"/>
                <a:gd name="T81" fmla="*/ 7 h 336"/>
                <a:gd name="T82" fmla="*/ 14 w 369"/>
                <a:gd name="T83" fmla="*/ 6 h 336"/>
                <a:gd name="T84" fmla="*/ 13 w 369"/>
                <a:gd name="T85" fmla="*/ 5 h 336"/>
                <a:gd name="T86" fmla="*/ 13 w 369"/>
                <a:gd name="T87" fmla="*/ 4 h 336"/>
                <a:gd name="T88" fmla="*/ 12 w 369"/>
                <a:gd name="T89" fmla="*/ 3 h 336"/>
                <a:gd name="T90" fmla="*/ 12 w 369"/>
                <a:gd name="T91" fmla="*/ 2 h 336"/>
                <a:gd name="T92" fmla="*/ 11 w 369"/>
                <a:gd name="T93" fmla="*/ 1 h 336"/>
                <a:gd name="T94" fmla="*/ 11 w 369"/>
                <a:gd name="T95" fmla="*/ 1 h 336"/>
                <a:gd name="T96" fmla="*/ 10 w 369"/>
                <a:gd name="T97" fmla="*/ 1 h 336"/>
                <a:gd name="T98" fmla="*/ 9 w 369"/>
                <a:gd name="T99" fmla="*/ 0 h 336"/>
                <a:gd name="T100" fmla="*/ 8 w 369"/>
                <a:gd name="T101" fmla="*/ 0 h 3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9"/>
                <a:gd name="T154" fmla="*/ 0 h 336"/>
                <a:gd name="T155" fmla="*/ 369 w 369"/>
                <a:gd name="T156" fmla="*/ 336 h 3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9" h="336">
                  <a:moveTo>
                    <a:pt x="225" y="0"/>
                  </a:moveTo>
                  <a:lnTo>
                    <a:pt x="208" y="0"/>
                  </a:lnTo>
                  <a:lnTo>
                    <a:pt x="185" y="0"/>
                  </a:lnTo>
                  <a:lnTo>
                    <a:pt x="162" y="0"/>
                  </a:lnTo>
                  <a:lnTo>
                    <a:pt x="139" y="0"/>
                  </a:lnTo>
                  <a:lnTo>
                    <a:pt x="116" y="6"/>
                  </a:lnTo>
                  <a:lnTo>
                    <a:pt x="87" y="11"/>
                  </a:lnTo>
                  <a:lnTo>
                    <a:pt x="69" y="23"/>
                  </a:lnTo>
                  <a:lnTo>
                    <a:pt x="46" y="34"/>
                  </a:lnTo>
                  <a:lnTo>
                    <a:pt x="23" y="58"/>
                  </a:lnTo>
                  <a:lnTo>
                    <a:pt x="0" y="81"/>
                  </a:lnTo>
                  <a:lnTo>
                    <a:pt x="18" y="92"/>
                  </a:lnTo>
                  <a:lnTo>
                    <a:pt x="35" y="104"/>
                  </a:lnTo>
                  <a:lnTo>
                    <a:pt x="46" y="122"/>
                  </a:lnTo>
                  <a:lnTo>
                    <a:pt x="64" y="139"/>
                  </a:lnTo>
                  <a:lnTo>
                    <a:pt x="75" y="150"/>
                  </a:lnTo>
                  <a:lnTo>
                    <a:pt x="87" y="168"/>
                  </a:lnTo>
                  <a:lnTo>
                    <a:pt x="92" y="185"/>
                  </a:lnTo>
                  <a:lnTo>
                    <a:pt x="104" y="203"/>
                  </a:lnTo>
                  <a:lnTo>
                    <a:pt x="110" y="220"/>
                  </a:lnTo>
                  <a:lnTo>
                    <a:pt x="116" y="238"/>
                  </a:lnTo>
                  <a:lnTo>
                    <a:pt x="121" y="260"/>
                  </a:lnTo>
                  <a:lnTo>
                    <a:pt x="127" y="279"/>
                  </a:lnTo>
                  <a:lnTo>
                    <a:pt x="133" y="296"/>
                  </a:lnTo>
                  <a:lnTo>
                    <a:pt x="139" y="308"/>
                  </a:lnTo>
                  <a:lnTo>
                    <a:pt x="139" y="325"/>
                  </a:lnTo>
                  <a:lnTo>
                    <a:pt x="139" y="336"/>
                  </a:lnTo>
                  <a:lnTo>
                    <a:pt x="150" y="331"/>
                  </a:lnTo>
                  <a:lnTo>
                    <a:pt x="173" y="319"/>
                  </a:lnTo>
                  <a:lnTo>
                    <a:pt x="202" y="313"/>
                  </a:lnTo>
                  <a:lnTo>
                    <a:pt x="231" y="313"/>
                  </a:lnTo>
                  <a:lnTo>
                    <a:pt x="260" y="313"/>
                  </a:lnTo>
                  <a:lnTo>
                    <a:pt x="289" y="319"/>
                  </a:lnTo>
                  <a:lnTo>
                    <a:pt x="318" y="331"/>
                  </a:lnTo>
                  <a:lnTo>
                    <a:pt x="335" y="336"/>
                  </a:lnTo>
                  <a:lnTo>
                    <a:pt x="346" y="331"/>
                  </a:lnTo>
                  <a:lnTo>
                    <a:pt x="352" y="308"/>
                  </a:lnTo>
                  <a:lnTo>
                    <a:pt x="364" y="284"/>
                  </a:lnTo>
                  <a:lnTo>
                    <a:pt x="369" y="255"/>
                  </a:lnTo>
                  <a:lnTo>
                    <a:pt x="369" y="225"/>
                  </a:lnTo>
                  <a:lnTo>
                    <a:pt x="369" y="198"/>
                  </a:lnTo>
                  <a:lnTo>
                    <a:pt x="369" y="168"/>
                  </a:lnTo>
                  <a:lnTo>
                    <a:pt x="352" y="122"/>
                  </a:lnTo>
                  <a:lnTo>
                    <a:pt x="340" y="98"/>
                  </a:lnTo>
                  <a:lnTo>
                    <a:pt x="329" y="76"/>
                  </a:lnTo>
                  <a:lnTo>
                    <a:pt x="318" y="58"/>
                  </a:lnTo>
                  <a:lnTo>
                    <a:pt x="306" y="40"/>
                  </a:lnTo>
                  <a:lnTo>
                    <a:pt x="289" y="29"/>
                  </a:lnTo>
                  <a:lnTo>
                    <a:pt x="271" y="23"/>
                  </a:lnTo>
                  <a:lnTo>
                    <a:pt x="254" y="11"/>
                  </a:lnTo>
                  <a:lnTo>
                    <a:pt x="225" y="0"/>
                  </a:lnTo>
                  <a:close/>
                </a:path>
              </a:pathLst>
            </a:custGeom>
            <a:solidFill>
              <a:srgbClr val="FF9900"/>
            </a:solidFill>
            <a:ln w="9525">
              <a:noFill/>
              <a:round/>
              <a:headEnd/>
              <a:tailEnd/>
            </a:ln>
          </p:spPr>
          <p:txBody>
            <a:bodyPr/>
            <a:lstStyle/>
            <a:p>
              <a:endParaRPr lang="en-US"/>
            </a:p>
          </p:txBody>
        </p:sp>
        <p:sp>
          <p:nvSpPr>
            <p:cNvPr id="72" name="Freeform 148"/>
            <p:cNvSpPr>
              <a:spLocks/>
            </p:cNvSpPr>
            <p:nvPr/>
          </p:nvSpPr>
          <p:spPr bwMode="auto">
            <a:xfrm>
              <a:off x="5210" y="2734"/>
              <a:ext cx="104" cy="128"/>
            </a:xfrm>
            <a:custGeom>
              <a:avLst/>
              <a:gdLst>
                <a:gd name="T0" fmla="*/ 0 w 312"/>
                <a:gd name="T1" fmla="*/ 8 h 384"/>
                <a:gd name="T2" fmla="*/ 0 w 312"/>
                <a:gd name="T3" fmla="*/ 8 h 384"/>
                <a:gd name="T4" fmla="*/ 0 w 312"/>
                <a:gd name="T5" fmla="*/ 9 h 384"/>
                <a:gd name="T6" fmla="*/ 1 w 312"/>
                <a:gd name="T7" fmla="*/ 9 h 384"/>
                <a:gd name="T8" fmla="*/ 1 w 312"/>
                <a:gd name="T9" fmla="*/ 10 h 384"/>
                <a:gd name="T10" fmla="*/ 1 w 312"/>
                <a:gd name="T11" fmla="*/ 11 h 384"/>
                <a:gd name="T12" fmla="*/ 2 w 312"/>
                <a:gd name="T13" fmla="*/ 12 h 384"/>
                <a:gd name="T14" fmla="*/ 2 w 312"/>
                <a:gd name="T15" fmla="*/ 13 h 384"/>
                <a:gd name="T16" fmla="*/ 3 w 312"/>
                <a:gd name="T17" fmla="*/ 13 h 384"/>
                <a:gd name="T18" fmla="*/ 4 w 312"/>
                <a:gd name="T19" fmla="*/ 14 h 384"/>
                <a:gd name="T20" fmla="*/ 4 w 312"/>
                <a:gd name="T21" fmla="*/ 14 h 384"/>
                <a:gd name="T22" fmla="*/ 5 w 312"/>
                <a:gd name="T23" fmla="*/ 14 h 384"/>
                <a:gd name="T24" fmla="*/ 6 w 312"/>
                <a:gd name="T25" fmla="*/ 13 h 384"/>
                <a:gd name="T26" fmla="*/ 6 w 312"/>
                <a:gd name="T27" fmla="*/ 13 h 384"/>
                <a:gd name="T28" fmla="*/ 7 w 312"/>
                <a:gd name="T29" fmla="*/ 12 h 384"/>
                <a:gd name="T30" fmla="*/ 8 w 312"/>
                <a:gd name="T31" fmla="*/ 12 h 384"/>
                <a:gd name="T32" fmla="*/ 9 w 312"/>
                <a:gd name="T33" fmla="*/ 12 h 384"/>
                <a:gd name="T34" fmla="*/ 10 w 312"/>
                <a:gd name="T35" fmla="*/ 12 h 384"/>
                <a:gd name="T36" fmla="*/ 12 w 312"/>
                <a:gd name="T37" fmla="*/ 12 h 384"/>
                <a:gd name="T38" fmla="*/ 11 w 312"/>
                <a:gd name="T39" fmla="*/ 11 h 384"/>
                <a:gd name="T40" fmla="*/ 11 w 312"/>
                <a:gd name="T41" fmla="*/ 10 h 384"/>
                <a:gd name="T42" fmla="*/ 11 w 312"/>
                <a:gd name="T43" fmla="*/ 9 h 384"/>
                <a:gd name="T44" fmla="*/ 11 w 312"/>
                <a:gd name="T45" fmla="*/ 8 h 384"/>
                <a:gd name="T46" fmla="*/ 11 w 312"/>
                <a:gd name="T47" fmla="*/ 7 h 384"/>
                <a:gd name="T48" fmla="*/ 11 w 312"/>
                <a:gd name="T49" fmla="*/ 6 h 384"/>
                <a:gd name="T50" fmla="*/ 11 w 312"/>
                <a:gd name="T51" fmla="*/ 5 h 384"/>
                <a:gd name="T52" fmla="*/ 11 w 312"/>
                <a:gd name="T53" fmla="*/ 4 h 384"/>
                <a:gd name="T54" fmla="*/ 11 w 312"/>
                <a:gd name="T55" fmla="*/ 3 h 384"/>
                <a:gd name="T56" fmla="*/ 11 w 312"/>
                <a:gd name="T57" fmla="*/ 3 h 384"/>
                <a:gd name="T58" fmla="*/ 11 w 312"/>
                <a:gd name="T59" fmla="*/ 3 h 384"/>
                <a:gd name="T60" fmla="*/ 10 w 312"/>
                <a:gd name="T61" fmla="*/ 2 h 384"/>
                <a:gd name="T62" fmla="*/ 10 w 312"/>
                <a:gd name="T63" fmla="*/ 2 h 384"/>
                <a:gd name="T64" fmla="*/ 9 w 312"/>
                <a:gd name="T65" fmla="*/ 2 h 384"/>
                <a:gd name="T66" fmla="*/ 9 w 312"/>
                <a:gd name="T67" fmla="*/ 1 h 384"/>
                <a:gd name="T68" fmla="*/ 9 w 312"/>
                <a:gd name="T69" fmla="*/ 1 h 384"/>
                <a:gd name="T70" fmla="*/ 8 w 312"/>
                <a:gd name="T71" fmla="*/ 0 h 384"/>
                <a:gd name="T72" fmla="*/ 7 w 312"/>
                <a:gd name="T73" fmla="*/ 0 h 384"/>
                <a:gd name="T74" fmla="*/ 6 w 312"/>
                <a:gd name="T75" fmla="*/ 0 h 384"/>
                <a:gd name="T76" fmla="*/ 6 w 312"/>
                <a:gd name="T77" fmla="*/ 0 h 384"/>
                <a:gd name="T78" fmla="*/ 5 w 312"/>
                <a:gd name="T79" fmla="*/ 0 h 384"/>
                <a:gd name="T80" fmla="*/ 4 w 312"/>
                <a:gd name="T81" fmla="*/ 0 h 384"/>
                <a:gd name="T82" fmla="*/ 4 w 312"/>
                <a:gd name="T83" fmla="*/ 0 h 384"/>
                <a:gd name="T84" fmla="*/ 3 w 312"/>
                <a:gd name="T85" fmla="*/ 1 h 384"/>
                <a:gd name="T86" fmla="*/ 2 w 312"/>
                <a:gd name="T87" fmla="*/ 1 h 384"/>
                <a:gd name="T88" fmla="*/ 2 w 312"/>
                <a:gd name="T89" fmla="*/ 2 h 384"/>
                <a:gd name="T90" fmla="*/ 1 w 312"/>
                <a:gd name="T91" fmla="*/ 2 h 384"/>
                <a:gd name="T92" fmla="*/ 1 w 312"/>
                <a:gd name="T93" fmla="*/ 3 h 384"/>
                <a:gd name="T94" fmla="*/ 1 w 312"/>
                <a:gd name="T95" fmla="*/ 4 h 384"/>
                <a:gd name="T96" fmla="*/ 0 w 312"/>
                <a:gd name="T97" fmla="*/ 5 h 384"/>
                <a:gd name="T98" fmla="*/ 0 w 312"/>
                <a:gd name="T99" fmla="*/ 5 h 384"/>
                <a:gd name="T100" fmla="*/ 0 w 312"/>
                <a:gd name="T101" fmla="*/ 6 h 384"/>
                <a:gd name="T102" fmla="*/ 0 w 312"/>
                <a:gd name="T103" fmla="*/ 7 h 384"/>
                <a:gd name="T104" fmla="*/ 0 w 312"/>
                <a:gd name="T105" fmla="*/ 7 h 384"/>
                <a:gd name="T106" fmla="*/ 0 w 312"/>
                <a:gd name="T107" fmla="*/ 8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12"/>
                <a:gd name="T163" fmla="*/ 0 h 384"/>
                <a:gd name="T164" fmla="*/ 312 w 312"/>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12" h="384">
                  <a:moveTo>
                    <a:pt x="7" y="215"/>
                  </a:moveTo>
                  <a:lnTo>
                    <a:pt x="7" y="227"/>
                  </a:lnTo>
                  <a:lnTo>
                    <a:pt x="13" y="238"/>
                  </a:lnTo>
                  <a:lnTo>
                    <a:pt x="18" y="256"/>
                  </a:lnTo>
                  <a:lnTo>
                    <a:pt x="24" y="273"/>
                  </a:lnTo>
                  <a:lnTo>
                    <a:pt x="36" y="297"/>
                  </a:lnTo>
                  <a:lnTo>
                    <a:pt x="46" y="319"/>
                  </a:lnTo>
                  <a:lnTo>
                    <a:pt x="65" y="338"/>
                  </a:lnTo>
                  <a:lnTo>
                    <a:pt x="82" y="354"/>
                  </a:lnTo>
                  <a:lnTo>
                    <a:pt x="99" y="378"/>
                  </a:lnTo>
                  <a:lnTo>
                    <a:pt x="105" y="384"/>
                  </a:lnTo>
                  <a:lnTo>
                    <a:pt x="128" y="365"/>
                  </a:lnTo>
                  <a:lnTo>
                    <a:pt x="151" y="354"/>
                  </a:lnTo>
                  <a:lnTo>
                    <a:pt x="174" y="338"/>
                  </a:lnTo>
                  <a:lnTo>
                    <a:pt x="191" y="325"/>
                  </a:lnTo>
                  <a:lnTo>
                    <a:pt x="220" y="319"/>
                  </a:lnTo>
                  <a:lnTo>
                    <a:pt x="243" y="313"/>
                  </a:lnTo>
                  <a:lnTo>
                    <a:pt x="272" y="313"/>
                  </a:lnTo>
                  <a:lnTo>
                    <a:pt x="312" y="313"/>
                  </a:lnTo>
                  <a:lnTo>
                    <a:pt x="301" y="291"/>
                  </a:lnTo>
                  <a:lnTo>
                    <a:pt x="295" y="267"/>
                  </a:lnTo>
                  <a:lnTo>
                    <a:pt x="295" y="244"/>
                  </a:lnTo>
                  <a:lnTo>
                    <a:pt x="295" y="215"/>
                  </a:lnTo>
                  <a:lnTo>
                    <a:pt x="295" y="186"/>
                  </a:lnTo>
                  <a:lnTo>
                    <a:pt x="295" y="163"/>
                  </a:lnTo>
                  <a:lnTo>
                    <a:pt x="301" y="133"/>
                  </a:lnTo>
                  <a:lnTo>
                    <a:pt x="301" y="99"/>
                  </a:lnTo>
                  <a:lnTo>
                    <a:pt x="295" y="92"/>
                  </a:lnTo>
                  <a:lnTo>
                    <a:pt x="289" y="81"/>
                  </a:lnTo>
                  <a:lnTo>
                    <a:pt x="284" y="70"/>
                  </a:lnTo>
                  <a:lnTo>
                    <a:pt x="272" y="65"/>
                  </a:lnTo>
                  <a:lnTo>
                    <a:pt x="266" y="52"/>
                  </a:lnTo>
                  <a:lnTo>
                    <a:pt x="255" y="46"/>
                  </a:lnTo>
                  <a:lnTo>
                    <a:pt x="249" y="40"/>
                  </a:lnTo>
                  <a:lnTo>
                    <a:pt x="232" y="24"/>
                  </a:lnTo>
                  <a:lnTo>
                    <a:pt x="203" y="6"/>
                  </a:lnTo>
                  <a:lnTo>
                    <a:pt x="191" y="6"/>
                  </a:lnTo>
                  <a:lnTo>
                    <a:pt x="174" y="0"/>
                  </a:lnTo>
                  <a:lnTo>
                    <a:pt x="157" y="0"/>
                  </a:lnTo>
                  <a:lnTo>
                    <a:pt x="133" y="0"/>
                  </a:lnTo>
                  <a:lnTo>
                    <a:pt x="116" y="6"/>
                  </a:lnTo>
                  <a:lnTo>
                    <a:pt x="99" y="11"/>
                  </a:lnTo>
                  <a:lnTo>
                    <a:pt x="82" y="24"/>
                  </a:lnTo>
                  <a:lnTo>
                    <a:pt x="65" y="35"/>
                  </a:lnTo>
                  <a:lnTo>
                    <a:pt x="53" y="46"/>
                  </a:lnTo>
                  <a:lnTo>
                    <a:pt x="36" y="65"/>
                  </a:lnTo>
                  <a:lnTo>
                    <a:pt x="30" y="81"/>
                  </a:lnTo>
                  <a:lnTo>
                    <a:pt x="18" y="99"/>
                  </a:lnTo>
                  <a:lnTo>
                    <a:pt x="13" y="122"/>
                  </a:lnTo>
                  <a:lnTo>
                    <a:pt x="7" y="140"/>
                  </a:lnTo>
                  <a:lnTo>
                    <a:pt x="7" y="163"/>
                  </a:lnTo>
                  <a:lnTo>
                    <a:pt x="0" y="180"/>
                  </a:lnTo>
                  <a:lnTo>
                    <a:pt x="0" y="198"/>
                  </a:lnTo>
                  <a:lnTo>
                    <a:pt x="7" y="215"/>
                  </a:lnTo>
                  <a:close/>
                </a:path>
              </a:pathLst>
            </a:custGeom>
            <a:solidFill>
              <a:srgbClr val="990000"/>
            </a:solidFill>
            <a:ln w="9525">
              <a:noFill/>
              <a:round/>
              <a:headEnd/>
              <a:tailEnd/>
            </a:ln>
          </p:spPr>
          <p:txBody>
            <a:bodyPr/>
            <a:lstStyle/>
            <a:p>
              <a:endParaRPr lang="en-US"/>
            </a:p>
          </p:txBody>
        </p:sp>
        <p:sp>
          <p:nvSpPr>
            <p:cNvPr id="73" name="Freeform 149"/>
            <p:cNvSpPr>
              <a:spLocks/>
            </p:cNvSpPr>
            <p:nvPr/>
          </p:nvSpPr>
          <p:spPr bwMode="auto">
            <a:xfrm>
              <a:off x="5318" y="2724"/>
              <a:ext cx="119" cy="182"/>
            </a:xfrm>
            <a:custGeom>
              <a:avLst/>
              <a:gdLst>
                <a:gd name="T0" fmla="*/ 9 w 357"/>
                <a:gd name="T1" fmla="*/ 19 h 546"/>
                <a:gd name="T2" fmla="*/ 9 w 357"/>
                <a:gd name="T3" fmla="*/ 19 h 546"/>
                <a:gd name="T4" fmla="*/ 10 w 357"/>
                <a:gd name="T5" fmla="*/ 20 h 546"/>
                <a:gd name="T6" fmla="*/ 10 w 357"/>
                <a:gd name="T7" fmla="*/ 20 h 546"/>
                <a:gd name="T8" fmla="*/ 10 w 357"/>
                <a:gd name="T9" fmla="*/ 20 h 546"/>
                <a:gd name="T10" fmla="*/ 10 w 357"/>
                <a:gd name="T11" fmla="*/ 20 h 546"/>
                <a:gd name="T12" fmla="*/ 10 w 357"/>
                <a:gd name="T13" fmla="*/ 20 h 546"/>
                <a:gd name="T14" fmla="*/ 11 w 357"/>
                <a:gd name="T15" fmla="*/ 20 h 546"/>
                <a:gd name="T16" fmla="*/ 11 w 357"/>
                <a:gd name="T17" fmla="*/ 20 h 546"/>
                <a:gd name="T18" fmla="*/ 11 w 357"/>
                <a:gd name="T19" fmla="*/ 19 h 546"/>
                <a:gd name="T20" fmla="*/ 11 w 357"/>
                <a:gd name="T21" fmla="*/ 17 h 546"/>
                <a:gd name="T22" fmla="*/ 11 w 357"/>
                <a:gd name="T23" fmla="*/ 16 h 546"/>
                <a:gd name="T24" fmla="*/ 12 w 357"/>
                <a:gd name="T25" fmla="*/ 15 h 546"/>
                <a:gd name="T26" fmla="*/ 12 w 357"/>
                <a:gd name="T27" fmla="*/ 13 h 546"/>
                <a:gd name="T28" fmla="*/ 12 w 357"/>
                <a:gd name="T29" fmla="*/ 12 h 546"/>
                <a:gd name="T30" fmla="*/ 12 w 357"/>
                <a:gd name="T31" fmla="*/ 11 h 546"/>
                <a:gd name="T32" fmla="*/ 13 w 357"/>
                <a:gd name="T33" fmla="*/ 11 h 546"/>
                <a:gd name="T34" fmla="*/ 13 w 357"/>
                <a:gd name="T35" fmla="*/ 10 h 546"/>
                <a:gd name="T36" fmla="*/ 13 w 357"/>
                <a:gd name="T37" fmla="*/ 9 h 546"/>
                <a:gd name="T38" fmla="*/ 13 w 357"/>
                <a:gd name="T39" fmla="*/ 8 h 546"/>
                <a:gd name="T40" fmla="*/ 13 w 357"/>
                <a:gd name="T41" fmla="*/ 8 h 546"/>
                <a:gd name="T42" fmla="*/ 13 w 357"/>
                <a:gd name="T43" fmla="*/ 7 h 546"/>
                <a:gd name="T44" fmla="*/ 13 w 357"/>
                <a:gd name="T45" fmla="*/ 6 h 546"/>
                <a:gd name="T46" fmla="*/ 12 w 357"/>
                <a:gd name="T47" fmla="*/ 5 h 546"/>
                <a:gd name="T48" fmla="*/ 12 w 357"/>
                <a:gd name="T49" fmla="*/ 4 h 546"/>
                <a:gd name="T50" fmla="*/ 12 w 357"/>
                <a:gd name="T51" fmla="*/ 3 h 546"/>
                <a:gd name="T52" fmla="*/ 11 w 357"/>
                <a:gd name="T53" fmla="*/ 3 h 546"/>
                <a:gd name="T54" fmla="*/ 10 w 357"/>
                <a:gd name="T55" fmla="*/ 2 h 546"/>
                <a:gd name="T56" fmla="*/ 10 w 357"/>
                <a:gd name="T57" fmla="*/ 1 h 546"/>
                <a:gd name="T58" fmla="*/ 9 w 357"/>
                <a:gd name="T59" fmla="*/ 1 h 546"/>
                <a:gd name="T60" fmla="*/ 9 w 357"/>
                <a:gd name="T61" fmla="*/ 0 h 546"/>
                <a:gd name="T62" fmla="*/ 8 w 357"/>
                <a:gd name="T63" fmla="*/ 0 h 546"/>
                <a:gd name="T64" fmla="*/ 7 w 357"/>
                <a:gd name="T65" fmla="*/ 0 h 546"/>
                <a:gd name="T66" fmla="*/ 6 w 357"/>
                <a:gd name="T67" fmla="*/ 0 h 546"/>
                <a:gd name="T68" fmla="*/ 5 w 357"/>
                <a:gd name="T69" fmla="*/ 0 h 546"/>
                <a:gd name="T70" fmla="*/ 4 w 357"/>
                <a:gd name="T71" fmla="*/ 0 h 546"/>
                <a:gd name="T72" fmla="*/ 3 w 357"/>
                <a:gd name="T73" fmla="*/ 1 h 546"/>
                <a:gd name="T74" fmla="*/ 2 w 357"/>
                <a:gd name="T75" fmla="*/ 2 h 546"/>
                <a:gd name="T76" fmla="*/ 1 w 357"/>
                <a:gd name="T77" fmla="*/ 3 h 546"/>
                <a:gd name="T78" fmla="*/ 1 w 357"/>
                <a:gd name="T79" fmla="*/ 4 h 546"/>
                <a:gd name="T80" fmla="*/ 0 w 357"/>
                <a:gd name="T81" fmla="*/ 6 h 546"/>
                <a:gd name="T82" fmla="*/ 0 w 357"/>
                <a:gd name="T83" fmla="*/ 7 h 546"/>
                <a:gd name="T84" fmla="*/ 0 w 357"/>
                <a:gd name="T85" fmla="*/ 8 h 546"/>
                <a:gd name="T86" fmla="*/ 0 w 357"/>
                <a:gd name="T87" fmla="*/ 10 h 546"/>
                <a:gd name="T88" fmla="*/ 1 w 357"/>
                <a:gd name="T89" fmla="*/ 11 h 546"/>
                <a:gd name="T90" fmla="*/ 2 w 357"/>
                <a:gd name="T91" fmla="*/ 13 h 546"/>
                <a:gd name="T92" fmla="*/ 3 w 357"/>
                <a:gd name="T93" fmla="*/ 14 h 546"/>
                <a:gd name="T94" fmla="*/ 5 w 357"/>
                <a:gd name="T95" fmla="*/ 15 h 546"/>
                <a:gd name="T96" fmla="*/ 6 w 357"/>
                <a:gd name="T97" fmla="*/ 16 h 546"/>
                <a:gd name="T98" fmla="*/ 7 w 357"/>
                <a:gd name="T99" fmla="*/ 17 h 546"/>
                <a:gd name="T100" fmla="*/ 8 w 357"/>
                <a:gd name="T101" fmla="*/ 18 h 546"/>
                <a:gd name="T102" fmla="*/ 9 w 357"/>
                <a:gd name="T103" fmla="*/ 19 h 5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7"/>
                <a:gd name="T157" fmla="*/ 0 h 546"/>
                <a:gd name="T158" fmla="*/ 357 w 357"/>
                <a:gd name="T159" fmla="*/ 546 h 5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7" h="546">
                  <a:moveTo>
                    <a:pt x="242" y="510"/>
                  </a:moveTo>
                  <a:lnTo>
                    <a:pt x="254" y="523"/>
                  </a:lnTo>
                  <a:lnTo>
                    <a:pt x="259" y="534"/>
                  </a:lnTo>
                  <a:lnTo>
                    <a:pt x="271" y="540"/>
                  </a:lnTo>
                  <a:lnTo>
                    <a:pt x="277" y="540"/>
                  </a:lnTo>
                  <a:lnTo>
                    <a:pt x="277" y="546"/>
                  </a:lnTo>
                  <a:lnTo>
                    <a:pt x="282" y="546"/>
                  </a:lnTo>
                  <a:lnTo>
                    <a:pt x="288" y="540"/>
                  </a:lnTo>
                  <a:lnTo>
                    <a:pt x="288" y="534"/>
                  </a:lnTo>
                  <a:lnTo>
                    <a:pt x="288" y="517"/>
                  </a:lnTo>
                  <a:lnTo>
                    <a:pt x="294" y="464"/>
                  </a:lnTo>
                  <a:lnTo>
                    <a:pt x="300" y="423"/>
                  </a:lnTo>
                  <a:lnTo>
                    <a:pt x="311" y="394"/>
                  </a:lnTo>
                  <a:lnTo>
                    <a:pt x="317" y="361"/>
                  </a:lnTo>
                  <a:lnTo>
                    <a:pt x="328" y="337"/>
                  </a:lnTo>
                  <a:lnTo>
                    <a:pt x="334" y="308"/>
                  </a:lnTo>
                  <a:lnTo>
                    <a:pt x="346" y="290"/>
                  </a:lnTo>
                  <a:lnTo>
                    <a:pt x="357" y="267"/>
                  </a:lnTo>
                  <a:lnTo>
                    <a:pt x="357" y="250"/>
                  </a:lnTo>
                  <a:lnTo>
                    <a:pt x="357" y="227"/>
                  </a:lnTo>
                  <a:lnTo>
                    <a:pt x="351" y="204"/>
                  </a:lnTo>
                  <a:lnTo>
                    <a:pt x="346" y="180"/>
                  </a:lnTo>
                  <a:lnTo>
                    <a:pt x="346" y="156"/>
                  </a:lnTo>
                  <a:lnTo>
                    <a:pt x="334" y="134"/>
                  </a:lnTo>
                  <a:lnTo>
                    <a:pt x="323" y="110"/>
                  </a:lnTo>
                  <a:lnTo>
                    <a:pt x="311" y="88"/>
                  </a:lnTo>
                  <a:lnTo>
                    <a:pt x="300" y="69"/>
                  </a:lnTo>
                  <a:lnTo>
                    <a:pt x="282" y="53"/>
                  </a:lnTo>
                  <a:lnTo>
                    <a:pt x="271" y="35"/>
                  </a:lnTo>
                  <a:lnTo>
                    <a:pt x="248" y="23"/>
                  </a:lnTo>
                  <a:lnTo>
                    <a:pt x="230" y="13"/>
                  </a:lnTo>
                  <a:lnTo>
                    <a:pt x="207" y="6"/>
                  </a:lnTo>
                  <a:lnTo>
                    <a:pt x="184" y="0"/>
                  </a:lnTo>
                  <a:lnTo>
                    <a:pt x="161" y="0"/>
                  </a:lnTo>
                  <a:lnTo>
                    <a:pt x="132" y="6"/>
                  </a:lnTo>
                  <a:lnTo>
                    <a:pt x="115" y="13"/>
                  </a:lnTo>
                  <a:lnTo>
                    <a:pt x="86" y="29"/>
                  </a:lnTo>
                  <a:lnTo>
                    <a:pt x="58" y="59"/>
                  </a:lnTo>
                  <a:lnTo>
                    <a:pt x="34" y="88"/>
                  </a:lnTo>
                  <a:lnTo>
                    <a:pt x="23" y="121"/>
                  </a:lnTo>
                  <a:lnTo>
                    <a:pt x="11" y="151"/>
                  </a:lnTo>
                  <a:lnTo>
                    <a:pt x="6" y="180"/>
                  </a:lnTo>
                  <a:lnTo>
                    <a:pt x="0" y="227"/>
                  </a:lnTo>
                  <a:lnTo>
                    <a:pt x="6" y="267"/>
                  </a:lnTo>
                  <a:lnTo>
                    <a:pt x="29" y="308"/>
                  </a:lnTo>
                  <a:lnTo>
                    <a:pt x="58" y="348"/>
                  </a:lnTo>
                  <a:lnTo>
                    <a:pt x="92" y="377"/>
                  </a:lnTo>
                  <a:lnTo>
                    <a:pt x="126" y="407"/>
                  </a:lnTo>
                  <a:lnTo>
                    <a:pt x="156" y="429"/>
                  </a:lnTo>
                  <a:lnTo>
                    <a:pt x="190" y="459"/>
                  </a:lnTo>
                  <a:lnTo>
                    <a:pt x="219" y="482"/>
                  </a:lnTo>
                  <a:lnTo>
                    <a:pt x="242" y="510"/>
                  </a:lnTo>
                  <a:close/>
                </a:path>
              </a:pathLst>
            </a:custGeom>
            <a:solidFill>
              <a:srgbClr val="FF9900"/>
            </a:solidFill>
            <a:ln w="9525">
              <a:noFill/>
              <a:round/>
              <a:headEnd/>
              <a:tailEnd/>
            </a:ln>
          </p:spPr>
          <p:txBody>
            <a:bodyPr/>
            <a:lstStyle/>
            <a:p>
              <a:endParaRPr lang="en-US"/>
            </a:p>
          </p:txBody>
        </p:sp>
        <p:sp>
          <p:nvSpPr>
            <p:cNvPr id="74" name="Freeform 150"/>
            <p:cNvSpPr>
              <a:spLocks/>
            </p:cNvSpPr>
            <p:nvPr/>
          </p:nvSpPr>
          <p:spPr bwMode="auto">
            <a:xfrm>
              <a:off x="5429" y="2808"/>
              <a:ext cx="110" cy="128"/>
            </a:xfrm>
            <a:custGeom>
              <a:avLst/>
              <a:gdLst>
                <a:gd name="T0" fmla="*/ 0 w 329"/>
                <a:gd name="T1" fmla="*/ 11 h 384"/>
                <a:gd name="T2" fmla="*/ 0 w 329"/>
                <a:gd name="T3" fmla="*/ 12 h 384"/>
                <a:gd name="T4" fmla="*/ 0 w 329"/>
                <a:gd name="T5" fmla="*/ 12 h 384"/>
                <a:gd name="T6" fmla="*/ 1 w 329"/>
                <a:gd name="T7" fmla="*/ 13 h 384"/>
                <a:gd name="T8" fmla="*/ 1 w 329"/>
                <a:gd name="T9" fmla="*/ 13 h 384"/>
                <a:gd name="T10" fmla="*/ 1 w 329"/>
                <a:gd name="T11" fmla="*/ 13 h 384"/>
                <a:gd name="T12" fmla="*/ 3 w 329"/>
                <a:gd name="T13" fmla="*/ 13 h 384"/>
                <a:gd name="T14" fmla="*/ 4 w 329"/>
                <a:gd name="T15" fmla="*/ 13 h 384"/>
                <a:gd name="T16" fmla="*/ 5 w 329"/>
                <a:gd name="T17" fmla="*/ 13 h 384"/>
                <a:gd name="T18" fmla="*/ 6 w 329"/>
                <a:gd name="T19" fmla="*/ 13 h 384"/>
                <a:gd name="T20" fmla="*/ 7 w 329"/>
                <a:gd name="T21" fmla="*/ 13 h 384"/>
                <a:gd name="T22" fmla="*/ 8 w 329"/>
                <a:gd name="T23" fmla="*/ 14 h 384"/>
                <a:gd name="T24" fmla="*/ 9 w 329"/>
                <a:gd name="T25" fmla="*/ 14 h 384"/>
                <a:gd name="T26" fmla="*/ 10 w 329"/>
                <a:gd name="T27" fmla="*/ 14 h 384"/>
                <a:gd name="T28" fmla="*/ 11 w 329"/>
                <a:gd name="T29" fmla="*/ 14 h 384"/>
                <a:gd name="T30" fmla="*/ 11 w 329"/>
                <a:gd name="T31" fmla="*/ 13 h 384"/>
                <a:gd name="T32" fmla="*/ 12 w 329"/>
                <a:gd name="T33" fmla="*/ 12 h 384"/>
                <a:gd name="T34" fmla="*/ 12 w 329"/>
                <a:gd name="T35" fmla="*/ 11 h 384"/>
                <a:gd name="T36" fmla="*/ 12 w 329"/>
                <a:gd name="T37" fmla="*/ 11 h 384"/>
                <a:gd name="T38" fmla="*/ 12 w 329"/>
                <a:gd name="T39" fmla="*/ 9 h 384"/>
                <a:gd name="T40" fmla="*/ 12 w 329"/>
                <a:gd name="T41" fmla="*/ 8 h 384"/>
                <a:gd name="T42" fmla="*/ 12 w 329"/>
                <a:gd name="T43" fmla="*/ 7 h 384"/>
                <a:gd name="T44" fmla="*/ 12 w 329"/>
                <a:gd name="T45" fmla="*/ 6 h 384"/>
                <a:gd name="T46" fmla="*/ 12 w 329"/>
                <a:gd name="T47" fmla="*/ 5 h 384"/>
                <a:gd name="T48" fmla="*/ 12 w 329"/>
                <a:gd name="T49" fmla="*/ 5 h 384"/>
                <a:gd name="T50" fmla="*/ 11 w 329"/>
                <a:gd name="T51" fmla="*/ 4 h 384"/>
                <a:gd name="T52" fmla="*/ 11 w 329"/>
                <a:gd name="T53" fmla="*/ 3 h 384"/>
                <a:gd name="T54" fmla="*/ 10 w 329"/>
                <a:gd name="T55" fmla="*/ 2 h 384"/>
                <a:gd name="T56" fmla="*/ 9 w 329"/>
                <a:gd name="T57" fmla="*/ 1 h 384"/>
                <a:gd name="T58" fmla="*/ 9 w 329"/>
                <a:gd name="T59" fmla="*/ 1 h 384"/>
                <a:gd name="T60" fmla="*/ 8 w 329"/>
                <a:gd name="T61" fmla="*/ 1 h 384"/>
                <a:gd name="T62" fmla="*/ 7 w 329"/>
                <a:gd name="T63" fmla="*/ 0 h 384"/>
                <a:gd name="T64" fmla="*/ 6 w 329"/>
                <a:gd name="T65" fmla="*/ 0 h 384"/>
                <a:gd name="T66" fmla="*/ 5 w 329"/>
                <a:gd name="T67" fmla="*/ 0 h 384"/>
                <a:gd name="T68" fmla="*/ 4 w 329"/>
                <a:gd name="T69" fmla="*/ 0 h 384"/>
                <a:gd name="T70" fmla="*/ 4 w 329"/>
                <a:gd name="T71" fmla="*/ 0 h 384"/>
                <a:gd name="T72" fmla="*/ 3 w 329"/>
                <a:gd name="T73" fmla="*/ 1 h 384"/>
                <a:gd name="T74" fmla="*/ 3 w 329"/>
                <a:gd name="T75" fmla="*/ 1 h 384"/>
                <a:gd name="T76" fmla="*/ 2 w 329"/>
                <a:gd name="T77" fmla="*/ 2 h 384"/>
                <a:gd name="T78" fmla="*/ 2 w 329"/>
                <a:gd name="T79" fmla="*/ 3 h 384"/>
                <a:gd name="T80" fmla="*/ 1 w 329"/>
                <a:gd name="T81" fmla="*/ 4 h 384"/>
                <a:gd name="T82" fmla="*/ 1 w 329"/>
                <a:gd name="T83" fmla="*/ 5 h 384"/>
                <a:gd name="T84" fmla="*/ 0 w 329"/>
                <a:gd name="T85" fmla="*/ 6 h 384"/>
                <a:gd name="T86" fmla="*/ 0 w 329"/>
                <a:gd name="T87" fmla="*/ 7 h 384"/>
                <a:gd name="T88" fmla="*/ 0 w 329"/>
                <a:gd name="T89" fmla="*/ 9 h 384"/>
                <a:gd name="T90" fmla="*/ 0 w 329"/>
                <a:gd name="T91" fmla="*/ 10 h 384"/>
                <a:gd name="T92" fmla="*/ 0 w 329"/>
                <a:gd name="T93" fmla="*/ 11 h 3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9"/>
                <a:gd name="T142" fmla="*/ 0 h 384"/>
                <a:gd name="T143" fmla="*/ 329 w 329"/>
                <a:gd name="T144" fmla="*/ 384 h 3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9" h="384">
                  <a:moveTo>
                    <a:pt x="0" y="302"/>
                  </a:moveTo>
                  <a:lnTo>
                    <a:pt x="6" y="319"/>
                  </a:lnTo>
                  <a:lnTo>
                    <a:pt x="12" y="336"/>
                  </a:lnTo>
                  <a:lnTo>
                    <a:pt x="17" y="348"/>
                  </a:lnTo>
                  <a:lnTo>
                    <a:pt x="23" y="354"/>
                  </a:lnTo>
                  <a:lnTo>
                    <a:pt x="35" y="354"/>
                  </a:lnTo>
                  <a:lnTo>
                    <a:pt x="75" y="354"/>
                  </a:lnTo>
                  <a:lnTo>
                    <a:pt x="104" y="348"/>
                  </a:lnTo>
                  <a:lnTo>
                    <a:pt x="133" y="348"/>
                  </a:lnTo>
                  <a:lnTo>
                    <a:pt x="167" y="354"/>
                  </a:lnTo>
                  <a:lnTo>
                    <a:pt x="190" y="360"/>
                  </a:lnTo>
                  <a:lnTo>
                    <a:pt x="219" y="365"/>
                  </a:lnTo>
                  <a:lnTo>
                    <a:pt x="243" y="371"/>
                  </a:lnTo>
                  <a:lnTo>
                    <a:pt x="265" y="384"/>
                  </a:lnTo>
                  <a:lnTo>
                    <a:pt x="283" y="365"/>
                  </a:lnTo>
                  <a:lnTo>
                    <a:pt x="300" y="354"/>
                  </a:lnTo>
                  <a:lnTo>
                    <a:pt x="311" y="331"/>
                  </a:lnTo>
                  <a:lnTo>
                    <a:pt x="317" y="308"/>
                  </a:lnTo>
                  <a:lnTo>
                    <a:pt x="329" y="284"/>
                  </a:lnTo>
                  <a:lnTo>
                    <a:pt x="329" y="255"/>
                  </a:lnTo>
                  <a:lnTo>
                    <a:pt x="329" y="227"/>
                  </a:lnTo>
                  <a:lnTo>
                    <a:pt x="329" y="192"/>
                  </a:lnTo>
                  <a:lnTo>
                    <a:pt x="323" y="168"/>
                  </a:lnTo>
                  <a:lnTo>
                    <a:pt x="317" y="144"/>
                  </a:lnTo>
                  <a:lnTo>
                    <a:pt x="311" y="122"/>
                  </a:lnTo>
                  <a:lnTo>
                    <a:pt x="300" y="98"/>
                  </a:lnTo>
                  <a:lnTo>
                    <a:pt x="283" y="76"/>
                  </a:lnTo>
                  <a:lnTo>
                    <a:pt x="265" y="58"/>
                  </a:lnTo>
                  <a:lnTo>
                    <a:pt x="248" y="40"/>
                  </a:lnTo>
                  <a:lnTo>
                    <a:pt x="231" y="23"/>
                  </a:lnTo>
                  <a:lnTo>
                    <a:pt x="208" y="17"/>
                  </a:lnTo>
                  <a:lnTo>
                    <a:pt x="190" y="6"/>
                  </a:lnTo>
                  <a:lnTo>
                    <a:pt x="167" y="0"/>
                  </a:lnTo>
                  <a:lnTo>
                    <a:pt x="144" y="0"/>
                  </a:lnTo>
                  <a:lnTo>
                    <a:pt x="121" y="0"/>
                  </a:lnTo>
                  <a:lnTo>
                    <a:pt x="104" y="6"/>
                  </a:lnTo>
                  <a:lnTo>
                    <a:pt x="81" y="17"/>
                  </a:lnTo>
                  <a:lnTo>
                    <a:pt x="69" y="29"/>
                  </a:lnTo>
                  <a:lnTo>
                    <a:pt x="52" y="46"/>
                  </a:lnTo>
                  <a:lnTo>
                    <a:pt x="41" y="76"/>
                  </a:lnTo>
                  <a:lnTo>
                    <a:pt x="29" y="98"/>
                  </a:lnTo>
                  <a:lnTo>
                    <a:pt x="23" y="122"/>
                  </a:lnTo>
                  <a:lnTo>
                    <a:pt x="12" y="151"/>
                  </a:lnTo>
                  <a:lnTo>
                    <a:pt x="6" y="192"/>
                  </a:lnTo>
                  <a:lnTo>
                    <a:pt x="6" y="232"/>
                  </a:lnTo>
                  <a:lnTo>
                    <a:pt x="0" y="267"/>
                  </a:lnTo>
                  <a:lnTo>
                    <a:pt x="0" y="302"/>
                  </a:lnTo>
                  <a:close/>
                </a:path>
              </a:pathLst>
            </a:custGeom>
            <a:solidFill>
              <a:srgbClr val="FF9900"/>
            </a:solidFill>
            <a:ln w="9525">
              <a:noFill/>
              <a:round/>
              <a:headEnd/>
              <a:tailEnd/>
            </a:ln>
          </p:spPr>
          <p:txBody>
            <a:bodyPr/>
            <a:lstStyle/>
            <a:p>
              <a:endParaRPr lang="en-US"/>
            </a:p>
          </p:txBody>
        </p:sp>
        <p:sp>
          <p:nvSpPr>
            <p:cNvPr id="75" name="Freeform 151"/>
            <p:cNvSpPr>
              <a:spLocks/>
            </p:cNvSpPr>
            <p:nvPr/>
          </p:nvSpPr>
          <p:spPr bwMode="auto">
            <a:xfrm>
              <a:off x="5250" y="2850"/>
              <a:ext cx="141" cy="151"/>
            </a:xfrm>
            <a:custGeom>
              <a:avLst/>
              <a:gdLst>
                <a:gd name="T0" fmla="*/ 2 w 421"/>
                <a:gd name="T1" fmla="*/ 14 h 454"/>
                <a:gd name="T2" fmla="*/ 3 w 421"/>
                <a:gd name="T3" fmla="*/ 15 h 454"/>
                <a:gd name="T4" fmla="*/ 4 w 421"/>
                <a:gd name="T5" fmla="*/ 16 h 454"/>
                <a:gd name="T6" fmla="*/ 5 w 421"/>
                <a:gd name="T7" fmla="*/ 17 h 454"/>
                <a:gd name="T8" fmla="*/ 6 w 421"/>
                <a:gd name="T9" fmla="*/ 17 h 454"/>
                <a:gd name="T10" fmla="*/ 8 w 421"/>
                <a:gd name="T11" fmla="*/ 17 h 454"/>
                <a:gd name="T12" fmla="*/ 9 w 421"/>
                <a:gd name="T13" fmla="*/ 17 h 454"/>
                <a:gd name="T14" fmla="*/ 10 w 421"/>
                <a:gd name="T15" fmla="*/ 16 h 454"/>
                <a:gd name="T16" fmla="*/ 12 w 421"/>
                <a:gd name="T17" fmla="*/ 16 h 454"/>
                <a:gd name="T18" fmla="*/ 13 w 421"/>
                <a:gd name="T19" fmla="*/ 15 h 454"/>
                <a:gd name="T20" fmla="*/ 14 w 421"/>
                <a:gd name="T21" fmla="*/ 15 h 454"/>
                <a:gd name="T22" fmla="*/ 14 w 421"/>
                <a:gd name="T23" fmla="*/ 15 h 454"/>
                <a:gd name="T24" fmla="*/ 15 w 421"/>
                <a:gd name="T25" fmla="*/ 14 h 454"/>
                <a:gd name="T26" fmla="*/ 15 w 421"/>
                <a:gd name="T27" fmla="*/ 13 h 454"/>
                <a:gd name="T28" fmla="*/ 15 w 421"/>
                <a:gd name="T29" fmla="*/ 13 h 454"/>
                <a:gd name="T30" fmla="*/ 16 w 421"/>
                <a:gd name="T31" fmla="*/ 12 h 454"/>
                <a:gd name="T32" fmla="*/ 16 w 421"/>
                <a:gd name="T33" fmla="*/ 12 h 454"/>
                <a:gd name="T34" fmla="*/ 16 w 421"/>
                <a:gd name="T35" fmla="*/ 11 h 454"/>
                <a:gd name="T36" fmla="*/ 16 w 421"/>
                <a:gd name="T37" fmla="*/ 10 h 454"/>
                <a:gd name="T38" fmla="*/ 16 w 421"/>
                <a:gd name="T39" fmla="*/ 9 h 454"/>
                <a:gd name="T40" fmla="*/ 15 w 421"/>
                <a:gd name="T41" fmla="*/ 8 h 454"/>
                <a:gd name="T42" fmla="*/ 14 w 421"/>
                <a:gd name="T43" fmla="*/ 6 h 454"/>
                <a:gd name="T44" fmla="*/ 14 w 421"/>
                <a:gd name="T45" fmla="*/ 5 h 454"/>
                <a:gd name="T46" fmla="*/ 13 w 421"/>
                <a:gd name="T47" fmla="*/ 3 h 454"/>
                <a:gd name="T48" fmla="*/ 11 w 421"/>
                <a:gd name="T49" fmla="*/ 2 h 454"/>
                <a:gd name="T50" fmla="*/ 10 w 421"/>
                <a:gd name="T51" fmla="*/ 1 h 454"/>
                <a:gd name="T52" fmla="*/ 8 w 421"/>
                <a:gd name="T53" fmla="*/ 1 h 454"/>
                <a:gd name="T54" fmla="*/ 7 w 421"/>
                <a:gd name="T55" fmla="*/ 0 h 454"/>
                <a:gd name="T56" fmla="*/ 6 w 421"/>
                <a:gd name="T57" fmla="*/ 0 h 454"/>
                <a:gd name="T58" fmla="*/ 5 w 421"/>
                <a:gd name="T59" fmla="*/ 0 h 454"/>
                <a:gd name="T60" fmla="*/ 4 w 421"/>
                <a:gd name="T61" fmla="*/ 0 h 454"/>
                <a:gd name="T62" fmla="*/ 3 w 421"/>
                <a:gd name="T63" fmla="*/ 0 h 454"/>
                <a:gd name="T64" fmla="*/ 3 w 421"/>
                <a:gd name="T65" fmla="*/ 1 h 454"/>
                <a:gd name="T66" fmla="*/ 2 w 421"/>
                <a:gd name="T67" fmla="*/ 1 h 454"/>
                <a:gd name="T68" fmla="*/ 2 w 421"/>
                <a:gd name="T69" fmla="*/ 2 h 454"/>
                <a:gd name="T70" fmla="*/ 1 w 421"/>
                <a:gd name="T71" fmla="*/ 2 h 454"/>
                <a:gd name="T72" fmla="*/ 0 w 421"/>
                <a:gd name="T73" fmla="*/ 3 h 454"/>
                <a:gd name="T74" fmla="*/ 0 w 421"/>
                <a:gd name="T75" fmla="*/ 4 h 454"/>
                <a:gd name="T76" fmla="*/ 0 w 421"/>
                <a:gd name="T77" fmla="*/ 6 h 454"/>
                <a:gd name="T78" fmla="*/ 0 w 421"/>
                <a:gd name="T79" fmla="*/ 8 h 454"/>
                <a:gd name="T80" fmla="*/ 0 w 421"/>
                <a:gd name="T81" fmla="*/ 9 h 454"/>
                <a:gd name="T82" fmla="*/ 1 w 421"/>
                <a:gd name="T83" fmla="*/ 11 h 454"/>
                <a:gd name="T84" fmla="*/ 1 w 421"/>
                <a:gd name="T85" fmla="*/ 12 h 454"/>
                <a:gd name="T86" fmla="*/ 2 w 421"/>
                <a:gd name="T87" fmla="*/ 13 h 454"/>
                <a:gd name="T88" fmla="*/ 2 w 421"/>
                <a:gd name="T89" fmla="*/ 14 h 4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1"/>
                <a:gd name="T136" fmla="*/ 0 h 454"/>
                <a:gd name="T137" fmla="*/ 421 w 421"/>
                <a:gd name="T138" fmla="*/ 454 h 4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1" h="454">
                  <a:moveTo>
                    <a:pt x="64" y="390"/>
                  </a:moveTo>
                  <a:lnTo>
                    <a:pt x="87" y="419"/>
                  </a:lnTo>
                  <a:lnTo>
                    <a:pt x="110" y="436"/>
                  </a:lnTo>
                  <a:lnTo>
                    <a:pt x="139" y="454"/>
                  </a:lnTo>
                  <a:lnTo>
                    <a:pt x="173" y="454"/>
                  </a:lnTo>
                  <a:lnTo>
                    <a:pt x="208" y="454"/>
                  </a:lnTo>
                  <a:lnTo>
                    <a:pt x="248" y="448"/>
                  </a:lnTo>
                  <a:lnTo>
                    <a:pt x="282" y="441"/>
                  </a:lnTo>
                  <a:lnTo>
                    <a:pt x="311" y="430"/>
                  </a:lnTo>
                  <a:lnTo>
                    <a:pt x="334" y="419"/>
                  </a:lnTo>
                  <a:lnTo>
                    <a:pt x="363" y="407"/>
                  </a:lnTo>
                  <a:lnTo>
                    <a:pt x="381" y="395"/>
                  </a:lnTo>
                  <a:lnTo>
                    <a:pt x="392" y="378"/>
                  </a:lnTo>
                  <a:lnTo>
                    <a:pt x="404" y="354"/>
                  </a:lnTo>
                  <a:lnTo>
                    <a:pt x="409" y="344"/>
                  </a:lnTo>
                  <a:lnTo>
                    <a:pt x="415" y="332"/>
                  </a:lnTo>
                  <a:lnTo>
                    <a:pt x="415" y="314"/>
                  </a:lnTo>
                  <a:lnTo>
                    <a:pt x="415" y="291"/>
                  </a:lnTo>
                  <a:lnTo>
                    <a:pt x="421" y="273"/>
                  </a:lnTo>
                  <a:lnTo>
                    <a:pt x="415" y="250"/>
                  </a:lnTo>
                  <a:lnTo>
                    <a:pt x="404" y="209"/>
                  </a:lnTo>
                  <a:lnTo>
                    <a:pt x="386" y="163"/>
                  </a:lnTo>
                  <a:lnTo>
                    <a:pt x="363" y="128"/>
                  </a:lnTo>
                  <a:lnTo>
                    <a:pt x="334" y="87"/>
                  </a:lnTo>
                  <a:lnTo>
                    <a:pt x="300" y="59"/>
                  </a:lnTo>
                  <a:lnTo>
                    <a:pt x="271" y="36"/>
                  </a:lnTo>
                  <a:lnTo>
                    <a:pt x="225" y="17"/>
                  </a:lnTo>
                  <a:lnTo>
                    <a:pt x="179" y="0"/>
                  </a:lnTo>
                  <a:lnTo>
                    <a:pt x="162" y="0"/>
                  </a:lnTo>
                  <a:lnTo>
                    <a:pt x="139" y="0"/>
                  </a:lnTo>
                  <a:lnTo>
                    <a:pt x="115" y="0"/>
                  </a:lnTo>
                  <a:lnTo>
                    <a:pt x="92" y="6"/>
                  </a:lnTo>
                  <a:lnTo>
                    <a:pt x="75" y="17"/>
                  </a:lnTo>
                  <a:lnTo>
                    <a:pt x="57" y="24"/>
                  </a:lnTo>
                  <a:lnTo>
                    <a:pt x="41" y="41"/>
                  </a:lnTo>
                  <a:lnTo>
                    <a:pt x="23" y="59"/>
                  </a:lnTo>
                  <a:lnTo>
                    <a:pt x="11" y="82"/>
                  </a:lnTo>
                  <a:lnTo>
                    <a:pt x="6" y="117"/>
                  </a:lnTo>
                  <a:lnTo>
                    <a:pt x="0" y="157"/>
                  </a:lnTo>
                  <a:lnTo>
                    <a:pt x="0" y="204"/>
                  </a:lnTo>
                  <a:lnTo>
                    <a:pt x="6" y="250"/>
                  </a:lnTo>
                  <a:lnTo>
                    <a:pt x="17" y="291"/>
                  </a:lnTo>
                  <a:lnTo>
                    <a:pt x="29" y="325"/>
                  </a:lnTo>
                  <a:lnTo>
                    <a:pt x="46" y="360"/>
                  </a:lnTo>
                  <a:lnTo>
                    <a:pt x="64" y="390"/>
                  </a:lnTo>
                  <a:close/>
                </a:path>
              </a:pathLst>
            </a:custGeom>
            <a:solidFill>
              <a:srgbClr val="990000"/>
            </a:solidFill>
            <a:ln w="9525">
              <a:noFill/>
              <a:round/>
              <a:headEnd/>
              <a:tailEnd/>
            </a:ln>
          </p:spPr>
          <p:txBody>
            <a:bodyPr/>
            <a:lstStyle/>
            <a:p>
              <a:endParaRPr lang="en-US"/>
            </a:p>
          </p:txBody>
        </p:sp>
        <p:sp>
          <p:nvSpPr>
            <p:cNvPr id="76" name="Freeform 152"/>
            <p:cNvSpPr>
              <a:spLocks/>
            </p:cNvSpPr>
            <p:nvPr/>
          </p:nvSpPr>
          <p:spPr bwMode="auto">
            <a:xfrm>
              <a:off x="5148" y="2867"/>
              <a:ext cx="99" cy="159"/>
            </a:xfrm>
            <a:custGeom>
              <a:avLst/>
              <a:gdLst>
                <a:gd name="T0" fmla="*/ 1 w 295"/>
                <a:gd name="T1" fmla="*/ 16 h 477"/>
                <a:gd name="T2" fmla="*/ 1 w 295"/>
                <a:gd name="T3" fmla="*/ 16 h 477"/>
                <a:gd name="T4" fmla="*/ 2 w 295"/>
                <a:gd name="T5" fmla="*/ 17 h 477"/>
                <a:gd name="T6" fmla="*/ 2 w 295"/>
                <a:gd name="T7" fmla="*/ 17 h 477"/>
                <a:gd name="T8" fmla="*/ 3 w 295"/>
                <a:gd name="T9" fmla="*/ 17 h 477"/>
                <a:gd name="T10" fmla="*/ 3 w 295"/>
                <a:gd name="T11" fmla="*/ 17 h 477"/>
                <a:gd name="T12" fmla="*/ 4 w 295"/>
                <a:gd name="T13" fmla="*/ 18 h 477"/>
                <a:gd name="T14" fmla="*/ 5 w 295"/>
                <a:gd name="T15" fmla="*/ 17 h 477"/>
                <a:gd name="T16" fmla="*/ 5 w 295"/>
                <a:gd name="T17" fmla="*/ 17 h 477"/>
                <a:gd name="T18" fmla="*/ 6 w 295"/>
                <a:gd name="T19" fmla="*/ 17 h 477"/>
                <a:gd name="T20" fmla="*/ 7 w 295"/>
                <a:gd name="T21" fmla="*/ 17 h 477"/>
                <a:gd name="T22" fmla="*/ 8 w 295"/>
                <a:gd name="T23" fmla="*/ 16 h 477"/>
                <a:gd name="T24" fmla="*/ 9 w 295"/>
                <a:gd name="T25" fmla="*/ 16 h 477"/>
                <a:gd name="T26" fmla="*/ 9 w 295"/>
                <a:gd name="T27" fmla="*/ 15 h 477"/>
                <a:gd name="T28" fmla="*/ 10 w 295"/>
                <a:gd name="T29" fmla="*/ 14 h 477"/>
                <a:gd name="T30" fmla="*/ 11 w 295"/>
                <a:gd name="T31" fmla="*/ 14 h 477"/>
                <a:gd name="T32" fmla="*/ 11 w 295"/>
                <a:gd name="T33" fmla="*/ 13 h 477"/>
                <a:gd name="T34" fmla="*/ 10 w 295"/>
                <a:gd name="T35" fmla="*/ 12 h 477"/>
                <a:gd name="T36" fmla="*/ 10 w 295"/>
                <a:gd name="T37" fmla="*/ 11 h 477"/>
                <a:gd name="T38" fmla="*/ 10 w 295"/>
                <a:gd name="T39" fmla="*/ 9 h 477"/>
                <a:gd name="T40" fmla="*/ 10 w 295"/>
                <a:gd name="T41" fmla="*/ 8 h 477"/>
                <a:gd name="T42" fmla="*/ 10 w 295"/>
                <a:gd name="T43" fmla="*/ 7 h 477"/>
                <a:gd name="T44" fmla="*/ 10 w 295"/>
                <a:gd name="T45" fmla="*/ 6 h 477"/>
                <a:gd name="T46" fmla="*/ 10 w 295"/>
                <a:gd name="T47" fmla="*/ 5 h 477"/>
                <a:gd name="T48" fmla="*/ 10 w 295"/>
                <a:gd name="T49" fmla="*/ 5 h 477"/>
                <a:gd name="T50" fmla="*/ 10 w 295"/>
                <a:gd name="T51" fmla="*/ 4 h 477"/>
                <a:gd name="T52" fmla="*/ 10 w 295"/>
                <a:gd name="T53" fmla="*/ 3 h 477"/>
                <a:gd name="T54" fmla="*/ 10 w 295"/>
                <a:gd name="T55" fmla="*/ 2 h 477"/>
                <a:gd name="T56" fmla="*/ 10 w 295"/>
                <a:gd name="T57" fmla="*/ 2 h 477"/>
                <a:gd name="T58" fmla="*/ 10 w 295"/>
                <a:gd name="T59" fmla="*/ 1 h 477"/>
                <a:gd name="T60" fmla="*/ 10 w 295"/>
                <a:gd name="T61" fmla="*/ 1 h 477"/>
                <a:gd name="T62" fmla="*/ 10 w 295"/>
                <a:gd name="T63" fmla="*/ 1 h 477"/>
                <a:gd name="T64" fmla="*/ 10 w 295"/>
                <a:gd name="T65" fmla="*/ 0 h 477"/>
                <a:gd name="T66" fmla="*/ 9 w 295"/>
                <a:gd name="T67" fmla="*/ 0 h 477"/>
                <a:gd name="T68" fmla="*/ 9 w 295"/>
                <a:gd name="T69" fmla="*/ 0 h 477"/>
                <a:gd name="T70" fmla="*/ 9 w 295"/>
                <a:gd name="T71" fmla="*/ 0 h 477"/>
                <a:gd name="T72" fmla="*/ 8 w 295"/>
                <a:gd name="T73" fmla="*/ 0 h 477"/>
                <a:gd name="T74" fmla="*/ 7 w 295"/>
                <a:gd name="T75" fmla="*/ 0 h 477"/>
                <a:gd name="T76" fmla="*/ 6 w 295"/>
                <a:gd name="T77" fmla="*/ 1 h 477"/>
                <a:gd name="T78" fmla="*/ 6 w 295"/>
                <a:gd name="T79" fmla="*/ 1 h 477"/>
                <a:gd name="T80" fmla="*/ 5 w 295"/>
                <a:gd name="T81" fmla="*/ 1 h 477"/>
                <a:gd name="T82" fmla="*/ 5 w 295"/>
                <a:gd name="T83" fmla="*/ 2 h 477"/>
                <a:gd name="T84" fmla="*/ 4 w 295"/>
                <a:gd name="T85" fmla="*/ 3 h 477"/>
                <a:gd name="T86" fmla="*/ 3 w 295"/>
                <a:gd name="T87" fmla="*/ 4 h 477"/>
                <a:gd name="T88" fmla="*/ 2 w 295"/>
                <a:gd name="T89" fmla="*/ 5 h 477"/>
                <a:gd name="T90" fmla="*/ 1 w 295"/>
                <a:gd name="T91" fmla="*/ 6 h 477"/>
                <a:gd name="T92" fmla="*/ 1 w 295"/>
                <a:gd name="T93" fmla="*/ 8 h 477"/>
                <a:gd name="T94" fmla="*/ 0 w 295"/>
                <a:gd name="T95" fmla="*/ 9 h 477"/>
                <a:gd name="T96" fmla="*/ 0 w 295"/>
                <a:gd name="T97" fmla="*/ 10 h 477"/>
                <a:gd name="T98" fmla="*/ 0 w 295"/>
                <a:gd name="T99" fmla="*/ 11 h 477"/>
                <a:gd name="T100" fmla="*/ 0 w 295"/>
                <a:gd name="T101" fmla="*/ 12 h 477"/>
                <a:gd name="T102" fmla="*/ 0 w 295"/>
                <a:gd name="T103" fmla="*/ 13 h 477"/>
                <a:gd name="T104" fmla="*/ 0 w 295"/>
                <a:gd name="T105" fmla="*/ 14 h 477"/>
                <a:gd name="T106" fmla="*/ 0 w 295"/>
                <a:gd name="T107" fmla="*/ 15 h 477"/>
                <a:gd name="T108" fmla="*/ 1 w 295"/>
                <a:gd name="T109" fmla="*/ 16 h 4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5"/>
                <a:gd name="T166" fmla="*/ 0 h 477"/>
                <a:gd name="T167" fmla="*/ 295 w 295"/>
                <a:gd name="T168" fmla="*/ 477 h 4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5" h="477">
                  <a:moveTo>
                    <a:pt x="18" y="419"/>
                  </a:moveTo>
                  <a:lnTo>
                    <a:pt x="29" y="436"/>
                  </a:lnTo>
                  <a:lnTo>
                    <a:pt x="46" y="454"/>
                  </a:lnTo>
                  <a:lnTo>
                    <a:pt x="58" y="459"/>
                  </a:lnTo>
                  <a:lnTo>
                    <a:pt x="76" y="472"/>
                  </a:lnTo>
                  <a:lnTo>
                    <a:pt x="87" y="472"/>
                  </a:lnTo>
                  <a:lnTo>
                    <a:pt x="104" y="477"/>
                  </a:lnTo>
                  <a:lnTo>
                    <a:pt x="122" y="472"/>
                  </a:lnTo>
                  <a:lnTo>
                    <a:pt x="145" y="472"/>
                  </a:lnTo>
                  <a:lnTo>
                    <a:pt x="162" y="459"/>
                  </a:lnTo>
                  <a:lnTo>
                    <a:pt x="184" y="454"/>
                  </a:lnTo>
                  <a:lnTo>
                    <a:pt x="202" y="442"/>
                  </a:lnTo>
                  <a:lnTo>
                    <a:pt x="225" y="425"/>
                  </a:lnTo>
                  <a:lnTo>
                    <a:pt x="249" y="407"/>
                  </a:lnTo>
                  <a:lnTo>
                    <a:pt x="271" y="389"/>
                  </a:lnTo>
                  <a:lnTo>
                    <a:pt x="295" y="367"/>
                  </a:lnTo>
                  <a:lnTo>
                    <a:pt x="289" y="338"/>
                  </a:lnTo>
                  <a:lnTo>
                    <a:pt x="277" y="314"/>
                  </a:lnTo>
                  <a:lnTo>
                    <a:pt x="271" y="286"/>
                  </a:lnTo>
                  <a:lnTo>
                    <a:pt x="266" y="256"/>
                  </a:lnTo>
                  <a:lnTo>
                    <a:pt x="266" y="227"/>
                  </a:lnTo>
                  <a:lnTo>
                    <a:pt x="260" y="198"/>
                  </a:lnTo>
                  <a:lnTo>
                    <a:pt x="260" y="175"/>
                  </a:lnTo>
                  <a:lnTo>
                    <a:pt x="260" y="146"/>
                  </a:lnTo>
                  <a:lnTo>
                    <a:pt x="260" y="123"/>
                  </a:lnTo>
                  <a:lnTo>
                    <a:pt x="266" y="100"/>
                  </a:lnTo>
                  <a:lnTo>
                    <a:pt x="266" y="81"/>
                  </a:lnTo>
                  <a:lnTo>
                    <a:pt x="266" y="59"/>
                  </a:lnTo>
                  <a:lnTo>
                    <a:pt x="271" y="48"/>
                  </a:lnTo>
                  <a:lnTo>
                    <a:pt x="271" y="35"/>
                  </a:lnTo>
                  <a:lnTo>
                    <a:pt x="271" y="24"/>
                  </a:lnTo>
                  <a:lnTo>
                    <a:pt x="266" y="19"/>
                  </a:lnTo>
                  <a:lnTo>
                    <a:pt x="260" y="13"/>
                  </a:lnTo>
                  <a:lnTo>
                    <a:pt x="249" y="7"/>
                  </a:lnTo>
                  <a:lnTo>
                    <a:pt x="243" y="7"/>
                  </a:lnTo>
                  <a:lnTo>
                    <a:pt x="230" y="0"/>
                  </a:lnTo>
                  <a:lnTo>
                    <a:pt x="214" y="7"/>
                  </a:lnTo>
                  <a:lnTo>
                    <a:pt x="197" y="13"/>
                  </a:lnTo>
                  <a:lnTo>
                    <a:pt x="174" y="19"/>
                  </a:lnTo>
                  <a:lnTo>
                    <a:pt x="156" y="24"/>
                  </a:lnTo>
                  <a:lnTo>
                    <a:pt x="138" y="35"/>
                  </a:lnTo>
                  <a:lnTo>
                    <a:pt x="122" y="48"/>
                  </a:lnTo>
                  <a:lnTo>
                    <a:pt x="99" y="71"/>
                  </a:lnTo>
                  <a:lnTo>
                    <a:pt x="70" y="100"/>
                  </a:lnTo>
                  <a:lnTo>
                    <a:pt x="53" y="129"/>
                  </a:lnTo>
                  <a:lnTo>
                    <a:pt x="35" y="152"/>
                  </a:lnTo>
                  <a:lnTo>
                    <a:pt x="18" y="205"/>
                  </a:lnTo>
                  <a:lnTo>
                    <a:pt x="12" y="233"/>
                  </a:lnTo>
                  <a:lnTo>
                    <a:pt x="5" y="262"/>
                  </a:lnTo>
                  <a:lnTo>
                    <a:pt x="5" y="292"/>
                  </a:lnTo>
                  <a:lnTo>
                    <a:pt x="0" y="314"/>
                  </a:lnTo>
                  <a:lnTo>
                    <a:pt x="5" y="343"/>
                  </a:lnTo>
                  <a:lnTo>
                    <a:pt x="5" y="367"/>
                  </a:lnTo>
                  <a:lnTo>
                    <a:pt x="12" y="396"/>
                  </a:lnTo>
                  <a:lnTo>
                    <a:pt x="18" y="419"/>
                  </a:lnTo>
                  <a:close/>
                </a:path>
              </a:pathLst>
            </a:custGeom>
            <a:solidFill>
              <a:srgbClr val="990000"/>
            </a:solidFill>
            <a:ln w="9525">
              <a:noFill/>
              <a:round/>
              <a:headEnd/>
              <a:tailEnd/>
            </a:ln>
          </p:spPr>
          <p:txBody>
            <a:bodyPr/>
            <a:lstStyle/>
            <a:p>
              <a:endParaRPr lang="en-US"/>
            </a:p>
          </p:txBody>
        </p:sp>
        <p:sp>
          <p:nvSpPr>
            <p:cNvPr id="77" name="Freeform 153"/>
            <p:cNvSpPr>
              <a:spLocks/>
            </p:cNvSpPr>
            <p:nvPr/>
          </p:nvSpPr>
          <p:spPr bwMode="auto">
            <a:xfrm>
              <a:off x="5368" y="2939"/>
              <a:ext cx="180" cy="122"/>
            </a:xfrm>
            <a:custGeom>
              <a:avLst/>
              <a:gdLst>
                <a:gd name="T0" fmla="*/ 1 w 542"/>
                <a:gd name="T1" fmla="*/ 10 h 366"/>
                <a:gd name="T2" fmla="*/ 4 w 542"/>
                <a:gd name="T3" fmla="*/ 12 h 366"/>
                <a:gd name="T4" fmla="*/ 6 w 542"/>
                <a:gd name="T5" fmla="*/ 13 h 366"/>
                <a:gd name="T6" fmla="*/ 7 w 542"/>
                <a:gd name="T7" fmla="*/ 13 h 366"/>
                <a:gd name="T8" fmla="*/ 10 w 542"/>
                <a:gd name="T9" fmla="*/ 14 h 366"/>
                <a:gd name="T10" fmla="*/ 12 w 542"/>
                <a:gd name="T11" fmla="*/ 13 h 366"/>
                <a:gd name="T12" fmla="*/ 13 w 542"/>
                <a:gd name="T13" fmla="*/ 13 h 366"/>
                <a:gd name="T14" fmla="*/ 15 w 542"/>
                <a:gd name="T15" fmla="*/ 13 h 366"/>
                <a:gd name="T16" fmla="*/ 16 w 542"/>
                <a:gd name="T17" fmla="*/ 12 h 366"/>
                <a:gd name="T18" fmla="*/ 18 w 542"/>
                <a:gd name="T19" fmla="*/ 11 h 366"/>
                <a:gd name="T20" fmla="*/ 18 w 542"/>
                <a:gd name="T21" fmla="*/ 10 h 366"/>
                <a:gd name="T22" fmla="*/ 19 w 542"/>
                <a:gd name="T23" fmla="*/ 10 h 366"/>
                <a:gd name="T24" fmla="*/ 20 w 542"/>
                <a:gd name="T25" fmla="*/ 9 h 366"/>
                <a:gd name="T26" fmla="*/ 20 w 542"/>
                <a:gd name="T27" fmla="*/ 8 h 366"/>
                <a:gd name="T28" fmla="*/ 20 w 542"/>
                <a:gd name="T29" fmla="*/ 6 h 366"/>
                <a:gd name="T30" fmla="*/ 20 w 542"/>
                <a:gd name="T31" fmla="*/ 5 h 366"/>
                <a:gd name="T32" fmla="*/ 19 w 542"/>
                <a:gd name="T33" fmla="*/ 4 h 366"/>
                <a:gd name="T34" fmla="*/ 18 w 542"/>
                <a:gd name="T35" fmla="*/ 3 h 366"/>
                <a:gd name="T36" fmla="*/ 17 w 542"/>
                <a:gd name="T37" fmla="*/ 2 h 366"/>
                <a:gd name="T38" fmla="*/ 16 w 542"/>
                <a:gd name="T39" fmla="*/ 1 h 366"/>
                <a:gd name="T40" fmla="*/ 14 w 542"/>
                <a:gd name="T41" fmla="*/ 0 h 366"/>
                <a:gd name="T42" fmla="*/ 13 w 542"/>
                <a:gd name="T43" fmla="*/ 0 h 366"/>
                <a:gd name="T44" fmla="*/ 11 w 542"/>
                <a:gd name="T45" fmla="*/ 0 h 366"/>
                <a:gd name="T46" fmla="*/ 10 w 542"/>
                <a:gd name="T47" fmla="*/ 0 h 366"/>
                <a:gd name="T48" fmla="*/ 9 w 542"/>
                <a:gd name="T49" fmla="*/ 0 h 366"/>
                <a:gd name="T50" fmla="*/ 8 w 542"/>
                <a:gd name="T51" fmla="*/ 1 h 366"/>
                <a:gd name="T52" fmla="*/ 7 w 542"/>
                <a:gd name="T53" fmla="*/ 1 h 366"/>
                <a:gd name="T54" fmla="*/ 7 w 542"/>
                <a:gd name="T55" fmla="*/ 1 h 366"/>
                <a:gd name="T56" fmla="*/ 6 w 542"/>
                <a:gd name="T57" fmla="*/ 2 h 366"/>
                <a:gd name="T58" fmla="*/ 5 w 542"/>
                <a:gd name="T59" fmla="*/ 2 h 366"/>
                <a:gd name="T60" fmla="*/ 5 w 542"/>
                <a:gd name="T61" fmla="*/ 2 h 366"/>
                <a:gd name="T62" fmla="*/ 4 w 542"/>
                <a:gd name="T63" fmla="*/ 3 h 366"/>
                <a:gd name="T64" fmla="*/ 4 w 542"/>
                <a:gd name="T65" fmla="*/ 3 h 366"/>
                <a:gd name="T66" fmla="*/ 3 w 542"/>
                <a:gd name="T67" fmla="*/ 4 h 366"/>
                <a:gd name="T68" fmla="*/ 3 w 542"/>
                <a:gd name="T69" fmla="*/ 5 h 366"/>
                <a:gd name="T70" fmla="*/ 2 w 542"/>
                <a:gd name="T71" fmla="*/ 5 h 366"/>
                <a:gd name="T72" fmla="*/ 2 w 542"/>
                <a:gd name="T73" fmla="*/ 6 h 366"/>
                <a:gd name="T74" fmla="*/ 1 w 542"/>
                <a:gd name="T75" fmla="*/ 6 h 366"/>
                <a:gd name="T76" fmla="*/ 1 w 542"/>
                <a:gd name="T77" fmla="*/ 7 h 366"/>
                <a:gd name="T78" fmla="*/ 0 w 542"/>
                <a:gd name="T79" fmla="*/ 7 h 366"/>
                <a:gd name="T80" fmla="*/ 0 w 542"/>
                <a:gd name="T81" fmla="*/ 7 h 366"/>
                <a:gd name="T82" fmla="*/ 0 w 542"/>
                <a:gd name="T83" fmla="*/ 8 h 366"/>
                <a:gd name="T84" fmla="*/ 0 w 542"/>
                <a:gd name="T85" fmla="*/ 8 h 366"/>
                <a:gd name="T86" fmla="*/ 0 w 542"/>
                <a:gd name="T87" fmla="*/ 9 h 366"/>
                <a:gd name="T88" fmla="*/ 0 w 542"/>
                <a:gd name="T89" fmla="*/ 9 h 366"/>
                <a:gd name="T90" fmla="*/ 1 w 542"/>
                <a:gd name="T91" fmla="*/ 10 h 366"/>
                <a:gd name="T92" fmla="*/ 1 w 542"/>
                <a:gd name="T93" fmla="*/ 10 h 3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2"/>
                <a:gd name="T142" fmla="*/ 0 h 366"/>
                <a:gd name="T143" fmla="*/ 542 w 542"/>
                <a:gd name="T144" fmla="*/ 366 h 36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2" h="366">
                  <a:moveTo>
                    <a:pt x="29" y="273"/>
                  </a:moveTo>
                  <a:lnTo>
                    <a:pt x="109" y="325"/>
                  </a:lnTo>
                  <a:lnTo>
                    <a:pt x="150" y="344"/>
                  </a:lnTo>
                  <a:lnTo>
                    <a:pt x="201" y="354"/>
                  </a:lnTo>
                  <a:lnTo>
                    <a:pt x="259" y="366"/>
                  </a:lnTo>
                  <a:lnTo>
                    <a:pt x="317" y="360"/>
                  </a:lnTo>
                  <a:lnTo>
                    <a:pt x="363" y="360"/>
                  </a:lnTo>
                  <a:lnTo>
                    <a:pt x="409" y="344"/>
                  </a:lnTo>
                  <a:lnTo>
                    <a:pt x="449" y="325"/>
                  </a:lnTo>
                  <a:lnTo>
                    <a:pt x="484" y="303"/>
                  </a:lnTo>
                  <a:lnTo>
                    <a:pt x="501" y="279"/>
                  </a:lnTo>
                  <a:lnTo>
                    <a:pt x="524" y="257"/>
                  </a:lnTo>
                  <a:lnTo>
                    <a:pt x="536" y="233"/>
                  </a:lnTo>
                  <a:lnTo>
                    <a:pt x="542" y="204"/>
                  </a:lnTo>
                  <a:lnTo>
                    <a:pt x="542" y="174"/>
                  </a:lnTo>
                  <a:lnTo>
                    <a:pt x="536" y="140"/>
                  </a:lnTo>
                  <a:lnTo>
                    <a:pt x="519" y="106"/>
                  </a:lnTo>
                  <a:lnTo>
                    <a:pt x="501" y="77"/>
                  </a:lnTo>
                  <a:lnTo>
                    <a:pt x="467" y="47"/>
                  </a:lnTo>
                  <a:lnTo>
                    <a:pt x="432" y="24"/>
                  </a:lnTo>
                  <a:lnTo>
                    <a:pt x="392" y="6"/>
                  </a:lnTo>
                  <a:lnTo>
                    <a:pt x="351" y="0"/>
                  </a:lnTo>
                  <a:lnTo>
                    <a:pt x="300" y="0"/>
                  </a:lnTo>
                  <a:lnTo>
                    <a:pt x="259" y="6"/>
                  </a:lnTo>
                  <a:lnTo>
                    <a:pt x="236" y="12"/>
                  </a:lnTo>
                  <a:lnTo>
                    <a:pt x="213" y="18"/>
                  </a:lnTo>
                  <a:lnTo>
                    <a:pt x="201" y="24"/>
                  </a:lnTo>
                  <a:lnTo>
                    <a:pt x="184" y="30"/>
                  </a:lnTo>
                  <a:lnTo>
                    <a:pt x="161" y="41"/>
                  </a:lnTo>
                  <a:lnTo>
                    <a:pt x="144" y="52"/>
                  </a:lnTo>
                  <a:lnTo>
                    <a:pt x="132" y="65"/>
                  </a:lnTo>
                  <a:lnTo>
                    <a:pt x="121" y="77"/>
                  </a:lnTo>
                  <a:lnTo>
                    <a:pt x="104" y="93"/>
                  </a:lnTo>
                  <a:lnTo>
                    <a:pt x="92" y="111"/>
                  </a:lnTo>
                  <a:lnTo>
                    <a:pt x="75" y="128"/>
                  </a:lnTo>
                  <a:lnTo>
                    <a:pt x="63" y="146"/>
                  </a:lnTo>
                  <a:lnTo>
                    <a:pt x="46" y="158"/>
                  </a:lnTo>
                  <a:lnTo>
                    <a:pt x="34" y="169"/>
                  </a:lnTo>
                  <a:lnTo>
                    <a:pt x="17" y="181"/>
                  </a:lnTo>
                  <a:lnTo>
                    <a:pt x="11" y="187"/>
                  </a:lnTo>
                  <a:lnTo>
                    <a:pt x="6" y="198"/>
                  </a:lnTo>
                  <a:lnTo>
                    <a:pt x="0" y="204"/>
                  </a:lnTo>
                  <a:lnTo>
                    <a:pt x="0" y="215"/>
                  </a:lnTo>
                  <a:lnTo>
                    <a:pt x="0" y="233"/>
                  </a:lnTo>
                  <a:lnTo>
                    <a:pt x="6" y="244"/>
                  </a:lnTo>
                  <a:lnTo>
                    <a:pt x="17" y="262"/>
                  </a:lnTo>
                  <a:lnTo>
                    <a:pt x="29" y="273"/>
                  </a:lnTo>
                  <a:close/>
                </a:path>
              </a:pathLst>
            </a:custGeom>
            <a:solidFill>
              <a:srgbClr val="FF9900"/>
            </a:solidFill>
            <a:ln w="9525">
              <a:noFill/>
              <a:round/>
              <a:headEnd/>
              <a:tailEnd/>
            </a:ln>
          </p:spPr>
          <p:txBody>
            <a:bodyPr/>
            <a:lstStyle/>
            <a:p>
              <a:endParaRPr lang="en-US"/>
            </a:p>
          </p:txBody>
        </p:sp>
        <p:sp>
          <p:nvSpPr>
            <p:cNvPr id="78" name="Freeform 154"/>
            <p:cNvSpPr>
              <a:spLocks/>
            </p:cNvSpPr>
            <p:nvPr/>
          </p:nvSpPr>
          <p:spPr bwMode="auto">
            <a:xfrm>
              <a:off x="5137" y="3025"/>
              <a:ext cx="85" cy="69"/>
            </a:xfrm>
            <a:custGeom>
              <a:avLst/>
              <a:gdLst>
                <a:gd name="T0" fmla="*/ 5 w 254"/>
                <a:gd name="T1" fmla="*/ 8 h 208"/>
                <a:gd name="T2" fmla="*/ 6 w 254"/>
                <a:gd name="T3" fmla="*/ 7 h 208"/>
                <a:gd name="T4" fmla="*/ 6 w 254"/>
                <a:gd name="T5" fmla="*/ 7 h 208"/>
                <a:gd name="T6" fmla="*/ 8 w 254"/>
                <a:gd name="T7" fmla="*/ 7 h 208"/>
                <a:gd name="T8" fmla="*/ 8 w 254"/>
                <a:gd name="T9" fmla="*/ 6 h 208"/>
                <a:gd name="T10" fmla="*/ 8 w 254"/>
                <a:gd name="T11" fmla="*/ 6 h 208"/>
                <a:gd name="T12" fmla="*/ 8 w 254"/>
                <a:gd name="T13" fmla="*/ 5 h 208"/>
                <a:gd name="T14" fmla="*/ 8 w 254"/>
                <a:gd name="T15" fmla="*/ 4 h 208"/>
                <a:gd name="T16" fmla="*/ 8 w 254"/>
                <a:gd name="T17" fmla="*/ 3 h 208"/>
                <a:gd name="T18" fmla="*/ 9 w 254"/>
                <a:gd name="T19" fmla="*/ 2 h 208"/>
                <a:gd name="T20" fmla="*/ 9 w 254"/>
                <a:gd name="T21" fmla="*/ 1 h 208"/>
                <a:gd name="T22" fmla="*/ 9 w 254"/>
                <a:gd name="T23" fmla="*/ 0 h 208"/>
                <a:gd name="T24" fmla="*/ 9 w 254"/>
                <a:gd name="T25" fmla="*/ 0 h 208"/>
                <a:gd name="T26" fmla="*/ 8 w 254"/>
                <a:gd name="T27" fmla="*/ 1 h 208"/>
                <a:gd name="T28" fmla="*/ 7 w 254"/>
                <a:gd name="T29" fmla="*/ 1 h 208"/>
                <a:gd name="T30" fmla="*/ 6 w 254"/>
                <a:gd name="T31" fmla="*/ 2 h 208"/>
                <a:gd name="T32" fmla="*/ 6 w 254"/>
                <a:gd name="T33" fmla="*/ 2 h 208"/>
                <a:gd name="T34" fmla="*/ 5 w 254"/>
                <a:gd name="T35" fmla="*/ 2 h 208"/>
                <a:gd name="T36" fmla="*/ 4 w 254"/>
                <a:gd name="T37" fmla="*/ 1 h 208"/>
                <a:gd name="T38" fmla="*/ 3 w 254"/>
                <a:gd name="T39" fmla="*/ 1 h 208"/>
                <a:gd name="T40" fmla="*/ 2 w 254"/>
                <a:gd name="T41" fmla="*/ 0 h 208"/>
                <a:gd name="T42" fmla="*/ 2 w 254"/>
                <a:gd name="T43" fmla="*/ 0 h 208"/>
                <a:gd name="T44" fmla="*/ 1 w 254"/>
                <a:gd name="T45" fmla="*/ 1 h 208"/>
                <a:gd name="T46" fmla="*/ 1 w 254"/>
                <a:gd name="T47" fmla="*/ 1 h 208"/>
                <a:gd name="T48" fmla="*/ 1 w 254"/>
                <a:gd name="T49" fmla="*/ 2 h 208"/>
                <a:gd name="T50" fmla="*/ 0 w 254"/>
                <a:gd name="T51" fmla="*/ 2 h 208"/>
                <a:gd name="T52" fmla="*/ 0 w 254"/>
                <a:gd name="T53" fmla="*/ 3 h 208"/>
                <a:gd name="T54" fmla="*/ 0 w 254"/>
                <a:gd name="T55" fmla="*/ 3 h 208"/>
                <a:gd name="T56" fmla="*/ 0 w 254"/>
                <a:gd name="T57" fmla="*/ 4 h 208"/>
                <a:gd name="T58" fmla="*/ 0 w 254"/>
                <a:gd name="T59" fmla="*/ 4 h 208"/>
                <a:gd name="T60" fmla="*/ 0 w 254"/>
                <a:gd name="T61" fmla="*/ 5 h 208"/>
                <a:gd name="T62" fmla="*/ 0 w 254"/>
                <a:gd name="T63" fmla="*/ 6 h 208"/>
                <a:gd name="T64" fmla="*/ 1 w 254"/>
                <a:gd name="T65" fmla="*/ 6 h 208"/>
                <a:gd name="T66" fmla="*/ 1 w 254"/>
                <a:gd name="T67" fmla="*/ 7 h 208"/>
                <a:gd name="T68" fmla="*/ 1 w 254"/>
                <a:gd name="T69" fmla="*/ 7 h 208"/>
                <a:gd name="T70" fmla="*/ 2 w 254"/>
                <a:gd name="T71" fmla="*/ 7 h 208"/>
                <a:gd name="T72" fmla="*/ 3 w 254"/>
                <a:gd name="T73" fmla="*/ 8 h 208"/>
                <a:gd name="T74" fmla="*/ 4 w 254"/>
                <a:gd name="T75" fmla="*/ 8 h 208"/>
                <a:gd name="T76" fmla="*/ 5 w 254"/>
                <a:gd name="T77" fmla="*/ 8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4"/>
                <a:gd name="T118" fmla="*/ 0 h 208"/>
                <a:gd name="T119" fmla="*/ 254 w 254"/>
                <a:gd name="T120" fmla="*/ 208 h 2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4" h="208">
                  <a:moveTo>
                    <a:pt x="133" y="208"/>
                  </a:moveTo>
                  <a:lnTo>
                    <a:pt x="150" y="203"/>
                  </a:lnTo>
                  <a:lnTo>
                    <a:pt x="172" y="197"/>
                  </a:lnTo>
                  <a:lnTo>
                    <a:pt x="213" y="184"/>
                  </a:lnTo>
                  <a:lnTo>
                    <a:pt x="208" y="174"/>
                  </a:lnTo>
                  <a:lnTo>
                    <a:pt x="208" y="156"/>
                  </a:lnTo>
                  <a:lnTo>
                    <a:pt x="213" y="133"/>
                  </a:lnTo>
                  <a:lnTo>
                    <a:pt x="218" y="109"/>
                  </a:lnTo>
                  <a:lnTo>
                    <a:pt x="225" y="87"/>
                  </a:lnTo>
                  <a:lnTo>
                    <a:pt x="231" y="57"/>
                  </a:lnTo>
                  <a:lnTo>
                    <a:pt x="242" y="40"/>
                  </a:lnTo>
                  <a:lnTo>
                    <a:pt x="254" y="11"/>
                  </a:lnTo>
                  <a:lnTo>
                    <a:pt x="254" y="0"/>
                  </a:lnTo>
                  <a:lnTo>
                    <a:pt x="218" y="22"/>
                  </a:lnTo>
                  <a:lnTo>
                    <a:pt x="190" y="34"/>
                  </a:lnTo>
                  <a:lnTo>
                    <a:pt x="167" y="46"/>
                  </a:lnTo>
                  <a:lnTo>
                    <a:pt x="150" y="46"/>
                  </a:lnTo>
                  <a:lnTo>
                    <a:pt x="126" y="46"/>
                  </a:lnTo>
                  <a:lnTo>
                    <a:pt x="110" y="40"/>
                  </a:lnTo>
                  <a:lnTo>
                    <a:pt x="80" y="28"/>
                  </a:lnTo>
                  <a:lnTo>
                    <a:pt x="52" y="11"/>
                  </a:lnTo>
                  <a:lnTo>
                    <a:pt x="46" y="11"/>
                  </a:lnTo>
                  <a:lnTo>
                    <a:pt x="39" y="16"/>
                  </a:lnTo>
                  <a:lnTo>
                    <a:pt x="29" y="28"/>
                  </a:lnTo>
                  <a:lnTo>
                    <a:pt x="17" y="46"/>
                  </a:lnTo>
                  <a:lnTo>
                    <a:pt x="12" y="57"/>
                  </a:lnTo>
                  <a:lnTo>
                    <a:pt x="6" y="74"/>
                  </a:lnTo>
                  <a:lnTo>
                    <a:pt x="6" y="92"/>
                  </a:lnTo>
                  <a:lnTo>
                    <a:pt x="0" y="109"/>
                  </a:lnTo>
                  <a:lnTo>
                    <a:pt x="0" y="122"/>
                  </a:lnTo>
                  <a:lnTo>
                    <a:pt x="6" y="138"/>
                  </a:lnTo>
                  <a:lnTo>
                    <a:pt x="12" y="156"/>
                  </a:lnTo>
                  <a:lnTo>
                    <a:pt x="17" y="174"/>
                  </a:lnTo>
                  <a:lnTo>
                    <a:pt x="29" y="184"/>
                  </a:lnTo>
                  <a:lnTo>
                    <a:pt x="39" y="190"/>
                  </a:lnTo>
                  <a:lnTo>
                    <a:pt x="58" y="203"/>
                  </a:lnTo>
                  <a:lnTo>
                    <a:pt x="80" y="208"/>
                  </a:lnTo>
                  <a:lnTo>
                    <a:pt x="104" y="208"/>
                  </a:lnTo>
                  <a:lnTo>
                    <a:pt x="133" y="208"/>
                  </a:lnTo>
                  <a:close/>
                </a:path>
              </a:pathLst>
            </a:custGeom>
            <a:solidFill>
              <a:srgbClr val="990000"/>
            </a:solidFill>
            <a:ln w="9525">
              <a:noFill/>
              <a:round/>
              <a:headEnd/>
              <a:tailEnd/>
            </a:ln>
          </p:spPr>
          <p:txBody>
            <a:bodyPr/>
            <a:lstStyle/>
            <a:p>
              <a:endParaRPr lang="en-US"/>
            </a:p>
          </p:txBody>
        </p:sp>
        <p:sp>
          <p:nvSpPr>
            <p:cNvPr id="79" name="Freeform 155"/>
            <p:cNvSpPr>
              <a:spLocks/>
            </p:cNvSpPr>
            <p:nvPr/>
          </p:nvSpPr>
          <p:spPr bwMode="auto">
            <a:xfrm>
              <a:off x="5222" y="3015"/>
              <a:ext cx="146" cy="110"/>
            </a:xfrm>
            <a:custGeom>
              <a:avLst/>
              <a:gdLst>
                <a:gd name="T0" fmla="*/ 7 w 438"/>
                <a:gd name="T1" fmla="*/ 0 h 331"/>
                <a:gd name="T2" fmla="*/ 6 w 438"/>
                <a:gd name="T3" fmla="*/ 0 h 331"/>
                <a:gd name="T4" fmla="*/ 5 w 438"/>
                <a:gd name="T5" fmla="*/ 0 h 331"/>
                <a:gd name="T6" fmla="*/ 5 w 438"/>
                <a:gd name="T7" fmla="*/ 0 h 331"/>
                <a:gd name="T8" fmla="*/ 4 w 438"/>
                <a:gd name="T9" fmla="*/ 0 h 331"/>
                <a:gd name="T10" fmla="*/ 4 w 438"/>
                <a:gd name="T11" fmla="*/ 0 h 331"/>
                <a:gd name="T12" fmla="*/ 3 w 438"/>
                <a:gd name="T13" fmla="*/ 0 h 331"/>
                <a:gd name="T14" fmla="*/ 3 w 438"/>
                <a:gd name="T15" fmla="*/ 1 h 331"/>
                <a:gd name="T16" fmla="*/ 2 w 438"/>
                <a:gd name="T17" fmla="*/ 2 h 331"/>
                <a:gd name="T18" fmla="*/ 1 w 438"/>
                <a:gd name="T19" fmla="*/ 3 h 331"/>
                <a:gd name="T20" fmla="*/ 1 w 438"/>
                <a:gd name="T21" fmla="*/ 4 h 331"/>
                <a:gd name="T22" fmla="*/ 0 w 438"/>
                <a:gd name="T23" fmla="*/ 5 h 331"/>
                <a:gd name="T24" fmla="*/ 0 w 438"/>
                <a:gd name="T25" fmla="*/ 7 h 331"/>
                <a:gd name="T26" fmla="*/ 1 w 438"/>
                <a:gd name="T27" fmla="*/ 9 h 331"/>
                <a:gd name="T28" fmla="*/ 2 w 438"/>
                <a:gd name="T29" fmla="*/ 11 h 331"/>
                <a:gd name="T30" fmla="*/ 3 w 438"/>
                <a:gd name="T31" fmla="*/ 12 h 331"/>
                <a:gd name="T32" fmla="*/ 5 w 438"/>
                <a:gd name="T33" fmla="*/ 12 h 331"/>
                <a:gd name="T34" fmla="*/ 7 w 438"/>
                <a:gd name="T35" fmla="*/ 12 h 331"/>
                <a:gd name="T36" fmla="*/ 9 w 438"/>
                <a:gd name="T37" fmla="*/ 11 h 331"/>
                <a:gd name="T38" fmla="*/ 11 w 438"/>
                <a:gd name="T39" fmla="*/ 10 h 331"/>
                <a:gd name="T40" fmla="*/ 13 w 438"/>
                <a:gd name="T41" fmla="*/ 8 h 331"/>
                <a:gd name="T42" fmla="*/ 15 w 438"/>
                <a:gd name="T43" fmla="*/ 6 h 331"/>
                <a:gd name="T44" fmla="*/ 16 w 438"/>
                <a:gd name="T45" fmla="*/ 4 h 331"/>
                <a:gd name="T46" fmla="*/ 16 w 438"/>
                <a:gd name="T47" fmla="*/ 4 h 331"/>
                <a:gd name="T48" fmla="*/ 16 w 438"/>
                <a:gd name="T49" fmla="*/ 3 h 331"/>
                <a:gd name="T50" fmla="*/ 15 w 438"/>
                <a:gd name="T51" fmla="*/ 2 h 331"/>
                <a:gd name="T52" fmla="*/ 15 w 438"/>
                <a:gd name="T53" fmla="*/ 2 h 331"/>
                <a:gd name="T54" fmla="*/ 14 w 438"/>
                <a:gd name="T55" fmla="*/ 1 h 331"/>
                <a:gd name="T56" fmla="*/ 13 w 438"/>
                <a:gd name="T57" fmla="*/ 1 h 331"/>
                <a:gd name="T58" fmla="*/ 12 w 438"/>
                <a:gd name="T59" fmla="*/ 0 h 331"/>
                <a:gd name="T60" fmla="*/ 11 w 438"/>
                <a:gd name="T61" fmla="*/ 0 h 331"/>
                <a:gd name="T62" fmla="*/ 9 w 438"/>
                <a:gd name="T63" fmla="*/ 0 h 331"/>
                <a:gd name="T64" fmla="*/ 8 w 438"/>
                <a:gd name="T65" fmla="*/ 0 h 331"/>
                <a:gd name="T66" fmla="*/ 7 w 438"/>
                <a:gd name="T67" fmla="*/ 0 h 3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8"/>
                <a:gd name="T103" fmla="*/ 0 h 331"/>
                <a:gd name="T104" fmla="*/ 438 w 438"/>
                <a:gd name="T105" fmla="*/ 331 h 33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8" h="331">
                  <a:moveTo>
                    <a:pt x="201" y="6"/>
                  </a:moveTo>
                  <a:lnTo>
                    <a:pt x="173" y="0"/>
                  </a:lnTo>
                  <a:lnTo>
                    <a:pt x="138" y="0"/>
                  </a:lnTo>
                  <a:lnTo>
                    <a:pt x="127" y="0"/>
                  </a:lnTo>
                  <a:lnTo>
                    <a:pt x="115" y="0"/>
                  </a:lnTo>
                  <a:lnTo>
                    <a:pt x="103" y="6"/>
                  </a:lnTo>
                  <a:lnTo>
                    <a:pt x="86" y="12"/>
                  </a:lnTo>
                  <a:lnTo>
                    <a:pt x="69" y="30"/>
                  </a:lnTo>
                  <a:lnTo>
                    <a:pt x="46" y="46"/>
                  </a:lnTo>
                  <a:lnTo>
                    <a:pt x="29" y="76"/>
                  </a:lnTo>
                  <a:lnTo>
                    <a:pt x="17" y="104"/>
                  </a:lnTo>
                  <a:lnTo>
                    <a:pt x="5" y="146"/>
                  </a:lnTo>
                  <a:lnTo>
                    <a:pt x="0" y="192"/>
                  </a:lnTo>
                  <a:lnTo>
                    <a:pt x="17" y="244"/>
                  </a:lnTo>
                  <a:lnTo>
                    <a:pt x="57" y="296"/>
                  </a:lnTo>
                  <a:lnTo>
                    <a:pt x="92" y="319"/>
                  </a:lnTo>
                  <a:lnTo>
                    <a:pt x="138" y="331"/>
                  </a:lnTo>
                  <a:lnTo>
                    <a:pt x="189" y="325"/>
                  </a:lnTo>
                  <a:lnTo>
                    <a:pt x="253" y="308"/>
                  </a:lnTo>
                  <a:lnTo>
                    <a:pt x="305" y="279"/>
                  </a:lnTo>
                  <a:lnTo>
                    <a:pt x="357" y="227"/>
                  </a:lnTo>
                  <a:lnTo>
                    <a:pt x="414" y="163"/>
                  </a:lnTo>
                  <a:lnTo>
                    <a:pt x="438" y="117"/>
                  </a:lnTo>
                  <a:lnTo>
                    <a:pt x="438" y="98"/>
                  </a:lnTo>
                  <a:lnTo>
                    <a:pt x="432" y="87"/>
                  </a:lnTo>
                  <a:lnTo>
                    <a:pt x="414" y="64"/>
                  </a:lnTo>
                  <a:lnTo>
                    <a:pt x="397" y="46"/>
                  </a:lnTo>
                  <a:lnTo>
                    <a:pt x="380" y="30"/>
                  </a:lnTo>
                  <a:lnTo>
                    <a:pt x="363" y="23"/>
                  </a:lnTo>
                  <a:lnTo>
                    <a:pt x="328" y="12"/>
                  </a:lnTo>
                  <a:lnTo>
                    <a:pt x="294" y="12"/>
                  </a:lnTo>
                  <a:lnTo>
                    <a:pt x="248" y="12"/>
                  </a:lnTo>
                  <a:lnTo>
                    <a:pt x="225" y="12"/>
                  </a:lnTo>
                  <a:lnTo>
                    <a:pt x="201" y="6"/>
                  </a:lnTo>
                  <a:close/>
                </a:path>
              </a:pathLst>
            </a:custGeom>
            <a:solidFill>
              <a:srgbClr val="990000"/>
            </a:solidFill>
            <a:ln w="9525">
              <a:noFill/>
              <a:round/>
              <a:headEnd/>
              <a:tailEnd/>
            </a:ln>
          </p:spPr>
          <p:txBody>
            <a:bodyPr/>
            <a:lstStyle/>
            <a:p>
              <a:endParaRPr lang="en-US"/>
            </a:p>
          </p:txBody>
        </p:sp>
        <p:sp>
          <p:nvSpPr>
            <p:cNvPr id="80" name="Freeform 156"/>
            <p:cNvSpPr>
              <a:spLocks/>
            </p:cNvSpPr>
            <p:nvPr/>
          </p:nvSpPr>
          <p:spPr bwMode="auto">
            <a:xfrm>
              <a:off x="5297" y="3057"/>
              <a:ext cx="113" cy="118"/>
            </a:xfrm>
            <a:custGeom>
              <a:avLst/>
              <a:gdLst>
                <a:gd name="T0" fmla="*/ 0 w 340"/>
                <a:gd name="T1" fmla="*/ 9 h 354"/>
                <a:gd name="T2" fmla="*/ 1 w 340"/>
                <a:gd name="T3" fmla="*/ 11 h 354"/>
                <a:gd name="T4" fmla="*/ 2 w 340"/>
                <a:gd name="T5" fmla="*/ 12 h 354"/>
                <a:gd name="T6" fmla="*/ 3 w 340"/>
                <a:gd name="T7" fmla="*/ 13 h 354"/>
                <a:gd name="T8" fmla="*/ 4 w 340"/>
                <a:gd name="T9" fmla="*/ 13 h 354"/>
                <a:gd name="T10" fmla="*/ 6 w 340"/>
                <a:gd name="T11" fmla="*/ 13 h 354"/>
                <a:gd name="T12" fmla="*/ 7 w 340"/>
                <a:gd name="T13" fmla="*/ 13 h 354"/>
                <a:gd name="T14" fmla="*/ 8 w 340"/>
                <a:gd name="T15" fmla="*/ 12 h 354"/>
                <a:gd name="T16" fmla="*/ 9 w 340"/>
                <a:gd name="T17" fmla="*/ 11 h 354"/>
                <a:gd name="T18" fmla="*/ 9 w 340"/>
                <a:gd name="T19" fmla="*/ 10 h 354"/>
                <a:gd name="T20" fmla="*/ 8 w 340"/>
                <a:gd name="T21" fmla="*/ 8 h 354"/>
                <a:gd name="T22" fmla="*/ 8 w 340"/>
                <a:gd name="T23" fmla="*/ 6 h 354"/>
                <a:gd name="T24" fmla="*/ 9 w 340"/>
                <a:gd name="T25" fmla="*/ 5 h 354"/>
                <a:gd name="T26" fmla="*/ 10 w 340"/>
                <a:gd name="T27" fmla="*/ 4 h 354"/>
                <a:gd name="T28" fmla="*/ 10 w 340"/>
                <a:gd name="T29" fmla="*/ 3 h 354"/>
                <a:gd name="T30" fmla="*/ 12 w 340"/>
                <a:gd name="T31" fmla="*/ 2 h 354"/>
                <a:gd name="T32" fmla="*/ 13 w 340"/>
                <a:gd name="T33" fmla="*/ 1 h 354"/>
                <a:gd name="T34" fmla="*/ 11 w 340"/>
                <a:gd name="T35" fmla="*/ 1 h 354"/>
                <a:gd name="T36" fmla="*/ 10 w 340"/>
                <a:gd name="T37" fmla="*/ 0 h 354"/>
                <a:gd name="T38" fmla="*/ 10 w 340"/>
                <a:gd name="T39" fmla="*/ 0 h 354"/>
                <a:gd name="T40" fmla="*/ 8 w 340"/>
                <a:gd name="T41" fmla="*/ 2 h 354"/>
                <a:gd name="T42" fmla="*/ 7 w 340"/>
                <a:gd name="T43" fmla="*/ 3 h 354"/>
                <a:gd name="T44" fmla="*/ 6 w 340"/>
                <a:gd name="T45" fmla="*/ 5 h 354"/>
                <a:gd name="T46" fmla="*/ 5 w 340"/>
                <a:gd name="T47" fmla="*/ 6 h 354"/>
                <a:gd name="T48" fmla="*/ 4 w 340"/>
                <a:gd name="T49" fmla="*/ 7 h 354"/>
                <a:gd name="T50" fmla="*/ 3 w 340"/>
                <a:gd name="T51" fmla="*/ 8 h 354"/>
                <a:gd name="T52" fmla="*/ 1 w 340"/>
                <a:gd name="T53" fmla="*/ 8 h 354"/>
                <a:gd name="T54" fmla="*/ 0 w 340"/>
                <a:gd name="T55" fmla="*/ 9 h 3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40"/>
                <a:gd name="T85" fmla="*/ 0 h 354"/>
                <a:gd name="T86" fmla="*/ 340 w 340"/>
                <a:gd name="T87" fmla="*/ 354 h 3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40" h="354">
                  <a:moveTo>
                    <a:pt x="0" y="244"/>
                  </a:moveTo>
                  <a:lnTo>
                    <a:pt x="17" y="285"/>
                  </a:lnTo>
                  <a:lnTo>
                    <a:pt x="46" y="320"/>
                  </a:lnTo>
                  <a:lnTo>
                    <a:pt x="80" y="338"/>
                  </a:lnTo>
                  <a:lnTo>
                    <a:pt x="121" y="354"/>
                  </a:lnTo>
                  <a:lnTo>
                    <a:pt x="149" y="349"/>
                  </a:lnTo>
                  <a:lnTo>
                    <a:pt x="184" y="338"/>
                  </a:lnTo>
                  <a:lnTo>
                    <a:pt x="219" y="320"/>
                  </a:lnTo>
                  <a:lnTo>
                    <a:pt x="247" y="285"/>
                  </a:lnTo>
                  <a:lnTo>
                    <a:pt x="236" y="262"/>
                  </a:lnTo>
                  <a:lnTo>
                    <a:pt x="230" y="221"/>
                  </a:lnTo>
                  <a:lnTo>
                    <a:pt x="230" y="175"/>
                  </a:lnTo>
                  <a:lnTo>
                    <a:pt x="242" y="133"/>
                  </a:lnTo>
                  <a:lnTo>
                    <a:pt x="259" y="100"/>
                  </a:lnTo>
                  <a:lnTo>
                    <a:pt x="282" y="71"/>
                  </a:lnTo>
                  <a:lnTo>
                    <a:pt x="317" y="47"/>
                  </a:lnTo>
                  <a:lnTo>
                    <a:pt x="340" y="25"/>
                  </a:lnTo>
                  <a:lnTo>
                    <a:pt x="305" y="19"/>
                  </a:lnTo>
                  <a:lnTo>
                    <a:pt x="270" y="0"/>
                  </a:lnTo>
                  <a:lnTo>
                    <a:pt x="259" y="0"/>
                  </a:lnTo>
                  <a:lnTo>
                    <a:pt x="224" y="52"/>
                  </a:lnTo>
                  <a:lnTo>
                    <a:pt x="189" y="93"/>
                  </a:lnTo>
                  <a:lnTo>
                    <a:pt x="161" y="133"/>
                  </a:lnTo>
                  <a:lnTo>
                    <a:pt x="132" y="163"/>
                  </a:lnTo>
                  <a:lnTo>
                    <a:pt x="103" y="187"/>
                  </a:lnTo>
                  <a:lnTo>
                    <a:pt x="74" y="210"/>
                  </a:lnTo>
                  <a:lnTo>
                    <a:pt x="40" y="227"/>
                  </a:lnTo>
                  <a:lnTo>
                    <a:pt x="0" y="244"/>
                  </a:lnTo>
                  <a:close/>
                </a:path>
              </a:pathLst>
            </a:custGeom>
            <a:solidFill>
              <a:srgbClr val="990000"/>
            </a:solidFill>
            <a:ln w="9525">
              <a:noFill/>
              <a:round/>
              <a:headEnd/>
              <a:tailEnd/>
            </a:ln>
          </p:spPr>
          <p:txBody>
            <a:bodyPr/>
            <a:lstStyle/>
            <a:p>
              <a:endParaRPr lang="en-US"/>
            </a:p>
          </p:txBody>
        </p:sp>
        <p:sp>
          <p:nvSpPr>
            <p:cNvPr id="81" name="Freeform 157"/>
            <p:cNvSpPr>
              <a:spLocks/>
            </p:cNvSpPr>
            <p:nvPr/>
          </p:nvSpPr>
          <p:spPr bwMode="auto">
            <a:xfrm>
              <a:off x="5156" y="3100"/>
              <a:ext cx="137" cy="106"/>
            </a:xfrm>
            <a:custGeom>
              <a:avLst/>
              <a:gdLst>
                <a:gd name="T0" fmla="*/ 6 w 409"/>
                <a:gd name="T1" fmla="*/ 12 h 320"/>
                <a:gd name="T2" fmla="*/ 8 w 409"/>
                <a:gd name="T3" fmla="*/ 12 h 320"/>
                <a:gd name="T4" fmla="*/ 10 w 409"/>
                <a:gd name="T5" fmla="*/ 11 h 320"/>
                <a:gd name="T6" fmla="*/ 11 w 409"/>
                <a:gd name="T7" fmla="*/ 11 h 320"/>
                <a:gd name="T8" fmla="*/ 13 w 409"/>
                <a:gd name="T9" fmla="*/ 10 h 320"/>
                <a:gd name="T10" fmla="*/ 14 w 409"/>
                <a:gd name="T11" fmla="*/ 9 h 320"/>
                <a:gd name="T12" fmla="*/ 15 w 409"/>
                <a:gd name="T13" fmla="*/ 8 h 320"/>
                <a:gd name="T14" fmla="*/ 14 w 409"/>
                <a:gd name="T15" fmla="*/ 5 h 320"/>
                <a:gd name="T16" fmla="*/ 14 w 409"/>
                <a:gd name="T17" fmla="*/ 5 h 320"/>
                <a:gd name="T18" fmla="*/ 13 w 409"/>
                <a:gd name="T19" fmla="*/ 5 h 320"/>
                <a:gd name="T20" fmla="*/ 12 w 409"/>
                <a:gd name="T21" fmla="*/ 5 h 320"/>
                <a:gd name="T22" fmla="*/ 11 w 409"/>
                <a:gd name="T23" fmla="*/ 5 h 320"/>
                <a:gd name="T24" fmla="*/ 10 w 409"/>
                <a:gd name="T25" fmla="*/ 4 h 320"/>
                <a:gd name="T26" fmla="*/ 9 w 409"/>
                <a:gd name="T27" fmla="*/ 3 h 320"/>
                <a:gd name="T28" fmla="*/ 8 w 409"/>
                <a:gd name="T29" fmla="*/ 2 h 320"/>
                <a:gd name="T30" fmla="*/ 7 w 409"/>
                <a:gd name="T31" fmla="*/ 1 h 320"/>
                <a:gd name="T32" fmla="*/ 6 w 409"/>
                <a:gd name="T33" fmla="*/ 0 h 320"/>
                <a:gd name="T34" fmla="*/ 5 w 409"/>
                <a:gd name="T35" fmla="*/ 0 h 320"/>
                <a:gd name="T36" fmla="*/ 4 w 409"/>
                <a:gd name="T37" fmla="*/ 1 h 320"/>
                <a:gd name="T38" fmla="*/ 3 w 409"/>
                <a:gd name="T39" fmla="*/ 1 h 320"/>
                <a:gd name="T40" fmla="*/ 2 w 409"/>
                <a:gd name="T41" fmla="*/ 2 h 320"/>
                <a:gd name="T42" fmla="*/ 1 w 409"/>
                <a:gd name="T43" fmla="*/ 3 h 320"/>
                <a:gd name="T44" fmla="*/ 1 w 409"/>
                <a:gd name="T45" fmla="*/ 3 h 320"/>
                <a:gd name="T46" fmla="*/ 1 w 409"/>
                <a:gd name="T47" fmla="*/ 4 h 320"/>
                <a:gd name="T48" fmla="*/ 0 w 409"/>
                <a:gd name="T49" fmla="*/ 5 h 320"/>
                <a:gd name="T50" fmla="*/ 0 w 409"/>
                <a:gd name="T51" fmla="*/ 6 h 320"/>
                <a:gd name="T52" fmla="*/ 0 w 409"/>
                <a:gd name="T53" fmla="*/ 7 h 320"/>
                <a:gd name="T54" fmla="*/ 0 w 409"/>
                <a:gd name="T55" fmla="*/ 8 h 320"/>
                <a:gd name="T56" fmla="*/ 0 w 409"/>
                <a:gd name="T57" fmla="*/ 8 h 320"/>
                <a:gd name="T58" fmla="*/ 1 w 409"/>
                <a:gd name="T59" fmla="*/ 9 h 320"/>
                <a:gd name="T60" fmla="*/ 1 w 409"/>
                <a:gd name="T61" fmla="*/ 10 h 320"/>
                <a:gd name="T62" fmla="*/ 1 w 409"/>
                <a:gd name="T63" fmla="*/ 10 h 320"/>
                <a:gd name="T64" fmla="*/ 2 w 409"/>
                <a:gd name="T65" fmla="*/ 11 h 320"/>
                <a:gd name="T66" fmla="*/ 3 w 409"/>
                <a:gd name="T67" fmla="*/ 11 h 320"/>
                <a:gd name="T68" fmla="*/ 4 w 409"/>
                <a:gd name="T69" fmla="*/ 11 h 320"/>
                <a:gd name="T70" fmla="*/ 5 w 409"/>
                <a:gd name="T71" fmla="*/ 12 h 320"/>
                <a:gd name="T72" fmla="*/ 6 w 409"/>
                <a:gd name="T73" fmla="*/ 12 h 3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320"/>
                <a:gd name="T113" fmla="*/ 409 w 409"/>
                <a:gd name="T114" fmla="*/ 320 h 3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320">
                  <a:moveTo>
                    <a:pt x="160" y="320"/>
                  </a:moveTo>
                  <a:lnTo>
                    <a:pt x="206" y="320"/>
                  </a:lnTo>
                  <a:lnTo>
                    <a:pt x="259" y="308"/>
                  </a:lnTo>
                  <a:lnTo>
                    <a:pt x="299" y="297"/>
                  </a:lnTo>
                  <a:lnTo>
                    <a:pt x="339" y="279"/>
                  </a:lnTo>
                  <a:lnTo>
                    <a:pt x="374" y="251"/>
                  </a:lnTo>
                  <a:lnTo>
                    <a:pt x="409" y="216"/>
                  </a:lnTo>
                  <a:lnTo>
                    <a:pt x="385" y="145"/>
                  </a:lnTo>
                  <a:lnTo>
                    <a:pt x="374" y="129"/>
                  </a:lnTo>
                  <a:lnTo>
                    <a:pt x="346" y="134"/>
                  </a:lnTo>
                  <a:lnTo>
                    <a:pt x="317" y="129"/>
                  </a:lnTo>
                  <a:lnTo>
                    <a:pt x="293" y="123"/>
                  </a:lnTo>
                  <a:lnTo>
                    <a:pt x="265" y="111"/>
                  </a:lnTo>
                  <a:lnTo>
                    <a:pt x="236" y="93"/>
                  </a:lnTo>
                  <a:lnTo>
                    <a:pt x="206" y="64"/>
                  </a:lnTo>
                  <a:lnTo>
                    <a:pt x="190" y="35"/>
                  </a:lnTo>
                  <a:lnTo>
                    <a:pt x="167" y="0"/>
                  </a:lnTo>
                  <a:lnTo>
                    <a:pt x="138" y="5"/>
                  </a:lnTo>
                  <a:lnTo>
                    <a:pt x="109" y="18"/>
                  </a:lnTo>
                  <a:lnTo>
                    <a:pt x="86" y="30"/>
                  </a:lnTo>
                  <a:lnTo>
                    <a:pt x="63" y="47"/>
                  </a:lnTo>
                  <a:lnTo>
                    <a:pt x="40" y="70"/>
                  </a:lnTo>
                  <a:lnTo>
                    <a:pt x="29" y="93"/>
                  </a:lnTo>
                  <a:lnTo>
                    <a:pt x="17" y="116"/>
                  </a:lnTo>
                  <a:lnTo>
                    <a:pt x="11" y="134"/>
                  </a:lnTo>
                  <a:lnTo>
                    <a:pt x="5" y="151"/>
                  </a:lnTo>
                  <a:lnTo>
                    <a:pt x="0" y="186"/>
                  </a:lnTo>
                  <a:lnTo>
                    <a:pt x="0" y="204"/>
                  </a:lnTo>
                  <a:lnTo>
                    <a:pt x="5" y="226"/>
                  </a:lnTo>
                  <a:lnTo>
                    <a:pt x="17" y="245"/>
                  </a:lnTo>
                  <a:lnTo>
                    <a:pt x="29" y="262"/>
                  </a:lnTo>
                  <a:lnTo>
                    <a:pt x="40" y="279"/>
                  </a:lnTo>
                  <a:lnTo>
                    <a:pt x="57" y="291"/>
                  </a:lnTo>
                  <a:lnTo>
                    <a:pt x="80" y="303"/>
                  </a:lnTo>
                  <a:lnTo>
                    <a:pt x="103" y="308"/>
                  </a:lnTo>
                  <a:lnTo>
                    <a:pt x="132" y="320"/>
                  </a:lnTo>
                  <a:lnTo>
                    <a:pt x="160" y="320"/>
                  </a:lnTo>
                  <a:close/>
                </a:path>
              </a:pathLst>
            </a:custGeom>
            <a:solidFill>
              <a:srgbClr val="990000"/>
            </a:solidFill>
            <a:ln w="9525">
              <a:noFill/>
              <a:round/>
              <a:headEnd/>
              <a:tailEnd/>
            </a:ln>
          </p:spPr>
          <p:txBody>
            <a:bodyPr/>
            <a:lstStyle/>
            <a:p>
              <a:endParaRPr lang="en-US"/>
            </a:p>
          </p:txBody>
        </p:sp>
        <p:sp>
          <p:nvSpPr>
            <p:cNvPr id="82" name="Freeform 158"/>
            <p:cNvSpPr>
              <a:spLocks/>
            </p:cNvSpPr>
            <p:nvPr/>
          </p:nvSpPr>
          <p:spPr bwMode="auto">
            <a:xfrm>
              <a:off x="5389" y="3065"/>
              <a:ext cx="157" cy="103"/>
            </a:xfrm>
            <a:custGeom>
              <a:avLst/>
              <a:gdLst>
                <a:gd name="T0" fmla="*/ 4 w 473"/>
                <a:gd name="T1" fmla="*/ 1 h 307"/>
                <a:gd name="T2" fmla="*/ 3 w 473"/>
                <a:gd name="T3" fmla="*/ 1 h 307"/>
                <a:gd name="T4" fmla="*/ 2 w 473"/>
                <a:gd name="T5" fmla="*/ 2 h 307"/>
                <a:gd name="T6" fmla="*/ 1 w 473"/>
                <a:gd name="T7" fmla="*/ 3 h 307"/>
                <a:gd name="T8" fmla="*/ 0 w 473"/>
                <a:gd name="T9" fmla="*/ 5 h 307"/>
                <a:gd name="T10" fmla="*/ 0 w 473"/>
                <a:gd name="T11" fmla="*/ 6 h 307"/>
                <a:gd name="T12" fmla="*/ 0 w 473"/>
                <a:gd name="T13" fmla="*/ 8 h 307"/>
                <a:gd name="T14" fmla="*/ 1 w 473"/>
                <a:gd name="T15" fmla="*/ 9 h 307"/>
                <a:gd name="T16" fmla="*/ 2 w 473"/>
                <a:gd name="T17" fmla="*/ 10 h 307"/>
                <a:gd name="T18" fmla="*/ 4 w 473"/>
                <a:gd name="T19" fmla="*/ 11 h 307"/>
                <a:gd name="T20" fmla="*/ 7 w 473"/>
                <a:gd name="T21" fmla="*/ 11 h 307"/>
                <a:gd name="T22" fmla="*/ 9 w 473"/>
                <a:gd name="T23" fmla="*/ 12 h 307"/>
                <a:gd name="T24" fmla="*/ 11 w 473"/>
                <a:gd name="T25" fmla="*/ 11 h 307"/>
                <a:gd name="T26" fmla="*/ 13 w 473"/>
                <a:gd name="T27" fmla="*/ 11 h 307"/>
                <a:gd name="T28" fmla="*/ 13 w 473"/>
                <a:gd name="T29" fmla="*/ 11 h 307"/>
                <a:gd name="T30" fmla="*/ 14 w 473"/>
                <a:gd name="T31" fmla="*/ 10 h 307"/>
                <a:gd name="T32" fmla="*/ 15 w 473"/>
                <a:gd name="T33" fmla="*/ 10 h 307"/>
                <a:gd name="T34" fmla="*/ 16 w 473"/>
                <a:gd name="T35" fmla="*/ 9 h 307"/>
                <a:gd name="T36" fmla="*/ 16 w 473"/>
                <a:gd name="T37" fmla="*/ 8 h 307"/>
                <a:gd name="T38" fmla="*/ 17 w 473"/>
                <a:gd name="T39" fmla="*/ 8 h 307"/>
                <a:gd name="T40" fmla="*/ 17 w 473"/>
                <a:gd name="T41" fmla="*/ 7 h 307"/>
                <a:gd name="T42" fmla="*/ 17 w 473"/>
                <a:gd name="T43" fmla="*/ 6 h 307"/>
                <a:gd name="T44" fmla="*/ 17 w 473"/>
                <a:gd name="T45" fmla="*/ 5 h 307"/>
                <a:gd name="T46" fmla="*/ 17 w 473"/>
                <a:gd name="T47" fmla="*/ 4 h 307"/>
                <a:gd name="T48" fmla="*/ 17 w 473"/>
                <a:gd name="T49" fmla="*/ 3 h 307"/>
                <a:gd name="T50" fmla="*/ 17 w 473"/>
                <a:gd name="T51" fmla="*/ 3 h 307"/>
                <a:gd name="T52" fmla="*/ 16 w 473"/>
                <a:gd name="T53" fmla="*/ 2 h 307"/>
                <a:gd name="T54" fmla="*/ 16 w 473"/>
                <a:gd name="T55" fmla="*/ 1 h 307"/>
                <a:gd name="T56" fmla="*/ 15 w 473"/>
                <a:gd name="T57" fmla="*/ 1 h 307"/>
                <a:gd name="T58" fmla="*/ 14 w 473"/>
                <a:gd name="T59" fmla="*/ 0 h 307"/>
                <a:gd name="T60" fmla="*/ 13 w 473"/>
                <a:gd name="T61" fmla="*/ 0 h 307"/>
                <a:gd name="T62" fmla="*/ 12 w 473"/>
                <a:gd name="T63" fmla="*/ 1 h 307"/>
                <a:gd name="T64" fmla="*/ 11 w 473"/>
                <a:gd name="T65" fmla="*/ 1 h 307"/>
                <a:gd name="T66" fmla="*/ 9 w 473"/>
                <a:gd name="T67" fmla="*/ 1 h 307"/>
                <a:gd name="T68" fmla="*/ 8 w 473"/>
                <a:gd name="T69" fmla="*/ 1 h 307"/>
                <a:gd name="T70" fmla="*/ 7 w 473"/>
                <a:gd name="T71" fmla="*/ 1 h 307"/>
                <a:gd name="T72" fmla="*/ 6 w 473"/>
                <a:gd name="T73" fmla="*/ 1 h 307"/>
                <a:gd name="T74" fmla="*/ 4 w 473"/>
                <a:gd name="T75" fmla="*/ 1 h 3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3"/>
                <a:gd name="T115" fmla="*/ 0 h 307"/>
                <a:gd name="T116" fmla="*/ 473 w 473"/>
                <a:gd name="T117" fmla="*/ 307 h 3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3" h="307">
                  <a:moveTo>
                    <a:pt x="110" y="22"/>
                  </a:moveTo>
                  <a:lnTo>
                    <a:pt x="87" y="40"/>
                  </a:lnTo>
                  <a:lnTo>
                    <a:pt x="58" y="62"/>
                  </a:lnTo>
                  <a:lnTo>
                    <a:pt x="35" y="92"/>
                  </a:lnTo>
                  <a:lnTo>
                    <a:pt x="12" y="127"/>
                  </a:lnTo>
                  <a:lnTo>
                    <a:pt x="0" y="167"/>
                  </a:lnTo>
                  <a:lnTo>
                    <a:pt x="0" y="202"/>
                  </a:lnTo>
                  <a:lnTo>
                    <a:pt x="17" y="237"/>
                  </a:lnTo>
                  <a:lnTo>
                    <a:pt x="64" y="260"/>
                  </a:lnTo>
                  <a:lnTo>
                    <a:pt x="121" y="283"/>
                  </a:lnTo>
                  <a:lnTo>
                    <a:pt x="185" y="300"/>
                  </a:lnTo>
                  <a:lnTo>
                    <a:pt x="254" y="307"/>
                  </a:lnTo>
                  <a:lnTo>
                    <a:pt x="300" y="300"/>
                  </a:lnTo>
                  <a:lnTo>
                    <a:pt x="340" y="295"/>
                  </a:lnTo>
                  <a:lnTo>
                    <a:pt x="369" y="283"/>
                  </a:lnTo>
                  <a:lnTo>
                    <a:pt x="392" y="273"/>
                  </a:lnTo>
                  <a:lnTo>
                    <a:pt x="415" y="254"/>
                  </a:lnTo>
                  <a:lnTo>
                    <a:pt x="432" y="237"/>
                  </a:lnTo>
                  <a:lnTo>
                    <a:pt x="444" y="219"/>
                  </a:lnTo>
                  <a:lnTo>
                    <a:pt x="456" y="202"/>
                  </a:lnTo>
                  <a:lnTo>
                    <a:pt x="461" y="185"/>
                  </a:lnTo>
                  <a:lnTo>
                    <a:pt x="467" y="162"/>
                  </a:lnTo>
                  <a:lnTo>
                    <a:pt x="473" y="138"/>
                  </a:lnTo>
                  <a:lnTo>
                    <a:pt x="467" y="115"/>
                  </a:lnTo>
                  <a:lnTo>
                    <a:pt x="461" y="92"/>
                  </a:lnTo>
                  <a:lnTo>
                    <a:pt x="456" y="68"/>
                  </a:lnTo>
                  <a:lnTo>
                    <a:pt x="438" y="52"/>
                  </a:lnTo>
                  <a:lnTo>
                    <a:pt x="427" y="34"/>
                  </a:lnTo>
                  <a:lnTo>
                    <a:pt x="404" y="16"/>
                  </a:lnTo>
                  <a:lnTo>
                    <a:pt x="381" y="0"/>
                  </a:lnTo>
                  <a:lnTo>
                    <a:pt x="352" y="11"/>
                  </a:lnTo>
                  <a:lnTo>
                    <a:pt x="317" y="16"/>
                  </a:lnTo>
                  <a:lnTo>
                    <a:pt x="288" y="22"/>
                  </a:lnTo>
                  <a:lnTo>
                    <a:pt x="254" y="27"/>
                  </a:lnTo>
                  <a:lnTo>
                    <a:pt x="219" y="27"/>
                  </a:lnTo>
                  <a:lnTo>
                    <a:pt x="185" y="27"/>
                  </a:lnTo>
                  <a:lnTo>
                    <a:pt x="150" y="22"/>
                  </a:lnTo>
                  <a:lnTo>
                    <a:pt x="110" y="22"/>
                  </a:lnTo>
                  <a:close/>
                </a:path>
              </a:pathLst>
            </a:custGeom>
            <a:solidFill>
              <a:srgbClr val="FF9900"/>
            </a:solidFill>
            <a:ln w="9525">
              <a:noFill/>
              <a:round/>
              <a:headEnd/>
              <a:tailEnd/>
            </a:ln>
          </p:spPr>
          <p:txBody>
            <a:bodyPr/>
            <a:lstStyle/>
            <a:p>
              <a:endParaRPr lang="en-US"/>
            </a:p>
          </p:txBody>
        </p:sp>
        <p:sp>
          <p:nvSpPr>
            <p:cNvPr id="83" name="Freeform 159"/>
            <p:cNvSpPr>
              <a:spLocks/>
            </p:cNvSpPr>
            <p:nvPr/>
          </p:nvSpPr>
          <p:spPr bwMode="auto">
            <a:xfrm>
              <a:off x="5260" y="2742"/>
              <a:ext cx="23" cy="29"/>
            </a:xfrm>
            <a:custGeom>
              <a:avLst/>
              <a:gdLst>
                <a:gd name="T0" fmla="*/ 0 w 69"/>
                <a:gd name="T1" fmla="*/ 1 h 87"/>
                <a:gd name="T2" fmla="*/ 0 w 69"/>
                <a:gd name="T3" fmla="*/ 2 h 87"/>
                <a:gd name="T4" fmla="*/ 1 w 69"/>
                <a:gd name="T5" fmla="*/ 3 h 87"/>
                <a:gd name="T6" fmla="*/ 2 w 69"/>
                <a:gd name="T7" fmla="*/ 3 h 87"/>
                <a:gd name="T8" fmla="*/ 3 w 69"/>
                <a:gd name="T9" fmla="*/ 2 h 87"/>
                <a:gd name="T10" fmla="*/ 2 w 69"/>
                <a:gd name="T11" fmla="*/ 1 h 87"/>
                <a:gd name="T12" fmla="*/ 1 w 69"/>
                <a:gd name="T13" fmla="*/ 0 h 87"/>
                <a:gd name="T14" fmla="*/ 1 w 69"/>
                <a:gd name="T15" fmla="*/ 0 h 87"/>
                <a:gd name="T16" fmla="*/ 0 w 69"/>
                <a:gd name="T17" fmla="*/ 1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87"/>
                <a:gd name="T29" fmla="*/ 69 w 69"/>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87">
                  <a:moveTo>
                    <a:pt x="0" y="28"/>
                  </a:moveTo>
                  <a:lnTo>
                    <a:pt x="12" y="63"/>
                  </a:lnTo>
                  <a:lnTo>
                    <a:pt x="35" y="87"/>
                  </a:lnTo>
                  <a:lnTo>
                    <a:pt x="52" y="87"/>
                  </a:lnTo>
                  <a:lnTo>
                    <a:pt x="69" y="63"/>
                  </a:lnTo>
                  <a:lnTo>
                    <a:pt x="63" y="22"/>
                  </a:lnTo>
                  <a:lnTo>
                    <a:pt x="40" y="0"/>
                  </a:lnTo>
                  <a:lnTo>
                    <a:pt x="17" y="0"/>
                  </a:lnTo>
                  <a:lnTo>
                    <a:pt x="0" y="28"/>
                  </a:lnTo>
                  <a:close/>
                </a:path>
              </a:pathLst>
            </a:custGeom>
            <a:solidFill>
              <a:srgbClr val="FFFFFF"/>
            </a:solidFill>
            <a:ln w="9525">
              <a:noFill/>
              <a:round/>
              <a:headEnd/>
              <a:tailEnd/>
            </a:ln>
          </p:spPr>
          <p:txBody>
            <a:bodyPr/>
            <a:lstStyle/>
            <a:p>
              <a:endParaRPr lang="en-US"/>
            </a:p>
          </p:txBody>
        </p:sp>
        <p:sp>
          <p:nvSpPr>
            <p:cNvPr id="84" name="Freeform 160"/>
            <p:cNvSpPr>
              <a:spLocks/>
            </p:cNvSpPr>
            <p:nvPr/>
          </p:nvSpPr>
          <p:spPr bwMode="auto">
            <a:xfrm>
              <a:off x="5375" y="2734"/>
              <a:ext cx="19" cy="23"/>
            </a:xfrm>
            <a:custGeom>
              <a:avLst/>
              <a:gdLst>
                <a:gd name="T0" fmla="*/ 0 w 57"/>
                <a:gd name="T1" fmla="*/ 1 h 70"/>
                <a:gd name="T2" fmla="*/ 0 w 57"/>
                <a:gd name="T3" fmla="*/ 2 h 70"/>
                <a:gd name="T4" fmla="*/ 1 w 57"/>
                <a:gd name="T5" fmla="*/ 3 h 70"/>
                <a:gd name="T6" fmla="*/ 2 w 57"/>
                <a:gd name="T7" fmla="*/ 2 h 70"/>
                <a:gd name="T8" fmla="*/ 2 w 57"/>
                <a:gd name="T9" fmla="*/ 2 h 70"/>
                <a:gd name="T10" fmla="*/ 2 w 57"/>
                <a:gd name="T11" fmla="*/ 1 h 70"/>
                <a:gd name="T12" fmla="*/ 1 w 57"/>
                <a:gd name="T13" fmla="*/ 0 h 70"/>
                <a:gd name="T14" fmla="*/ 0 w 57"/>
                <a:gd name="T15" fmla="*/ 0 h 70"/>
                <a:gd name="T16" fmla="*/ 0 w 57"/>
                <a:gd name="T17" fmla="*/ 1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70"/>
                <a:gd name="T29" fmla="*/ 57 w 57"/>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70">
                  <a:moveTo>
                    <a:pt x="0" y="17"/>
                  </a:moveTo>
                  <a:lnTo>
                    <a:pt x="11" y="59"/>
                  </a:lnTo>
                  <a:lnTo>
                    <a:pt x="34" y="70"/>
                  </a:lnTo>
                  <a:lnTo>
                    <a:pt x="46" y="65"/>
                  </a:lnTo>
                  <a:lnTo>
                    <a:pt x="57" y="46"/>
                  </a:lnTo>
                  <a:lnTo>
                    <a:pt x="46" y="17"/>
                  </a:lnTo>
                  <a:lnTo>
                    <a:pt x="17" y="0"/>
                  </a:lnTo>
                  <a:lnTo>
                    <a:pt x="0" y="6"/>
                  </a:lnTo>
                  <a:lnTo>
                    <a:pt x="0" y="17"/>
                  </a:lnTo>
                  <a:close/>
                </a:path>
              </a:pathLst>
            </a:custGeom>
            <a:solidFill>
              <a:srgbClr val="FFFFFF"/>
            </a:solidFill>
            <a:ln w="9525">
              <a:noFill/>
              <a:round/>
              <a:headEnd/>
              <a:tailEnd/>
            </a:ln>
          </p:spPr>
          <p:txBody>
            <a:bodyPr/>
            <a:lstStyle/>
            <a:p>
              <a:endParaRPr lang="en-US"/>
            </a:p>
          </p:txBody>
        </p:sp>
        <p:sp>
          <p:nvSpPr>
            <p:cNvPr id="85" name="Freeform 161"/>
            <p:cNvSpPr>
              <a:spLocks/>
            </p:cNvSpPr>
            <p:nvPr/>
          </p:nvSpPr>
          <p:spPr bwMode="auto">
            <a:xfrm>
              <a:off x="5220" y="2771"/>
              <a:ext cx="15" cy="12"/>
            </a:xfrm>
            <a:custGeom>
              <a:avLst/>
              <a:gdLst>
                <a:gd name="T0" fmla="*/ 0 w 46"/>
                <a:gd name="T1" fmla="*/ 1 h 35"/>
                <a:gd name="T2" fmla="*/ 0 w 46"/>
                <a:gd name="T3" fmla="*/ 1 h 35"/>
                <a:gd name="T4" fmla="*/ 0 w 46"/>
                <a:gd name="T5" fmla="*/ 1 h 35"/>
                <a:gd name="T6" fmla="*/ 1 w 46"/>
                <a:gd name="T7" fmla="*/ 1 h 35"/>
                <a:gd name="T8" fmla="*/ 2 w 46"/>
                <a:gd name="T9" fmla="*/ 1 h 35"/>
                <a:gd name="T10" fmla="*/ 1 w 46"/>
                <a:gd name="T11" fmla="*/ 0 h 35"/>
                <a:gd name="T12" fmla="*/ 0 w 46"/>
                <a:gd name="T13" fmla="*/ 0 h 35"/>
                <a:gd name="T14" fmla="*/ 0 w 46"/>
                <a:gd name="T15" fmla="*/ 1 h 35"/>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35"/>
                <a:gd name="T26" fmla="*/ 46 w 46"/>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35">
                  <a:moveTo>
                    <a:pt x="6" y="16"/>
                  </a:moveTo>
                  <a:lnTo>
                    <a:pt x="0" y="29"/>
                  </a:lnTo>
                  <a:lnTo>
                    <a:pt x="11" y="35"/>
                  </a:lnTo>
                  <a:lnTo>
                    <a:pt x="40" y="29"/>
                  </a:lnTo>
                  <a:lnTo>
                    <a:pt x="46" y="16"/>
                  </a:lnTo>
                  <a:lnTo>
                    <a:pt x="29" y="0"/>
                  </a:lnTo>
                  <a:lnTo>
                    <a:pt x="6" y="11"/>
                  </a:lnTo>
                  <a:lnTo>
                    <a:pt x="6" y="16"/>
                  </a:lnTo>
                  <a:close/>
                </a:path>
              </a:pathLst>
            </a:custGeom>
            <a:solidFill>
              <a:srgbClr val="FFFFFF"/>
            </a:solidFill>
            <a:ln w="9525">
              <a:noFill/>
              <a:round/>
              <a:headEnd/>
              <a:tailEnd/>
            </a:ln>
          </p:spPr>
          <p:txBody>
            <a:bodyPr/>
            <a:lstStyle/>
            <a:p>
              <a:endParaRPr lang="en-US"/>
            </a:p>
          </p:txBody>
        </p:sp>
        <p:sp>
          <p:nvSpPr>
            <p:cNvPr id="86" name="Freeform 162"/>
            <p:cNvSpPr>
              <a:spLocks/>
            </p:cNvSpPr>
            <p:nvPr/>
          </p:nvSpPr>
          <p:spPr bwMode="auto">
            <a:xfrm>
              <a:off x="5473" y="2815"/>
              <a:ext cx="27" cy="30"/>
            </a:xfrm>
            <a:custGeom>
              <a:avLst/>
              <a:gdLst>
                <a:gd name="T0" fmla="*/ 0 w 81"/>
                <a:gd name="T1" fmla="*/ 1 h 88"/>
                <a:gd name="T2" fmla="*/ 2 w 81"/>
                <a:gd name="T3" fmla="*/ 3 h 88"/>
                <a:gd name="T4" fmla="*/ 3 w 81"/>
                <a:gd name="T5" fmla="*/ 3 h 88"/>
                <a:gd name="T6" fmla="*/ 3 w 81"/>
                <a:gd name="T7" fmla="*/ 3 h 88"/>
                <a:gd name="T8" fmla="*/ 3 w 81"/>
                <a:gd name="T9" fmla="*/ 1 h 88"/>
                <a:gd name="T10" fmla="*/ 1 w 81"/>
                <a:gd name="T11" fmla="*/ 0 h 88"/>
                <a:gd name="T12" fmla="*/ 0 w 81"/>
                <a:gd name="T13" fmla="*/ 1 h 88"/>
                <a:gd name="T14" fmla="*/ 0 w 81"/>
                <a:gd name="T15" fmla="*/ 1 h 88"/>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88"/>
                <a:gd name="T26" fmla="*/ 81 w 81"/>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88">
                  <a:moveTo>
                    <a:pt x="0" y="29"/>
                  </a:moveTo>
                  <a:lnTo>
                    <a:pt x="57" y="88"/>
                  </a:lnTo>
                  <a:lnTo>
                    <a:pt x="69" y="81"/>
                  </a:lnTo>
                  <a:lnTo>
                    <a:pt x="81" y="69"/>
                  </a:lnTo>
                  <a:lnTo>
                    <a:pt x="69" y="35"/>
                  </a:lnTo>
                  <a:lnTo>
                    <a:pt x="23" y="0"/>
                  </a:lnTo>
                  <a:lnTo>
                    <a:pt x="0" y="17"/>
                  </a:lnTo>
                  <a:lnTo>
                    <a:pt x="0" y="29"/>
                  </a:lnTo>
                  <a:close/>
                </a:path>
              </a:pathLst>
            </a:custGeom>
            <a:solidFill>
              <a:srgbClr val="FFFFFF"/>
            </a:solidFill>
            <a:ln w="9525">
              <a:noFill/>
              <a:round/>
              <a:headEnd/>
              <a:tailEnd/>
            </a:ln>
          </p:spPr>
          <p:txBody>
            <a:bodyPr/>
            <a:lstStyle/>
            <a:p>
              <a:endParaRPr lang="en-US"/>
            </a:p>
          </p:txBody>
        </p:sp>
        <p:sp>
          <p:nvSpPr>
            <p:cNvPr id="87" name="Freeform 163"/>
            <p:cNvSpPr>
              <a:spLocks/>
            </p:cNvSpPr>
            <p:nvPr/>
          </p:nvSpPr>
          <p:spPr bwMode="auto">
            <a:xfrm>
              <a:off x="5454" y="2838"/>
              <a:ext cx="17" cy="18"/>
            </a:xfrm>
            <a:custGeom>
              <a:avLst/>
              <a:gdLst>
                <a:gd name="T0" fmla="*/ 0 w 52"/>
                <a:gd name="T1" fmla="*/ 0 h 52"/>
                <a:gd name="T2" fmla="*/ 0 w 52"/>
                <a:gd name="T3" fmla="*/ 1 h 52"/>
                <a:gd name="T4" fmla="*/ 0 w 52"/>
                <a:gd name="T5" fmla="*/ 2 h 52"/>
                <a:gd name="T6" fmla="*/ 1 w 52"/>
                <a:gd name="T7" fmla="*/ 2 h 52"/>
                <a:gd name="T8" fmla="*/ 1 w 52"/>
                <a:gd name="T9" fmla="*/ 2 h 52"/>
                <a:gd name="T10" fmla="*/ 2 w 52"/>
                <a:gd name="T11" fmla="*/ 1 h 52"/>
                <a:gd name="T12" fmla="*/ 1 w 52"/>
                <a:gd name="T13" fmla="*/ 0 h 52"/>
                <a:gd name="T14" fmla="*/ 0 w 52"/>
                <a:gd name="T15" fmla="*/ 0 h 52"/>
                <a:gd name="T16" fmla="*/ 0 w 52"/>
                <a:gd name="T17" fmla="*/ 0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12" y="6"/>
                  </a:moveTo>
                  <a:lnTo>
                    <a:pt x="0" y="19"/>
                  </a:lnTo>
                  <a:lnTo>
                    <a:pt x="12" y="41"/>
                  </a:lnTo>
                  <a:lnTo>
                    <a:pt x="35" y="52"/>
                  </a:lnTo>
                  <a:lnTo>
                    <a:pt x="41" y="47"/>
                  </a:lnTo>
                  <a:lnTo>
                    <a:pt x="52" y="30"/>
                  </a:lnTo>
                  <a:lnTo>
                    <a:pt x="29" y="0"/>
                  </a:lnTo>
                  <a:lnTo>
                    <a:pt x="12" y="0"/>
                  </a:lnTo>
                  <a:lnTo>
                    <a:pt x="12" y="6"/>
                  </a:lnTo>
                  <a:close/>
                </a:path>
              </a:pathLst>
            </a:custGeom>
            <a:solidFill>
              <a:srgbClr val="FFFFFF"/>
            </a:solidFill>
            <a:ln w="9525">
              <a:noFill/>
              <a:round/>
              <a:headEnd/>
              <a:tailEnd/>
            </a:ln>
          </p:spPr>
          <p:txBody>
            <a:bodyPr/>
            <a:lstStyle/>
            <a:p>
              <a:endParaRPr lang="en-US"/>
            </a:p>
          </p:txBody>
        </p:sp>
        <p:sp>
          <p:nvSpPr>
            <p:cNvPr id="88" name="Freeform 164"/>
            <p:cNvSpPr>
              <a:spLocks/>
            </p:cNvSpPr>
            <p:nvPr/>
          </p:nvSpPr>
          <p:spPr bwMode="auto">
            <a:xfrm>
              <a:off x="5300" y="2864"/>
              <a:ext cx="18" cy="27"/>
            </a:xfrm>
            <a:custGeom>
              <a:avLst/>
              <a:gdLst>
                <a:gd name="T0" fmla="*/ 0 w 52"/>
                <a:gd name="T1" fmla="*/ 1 h 82"/>
                <a:gd name="T2" fmla="*/ 0 w 52"/>
                <a:gd name="T3" fmla="*/ 1 h 82"/>
                <a:gd name="T4" fmla="*/ 0 w 52"/>
                <a:gd name="T5" fmla="*/ 1 h 82"/>
                <a:gd name="T6" fmla="*/ 0 w 52"/>
                <a:gd name="T7" fmla="*/ 1 h 82"/>
                <a:gd name="T8" fmla="*/ 0 w 52"/>
                <a:gd name="T9" fmla="*/ 2 h 82"/>
                <a:gd name="T10" fmla="*/ 0 w 52"/>
                <a:gd name="T11" fmla="*/ 2 h 82"/>
                <a:gd name="T12" fmla="*/ 0 w 52"/>
                <a:gd name="T13" fmla="*/ 3 h 82"/>
                <a:gd name="T14" fmla="*/ 0 w 52"/>
                <a:gd name="T15" fmla="*/ 3 h 82"/>
                <a:gd name="T16" fmla="*/ 1 w 52"/>
                <a:gd name="T17" fmla="*/ 3 h 82"/>
                <a:gd name="T18" fmla="*/ 1 w 52"/>
                <a:gd name="T19" fmla="*/ 3 h 82"/>
                <a:gd name="T20" fmla="*/ 1 w 52"/>
                <a:gd name="T21" fmla="*/ 3 h 82"/>
                <a:gd name="T22" fmla="*/ 2 w 52"/>
                <a:gd name="T23" fmla="*/ 3 h 82"/>
                <a:gd name="T24" fmla="*/ 2 w 52"/>
                <a:gd name="T25" fmla="*/ 3 h 82"/>
                <a:gd name="T26" fmla="*/ 2 w 52"/>
                <a:gd name="T27" fmla="*/ 3 h 82"/>
                <a:gd name="T28" fmla="*/ 2 w 52"/>
                <a:gd name="T29" fmla="*/ 2 h 82"/>
                <a:gd name="T30" fmla="*/ 2 w 52"/>
                <a:gd name="T31" fmla="*/ 2 h 82"/>
                <a:gd name="T32" fmla="*/ 2 w 52"/>
                <a:gd name="T33" fmla="*/ 1 h 82"/>
                <a:gd name="T34" fmla="*/ 2 w 52"/>
                <a:gd name="T35" fmla="*/ 1 h 82"/>
                <a:gd name="T36" fmla="*/ 1 w 52"/>
                <a:gd name="T37" fmla="*/ 0 h 82"/>
                <a:gd name="T38" fmla="*/ 1 w 52"/>
                <a:gd name="T39" fmla="*/ 0 h 82"/>
                <a:gd name="T40" fmla="*/ 1 w 52"/>
                <a:gd name="T41" fmla="*/ 0 h 82"/>
                <a:gd name="T42" fmla="*/ 1 w 52"/>
                <a:gd name="T43" fmla="*/ 0 h 82"/>
                <a:gd name="T44" fmla="*/ 1 w 52"/>
                <a:gd name="T45" fmla="*/ 0 h 82"/>
                <a:gd name="T46" fmla="*/ 1 w 52"/>
                <a:gd name="T47" fmla="*/ 0 h 82"/>
                <a:gd name="T48" fmla="*/ 1 w 52"/>
                <a:gd name="T49" fmla="*/ 0 h 82"/>
                <a:gd name="T50" fmla="*/ 0 w 52"/>
                <a:gd name="T51" fmla="*/ 0 h 82"/>
                <a:gd name="T52" fmla="*/ 0 w 52"/>
                <a:gd name="T53" fmla="*/ 0 h 82"/>
                <a:gd name="T54" fmla="*/ 0 w 52"/>
                <a:gd name="T55" fmla="*/ 0 h 82"/>
                <a:gd name="T56" fmla="*/ 0 w 52"/>
                <a:gd name="T57" fmla="*/ 1 h 82"/>
                <a:gd name="T58" fmla="*/ 0 w 52"/>
                <a:gd name="T59" fmla="*/ 1 h 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2"/>
                <a:gd name="T91" fmla="*/ 0 h 82"/>
                <a:gd name="T92" fmla="*/ 52 w 52"/>
                <a:gd name="T93" fmla="*/ 82 h 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2" h="82">
                  <a:moveTo>
                    <a:pt x="0" y="24"/>
                  </a:moveTo>
                  <a:lnTo>
                    <a:pt x="0" y="24"/>
                  </a:lnTo>
                  <a:lnTo>
                    <a:pt x="0" y="30"/>
                  </a:lnTo>
                  <a:lnTo>
                    <a:pt x="0" y="41"/>
                  </a:lnTo>
                  <a:lnTo>
                    <a:pt x="0" y="52"/>
                  </a:lnTo>
                  <a:lnTo>
                    <a:pt x="0" y="59"/>
                  </a:lnTo>
                  <a:lnTo>
                    <a:pt x="6" y="70"/>
                  </a:lnTo>
                  <a:lnTo>
                    <a:pt x="12" y="76"/>
                  </a:lnTo>
                  <a:lnTo>
                    <a:pt x="17" y="82"/>
                  </a:lnTo>
                  <a:lnTo>
                    <a:pt x="23" y="82"/>
                  </a:lnTo>
                  <a:lnTo>
                    <a:pt x="35" y="82"/>
                  </a:lnTo>
                  <a:lnTo>
                    <a:pt x="40" y="82"/>
                  </a:lnTo>
                  <a:lnTo>
                    <a:pt x="46" y="82"/>
                  </a:lnTo>
                  <a:lnTo>
                    <a:pt x="46" y="76"/>
                  </a:lnTo>
                  <a:lnTo>
                    <a:pt x="52" y="64"/>
                  </a:lnTo>
                  <a:lnTo>
                    <a:pt x="52" y="59"/>
                  </a:lnTo>
                  <a:lnTo>
                    <a:pt x="52" y="41"/>
                  </a:lnTo>
                  <a:lnTo>
                    <a:pt x="40" y="18"/>
                  </a:lnTo>
                  <a:lnTo>
                    <a:pt x="35" y="11"/>
                  </a:lnTo>
                  <a:lnTo>
                    <a:pt x="35" y="5"/>
                  </a:lnTo>
                  <a:lnTo>
                    <a:pt x="29" y="5"/>
                  </a:lnTo>
                  <a:lnTo>
                    <a:pt x="29" y="0"/>
                  </a:lnTo>
                  <a:lnTo>
                    <a:pt x="23" y="0"/>
                  </a:lnTo>
                  <a:lnTo>
                    <a:pt x="17" y="0"/>
                  </a:lnTo>
                  <a:lnTo>
                    <a:pt x="17" y="5"/>
                  </a:lnTo>
                  <a:lnTo>
                    <a:pt x="12" y="5"/>
                  </a:lnTo>
                  <a:lnTo>
                    <a:pt x="12" y="11"/>
                  </a:lnTo>
                  <a:lnTo>
                    <a:pt x="6" y="11"/>
                  </a:lnTo>
                  <a:lnTo>
                    <a:pt x="6" y="18"/>
                  </a:lnTo>
                  <a:lnTo>
                    <a:pt x="0" y="24"/>
                  </a:lnTo>
                  <a:close/>
                </a:path>
              </a:pathLst>
            </a:custGeom>
            <a:solidFill>
              <a:srgbClr val="FFFFFF"/>
            </a:solidFill>
            <a:ln w="9525">
              <a:noFill/>
              <a:round/>
              <a:headEnd/>
              <a:tailEnd/>
            </a:ln>
          </p:spPr>
          <p:txBody>
            <a:bodyPr/>
            <a:lstStyle/>
            <a:p>
              <a:endParaRPr lang="en-US"/>
            </a:p>
          </p:txBody>
        </p:sp>
        <p:sp>
          <p:nvSpPr>
            <p:cNvPr id="89" name="Freeform 165"/>
            <p:cNvSpPr>
              <a:spLocks/>
            </p:cNvSpPr>
            <p:nvPr/>
          </p:nvSpPr>
          <p:spPr bwMode="auto">
            <a:xfrm>
              <a:off x="5329" y="2872"/>
              <a:ext cx="15" cy="15"/>
            </a:xfrm>
            <a:custGeom>
              <a:avLst/>
              <a:gdLst>
                <a:gd name="T0" fmla="*/ 0 w 46"/>
                <a:gd name="T1" fmla="*/ 1 h 46"/>
                <a:gd name="T2" fmla="*/ 0 w 46"/>
                <a:gd name="T3" fmla="*/ 1 h 46"/>
                <a:gd name="T4" fmla="*/ 0 w 46"/>
                <a:gd name="T5" fmla="*/ 1 h 46"/>
                <a:gd name="T6" fmla="*/ 0 w 46"/>
                <a:gd name="T7" fmla="*/ 1 h 46"/>
                <a:gd name="T8" fmla="*/ 0 w 46"/>
                <a:gd name="T9" fmla="*/ 1 h 46"/>
                <a:gd name="T10" fmla="*/ 0 w 46"/>
                <a:gd name="T11" fmla="*/ 1 h 46"/>
                <a:gd name="T12" fmla="*/ 1 w 46"/>
                <a:gd name="T13" fmla="*/ 1 h 46"/>
                <a:gd name="T14" fmla="*/ 1 w 46"/>
                <a:gd name="T15" fmla="*/ 1 h 46"/>
                <a:gd name="T16" fmla="*/ 1 w 46"/>
                <a:gd name="T17" fmla="*/ 2 h 46"/>
                <a:gd name="T18" fmla="*/ 1 w 46"/>
                <a:gd name="T19" fmla="*/ 2 h 46"/>
                <a:gd name="T20" fmla="*/ 1 w 46"/>
                <a:gd name="T21" fmla="*/ 1 h 46"/>
                <a:gd name="T22" fmla="*/ 1 w 46"/>
                <a:gd name="T23" fmla="*/ 1 h 46"/>
                <a:gd name="T24" fmla="*/ 2 w 46"/>
                <a:gd name="T25" fmla="*/ 1 h 46"/>
                <a:gd name="T26" fmla="*/ 2 w 46"/>
                <a:gd name="T27" fmla="*/ 1 h 46"/>
                <a:gd name="T28" fmla="*/ 2 w 46"/>
                <a:gd name="T29" fmla="*/ 1 h 46"/>
                <a:gd name="T30" fmla="*/ 2 w 46"/>
                <a:gd name="T31" fmla="*/ 1 h 46"/>
                <a:gd name="T32" fmla="*/ 1 w 46"/>
                <a:gd name="T33" fmla="*/ 1 h 46"/>
                <a:gd name="T34" fmla="*/ 1 w 46"/>
                <a:gd name="T35" fmla="*/ 0 h 46"/>
                <a:gd name="T36" fmla="*/ 1 w 46"/>
                <a:gd name="T37" fmla="*/ 0 h 46"/>
                <a:gd name="T38" fmla="*/ 1 w 46"/>
                <a:gd name="T39" fmla="*/ 0 h 46"/>
                <a:gd name="T40" fmla="*/ 1 w 46"/>
                <a:gd name="T41" fmla="*/ 0 h 46"/>
                <a:gd name="T42" fmla="*/ 1 w 46"/>
                <a:gd name="T43" fmla="*/ 0 h 46"/>
                <a:gd name="T44" fmla="*/ 0 w 46"/>
                <a:gd name="T45" fmla="*/ 0 h 46"/>
                <a:gd name="T46" fmla="*/ 0 w 46"/>
                <a:gd name="T47" fmla="*/ 0 h 46"/>
                <a:gd name="T48" fmla="*/ 0 w 46"/>
                <a:gd name="T49" fmla="*/ 0 h 46"/>
                <a:gd name="T50" fmla="*/ 0 w 46"/>
                <a:gd name="T51" fmla="*/ 0 h 46"/>
                <a:gd name="T52" fmla="*/ 0 w 46"/>
                <a:gd name="T53" fmla="*/ 1 h 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6"/>
                <a:gd name="T82" fmla="*/ 0 h 46"/>
                <a:gd name="T83" fmla="*/ 46 w 46"/>
                <a:gd name="T84" fmla="*/ 46 h 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6" h="46">
                  <a:moveTo>
                    <a:pt x="0" y="17"/>
                  </a:moveTo>
                  <a:lnTo>
                    <a:pt x="0" y="17"/>
                  </a:lnTo>
                  <a:lnTo>
                    <a:pt x="0" y="22"/>
                  </a:lnTo>
                  <a:lnTo>
                    <a:pt x="0" y="28"/>
                  </a:lnTo>
                  <a:lnTo>
                    <a:pt x="6" y="35"/>
                  </a:lnTo>
                  <a:lnTo>
                    <a:pt x="12" y="40"/>
                  </a:lnTo>
                  <a:lnTo>
                    <a:pt x="18" y="40"/>
                  </a:lnTo>
                  <a:lnTo>
                    <a:pt x="24" y="40"/>
                  </a:lnTo>
                  <a:lnTo>
                    <a:pt x="29" y="46"/>
                  </a:lnTo>
                  <a:lnTo>
                    <a:pt x="35" y="46"/>
                  </a:lnTo>
                  <a:lnTo>
                    <a:pt x="35" y="40"/>
                  </a:lnTo>
                  <a:lnTo>
                    <a:pt x="41" y="40"/>
                  </a:lnTo>
                  <a:lnTo>
                    <a:pt x="46" y="40"/>
                  </a:lnTo>
                  <a:lnTo>
                    <a:pt x="46" y="35"/>
                  </a:lnTo>
                  <a:lnTo>
                    <a:pt x="46" y="28"/>
                  </a:lnTo>
                  <a:lnTo>
                    <a:pt x="46" y="22"/>
                  </a:lnTo>
                  <a:lnTo>
                    <a:pt x="35" y="17"/>
                  </a:lnTo>
                  <a:lnTo>
                    <a:pt x="35" y="11"/>
                  </a:lnTo>
                  <a:lnTo>
                    <a:pt x="29" y="11"/>
                  </a:lnTo>
                  <a:lnTo>
                    <a:pt x="24" y="6"/>
                  </a:lnTo>
                  <a:lnTo>
                    <a:pt x="18" y="6"/>
                  </a:lnTo>
                  <a:lnTo>
                    <a:pt x="18" y="0"/>
                  </a:lnTo>
                  <a:lnTo>
                    <a:pt x="12" y="0"/>
                  </a:lnTo>
                  <a:lnTo>
                    <a:pt x="6" y="0"/>
                  </a:lnTo>
                  <a:lnTo>
                    <a:pt x="0" y="6"/>
                  </a:lnTo>
                  <a:lnTo>
                    <a:pt x="0" y="11"/>
                  </a:lnTo>
                  <a:lnTo>
                    <a:pt x="0" y="17"/>
                  </a:lnTo>
                  <a:close/>
                </a:path>
              </a:pathLst>
            </a:custGeom>
            <a:solidFill>
              <a:srgbClr val="FFFFFF"/>
            </a:solidFill>
            <a:ln w="9525">
              <a:noFill/>
              <a:round/>
              <a:headEnd/>
              <a:tailEnd/>
            </a:ln>
          </p:spPr>
          <p:txBody>
            <a:bodyPr/>
            <a:lstStyle/>
            <a:p>
              <a:endParaRPr lang="en-US"/>
            </a:p>
          </p:txBody>
        </p:sp>
        <p:sp>
          <p:nvSpPr>
            <p:cNvPr id="90" name="Freeform 166"/>
            <p:cNvSpPr>
              <a:spLocks/>
            </p:cNvSpPr>
            <p:nvPr/>
          </p:nvSpPr>
          <p:spPr bwMode="auto">
            <a:xfrm>
              <a:off x="5269" y="2924"/>
              <a:ext cx="10" cy="19"/>
            </a:xfrm>
            <a:custGeom>
              <a:avLst/>
              <a:gdLst>
                <a:gd name="T0" fmla="*/ 1 w 30"/>
                <a:gd name="T1" fmla="*/ 2 h 58"/>
                <a:gd name="T2" fmla="*/ 1 w 30"/>
                <a:gd name="T3" fmla="*/ 2 h 58"/>
                <a:gd name="T4" fmla="*/ 1 w 30"/>
                <a:gd name="T5" fmla="*/ 2 h 58"/>
                <a:gd name="T6" fmla="*/ 1 w 30"/>
                <a:gd name="T7" fmla="*/ 1 h 58"/>
                <a:gd name="T8" fmla="*/ 1 w 30"/>
                <a:gd name="T9" fmla="*/ 1 h 58"/>
                <a:gd name="T10" fmla="*/ 1 w 30"/>
                <a:gd name="T11" fmla="*/ 1 h 58"/>
                <a:gd name="T12" fmla="*/ 1 w 30"/>
                <a:gd name="T13" fmla="*/ 1 h 58"/>
                <a:gd name="T14" fmla="*/ 1 w 30"/>
                <a:gd name="T15" fmla="*/ 0 h 58"/>
                <a:gd name="T16" fmla="*/ 1 w 30"/>
                <a:gd name="T17" fmla="*/ 0 h 58"/>
                <a:gd name="T18" fmla="*/ 1 w 30"/>
                <a:gd name="T19" fmla="*/ 0 h 58"/>
                <a:gd name="T20" fmla="*/ 0 w 30"/>
                <a:gd name="T21" fmla="*/ 0 h 58"/>
                <a:gd name="T22" fmla="*/ 0 w 30"/>
                <a:gd name="T23" fmla="*/ 0 h 58"/>
                <a:gd name="T24" fmla="*/ 0 w 30"/>
                <a:gd name="T25" fmla="*/ 0 h 58"/>
                <a:gd name="T26" fmla="*/ 0 w 30"/>
                <a:gd name="T27" fmla="*/ 0 h 58"/>
                <a:gd name="T28" fmla="*/ 0 w 30"/>
                <a:gd name="T29" fmla="*/ 1 h 58"/>
                <a:gd name="T30" fmla="*/ 0 w 30"/>
                <a:gd name="T31" fmla="*/ 1 h 58"/>
                <a:gd name="T32" fmla="*/ 0 w 30"/>
                <a:gd name="T33" fmla="*/ 1 h 58"/>
                <a:gd name="T34" fmla="*/ 0 w 30"/>
                <a:gd name="T35" fmla="*/ 1 h 58"/>
                <a:gd name="T36" fmla="*/ 0 w 30"/>
                <a:gd name="T37" fmla="*/ 2 h 58"/>
                <a:gd name="T38" fmla="*/ 0 w 30"/>
                <a:gd name="T39" fmla="*/ 2 h 58"/>
                <a:gd name="T40" fmla="*/ 0 w 30"/>
                <a:gd name="T41" fmla="*/ 2 h 58"/>
                <a:gd name="T42" fmla="*/ 0 w 30"/>
                <a:gd name="T43" fmla="*/ 2 h 58"/>
                <a:gd name="T44" fmla="*/ 0 w 30"/>
                <a:gd name="T45" fmla="*/ 2 h 58"/>
                <a:gd name="T46" fmla="*/ 1 w 30"/>
                <a:gd name="T47" fmla="*/ 2 h 58"/>
                <a:gd name="T48" fmla="*/ 1 w 30"/>
                <a:gd name="T49" fmla="*/ 2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58"/>
                <a:gd name="T77" fmla="*/ 30 w 3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58">
                  <a:moveTo>
                    <a:pt x="24" y="52"/>
                  </a:moveTo>
                  <a:lnTo>
                    <a:pt x="24" y="52"/>
                  </a:lnTo>
                  <a:lnTo>
                    <a:pt x="30" y="46"/>
                  </a:lnTo>
                  <a:lnTo>
                    <a:pt x="30" y="41"/>
                  </a:lnTo>
                  <a:lnTo>
                    <a:pt x="30" y="36"/>
                  </a:lnTo>
                  <a:lnTo>
                    <a:pt x="30" y="23"/>
                  </a:lnTo>
                  <a:lnTo>
                    <a:pt x="30" y="17"/>
                  </a:lnTo>
                  <a:lnTo>
                    <a:pt x="24" y="12"/>
                  </a:lnTo>
                  <a:lnTo>
                    <a:pt x="24" y="6"/>
                  </a:lnTo>
                  <a:lnTo>
                    <a:pt x="18" y="6"/>
                  </a:lnTo>
                  <a:lnTo>
                    <a:pt x="12" y="0"/>
                  </a:lnTo>
                  <a:lnTo>
                    <a:pt x="12" y="6"/>
                  </a:lnTo>
                  <a:lnTo>
                    <a:pt x="7" y="6"/>
                  </a:lnTo>
                  <a:lnTo>
                    <a:pt x="0" y="12"/>
                  </a:lnTo>
                  <a:lnTo>
                    <a:pt x="0" y="17"/>
                  </a:lnTo>
                  <a:lnTo>
                    <a:pt x="0" y="29"/>
                  </a:lnTo>
                  <a:lnTo>
                    <a:pt x="0" y="36"/>
                  </a:lnTo>
                  <a:lnTo>
                    <a:pt x="0" y="41"/>
                  </a:lnTo>
                  <a:lnTo>
                    <a:pt x="0" y="46"/>
                  </a:lnTo>
                  <a:lnTo>
                    <a:pt x="0" y="52"/>
                  </a:lnTo>
                  <a:lnTo>
                    <a:pt x="7" y="52"/>
                  </a:lnTo>
                  <a:lnTo>
                    <a:pt x="7" y="58"/>
                  </a:lnTo>
                  <a:lnTo>
                    <a:pt x="12" y="58"/>
                  </a:lnTo>
                  <a:lnTo>
                    <a:pt x="18" y="58"/>
                  </a:lnTo>
                  <a:lnTo>
                    <a:pt x="24" y="52"/>
                  </a:lnTo>
                  <a:close/>
                </a:path>
              </a:pathLst>
            </a:custGeom>
            <a:solidFill>
              <a:srgbClr val="FFFFFF"/>
            </a:solidFill>
            <a:ln w="9525">
              <a:noFill/>
              <a:round/>
              <a:headEnd/>
              <a:tailEnd/>
            </a:ln>
          </p:spPr>
          <p:txBody>
            <a:bodyPr/>
            <a:lstStyle/>
            <a:p>
              <a:endParaRPr lang="en-US"/>
            </a:p>
          </p:txBody>
        </p:sp>
        <p:sp>
          <p:nvSpPr>
            <p:cNvPr id="91" name="Freeform 167"/>
            <p:cNvSpPr>
              <a:spLocks/>
            </p:cNvSpPr>
            <p:nvPr/>
          </p:nvSpPr>
          <p:spPr bwMode="auto">
            <a:xfrm>
              <a:off x="5204" y="2902"/>
              <a:ext cx="12" cy="24"/>
            </a:xfrm>
            <a:custGeom>
              <a:avLst/>
              <a:gdLst>
                <a:gd name="T0" fmla="*/ 1 w 34"/>
                <a:gd name="T1" fmla="*/ 0 h 70"/>
                <a:gd name="T2" fmla="*/ 1 w 34"/>
                <a:gd name="T3" fmla="*/ 0 h 70"/>
                <a:gd name="T4" fmla="*/ 1 w 34"/>
                <a:gd name="T5" fmla="*/ 0 h 70"/>
                <a:gd name="T6" fmla="*/ 1 w 34"/>
                <a:gd name="T7" fmla="*/ 0 h 70"/>
                <a:gd name="T8" fmla="*/ 1 w 34"/>
                <a:gd name="T9" fmla="*/ 0 h 70"/>
                <a:gd name="T10" fmla="*/ 0 w 34"/>
                <a:gd name="T11" fmla="*/ 0 h 70"/>
                <a:gd name="T12" fmla="*/ 0 w 34"/>
                <a:gd name="T13" fmla="*/ 0 h 70"/>
                <a:gd name="T14" fmla="*/ 0 w 34"/>
                <a:gd name="T15" fmla="*/ 1 h 70"/>
                <a:gd name="T16" fmla="*/ 0 w 34"/>
                <a:gd name="T17" fmla="*/ 1 h 70"/>
                <a:gd name="T18" fmla="*/ 0 w 34"/>
                <a:gd name="T19" fmla="*/ 1 h 70"/>
                <a:gd name="T20" fmla="*/ 0 w 34"/>
                <a:gd name="T21" fmla="*/ 1 h 70"/>
                <a:gd name="T22" fmla="*/ 0 w 34"/>
                <a:gd name="T23" fmla="*/ 2 h 70"/>
                <a:gd name="T24" fmla="*/ 0 w 34"/>
                <a:gd name="T25" fmla="*/ 2 h 70"/>
                <a:gd name="T26" fmla="*/ 0 w 34"/>
                <a:gd name="T27" fmla="*/ 3 h 70"/>
                <a:gd name="T28" fmla="*/ 0 w 34"/>
                <a:gd name="T29" fmla="*/ 3 h 70"/>
                <a:gd name="T30" fmla="*/ 0 w 34"/>
                <a:gd name="T31" fmla="*/ 3 h 70"/>
                <a:gd name="T32" fmla="*/ 0 w 34"/>
                <a:gd name="T33" fmla="*/ 3 h 70"/>
                <a:gd name="T34" fmla="*/ 1 w 34"/>
                <a:gd name="T35" fmla="*/ 3 h 70"/>
                <a:gd name="T36" fmla="*/ 1 w 34"/>
                <a:gd name="T37" fmla="*/ 3 h 70"/>
                <a:gd name="T38" fmla="*/ 1 w 34"/>
                <a:gd name="T39" fmla="*/ 2 h 70"/>
                <a:gd name="T40" fmla="*/ 1 w 34"/>
                <a:gd name="T41" fmla="*/ 2 h 70"/>
                <a:gd name="T42" fmla="*/ 1 w 34"/>
                <a:gd name="T43" fmla="*/ 2 h 70"/>
                <a:gd name="T44" fmla="*/ 1 w 34"/>
                <a:gd name="T45" fmla="*/ 1 h 70"/>
                <a:gd name="T46" fmla="*/ 1 w 34"/>
                <a:gd name="T47" fmla="*/ 1 h 70"/>
                <a:gd name="T48" fmla="*/ 1 w 34"/>
                <a:gd name="T49" fmla="*/ 1 h 70"/>
                <a:gd name="T50" fmla="*/ 1 w 34"/>
                <a:gd name="T51" fmla="*/ 0 h 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
                <a:gd name="T79" fmla="*/ 0 h 70"/>
                <a:gd name="T80" fmla="*/ 34 w 34"/>
                <a:gd name="T81" fmla="*/ 70 h 7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 h="70">
                  <a:moveTo>
                    <a:pt x="29" y="0"/>
                  </a:moveTo>
                  <a:lnTo>
                    <a:pt x="29" y="0"/>
                  </a:lnTo>
                  <a:lnTo>
                    <a:pt x="23" y="0"/>
                  </a:lnTo>
                  <a:lnTo>
                    <a:pt x="16" y="0"/>
                  </a:lnTo>
                  <a:lnTo>
                    <a:pt x="16" y="6"/>
                  </a:lnTo>
                  <a:lnTo>
                    <a:pt x="11" y="6"/>
                  </a:lnTo>
                  <a:lnTo>
                    <a:pt x="6" y="12"/>
                  </a:lnTo>
                  <a:lnTo>
                    <a:pt x="6" y="18"/>
                  </a:lnTo>
                  <a:lnTo>
                    <a:pt x="0" y="18"/>
                  </a:lnTo>
                  <a:lnTo>
                    <a:pt x="0" y="24"/>
                  </a:lnTo>
                  <a:lnTo>
                    <a:pt x="0" y="29"/>
                  </a:lnTo>
                  <a:lnTo>
                    <a:pt x="0" y="47"/>
                  </a:lnTo>
                  <a:lnTo>
                    <a:pt x="0" y="52"/>
                  </a:lnTo>
                  <a:lnTo>
                    <a:pt x="0" y="64"/>
                  </a:lnTo>
                  <a:lnTo>
                    <a:pt x="6" y="64"/>
                  </a:lnTo>
                  <a:lnTo>
                    <a:pt x="6" y="70"/>
                  </a:lnTo>
                  <a:lnTo>
                    <a:pt x="11" y="70"/>
                  </a:lnTo>
                  <a:lnTo>
                    <a:pt x="16" y="64"/>
                  </a:lnTo>
                  <a:lnTo>
                    <a:pt x="23" y="64"/>
                  </a:lnTo>
                  <a:lnTo>
                    <a:pt x="23" y="59"/>
                  </a:lnTo>
                  <a:lnTo>
                    <a:pt x="29" y="52"/>
                  </a:lnTo>
                  <a:lnTo>
                    <a:pt x="29" y="41"/>
                  </a:lnTo>
                  <a:lnTo>
                    <a:pt x="34" y="35"/>
                  </a:lnTo>
                  <a:lnTo>
                    <a:pt x="34" y="24"/>
                  </a:lnTo>
                  <a:lnTo>
                    <a:pt x="34" y="18"/>
                  </a:lnTo>
                  <a:lnTo>
                    <a:pt x="29" y="0"/>
                  </a:lnTo>
                  <a:close/>
                </a:path>
              </a:pathLst>
            </a:custGeom>
            <a:solidFill>
              <a:srgbClr val="FFFFFF"/>
            </a:solidFill>
            <a:ln w="9525">
              <a:noFill/>
              <a:round/>
              <a:headEnd/>
              <a:tailEnd/>
            </a:ln>
          </p:spPr>
          <p:txBody>
            <a:bodyPr/>
            <a:lstStyle/>
            <a:p>
              <a:endParaRPr lang="en-US"/>
            </a:p>
          </p:txBody>
        </p:sp>
        <p:sp>
          <p:nvSpPr>
            <p:cNvPr id="92" name="Freeform 168"/>
            <p:cNvSpPr>
              <a:spLocks/>
            </p:cNvSpPr>
            <p:nvPr/>
          </p:nvSpPr>
          <p:spPr bwMode="auto">
            <a:xfrm>
              <a:off x="5350" y="2891"/>
              <a:ext cx="16" cy="25"/>
            </a:xfrm>
            <a:custGeom>
              <a:avLst/>
              <a:gdLst>
                <a:gd name="T0" fmla="*/ 0 w 46"/>
                <a:gd name="T1" fmla="*/ 1 h 75"/>
                <a:gd name="T2" fmla="*/ 0 w 46"/>
                <a:gd name="T3" fmla="*/ 1 h 75"/>
                <a:gd name="T4" fmla="*/ 0 w 46"/>
                <a:gd name="T5" fmla="*/ 1 h 75"/>
                <a:gd name="T6" fmla="*/ 0 w 46"/>
                <a:gd name="T7" fmla="*/ 2 h 75"/>
                <a:gd name="T8" fmla="*/ 0 w 46"/>
                <a:gd name="T9" fmla="*/ 2 h 75"/>
                <a:gd name="T10" fmla="*/ 1 w 46"/>
                <a:gd name="T11" fmla="*/ 3 h 75"/>
                <a:gd name="T12" fmla="*/ 1 w 46"/>
                <a:gd name="T13" fmla="*/ 3 h 75"/>
                <a:gd name="T14" fmla="*/ 1 w 46"/>
                <a:gd name="T15" fmla="*/ 3 h 75"/>
                <a:gd name="T16" fmla="*/ 1 w 46"/>
                <a:gd name="T17" fmla="*/ 3 h 75"/>
                <a:gd name="T18" fmla="*/ 2 w 46"/>
                <a:gd name="T19" fmla="*/ 3 h 75"/>
                <a:gd name="T20" fmla="*/ 2 w 46"/>
                <a:gd name="T21" fmla="*/ 2 h 75"/>
                <a:gd name="T22" fmla="*/ 2 w 46"/>
                <a:gd name="T23" fmla="*/ 2 h 75"/>
                <a:gd name="T24" fmla="*/ 2 w 46"/>
                <a:gd name="T25" fmla="*/ 2 h 75"/>
                <a:gd name="T26" fmla="*/ 2 w 46"/>
                <a:gd name="T27" fmla="*/ 1 h 75"/>
                <a:gd name="T28" fmla="*/ 1 w 46"/>
                <a:gd name="T29" fmla="*/ 1 h 75"/>
                <a:gd name="T30" fmla="*/ 1 w 46"/>
                <a:gd name="T31" fmla="*/ 1 h 75"/>
                <a:gd name="T32" fmla="*/ 1 w 46"/>
                <a:gd name="T33" fmla="*/ 0 h 75"/>
                <a:gd name="T34" fmla="*/ 1 w 46"/>
                <a:gd name="T35" fmla="*/ 0 h 75"/>
                <a:gd name="T36" fmla="*/ 1 w 46"/>
                <a:gd name="T37" fmla="*/ 0 h 75"/>
                <a:gd name="T38" fmla="*/ 1 w 46"/>
                <a:gd name="T39" fmla="*/ 0 h 75"/>
                <a:gd name="T40" fmla="*/ 0 w 46"/>
                <a:gd name="T41" fmla="*/ 0 h 75"/>
                <a:gd name="T42" fmla="*/ 0 w 46"/>
                <a:gd name="T43" fmla="*/ 0 h 75"/>
                <a:gd name="T44" fmla="*/ 0 w 46"/>
                <a:gd name="T45" fmla="*/ 0 h 75"/>
                <a:gd name="T46" fmla="*/ 0 w 46"/>
                <a:gd name="T47" fmla="*/ 0 h 75"/>
                <a:gd name="T48" fmla="*/ 0 w 46"/>
                <a:gd name="T49" fmla="*/ 0 h 75"/>
                <a:gd name="T50" fmla="*/ 0 w 46"/>
                <a:gd name="T51" fmla="*/ 1 h 75"/>
                <a:gd name="T52" fmla="*/ 0 w 46"/>
                <a:gd name="T53" fmla="*/ 1 h 75"/>
                <a:gd name="T54" fmla="*/ 0 w 46"/>
                <a:gd name="T55" fmla="*/ 1 h 75"/>
                <a:gd name="T56" fmla="*/ 0 w 46"/>
                <a:gd name="T57" fmla="*/ 1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75"/>
                <a:gd name="T89" fmla="*/ 46 w 46"/>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75">
                  <a:moveTo>
                    <a:pt x="0" y="34"/>
                  </a:moveTo>
                  <a:lnTo>
                    <a:pt x="0" y="34"/>
                  </a:lnTo>
                  <a:lnTo>
                    <a:pt x="0" y="40"/>
                  </a:lnTo>
                  <a:lnTo>
                    <a:pt x="6" y="52"/>
                  </a:lnTo>
                  <a:lnTo>
                    <a:pt x="11" y="58"/>
                  </a:lnTo>
                  <a:lnTo>
                    <a:pt x="17" y="69"/>
                  </a:lnTo>
                  <a:lnTo>
                    <a:pt x="23" y="75"/>
                  </a:lnTo>
                  <a:lnTo>
                    <a:pt x="28" y="75"/>
                  </a:lnTo>
                  <a:lnTo>
                    <a:pt x="34" y="75"/>
                  </a:lnTo>
                  <a:lnTo>
                    <a:pt x="40" y="69"/>
                  </a:lnTo>
                  <a:lnTo>
                    <a:pt x="40" y="63"/>
                  </a:lnTo>
                  <a:lnTo>
                    <a:pt x="46" y="58"/>
                  </a:lnTo>
                  <a:lnTo>
                    <a:pt x="46" y="52"/>
                  </a:lnTo>
                  <a:lnTo>
                    <a:pt x="40" y="40"/>
                  </a:lnTo>
                  <a:lnTo>
                    <a:pt x="34" y="34"/>
                  </a:lnTo>
                  <a:lnTo>
                    <a:pt x="28" y="17"/>
                  </a:lnTo>
                  <a:lnTo>
                    <a:pt x="28" y="10"/>
                  </a:lnTo>
                  <a:lnTo>
                    <a:pt x="23" y="5"/>
                  </a:lnTo>
                  <a:lnTo>
                    <a:pt x="17" y="5"/>
                  </a:lnTo>
                  <a:lnTo>
                    <a:pt x="17" y="0"/>
                  </a:lnTo>
                  <a:lnTo>
                    <a:pt x="11" y="0"/>
                  </a:lnTo>
                  <a:lnTo>
                    <a:pt x="6" y="0"/>
                  </a:lnTo>
                  <a:lnTo>
                    <a:pt x="6" y="5"/>
                  </a:lnTo>
                  <a:lnTo>
                    <a:pt x="0" y="5"/>
                  </a:lnTo>
                  <a:lnTo>
                    <a:pt x="0" y="10"/>
                  </a:lnTo>
                  <a:lnTo>
                    <a:pt x="0" y="17"/>
                  </a:lnTo>
                  <a:lnTo>
                    <a:pt x="0" y="23"/>
                  </a:lnTo>
                  <a:lnTo>
                    <a:pt x="0" y="29"/>
                  </a:lnTo>
                  <a:lnTo>
                    <a:pt x="0" y="34"/>
                  </a:lnTo>
                  <a:close/>
                </a:path>
              </a:pathLst>
            </a:custGeom>
            <a:solidFill>
              <a:srgbClr val="FFFFFF"/>
            </a:solidFill>
            <a:ln w="9525">
              <a:noFill/>
              <a:round/>
              <a:headEnd/>
              <a:tailEnd/>
            </a:ln>
          </p:spPr>
          <p:txBody>
            <a:bodyPr/>
            <a:lstStyle/>
            <a:p>
              <a:endParaRPr lang="en-US"/>
            </a:p>
          </p:txBody>
        </p:sp>
        <p:sp>
          <p:nvSpPr>
            <p:cNvPr id="93" name="Freeform 169"/>
            <p:cNvSpPr>
              <a:spLocks/>
            </p:cNvSpPr>
            <p:nvPr/>
          </p:nvSpPr>
          <p:spPr bwMode="auto">
            <a:xfrm>
              <a:off x="5452" y="2949"/>
              <a:ext cx="50" cy="23"/>
            </a:xfrm>
            <a:custGeom>
              <a:avLst/>
              <a:gdLst>
                <a:gd name="T0" fmla="*/ 0 w 150"/>
                <a:gd name="T1" fmla="*/ 1 h 69"/>
                <a:gd name="T2" fmla="*/ 0 w 150"/>
                <a:gd name="T3" fmla="*/ 1 h 69"/>
                <a:gd name="T4" fmla="*/ 0 w 150"/>
                <a:gd name="T5" fmla="*/ 1 h 69"/>
                <a:gd name="T6" fmla="*/ 0 w 150"/>
                <a:gd name="T7" fmla="*/ 2 h 69"/>
                <a:gd name="T8" fmla="*/ 0 w 150"/>
                <a:gd name="T9" fmla="*/ 2 h 69"/>
                <a:gd name="T10" fmla="*/ 0 w 150"/>
                <a:gd name="T11" fmla="*/ 2 h 69"/>
                <a:gd name="T12" fmla="*/ 0 w 150"/>
                <a:gd name="T13" fmla="*/ 2 h 69"/>
                <a:gd name="T14" fmla="*/ 1 w 150"/>
                <a:gd name="T15" fmla="*/ 2 h 69"/>
                <a:gd name="T16" fmla="*/ 1 w 150"/>
                <a:gd name="T17" fmla="*/ 2 h 69"/>
                <a:gd name="T18" fmla="*/ 2 w 150"/>
                <a:gd name="T19" fmla="*/ 2 h 69"/>
                <a:gd name="T20" fmla="*/ 2 w 150"/>
                <a:gd name="T21" fmla="*/ 3 h 69"/>
                <a:gd name="T22" fmla="*/ 2 w 150"/>
                <a:gd name="T23" fmla="*/ 3 h 69"/>
                <a:gd name="T24" fmla="*/ 3 w 150"/>
                <a:gd name="T25" fmla="*/ 2 h 69"/>
                <a:gd name="T26" fmla="*/ 3 w 150"/>
                <a:gd name="T27" fmla="*/ 2 h 69"/>
                <a:gd name="T28" fmla="*/ 4 w 150"/>
                <a:gd name="T29" fmla="*/ 2 h 69"/>
                <a:gd name="T30" fmla="*/ 4 w 150"/>
                <a:gd name="T31" fmla="*/ 2 h 69"/>
                <a:gd name="T32" fmla="*/ 5 w 150"/>
                <a:gd name="T33" fmla="*/ 2 h 69"/>
                <a:gd name="T34" fmla="*/ 6 w 150"/>
                <a:gd name="T35" fmla="*/ 2 h 69"/>
                <a:gd name="T36" fmla="*/ 5 w 150"/>
                <a:gd name="T37" fmla="*/ 2 h 69"/>
                <a:gd name="T38" fmla="*/ 5 w 150"/>
                <a:gd name="T39" fmla="*/ 2 h 69"/>
                <a:gd name="T40" fmla="*/ 4 w 150"/>
                <a:gd name="T41" fmla="*/ 2 h 69"/>
                <a:gd name="T42" fmla="*/ 4 w 150"/>
                <a:gd name="T43" fmla="*/ 2 h 69"/>
                <a:gd name="T44" fmla="*/ 3 w 150"/>
                <a:gd name="T45" fmla="*/ 1 h 69"/>
                <a:gd name="T46" fmla="*/ 3 w 150"/>
                <a:gd name="T47" fmla="*/ 1 h 69"/>
                <a:gd name="T48" fmla="*/ 3 w 150"/>
                <a:gd name="T49" fmla="*/ 1 h 69"/>
                <a:gd name="T50" fmla="*/ 2 w 150"/>
                <a:gd name="T51" fmla="*/ 1 h 69"/>
                <a:gd name="T52" fmla="*/ 2 w 150"/>
                <a:gd name="T53" fmla="*/ 0 h 69"/>
                <a:gd name="T54" fmla="*/ 2 w 150"/>
                <a:gd name="T55" fmla="*/ 0 h 69"/>
                <a:gd name="T56" fmla="*/ 1 w 150"/>
                <a:gd name="T57" fmla="*/ 0 h 69"/>
                <a:gd name="T58" fmla="*/ 1 w 150"/>
                <a:gd name="T59" fmla="*/ 0 h 69"/>
                <a:gd name="T60" fmla="*/ 1 w 150"/>
                <a:gd name="T61" fmla="*/ 0 h 69"/>
                <a:gd name="T62" fmla="*/ 1 w 150"/>
                <a:gd name="T63" fmla="*/ 0 h 69"/>
                <a:gd name="T64" fmla="*/ 0 w 150"/>
                <a:gd name="T65" fmla="*/ 0 h 69"/>
                <a:gd name="T66" fmla="*/ 0 w 150"/>
                <a:gd name="T67" fmla="*/ 0 h 69"/>
                <a:gd name="T68" fmla="*/ 0 w 150"/>
                <a:gd name="T69" fmla="*/ 1 h 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69"/>
                <a:gd name="T107" fmla="*/ 150 w 150"/>
                <a:gd name="T108" fmla="*/ 69 h 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69">
                  <a:moveTo>
                    <a:pt x="0" y="22"/>
                  </a:moveTo>
                  <a:lnTo>
                    <a:pt x="0" y="22"/>
                  </a:lnTo>
                  <a:lnTo>
                    <a:pt x="0" y="28"/>
                  </a:lnTo>
                  <a:lnTo>
                    <a:pt x="0" y="41"/>
                  </a:lnTo>
                  <a:lnTo>
                    <a:pt x="0" y="47"/>
                  </a:lnTo>
                  <a:lnTo>
                    <a:pt x="6" y="52"/>
                  </a:lnTo>
                  <a:lnTo>
                    <a:pt x="12" y="57"/>
                  </a:lnTo>
                  <a:lnTo>
                    <a:pt x="18" y="57"/>
                  </a:lnTo>
                  <a:lnTo>
                    <a:pt x="29" y="63"/>
                  </a:lnTo>
                  <a:lnTo>
                    <a:pt x="41" y="63"/>
                  </a:lnTo>
                  <a:lnTo>
                    <a:pt x="47" y="69"/>
                  </a:lnTo>
                  <a:lnTo>
                    <a:pt x="58" y="69"/>
                  </a:lnTo>
                  <a:lnTo>
                    <a:pt x="75" y="63"/>
                  </a:lnTo>
                  <a:lnTo>
                    <a:pt x="87" y="63"/>
                  </a:lnTo>
                  <a:lnTo>
                    <a:pt x="98" y="63"/>
                  </a:lnTo>
                  <a:lnTo>
                    <a:pt x="116" y="57"/>
                  </a:lnTo>
                  <a:lnTo>
                    <a:pt x="127" y="52"/>
                  </a:lnTo>
                  <a:lnTo>
                    <a:pt x="150" y="47"/>
                  </a:lnTo>
                  <a:lnTo>
                    <a:pt x="145" y="47"/>
                  </a:lnTo>
                  <a:lnTo>
                    <a:pt x="133" y="47"/>
                  </a:lnTo>
                  <a:lnTo>
                    <a:pt x="116" y="41"/>
                  </a:lnTo>
                  <a:lnTo>
                    <a:pt x="104" y="41"/>
                  </a:lnTo>
                  <a:lnTo>
                    <a:pt x="93" y="35"/>
                  </a:lnTo>
                  <a:lnTo>
                    <a:pt x="81" y="28"/>
                  </a:lnTo>
                  <a:lnTo>
                    <a:pt x="75" y="22"/>
                  </a:lnTo>
                  <a:lnTo>
                    <a:pt x="64" y="17"/>
                  </a:lnTo>
                  <a:lnTo>
                    <a:pt x="52" y="11"/>
                  </a:lnTo>
                  <a:lnTo>
                    <a:pt x="47" y="11"/>
                  </a:lnTo>
                  <a:lnTo>
                    <a:pt x="35" y="6"/>
                  </a:lnTo>
                  <a:lnTo>
                    <a:pt x="29" y="6"/>
                  </a:lnTo>
                  <a:lnTo>
                    <a:pt x="23" y="0"/>
                  </a:lnTo>
                  <a:lnTo>
                    <a:pt x="18" y="0"/>
                  </a:lnTo>
                  <a:lnTo>
                    <a:pt x="12" y="6"/>
                  </a:lnTo>
                  <a:lnTo>
                    <a:pt x="6" y="11"/>
                  </a:lnTo>
                  <a:lnTo>
                    <a:pt x="0" y="22"/>
                  </a:lnTo>
                  <a:close/>
                </a:path>
              </a:pathLst>
            </a:custGeom>
            <a:solidFill>
              <a:srgbClr val="FFFFFF"/>
            </a:solidFill>
            <a:ln w="9525">
              <a:noFill/>
              <a:round/>
              <a:headEnd/>
              <a:tailEnd/>
            </a:ln>
          </p:spPr>
          <p:txBody>
            <a:bodyPr/>
            <a:lstStyle/>
            <a:p>
              <a:endParaRPr lang="en-US"/>
            </a:p>
          </p:txBody>
        </p:sp>
        <p:sp>
          <p:nvSpPr>
            <p:cNvPr id="94" name="Freeform 170"/>
            <p:cNvSpPr>
              <a:spLocks/>
            </p:cNvSpPr>
            <p:nvPr/>
          </p:nvSpPr>
          <p:spPr bwMode="auto">
            <a:xfrm>
              <a:off x="5189" y="3047"/>
              <a:ext cx="11" cy="14"/>
            </a:xfrm>
            <a:custGeom>
              <a:avLst/>
              <a:gdLst>
                <a:gd name="T0" fmla="*/ 1 w 34"/>
                <a:gd name="T1" fmla="*/ 0 h 41"/>
                <a:gd name="T2" fmla="*/ 1 w 34"/>
                <a:gd name="T3" fmla="*/ 0 h 41"/>
                <a:gd name="T4" fmla="*/ 1 w 34"/>
                <a:gd name="T5" fmla="*/ 0 h 41"/>
                <a:gd name="T6" fmla="*/ 1 w 34"/>
                <a:gd name="T7" fmla="*/ 0 h 41"/>
                <a:gd name="T8" fmla="*/ 1 w 34"/>
                <a:gd name="T9" fmla="*/ 1 h 41"/>
                <a:gd name="T10" fmla="*/ 1 w 34"/>
                <a:gd name="T11" fmla="*/ 1 h 41"/>
                <a:gd name="T12" fmla="*/ 1 w 34"/>
                <a:gd name="T13" fmla="*/ 1 h 41"/>
                <a:gd name="T14" fmla="*/ 1 w 34"/>
                <a:gd name="T15" fmla="*/ 1 h 41"/>
                <a:gd name="T16" fmla="*/ 1 w 34"/>
                <a:gd name="T17" fmla="*/ 1 h 41"/>
                <a:gd name="T18" fmla="*/ 0 w 34"/>
                <a:gd name="T19" fmla="*/ 1 h 41"/>
                <a:gd name="T20" fmla="*/ 0 w 34"/>
                <a:gd name="T21" fmla="*/ 1 h 41"/>
                <a:gd name="T22" fmla="*/ 0 w 34"/>
                <a:gd name="T23" fmla="*/ 2 h 41"/>
                <a:gd name="T24" fmla="*/ 0 w 34"/>
                <a:gd name="T25" fmla="*/ 1 h 41"/>
                <a:gd name="T26" fmla="*/ 0 w 34"/>
                <a:gd name="T27" fmla="*/ 1 h 41"/>
                <a:gd name="T28" fmla="*/ 0 w 34"/>
                <a:gd name="T29" fmla="*/ 1 h 41"/>
                <a:gd name="T30" fmla="*/ 0 w 34"/>
                <a:gd name="T31" fmla="*/ 1 h 41"/>
                <a:gd name="T32" fmla="*/ 0 w 34"/>
                <a:gd name="T33" fmla="*/ 1 h 41"/>
                <a:gd name="T34" fmla="*/ 1 w 34"/>
                <a:gd name="T35" fmla="*/ 0 h 41"/>
                <a:gd name="T36" fmla="*/ 1 w 34"/>
                <a:gd name="T37" fmla="*/ 0 h 41"/>
                <a:gd name="T38" fmla="*/ 1 w 34"/>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
                <a:gd name="T61" fmla="*/ 0 h 41"/>
                <a:gd name="T62" fmla="*/ 34 w 34"/>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 h="41">
                  <a:moveTo>
                    <a:pt x="34" y="0"/>
                  </a:moveTo>
                  <a:lnTo>
                    <a:pt x="34" y="0"/>
                  </a:lnTo>
                  <a:lnTo>
                    <a:pt x="29" y="6"/>
                  </a:lnTo>
                  <a:lnTo>
                    <a:pt x="29" y="13"/>
                  </a:lnTo>
                  <a:lnTo>
                    <a:pt x="29" y="19"/>
                  </a:lnTo>
                  <a:lnTo>
                    <a:pt x="29" y="24"/>
                  </a:lnTo>
                  <a:lnTo>
                    <a:pt x="29" y="29"/>
                  </a:lnTo>
                  <a:lnTo>
                    <a:pt x="23" y="29"/>
                  </a:lnTo>
                  <a:lnTo>
                    <a:pt x="16" y="35"/>
                  </a:lnTo>
                  <a:lnTo>
                    <a:pt x="11" y="35"/>
                  </a:lnTo>
                  <a:lnTo>
                    <a:pt x="5" y="35"/>
                  </a:lnTo>
                  <a:lnTo>
                    <a:pt x="5" y="41"/>
                  </a:lnTo>
                  <a:lnTo>
                    <a:pt x="0" y="35"/>
                  </a:lnTo>
                  <a:lnTo>
                    <a:pt x="0" y="29"/>
                  </a:lnTo>
                  <a:lnTo>
                    <a:pt x="0" y="24"/>
                  </a:lnTo>
                  <a:lnTo>
                    <a:pt x="5" y="19"/>
                  </a:lnTo>
                  <a:lnTo>
                    <a:pt x="11" y="19"/>
                  </a:lnTo>
                  <a:lnTo>
                    <a:pt x="16" y="13"/>
                  </a:lnTo>
                  <a:lnTo>
                    <a:pt x="23" y="6"/>
                  </a:lnTo>
                  <a:lnTo>
                    <a:pt x="34" y="0"/>
                  </a:lnTo>
                  <a:close/>
                </a:path>
              </a:pathLst>
            </a:custGeom>
            <a:solidFill>
              <a:srgbClr val="FFFFFF"/>
            </a:solidFill>
            <a:ln w="9525">
              <a:noFill/>
              <a:round/>
              <a:headEnd/>
              <a:tailEnd/>
            </a:ln>
          </p:spPr>
          <p:txBody>
            <a:bodyPr/>
            <a:lstStyle/>
            <a:p>
              <a:endParaRPr lang="en-US"/>
            </a:p>
          </p:txBody>
        </p:sp>
        <p:sp>
          <p:nvSpPr>
            <p:cNvPr id="95" name="Freeform 171"/>
            <p:cNvSpPr>
              <a:spLocks/>
            </p:cNvSpPr>
            <p:nvPr/>
          </p:nvSpPr>
          <p:spPr bwMode="auto">
            <a:xfrm>
              <a:off x="5494" y="3081"/>
              <a:ext cx="31" cy="23"/>
            </a:xfrm>
            <a:custGeom>
              <a:avLst/>
              <a:gdLst>
                <a:gd name="T0" fmla="*/ 0 w 93"/>
                <a:gd name="T1" fmla="*/ 0 h 69"/>
                <a:gd name="T2" fmla="*/ 0 w 93"/>
                <a:gd name="T3" fmla="*/ 0 h 69"/>
                <a:gd name="T4" fmla="*/ 0 w 93"/>
                <a:gd name="T5" fmla="*/ 1 h 69"/>
                <a:gd name="T6" fmla="*/ 0 w 93"/>
                <a:gd name="T7" fmla="*/ 1 h 69"/>
                <a:gd name="T8" fmla="*/ 1 w 93"/>
                <a:gd name="T9" fmla="*/ 1 h 69"/>
                <a:gd name="T10" fmla="*/ 1 w 93"/>
                <a:gd name="T11" fmla="*/ 1 h 69"/>
                <a:gd name="T12" fmla="*/ 1 w 93"/>
                <a:gd name="T13" fmla="*/ 1 h 69"/>
                <a:gd name="T14" fmla="*/ 1 w 93"/>
                <a:gd name="T15" fmla="*/ 1 h 69"/>
                <a:gd name="T16" fmla="*/ 1 w 93"/>
                <a:gd name="T17" fmla="*/ 1 h 69"/>
                <a:gd name="T18" fmla="*/ 2 w 93"/>
                <a:gd name="T19" fmla="*/ 1 h 69"/>
                <a:gd name="T20" fmla="*/ 2 w 93"/>
                <a:gd name="T21" fmla="*/ 1 h 69"/>
                <a:gd name="T22" fmla="*/ 2 w 93"/>
                <a:gd name="T23" fmla="*/ 1 h 69"/>
                <a:gd name="T24" fmla="*/ 2 w 93"/>
                <a:gd name="T25" fmla="*/ 1 h 69"/>
                <a:gd name="T26" fmla="*/ 2 w 93"/>
                <a:gd name="T27" fmla="*/ 2 h 69"/>
                <a:gd name="T28" fmla="*/ 3 w 93"/>
                <a:gd name="T29" fmla="*/ 2 h 69"/>
                <a:gd name="T30" fmla="*/ 3 w 93"/>
                <a:gd name="T31" fmla="*/ 2 h 69"/>
                <a:gd name="T32" fmla="*/ 3 w 93"/>
                <a:gd name="T33" fmla="*/ 2 h 69"/>
                <a:gd name="T34" fmla="*/ 3 w 93"/>
                <a:gd name="T35" fmla="*/ 3 h 69"/>
                <a:gd name="T36" fmla="*/ 3 w 93"/>
                <a:gd name="T37" fmla="*/ 3 h 69"/>
                <a:gd name="T38" fmla="*/ 3 w 93"/>
                <a:gd name="T39" fmla="*/ 2 h 69"/>
                <a:gd name="T40" fmla="*/ 3 w 93"/>
                <a:gd name="T41" fmla="*/ 2 h 69"/>
                <a:gd name="T42" fmla="*/ 3 w 93"/>
                <a:gd name="T43" fmla="*/ 1 h 69"/>
                <a:gd name="T44" fmla="*/ 3 w 93"/>
                <a:gd name="T45" fmla="*/ 1 h 69"/>
                <a:gd name="T46" fmla="*/ 3 w 93"/>
                <a:gd name="T47" fmla="*/ 1 h 69"/>
                <a:gd name="T48" fmla="*/ 3 w 93"/>
                <a:gd name="T49" fmla="*/ 1 h 69"/>
                <a:gd name="T50" fmla="*/ 3 w 93"/>
                <a:gd name="T51" fmla="*/ 0 h 69"/>
                <a:gd name="T52" fmla="*/ 3 w 93"/>
                <a:gd name="T53" fmla="*/ 0 h 69"/>
                <a:gd name="T54" fmla="*/ 2 w 93"/>
                <a:gd name="T55" fmla="*/ 0 h 69"/>
                <a:gd name="T56" fmla="*/ 2 w 93"/>
                <a:gd name="T57" fmla="*/ 0 h 69"/>
                <a:gd name="T58" fmla="*/ 2 w 93"/>
                <a:gd name="T59" fmla="*/ 0 h 69"/>
                <a:gd name="T60" fmla="*/ 1 w 93"/>
                <a:gd name="T61" fmla="*/ 0 h 69"/>
                <a:gd name="T62" fmla="*/ 1 w 93"/>
                <a:gd name="T63" fmla="*/ 0 h 69"/>
                <a:gd name="T64" fmla="*/ 0 w 93"/>
                <a:gd name="T65" fmla="*/ 0 h 69"/>
                <a:gd name="T66" fmla="*/ 0 w 93"/>
                <a:gd name="T67" fmla="*/ 0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3"/>
                <a:gd name="T103" fmla="*/ 0 h 69"/>
                <a:gd name="T104" fmla="*/ 93 w 93"/>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3" h="69">
                  <a:moveTo>
                    <a:pt x="0" y="11"/>
                  </a:moveTo>
                  <a:lnTo>
                    <a:pt x="0" y="11"/>
                  </a:lnTo>
                  <a:lnTo>
                    <a:pt x="6" y="16"/>
                  </a:lnTo>
                  <a:lnTo>
                    <a:pt x="12" y="22"/>
                  </a:lnTo>
                  <a:lnTo>
                    <a:pt x="18" y="22"/>
                  </a:lnTo>
                  <a:lnTo>
                    <a:pt x="18" y="29"/>
                  </a:lnTo>
                  <a:lnTo>
                    <a:pt x="23" y="29"/>
                  </a:lnTo>
                  <a:lnTo>
                    <a:pt x="29" y="29"/>
                  </a:lnTo>
                  <a:lnTo>
                    <a:pt x="35" y="29"/>
                  </a:lnTo>
                  <a:lnTo>
                    <a:pt x="41" y="29"/>
                  </a:lnTo>
                  <a:lnTo>
                    <a:pt x="47" y="35"/>
                  </a:lnTo>
                  <a:lnTo>
                    <a:pt x="52" y="35"/>
                  </a:lnTo>
                  <a:lnTo>
                    <a:pt x="58" y="40"/>
                  </a:lnTo>
                  <a:lnTo>
                    <a:pt x="64" y="46"/>
                  </a:lnTo>
                  <a:lnTo>
                    <a:pt x="69" y="52"/>
                  </a:lnTo>
                  <a:lnTo>
                    <a:pt x="69" y="57"/>
                  </a:lnTo>
                  <a:lnTo>
                    <a:pt x="69" y="62"/>
                  </a:lnTo>
                  <a:lnTo>
                    <a:pt x="69" y="69"/>
                  </a:lnTo>
                  <a:lnTo>
                    <a:pt x="75" y="69"/>
                  </a:lnTo>
                  <a:lnTo>
                    <a:pt x="81" y="57"/>
                  </a:lnTo>
                  <a:lnTo>
                    <a:pt x="87" y="46"/>
                  </a:lnTo>
                  <a:lnTo>
                    <a:pt x="93" y="40"/>
                  </a:lnTo>
                  <a:lnTo>
                    <a:pt x="93" y="35"/>
                  </a:lnTo>
                  <a:lnTo>
                    <a:pt x="87" y="22"/>
                  </a:lnTo>
                  <a:lnTo>
                    <a:pt x="81" y="16"/>
                  </a:lnTo>
                  <a:lnTo>
                    <a:pt x="75" y="11"/>
                  </a:lnTo>
                  <a:lnTo>
                    <a:pt x="69" y="11"/>
                  </a:lnTo>
                  <a:lnTo>
                    <a:pt x="64" y="6"/>
                  </a:lnTo>
                  <a:lnTo>
                    <a:pt x="52" y="6"/>
                  </a:lnTo>
                  <a:lnTo>
                    <a:pt x="47" y="0"/>
                  </a:lnTo>
                  <a:lnTo>
                    <a:pt x="35" y="0"/>
                  </a:lnTo>
                  <a:lnTo>
                    <a:pt x="23" y="6"/>
                  </a:lnTo>
                  <a:lnTo>
                    <a:pt x="12" y="6"/>
                  </a:lnTo>
                  <a:lnTo>
                    <a:pt x="0" y="11"/>
                  </a:lnTo>
                  <a:close/>
                </a:path>
              </a:pathLst>
            </a:custGeom>
            <a:solidFill>
              <a:srgbClr val="FFFFFF"/>
            </a:solidFill>
            <a:ln w="9525">
              <a:noFill/>
              <a:round/>
              <a:headEnd/>
              <a:tailEnd/>
            </a:ln>
          </p:spPr>
          <p:txBody>
            <a:bodyPr/>
            <a:lstStyle/>
            <a:p>
              <a:endParaRPr lang="en-US"/>
            </a:p>
          </p:txBody>
        </p:sp>
        <p:sp>
          <p:nvSpPr>
            <p:cNvPr id="96" name="Freeform 172"/>
            <p:cNvSpPr>
              <a:spLocks/>
            </p:cNvSpPr>
            <p:nvPr/>
          </p:nvSpPr>
          <p:spPr bwMode="auto">
            <a:xfrm>
              <a:off x="5177" y="3125"/>
              <a:ext cx="29" cy="25"/>
            </a:xfrm>
            <a:custGeom>
              <a:avLst/>
              <a:gdLst>
                <a:gd name="T0" fmla="*/ 0 w 87"/>
                <a:gd name="T1" fmla="*/ 3 h 75"/>
                <a:gd name="T2" fmla="*/ 0 w 87"/>
                <a:gd name="T3" fmla="*/ 3 h 75"/>
                <a:gd name="T4" fmla="*/ 0 w 87"/>
                <a:gd name="T5" fmla="*/ 3 h 75"/>
                <a:gd name="T6" fmla="*/ 0 w 87"/>
                <a:gd name="T7" fmla="*/ 3 h 75"/>
                <a:gd name="T8" fmla="*/ 1 w 87"/>
                <a:gd name="T9" fmla="*/ 2 h 75"/>
                <a:gd name="T10" fmla="*/ 1 w 87"/>
                <a:gd name="T11" fmla="*/ 2 h 75"/>
                <a:gd name="T12" fmla="*/ 1 w 87"/>
                <a:gd name="T13" fmla="*/ 2 h 75"/>
                <a:gd name="T14" fmla="*/ 1 w 87"/>
                <a:gd name="T15" fmla="*/ 2 h 75"/>
                <a:gd name="T16" fmla="*/ 1 w 87"/>
                <a:gd name="T17" fmla="*/ 2 h 75"/>
                <a:gd name="T18" fmla="*/ 2 w 87"/>
                <a:gd name="T19" fmla="*/ 1 h 75"/>
                <a:gd name="T20" fmla="*/ 2 w 87"/>
                <a:gd name="T21" fmla="*/ 1 h 75"/>
                <a:gd name="T22" fmla="*/ 2 w 87"/>
                <a:gd name="T23" fmla="*/ 1 h 75"/>
                <a:gd name="T24" fmla="*/ 3 w 87"/>
                <a:gd name="T25" fmla="*/ 1 h 75"/>
                <a:gd name="T26" fmla="*/ 3 w 87"/>
                <a:gd name="T27" fmla="*/ 1 h 75"/>
                <a:gd name="T28" fmla="*/ 3 w 87"/>
                <a:gd name="T29" fmla="*/ 0 h 75"/>
                <a:gd name="T30" fmla="*/ 3 w 87"/>
                <a:gd name="T31" fmla="*/ 0 h 75"/>
                <a:gd name="T32" fmla="*/ 3 w 87"/>
                <a:gd name="T33" fmla="*/ 0 h 75"/>
                <a:gd name="T34" fmla="*/ 3 w 87"/>
                <a:gd name="T35" fmla="*/ 0 h 75"/>
                <a:gd name="T36" fmla="*/ 3 w 87"/>
                <a:gd name="T37" fmla="*/ 0 h 75"/>
                <a:gd name="T38" fmla="*/ 2 w 87"/>
                <a:gd name="T39" fmla="*/ 0 h 75"/>
                <a:gd name="T40" fmla="*/ 2 w 87"/>
                <a:gd name="T41" fmla="*/ 0 h 75"/>
                <a:gd name="T42" fmla="*/ 2 w 87"/>
                <a:gd name="T43" fmla="*/ 0 h 75"/>
                <a:gd name="T44" fmla="*/ 1 w 87"/>
                <a:gd name="T45" fmla="*/ 0 h 75"/>
                <a:gd name="T46" fmla="*/ 1 w 87"/>
                <a:gd name="T47" fmla="*/ 0 h 75"/>
                <a:gd name="T48" fmla="*/ 1 w 87"/>
                <a:gd name="T49" fmla="*/ 0 h 75"/>
                <a:gd name="T50" fmla="*/ 1 w 87"/>
                <a:gd name="T51" fmla="*/ 1 h 75"/>
                <a:gd name="T52" fmla="*/ 0 w 87"/>
                <a:gd name="T53" fmla="*/ 1 h 75"/>
                <a:gd name="T54" fmla="*/ 0 w 87"/>
                <a:gd name="T55" fmla="*/ 1 h 75"/>
                <a:gd name="T56" fmla="*/ 0 w 87"/>
                <a:gd name="T57" fmla="*/ 1 h 75"/>
                <a:gd name="T58" fmla="*/ 0 w 87"/>
                <a:gd name="T59" fmla="*/ 1 h 75"/>
                <a:gd name="T60" fmla="*/ 0 w 87"/>
                <a:gd name="T61" fmla="*/ 2 h 75"/>
                <a:gd name="T62" fmla="*/ 0 w 87"/>
                <a:gd name="T63" fmla="*/ 2 h 75"/>
                <a:gd name="T64" fmla="*/ 0 w 87"/>
                <a:gd name="T65" fmla="*/ 3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75"/>
                <a:gd name="T101" fmla="*/ 87 w 87"/>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75">
                  <a:moveTo>
                    <a:pt x="5" y="75"/>
                  </a:moveTo>
                  <a:lnTo>
                    <a:pt x="5" y="75"/>
                  </a:lnTo>
                  <a:lnTo>
                    <a:pt x="5" y="69"/>
                  </a:lnTo>
                  <a:lnTo>
                    <a:pt x="12" y="69"/>
                  </a:lnTo>
                  <a:lnTo>
                    <a:pt x="17" y="64"/>
                  </a:lnTo>
                  <a:lnTo>
                    <a:pt x="23" y="58"/>
                  </a:lnTo>
                  <a:lnTo>
                    <a:pt x="29" y="58"/>
                  </a:lnTo>
                  <a:lnTo>
                    <a:pt x="35" y="53"/>
                  </a:lnTo>
                  <a:lnTo>
                    <a:pt x="40" y="47"/>
                  </a:lnTo>
                  <a:lnTo>
                    <a:pt x="51" y="40"/>
                  </a:lnTo>
                  <a:lnTo>
                    <a:pt x="58" y="35"/>
                  </a:lnTo>
                  <a:lnTo>
                    <a:pt x="64" y="29"/>
                  </a:lnTo>
                  <a:lnTo>
                    <a:pt x="69" y="23"/>
                  </a:lnTo>
                  <a:lnTo>
                    <a:pt x="75" y="17"/>
                  </a:lnTo>
                  <a:lnTo>
                    <a:pt x="81" y="12"/>
                  </a:lnTo>
                  <a:lnTo>
                    <a:pt x="81" y="6"/>
                  </a:lnTo>
                  <a:lnTo>
                    <a:pt x="87" y="0"/>
                  </a:lnTo>
                  <a:lnTo>
                    <a:pt x="81" y="0"/>
                  </a:lnTo>
                  <a:lnTo>
                    <a:pt x="69" y="0"/>
                  </a:lnTo>
                  <a:lnTo>
                    <a:pt x="64" y="0"/>
                  </a:lnTo>
                  <a:lnTo>
                    <a:pt x="51" y="0"/>
                  </a:lnTo>
                  <a:lnTo>
                    <a:pt x="46" y="0"/>
                  </a:lnTo>
                  <a:lnTo>
                    <a:pt x="40" y="6"/>
                  </a:lnTo>
                  <a:lnTo>
                    <a:pt x="29" y="6"/>
                  </a:lnTo>
                  <a:lnTo>
                    <a:pt x="23" y="12"/>
                  </a:lnTo>
                  <a:lnTo>
                    <a:pt x="17" y="17"/>
                  </a:lnTo>
                  <a:lnTo>
                    <a:pt x="12" y="17"/>
                  </a:lnTo>
                  <a:lnTo>
                    <a:pt x="5" y="23"/>
                  </a:lnTo>
                  <a:lnTo>
                    <a:pt x="0" y="35"/>
                  </a:lnTo>
                  <a:lnTo>
                    <a:pt x="0" y="40"/>
                  </a:lnTo>
                  <a:lnTo>
                    <a:pt x="0" y="47"/>
                  </a:lnTo>
                  <a:lnTo>
                    <a:pt x="0" y="58"/>
                  </a:lnTo>
                  <a:lnTo>
                    <a:pt x="5" y="75"/>
                  </a:lnTo>
                  <a:close/>
                </a:path>
              </a:pathLst>
            </a:custGeom>
            <a:solidFill>
              <a:srgbClr val="FFFFFF"/>
            </a:solidFill>
            <a:ln w="9525">
              <a:noFill/>
              <a:round/>
              <a:headEnd/>
              <a:tailEnd/>
            </a:ln>
          </p:spPr>
          <p:txBody>
            <a:bodyPr/>
            <a:lstStyle/>
            <a:p>
              <a:endParaRPr lang="en-US"/>
            </a:p>
          </p:txBody>
        </p:sp>
        <p:sp>
          <p:nvSpPr>
            <p:cNvPr id="97" name="Freeform 173"/>
            <p:cNvSpPr>
              <a:spLocks/>
            </p:cNvSpPr>
            <p:nvPr/>
          </p:nvSpPr>
          <p:spPr bwMode="auto">
            <a:xfrm>
              <a:off x="5354" y="3115"/>
              <a:ext cx="6" cy="12"/>
            </a:xfrm>
            <a:custGeom>
              <a:avLst/>
              <a:gdLst>
                <a:gd name="T0" fmla="*/ 1 w 17"/>
                <a:gd name="T1" fmla="*/ 0 h 35"/>
                <a:gd name="T2" fmla="*/ 1 w 17"/>
                <a:gd name="T3" fmla="*/ 0 h 35"/>
                <a:gd name="T4" fmla="*/ 0 w 17"/>
                <a:gd name="T5" fmla="*/ 0 h 35"/>
                <a:gd name="T6" fmla="*/ 0 w 17"/>
                <a:gd name="T7" fmla="*/ 0 h 35"/>
                <a:gd name="T8" fmla="*/ 0 w 17"/>
                <a:gd name="T9" fmla="*/ 0 h 35"/>
                <a:gd name="T10" fmla="*/ 0 w 17"/>
                <a:gd name="T11" fmla="*/ 1 h 35"/>
                <a:gd name="T12" fmla="*/ 0 w 17"/>
                <a:gd name="T13" fmla="*/ 1 h 35"/>
                <a:gd name="T14" fmla="*/ 0 w 17"/>
                <a:gd name="T15" fmla="*/ 1 h 35"/>
                <a:gd name="T16" fmla="*/ 0 w 17"/>
                <a:gd name="T17" fmla="*/ 1 h 35"/>
                <a:gd name="T18" fmla="*/ 0 w 17"/>
                <a:gd name="T19" fmla="*/ 1 h 35"/>
                <a:gd name="T20" fmla="*/ 0 w 17"/>
                <a:gd name="T21" fmla="*/ 1 h 35"/>
                <a:gd name="T22" fmla="*/ 0 w 17"/>
                <a:gd name="T23" fmla="*/ 1 h 35"/>
                <a:gd name="T24" fmla="*/ 0 w 17"/>
                <a:gd name="T25" fmla="*/ 1 h 35"/>
                <a:gd name="T26" fmla="*/ 1 w 17"/>
                <a:gd name="T27" fmla="*/ 1 h 35"/>
                <a:gd name="T28" fmla="*/ 1 w 17"/>
                <a:gd name="T29" fmla="*/ 1 h 35"/>
                <a:gd name="T30" fmla="*/ 1 w 17"/>
                <a:gd name="T31" fmla="*/ 0 h 35"/>
                <a:gd name="T32" fmla="*/ 1 w 17"/>
                <a:gd name="T33" fmla="*/ 0 h 35"/>
                <a:gd name="T34" fmla="*/ 1 w 17"/>
                <a:gd name="T35" fmla="*/ 0 h 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35"/>
                <a:gd name="T56" fmla="*/ 17 w 17"/>
                <a:gd name="T57" fmla="*/ 35 h 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35">
                  <a:moveTo>
                    <a:pt x="17" y="0"/>
                  </a:moveTo>
                  <a:lnTo>
                    <a:pt x="17" y="0"/>
                  </a:lnTo>
                  <a:lnTo>
                    <a:pt x="12" y="6"/>
                  </a:lnTo>
                  <a:lnTo>
                    <a:pt x="6" y="6"/>
                  </a:lnTo>
                  <a:lnTo>
                    <a:pt x="6" y="12"/>
                  </a:lnTo>
                  <a:lnTo>
                    <a:pt x="0" y="17"/>
                  </a:lnTo>
                  <a:lnTo>
                    <a:pt x="0" y="23"/>
                  </a:lnTo>
                  <a:lnTo>
                    <a:pt x="0" y="29"/>
                  </a:lnTo>
                  <a:lnTo>
                    <a:pt x="0" y="35"/>
                  </a:lnTo>
                  <a:lnTo>
                    <a:pt x="6" y="35"/>
                  </a:lnTo>
                  <a:lnTo>
                    <a:pt x="6" y="29"/>
                  </a:lnTo>
                  <a:lnTo>
                    <a:pt x="12" y="29"/>
                  </a:lnTo>
                  <a:lnTo>
                    <a:pt x="12" y="23"/>
                  </a:lnTo>
                  <a:lnTo>
                    <a:pt x="17" y="23"/>
                  </a:lnTo>
                  <a:lnTo>
                    <a:pt x="17" y="17"/>
                  </a:lnTo>
                  <a:lnTo>
                    <a:pt x="17" y="12"/>
                  </a:lnTo>
                  <a:lnTo>
                    <a:pt x="17" y="6"/>
                  </a:lnTo>
                  <a:lnTo>
                    <a:pt x="17" y="0"/>
                  </a:lnTo>
                  <a:close/>
                </a:path>
              </a:pathLst>
            </a:custGeom>
            <a:solidFill>
              <a:srgbClr val="FFFFFF"/>
            </a:solidFill>
            <a:ln w="9525">
              <a:noFill/>
              <a:round/>
              <a:headEnd/>
              <a:tailEnd/>
            </a:ln>
          </p:spPr>
          <p:txBody>
            <a:bodyPr/>
            <a:lstStyle/>
            <a:p>
              <a:endParaRPr lang="en-US"/>
            </a:p>
          </p:txBody>
        </p:sp>
        <p:sp>
          <p:nvSpPr>
            <p:cNvPr id="98" name="Freeform 174"/>
            <p:cNvSpPr>
              <a:spLocks/>
            </p:cNvSpPr>
            <p:nvPr/>
          </p:nvSpPr>
          <p:spPr bwMode="auto">
            <a:xfrm>
              <a:off x="5187" y="3144"/>
              <a:ext cx="13" cy="14"/>
            </a:xfrm>
            <a:custGeom>
              <a:avLst/>
              <a:gdLst>
                <a:gd name="T0" fmla="*/ 1 w 40"/>
                <a:gd name="T1" fmla="*/ 2 h 41"/>
                <a:gd name="T2" fmla="*/ 1 w 40"/>
                <a:gd name="T3" fmla="*/ 2 h 41"/>
                <a:gd name="T4" fmla="*/ 1 w 40"/>
                <a:gd name="T5" fmla="*/ 1 h 41"/>
                <a:gd name="T6" fmla="*/ 1 w 40"/>
                <a:gd name="T7" fmla="*/ 1 h 41"/>
                <a:gd name="T8" fmla="*/ 1 w 40"/>
                <a:gd name="T9" fmla="*/ 0 h 41"/>
                <a:gd name="T10" fmla="*/ 1 w 40"/>
                <a:gd name="T11" fmla="*/ 0 h 41"/>
                <a:gd name="T12" fmla="*/ 1 w 40"/>
                <a:gd name="T13" fmla="*/ 0 h 41"/>
                <a:gd name="T14" fmla="*/ 1 w 40"/>
                <a:gd name="T15" fmla="*/ 0 h 41"/>
                <a:gd name="T16" fmla="*/ 1 w 40"/>
                <a:gd name="T17" fmla="*/ 0 h 41"/>
                <a:gd name="T18" fmla="*/ 1 w 40"/>
                <a:gd name="T19" fmla="*/ 0 h 41"/>
                <a:gd name="T20" fmla="*/ 1 w 40"/>
                <a:gd name="T21" fmla="*/ 1 h 41"/>
                <a:gd name="T22" fmla="*/ 1 w 40"/>
                <a:gd name="T23" fmla="*/ 1 h 41"/>
                <a:gd name="T24" fmla="*/ 0 w 40"/>
                <a:gd name="T25" fmla="*/ 1 h 41"/>
                <a:gd name="T26" fmla="*/ 0 w 40"/>
                <a:gd name="T27" fmla="*/ 1 h 41"/>
                <a:gd name="T28" fmla="*/ 0 w 40"/>
                <a:gd name="T29" fmla="*/ 1 h 41"/>
                <a:gd name="T30" fmla="*/ 0 w 40"/>
                <a:gd name="T31" fmla="*/ 2 h 41"/>
                <a:gd name="T32" fmla="*/ 0 w 40"/>
                <a:gd name="T33" fmla="*/ 2 h 41"/>
                <a:gd name="T34" fmla="*/ 0 w 40"/>
                <a:gd name="T35" fmla="*/ 2 h 41"/>
                <a:gd name="T36" fmla="*/ 1 w 40"/>
                <a:gd name="T37" fmla="*/ 2 h 41"/>
                <a:gd name="T38" fmla="*/ 1 w 40"/>
                <a:gd name="T39" fmla="*/ 2 h 41"/>
                <a:gd name="T40" fmla="*/ 1 w 40"/>
                <a:gd name="T41" fmla="*/ 2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41"/>
                <a:gd name="T65" fmla="*/ 40 w 40"/>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41">
                  <a:moveTo>
                    <a:pt x="29" y="41"/>
                  </a:moveTo>
                  <a:lnTo>
                    <a:pt x="29" y="41"/>
                  </a:lnTo>
                  <a:lnTo>
                    <a:pt x="35" y="30"/>
                  </a:lnTo>
                  <a:lnTo>
                    <a:pt x="40" y="17"/>
                  </a:lnTo>
                  <a:lnTo>
                    <a:pt x="40" y="11"/>
                  </a:lnTo>
                  <a:lnTo>
                    <a:pt x="40" y="6"/>
                  </a:lnTo>
                  <a:lnTo>
                    <a:pt x="40" y="0"/>
                  </a:lnTo>
                  <a:lnTo>
                    <a:pt x="35" y="0"/>
                  </a:lnTo>
                  <a:lnTo>
                    <a:pt x="29" y="6"/>
                  </a:lnTo>
                  <a:lnTo>
                    <a:pt x="29" y="11"/>
                  </a:lnTo>
                  <a:lnTo>
                    <a:pt x="22" y="17"/>
                  </a:lnTo>
                  <a:lnTo>
                    <a:pt x="17" y="23"/>
                  </a:lnTo>
                  <a:lnTo>
                    <a:pt x="11" y="30"/>
                  </a:lnTo>
                  <a:lnTo>
                    <a:pt x="6" y="36"/>
                  </a:lnTo>
                  <a:lnTo>
                    <a:pt x="0" y="36"/>
                  </a:lnTo>
                  <a:lnTo>
                    <a:pt x="0" y="41"/>
                  </a:lnTo>
                  <a:lnTo>
                    <a:pt x="6" y="41"/>
                  </a:lnTo>
                  <a:lnTo>
                    <a:pt x="11" y="41"/>
                  </a:lnTo>
                  <a:lnTo>
                    <a:pt x="17" y="41"/>
                  </a:lnTo>
                  <a:lnTo>
                    <a:pt x="22" y="41"/>
                  </a:lnTo>
                  <a:lnTo>
                    <a:pt x="29" y="41"/>
                  </a:lnTo>
                  <a:close/>
                </a:path>
              </a:pathLst>
            </a:custGeom>
            <a:solidFill>
              <a:srgbClr val="FFFFFF"/>
            </a:solidFill>
            <a:ln w="9525">
              <a:noFill/>
              <a:round/>
              <a:headEnd/>
              <a:tailEnd/>
            </a:ln>
          </p:spPr>
          <p:txBody>
            <a:bodyPr/>
            <a:lstStyle/>
            <a:p>
              <a:endParaRPr lang="en-US"/>
            </a:p>
          </p:txBody>
        </p:sp>
        <p:sp>
          <p:nvSpPr>
            <p:cNvPr id="99" name="Freeform 175"/>
            <p:cNvSpPr>
              <a:spLocks/>
            </p:cNvSpPr>
            <p:nvPr/>
          </p:nvSpPr>
          <p:spPr bwMode="auto">
            <a:xfrm>
              <a:off x="5494" y="2729"/>
              <a:ext cx="20" cy="18"/>
            </a:xfrm>
            <a:custGeom>
              <a:avLst/>
              <a:gdLst>
                <a:gd name="T0" fmla="*/ 2 w 58"/>
                <a:gd name="T1" fmla="*/ 2 h 56"/>
                <a:gd name="T2" fmla="*/ 2 w 58"/>
                <a:gd name="T3" fmla="*/ 2 h 56"/>
                <a:gd name="T4" fmla="*/ 2 w 58"/>
                <a:gd name="T5" fmla="*/ 2 h 56"/>
                <a:gd name="T6" fmla="*/ 2 w 58"/>
                <a:gd name="T7" fmla="*/ 2 h 56"/>
                <a:gd name="T8" fmla="*/ 1 w 58"/>
                <a:gd name="T9" fmla="*/ 2 h 56"/>
                <a:gd name="T10" fmla="*/ 1 w 58"/>
                <a:gd name="T11" fmla="*/ 2 h 56"/>
                <a:gd name="T12" fmla="*/ 0 w 58"/>
                <a:gd name="T13" fmla="*/ 2 h 56"/>
                <a:gd name="T14" fmla="*/ 0 w 58"/>
                <a:gd name="T15" fmla="*/ 2 h 56"/>
                <a:gd name="T16" fmla="*/ 0 w 58"/>
                <a:gd name="T17" fmla="*/ 1 h 56"/>
                <a:gd name="T18" fmla="*/ 0 w 58"/>
                <a:gd name="T19" fmla="*/ 1 h 56"/>
                <a:gd name="T20" fmla="*/ 0 w 58"/>
                <a:gd name="T21" fmla="*/ 1 h 56"/>
                <a:gd name="T22" fmla="*/ 0 w 58"/>
                <a:gd name="T23" fmla="*/ 0 h 56"/>
                <a:gd name="T24" fmla="*/ 0 w 58"/>
                <a:gd name="T25" fmla="*/ 0 h 56"/>
                <a:gd name="T26" fmla="*/ 0 w 58"/>
                <a:gd name="T27" fmla="*/ 0 h 56"/>
                <a:gd name="T28" fmla="*/ 1 w 58"/>
                <a:gd name="T29" fmla="*/ 0 h 56"/>
                <a:gd name="T30" fmla="*/ 1 w 58"/>
                <a:gd name="T31" fmla="*/ 0 h 56"/>
                <a:gd name="T32" fmla="*/ 1 w 58"/>
                <a:gd name="T33" fmla="*/ 0 h 56"/>
                <a:gd name="T34" fmla="*/ 2 w 58"/>
                <a:gd name="T35" fmla="*/ 1 h 56"/>
                <a:gd name="T36" fmla="*/ 2 w 58"/>
                <a:gd name="T37" fmla="*/ 2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56"/>
                <a:gd name="T59" fmla="*/ 58 w 58"/>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56">
                  <a:moveTo>
                    <a:pt x="52" y="46"/>
                  </a:moveTo>
                  <a:lnTo>
                    <a:pt x="58" y="51"/>
                  </a:lnTo>
                  <a:lnTo>
                    <a:pt x="47" y="51"/>
                  </a:lnTo>
                  <a:lnTo>
                    <a:pt x="41" y="56"/>
                  </a:lnTo>
                  <a:lnTo>
                    <a:pt x="29" y="56"/>
                  </a:lnTo>
                  <a:lnTo>
                    <a:pt x="23" y="56"/>
                  </a:lnTo>
                  <a:lnTo>
                    <a:pt x="12" y="51"/>
                  </a:lnTo>
                  <a:lnTo>
                    <a:pt x="6" y="46"/>
                  </a:lnTo>
                  <a:lnTo>
                    <a:pt x="0" y="40"/>
                  </a:lnTo>
                  <a:lnTo>
                    <a:pt x="0" y="27"/>
                  </a:lnTo>
                  <a:lnTo>
                    <a:pt x="0" y="16"/>
                  </a:lnTo>
                  <a:lnTo>
                    <a:pt x="0" y="10"/>
                  </a:lnTo>
                  <a:lnTo>
                    <a:pt x="6" y="5"/>
                  </a:lnTo>
                  <a:lnTo>
                    <a:pt x="12" y="0"/>
                  </a:lnTo>
                  <a:lnTo>
                    <a:pt x="18" y="5"/>
                  </a:lnTo>
                  <a:lnTo>
                    <a:pt x="29" y="5"/>
                  </a:lnTo>
                  <a:lnTo>
                    <a:pt x="35" y="10"/>
                  </a:lnTo>
                  <a:lnTo>
                    <a:pt x="41" y="16"/>
                  </a:lnTo>
                  <a:lnTo>
                    <a:pt x="52" y="46"/>
                  </a:lnTo>
                  <a:close/>
                </a:path>
              </a:pathLst>
            </a:custGeom>
            <a:solidFill>
              <a:srgbClr val="FFFFFF"/>
            </a:solidFill>
            <a:ln w="9525">
              <a:noFill/>
              <a:round/>
              <a:headEnd/>
              <a:tailEnd/>
            </a:ln>
          </p:spPr>
          <p:txBody>
            <a:bodyPr/>
            <a:lstStyle/>
            <a:p>
              <a:endParaRPr lang="en-US"/>
            </a:p>
          </p:txBody>
        </p:sp>
        <p:sp>
          <p:nvSpPr>
            <p:cNvPr id="100" name="Freeform 176"/>
            <p:cNvSpPr>
              <a:spLocks/>
            </p:cNvSpPr>
            <p:nvPr/>
          </p:nvSpPr>
          <p:spPr bwMode="auto">
            <a:xfrm>
              <a:off x="5258" y="3020"/>
              <a:ext cx="23" cy="18"/>
            </a:xfrm>
            <a:custGeom>
              <a:avLst/>
              <a:gdLst>
                <a:gd name="T0" fmla="*/ 2 w 69"/>
                <a:gd name="T1" fmla="*/ 0 h 53"/>
                <a:gd name="T2" fmla="*/ 2 w 69"/>
                <a:gd name="T3" fmla="*/ 0 h 53"/>
                <a:gd name="T4" fmla="*/ 2 w 69"/>
                <a:gd name="T5" fmla="*/ 0 h 53"/>
                <a:gd name="T6" fmla="*/ 2 w 69"/>
                <a:gd name="T7" fmla="*/ 0 h 53"/>
                <a:gd name="T8" fmla="*/ 3 w 69"/>
                <a:gd name="T9" fmla="*/ 1 h 53"/>
                <a:gd name="T10" fmla="*/ 3 w 69"/>
                <a:gd name="T11" fmla="*/ 1 h 53"/>
                <a:gd name="T12" fmla="*/ 2 w 69"/>
                <a:gd name="T13" fmla="*/ 1 h 53"/>
                <a:gd name="T14" fmla="*/ 2 w 69"/>
                <a:gd name="T15" fmla="*/ 2 h 53"/>
                <a:gd name="T16" fmla="*/ 2 w 69"/>
                <a:gd name="T17" fmla="*/ 2 h 53"/>
                <a:gd name="T18" fmla="*/ 2 w 69"/>
                <a:gd name="T19" fmla="*/ 2 h 53"/>
                <a:gd name="T20" fmla="*/ 1 w 69"/>
                <a:gd name="T21" fmla="*/ 2 h 53"/>
                <a:gd name="T22" fmla="*/ 1 w 69"/>
                <a:gd name="T23" fmla="*/ 2 h 53"/>
                <a:gd name="T24" fmla="*/ 0 w 69"/>
                <a:gd name="T25" fmla="*/ 2 h 53"/>
                <a:gd name="T26" fmla="*/ 0 w 69"/>
                <a:gd name="T27" fmla="*/ 2 h 53"/>
                <a:gd name="T28" fmla="*/ 0 w 69"/>
                <a:gd name="T29" fmla="*/ 2 h 53"/>
                <a:gd name="T30" fmla="*/ 0 w 69"/>
                <a:gd name="T31" fmla="*/ 1 h 53"/>
                <a:gd name="T32" fmla="*/ 0 w 69"/>
                <a:gd name="T33" fmla="*/ 1 h 53"/>
                <a:gd name="T34" fmla="*/ 0 w 69"/>
                <a:gd name="T35" fmla="*/ 0 h 53"/>
                <a:gd name="T36" fmla="*/ 1 w 69"/>
                <a:gd name="T37" fmla="*/ 0 h 53"/>
                <a:gd name="T38" fmla="*/ 1 w 69"/>
                <a:gd name="T39" fmla="*/ 0 h 53"/>
                <a:gd name="T40" fmla="*/ 2 w 69"/>
                <a:gd name="T41" fmla="*/ 0 h 53"/>
                <a:gd name="T42" fmla="*/ 2 w 69"/>
                <a:gd name="T43" fmla="*/ 0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9"/>
                <a:gd name="T67" fmla="*/ 0 h 53"/>
                <a:gd name="T68" fmla="*/ 69 w 69"/>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9" h="53">
                  <a:moveTo>
                    <a:pt x="46" y="0"/>
                  </a:moveTo>
                  <a:lnTo>
                    <a:pt x="46" y="0"/>
                  </a:lnTo>
                  <a:lnTo>
                    <a:pt x="58" y="6"/>
                  </a:lnTo>
                  <a:lnTo>
                    <a:pt x="64" y="13"/>
                  </a:lnTo>
                  <a:lnTo>
                    <a:pt x="69" y="18"/>
                  </a:lnTo>
                  <a:lnTo>
                    <a:pt x="69" y="24"/>
                  </a:lnTo>
                  <a:lnTo>
                    <a:pt x="64" y="29"/>
                  </a:lnTo>
                  <a:lnTo>
                    <a:pt x="58" y="41"/>
                  </a:lnTo>
                  <a:lnTo>
                    <a:pt x="46" y="47"/>
                  </a:lnTo>
                  <a:lnTo>
                    <a:pt x="41" y="53"/>
                  </a:lnTo>
                  <a:lnTo>
                    <a:pt x="29" y="53"/>
                  </a:lnTo>
                  <a:lnTo>
                    <a:pt x="18" y="53"/>
                  </a:lnTo>
                  <a:lnTo>
                    <a:pt x="12" y="53"/>
                  </a:lnTo>
                  <a:lnTo>
                    <a:pt x="6" y="41"/>
                  </a:lnTo>
                  <a:lnTo>
                    <a:pt x="0" y="41"/>
                  </a:lnTo>
                  <a:lnTo>
                    <a:pt x="0" y="29"/>
                  </a:lnTo>
                  <a:lnTo>
                    <a:pt x="6" y="18"/>
                  </a:lnTo>
                  <a:lnTo>
                    <a:pt x="12" y="13"/>
                  </a:lnTo>
                  <a:lnTo>
                    <a:pt x="23" y="6"/>
                  </a:lnTo>
                  <a:lnTo>
                    <a:pt x="29" y="6"/>
                  </a:lnTo>
                  <a:lnTo>
                    <a:pt x="41" y="0"/>
                  </a:lnTo>
                  <a:lnTo>
                    <a:pt x="46" y="0"/>
                  </a:lnTo>
                  <a:close/>
                </a:path>
              </a:pathLst>
            </a:custGeom>
            <a:solidFill>
              <a:srgbClr val="FFFFFF"/>
            </a:solidFill>
            <a:ln w="9525">
              <a:noFill/>
              <a:round/>
              <a:headEnd/>
              <a:tailEnd/>
            </a:ln>
          </p:spPr>
          <p:txBody>
            <a:bodyPr/>
            <a:lstStyle/>
            <a:p>
              <a:endParaRPr lang="en-US"/>
            </a:p>
          </p:txBody>
        </p:sp>
        <p:sp>
          <p:nvSpPr>
            <p:cNvPr id="101" name="Freeform 177"/>
            <p:cNvSpPr>
              <a:spLocks/>
            </p:cNvSpPr>
            <p:nvPr/>
          </p:nvSpPr>
          <p:spPr bwMode="auto">
            <a:xfrm>
              <a:off x="5454" y="2703"/>
              <a:ext cx="29" cy="17"/>
            </a:xfrm>
            <a:custGeom>
              <a:avLst/>
              <a:gdLst>
                <a:gd name="T0" fmla="*/ 1 w 87"/>
                <a:gd name="T1" fmla="*/ 0 h 52"/>
                <a:gd name="T2" fmla="*/ 1 w 87"/>
                <a:gd name="T3" fmla="*/ 0 h 52"/>
                <a:gd name="T4" fmla="*/ 2 w 87"/>
                <a:gd name="T5" fmla="*/ 0 h 52"/>
                <a:gd name="T6" fmla="*/ 2 w 87"/>
                <a:gd name="T7" fmla="*/ 0 h 52"/>
                <a:gd name="T8" fmla="*/ 3 w 87"/>
                <a:gd name="T9" fmla="*/ 0 h 52"/>
                <a:gd name="T10" fmla="*/ 3 w 87"/>
                <a:gd name="T11" fmla="*/ 0 h 52"/>
                <a:gd name="T12" fmla="*/ 3 w 87"/>
                <a:gd name="T13" fmla="*/ 0 h 52"/>
                <a:gd name="T14" fmla="*/ 3 w 87"/>
                <a:gd name="T15" fmla="*/ 1 h 52"/>
                <a:gd name="T16" fmla="*/ 3 w 87"/>
                <a:gd name="T17" fmla="*/ 1 h 52"/>
                <a:gd name="T18" fmla="*/ 3 w 87"/>
                <a:gd name="T19" fmla="*/ 2 h 52"/>
                <a:gd name="T20" fmla="*/ 3 w 87"/>
                <a:gd name="T21" fmla="*/ 2 h 52"/>
                <a:gd name="T22" fmla="*/ 2 w 87"/>
                <a:gd name="T23" fmla="*/ 2 h 52"/>
                <a:gd name="T24" fmla="*/ 2 w 87"/>
                <a:gd name="T25" fmla="*/ 2 h 52"/>
                <a:gd name="T26" fmla="*/ 1 w 87"/>
                <a:gd name="T27" fmla="*/ 2 h 52"/>
                <a:gd name="T28" fmla="*/ 1 w 87"/>
                <a:gd name="T29" fmla="*/ 1 h 52"/>
                <a:gd name="T30" fmla="*/ 0 w 87"/>
                <a:gd name="T31" fmla="*/ 1 h 52"/>
                <a:gd name="T32" fmla="*/ 0 w 87"/>
                <a:gd name="T33" fmla="*/ 1 h 52"/>
                <a:gd name="T34" fmla="*/ 0 w 87"/>
                <a:gd name="T35" fmla="*/ 1 h 52"/>
                <a:gd name="T36" fmla="*/ 0 w 87"/>
                <a:gd name="T37" fmla="*/ 0 h 52"/>
                <a:gd name="T38" fmla="*/ 0 w 87"/>
                <a:gd name="T39" fmla="*/ 0 h 52"/>
                <a:gd name="T40" fmla="*/ 1 w 87"/>
                <a:gd name="T41" fmla="*/ 0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52"/>
                <a:gd name="T65" fmla="*/ 87 w 87"/>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52">
                  <a:moveTo>
                    <a:pt x="17" y="6"/>
                  </a:moveTo>
                  <a:lnTo>
                    <a:pt x="29" y="0"/>
                  </a:lnTo>
                  <a:lnTo>
                    <a:pt x="41" y="0"/>
                  </a:lnTo>
                  <a:lnTo>
                    <a:pt x="58" y="0"/>
                  </a:lnTo>
                  <a:lnTo>
                    <a:pt x="75" y="0"/>
                  </a:lnTo>
                  <a:lnTo>
                    <a:pt x="81" y="6"/>
                  </a:lnTo>
                  <a:lnTo>
                    <a:pt x="87" y="12"/>
                  </a:lnTo>
                  <a:lnTo>
                    <a:pt x="87" y="23"/>
                  </a:lnTo>
                  <a:lnTo>
                    <a:pt x="87" y="36"/>
                  </a:lnTo>
                  <a:lnTo>
                    <a:pt x="81" y="47"/>
                  </a:lnTo>
                  <a:lnTo>
                    <a:pt x="75" y="52"/>
                  </a:lnTo>
                  <a:lnTo>
                    <a:pt x="64" y="52"/>
                  </a:lnTo>
                  <a:lnTo>
                    <a:pt x="46" y="52"/>
                  </a:lnTo>
                  <a:lnTo>
                    <a:pt x="35" y="47"/>
                  </a:lnTo>
                  <a:lnTo>
                    <a:pt x="17" y="41"/>
                  </a:lnTo>
                  <a:lnTo>
                    <a:pt x="12" y="36"/>
                  </a:lnTo>
                  <a:lnTo>
                    <a:pt x="0" y="23"/>
                  </a:lnTo>
                  <a:lnTo>
                    <a:pt x="0" y="18"/>
                  </a:lnTo>
                  <a:lnTo>
                    <a:pt x="6" y="12"/>
                  </a:lnTo>
                  <a:lnTo>
                    <a:pt x="12" y="6"/>
                  </a:lnTo>
                  <a:lnTo>
                    <a:pt x="17" y="6"/>
                  </a:lnTo>
                  <a:close/>
                </a:path>
              </a:pathLst>
            </a:custGeom>
            <a:solidFill>
              <a:srgbClr val="FFFFFF"/>
            </a:solidFill>
            <a:ln w="9525">
              <a:noFill/>
              <a:round/>
              <a:headEnd/>
              <a:tailEnd/>
            </a:ln>
          </p:spPr>
          <p:txBody>
            <a:bodyPr/>
            <a:lstStyle/>
            <a:p>
              <a:endParaRPr lang="en-US"/>
            </a:p>
          </p:txBody>
        </p:sp>
        <p:sp>
          <p:nvSpPr>
            <p:cNvPr id="102" name="Freeform 178"/>
            <p:cNvSpPr>
              <a:spLocks/>
            </p:cNvSpPr>
            <p:nvPr/>
          </p:nvSpPr>
          <p:spPr bwMode="auto">
            <a:xfrm>
              <a:off x="4945" y="2720"/>
              <a:ext cx="436" cy="513"/>
            </a:xfrm>
            <a:custGeom>
              <a:avLst/>
              <a:gdLst>
                <a:gd name="T0" fmla="*/ 23 w 1308"/>
                <a:gd name="T1" fmla="*/ 3 h 1539"/>
                <a:gd name="T2" fmla="*/ 27 w 1308"/>
                <a:gd name="T3" fmla="*/ 3 h 1539"/>
                <a:gd name="T4" fmla="*/ 29 w 1308"/>
                <a:gd name="T5" fmla="*/ 7 h 1539"/>
                <a:gd name="T6" fmla="*/ 32 w 1308"/>
                <a:gd name="T7" fmla="*/ 3 h 1539"/>
                <a:gd name="T8" fmla="*/ 35 w 1308"/>
                <a:gd name="T9" fmla="*/ 2 h 1539"/>
                <a:gd name="T10" fmla="*/ 37 w 1308"/>
                <a:gd name="T11" fmla="*/ 2 h 1539"/>
                <a:gd name="T12" fmla="*/ 39 w 1308"/>
                <a:gd name="T13" fmla="*/ 3 h 1539"/>
                <a:gd name="T14" fmla="*/ 41 w 1308"/>
                <a:gd name="T15" fmla="*/ 5 h 1539"/>
                <a:gd name="T16" fmla="*/ 42 w 1308"/>
                <a:gd name="T17" fmla="*/ 9 h 1539"/>
                <a:gd name="T18" fmla="*/ 41 w 1308"/>
                <a:gd name="T19" fmla="*/ 14 h 1539"/>
                <a:gd name="T20" fmla="*/ 40 w 1308"/>
                <a:gd name="T21" fmla="*/ 15 h 1539"/>
                <a:gd name="T22" fmla="*/ 42 w 1308"/>
                <a:gd name="T23" fmla="*/ 17 h 1539"/>
                <a:gd name="T24" fmla="*/ 46 w 1308"/>
                <a:gd name="T25" fmla="*/ 20 h 1539"/>
                <a:gd name="T26" fmla="*/ 47 w 1308"/>
                <a:gd name="T27" fmla="*/ 22 h 1539"/>
                <a:gd name="T28" fmla="*/ 48 w 1308"/>
                <a:gd name="T29" fmla="*/ 25 h 1539"/>
                <a:gd name="T30" fmla="*/ 48 w 1308"/>
                <a:gd name="T31" fmla="*/ 28 h 1539"/>
                <a:gd name="T32" fmla="*/ 48 w 1308"/>
                <a:gd name="T33" fmla="*/ 31 h 1539"/>
                <a:gd name="T34" fmla="*/ 47 w 1308"/>
                <a:gd name="T35" fmla="*/ 34 h 1539"/>
                <a:gd name="T36" fmla="*/ 48 w 1308"/>
                <a:gd name="T37" fmla="*/ 36 h 1539"/>
                <a:gd name="T38" fmla="*/ 48 w 1308"/>
                <a:gd name="T39" fmla="*/ 38 h 1539"/>
                <a:gd name="T40" fmla="*/ 48 w 1308"/>
                <a:gd name="T41" fmla="*/ 40 h 1539"/>
                <a:gd name="T42" fmla="*/ 47 w 1308"/>
                <a:gd name="T43" fmla="*/ 42 h 1539"/>
                <a:gd name="T44" fmla="*/ 45 w 1308"/>
                <a:gd name="T45" fmla="*/ 43 h 1539"/>
                <a:gd name="T46" fmla="*/ 44 w 1308"/>
                <a:gd name="T47" fmla="*/ 44 h 1539"/>
                <a:gd name="T48" fmla="*/ 45 w 1308"/>
                <a:gd name="T49" fmla="*/ 46 h 1539"/>
                <a:gd name="T50" fmla="*/ 46 w 1308"/>
                <a:gd name="T51" fmla="*/ 48 h 1539"/>
                <a:gd name="T52" fmla="*/ 46 w 1308"/>
                <a:gd name="T53" fmla="*/ 50 h 1539"/>
                <a:gd name="T54" fmla="*/ 45 w 1308"/>
                <a:gd name="T55" fmla="*/ 53 h 1539"/>
                <a:gd name="T56" fmla="*/ 42 w 1308"/>
                <a:gd name="T57" fmla="*/ 55 h 1539"/>
                <a:gd name="T58" fmla="*/ 38 w 1308"/>
                <a:gd name="T59" fmla="*/ 57 h 1539"/>
                <a:gd name="T60" fmla="*/ 34 w 1308"/>
                <a:gd name="T61" fmla="*/ 57 h 1539"/>
                <a:gd name="T62" fmla="*/ 29 w 1308"/>
                <a:gd name="T63" fmla="*/ 55 h 1539"/>
                <a:gd name="T64" fmla="*/ 25 w 1308"/>
                <a:gd name="T65" fmla="*/ 55 h 1539"/>
                <a:gd name="T66" fmla="*/ 22 w 1308"/>
                <a:gd name="T67" fmla="*/ 55 h 1539"/>
                <a:gd name="T68" fmla="*/ 19 w 1308"/>
                <a:gd name="T69" fmla="*/ 53 h 1539"/>
                <a:gd name="T70" fmla="*/ 12 w 1308"/>
                <a:gd name="T71" fmla="*/ 56 h 1539"/>
                <a:gd name="T72" fmla="*/ 7 w 1308"/>
                <a:gd name="T73" fmla="*/ 57 h 1539"/>
                <a:gd name="T74" fmla="*/ 3 w 1308"/>
                <a:gd name="T75" fmla="*/ 56 h 1539"/>
                <a:gd name="T76" fmla="*/ 1 w 1308"/>
                <a:gd name="T77" fmla="*/ 53 h 1539"/>
                <a:gd name="T78" fmla="*/ 0 w 1308"/>
                <a:gd name="T79" fmla="*/ 50 h 1539"/>
                <a:gd name="T80" fmla="*/ 2 w 1308"/>
                <a:gd name="T81" fmla="*/ 46 h 1539"/>
                <a:gd name="T82" fmla="*/ 3 w 1308"/>
                <a:gd name="T83" fmla="*/ 43 h 1539"/>
                <a:gd name="T84" fmla="*/ 1 w 1308"/>
                <a:gd name="T85" fmla="*/ 41 h 1539"/>
                <a:gd name="T86" fmla="*/ 0 w 1308"/>
                <a:gd name="T87" fmla="*/ 38 h 1539"/>
                <a:gd name="T88" fmla="*/ 1 w 1308"/>
                <a:gd name="T89" fmla="*/ 36 h 1539"/>
                <a:gd name="T90" fmla="*/ 2 w 1308"/>
                <a:gd name="T91" fmla="*/ 33 h 1539"/>
                <a:gd name="T92" fmla="*/ 5 w 1308"/>
                <a:gd name="T93" fmla="*/ 31 h 1539"/>
                <a:gd name="T94" fmla="*/ 3 w 1308"/>
                <a:gd name="T95" fmla="*/ 29 h 1539"/>
                <a:gd name="T96" fmla="*/ 2 w 1308"/>
                <a:gd name="T97" fmla="*/ 26 h 1539"/>
                <a:gd name="T98" fmla="*/ 2 w 1308"/>
                <a:gd name="T99" fmla="*/ 23 h 1539"/>
                <a:gd name="T100" fmla="*/ 3 w 1308"/>
                <a:gd name="T101" fmla="*/ 20 h 1539"/>
                <a:gd name="T102" fmla="*/ 5 w 1308"/>
                <a:gd name="T103" fmla="*/ 17 h 1539"/>
                <a:gd name="T104" fmla="*/ 5 w 1308"/>
                <a:gd name="T105" fmla="*/ 14 h 1539"/>
                <a:gd name="T106" fmla="*/ 4 w 1308"/>
                <a:gd name="T107" fmla="*/ 11 h 1539"/>
                <a:gd name="T108" fmla="*/ 5 w 1308"/>
                <a:gd name="T109" fmla="*/ 8 h 1539"/>
                <a:gd name="T110" fmla="*/ 6 w 1308"/>
                <a:gd name="T111" fmla="*/ 5 h 1539"/>
                <a:gd name="T112" fmla="*/ 8 w 1308"/>
                <a:gd name="T113" fmla="*/ 2 h 1539"/>
                <a:gd name="T114" fmla="*/ 11 w 1308"/>
                <a:gd name="T115" fmla="*/ 0 h 1539"/>
                <a:gd name="T116" fmla="*/ 14 w 1308"/>
                <a:gd name="T117" fmla="*/ 0 h 1539"/>
                <a:gd name="T118" fmla="*/ 16 w 1308"/>
                <a:gd name="T119" fmla="*/ 0 h 1539"/>
                <a:gd name="T120" fmla="*/ 18 w 1308"/>
                <a:gd name="T121" fmla="*/ 0 h 1539"/>
                <a:gd name="T122" fmla="*/ 20 w 1308"/>
                <a:gd name="T123" fmla="*/ 2 h 1539"/>
                <a:gd name="T124" fmla="*/ 21 w 1308"/>
                <a:gd name="T125" fmla="*/ 3 h 15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08"/>
                <a:gd name="T190" fmla="*/ 0 h 1539"/>
                <a:gd name="T191" fmla="*/ 1308 w 1308"/>
                <a:gd name="T192" fmla="*/ 1539 h 153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08" h="1539">
                  <a:moveTo>
                    <a:pt x="559" y="81"/>
                  </a:moveTo>
                  <a:lnTo>
                    <a:pt x="593" y="76"/>
                  </a:lnTo>
                  <a:lnTo>
                    <a:pt x="622" y="71"/>
                  </a:lnTo>
                  <a:lnTo>
                    <a:pt x="656" y="76"/>
                  </a:lnTo>
                  <a:lnTo>
                    <a:pt x="691" y="76"/>
                  </a:lnTo>
                  <a:lnTo>
                    <a:pt x="720" y="93"/>
                  </a:lnTo>
                  <a:lnTo>
                    <a:pt x="748" y="117"/>
                  </a:lnTo>
                  <a:lnTo>
                    <a:pt x="766" y="140"/>
                  </a:lnTo>
                  <a:lnTo>
                    <a:pt x="789" y="181"/>
                  </a:lnTo>
                  <a:lnTo>
                    <a:pt x="812" y="146"/>
                  </a:lnTo>
                  <a:lnTo>
                    <a:pt x="840" y="111"/>
                  </a:lnTo>
                  <a:lnTo>
                    <a:pt x="870" y="87"/>
                  </a:lnTo>
                  <a:lnTo>
                    <a:pt x="899" y="71"/>
                  </a:lnTo>
                  <a:lnTo>
                    <a:pt x="922" y="65"/>
                  </a:lnTo>
                  <a:lnTo>
                    <a:pt x="945" y="58"/>
                  </a:lnTo>
                  <a:lnTo>
                    <a:pt x="962" y="58"/>
                  </a:lnTo>
                  <a:lnTo>
                    <a:pt x="985" y="52"/>
                  </a:lnTo>
                  <a:lnTo>
                    <a:pt x="1003" y="58"/>
                  </a:lnTo>
                  <a:lnTo>
                    <a:pt x="1026" y="65"/>
                  </a:lnTo>
                  <a:lnTo>
                    <a:pt x="1049" y="71"/>
                  </a:lnTo>
                  <a:lnTo>
                    <a:pt x="1066" y="81"/>
                  </a:lnTo>
                  <a:lnTo>
                    <a:pt x="1083" y="100"/>
                  </a:lnTo>
                  <a:lnTo>
                    <a:pt x="1095" y="117"/>
                  </a:lnTo>
                  <a:lnTo>
                    <a:pt x="1112" y="146"/>
                  </a:lnTo>
                  <a:lnTo>
                    <a:pt x="1124" y="174"/>
                  </a:lnTo>
                  <a:lnTo>
                    <a:pt x="1129" y="204"/>
                  </a:lnTo>
                  <a:lnTo>
                    <a:pt x="1135" y="239"/>
                  </a:lnTo>
                  <a:lnTo>
                    <a:pt x="1129" y="279"/>
                  </a:lnTo>
                  <a:lnTo>
                    <a:pt x="1118" y="314"/>
                  </a:lnTo>
                  <a:lnTo>
                    <a:pt x="1095" y="366"/>
                  </a:lnTo>
                  <a:lnTo>
                    <a:pt x="1089" y="384"/>
                  </a:lnTo>
                  <a:lnTo>
                    <a:pt x="1083" y="395"/>
                  </a:lnTo>
                  <a:lnTo>
                    <a:pt x="1083" y="413"/>
                  </a:lnTo>
                  <a:lnTo>
                    <a:pt x="1095" y="419"/>
                  </a:lnTo>
                  <a:lnTo>
                    <a:pt x="1106" y="430"/>
                  </a:lnTo>
                  <a:lnTo>
                    <a:pt x="1141" y="448"/>
                  </a:lnTo>
                  <a:lnTo>
                    <a:pt x="1187" y="482"/>
                  </a:lnTo>
                  <a:lnTo>
                    <a:pt x="1222" y="517"/>
                  </a:lnTo>
                  <a:lnTo>
                    <a:pt x="1233" y="541"/>
                  </a:lnTo>
                  <a:lnTo>
                    <a:pt x="1244" y="558"/>
                  </a:lnTo>
                  <a:lnTo>
                    <a:pt x="1256" y="581"/>
                  </a:lnTo>
                  <a:lnTo>
                    <a:pt x="1268" y="598"/>
                  </a:lnTo>
                  <a:lnTo>
                    <a:pt x="1274" y="622"/>
                  </a:lnTo>
                  <a:lnTo>
                    <a:pt x="1285" y="646"/>
                  </a:lnTo>
                  <a:lnTo>
                    <a:pt x="1291" y="668"/>
                  </a:lnTo>
                  <a:lnTo>
                    <a:pt x="1291" y="692"/>
                  </a:lnTo>
                  <a:lnTo>
                    <a:pt x="1291" y="721"/>
                  </a:lnTo>
                  <a:lnTo>
                    <a:pt x="1297" y="749"/>
                  </a:lnTo>
                  <a:lnTo>
                    <a:pt x="1291" y="784"/>
                  </a:lnTo>
                  <a:lnTo>
                    <a:pt x="1291" y="808"/>
                  </a:lnTo>
                  <a:lnTo>
                    <a:pt x="1285" y="837"/>
                  </a:lnTo>
                  <a:lnTo>
                    <a:pt x="1279" y="860"/>
                  </a:lnTo>
                  <a:lnTo>
                    <a:pt x="1268" y="889"/>
                  </a:lnTo>
                  <a:lnTo>
                    <a:pt x="1256" y="906"/>
                  </a:lnTo>
                  <a:lnTo>
                    <a:pt x="1268" y="924"/>
                  </a:lnTo>
                  <a:lnTo>
                    <a:pt x="1285" y="941"/>
                  </a:lnTo>
                  <a:lnTo>
                    <a:pt x="1297" y="964"/>
                  </a:lnTo>
                  <a:lnTo>
                    <a:pt x="1302" y="981"/>
                  </a:lnTo>
                  <a:lnTo>
                    <a:pt x="1308" y="1005"/>
                  </a:lnTo>
                  <a:lnTo>
                    <a:pt x="1308" y="1029"/>
                  </a:lnTo>
                  <a:lnTo>
                    <a:pt x="1302" y="1057"/>
                  </a:lnTo>
                  <a:lnTo>
                    <a:pt x="1297" y="1075"/>
                  </a:lnTo>
                  <a:lnTo>
                    <a:pt x="1291" y="1092"/>
                  </a:lnTo>
                  <a:lnTo>
                    <a:pt x="1285" y="1110"/>
                  </a:lnTo>
                  <a:lnTo>
                    <a:pt x="1274" y="1121"/>
                  </a:lnTo>
                  <a:lnTo>
                    <a:pt x="1262" y="1133"/>
                  </a:lnTo>
                  <a:lnTo>
                    <a:pt x="1244" y="1143"/>
                  </a:lnTo>
                  <a:lnTo>
                    <a:pt x="1233" y="1156"/>
                  </a:lnTo>
                  <a:lnTo>
                    <a:pt x="1210" y="1162"/>
                  </a:lnTo>
                  <a:lnTo>
                    <a:pt x="1193" y="1168"/>
                  </a:lnTo>
                  <a:lnTo>
                    <a:pt x="1181" y="1168"/>
                  </a:lnTo>
                  <a:lnTo>
                    <a:pt x="1187" y="1179"/>
                  </a:lnTo>
                  <a:lnTo>
                    <a:pt x="1198" y="1197"/>
                  </a:lnTo>
                  <a:lnTo>
                    <a:pt x="1216" y="1214"/>
                  </a:lnTo>
                  <a:lnTo>
                    <a:pt x="1227" y="1231"/>
                  </a:lnTo>
                  <a:lnTo>
                    <a:pt x="1239" y="1249"/>
                  </a:lnTo>
                  <a:lnTo>
                    <a:pt x="1244" y="1272"/>
                  </a:lnTo>
                  <a:lnTo>
                    <a:pt x="1250" y="1289"/>
                  </a:lnTo>
                  <a:lnTo>
                    <a:pt x="1250" y="1308"/>
                  </a:lnTo>
                  <a:lnTo>
                    <a:pt x="1250" y="1330"/>
                  </a:lnTo>
                  <a:lnTo>
                    <a:pt x="1250" y="1354"/>
                  </a:lnTo>
                  <a:lnTo>
                    <a:pt x="1244" y="1383"/>
                  </a:lnTo>
                  <a:lnTo>
                    <a:pt x="1233" y="1411"/>
                  </a:lnTo>
                  <a:lnTo>
                    <a:pt x="1222" y="1435"/>
                  </a:lnTo>
                  <a:lnTo>
                    <a:pt x="1198" y="1458"/>
                  </a:lnTo>
                  <a:lnTo>
                    <a:pt x="1176" y="1481"/>
                  </a:lnTo>
                  <a:lnTo>
                    <a:pt x="1147" y="1498"/>
                  </a:lnTo>
                  <a:lnTo>
                    <a:pt x="1118" y="1516"/>
                  </a:lnTo>
                  <a:lnTo>
                    <a:pt x="1072" y="1527"/>
                  </a:lnTo>
                  <a:lnTo>
                    <a:pt x="1026" y="1539"/>
                  </a:lnTo>
                  <a:lnTo>
                    <a:pt x="980" y="1539"/>
                  </a:lnTo>
                  <a:lnTo>
                    <a:pt x="945" y="1539"/>
                  </a:lnTo>
                  <a:lnTo>
                    <a:pt x="910" y="1527"/>
                  </a:lnTo>
                  <a:lnTo>
                    <a:pt x="870" y="1522"/>
                  </a:lnTo>
                  <a:lnTo>
                    <a:pt x="840" y="1510"/>
                  </a:lnTo>
                  <a:lnTo>
                    <a:pt x="789" y="1481"/>
                  </a:lnTo>
                  <a:lnTo>
                    <a:pt x="755" y="1464"/>
                  </a:lnTo>
                  <a:lnTo>
                    <a:pt x="702" y="1481"/>
                  </a:lnTo>
                  <a:lnTo>
                    <a:pt x="668" y="1487"/>
                  </a:lnTo>
                  <a:lnTo>
                    <a:pt x="634" y="1492"/>
                  </a:lnTo>
                  <a:lnTo>
                    <a:pt x="605" y="1487"/>
                  </a:lnTo>
                  <a:lnTo>
                    <a:pt x="588" y="1481"/>
                  </a:lnTo>
                  <a:lnTo>
                    <a:pt x="564" y="1470"/>
                  </a:lnTo>
                  <a:lnTo>
                    <a:pt x="542" y="1451"/>
                  </a:lnTo>
                  <a:lnTo>
                    <a:pt x="513" y="1423"/>
                  </a:lnTo>
                  <a:lnTo>
                    <a:pt x="449" y="1464"/>
                  </a:lnTo>
                  <a:lnTo>
                    <a:pt x="391" y="1487"/>
                  </a:lnTo>
                  <a:lnTo>
                    <a:pt x="334" y="1510"/>
                  </a:lnTo>
                  <a:lnTo>
                    <a:pt x="282" y="1522"/>
                  </a:lnTo>
                  <a:lnTo>
                    <a:pt x="236" y="1527"/>
                  </a:lnTo>
                  <a:lnTo>
                    <a:pt x="196" y="1534"/>
                  </a:lnTo>
                  <a:lnTo>
                    <a:pt x="160" y="1527"/>
                  </a:lnTo>
                  <a:lnTo>
                    <a:pt x="126" y="1522"/>
                  </a:lnTo>
                  <a:lnTo>
                    <a:pt x="92" y="1510"/>
                  </a:lnTo>
                  <a:lnTo>
                    <a:pt x="63" y="1492"/>
                  </a:lnTo>
                  <a:lnTo>
                    <a:pt x="46" y="1470"/>
                  </a:lnTo>
                  <a:lnTo>
                    <a:pt x="27" y="1441"/>
                  </a:lnTo>
                  <a:lnTo>
                    <a:pt x="17" y="1405"/>
                  </a:lnTo>
                  <a:lnTo>
                    <a:pt x="5" y="1377"/>
                  </a:lnTo>
                  <a:lnTo>
                    <a:pt x="5" y="1342"/>
                  </a:lnTo>
                  <a:lnTo>
                    <a:pt x="17" y="1308"/>
                  </a:lnTo>
                  <a:lnTo>
                    <a:pt x="22" y="1278"/>
                  </a:lnTo>
                  <a:lnTo>
                    <a:pt x="46" y="1249"/>
                  </a:lnTo>
                  <a:lnTo>
                    <a:pt x="68" y="1214"/>
                  </a:lnTo>
                  <a:lnTo>
                    <a:pt x="103" y="1185"/>
                  </a:lnTo>
                  <a:lnTo>
                    <a:pt x="74" y="1168"/>
                  </a:lnTo>
                  <a:lnTo>
                    <a:pt x="57" y="1143"/>
                  </a:lnTo>
                  <a:lnTo>
                    <a:pt x="34" y="1121"/>
                  </a:lnTo>
                  <a:lnTo>
                    <a:pt x="22" y="1103"/>
                  </a:lnTo>
                  <a:lnTo>
                    <a:pt x="11" y="1075"/>
                  </a:lnTo>
                  <a:lnTo>
                    <a:pt x="5" y="1057"/>
                  </a:lnTo>
                  <a:lnTo>
                    <a:pt x="0" y="1029"/>
                  </a:lnTo>
                  <a:lnTo>
                    <a:pt x="5" y="1005"/>
                  </a:lnTo>
                  <a:lnTo>
                    <a:pt x="5" y="981"/>
                  </a:lnTo>
                  <a:lnTo>
                    <a:pt x="17" y="959"/>
                  </a:lnTo>
                  <a:lnTo>
                    <a:pt x="22" y="935"/>
                  </a:lnTo>
                  <a:lnTo>
                    <a:pt x="40" y="906"/>
                  </a:lnTo>
                  <a:lnTo>
                    <a:pt x="57" y="889"/>
                  </a:lnTo>
                  <a:lnTo>
                    <a:pt x="74" y="866"/>
                  </a:lnTo>
                  <a:lnTo>
                    <a:pt x="98" y="848"/>
                  </a:lnTo>
                  <a:lnTo>
                    <a:pt x="126" y="825"/>
                  </a:lnTo>
                  <a:lnTo>
                    <a:pt x="103" y="814"/>
                  </a:lnTo>
                  <a:lnTo>
                    <a:pt x="86" y="796"/>
                  </a:lnTo>
                  <a:lnTo>
                    <a:pt x="74" y="779"/>
                  </a:lnTo>
                  <a:lnTo>
                    <a:pt x="63" y="755"/>
                  </a:lnTo>
                  <a:lnTo>
                    <a:pt x="57" y="733"/>
                  </a:lnTo>
                  <a:lnTo>
                    <a:pt x="52" y="708"/>
                  </a:lnTo>
                  <a:lnTo>
                    <a:pt x="52" y="686"/>
                  </a:lnTo>
                  <a:lnTo>
                    <a:pt x="52" y="662"/>
                  </a:lnTo>
                  <a:lnTo>
                    <a:pt x="57" y="633"/>
                  </a:lnTo>
                  <a:lnTo>
                    <a:pt x="63" y="598"/>
                  </a:lnTo>
                  <a:lnTo>
                    <a:pt x="74" y="564"/>
                  </a:lnTo>
                  <a:lnTo>
                    <a:pt x="86" y="529"/>
                  </a:lnTo>
                  <a:lnTo>
                    <a:pt x="98" y="506"/>
                  </a:lnTo>
                  <a:lnTo>
                    <a:pt x="120" y="476"/>
                  </a:lnTo>
                  <a:lnTo>
                    <a:pt x="132" y="454"/>
                  </a:lnTo>
                  <a:lnTo>
                    <a:pt x="155" y="430"/>
                  </a:lnTo>
                  <a:lnTo>
                    <a:pt x="144" y="413"/>
                  </a:lnTo>
                  <a:lnTo>
                    <a:pt x="126" y="384"/>
                  </a:lnTo>
                  <a:lnTo>
                    <a:pt x="114" y="354"/>
                  </a:lnTo>
                  <a:lnTo>
                    <a:pt x="114" y="325"/>
                  </a:lnTo>
                  <a:lnTo>
                    <a:pt x="109" y="297"/>
                  </a:lnTo>
                  <a:lnTo>
                    <a:pt x="114" y="268"/>
                  </a:lnTo>
                  <a:lnTo>
                    <a:pt x="114" y="239"/>
                  </a:lnTo>
                  <a:lnTo>
                    <a:pt x="126" y="204"/>
                  </a:lnTo>
                  <a:lnTo>
                    <a:pt x="132" y="181"/>
                  </a:lnTo>
                  <a:lnTo>
                    <a:pt x="150" y="152"/>
                  </a:lnTo>
                  <a:lnTo>
                    <a:pt x="166" y="122"/>
                  </a:lnTo>
                  <a:lnTo>
                    <a:pt x="184" y="93"/>
                  </a:lnTo>
                  <a:lnTo>
                    <a:pt x="201" y="76"/>
                  </a:lnTo>
                  <a:lnTo>
                    <a:pt x="224" y="52"/>
                  </a:lnTo>
                  <a:lnTo>
                    <a:pt x="252" y="35"/>
                  </a:lnTo>
                  <a:lnTo>
                    <a:pt x="276" y="25"/>
                  </a:lnTo>
                  <a:lnTo>
                    <a:pt x="298" y="12"/>
                  </a:lnTo>
                  <a:lnTo>
                    <a:pt x="322" y="6"/>
                  </a:lnTo>
                  <a:lnTo>
                    <a:pt x="345" y="6"/>
                  </a:lnTo>
                  <a:lnTo>
                    <a:pt x="369" y="0"/>
                  </a:lnTo>
                  <a:lnTo>
                    <a:pt x="380" y="0"/>
                  </a:lnTo>
                  <a:lnTo>
                    <a:pt x="409" y="0"/>
                  </a:lnTo>
                  <a:lnTo>
                    <a:pt x="426" y="0"/>
                  </a:lnTo>
                  <a:lnTo>
                    <a:pt x="449" y="0"/>
                  </a:lnTo>
                  <a:lnTo>
                    <a:pt x="467" y="6"/>
                  </a:lnTo>
                  <a:lnTo>
                    <a:pt x="484" y="12"/>
                  </a:lnTo>
                  <a:lnTo>
                    <a:pt x="501" y="25"/>
                  </a:lnTo>
                  <a:lnTo>
                    <a:pt x="518" y="30"/>
                  </a:lnTo>
                  <a:lnTo>
                    <a:pt x="530" y="41"/>
                  </a:lnTo>
                  <a:lnTo>
                    <a:pt x="542" y="52"/>
                  </a:lnTo>
                  <a:lnTo>
                    <a:pt x="553" y="71"/>
                  </a:lnTo>
                  <a:lnTo>
                    <a:pt x="559" y="81"/>
                  </a:lnTo>
                  <a:close/>
                </a:path>
              </a:pathLst>
            </a:custGeom>
            <a:solidFill>
              <a:srgbClr val="FF9900"/>
            </a:solidFill>
            <a:ln w="9525">
              <a:noFill/>
              <a:round/>
              <a:headEnd/>
              <a:tailEnd/>
            </a:ln>
          </p:spPr>
          <p:txBody>
            <a:bodyPr/>
            <a:lstStyle/>
            <a:p>
              <a:endParaRPr lang="en-US"/>
            </a:p>
          </p:txBody>
        </p:sp>
        <p:sp>
          <p:nvSpPr>
            <p:cNvPr id="103" name="Freeform 179"/>
            <p:cNvSpPr>
              <a:spLocks/>
            </p:cNvSpPr>
            <p:nvPr/>
          </p:nvSpPr>
          <p:spPr bwMode="auto">
            <a:xfrm>
              <a:off x="4995" y="2732"/>
              <a:ext cx="124" cy="122"/>
            </a:xfrm>
            <a:custGeom>
              <a:avLst/>
              <a:gdLst>
                <a:gd name="T0" fmla="*/ 5 w 373"/>
                <a:gd name="T1" fmla="*/ 0 h 366"/>
                <a:gd name="T2" fmla="*/ 6 w 373"/>
                <a:gd name="T3" fmla="*/ 0 h 366"/>
                <a:gd name="T4" fmla="*/ 7 w 373"/>
                <a:gd name="T5" fmla="*/ 0 h 366"/>
                <a:gd name="T6" fmla="*/ 8 w 373"/>
                <a:gd name="T7" fmla="*/ 0 h 366"/>
                <a:gd name="T8" fmla="*/ 9 w 373"/>
                <a:gd name="T9" fmla="*/ 0 h 366"/>
                <a:gd name="T10" fmla="*/ 10 w 373"/>
                <a:gd name="T11" fmla="*/ 0 h 366"/>
                <a:gd name="T12" fmla="*/ 11 w 373"/>
                <a:gd name="T13" fmla="*/ 0 h 366"/>
                <a:gd name="T14" fmla="*/ 11 w 373"/>
                <a:gd name="T15" fmla="*/ 0 h 366"/>
                <a:gd name="T16" fmla="*/ 12 w 373"/>
                <a:gd name="T17" fmla="*/ 1 h 366"/>
                <a:gd name="T18" fmla="*/ 13 w 373"/>
                <a:gd name="T19" fmla="*/ 2 h 366"/>
                <a:gd name="T20" fmla="*/ 14 w 373"/>
                <a:gd name="T21" fmla="*/ 2 h 366"/>
                <a:gd name="T22" fmla="*/ 13 w 373"/>
                <a:gd name="T23" fmla="*/ 3 h 366"/>
                <a:gd name="T24" fmla="*/ 13 w 373"/>
                <a:gd name="T25" fmla="*/ 3 h 366"/>
                <a:gd name="T26" fmla="*/ 12 w 373"/>
                <a:gd name="T27" fmla="*/ 4 h 366"/>
                <a:gd name="T28" fmla="*/ 11 w 373"/>
                <a:gd name="T29" fmla="*/ 5 h 366"/>
                <a:gd name="T30" fmla="*/ 11 w 373"/>
                <a:gd name="T31" fmla="*/ 5 h 366"/>
                <a:gd name="T32" fmla="*/ 11 w 373"/>
                <a:gd name="T33" fmla="*/ 6 h 366"/>
                <a:gd name="T34" fmla="*/ 10 w 373"/>
                <a:gd name="T35" fmla="*/ 7 h 366"/>
                <a:gd name="T36" fmla="*/ 10 w 373"/>
                <a:gd name="T37" fmla="*/ 7 h 366"/>
                <a:gd name="T38" fmla="*/ 10 w 373"/>
                <a:gd name="T39" fmla="*/ 8 h 366"/>
                <a:gd name="T40" fmla="*/ 9 w 373"/>
                <a:gd name="T41" fmla="*/ 9 h 366"/>
                <a:gd name="T42" fmla="*/ 9 w 373"/>
                <a:gd name="T43" fmla="*/ 10 h 366"/>
                <a:gd name="T44" fmla="*/ 9 w 373"/>
                <a:gd name="T45" fmla="*/ 10 h 366"/>
                <a:gd name="T46" fmla="*/ 9 w 373"/>
                <a:gd name="T47" fmla="*/ 11 h 366"/>
                <a:gd name="T48" fmla="*/ 8 w 373"/>
                <a:gd name="T49" fmla="*/ 11 h 366"/>
                <a:gd name="T50" fmla="*/ 8 w 373"/>
                <a:gd name="T51" fmla="*/ 12 h 366"/>
                <a:gd name="T52" fmla="*/ 8 w 373"/>
                <a:gd name="T53" fmla="*/ 13 h 366"/>
                <a:gd name="T54" fmla="*/ 8 w 373"/>
                <a:gd name="T55" fmla="*/ 12 h 366"/>
                <a:gd name="T56" fmla="*/ 7 w 373"/>
                <a:gd name="T57" fmla="*/ 12 h 366"/>
                <a:gd name="T58" fmla="*/ 6 w 373"/>
                <a:gd name="T59" fmla="*/ 12 h 366"/>
                <a:gd name="T60" fmla="*/ 5 w 373"/>
                <a:gd name="T61" fmla="*/ 12 h 366"/>
                <a:gd name="T62" fmla="*/ 4 w 373"/>
                <a:gd name="T63" fmla="*/ 13 h 366"/>
                <a:gd name="T64" fmla="*/ 3 w 373"/>
                <a:gd name="T65" fmla="*/ 13 h 366"/>
                <a:gd name="T66" fmla="*/ 2 w 373"/>
                <a:gd name="T67" fmla="*/ 13 h 366"/>
                <a:gd name="T68" fmla="*/ 1 w 373"/>
                <a:gd name="T69" fmla="*/ 14 h 366"/>
                <a:gd name="T70" fmla="*/ 1 w 373"/>
                <a:gd name="T71" fmla="*/ 13 h 366"/>
                <a:gd name="T72" fmla="*/ 0 w 373"/>
                <a:gd name="T73" fmla="*/ 13 h 366"/>
                <a:gd name="T74" fmla="*/ 0 w 373"/>
                <a:gd name="T75" fmla="*/ 12 h 366"/>
                <a:gd name="T76" fmla="*/ 0 w 373"/>
                <a:gd name="T77" fmla="*/ 11 h 366"/>
                <a:gd name="T78" fmla="*/ 0 w 373"/>
                <a:gd name="T79" fmla="*/ 10 h 366"/>
                <a:gd name="T80" fmla="*/ 0 w 373"/>
                <a:gd name="T81" fmla="*/ 8 h 366"/>
                <a:gd name="T82" fmla="*/ 0 w 373"/>
                <a:gd name="T83" fmla="*/ 7 h 366"/>
                <a:gd name="T84" fmla="*/ 1 w 373"/>
                <a:gd name="T85" fmla="*/ 6 h 366"/>
                <a:gd name="T86" fmla="*/ 1 w 373"/>
                <a:gd name="T87" fmla="*/ 5 h 366"/>
                <a:gd name="T88" fmla="*/ 2 w 373"/>
                <a:gd name="T89" fmla="*/ 4 h 366"/>
                <a:gd name="T90" fmla="*/ 2 w 373"/>
                <a:gd name="T91" fmla="*/ 3 h 366"/>
                <a:gd name="T92" fmla="*/ 3 w 373"/>
                <a:gd name="T93" fmla="*/ 2 h 366"/>
                <a:gd name="T94" fmla="*/ 3 w 373"/>
                <a:gd name="T95" fmla="*/ 2 h 366"/>
                <a:gd name="T96" fmla="*/ 4 w 373"/>
                <a:gd name="T97" fmla="*/ 2 h 366"/>
                <a:gd name="T98" fmla="*/ 5 w 373"/>
                <a:gd name="T99" fmla="*/ 1 h 366"/>
                <a:gd name="T100" fmla="*/ 5 w 373"/>
                <a:gd name="T101" fmla="*/ 0 h 3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3"/>
                <a:gd name="T154" fmla="*/ 0 h 366"/>
                <a:gd name="T155" fmla="*/ 373 w 373"/>
                <a:gd name="T156" fmla="*/ 366 h 36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3" h="366">
                  <a:moveTo>
                    <a:pt x="148" y="12"/>
                  </a:moveTo>
                  <a:lnTo>
                    <a:pt x="172" y="6"/>
                  </a:lnTo>
                  <a:lnTo>
                    <a:pt x="195" y="0"/>
                  </a:lnTo>
                  <a:lnTo>
                    <a:pt x="219" y="0"/>
                  </a:lnTo>
                  <a:lnTo>
                    <a:pt x="241" y="0"/>
                  </a:lnTo>
                  <a:lnTo>
                    <a:pt x="265" y="0"/>
                  </a:lnTo>
                  <a:lnTo>
                    <a:pt x="288" y="0"/>
                  </a:lnTo>
                  <a:lnTo>
                    <a:pt x="311" y="12"/>
                  </a:lnTo>
                  <a:lnTo>
                    <a:pt x="334" y="17"/>
                  </a:lnTo>
                  <a:lnTo>
                    <a:pt x="357" y="41"/>
                  </a:lnTo>
                  <a:lnTo>
                    <a:pt x="373" y="65"/>
                  </a:lnTo>
                  <a:lnTo>
                    <a:pt x="357" y="76"/>
                  </a:lnTo>
                  <a:lnTo>
                    <a:pt x="340" y="93"/>
                  </a:lnTo>
                  <a:lnTo>
                    <a:pt x="327" y="111"/>
                  </a:lnTo>
                  <a:lnTo>
                    <a:pt x="311" y="128"/>
                  </a:lnTo>
                  <a:lnTo>
                    <a:pt x="299" y="146"/>
                  </a:lnTo>
                  <a:lnTo>
                    <a:pt x="288" y="163"/>
                  </a:lnTo>
                  <a:lnTo>
                    <a:pt x="276" y="181"/>
                  </a:lnTo>
                  <a:lnTo>
                    <a:pt x="270" y="198"/>
                  </a:lnTo>
                  <a:lnTo>
                    <a:pt x="259" y="221"/>
                  </a:lnTo>
                  <a:lnTo>
                    <a:pt x="253" y="238"/>
                  </a:lnTo>
                  <a:lnTo>
                    <a:pt x="247" y="262"/>
                  </a:lnTo>
                  <a:lnTo>
                    <a:pt x="241" y="273"/>
                  </a:lnTo>
                  <a:lnTo>
                    <a:pt x="235" y="290"/>
                  </a:lnTo>
                  <a:lnTo>
                    <a:pt x="230" y="308"/>
                  </a:lnTo>
                  <a:lnTo>
                    <a:pt x="224" y="325"/>
                  </a:lnTo>
                  <a:lnTo>
                    <a:pt x="224" y="344"/>
                  </a:lnTo>
                  <a:lnTo>
                    <a:pt x="213" y="331"/>
                  </a:lnTo>
                  <a:lnTo>
                    <a:pt x="189" y="325"/>
                  </a:lnTo>
                  <a:lnTo>
                    <a:pt x="161" y="325"/>
                  </a:lnTo>
                  <a:lnTo>
                    <a:pt x="132" y="325"/>
                  </a:lnTo>
                  <a:lnTo>
                    <a:pt x="102" y="338"/>
                  </a:lnTo>
                  <a:lnTo>
                    <a:pt x="74" y="344"/>
                  </a:lnTo>
                  <a:lnTo>
                    <a:pt x="51" y="360"/>
                  </a:lnTo>
                  <a:lnTo>
                    <a:pt x="34" y="366"/>
                  </a:lnTo>
                  <a:lnTo>
                    <a:pt x="23" y="360"/>
                  </a:lnTo>
                  <a:lnTo>
                    <a:pt x="10" y="344"/>
                  </a:lnTo>
                  <a:lnTo>
                    <a:pt x="5" y="319"/>
                  </a:lnTo>
                  <a:lnTo>
                    <a:pt x="0" y="285"/>
                  </a:lnTo>
                  <a:lnTo>
                    <a:pt x="0" y="262"/>
                  </a:lnTo>
                  <a:lnTo>
                    <a:pt x="0" y="227"/>
                  </a:lnTo>
                  <a:lnTo>
                    <a:pt x="5" y="198"/>
                  </a:lnTo>
                  <a:lnTo>
                    <a:pt x="23" y="152"/>
                  </a:lnTo>
                  <a:lnTo>
                    <a:pt x="34" y="128"/>
                  </a:lnTo>
                  <a:lnTo>
                    <a:pt x="51" y="98"/>
                  </a:lnTo>
                  <a:lnTo>
                    <a:pt x="63" y="82"/>
                  </a:lnTo>
                  <a:lnTo>
                    <a:pt x="74" y="65"/>
                  </a:lnTo>
                  <a:lnTo>
                    <a:pt x="86" y="52"/>
                  </a:lnTo>
                  <a:lnTo>
                    <a:pt x="109" y="41"/>
                  </a:lnTo>
                  <a:lnTo>
                    <a:pt x="126" y="23"/>
                  </a:lnTo>
                  <a:lnTo>
                    <a:pt x="148" y="12"/>
                  </a:lnTo>
                  <a:close/>
                </a:path>
              </a:pathLst>
            </a:custGeom>
            <a:solidFill>
              <a:srgbClr val="FF9900"/>
            </a:solidFill>
            <a:ln w="9525">
              <a:noFill/>
              <a:round/>
              <a:headEnd/>
              <a:tailEnd/>
            </a:ln>
          </p:spPr>
          <p:txBody>
            <a:bodyPr/>
            <a:lstStyle/>
            <a:p>
              <a:endParaRPr lang="en-US"/>
            </a:p>
          </p:txBody>
        </p:sp>
        <p:sp>
          <p:nvSpPr>
            <p:cNvPr id="104" name="Freeform 180"/>
            <p:cNvSpPr>
              <a:spLocks/>
            </p:cNvSpPr>
            <p:nvPr/>
          </p:nvSpPr>
          <p:spPr bwMode="auto">
            <a:xfrm>
              <a:off x="5206" y="2749"/>
              <a:ext cx="104" cy="128"/>
            </a:xfrm>
            <a:custGeom>
              <a:avLst/>
              <a:gdLst>
                <a:gd name="T0" fmla="*/ 11 w 311"/>
                <a:gd name="T1" fmla="*/ 7 h 384"/>
                <a:gd name="T2" fmla="*/ 11 w 311"/>
                <a:gd name="T3" fmla="*/ 8 h 384"/>
                <a:gd name="T4" fmla="*/ 11 w 311"/>
                <a:gd name="T5" fmla="*/ 8 h 384"/>
                <a:gd name="T6" fmla="*/ 11 w 311"/>
                <a:gd name="T7" fmla="*/ 9 h 384"/>
                <a:gd name="T8" fmla="*/ 10 w 311"/>
                <a:gd name="T9" fmla="*/ 10 h 384"/>
                <a:gd name="T10" fmla="*/ 10 w 311"/>
                <a:gd name="T11" fmla="*/ 11 h 384"/>
                <a:gd name="T12" fmla="*/ 10 w 311"/>
                <a:gd name="T13" fmla="*/ 11 h 384"/>
                <a:gd name="T14" fmla="*/ 9 w 311"/>
                <a:gd name="T15" fmla="*/ 12 h 384"/>
                <a:gd name="T16" fmla="*/ 8 w 311"/>
                <a:gd name="T17" fmla="*/ 13 h 384"/>
                <a:gd name="T18" fmla="*/ 8 w 311"/>
                <a:gd name="T19" fmla="*/ 14 h 384"/>
                <a:gd name="T20" fmla="*/ 7 w 311"/>
                <a:gd name="T21" fmla="*/ 14 h 384"/>
                <a:gd name="T22" fmla="*/ 7 w 311"/>
                <a:gd name="T23" fmla="*/ 14 h 384"/>
                <a:gd name="T24" fmla="*/ 6 w 311"/>
                <a:gd name="T25" fmla="*/ 13 h 384"/>
                <a:gd name="T26" fmla="*/ 5 w 311"/>
                <a:gd name="T27" fmla="*/ 13 h 384"/>
                <a:gd name="T28" fmla="*/ 4 w 311"/>
                <a:gd name="T29" fmla="*/ 13 h 384"/>
                <a:gd name="T30" fmla="*/ 3 w 311"/>
                <a:gd name="T31" fmla="*/ 12 h 384"/>
                <a:gd name="T32" fmla="*/ 2 w 311"/>
                <a:gd name="T33" fmla="*/ 12 h 384"/>
                <a:gd name="T34" fmla="*/ 1 w 311"/>
                <a:gd name="T35" fmla="*/ 12 h 384"/>
                <a:gd name="T36" fmla="*/ 0 w 311"/>
                <a:gd name="T37" fmla="*/ 13 h 384"/>
                <a:gd name="T38" fmla="*/ 0 w 311"/>
                <a:gd name="T39" fmla="*/ 12 h 384"/>
                <a:gd name="T40" fmla="*/ 1 w 311"/>
                <a:gd name="T41" fmla="*/ 11 h 384"/>
                <a:gd name="T42" fmla="*/ 1 w 311"/>
                <a:gd name="T43" fmla="*/ 10 h 384"/>
                <a:gd name="T44" fmla="*/ 1 w 311"/>
                <a:gd name="T45" fmla="*/ 9 h 384"/>
                <a:gd name="T46" fmla="*/ 1 w 311"/>
                <a:gd name="T47" fmla="*/ 8 h 384"/>
                <a:gd name="T48" fmla="*/ 1 w 311"/>
                <a:gd name="T49" fmla="*/ 7 h 384"/>
                <a:gd name="T50" fmla="*/ 1 w 311"/>
                <a:gd name="T51" fmla="*/ 6 h 384"/>
                <a:gd name="T52" fmla="*/ 1 w 311"/>
                <a:gd name="T53" fmla="*/ 5 h 384"/>
                <a:gd name="T54" fmla="*/ 1 w 311"/>
                <a:gd name="T55" fmla="*/ 4 h 384"/>
                <a:gd name="T56" fmla="*/ 1 w 311"/>
                <a:gd name="T57" fmla="*/ 4 h 384"/>
                <a:gd name="T58" fmla="*/ 1 w 311"/>
                <a:gd name="T59" fmla="*/ 3 h 384"/>
                <a:gd name="T60" fmla="*/ 2 w 311"/>
                <a:gd name="T61" fmla="*/ 3 h 384"/>
                <a:gd name="T62" fmla="*/ 2 w 311"/>
                <a:gd name="T63" fmla="*/ 3 h 384"/>
                <a:gd name="T64" fmla="*/ 2 w 311"/>
                <a:gd name="T65" fmla="*/ 2 h 384"/>
                <a:gd name="T66" fmla="*/ 3 w 311"/>
                <a:gd name="T67" fmla="*/ 2 h 384"/>
                <a:gd name="T68" fmla="*/ 3 w 311"/>
                <a:gd name="T69" fmla="*/ 1 h 384"/>
                <a:gd name="T70" fmla="*/ 4 w 311"/>
                <a:gd name="T71" fmla="*/ 1 h 384"/>
                <a:gd name="T72" fmla="*/ 5 w 311"/>
                <a:gd name="T73" fmla="*/ 0 h 384"/>
                <a:gd name="T74" fmla="*/ 6 w 311"/>
                <a:gd name="T75" fmla="*/ 0 h 384"/>
                <a:gd name="T76" fmla="*/ 6 w 311"/>
                <a:gd name="T77" fmla="*/ 0 h 384"/>
                <a:gd name="T78" fmla="*/ 7 w 311"/>
                <a:gd name="T79" fmla="*/ 0 h 384"/>
                <a:gd name="T80" fmla="*/ 8 w 311"/>
                <a:gd name="T81" fmla="*/ 0 h 384"/>
                <a:gd name="T82" fmla="*/ 8 w 311"/>
                <a:gd name="T83" fmla="*/ 0 h 384"/>
                <a:gd name="T84" fmla="*/ 9 w 311"/>
                <a:gd name="T85" fmla="*/ 1 h 384"/>
                <a:gd name="T86" fmla="*/ 9 w 311"/>
                <a:gd name="T87" fmla="*/ 1 h 384"/>
                <a:gd name="T88" fmla="*/ 10 w 311"/>
                <a:gd name="T89" fmla="*/ 1 h 384"/>
                <a:gd name="T90" fmla="*/ 10 w 311"/>
                <a:gd name="T91" fmla="*/ 2 h 384"/>
                <a:gd name="T92" fmla="*/ 11 w 311"/>
                <a:gd name="T93" fmla="*/ 3 h 384"/>
                <a:gd name="T94" fmla="*/ 11 w 311"/>
                <a:gd name="T95" fmla="*/ 3 h 384"/>
                <a:gd name="T96" fmla="*/ 11 w 311"/>
                <a:gd name="T97" fmla="*/ 4 h 384"/>
                <a:gd name="T98" fmla="*/ 11 w 311"/>
                <a:gd name="T99" fmla="*/ 5 h 384"/>
                <a:gd name="T100" fmla="*/ 12 w 311"/>
                <a:gd name="T101" fmla="*/ 5 h 384"/>
                <a:gd name="T102" fmla="*/ 12 w 311"/>
                <a:gd name="T103" fmla="*/ 6 h 384"/>
                <a:gd name="T104" fmla="*/ 12 w 311"/>
                <a:gd name="T105" fmla="*/ 7 h 384"/>
                <a:gd name="T106" fmla="*/ 11 w 311"/>
                <a:gd name="T107" fmla="*/ 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11"/>
                <a:gd name="T163" fmla="*/ 0 h 384"/>
                <a:gd name="T164" fmla="*/ 311 w 311"/>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11" h="384">
                  <a:moveTo>
                    <a:pt x="305" y="198"/>
                  </a:moveTo>
                  <a:lnTo>
                    <a:pt x="305" y="210"/>
                  </a:lnTo>
                  <a:lnTo>
                    <a:pt x="299" y="227"/>
                  </a:lnTo>
                  <a:lnTo>
                    <a:pt x="294" y="238"/>
                  </a:lnTo>
                  <a:lnTo>
                    <a:pt x="282" y="262"/>
                  </a:lnTo>
                  <a:lnTo>
                    <a:pt x="271" y="286"/>
                  </a:lnTo>
                  <a:lnTo>
                    <a:pt x="259" y="308"/>
                  </a:lnTo>
                  <a:lnTo>
                    <a:pt x="242" y="332"/>
                  </a:lnTo>
                  <a:lnTo>
                    <a:pt x="224" y="354"/>
                  </a:lnTo>
                  <a:lnTo>
                    <a:pt x="207" y="378"/>
                  </a:lnTo>
                  <a:lnTo>
                    <a:pt x="196" y="384"/>
                  </a:lnTo>
                  <a:lnTo>
                    <a:pt x="178" y="367"/>
                  </a:lnTo>
                  <a:lnTo>
                    <a:pt x="155" y="354"/>
                  </a:lnTo>
                  <a:lnTo>
                    <a:pt x="132" y="343"/>
                  </a:lnTo>
                  <a:lnTo>
                    <a:pt x="115" y="338"/>
                  </a:lnTo>
                  <a:lnTo>
                    <a:pt x="86" y="332"/>
                  </a:lnTo>
                  <a:lnTo>
                    <a:pt x="63" y="332"/>
                  </a:lnTo>
                  <a:lnTo>
                    <a:pt x="34" y="332"/>
                  </a:lnTo>
                  <a:lnTo>
                    <a:pt x="0" y="338"/>
                  </a:lnTo>
                  <a:lnTo>
                    <a:pt x="5" y="314"/>
                  </a:lnTo>
                  <a:lnTo>
                    <a:pt x="17" y="292"/>
                  </a:lnTo>
                  <a:lnTo>
                    <a:pt x="17" y="267"/>
                  </a:lnTo>
                  <a:lnTo>
                    <a:pt x="17" y="238"/>
                  </a:lnTo>
                  <a:lnTo>
                    <a:pt x="17" y="210"/>
                  </a:lnTo>
                  <a:lnTo>
                    <a:pt x="17" y="181"/>
                  </a:lnTo>
                  <a:lnTo>
                    <a:pt x="17" y="157"/>
                  </a:lnTo>
                  <a:lnTo>
                    <a:pt x="17" y="122"/>
                  </a:lnTo>
                  <a:lnTo>
                    <a:pt x="23" y="117"/>
                  </a:lnTo>
                  <a:lnTo>
                    <a:pt x="34" y="100"/>
                  </a:lnTo>
                  <a:lnTo>
                    <a:pt x="34" y="94"/>
                  </a:lnTo>
                  <a:lnTo>
                    <a:pt x="46" y="81"/>
                  </a:lnTo>
                  <a:lnTo>
                    <a:pt x="51" y="76"/>
                  </a:lnTo>
                  <a:lnTo>
                    <a:pt x="63" y="65"/>
                  </a:lnTo>
                  <a:lnTo>
                    <a:pt x="69" y="53"/>
                  </a:lnTo>
                  <a:lnTo>
                    <a:pt x="92" y="35"/>
                  </a:lnTo>
                  <a:lnTo>
                    <a:pt x="121" y="19"/>
                  </a:lnTo>
                  <a:lnTo>
                    <a:pt x="132" y="13"/>
                  </a:lnTo>
                  <a:lnTo>
                    <a:pt x="149" y="6"/>
                  </a:lnTo>
                  <a:lnTo>
                    <a:pt x="167" y="0"/>
                  </a:lnTo>
                  <a:lnTo>
                    <a:pt x="189" y="0"/>
                  </a:lnTo>
                  <a:lnTo>
                    <a:pt x="207" y="6"/>
                  </a:lnTo>
                  <a:lnTo>
                    <a:pt x="224" y="13"/>
                  </a:lnTo>
                  <a:lnTo>
                    <a:pt x="242" y="19"/>
                  </a:lnTo>
                  <a:lnTo>
                    <a:pt x="253" y="24"/>
                  </a:lnTo>
                  <a:lnTo>
                    <a:pt x="271" y="35"/>
                  </a:lnTo>
                  <a:lnTo>
                    <a:pt x="282" y="53"/>
                  </a:lnTo>
                  <a:lnTo>
                    <a:pt x="288" y="71"/>
                  </a:lnTo>
                  <a:lnTo>
                    <a:pt x="299" y="87"/>
                  </a:lnTo>
                  <a:lnTo>
                    <a:pt x="305" y="105"/>
                  </a:lnTo>
                  <a:lnTo>
                    <a:pt x="305" y="122"/>
                  </a:lnTo>
                  <a:lnTo>
                    <a:pt x="311" y="146"/>
                  </a:lnTo>
                  <a:lnTo>
                    <a:pt x="311" y="163"/>
                  </a:lnTo>
                  <a:lnTo>
                    <a:pt x="311" y="181"/>
                  </a:lnTo>
                  <a:lnTo>
                    <a:pt x="305" y="198"/>
                  </a:lnTo>
                  <a:close/>
                </a:path>
              </a:pathLst>
            </a:custGeom>
            <a:solidFill>
              <a:srgbClr val="FF9900"/>
            </a:solidFill>
            <a:ln w="9525">
              <a:noFill/>
              <a:round/>
              <a:headEnd/>
              <a:tailEnd/>
            </a:ln>
          </p:spPr>
          <p:txBody>
            <a:bodyPr/>
            <a:lstStyle/>
            <a:p>
              <a:endParaRPr lang="en-US"/>
            </a:p>
          </p:txBody>
        </p:sp>
        <p:sp>
          <p:nvSpPr>
            <p:cNvPr id="105" name="Freeform 181"/>
            <p:cNvSpPr>
              <a:spLocks/>
            </p:cNvSpPr>
            <p:nvPr/>
          </p:nvSpPr>
          <p:spPr bwMode="auto">
            <a:xfrm>
              <a:off x="5083" y="2756"/>
              <a:ext cx="119" cy="187"/>
            </a:xfrm>
            <a:custGeom>
              <a:avLst/>
              <a:gdLst>
                <a:gd name="T0" fmla="*/ 4 w 357"/>
                <a:gd name="T1" fmla="*/ 19 h 562"/>
                <a:gd name="T2" fmla="*/ 3 w 357"/>
                <a:gd name="T3" fmla="*/ 20 h 562"/>
                <a:gd name="T4" fmla="*/ 3 w 357"/>
                <a:gd name="T5" fmla="*/ 20 h 562"/>
                <a:gd name="T6" fmla="*/ 3 w 357"/>
                <a:gd name="T7" fmla="*/ 21 h 562"/>
                <a:gd name="T8" fmla="*/ 3 w 357"/>
                <a:gd name="T9" fmla="*/ 21 h 562"/>
                <a:gd name="T10" fmla="*/ 2 w 357"/>
                <a:gd name="T11" fmla="*/ 21 h 562"/>
                <a:gd name="T12" fmla="*/ 2 w 357"/>
                <a:gd name="T13" fmla="*/ 21 h 562"/>
                <a:gd name="T14" fmla="*/ 2 w 357"/>
                <a:gd name="T15" fmla="*/ 20 h 562"/>
                <a:gd name="T16" fmla="*/ 2 w 357"/>
                <a:gd name="T17" fmla="*/ 20 h 562"/>
                <a:gd name="T18" fmla="*/ 2 w 357"/>
                <a:gd name="T19" fmla="*/ 18 h 562"/>
                <a:gd name="T20" fmla="*/ 2 w 357"/>
                <a:gd name="T21" fmla="*/ 17 h 562"/>
                <a:gd name="T22" fmla="*/ 1 w 357"/>
                <a:gd name="T23" fmla="*/ 15 h 562"/>
                <a:gd name="T24" fmla="*/ 1 w 357"/>
                <a:gd name="T25" fmla="*/ 14 h 562"/>
                <a:gd name="T26" fmla="*/ 1 w 357"/>
                <a:gd name="T27" fmla="*/ 13 h 562"/>
                <a:gd name="T28" fmla="*/ 1 w 357"/>
                <a:gd name="T29" fmla="*/ 12 h 562"/>
                <a:gd name="T30" fmla="*/ 0 w 357"/>
                <a:gd name="T31" fmla="*/ 12 h 562"/>
                <a:gd name="T32" fmla="*/ 0 w 357"/>
                <a:gd name="T33" fmla="*/ 11 h 562"/>
                <a:gd name="T34" fmla="*/ 0 w 357"/>
                <a:gd name="T35" fmla="*/ 10 h 562"/>
                <a:gd name="T36" fmla="*/ 0 w 357"/>
                <a:gd name="T37" fmla="*/ 9 h 562"/>
                <a:gd name="T38" fmla="*/ 0 w 357"/>
                <a:gd name="T39" fmla="*/ 9 h 562"/>
                <a:gd name="T40" fmla="*/ 0 w 357"/>
                <a:gd name="T41" fmla="*/ 8 h 562"/>
                <a:gd name="T42" fmla="*/ 1 w 357"/>
                <a:gd name="T43" fmla="*/ 7 h 562"/>
                <a:gd name="T44" fmla="*/ 1 w 357"/>
                <a:gd name="T45" fmla="*/ 6 h 562"/>
                <a:gd name="T46" fmla="*/ 1 w 357"/>
                <a:gd name="T47" fmla="*/ 5 h 562"/>
                <a:gd name="T48" fmla="*/ 2 w 357"/>
                <a:gd name="T49" fmla="*/ 4 h 562"/>
                <a:gd name="T50" fmla="*/ 3 w 357"/>
                <a:gd name="T51" fmla="*/ 3 h 562"/>
                <a:gd name="T52" fmla="*/ 3 w 357"/>
                <a:gd name="T53" fmla="*/ 3 h 562"/>
                <a:gd name="T54" fmla="*/ 4 w 357"/>
                <a:gd name="T55" fmla="*/ 2 h 562"/>
                <a:gd name="T56" fmla="*/ 4 w 357"/>
                <a:gd name="T57" fmla="*/ 1 h 562"/>
                <a:gd name="T58" fmla="*/ 5 w 357"/>
                <a:gd name="T59" fmla="*/ 1 h 562"/>
                <a:gd name="T60" fmla="*/ 6 w 357"/>
                <a:gd name="T61" fmla="*/ 0 h 562"/>
                <a:gd name="T62" fmla="*/ 7 w 357"/>
                <a:gd name="T63" fmla="*/ 0 h 562"/>
                <a:gd name="T64" fmla="*/ 8 w 357"/>
                <a:gd name="T65" fmla="*/ 0 h 562"/>
                <a:gd name="T66" fmla="*/ 9 w 357"/>
                <a:gd name="T67" fmla="*/ 0 h 562"/>
                <a:gd name="T68" fmla="*/ 9 w 357"/>
                <a:gd name="T69" fmla="*/ 0 h 562"/>
                <a:gd name="T70" fmla="*/ 10 w 357"/>
                <a:gd name="T71" fmla="*/ 1 h 562"/>
                <a:gd name="T72" fmla="*/ 12 w 357"/>
                <a:gd name="T73" fmla="*/ 2 h 562"/>
                <a:gd name="T74" fmla="*/ 12 w 357"/>
                <a:gd name="T75" fmla="*/ 3 h 562"/>
                <a:gd name="T76" fmla="*/ 13 w 357"/>
                <a:gd name="T77" fmla="*/ 4 h 562"/>
                <a:gd name="T78" fmla="*/ 13 w 357"/>
                <a:gd name="T79" fmla="*/ 5 h 562"/>
                <a:gd name="T80" fmla="*/ 13 w 357"/>
                <a:gd name="T81" fmla="*/ 6 h 562"/>
                <a:gd name="T82" fmla="*/ 13 w 357"/>
                <a:gd name="T83" fmla="*/ 8 h 562"/>
                <a:gd name="T84" fmla="*/ 13 w 357"/>
                <a:gd name="T85" fmla="*/ 9 h 562"/>
                <a:gd name="T86" fmla="*/ 12 w 357"/>
                <a:gd name="T87" fmla="*/ 11 h 562"/>
                <a:gd name="T88" fmla="*/ 11 w 357"/>
                <a:gd name="T89" fmla="*/ 12 h 562"/>
                <a:gd name="T90" fmla="*/ 10 w 357"/>
                <a:gd name="T91" fmla="*/ 14 h 562"/>
                <a:gd name="T92" fmla="*/ 8 w 357"/>
                <a:gd name="T93" fmla="*/ 15 h 562"/>
                <a:gd name="T94" fmla="*/ 7 w 357"/>
                <a:gd name="T95" fmla="*/ 16 h 562"/>
                <a:gd name="T96" fmla="*/ 6 w 357"/>
                <a:gd name="T97" fmla="*/ 17 h 562"/>
                <a:gd name="T98" fmla="*/ 5 w 357"/>
                <a:gd name="T99" fmla="*/ 18 h 562"/>
                <a:gd name="T100" fmla="*/ 4 w 357"/>
                <a:gd name="T101" fmla="*/ 19 h 56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7"/>
                <a:gd name="T154" fmla="*/ 0 h 562"/>
                <a:gd name="T155" fmla="*/ 357 w 357"/>
                <a:gd name="T156" fmla="*/ 562 h 56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7" h="562">
                  <a:moveTo>
                    <a:pt x="103" y="521"/>
                  </a:moveTo>
                  <a:lnTo>
                    <a:pt x="92" y="540"/>
                  </a:lnTo>
                  <a:lnTo>
                    <a:pt x="86" y="550"/>
                  </a:lnTo>
                  <a:lnTo>
                    <a:pt x="75" y="556"/>
                  </a:lnTo>
                  <a:lnTo>
                    <a:pt x="69" y="562"/>
                  </a:lnTo>
                  <a:lnTo>
                    <a:pt x="62" y="562"/>
                  </a:lnTo>
                  <a:lnTo>
                    <a:pt x="57" y="562"/>
                  </a:lnTo>
                  <a:lnTo>
                    <a:pt x="57" y="550"/>
                  </a:lnTo>
                  <a:lnTo>
                    <a:pt x="57" y="540"/>
                  </a:lnTo>
                  <a:lnTo>
                    <a:pt x="52" y="487"/>
                  </a:lnTo>
                  <a:lnTo>
                    <a:pt x="46" y="452"/>
                  </a:lnTo>
                  <a:lnTo>
                    <a:pt x="40" y="416"/>
                  </a:lnTo>
                  <a:lnTo>
                    <a:pt x="34" y="388"/>
                  </a:lnTo>
                  <a:lnTo>
                    <a:pt x="29" y="359"/>
                  </a:lnTo>
                  <a:lnTo>
                    <a:pt x="16" y="335"/>
                  </a:lnTo>
                  <a:lnTo>
                    <a:pt x="11" y="319"/>
                  </a:lnTo>
                  <a:lnTo>
                    <a:pt x="0" y="295"/>
                  </a:lnTo>
                  <a:lnTo>
                    <a:pt x="0" y="278"/>
                  </a:lnTo>
                  <a:lnTo>
                    <a:pt x="0" y="254"/>
                  </a:lnTo>
                  <a:lnTo>
                    <a:pt x="5" y="232"/>
                  </a:lnTo>
                  <a:lnTo>
                    <a:pt x="11" y="208"/>
                  </a:lnTo>
                  <a:lnTo>
                    <a:pt x="16" y="185"/>
                  </a:lnTo>
                  <a:lnTo>
                    <a:pt x="29" y="156"/>
                  </a:lnTo>
                  <a:lnTo>
                    <a:pt x="40" y="133"/>
                  </a:lnTo>
                  <a:lnTo>
                    <a:pt x="57" y="110"/>
                  </a:lnTo>
                  <a:lnTo>
                    <a:pt x="69" y="92"/>
                  </a:lnTo>
                  <a:lnTo>
                    <a:pt x="80" y="68"/>
                  </a:lnTo>
                  <a:lnTo>
                    <a:pt x="98" y="52"/>
                  </a:lnTo>
                  <a:lnTo>
                    <a:pt x="121" y="34"/>
                  </a:lnTo>
                  <a:lnTo>
                    <a:pt x="138" y="22"/>
                  </a:lnTo>
                  <a:lnTo>
                    <a:pt x="154" y="11"/>
                  </a:lnTo>
                  <a:lnTo>
                    <a:pt x="178" y="0"/>
                  </a:lnTo>
                  <a:lnTo>
                    <a:pt x="207" y="0"/>
                  </a:lnTo>
                  <a:lnTo>
                    <a:pt x="230" y="0"/>
                  </a:lnTo>
                  <a:lnTo>
                    <a:pt x="253" y="11"/>
                  </a:lnTo>
                  <a:lnTo>
                    <a:pt x="276" y="16"/>
                  </a:lnTo>
                  <a:lnTo>
                    <a:pt x="311" y="46"/>
                  </a:lnTo>
                  <a:lnTo>
                    <a:pt x="328" y="75"/>
                  </a:lnTo>
                  <a:lnTo>
                    <a:pt x="340" y="103"/>
                  </a:lnTo>
                  <a:lnTo>
                    <a:pt x="351" y="133"/>
                  </a:lnTo>
                  <a:lnTo>
                    <a:pt x="357" y="162"/>
                  </a:lnTo>
                  <a:lnTo>
                    <a:pt x="357" y="208"/>
                  </a:lnTo>
                  <a:lnTo>
                    <a:pt x="346" y="248"/>
                  </a:lnTo>
                  <a:lnTo>
                    <a:pt x="322" y="295"/>
                  </a:lnTo>
                  <a:lnTo>
                    <a:pt x="294" y="335"/>
                  </a:lnTo>
                  <a:lnTo>
                    <a:pt x="259" y="370"/>
                  </a:lnTo>
                  <a:lnTo>
                    <a:pt x="224" y="406"/>
                  </a:lnTo>
                  <a:lnTo>
                    <a:pt x="190" y="435"/>
                  </a:lnTo>
                  <a:lnTo>
                    <a:pt x="154" y="464"/>
                  </a:lnTo>
                  <a:lnTo>
                    <a:pt x="127" y="492"/>
                  </a:lnTo>
                  <a:lnTo>
                    <a:pt x="103" y="521"/>
                  </a:lnTo>
                  <a:close/>
                </a:path>
              </a:pathLst>
            </a:custGeom>
            <a:solidFill>
              <a:srgbClr val="FF9900"/>
            </a:solidFill>
            <a:ln w="9525">
              <a:noFill/>
              <a:round/>
              <a:headEnd/>
              <a:tailEnd/>
            </a:ln>
          </p:spPr>
          <p:txBody>
            <a:bodyPr/>
            <a:lstStyle/>
            <a:p>
              <a:endParaRPr lang="en-US"/>
            </a:p>
          </p:txBody>
        </p:sp>
        <p:sp>
          <p:nvSpPr>
            <p:cNvPr id="106" name="Freeform 182"/>
            <p:cNvSpPr>
              <a:spLocks/>
            </p:cNvSpPr>
            <p:nvPr/>
          </p:nvSpPr>
          <p:spPr bwMode="auto">
            <a:xfrm>
              <a:off x="4978" y="2854"/>
              <a:ext cx="109" cy="134"/>
            </a:xfrm>
            <a:custGeom>
              <a:avLst/>
              <a:gdLst>
                <a:gd name="T0" fmla="*/ 12 w 328"/>
                <a:gd name="T1" fmla="*/ 11 h 401"/>
                <a:gd name="T2" fmla="*/ 12 w 328"/>
                <a:gd name="T3" fmla="*/ 11 h 401"/>
                <a:gd name="T4" fmla="*/ 12 w 328"/>
                <a:gd name="T5" fmla="*/ 12 h 401"/>
                <a:gd name="T6" fmla="*/ 11 w 328"/>
                <a:gd name="T7" fmla="*/ 12 h 401"/>
                <a:gd name="T8" fmla="*/ 11 w 328"/>
                <a:gd name="T9" fmla="*/ 13 h 401"/>
                <a:gd name="T10" fmla="*/ 11 w 328"/>
                <a:gd name="T11" fmla="*/ 13 h 401"/>
                <a:gd name="T12" fmla="*/ 9 w 328"/>
                <a:gd name="T13" fmla="*/ 13 h 401"/>
                <a:gd name="T14" fmla="*/ 8 w 328"/>
                <a:gd name="T15" fmla="*/ 13 h 401"/>
                <a:gd name="T16" fmla="*/ 7 w 328"/>
                <a:gd name="T17" fmla="*/ 13 h 401"/>
                <a:gd name="T18" fmla="*/ 6 w 328"/>
                <a:gd name="T19" fmla="*/ 13 h 401"/>
                <a:gd name="T20" fmla="*/ 5 w 328"/>
                <a:gd name="T21" fmla="*/ 14 h 401"/>
                <a:gd name="T22" fmla="*/ 4 w 328"/>
                <a:gd name="T23" fmla="*/ 14 h 401"/>
                <a:gd name="T24" fmla="*/ 3 w 328"/>
                <a:gd name="T25" fmla="*/ 14 h 401"/>
                <a:gd name="T26" fmla="*/ 2 w 328"/>
                <a:gd name="T27" fmla="*/ 15 h 401"/>
                <a:gd name="T28" fmla="*/ 1 w 328"/>
                <a:gd name="T29" fmla="*/ 14 h 401"/>
                <a:gd name="T30" fmla="*/ 1 w 328"/>
                <a:gd name="T31" fmla="*/ 14 h 401"/>
                <a:gd name="T32" fmla="*/ 1 w 328"/>
                <a:gd name="T33" fmla="*/ 13 h 401"/>
                <a:gd name="T34" fmla="*/ 0 w 328"/>
                <a:gd name="T35" fmla="*/ 12 h 401"/>
                <a:gd name="T36" fmla="*/ 0 w 328"/>
                <a:gd name="T37" fmla="*/ 11 h 401"/>
                <a:gd name="T38" fmla="*/ 0 w 328"/>
                <a:gd name="T39" fmla="*/ 10 h 401"/>
                <a:gd name="T40" fmla="*/ 0 w 328"/>
                <a:gd name="T41" fmla="*/ 9 h 401"/>
                <a:gd name="T42" fmla="*/ 0 w 328"/>
                <a:gd name="T43" fmla="*/ 8 h 401"/>
                <a:gd name="T44" fmla="*/ 0 w 328"/>
                <a:gd name="T45" fmla="*/ 7 h 401"/>
                <a:gd name="T46" fmla="*/ 1 w 328"/>
                <a:gd name="T47" fmla="*/ 6 h 401"/>
                <a:gd name="T48" fmla="*/ 1 w 328"/>
                <a:gd name="T49" fmla="*/ 5 h 401"/>
                <a:gd name="T50" fmla="*/ 1 w 328"/>
                <a:gd name="T51" fmla="*/ 4 h 401"/>
                <a:gd name="T52" fmla="*/ 2 w 328"/>
                <a:gd name="T53" fmla="*/ 4 h 401"/>
                <a:gd name="T54" fmla="*/ 3 w 328"/>
                <a:gd name="T55" fmla="*/ 3 h 401"/>
                <a:gd name="T56" fmla="*/ 3 w 328"/>
                <a:gd name="T57" fmla="*/ 2 h 401"/>
                <a:gd name="T58" fmla="*/ 4 w 328"/>
                <a:gd name="T59" fmla="*/ 1 h 401"/>
                <a:gd name="T60" fmla="*/ 5 w 328"/>
                <a:gd name="T61" fmla="*/ 1 h 401"/>
                <a:gd name="T62" fmla="*/ 6 w 328"/>
                <a:gd name="T63" fmla="*/ 0 h 401"/>
                <a:gd name="T64" fmla="*/ 6 w 328"/>
                <a:gd name="T65" fmla="*/ 0 h 401"/>
                <a:gd name="T66" fmla="*/ 7 w 328"/>
                <a:gd name="T67" fmla="*/ 0 h 401"/>
                <a:gd name="T68" fmla="*/ 8 w 328"/>
                <a:gd name="T69" fmla="*/ 0 h 401"/>
                <a:gd name="T70" fmla="*/ 9 w 328"/>
                <a:gd name="T71" fmla="*/ 0 h 401"/>
                <a:gd name="T72" fmla="*/ 10 w 328"/>
                <a:gd name="T73" fmla="*/ 0 h 401"/>
                <a:gd name="T74" fmla="*/ 10 w 328"/>
                <a:gd name="T75" fmla="*/ 1 h 401"/>
                <a:gd name="T76" fmla="*/ 11 w 328"/>
                <a:gd name="T77" fmla="*/ 1 h 401"/>
                <a:gd name="T78" fmla="*/ 11 w 328"/>
                <a:gd name="T79" fmla="*/ 2 h 401"/>
                <a:gd name="T80" fmla="*/ 11 w 328"/>
                <a:gd name="T81" fmla="*/ 3 h 401"/>
                <a:gd name="T82" fmla="*/ 11 w 328"/>
                <a:gd name="T83" fmla="*/ 4 h 401"/>
                <a:gd name="T84" fmla="*/ 12 w 328"/>
                <a:gd name="T85" fmla="*/ 5 h 401"/>
                <a:gd name="T86" fmla="*/ 12 w 328"/>
                <a:gd name="T87" fmla="*/ 6 h 401"/>
                <a:gd name="T88" fmla="*/ 12 w 328"/>
                <a:gd name="T89" fmla="*/ 8 h 401"/>
                <a:gd name="T90" fmla="*/ 12 w 328"/>
                <a:gd name="T91" fmla="*/ 9 h 401"/>
                <a:gd name="T92" fmla="*/ 12 w 328"/>
                <a:gd name="T93" fmla="*/ 11 h 4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8"/>
                <a:gd name="T142" fmla="*/ 0 h 401"/>
                <a:gd name="T143" fmla="*/ 328 w 328"/>
                <a:gd name="T144" fmla="*/ 401 h 40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8" h="401">
                  <a:moveTo>
                    <a:pt x="322" y="285"/>
                  </a:moveTo>
                  <a:lnTo>
                    <a:pt x="322" y="307"/>
                  </a:lnTo>
                  <a:lnTo>
                    <a:pt x="317" y="320"/>
                  </a:lnTo>
                  <a:lnTo>
                    <a:pt x="311" y="332"/>
                  </a:lnTo>
                  <a:lnTo>
                    <a:pt x="299" y="337"/>
                  </a:lnTo>
                  <a:lnTo>
                    <a:pt x="287" y="342"/>
                  </a:lnTo>
                  <a:lnTo>
                    <a:pt x="253" y="342"/>
                  </a:lnTo>
                  <a:lnTo>
                    <a:pt x="219" y="348"/>
                  </a:lnTo>
                  <a:lnTo>
                    <a:pt x="190" y="348"/>
                  </a:lnTo>
                  <a:lnTo>
                    <a:pt x="161" y="361"/>
                  </a:lnTo>
                  <a:lnTo>
                    <a:pt x="132" y="366"/>
                  </a:lnTo>
                  <a:lnTo>
                    <a:pt x="103" y="378"/>
                  </a:lnTo>
                  <a:lnTo>
                    <a:pt x="80" y="388"/>
                  </a:lnTo>
                  <a:lnTo>
                    <a:pt x="57" y="401"/>
                  </a:lnTo>
                  <a:lnTo>
                    <a:pt x="40" y="388"/>
                  </a:lnTo>
                  <a:lnTo>
                    <a:pt x="28" y="378"/>
                  </a:lnTo>
                  <a:lnTo>
                    <a:pt x="16" y="361"/>
                  </a:lnTo>
                  <a:lnTo>
                    <a:pt x="5" y="332"/>
                  </a:lnTo>
                  <a:lnTo>
                    <a:pt x="0" y="307"/>
                  </a:lnTo>
                  <a:lnTo>
                    <a:pt x="0" y="279"/>
                  </a:lnTo>
                  <a:lnTo>
                    <a:pt x="0" y="255"/>
                  </a:lnTo>
                  <a:lnTo>
                    <a:pt x="0" y="221"/>
                  </a:lnTo>
                  <a:lnTo>
                    <a:pt x="5" y="197"/>
                  </a:lnTo>
                  <a:lnTo>
                    <a:pt x="16" y="169"/>
                  </a:lnTo>
                  <a:lnTo>
                    <a:pt x="22" y="145"/>
                  </a:lnTo>
                  <a:lnTo>
                    <a:pt x="40" y="116"/>
                  </a:lnTo>
                  <a:lnTo>
                    <a:pt x="52" y="99"/>
                  </a:lnTo>
                  <a:lnTo>
                    <a:pt x="68" y="75"/>
                  </a:lnTo>
                  <a:lnTo>
                    <a:pt x="86" y="53"/>
                  </a:lnTo>
                  <a:lnTo>
                    <a:pt x="108" y="34"/>
                  </a:lnTo>
                  <a:lnTo>
                    <a:pt x="132" y="24"/>
                  </a:lnTo>
                  <a:lnTo>
                    <a:pt x="149" y="12"/>
                  </a:lnTo>
                  <a:lnTo>
                    <a:pt x="173" y="5"/>
                  </a:lnTo>
                  <a:lnTo>
                    <a:pt x="195" y="0"/>
                  </a:lnTo>
                  <a:lnTo>
                    <a:pt x="219" y="0"/>
                  </a:lnTo>
                  <a:lnTo>
                    <a:pt x="236" y="0"/>
                  </a:lnTo>
                  <a:lnTo>
                    <a:pt x="259" y="5"/>
                  </a:lnTo>
                  <a:lnTo>
                    <a:pt x="271" y="18"/>
                  </a:lnTo>
                  <a:lnTo>
                    <a:pt x="287" y="34"/>
                  </a:lnTo>
                  <a:lnTo>
                    <a:pt x="299" y="59"/>
                  </a:lnTo>
                  <a:lnTo>
                    <a:pt x="305" y="81"/>
                  </a:lnTo>
                  <a:lnTo>
                    <a:pt x="311" y="111"/>
                  </a:lnTo>
                  <a:lnTo>
                    <a:pt x="317" y="134"/>
                  </a:lnTo>
                  <a:lnTo>
                    <a:pt x="322" y="174"/>
                  </a:lnTo>
                  <a:lnTo>
                    <a:pt x="328" y="215"/>
                  </a:lnTo>
                  <a:lnTo>
                    <a:pt x="328" y="250"/>
                  </a:lnTo>
                  <a:lnTo>
                    <a:pt x="322" y="285"/>
                  </a:lnTo>
                  <a:close/>
                </a:path>
              </a:pathLst>
            </a:custGeom>
            <a:solidFill>
              <a:srgbClr val="FF9900"/>
            </a:solidFill>
            <a:ln w="9525">
              <a:noFill/>
              <a:round/>
              <a:headEnd/>
              <a:tailEnd/>
            </a:ln>
          </p:spPr>
          <p:txBody>
            <a:bodyPr/>
            <a:lstStyle/>
            <a:p>
              <a:endParaRPr lang="en-US"/>
            </a:p>
          </p:txBody>
        </p:sp>
        <p:sp>
          <p:nvSpPr>
            <p:cNvPr id="107" name="Freeform 183"/>
            <p:cNvSpPr>
              <a:spLocks/>
            </p:cNvSpPr>
            <p:nvPr/>
          </p:nvSpPr>
          <p:spPr bwMode="auto">
            <a:xfrm>
              <a:off x="5124" y="2872"/>
              <a:ext cx="142" cy="156"/>
            </a:xfrm>
            <a:custGeom>
              <a:avLst/>
              <a:gdLst>
                <a:gd name="T0" fmla="*/ 13 w 426"/>
                <a:gd name="T1" fmla="*/ 14 h 470"/>
                <a:gd name="T2" fmla="*/ 12 w 426"/>
                <a:gd name="T3" fmla="*/ 15 h 470"/>
                <a:gd name="T4" fmla="*/ 11 w 426"/>
                <a:gd name="T5" fmla="*/ 16 h 470"/>
                <a:gd name="T6" fmla="*/ 10 w 426"/>
                <a:gd name="T7" fmla="*/ 17 h 470"/>
                <a:gd name="T8" fmla="*/ 9 w 426"/>
                <a:gd name="T9" fmla="*/ 17 h 470"/>
                <a:gd name="T10" fmla="*/ 7 w 426"/>
                <a:gd name="T11" fmla="*/ 17 h 470"/>
                <a:gd name="T12" fmla="*/ 6 w 426"/>
                <a:gd name="T13" fmla="*/ 17 h 470"/>
                <a:gd name="T14" fmla="*/ 5 w 426"/>
                <a:gd name="T15" fmla="*/ 17 h 470"/>
                <a:gd name="T16" fmla="*/ 4 w 426"/>
                <a:gd name="T17" fmla="*/ 17 h 470"/>
                <a:gd name="T18" fmla="*/ 3 w 426"/>
                <a:gd name="T19" fmla="*/ 17 h 470"/>
                <a:gd name="T20" fmla="*/ 2 w 426"/>
                <a:gd name="T21" fmla="*/ 16 h 470"/>
                <a:gd name="T22" fmla="*/ 1 w 426"/>
                <a:gd name="T23" fmla="*/ 16 h 470"/>
                <a:gd name="T24" fmla="*/ 1 w 426"/>
                <a:gd name="T25" fmla="*/ 15 h 470"/>
                <a:gd name="T26" fmla="*/ 0 w 426"/>
                <a:gd name="T27" fmla="*/ 15 h 470"/>
                <a:gd name="T28" fmla="*/ 0 w 426"/>
                <a:gd name="T29" fmla="*/ 14 h 470"/>
                <a:gd name="T30" fmla="*/ 0 w 426"/>
                <a:gd name="T31" fmla="*/ 14 h 470"/>
                <a:gd name="T32" fmla="*/ 0 w 426"/>
                <a:gd name="T33" fmla="*/ 13 h 470"/>
                <a:gd name="T34" fmla="*/ 0 w 426"/>
                <a:gd name="T35" fmla="*/ 12 h 470"/>
                <a:gd name="T36" fmla="*/ 0 w 426"/>
                <a:gd name="T37" fmla="*/ 12 h 470"/>
                <a:gd name="T38" fmla="*/ 0 w 426"/>
                <a:gd name="T39" fmla="*/ 11 h 470"/>
                <a:gd name="T40" fmla="*/ 1 w 426"/>
                <a:gd name="T41" fmla="*/ 9 h 470"/>
                <a:gd name="T42" fmla="*/ 1 w 426"/>
                <a:gd name="T43" fmla="*/ 7 h 470"/>
                <a:gd name="T44" fmla="*/ 2 w 426"/>
                <a:gd name="T45" fmla="*/ 6 h 470"/>
                <a:gd name="T46" fmla="*/ 3 w 426"/>
                <a:gd name="T47" fmla="*/ 4 h 470"/>
                <a:gd name="T48" fmla="*/ 5 w 426"/>
                <a:gd name="T49" fmla="*/ 3 h 470"/>
                <a:gd name="T50" fmla="*/ 6 w 426"/>
                <a:gd name="T51" fmla="*/ 2 h 470"/>
                <a:gd name="T52" fmla="*/ 8 w 426"/>
                <a:gd name="T53" fmla="*/ 1 h 470"/>
                <a:gd name="T54" fmla="*/ 9 w 426"/>
                <a:gd name="T55" fmla="*/ 0 h 470"/>
                <a:gd name="T56" fmla="*/ 10 w 426"/>
                <a:gd name="T57" fmla="*/ 0 h 470"/>
                <a:gd name="T58" fmla="*/ 11 w 426"/>
                <a:gd name="T59" fmla="*/ 0 h 470"/>
                <a:gd name="T60" fmla="*/ 12 w 426"/>
                <a:gd name="T61" fmla="*/ 0 h 470"/>
                <a:gd name="T62" fmla="*/ 13 w 426"/>
                <a:gd name="T63" fmla="*/ 0 h 470"/>
                <a:gd name="T64" fmla="*/ 13 w 426"/>
                <a:gd name="T65" fmla="*/ 0 h 470"/>
                <a:gd name="T66" fmla="*/ 14 w 426"/>
                <a:gd name="T67" fmla="*/ 1 h 470"/>
                <a:gd name="T68" fmla="*/ 14 w 426"/>
                <a:gd name="T69" fmla="*/ 1 h 470"/>
                <a:gd name="T70" fmla="*/ 15 w 426"/>
                <a:gd name="T71" fmla="*/ 2 h 470"/>
                <a:gd name="T72" fmla="*/ 15 w 426"/>
                <a:gd name="T73" fmla="*/ 3 h 470"/>
                <a:gd name="T74" fmla="*/ 16 w 426"/>
                <a:gd name="T75" fmla="*/ 4 h 470"/>
                <a:gd name="T76" fmla="*/ 16 w 426"/>
                <a:gd name="T77" fmla="*/ 5 h 470"/>
                <a:gd name="T78" fmla="*/ 16 w 426"/>
                <a:gd name="T79" fmla="*/ 7 h 470"/>
                <a:gd name="T80" fmla="*/ 15 w 426"/>
                <a:gd name="T81" fmla="*/ 9 h 470"/>
                <a:gd name="T82" fmla="*/ 15 w 426"/>
                <a:gd name="T83" fmla="*/ 10 h 470"/>
                <a:gd name="T84" fmla="*/ 14 w 426"/>
                <a:gd name="T85" fmla="*/ 12 h 470"/>
                <a:gd name="T86" fmla="*/ 14 w 426"/>
                <a:gd name="T87" fmla="*/ 13 h 470"/>
                <a:gd name="T88" fmla="*/ 13 w 426"/>
                <a:gd name="T89" fmla="*/ 14 h 4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6"/>
                <a:gd name="T136" fmla="*/ 0 h 470"/>
                <a:gd name="T137" fmla="*/ 426 w 426"/>
                <a:gd name="T138" fmla="*/ 470 h 4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6" h="470">
                  <a:moveTo>
                    <a:pt x="351" y="389"/>
                  </a:moveTo>
                  <a:lnTo>
                    <a:pt x="328" y="412"/>
                  </a:lnTo>
                  <a:lnTo>
                    <a:pt x="299" y="435"/>
                  </a:lnTo>
                  <a:lnTo>
                    <a:pt x="271" y="452"/>
                  </a:lnTo>
                  <a:lnTo>
                    <a:pt x="242" y="464"/>
                  </a:lnTo>
                  <a:lnTo>
                    <a:pt x="201" y="470"/>
                  </a:lnTo>
                  <a:lnTo>
                    <a:pt x="161" y="470"/>
                  </a:lnTo>
                  <a:lnTo>
                    <a:pt x="127" y="464"/>
                  </a:lnTo>
                  <a:lnTo>
                    <a:pt x="98" y="459"/>
                  </a:lnTo>
                  <a:lnTo>
                    <a:pt x="74" y="452"/>
                  </a:lnTo>
                  <a:lnTo>
                    <a:pt x="52" y="441"/>
                  </a:lnTo>
                  <a:lnTo>
                    <a:pt x="33" y="429"/>
                  </a:lnTo>
                  <a:lnTo>
                    <a:pt x="17" y="417"/>
                  </a:lnTo>
                  <a:lnTo>
                    <a:pt x="11" y="400"/>
                  </a:lnTo>
                  <a:lnTo>
                    <a:pt x="6" y="389"/>
                  </a:lnTo>
                  <a:lnTo>
                    <a:pt x="6" y="371"/>
                  </a:lnTo>
                  <a:lnTo>
                    <a:pt x="0" y="354"/>
                  </a:lnTo>
                  <a:lnTo>
                    <a:pt x="0" y="335"/>
                  </a:lnTo>
                  <a:lnTo>
                    <a:pt x="0" y="319"/>
                  </a:lnTo>
                  <a:lnTo>
                    <a:pt x="6" y="295"/>
                  </a:lnTo>
                  <a:lnTo>
                    <a:pt x="17" y="249"/>
                  </a:lnTo>
                  <a:lnTo>
                    <a:pt x="33" y="202"/>
                  </a:lnTo>
                  <a:lnTo>
                    <a:pt x="63" y="162"/>
                  </a:lnTo>
                  <a:lnTo>
                    <a:pt x="92" y="116"/>
                  </a:lnTo>
                  <a:lnTo>
                    <a:pt x="127" y="81"/>
                  </a:lnTo>
                  <a:lnTo>
                    <a:pt x="161" y="52"/>
                  </a:lnTo>
                  <a:lnTo>
                    <a:pt x="207" y="28"/>
                  </a:lnTo>
                  <a:lnTo>
                    <a:pt x="253" y="11"/>
                  </a:lnTo>
                  <a:lnTo>
                    <a:pt x="271" y="6"/>
                  </a:lnTo>
                  <a:lnTo>
                    <a:pt x="294" y="0"/>
                  </a:lnTo>
                  <a:lnTo>
                    <a:pt x="311" y="0"/>
                  </a:lnTo>
                  <a:lnTo>
                    <a:pt x="340" y="0"/>
                  </a:lnTo>
                  <a:lnTo>
                    <a:pt x="357" y="11"/>
                  </a:lnTo>
                  <a:lnTo>
                    <a:pt x="374" y="17"/>
                  </a:lnTo>
                  <a:lnTo>
                    <a:pt x="391" y="28"/>
                  </a:lnTo>
                  <a:lnTo>
                    <a:pt x="403" y="46"/>
                  </a:lnTo>
                  <a:lnTo>
                    <a:pt x="415" y="68"/>
                  </a:lnTo>
                  <a:lnTo>
                    <a:pt x="421" y="98"/>
                  </a:lnTo>
                  <a:lnTo>
                    <a:pt x="426" y="139"/>
                  </a:lnTo>
                  <a:lnTo>
                    <a:pt x="421" y="192"/>
                  </a:lnTo>
                  <a:lnTo>
                    <a:pt x="415" y="238"/>
                  </a:lnTo>
                  <a:lnTo>
                    <a:pt x="403" y="279"/>
                  </a:lnTo>
                  <a:lnTo>
                    <a:pt x="386" y="313"/>
                  </a:lnTo>
                  <a:lnTo>
                    <a:pt x="369" y="354"/>
                  </a:lnTo>
                  <a:lnTo>
                    <a:pt x="351" y="389"/>
                  </a:lnTo>
                  <a:close/>
                </a:path>
              </a:pathLst>
            </a:custGeom>
            <a:solidFill>
              <a:srgbClr val="FF9900"/>
            </a:solidFill>
            <a:ln w="9525">
              <a:noFill/>
              <a:round/>
              <a:headEnd/>
              <a:tailEnd/>
            </a:ln>
          </p:spPr>
          <p:txBody>
            <a:bodyPr/>
            <a:lstStyle/>
            <a:p>
              <a:endParaRPr lang="en-US"/>
            </a:p>
          </p:txBody>
        </p:sp>
        <p:sp>
          <p:nvSpPr>
            <p:cNvPr id="108" name="Freeform 184"/>
            <p:cNvSpPr>
              <a:spLocks/>
            </p:cNvSpPr>
            <p:nvPr/>
          </p:nvSpPr>
          <p:spPr bwMode="auto">
            <a:xfrm>
              <a:off x="5264" y="2881"/>
              <a:ext cx="98" cy="153"/>
            </a:xfrm>
            <a:custGeom>
              <a:avLst/>
              <a:gdLst>
                <a:gd name="T0" fmla="*/ 10 w 293"/>
                <a:gd name="T1" fmla="*/ 14 h 459"/>
                <a:gd name="T2" fmla="*/ 10 w 293"/>
                <a:gd name="T3" fmla="*/ 15 h 459"/>
                <a:gd name="T4" fmla="*/ 9 w 293"/>
                <a:gd name="T5" fmla="*/ 16 h 459"/>
                <a:gd name="T6" fmla="*/ 9 w 293"/>
                <a:gd name="T7" fmla="*/ 16 h 459"/>
                <a:gd name="T8" fmla="*/ 8 w 293"/>
                <a:gd name="T9" fmla="*/ 17 h 459"/>
                <a:gd name="T10" fmla="*/ 7 w 293"/>
                <a:gd name="T11" fmla="*/ 17 h 459"/>
                <a:gd name="T12" fmla="*/ 7 w 293"/>
                <a:gd name="T13" fmla="*/ 17 h 459"/>
                <a:gd name="T14" fmla="*/ 6 w 293"/>
                <a:gd name="T15" fmla="*/ 17 h 459"/>
                <a:gd name="T16" fmla="*/ 6 w 293"/>
                <a:gd name="T17" fmla="*/ 17 h 459"/>
                <a:gd name="T18" fmla="*/ 5 w 293"/>
                <a:gd name="T19" fmla="*/ 17 h 459"/>
                <a:gd name="T20" fmla="*/ 4 w 293"/>
                <a:gd name="T21" fmla="*/ 17 h 459"/>
                <a:gd name="T22" fmla="*/ 3 w 293"/>
                <a:gd name="T23" fmla="*/ 16 h 459"/>
                <a:gd name="T24" fmla="*/ 3 w 293"/>
                <a:gd name="T25" fmla="*/ 16 h 459"/>
                <a:gd name="T26" fmla="*/ 2 w 293"/>
                <a:gd name="T27" fmla="*/ 15 h 459"/>
                <a:gd name="T28" fmla="*/ 1 w 293"/>
                <a:gd name="T29" fmla="*/ 15 h 459"/>
                <a:gd name="T30" fmla="*/ 0 w 293"/>
                <a:gd name="T31" fmla="*/ 14 h 459"/>
                <a:gd name="T32" fmla="*/ 0 w 293"/>
                <a:gd name="T33" fmla="*/ 13 h 459"/>
                <a:gd name="T34" fmla="*/ 1 w 293"/>
                <a:gd name="T35" fmla="*/ 12 h 459"/>
                <a:gd name="T36" fmla="*/ 1 w 293"/>
                <a:gd name="T37" fmla="*/ 11 h 459"/>
                <a:gd name="T38" fmla="*/ 1 w 293"/>
                <a:gd name="T39" fmla="*/ 9 h 459"/>
                <a:gd name="T40" fmla="*/ 1 w 293"/>
                <a:gd name="T41" fmla="*/ 9 h 459"/>
                <a:gd name="T42" fmla="*/ 2 w 293"/>
                <a:gd name="T43" fmla="*/ 8 h 459"/>
                <a:gd name="T44" fmla="*/ 2 w 293"/>
                <a:gd name="T45" fmla="*/ 6 h 459"/>
                <a:gd name="T46" fmla="*/ 2 w 293"/>
                <a:gd name="T47" fmla="*/ 5 h 459"/>
                <a:gd name="T48" fmla="*/ 2 w 293"/>
                <a:gd name="T49" fmla="*/ 5 h 459"/>
                <a:gd name="T50" fmla="*/ 2 w 293"/>
                <a:gd name="T51" fmla="*/ 4 h 459"/>
                <a:gd name="T52" fmla="*/ 2 w 293"/>
                <a:gd name="T53" fmla="*/ 3 h 459"/>
                <a:gd name="T54" fmla="*/ 2 w 293"/>
                <a:gd name="T55" fmla="*/ 2 h 459"/>
                <a:gd name="T56" fmla="*/ 1 w 293"/>
                <a:gd name="T57" fmla="*/ 2 h 459"/>
                <a:gd name="T58" fmla="*/ 2 w 293"/>
                <a:gd name="T59" fmla="*/ 1 h 459"/>
                <a:gd name="T60" fmla="*/ 2 w 293"/>
                <a:gd name="T61" fmla="*/ 1 h 459"/>
                <a:gd name="T62" fmla="*/ 2 w 293"/>
                <a:gd name="T63" fmla="*/ 1 h 459"/>
                <a:gd name="T64" fmla="*/ 2 w 293"/>
                <a:gd name="T65" fmla="*/ 0 h 459"/>
                <a:gd name="T66" fmla="*/ 2 w 293"/>
                <a:gd name="T67" fmla="*/ 0 h 459"/>
                <a:gd name="T68" fmla="*/ 3 w 293"/>
                <a:gd name="T69" fmla="*/ 0 h 459"/>
                <a:gd name="T70" fmla="*/ 3 w 293"/>
                <a:gd name="T71" fmla="*/ 0 h 459"/>
                <a:gd name="T72" fmla="*/ 4 w 293"/>
                <a:gd name="T73" fmla="*/ 0 h 459"/>
                <a:gd name="T74" fmla="*/ 4 w 293"/>
                <a:gd name="T75" fmla="*/ 0 h 459"/>
                <a:gd name="T76" fmla="*/ 5 w 293"/>
                <a:gd name="T77" fmla="*/ 0 h 459"/>
                <a:gd name="T78" fmla="*/ 6 w 293"/>
                <a:gd name="T79" fmla="*/ 0 h 459"/>
                <a:gd name="T80" fmla="*/ 6 w 293"/>
                <a:gd name="T81" fmla="*/ 1 h 459"/>
                <a:gd name="T82" fmla="*/ 7 w 293"/>
                <a:gd name="T83" fmla="*/ 1 h 459"/>
                <a:gd name="T84" fmla="*/ 8 w 293"/>
                <a:gd name="T85" fmla="*/ 2 h 459"/>
                <a:gd name="T86" fmla="*/ 9 w 293"/>
                <a:gd name="T87" fmla="*/ 3 h 459"/>
                <a:gd name="T88" fmla="*/ 9 w 293"/>
                <a:gd name="T89" fmla="*/ 4 h 459"/>
                <a:gd name="T90" fmla="*/ 10 w 293"/>
                <a:gd name="T91" fmla="*/ 5 h 459"/>
                <a:gd name="T92" fmla="*/ 11 w 293"/>
                <a:gd name="T93" fmla="*/ 6 h 459"/>
                <a:gd name="T94" fmla="*/ 11 w 293"/>
                <a:gd name="T95" fmla="*/ 7 h 459"/>
                <a:gd name="T96" fmla="*/ 11 w 293"/>
                <a:gd name="T97" fmla="*/ 8 h 459"/>
                <a:gd name="T98" fmla="*/ 11 w 293"/>
                <a:gd name="T99" fmla="*/ 9 h 459"/>
                <a:gd name="T100" fmla="*/ 11 w 293"/>
                <a:gd name="T101" fmla="*/ 11 h 459"/>
                <a:gd name="T102" fmla="*/ 11 w 293"/>
                <a:gd name="T103" fmla="*/ 11 h 459"/>
                <a:gd name="T104" fmla="*/ 11 w 293"/>
                <a:gd name="T105" fmla="*/ 12 h 459"/>
                <a:gd name="T106" fmla="*/ 10 w 293"/>
                <a:gd name="T107" fmla="*/ 13 h 459"/>
                <a:gd name="T108" fmla="*/ 10 w 293"/>
                <a:gd name="T109" fmla="*/ 14 h 4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3"/>
                <a:gd name="T166" fmla="*/ 0 h 459"/>
                <a:gd name="T167" fmla="*/ 293 w 293"/>
                <a:gd name="T168" fmla="*/ 459 h 4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3" h="459">
                  <a:moveTo>
                    <a:pt x="276" y="389"/>
                  </a:moveTo>
                  <a:lnTo>
                    <a:pt x="265" y="407"/>
                  </a:lnTo>
                  <a:lnTo>
                    <a:pt x="247" y="424"/>
                  </a:lnTo>
                  <a:lnTo>
                    <a:pt x="236" y="436"/>
                  </a:lnTo>
                  <a:lnTo>
                    <a:pt x="219" y="447"/>
                  </a:lnTo>
                  <a:lnTo>
                    <a:pt x="201" y="453"/>
                  </a:lnTo>
                  <a:lnTo>
                    <a:pt x="184" y="459"/>
                  </a:lnTo>
                  <a:lnTo>
                    <a:pt x="172" y="459"/>
                  </a:lnTo>
                  <a:lnTo>
                    <a:pt x="149" y="459"/>
                  </a:lnTo>
                  <a:lnTo>
                    <a:pt x="132" y="453"/>
                  </a:lnTo>
                  <a:lnTo>
                    <a:pt x="109" y="447"/>
                  </a:lnTo>
                  <a:lnTo>
                    <a:pt x="92" y="436"/>
                  </a:lnTo>
                  <a:lnTo>
                    <a:pt x="69" y="424"/>
                  </a:lnTo>
                  <a:lnTo>
                    <a:pt x="46" y="407"/>
                  </a:lnTo>
                  <a:lnTo>
                    <a:pt x="23" y="395"/>
                  </a:lnTo>
                  <a:lnTo>
                    <a:pt x="0" y="372"/>
                  </a:lnTo>
                  <a:lnTo>
                    <a:pt x="11" y="343"/>
                  </a:lnTo>
                  <a:lnTo>
                    <a:pt x="23" y="320"/>
                  </a:lnTo>
                  <a:lnTo>
                    <a:pt x="28" y="291"/>
                  </a:lnTo>
                  <a:lnTo>
                    <a:pt x="34" y="256"/>
                  </a:lnTo>
                  <a:lnTo>
                    <a:pt x="40" y="232"/>
                  </a:lnTo>
                  <a:lnTo>
                    <a:pt x="46" y="204"/>
                  </a:lnTo>
                  <a:lnTo>
                    <a:pt x="46" y="174"/>
                  </a:lnTo>
                  <a:lnTo>
                    <a:pt x="46" y="145"/>
                  </a:lnTo>
                  <a:lnTo>
                    <a:pt x="46" y="128"/>
                  </a:lnTo>
                  <a:lnTo>
                    <a:pt x="46" y="105"/>
                  </a:lnTo>
                  <a:lnTo>
                    <a:pt x="46" y="82"/>
                  </a:lnTo>
                  <a:lnTo>
                    <a:pt x="46" y="64"/>
                  </a:lnTo>
                  <a:lnTo>
                    <a:pt x="40" y="47"/>
                  </a:lnTo>
                  <a:lnTo>
                    <a:pt x="46" y="35"/>
                  </a:lnTo>
                  <a:lnTo>
                    <a:pt x="46" y="30"/>
                  </a:lnTo>
                  <a:lnTo>
                    <a:pt x="51" y="18"/>
                  </a:lnTo>
                  <a:lnTo>
                    <a:pt x="57" y="12"/>
                  </a:lnTo>
                  <a:lnTo>
                    <a:pt x="62" y="7"/>
                  </a:lnTo>
                  <a:lnTo>
                    <a:pt x="74" y="0"/>
                  </a:lnTo>
                  <a:lnTo>
                    <a:pt x="86" y="0"/>
                  </a:lnTo>
                  <a:lnTo>
                    <a:pt x="98" y="0"/>
                  </a:lnTo>
                  <a:lnTo>
                    <a:pt x="115" y="0"/>
                  </a:lnTo>
                  <a:lnTo>
                    <a:pt x="138" y="7"/>
                  </a:lnTo>
                  <a:lnTo>
                    <a:pt x="155" y="12"/>
                  </a:lnTo>
                  <a:lnTo>
                    <a:pt x="172" y="24"/>
                  </a:lnTo>
                  <a:lnTo>
                    <a:pt x="190" y="30"/>
                  </a:lnTo>
                  <a:lnTo>
                    <a:pt x="213" y="53"/>
                  </a:lnTo>
                  <a:lnTo>
                    <a:pt x="236" y="76"/>
                  </a:lnTo>
                  <a:lnTo>
                    <a:pt x="253" y="99"/>
                  </a:lnTo>
                  <a:lnTo>
                    <a:pt x="270" y="123"/>
                  </a:lnTo>
                  <a:lnTo>
                    <a:pt x="287" y="169"/>
                  </a:lnTo>
                  <a:lnTo>
                    <a:pt x="293" y="198"/>
                  </a:lnTo>
                  <a:lnTo>
                    <a:pt x="293" y="226"/>
                  </a:lnTo>
                  <a:lnTo>
                    <a:pt x="293" y="256"/>
                  </a:lnTo>
                  <a:lnTo>
                    <a:pt x="293" y="285"/>
                  </a:lnTo>
                  <a:lnTo>
                    <a:pt x="293" y="307"/>
                  </a:lnTo>
                  <a:lnTo>
                    <a:pt x="287" y="332"/>
                  </a:lnTo>
                  <a:lnTo>
                    <a:pt x="282" y="361"/>
                  </a:lnTo>
                  <a:lnTo>
                    <a:pt x="276" y="389"/>
                  </a:lnTo>
                  <a:close/>
                </a:path>
              </a:pathLst>
            </a:custGeom>
            <a:solidFill>
              <a:srgbClr val="FF9900"/>
            </a:solidFill>
            <a:ln w="9525">
              <a:noFill/>
              <a:round/>
              <a:headEnd/>
              <a:tailEnd/>
            </a:ln>
          </p:spPr>
          <p:txBody>
            <a:bodyPr/>
            <a:lstStyle/>
            <a:p>
              <a:endParaRPr lang="en-US"/>
            </a:p>
          </p:txBody>
        </p:sp>
        <p:sp>
          <p:nvSpPr>
            <p:cNvPr id="109" name="Freeform 185"/>
            <p:cNvSpPr>
              <a:spLocks/>
            </p:cNvSpPr>
            <p:nvPr/>
          </p:nvSpPr>
          <p:spPr bwMode="auto">
            <a:xfrm>
              <a:off x="4964" y="2983"/>
              <a:ext cx="179" cy="125"/>
            </a:xfrm>
            <a:custGeom>
              <a:avLst/>
              <a:gdLst>
                <a:gd name="T0" fmla="*/ 19 w 536"/>
                <a:gd name="T1" fmla="*/ 9 h 373"/>
                <a:gd name="T2" fmla="*/ 16 w 536"/>
                <a:gd name="T3" fmla="*/ 11 h 373"/>
                <a:gd name="T4" fmla="*/ 14 w 536"/>
                <a:gd name="T5" fmla="*/ 12 h 373"/>
                <a:gd name="T6" fmla="*/ 12 w 536"/>
                <a:gd name="T7" fmla="*/ 13 h 373"/>
                <a:gd name="T8" fmla="*/ 10 w 536"/>
                <a:gd name="T9" fmla="*/ 14 h 373"/>
                <a:gd name="T10" fmla="*/ 8 w 536"/>
                <a:gd name="T11" fmla="*/ 14 h 373"/>
                <a:gd name="T12" fmla="*/ 6 w 536"/>
                <a:gd name="T13" fmla="*/ 14 h 373"/>
                <a:gd name="T14" fmla="*/ 4 w 536"/>
                <a:gd name="T15" fmla="*/ 14 h 373"/>
                <a:gd name="T16" fmla="*/ 3 w 536"/>
                <a:gd name="T17" fmla="*/ 13 h 373"/>
                <a:gd name="T18" fmla="*/ 2 w 536"/>
                <a:gd name="T19" fmla="*/ 13 h 373"/>
                <a:gd name="T20" fmla="*/ 1 w 536"/>
                <a:gd name="T21" fmla="*/ 12 h 373"/>
                <a:gd name="T22" fmla="*/ 0 w 536"/>
                <a:gd name="T23" fmla="*/ 11 h 373"/>
                <a:gd name="T24" fmla="*/ 0 w 536"/>
                <a:gd name="T25" fmla="*/ 10 h 373"/>
                <a:gd name="T26" fmla="*/ 0 w 536"/>
                <a:gd name="T27" fmla="*/ 9 h 373"/>
                <a:gd name="T28" fmla="*/ 0 w 536"/>
                <a:gd name="T29" fmla="*/ 8 h 373"/>
                <a:gd name="T30" fmla="*/ 0 w 536"/>
                <a:gd name="T31" fmla="*/ 7 h 373"/>
                <a:gd name="T32" fmla="*/ 1 w 536"/>
                <a:gd name="T33" fmla="*/ 5 h 373"/>
                <a:gd name="T34" fmla="*/ 2 w 536"/>
                <a:gd name="T35" fmla="*/ 4 h 373"/>
                <a:gd name="T36" fmla="*/ 3 w 536"/>
                <a:gd name="T37" fmla="*/ 3 h 373"/>
                <a:gd name="T38" fmla="*/ 4 w 536"/>
                <a:gd name="T39" fmla="*/ 2 h 373"/>
                <a:gd name="T40" fmla="*/ 6 w 536"/>
                <a:gd name="T41" fmla="*/ 1 h 373"/>
                <a:gd name="T42" fmla="*/ 7 w 536"/>
                <a:gd name="T43" fmla="*/ 0 h 373"/>
                <a:gd name="T44" fmla="*/ 9 w 536"/>
                <a:gd name="T45" fmla="*/ 0 h 373"/>
                <a:gd name="T46" fmla="*/ 11 w 536"/>
                <a:gd name="T47" fmla="*/ 0 h 373"/>
                <a:gd name="T48" fmla="*/ 12 w 536"/>
                <a:gd name="T49" fmla="*/ 0 h 373"/>
                <a:gd name="T50" fmla="*/ 12 w 536"/>
                <a:gd name="T51" fmla="*/ 0 h 373"/>
                <a:gd name="T52" fmla="*/ 13 w 536"/>
                <a:gd name="T53" fmla="*/ 1 h 373"/>
                <a:gd name="T54" fmla="*/ 13 w 536"/>
                <a:gd name="T55" fmla="*/ 1 h 373"/>
                <a:gd name="T56" fmla="*/ 14 w 536"/>
                <a:gd name="T57" fmla="*/ 1 h 373"/>
                <a:gd name="T58" fmla="*/ 15 w 536"/>
                <a:gd name="T59" fmla="*/ 1 h 373"/>
                <a:gd name="T60" fmla="*/ 15 w 536"/>
                <a:gd name="T61" fmla="*/ 2 h 373"/>
                <a:gd name="T62" fmla="*/ 16 w 536"/>
                <a:gd name="T63" fmla="*/ 2 h 373"/>
                <a:gd name="T64" fmla="*/ 16 w 536"/>
                <a:gd name="T65" fmla="*/ 3 h 373"/>
                <a:gd name="T66" fmla="*/ 17 w 536"/>
                <a:gd name="T67" fmla="*/ 3 h 373"/>
                <a:gd name="T68" fmla="*/ 17 w 536"/>
                <a:gd name="T69" fmla="*/ 4 h 373"/>
                <a:gd name="T70" fmla="*/ 18 w 536"/>
                <a:gd name="T71" fmla="*/ 4 h 373"/>
                <a:gd name="T72" fmla="*/ 18 w 536"/>
                <a:gd name="T73" fmla="*/ 5 h 373"/>
                <a:gd name="T74" fmla="*/ 19 w 536"/>
                <a:gd name="T75" fmla="*/ 5 h 373"/>
                <a:gd name="T76" fmla="*/ 19 w 536"/>
                <a:gd name="T77" fmla="*/ 6 h 373"/>
                <a:gd name="T78" fmla="*/ 19 w 536"/>
                <a:gd name="T79" fmla="*/ 6 h 373"/>
                <a:gd name="T80" fmla="*/ 20 w 536"/>
                <a:gd name="T81" fmla="*/ 6 h 373"/>
                <a:gd name="T82" fmla="*/ 20 w 536"/>
                <a:gd name="T83" fmla="*/ 6 h 373"/>
                <a:gd name="T84" fmla="*/ 20 w 536"/>
                <a:gd name="T85" fmla="*/ 7 h 373"/>
                <a:gd name="T86" fmla="*/ 20 w 536"/>
                <a:gd name="T87" fmla="*/ 7 h 373"/>
                <a:gd name="T88" fmla="*/ 19 w 536"/>
                <a:gd name="T89" fmla="*/ 8 h 373"/>
                <a:gd name="T90" fmla="*/ 19 w 536"/>
                <a:gd name="T91" fmla="*/ 9 h 373"/>
                <a:gd name="T92" fmla="*/ 19 w 536"/>
                <a:gd name="T93" fmla="*/ 9 h 3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6"/>
                <a:gd name="T142" fmla="*/ 0 h 373"/>
                <a:gd name="T143" fmla="*/ 536 w 536"/>
                <a:gd name="T144" fmla="*/ 373 h 3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6" h="373">
                  <a:moveTo>
                    <a:pt x="507" y="246"/>
                  </a:moveTo>
                  <a:lnTo>
                    <a:pt x="420" y="303"/>
                  </a:lnTo>
                  <a:lnTo>
                    <a:pt x="381" y="332"/>
                  </a:lnTo>
                  <a:lnTo>
                    <a:pt x="328" y="349"/>
                  </a:lnTo>
                  <a:lnTo>
                    <a:pt x="271" y="367"/>
                  </a:lnTo>
                  <a:lnTo>
                    <a:pt x="214" y="373"/>
                  </a:lnTo>
                  <a:lnTo>
                    <a:pt x="167" y="373"/>
                  </a:lnTo>
                  <a:lnTo>
                    <a:pt x="121" y="367"/>
                  </a:lnTo>
                  <a:lnTo>
                    <a:pt x="81" y="354"/>
                  </a:lnTo>
                  <a:lnTo>
                    <a:pt x="52" y="338"/>
                  </a:lnTo>
                  <a:lnTo>
                    <a:pt x="29" y="314"/>
                  </a:lnTo>
                  <a:lnTo>
                    <a:pt x="11" y="298"/>
                  </a:lnTo>
                  <a:lnTo>
                    <a:pt x="0" y="268"/>
                  </a:lnTo>
                  <a:lnTo>
                    <a:pt x="0" y="246"/>
                  </a:lnTo>
                  <a:lnTo>
                    <a:pt x="0" y="216"/>
                  </a:lnTo>
                  <a:lnTo>
                    <a:pt x="6" y="181"/>
                  </a:lnTo>
                  <a:lnTo>
                    <a:pt x="23" y="146"/>
                  </a:lnTo>
                  <a:lnTo>
                    <a:pt x="46" y="111"/>
                  </a:lnTo>
                  <a:lnTo>
                    <a:pt x="75" y="77"/>
                  </a:lnTo>
                  <a:lnTo>
                    <a:pt x="116" y="54"/>
                  </a:lnTo>
                  <a:lnTo>
                    <a:pt x="156" y="25"/>
                  </a:lnTo>
                  <a:lnTo>
                    <a:pt x="202" y="13"/>
                  </a:lnTo>
                  <a:lnTo>
                    <a:pt x="248" y="7"/>
                  </a:lnTo>
                  <a:lnTo>
                    <a:pt x="288" y="0"/>
                  </a:lnTo>
                  <a:lnTo>
                    <a:pt x="312" y="7"/>
                  </a:lnTo>
                  <a:lnTo>
                    <a:pt x="334" y="13"/>
                  </a:lnTo>
                  <a:lnTo>
                    <a:pt x="346" y="19"/>
                  </a:lnTo>
                  <a:lnTo>
                    <a:pt x="363" y="19"/>
                  </a:lnTo>
                  <a:lnTo>
                    <a:pt x="387" y="30"/>
                  </a:lnTo>
                  <a:lnTo>
                    <a:pt x="398" y="36"/>
                  </a:lnTo>
                  <a:lnTo>
                    <a:pt x="415" y="48"/>
                  </a:lnTo>
                  <a:lnTo>
                    <a:pt x="427" y="54"/>
                  </a:lnTo>
                  <a:lnTo>
                    <a:pt x="438" y="71"/>
                  </a:lnTo>
                  <a:lnTo>
                    <a:pt x="450" y="88"/>
                  </a:lnTo>
                  <a:lnTo>
                    <a:pt x="466" y="106"/>
                  </a:lnTo>
                  <a:lnTo>
                    <a:pt x="479" y="117"/>
                  </a:lnTo>
                  <a:lnTo>
                    <a:pt x="496" y="129"/>
                  </a:lnTo>
                  <a:lnTo>
                    <a:pt x="502" y="140"/>
                  </a:lnTo>
                  <a:lnTo>
                    <a:pt x="519" y="152"/>
                  </a:lnTo>
                  <a:lnTo>
                    <a:pt x="525" y="158"/>
                  </a:lnTo>
                  <a:lnTo>
                    <a:pt x="536" y="164"/>
                  </a:lnTo>
                  <a:lnTo>
                    <a:pt x="536" y="170"/>
                  </a:lnTo>
                  <a:lnTo>
                    <a:pt x="536" y="181"/>
                  </a:lnTo>
                  <a:lnTo>
                    <a:pt x="536" y="198"/>
                  </a:lnTo>
                  <a:lnTo>
                    <a:pt x="525" y="216"/>
                  </a:lnTo>
                  <a:lnTo>
                    <a:pt x="512" y="233"/>
                  </a:lnTo>
                  <a:lnTo>
                    <a:pt x="507" y="246"/>
                  </a:lnTo>
                  <a:close/>
                </a:path>
              </a:pathLst>
            </a:custGeom>
            <a:solidFill>
              <a:srgbClr val="FF9900"/>
            </a:solidFill>
            <a:ln w="9525">
              <a:noFill/>
              <a:round/>
              <a:headEnd/>
              <a:tailEnd/>
            </a:ln>
          </p:spPr>
          <p:txBody>
            <a:bodyPr/>
            <a:lstStyle/>
            <a:p>
              <a:endParaRPr lang="en-US"/>
            </a:p>
          </p:txBody>
        </p:sp>
        <p:sp>
          <p:nvSpPr>
            <p:cNvPr id="110" name="Freeform 186"/>
            <p:cNvSpPr>
              <a:spLocks/>
            </p:cNvSpPr>
            <p:nvPr/>
          </p:nvSpPr>
          <p:spPr bwMode="auto">
            <a:xfrm>
              <a:off x="5289" y="3032"/>
              <a:ext cx="82" cy="69"/>
            </a:xfrm>
            <a:custGeom>
              <a:avLst/>
              <a:gdLst>
                <a:gd name="T0" fmla="*/ 4 w 248"/>
                <a:gd name="T1" fmla="*/ 8 h 208"/>
                <a:gd name="T2" fmla="*/ 3 w 248"/>
                <a:gd name="T3" fmla="*/ 8 h 208"/>
                <a:gd name="T4" fmla="*/ 3 w 248"/>
                <a:gd name="T5" fmla="*/ 7 h 208"/>
                <a:gd name="T6" fmla="*/ 1 w 248"/>
                <a:gd name="T7" fmla="*/ 7 h 208"/>
                <a:gd name="T8" fmla="*/ 1 w 248"/>
                <a:gd name="T9" fmla="*/ 7 h 208"/>
                <a:gd name="T10" fmla="*/ 1 w 248"/>
                <a:gd name="T11" fmla="*/ 6 h 208"/>
                <a:gd name="T12" fmla="*/ 1 w 248"/>
                <a:gd name="T13" fmla="*/ 5 h 208"/>
                <a:gd name="T14" fmla="*/ 1 w 248"/>
                <a:gd name="T15" fmla="*/ 4 h 208"/>
                <a:gd name="T16" fmla="*/ 1 w 248"/>
                <a:gd name="T17" fmla="*/ 4 h 208"/>
                <a:gd name="T18" fmla="*/ 1 w 248"/>
                <a:gd name="T19" fmla="*/ 3 h 208"/>
                <a:gd name="T20" fmla="*/ 0 w 248"/>
                <a:gd name="T21" fmla="*/ 2 h 208"/>
                <a:gd name="T22" fmla="*/ 0 w 248"/>
                <a:gd name="T23" fmla="*/ 1 h 208"/>
                <a:gd name="T24" fmla="*/ 0 w 248"/>
                <a:gd name="T25" fmla="*/ 1 h 208"/>
                <a:gd name="T26" fmla="*/ 1 w 248"/>
                <a:gd name="T27" fmla="*/ 1 h 208"/>
                <a:gd name="T28" fmla="*/ 2 w 248"/>
                <a:gd name="T29" fmla="*/ 2 h 208"/>
                <a:gd name="T30" fmla="*/ 3 w 248"/>
                <a:gd name="T31" fmla="*/ 2 h 208"/>
                <a:gd name="T32" fmla="*/ 4 w 248"/>
                <a:gd name="T33" fmla="*/ 2 h 208"/>
                <a:gd name="T34" fmla="*/ 4 w 248"/>
                <a:gd name="T35" fmla="*/ 2 h 208"/>
                <a:gd name="T36" fmla="*/ 5 w 248"/>
                <a:gd name="T37" fmla="*/ 1 h 208"/>
                <a:gd name="T38" fmla="*/ 6 w 248"/>
                <a:gd name="T39" fmla="*/ 1 h 208"/>
                <a:gd name="T40" fmla="*/ 7 w 248"/>
                <a:gd name="T41" fmla="*/ 0 h 208"/>
                <a:gd name="T42" fmla="*/ 8 w 248"/>
                <a:gd name="T43" fmla="*/ 0 h 208"/>
                <a:gd name="T44" fmla="*/ 8 w 248"/>
                <a:gd name="T45" fmla="*/ 1 h 208"/>
                <a:gd name="T46" fmla="*/ 8 w 248"/>
                <a:gd name="T47" fmla="*/ 1 h 208"/>
                <a:gd name="T48" fmla="*/ 9 w 248"/>
                <a:gd name="T49" fmla="*/ 2 h 208"/>
                <a:gd name="T50" fmla="*/ 9 w 248"/>
                <a:gd name="T51" fmla="*/ 2 h 208"/>
                <a:gd name="T52" fmla="*/ 9 w 248"/>
                <a:gd name="T53" fmla="*/ 3 h 208"/>
                <a:gd name="T54" fmla="*/ 9 w 248"/>
                <a:gd name="T55" fmla="*/ 3 h 208"/>
                <a:gd name="T56" fmla="*/ 9 w 248"/>
                <a:gd name="T57" fmla="*/ 4 h 208"/>
                <a:gd name="T58" fmla="*/ 9 w 248"/>
                <a:gd name="T59" fmla="*/ 4 h 208"/>
                <a:gd name="T60" fmla="*/ 9 w 248"/>
                <a:gd name="T61" fmla="*/ 5 h 208"/>
                <a:gd name="T62" fmla="*/ 8 w 248"/>
                <a:gd name="T63" fmla="*/ 6 h 208"/>
                <a:gd name="T64" fmla="*/ 8 w 248"/>
                <a:gd name="T65" fmla="*/ 6 h 208"/>
                <a:gd name="T66" fmla="*/ 7 w 248"/>
                <a:gd name="T67" fmla="*/ 7 h 208"/>
                <a:gd name="T68" fmla="*/ 7 w 248"/>
                <a:gd name="T69" fmla="*/ 7 h 208"/>
                <a:gd name="T70" fmla="*/ 6 w 248"/>
                <a:gd name="T71" fmla="*/ 7 h 208"/>
                <a:gd name="T72" fmla="*/ 5 w 248"/>
                <a:gd name="T73" fmla="*/ 8 h 208"/>
                <a:gd name="T74" fmla="*/ 4 w 248"/>
                <a:gd name="T75" fmla="*/ 8 h 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8"/>
                <a:gd name="T115" fmla="*/ 0 h 208"/>
                <a:gd name="T116" fmla="*/ 248 w 248"/>
                <a:gd name="T117" fmla="*/ 208 h 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8" h="208">
                  <a:moveTo>
                    <a:pt x="110" y="208"/>
                  </a:moveTo>
                  <a:lnTo>
                    <a:pt x="93" y="208"/>
                  </a:lnTo>
                  <a:lnTo>
                    <a:pt x="70" y="203"/>
                  </a:lnTo>
                  <a:lnTo>
                    <a:pt x="35" y="198"/>
                  </a:lnTo>
                  <a:lnTo>
                    <a:pt x="35" y="181"/>
                  </a:lnTo>
                  <a:lnTo>
                    <a:pt x="35" y="162"/>
                  </a:lnTo>
                  <a:lnTo>
                    <a:pt x="35" y="146"/>
                  </a:lnTo>
                  <a:lnTo>
                    <a:pt x="29" y="122"/>
                  </a:lnTo>
                  <a:lnTo>
                    <a:pt x="24" y="100"/>
                  </a:lnTo>
                  <a:lnTo>
                    <a:pt x="18" y="75"/>
                  </a:lnTo>
                  <a:lnTo>
                    <a:pt x="12" y="52"/>
                  </a:lnTo>
                  <a:lnTo>
                    <a:pt x="0" y="29"/>
                  </a:lnTo>
                  <a:lnTo>
                    <a:pt x="0" y="18"/>
                  </a:lnTo>
                  <a:lnTo>
                    <a:pt x="29" y="35"/>
                  </a:lnTo>
                  <a:lnTo>
                    <a:pt x="58" y="41"/>
                  </a:lnTo>
                  <a:lnTo>
                    <a:pt x="81" y="46"/>
                  </a:lnTo>
                  <a:lnTo>
                    <a:pt x="104" y="46"/>
                  </a:lnTo>
                  <a:lnTo>
                    <a:pt x="121" y="41"/>
                  </a:lnTo>
                  <a:lnTo>
                    <a:pt x="145" y="35"/>
                  </a:lnTo>
                  <a:lnTo>
                    <a:pt x="167" y="24"/>
                  </a:lnTo>
                  <a:lnTo>
                    <a:pt x="202" y="0"/>
                  </a:lnTo>
                  <a:lnTo>
                    <a:pt x="208" y="6"/>
                  </a:lnTo>
                  <a:lnTo>
                    <a:pt x="219" y="18"/>
                  </a:lnTo>
                  <a:lnTo>
                    <a:pt x="231" y="29"/>
                  </a:lnTo>
                  <a:lnTo>
                    <a:pt x="237" y="41"/>
                  </a:lnTo>
                  <a:lnTo>
                    <a:pt x="243" y="59"/>
                  </a:lnTo>
                  <a:lnTo>
                    <a:pt x="243" y="70"/>
                  </a:lnTo>
                  <a:lnTo>
                    <a:pt x="248" y="94"/>
                  </a:lnTo>
                  <a:lnTo>
                    <a:pt x="243" y="105"/>
                  </a:lnTo>
                  <a:lnTo>
                    <a:pt x="243" y="122"/>
                  </a:lnTo>
                  <a:lnTo>
                    <a:pt x="237" y="140"/>
                  </a:lnTo>
                  <a:lnTo>
                    <a:pt x="225" y="157"/>
                  </a:lnTo>
                  <a:lnTo>
                    <a:pt x="213" y="168"/>
                  </a:lnTo>
                  <a:lnTo>
                    <a:pt x="202" y="181"/>
                  </a:lnTo>
                  <a:lnTo>
                    <a:pt x="179" y="192"/>
                  </a:lnTo>
                  <a:lnTo>
                    <a:pt x="162" y="203"/>
                  </a:lnTo>
                  <a:lnTo>
                    <a:pt x="139" y="208"/>
                  </a:lnTo>
                  <a:lnTo>
                    <a:pt x="110" y="208"/>
                  </a:lnTo>
                  <a:close/>
                </a:path>
              </a:pathLst>
            </a:custGeom>
            <a:solidFill>
              <a:srgbClr val="FF9900"/>
            </a:solidFill>
            <a:ln w="9525">
              <a:noFill/>
              <a:round/>
              <a:headEnd/>
              <a:tailEnd/>
            </a:ln>
          </p:spPr>
          <p:txBody>
            <a:bodyPr/>
            <a:lstStyle/>
            <a:p>
              <a:endParaRPr lang="en-US"/>
            </a:p>
          </p:txBody>
        </p:sp>
        <p:sp>
          <p:nvSpPr>
            <p:cNvPr id="111" name="Freeform 187"/>
            <p:cNvSpPr>
              <a:spLocks/>
            </p:cNvSpPr>
            <p:nvPr/>
          </p:nvSpPr>
          <p:spPr bwMode="auto">
            <a:xfrm>
              <a:off x="5141" y="3034"/>
              <a:ext cx="144" cy="112"/>
            </a:xfrm>
            <a:custGeom>
              <a:avLst/>
              <a:gdLst>
                <a:gd name="T0" fmla="*/ 9 w 431"/>
                <a:gd name="T1" fmla="*/ 1 h 337"/>
                <a:gd name="T2" fmla="*/ 10 w 431"/>
                <a:gd name="T3" fmla="*/ 0 h 337"/>
                <a:gd name="T4" fmla="*/ 11 w 431"/>
                <a:gd name="T5" fmla="*/ 0 h 337"/>
                <a:gd name="T6" fmla="*/ 12 w 431"/>
                <a:gd name="T7" fmla="*/ 0 h 337"/>
                <a:gd name="T8" fmla="*/ 12 w 431"/>
                <a:gd name="T9" fmla="*/ 0 h 337"/>
                <a:gd name="T10" fmla="*/ 13 w 431"/>
                <a:gd name="T11" fmla="*/ 0 h 337"/>
                <a:gd name="T12" fmla="*/ 13 w 431"/>
                <a:gd name="T13" fmla="*/ 0 h 337"/>
                <a:gd name="T14" fmla="*/ 14 w 431"/>
                <a:gd name="T15" fmla="*/ 1 h 337"/>
                <a:gd name="T16" fmla="*/ 15 w 431"/>
                <a:gd name="T17" fmla="*/ 1 h 337"/>
                <a:gd name="T18" fmla="*/ 15 w 431"/>
                <a:gd name="T19" fmla="*/ 2 h 337"/>
                <a:gd name="T20" fmla="*/ 16 w 431"/>
                <a:gd name="T21" fmla="*/ 3 h 337"/>
                <a:gd name="T22" fmla="*/ 16 w 431"/>
                <a:gd name="T23" fmla="*/ 5 h 337"/>
                <a:gd name="T24" fmla="*/ 16 w 431"/>
                <a:gd name="T25" fmla="*/ 6 h 337"/>
                <a:gd name="T26" fmla="*/ 15 w 431"/>
                <a:gd name="T27" fmla="*/ 9 h 337"/>
                <a:gd name="T28" fmla="*/ 14 w 431"/>
                <a:gd name="T29" fmla="*/ 11 h 337"/>
                <a:gd name="T30" fmla="*/ 12 w 431"/>
                <a:gd name="T31" fmla="*/ 12 h 337"/>
                <a:gd name="T32" fmla="*/ 11 w 431"/>
                <a:gd name="T33" fmla="*/ 12 h 337"/>
                <a:gd name="T34" fmla="*/ 9 w 431"/>
                <a:gd name="T35" fmla="*/ 12 h 337"/>
                <a:gd name="T36" fmla="*/ 6 w 431"/>
                <a:gd name="T37" fmla="*/ 12 h 337"/>
                <a:gd name="T38" fmla="*/ 5 w 431"/>
                <a:gd name="T39" fmla="*/ 11 h 337"/>
                <a:gd name="T40" fmla="*/ 3 w 431"/>
                <a:gd name="T41" fmla="*/ 10 h 337"/>
                <a:gd name="T42" fmla="*/ 1 w 431"/>
                <a:gd name="T43" fmla="*/ 7 h 337"/>
                <a:gd name="T44" fmla="*/ 0 w 431"/>
                <a:gd name="T45" fmla="*/ 6 h 337"/>
                <a:gd name="T46" fmla="*/ 0 w 431"/>
                <a:gd name="T47" fmla="*/ 5 h 337"/>
                <a:gd name="T48" fmla="*/ 0 w 431"/>
                <a:gd name="T49" fmla="*/ 5 h 337"/>
                <a:gd name="T50" fmla="*/ 1 w 431"/>
                <a:gd name="T51" fmla="*/ 4 h 337"/>
                <a:gd name="T52" fmla="*/ 1 w 431"/>
                <a:gd name="T53" fmla="*/ 3 h 337"/>
                <a:gd name="T54" fmla="*/ 2 w 431"/>
                <a:gd name="T55" fmla="*/ 2 h 337"/>
                <a:gd name="T56" fmla="*/ 3 w 431"/>
                <a:gd name="T57" fmla="*/ 2 h 337"/>
                <a:gd name="T58" fmla="*/ 4 w 431"/>
                <a:gd name="T59" fmla="*/ 1 h 337"/>
                <a:gd name="T60" fmla="*/ 6 w 431"/>
                <a:gd name="T61" fmla="*/ 1 h 337"/>
                <a:gd name="T62" fmla="*/ 7 w 431"/>
                <a:gd name="T63" fmla="*/ 1 h 337"/>
                <a:gd name="T64" fmla="*/ 8 w 431"/>
                <a:gd name="T65" fmla="*/ 1 h 337"/>
                <a:gd name="T66" fmla="*/ 9 w 431"/>
                <a:gd name="T67" fmla="*/ 1 h 3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1"/>
                <a:gd name="T103" fmla="*/ 0 h 337"/>
                <a:gd name="T104" fmla="*/ 431 w 431"/>
                <a:gd name="T105" fmla="*/ 337 h 3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1" h="337">
                  <a:moveTo>
                    <a:pt x="242" y="18"/>
                  </a:moveTo>
                  <a:lnTo>
                    <a:pt x="271" y="6"/>
                  </a:lnTo>
                  <a:lnTo>
                    <a:pt x="305" y="0"/>
                  </a:lnTo>
                  <a:lnTo>
                    <a:pt x="317" y="0"/>
                  </a:lnTo>
                  <a:lnTo>
                    <a:pt x="328" y="0"/>
                  </a:lnTo>
                  <a:lnTo>
                    <a:pt x="339" y="0"/>
                  </a:lnTo>
                  <a:lnTo>
                    <a:pt x="357" y="6"/>
                  </a:lnTo>
                  <a:lnTo>
                    <a:pt x="374" y="18"/>
                  </a:lnTo>
                  <a:lnTo>
                    <a:pt x="397" y="35"/>
                  </a:lnTo>
                  <a:lnTo>
                    <a:pt x="415" y="59"/>
                  </a:lnTo>
                  <a:lnTo>
                    <a:pt x="420" y="88"/>
                  </a:lnTo>
                  <a:lnTo>
                    <a:pt x="431" y="128"/>
                  </a:lnTo>
                  <a:lnTo>
                    <a:pt x="431" y="175"/>
                  </a:lnTo>
                  <a:lnTo>
                    <a:pt x="415" y="232"/>
                  </a:lnTo>
                  <a:lnTo>
                    <a:pt x="374" y="285"/>
                  </a:lnTo>
                  <a:lnTo>
                    <a:pt x="334" y="313"/>
                  </a:lnTo>
                  <a:lnTo>
                    <a:pt x="288" y="337"/>
                  </a:lnTo>
                  <a:lnTo>
                    <a:pt x="242" y="337"/>
                  </a:lnTo>
                  <a:lnTo>
                    <a:pt x="173" y="326"/>
                  </a:lnTo>
                  <a:lnTo>
                    <a:pt x="126" y="302"/>
                  </a:lnTo>
                  <a:lnTo>
                    <a:pt x="75" y="261"/>
                  </a:lnTo>
                  <a:lnTo>
                    <a:pt x="22" y="202"/>
                  </a:lnTo>
                  <a:lnTo>
                    <a:pt x="0" y="162"/>
                  </a:lnTo>
                  <a:lnTo>
                    <a:pt x="0" y="146"/>
                  </a:lnTo>
                  <a:lnTo>
                    <a:pt x="5" y="128"/>
                  </a:lnTo>
                  <a:lnTo>
                    <a:pt x="22" y="105"/>
                  </a:lnTo>
                  <a:lnTo>
                    <a:pt x="40" y="81"/>
                  </a:lnTo>
                  <a:lnTo>
                    <a:pt x="57" y="64"/>
                  </a:lnTo>
                  <a:lnTo>
                    <a:pt x="80" y="53"/>
                  </a:lnTo>
                  <a:lnTo>
                    <a:pt x="109" y="40"/>
                  </a:lnTo>
                  <a:lnTo>
                    <a:pt x="149" y="29"/>
                  </a:lnTo>
                  <a:lnTo>
                    <a:pt x="196" y="23"/>
                  </a:lnTo>
                  <a:lnTo>
                    <a:pt x="213" y="23"/>
                  </a:lnTo>
                  <a:lnTo>
                    <a:pt x="242" y="18"/>
                  </a:lnTo>
                  <a:close/>
                </a:path>
              </a:pathLst>
            </a:custGeom>
            <a:solidFill>
              <a:srgbClr val="FF9900"/>
            </a:solidFill>
            <a:ln w="9525">
              <a:noFill/>
              <a:round/>
              <a:headEnd/>
              <a:tailEnd/>
            </a:ln>
          </p:spPr>
          <p:txBody>
            <a:bodyPr/>
            <a:lstStyle/>
            <a:p>
              <a:endParaRPr lang="en-US"/>
            </a:p>
          </p:txBody>
        </p:sp>
        <p:sp>
          <p:nvSpPr>
            <p:cNvPr id="112" name="Freeform 188"/>
            <p:cNvSpPr>
              <a:spLocks/>
            </p:cNvSpPr>
            <p:nvPr/>
          </p:nvSpPr>
          <p:spPr bwMode="auto">
            <a:xfrm>
              <a:off x="5097" y="3094"/>
              <a:ext cx="111" cy="110"/>
            </a:xfrm>
            <a:custGeom>
              <a:avLst/>
              <a:gdLst>
                <a:gd name="T0" fmla="*/ 12 w 334"/>
                <a:gd name="T1" fmla="*/ 8 h 330"/>
                <a:gd name="T2" fmla="*/ 11 w 334"/>
                <a:gd name="T3" fmla="*/ 9 h 330"/>
                <a:gd name="T4" fmla="*/ 11 w 334"/>
                <a:gd name="T5" fmla="*/ 11 h 330"/>
                <a:gd name="T6" fmla="*/ 9 w 334"/>
                <a:gd name="T7" fmla="*/ 12 h 330"/>
                <a:gd name="T8" fmla="*/ 8 w 334"/>
                <a:gd name="T9" fmla="*/ 12 h 330"/>
                <a:gd name="T10" fmla="*/ 7 w 334"/>
                <a:gd name="T11" fmla="*/ 12 h 330"/>
                <a:gd name="T12" fmla="*/ 5 w 334"/>
                <a:gd name="T13" fmla="*/ 12 h 330"/>
                <a:gd name="T14" fmla="*/ 4 w 334"/>
                <a:gd name="T15" fmla="*/ 12 h 330"/>
                <a:gd name="T16" fmla="*/ 3 w 334"/>
                <a:gd name="T17" fmla="*/ 11 h 330"/>
                <a:gd name="T18" fmla="*/ 4 w 334"/>
                <a:gd name="T19" fmla="*/ 10 h 330"/>
                <a:gd name="T20" fmla="*/ 4 w 334"/>
                <a:gd name="T21" fmla="*/ 8 h 330"/>
                <a:gd name="T22" fmla="*/ 4 w 334"/>
                <a:gd name="T23" fmla="*/ 6 h 330"/>
                <a:gd name="T24" fmla="*/ 4 w 334"/>
                <a:gd name="T25" fmla="*/ 5 h 330"/>
                <a:gd name="T26" fmla="*/ 3 w 334"/>
                <a:gd name="T27" fmla="*/ 4 h 330"/>
                <a:gd name="T28" fmla="*/ 2 w 334"/>
                <a:gd name="T29" fmla="*/ 3 h 330"/>
                <a:gd name="T30" fmla="*/ 1 w 334"/>
                <a:gd name="T31" fmla="*/ 2 h 330"/>
                <a:gd name="T32" fmla="*/ 0 w 334"/>
                <a:gd name="T33" fmla="*/ 1 h 330"/>
                <a:gd name="T34" fmla="*/ 1 w 334"/>
                <a:gd name="T35" fmla="*/ 1 h 330"/>
                <a:gd name="T36" fmla="*/ 3 w 334"/>
                <a:gd name="T37" fmla="*/ 0 h 330"/>
                <a:gd name="T38" fmla="*/ 3 w 334"/>
                <a:gd name="T39" fmla="*/ 0 h 330"/>
                <a:gd name="T40" fmla="*/ 4 w 334"/>
                <a:gd name="T41" fmla="*/ 2 h 330"/>
                <a:gd name="T42" fmla="*/ 6 w 334"/>
                <a:gd name="T43" fmla="*/ 3 h 330"/>
                <a:gd name="T44" fmla="*/ 7 w 334"/>
                <a:gd name="T45" fmla="*/ 4 h 330"/>
                <a:gd name="T46" fmla="*/ 8 w 334"/>
                <a:gd name="T47" fmla="*/ 5 h 330"/>
                <a:gd name="T48" fmla="*/ 9 w 334"/>
                <a:gd name="T49" fmla="*/ 6 h 330"/>
                <a:gd name="T50" fmla="*/ 10 w 334"/>
                <a:gd name="T51" fmla="*/ 7 h 330"/>
                <a:gd name="T52" fmla="*/ 11 w 334"/>
                <a:gd name="T53" fmla="*/ 7 h 330"/>
                <a:gd name="T54" fmla="*/ 12 w 334"/>
                <a:gd name="T55" fmla="*/ 8 h 3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34"/>
                <a:gd name="T85" fmla="*/ 0 h 330"/>
                <a:gd name="T86" fmla="*/ 334 w 334"/>
                <a:gd name="T87" fmla="*/ 330 h 3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34" h="330">
                  <a:moveTo>
                    <a:pt x="334" y="203"/>
                  </a:moveTo>
                  <a:lnTo>
                    <a:pt x="311" y="249"/>
                  </a:lnTo>
                  <a:lnTo>
                    <a:pt x="288" y="284"/>
                  </a:lnTo>
                  <a:lnTo>
                    <a:pt x="247" y="314"/>
                  </a:lnTo>
                  <a:lnTo>
                    <a:pt x="208" y="330"/>
                  </a:lnTo>
                  <a:lnTo>
                    <a:pt x="179" y="330"/>
                  </a:lnTo>
                  <a:lnTo>
                    <a:pt x="144" y="325"/>
                  </a:lnTo>
                  <a:lnTo>
                    <a:pt x="109" y="314"/>
                  </a:lnTo>
                  <a:lnTo>
                    <a:pt x="81" y="284"/>
                  </a:lnTo>
                  <a:lnTo>
                    <a:pt x="98" y="262"/>
                  </a:lnTo>
                  <a:lnTo>
                    <a:pt x="104" y="214"/>
                  </a:lnTo>
                  <a:lnTo>
                    <a:pt x="109" y="168"/>
                  </a:lnTo>
                  <a:lnTo>
                    <a:pt x="98" y="128"/>
                  </a:lnTo>
                  <a:lnTo>
                    <a:pt x="81" y="99"/>
                  </a:lnTo>
                  <a:lnTo>
                    <a:pt x="58" y="70"/>
                  </a:lnTo>
                  <a:lnTo>
                    <a:pt x="29" y="47"/>
                  </a:lnTo>
                  <a:lnTo>
                    <a:pt x="0" y="35"/>
                  </a:lnTo>
                  <a:lnTo>
                    <a:pt x="40" y="17"/>
                  </a:lnTo>
                  <a:lnTo>
                    <a:pt x="75" y="0"/>
                  </a:lnTo>
                  <a:lnTo>
                    <a:pt x="87" y="0"/>
                  </a:lnTo>
                  <a:lnTo>
                    <a:pt x="121" y="41"/>
                  </a:lnTo>
                  <a:lnTo>
                    <a:pt x="150" y="81"/>
                  </a:lnTo>
                  <a:lnTo>
                    <a:pt x="179" y="116"/>
                  </a:lnTo>
                  <a:lnTo>
                    <a:pt x="208" y="146"/>
                  </a:lnTo>
                  <a:lnTo>
                    <a:pt x="231" y="162"/>
                  </a:lnTo>
                  <a:lnTo>
                    <a:pt x="259" y="181"/>
                  </a:lnTo>
                  <a:lnTo>
                    <a:pt x="293" y="192"/>
                  </a:lnTo>
                  <a:lnTo>
                    <a:pt x="334" y="203"/>
                  </a:lnTo>
                  <a:close/>
                </a:path>
              </a:pathLst>
            </a:custGeom>
            <a:solidFill>
              <a:srgbClr val="FF9900"/>
            </a:solidFill>
            <a:ln w="9525">
              <a:noFill/>
              <a:round/>
              <a:headEnd/>
              <a:tailEnd/>
            </a:ln>
          </p:spPr>
          <p:txBody>
            <a:bodyPr/>
            <a:lstStyle/>
            <a:p>
              <a:endParaRPr lang="en-US"/>
            </a:p>
          </p:txBody>
        </p:sp>
        <p:sp>
          <p:nvSpPr>
            <p:cNvPr id="113" name="Freeform 189"/>
            <p:cNvSpPr>
              <a:spLocks/>
            </p:cNvSpPr>
            <p:nvPr/>
          </p:nvSpPr>
          <p:spPr bwMode="auto">
            <a:xfrm>
              <a:off x="5210" y="3111"/>
              <a:ext cx="136" cy="109"/>
            </a:xfrm>
            <a:custGeom>
              <a:avLst/>
              <a:gdLst>
                <a:gd name="T0" fmla="*/ 9 w 410"/>
                <a:gd name="T1" fmla="*/ 12 h 325"/>
                <a:gd name="T2" fmla="*/ 7 w 410"/>
                <a:gd name="T3" fmla="*/ 12 h 325"/>
                <a:gd name="T4" fmla="*/ 6 w 410"/>
                <a:gd name="T5" fmla="*/ 12 h 325"/>
                <a:gd name="T6" fmla="*/ 4 w 410"/>
                <a:gd name="T7" fmla="*/ 12 h 325"/>
                <a:gd name="T8" fmla="*/ 3 w 410"/>
                <a:gd name="T9" fmla="*/ 11 h 325"/>
                <a:gd name="T10" fmla="*/ 1 w 410"/>
                <a:gd name="T11" fmla="*/ 11 h 325"/>
                <a:gd name="T12" fmla="*/ 0 w 410"/>
                <a:gd name="T13" fmla="*/ 9 h 325"/>
                <a:gd name="T14" fmla="*/ 1 w 410"/>
                <a:gd name="T15" fmla="*/ 7 h 325"/>
                <a:gd name="T16" fmla="*/ 2 w 410"/>
                <a:gd name="T17" fmla="*/ 6 h 325"/>
                <a:gd name="T18" fmla="*/ 3 w 410"/>
                <a:gd name="T19" fmla="*/ 6 h 325"/>
                <a:gd name="T20" fmla="*/ 4 w 410"/>
                <a:gd name="T21" fmla="*/ 6 h 325"/>
                <a:gd name="T22" fmla="*/ 4 w 410"/>
                <a:gd name="T23" fmla="*/ 5 h 325"/>
                <a:gd name="T24" fmla="*/ 6 w 410"/>
                <a:gd name="T25" fmla="*/ 5 h 325"/>
                <a:gd name="T26" fmla="*/ 7 w 410"/>
                <a:gd name="T27" fmla="*/ 4 h 325"/>
                <a:gd name="T28" fmla="*/ 8 w 410"/>
                <a:gd name="T29" fmla="*/ 3 h 325"/>
                <a:gd name="T30" fmla="*/ 9 w 410"/>
                <a:gd name="T31" fmla="*/ 2 h 325"/>
                <a:gd name="T32" fmla="*/ 9 w 410"/>
                <a:gd name="T33" fmla="*/ 0 h 325"/>
                <a:gd name="T34" fmla="*/ 10 w 410"/>
                <a:gd name="T35" fmla="*/ 0 h 325"/>
                <a:gd name="T36" fmla="*/ 11 w 410"/>
                <a:gd name="T37" fmla="*/ 0 h 325"/>
                <a:gd name="T38" fmla="*/ 12 w 410"/>
                <a:gd name="T39" fmla="*/ 1 h 325"/>
                <a:gd name="T40" fmla="*/ 13 w 410"/>
                <a:gd name="T41" fmla="*/ 1 h 325"/>
                <a:gd name="T42" fmla="*/ 14 w 410"/>
                <a:gd name="T43" fmla="*/ 2 h 325"/>
                <a:gd name="T44" fmla="*/ 14 w 410"/>
                <a:gd name="T45" fmla="*/ 3 h 325"/>
                <a:gd name="T46" fmla="*/ 15 w 410"/>
                <a:gd name="T47" fmla="*/ 4 h 325"/>
                <a:gd name="T48" fmla="*/ 15 w 410"/>
                <a:gd name="T49" fmla="*/ 4 h 325"/>
                <a:gd name="T50" fmla="*/ 15 w 410"/>
                <a:gd name="T51" fmla="*/ 5 h 325"/>
                <a:gd name="T52" fmla="*/ 15 w 410"/>
                <a:gd name="T53" fmla="*/ 6 h 325"/>
                <a:gd name="T54" fmla="*/ 15 w 410"/>
                <a:gd name="T55" fmla="*/ 7 h 325"/>
                <a:gd name="T56" fmla="*/ 15 w 410"/>
                <a:gd name="T57" fmla="*/ 8 h 325"/>
                <a:gd name="T58" fmla="*/ 14 w 410"/>
                <a:gd name="T59" fmla="*/ 8 h 325"/>
                <a:gd name="T60" fmla="*/ 14 w 410"/>
                <a:gd name="T61" fmla="*/ 9 h 325"/>
                <a:gd name="T62" fmla="*/ 13 w 410"/>
                <a:gd name="T63" fmla="*/ 10 h 325"/>
                <a:gd name="T64" fmla="*/ 13 w 410"/>
                <a:gd name="T65" fmla="*/ 10 h 325"/>
                <a:gd name="T66" fmla="*/ 12 w 410"/>
                <a:gd name="T67" fmla="*/ 11 h 325"/>
                <a:gd name="T68" fmla="*/ 11 w 410"/>
                <a:gd name="T69" fmla="*/ 12 h 325"/>
                <a:gd name="T70" fmla="*/ 10 w 410"/>
                <a:gd name="T71" fmla="*/ 12 h 325"/>
                <a:gd name="T72" fmla="*/ 9 w 410"/>
                <a:gd name="T73" fmla="*/ 12 h 3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0"/>
                <a:gd name="T112" fmla="*/ 0 h 325"/>
                <a:gd name="T113" fmla="*/ 410 w 410"/>
                <a:gd name="T114" fmla="*/ 325 h 3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0" h="325">
                  <a:moveTo>
                    <a:pt x="249" y="325"/>
                  </a:moveTo>
                  <a:lnTo>
                    <a:pt x="197" y="325"/>
                  </a:lnTo>
                  <a:lnTo>
                    <a:pt x="151" y="325"/>
                  </a:lnTo>
                  <a:lnTo>
                    <a:pt x="111" y="319"/>
                  </a:lnTo>
                  <a:lnTo>
                    <a:pt x="70" y="302"/>
                  </a:lnTo>
                  <a:lnTo>
                    <a:pt x="36" y="285"/>
                  </a:lnTo>
                  <a:lnTo>
                    <a:pt x="0" y="250"/>
                  </a:lnTo>
                  <a:lnTo>
                    <a:pt x="30" y="175"/>
                  </a:lnTo>
                  <a:lnTo>
                    <a:pt x="41" y="162"/>
                  </a:lnTo>
                  <a:lnTo>
                    <a:pt x="70" y="157"/>
                  </a:lnTo>
                  <a:lnTo>
                    <a:pt x="99" y="151"/>
                  </a:lnTo>
                  <a:lnTo>
                    <a:pt x="122" y="140"/>
                  </a:lnTo>
                  <a:lnTo>
                    <a:pt x="151" y="129"/>
                  </a:lnTo>
                  <a:lnTo>
                    <a:pt x="179" y="105"/>
                  </a:lnTo>
                  <a:lnTo>
                    <a:pt x="209" y="76"/>
                  </a:lnTo>
                  <a:lnTo>
                    <a:pt x="232" y="41"/>
                  </a:lnTo>
                  <a:lnTo>
                    <a:pt x="255" y="0"/>
                  </a:lnTo>
                  <a:lnTo>
                    <a:pt x="284" y="6"/>
                  </a:lnTo>
                  <a:lnTo>
                    <a:pt x="312" y="12"/>
                  </a:lnTo>
                  <a:lnTo>
                    <a:pt x="335" y="18"/>
                  </a:lnTo>
                  <a:lnTo>
                    <a:pt x="358" y="35"/>
                  </a:lnTo>
                  <a:lnTo>
                    <a:pt x="376" y="53"/>
                  </a:lnTo>
                  <a:lnTo>
                    <a:pt x="387" y="76"/>
                  </a:lnTo>
                  <a:lnTo>
                    <a:pt x="399" y="99"/>
                  </a:lnTo>
                  <a:lnTo>
                    <a:pt x="404" y="116"/>
                  </a:lnTo>
                  <a:lnTo>
                    <a:pt x="410" y="135"/>
                  </a:lnTo>
                  <a:lnTo>
                    <a:pt x="410" y="162"/>
                  </a:lnTo>
                  <a:lnTo>
                    <a:pt x="410" y="181"/>
                  </a:lnTo>
                  <a:lnTo>
                    <a:pt x="404" y="204"/>
                  </a:lnTo>
                  <a:lnTo>
                    <a:pt x="393" y="227"/>
                  </a:lnTo>
                  <a:lnTo>
                    <a:pt x="382" y="244"/>
                  </a:lnTo>
                  <a:lnTo>
                    <a:pt x="364" y="268"/>
                  </a:lnTo>
                  <a:lnTo>
                    <a:pt x="347" y="278"/>
                  </a:lnTo>
                  <a:lnTo>
                    <a:pt x="324" y="297"/>
                  </a:lnTo>
                  <a:lnTo>
                    <a:pt x="301" y="308"/>
                  </a:lnTo>
                  <a:lnTo>
                    <a:pt x="272" y="314"/>
                  </a:lnTo>
                  <a:lnTo>
                    <a:pt x="249" y="325"/>
                  </a:lnTo>
                  <a:close/>
                </a:path>
              </a:pathLst>
            </a:custGeom>
            <a:solidFill>
              <a:srgbClr val="FF9900"/>
            </a:solidFill>
            <a:ln w="9525">
              <a:noFill/>
              <a:round/>
              <a:headEnd/>
              <a:tailEnd/>
            </a:ln>
          </p:spPr>
          <p:txBody>
            <a:bodyPr/>
            <a:lstStyle/>
            <a:p>
              <a:endParaRPr lang="en-US"/>
            </a:p>
          </p:txBody>
        </p:sp>
        <p:sp>
          <p:nvSpPr>
            <p:cNvPr id="114" name="Freeform 190"/>
            <p:cNvSpPr>
              <a:spLocks/>
            </p:cNvSpPr>
            <p:nvPr/>
          </p:nvSpPr>
          <p:spPr bwMode="auto">
            <a:xfrm>
              <a:off x="4960" y="3113"/>
              <a:ext cx="158" cy="103"/>
            </a:xfrm>
            <a:custGeom>
              <a:avLst/>
              <a:gdLst>
                <a:gd name="T0" fmla="*/ 14 w 472"/>
                <a:gd name="T1" fmla="*/ 0 h 308"/>
                <a:gd name="T2" fmla="*/ 15 w 472"/>
                <a:gd name="T3" fmla="*/ 1 h 308"/>
                <a:gd name="T4" fmla="*/ 16 w 472"/>
                <a:gd name="T5" fmla="*/ 1 h 308"/>
                <a:gd name="T6" fmla="*/ 17 w 472"/>
                <a:gd name="T7" fmla="*/ 2 h 308"/>
                <a:gd name="T8" fmla="*/ 17 w 472"/>
                <a:gd name="T9" fmla="*/ 3 h 308"/>
                <a:gd name="T10" fmla="*/ 18 w 472"/>
                <a:gd name="T11" fmla="*/ 5 h 308"/>
                <a:gd name="T12" fmla="*/ 18 w 472"/>
                <a:gd name="T13" fmla="*/ 6 h 308"/>
                <a:gd name="T14" fmla="*/ 17 w 472"/>
                <a:gd name="T15" fmla="*/ 8 h 308"/>
                <a:gd name="T16" fmla="*/ 15 w 472"/>
                <a:gd name="T17" fmla="*/ 9 h 308"/>
                <a:gd name="T18" fmla="*/ 13 w 472"/>
                <a:gd name="T19" fmla="*/ 10 h 308"/>
                <a:gd name="T20" fmla="*/ 10 w 472"/>
                <a:gd name="T21" fmla="*/ 11 h 308"/>
                <a:gd name="T22" fmla="*/ 8 w 472"/>
                <a:gd name="T23" fmla="*/ 11 h 308"/>
                <a:gd name="T24" fmla="*/ 6 w 472"/>
                <a:gd name="T25" fmla="*/ 11 h 308"/>
                <a:gd name="T26" fmla="*/ 5 w 472"/>
                <a:gd name="T27" fmla="*/ 11 h 308"/>
                <a:gd name="T28" fmla="*/ 4 w 472"/>
                <a:gd name="T29" fmla="*/ 11 h 308"/>
                <a:gd name="T30" fmla="*/ 3 w 472"/>
                <a:gd name="T31" fmla="*/ 11 h 308"/>
                <a:gd name="T32" fmla="*/ 2 w 472"/>
                <a:gd name="T33" fmla="*/ 10 h 308"/>
                <a:gd name="T34" fmla="*/ 1 w 472"/>
                <a:gd name="T35" fmla="*/ 10 h 308"/>
                <a:gd name="T36" fmla="*/ 1 w 472"/>
                <a:gd name="T37" fmla="*/ 9 h 308"/>
                <a:gd name="T38" fmla="*/ 0 w 472"/>
                <a:gd name="T39" fmla="*/ 9 h 308"/>
                <a:gd name="T40" fmla="*/ 0 w 472"/>
                <a:gd name="T41" fmla="*/ 8 h 308"/>
                <a:gd name="T42" fmla="*/ 0 w 472"/>
                <a:gd name="T43" fmla="*/ 7 h 308"/>
                <a:gd name="T44" fmla="*/ 0 w 472"/>
                <a:gd name="T45" fmla="*/ 6 h 308"/>
                <a:gd name="T46" fmla="*/ 0 w 472"/>
                <a:gd name="T47" fmla="*/ 5 h 308"/>
                <a:gd name="T48" fmla="*/ 0 w 472"/>
                <a:gd name="T49" fmla="*/ 5 h 308"/>
                <a:gd name="T50" fmla="*/ 1 w 472"/>
                <a:gd name="T51" fmla="*/ 4 h 308"/>
                <a:gd name="T52" fmla="*/ 1 w 472"/>
                <a:gd name="T53" fmla="*/ 3 h 308"/>
                <a:gd name="T54" fmla="*/ 2 w 472"/>
                <a:gd name="T55" fmla="*/ 2 h 308"/>
                <a:gd name="T56" fmla="*/ 3 w 472"/>
                <a:gd name="T57" fmla="*/ 1 h 308"/>
                <a:gd name="T58" fmla="*/ 4 w 472"/>
                <a:gd name="T59" fmla="*/ 1 h 308"/>
                <a:gd name="T60" fmla="*/ 5 w 472"/>
                <a:gd name="T61" fmla="*/ 1 h 308"/>
                <a:gd name="T62" fmla="*/ 6 w 472"/>
                <a:gd name="T63" fmla="*/ 1 h 308"/>
                <a:gd name="T64" fmla="*/ 7 w 472"/>
                <a:gd name="T65" fmla="*/ 1 h 308"/>
                <a:gd name="T66" fmla="*/ 8 w 472"/>
                <a:gd name="T67" fmla="*/ 1 h 308"/>
                <a:gd name="T68" fmla="*/ 9 w 472"/>
                <a:gd name="T69" fmla="*/ 1 h 308"/>
                <a:gd name="T70" fmla="*/ 11 w 472"/>
                <a:gd name="T71" fmla="*/ 1 h 308"/>
                <a:gd name="T72" fmla="*/ 12 w 472"/>
                <a:gd name="T73" fmla="*/ 0 h 308"/>
                <a:gd name="T74" fmla="*/ 14 w 472"/>
                <a:gd name="T75" fmla="*/ 0 h 3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2"/>
                <a:gd name="T115" fmla="*/ 0 h 308"/>
                <a:gd name="T116" fmla="*/ 472 w 472"/>
                <a:gd name="T117" fmla="*/ 308 h 3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2" h="308">
                  <a:moveTo>
                    <a:pt x="363" y="0"/>
                  </a:moveTo>
                  <a:lnTo>
                    <a:pt x="392" y="18"/>
                  </a:lnTo>
                  <a:lnTo>
                    <a:pt x="415" y="35"/>
                  </a:lnTo>
                  <a:lnTo>
                    <a:pt x="444" y="58"/>
                  </a:lnTo>
                  <a:lnTo>
                    <a:pt x="461" y="93"/>
                  </a:lnTo>
                  <a:lnTo>
                    <a:pt x="472" y="134"/>
                  </a:lnTo>
                  <a:lnTo>
                    <a:pt x="472" y="169"/>
                  </a:lnTo>
                  <a:lnTo>
                    <a:pt x="449" y="204"/>
                  </a:lnTo>
                  <a:lnTo>
                    <a:pt x="403" y="238"/>
                  </a:lnTo>
                  <a:lnTo>
                    <a:pt x="345" y="267"/>
                  </a:lnTo>
                  <a:lnTo>
                    <a:pt x="276" y="291"/>
                  </a:lnTo>
                  <a:lnTo>
                    <a:pt x="213" y="302"/>
                  </a:lnTo>
                  <a:lnTo>
                    <a:pt x="167" y="308"/>
                  </a:lnTo>
                  <a:lnTo>
                    <a:pt x="127" y="302"/>
                  </a:lnTo>
                  <a:lnTo>
                    <a:pt x="98" y="302"/>
                  </a:lnTo>
                  <a:lnTo>
                    <a:pt x="74" y="291"/>
                  </a:lnTo>
                  <a:lnTo>
                    <a:pt x="52" y="279"/>
                  </a:lnTo>
                  <a:lnTo>
                    <a:pt x="34" y="262"/>
                  </a:lnTo>
                  <a:lnTo>
                    <a:pt x="22" y="244"/>
                  </a:lnTo>
                  <a:lnTo>
                    <a:pt x="11" y="232"/>
                  </a:lnTo>
                  <a:lnTo>
                    <a:pt x="6" y="215"/>
                  </a:lnTo>
                  <a:lnTo>
                    <a:pt x="6" y="191"/>
                  </a:lnTo>
                  <a:lnTo>
                    <a:pt x="0" y="169"/>
                  </a:lnTo>
                  <a:lnTo>
                    <a:pt x="6" y="145"/>
                  </a:lnTo>
                  <a:lnTo>
                    <a:pt x="11" y="123"/>
                  </a:lnTo>
                  <a:lnTo>
                    <a:pt x="22" y="99"/>
                  </a:lnTo>
                  <a:lnTo>
                    <a:pt x="34" y="75"/>
                  </a:lnTo>
                  <a:lnTo>
                    <a:pt x="52" y="52"/>
                  </a:lnTo>
                  <a:lnTo>
                    <a:pt x="74" y="35"/>
                  </a:lnTo>
                  <a:lnTo>
                    <a:pt x="98" y="18"/>
                  </a:lnTo>
                  <a:lnTo>
                    <a:pt x="127" y="23"/>
                  </a:lnTo>
                  <a:lnTo>
                    <a:pt x="160" y="23"/>
                  </a:lnTo>
                  <a:lnTo>
                    <a:pt x="190" y="23"/>
                  </a:lnTo>
                  <a:lnTo>
                    <a:pt x="219" y="23"/>
                  </a:lnTo>
                  <a:lnTo>
                    <a:pt x="252" y="23"/>
                  </a:lnTo>
                  <a:lnTo>
                    <a:pt x="293" y="18"/>
                  </a:lnTo>
                  <a:lnTo>
                    <a:pt x="328" y="12"/>
                  </a:lnTo>
                  <a:lnTo>
                    <a:pt x="363" y="0"/>
                  </a:lnTo>
                  <a:close/>
                </a:path>
              </a:pathLst>
            </a:custGeom>
            <a:solidFill>
              <a:srgbClr val="FF9900"/>
            </a:solidFill>
            <a:ln w="9525">
              <a:noFill/>
              <a:round/>
              <a:headEnd/>
              <a:tailEnd/>
            </a:ln>
          </p:spPr>
          <p:txBody>
            <a:bodyPr/>
            <a:lstStyle/>
            <a:p>
              <a:endParaRPr lang="en-US"/>
            </a:p>
          </p:txBody>
        </p:sp>
        <p:sp>
          <p:nvSpPr>
            <p:cNvPr id="115" name="Freeform 191"/>
            <p:cNvSpPr>
              <a:spLocks/>
            </p:cNvSpPr>
            <p:nvPr/>
          </p:nvSpPr>
          <p:spPr bwMode="auto">
            <a:xfrm>
              <a:off x="5239" y="2759"/>
              <a:ext cx="23" cy="29"/>
            </a:xfrm>
            <a:custGeom>
              <a:avLst/>
              <a:gdLst>
                <a:gd name="T0" fmla="*/ 3 w 70"/>
                <a:gd name="T1" fmla="*/ 1 h 87"/>
                <a:gd name="T2" fmla="*/ 2 w 70"/>
                <a:gd name="T3" fmla="*/ 2 h 87"/>
                <a:gd name="T4" fmla="*/ 1 w 70"/>
                <a:gd name="T5" fmla="*/ 3 h 87"/>
                <a:gd name="T6" fmla="*/ 1 w 70"/>
                <a:gd name="T7" fmla="*/ 3 h 87"/>
                <a:gd name="T8" fmla="*/ 0 w 70"/>
                <a:gd name="T9" fmla="*/ 3 h 87"/>
                <a:gd name="T10" fmla="*/ 0 w 70"/>
                <a:gd name="T11" fmla="*/ 1 h 87"/>
                <a:gd name="T12" fmla="*/ 1 w 70"/>
                <a:gd name="T13" fmla="*/ 0 h 87"/>
                <a:gd name="T14" fmla="*/ 2 w 70"/>
                <a:gd name="T15" fmla="*/ 0 h 87"/>
                <a:gd name="T16" fmla="*/ 3 w 70"/>
                <a:gd name="T17" fmla="*/ 1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87"/>
                <a:gd name="T29" fmla="*/ 70 w 70"/>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87">
                  <a:moveTo>
                    <a:pt x="70" y="23"/>
                  </a:moveTo>
                  <a:lnTo>
                    <a:pt x="64" y="57"/>
                  </a:lnTo>
                  <a:lnTo>
                    <a:pt x="35" y="87"/>
                  </a:lnTo>
                  <a:lnTo>
                    <a:pt x="18" y="87"/>
                  </a:lnTo>
                  <a:lnTo>
                    <a:pt x="0" y="70"/>
                  </a:lnTo>
                  <a:lnTo>
                    <a:pt x="6" y="29"/>
                  </a:lnTo>
                  <a:lnTo>
                    <a:pt x="35" y="0"/>
                  </a:lnTo>
                  <a:lnTo>
                    <a:pt x="52" y="0"/>
                  </a:lnTo>
                  <a:lnTo>
                    <a:pt x="70" y="23"/>
                  </a:lnTo>
                  <a:close/>
                </a:path>
              </a:pathLst>
            </a:custGeom>
            <a:solidFill>
              <a:srgbClr val="FFFFFF"/>
            </a:solidFill>
            <a:ln w="9525">
              <a:noFill/>
              <a:round/>
              <a:headEnd/>
              <a:tailEnd/>
            </a:ln>
          </p:spPr>
          <p:txBody>
            <a:bodyPr/>
            <a:lstStyle/>
            <a:p>
              <a:endParaRPr lang="en-US"/>
            </a:p>
          </p:txBody>
        </p:sp>
        <p:sp>
          <p:nvSpPr>
            <p:cNvPr id="116" name="Freeform 192"/>
            <p:cNvSpPr>
              <a:spLocks/>
            </p:cNvSpPr>
            <p:nvPr/>
          </p:nvSpPr>
          <p:spPr bwMode="auto">
            <a:xfrm>
              <a:off x="5129" y="2767"/>
              <a:ext cx="19" cy="25"/>
            </a:xfrm>
            <a:custGeom>
              <a:avLst/>
              <a:gdLst>
                <a:gd name="T0" fmla="*/ 2 w 57"/>
                <a:gd name="T1" fmla="*/ 1 h 76"/>
                <a:gd name="T2" fmla="*/ 1 w 57"/>
                <a:gd name="T3" fmla="*/ 2 h 76"/>
                <a:gd name="T4" fmla="*/ 1 w 57"/>
                <a:gd name="T5" fmla="*/ 3 h 76"/>
                <a:gd name="T6" fmla="*/ 0 w 57"/>
                <a:gd name="T7" fmla="*/ 3 h 76"/>
                <a:gd name="T8" fmla="*/ 0 w 57"/>
                <a:gd name="T9" fmla="*/ 2 h 76"/>
                <a:gd name="T10" fmla="*/ 0 w 57"/>
                <a:gd name="T11" fmla="*/ 1 h 76"/>
                <a:gd name="T12" fmla="*/ 1 w 57"/>
                <a:gd name="T13" fmla="*/ 0 h 76"/>
                <a:gd name="T14" fmla="*/ 2 w 57"/>
                <a:gd name="T15" fmla="*/ 0 h 76"/>
                <a:gd name="T16" fmla="*/ 2 w 57"/>
                <a:gd name="T17" fmla="*/ 1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76"/>
                <a:gd name="T29" fmla="*/ 57 w 57"/>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76">
                  <a:moveTo>
                    <a:pt x="57" y="18"/>
                  </a:moveTo>
                  <a:lnTo>
                    <a:pt x="40" y="64"/>
                  </a:lnTo>
                  <a:lnTo>
                    <a:pt x="16" y="76"/>
                  </a:lnTo>
                  <a:lnTo>
                    <a:pt x="6" y="69"/>
                  </a:lnTo>
                  <a:lnTo>
                    <a:pt x="0" y="58"/>
                  </a:lnTo>
                  <a:lnTo>
                    <a:pt x="6" y="23"/>
                  </a:lnTo>
                  <a:lnTo>
                    <a:pt x="40" y="0"/>
                  </a:lnTo>
                  <a:lnTo>
                    <a:pt x="52" y="6"/>
                  </a:lnTo>
                  <a:lnTo>
                    <a:pt x="57" y="18"/>
                  </a:lnTo>
                  <a:close/>
                </a:path>
              </a:pathLst>
            </a:custGeom>
            <a:solidFill>
              <a:srgbClr val="FFFFFF"/>
            </a:solidFill>
            <a:ln w="9525">
              <a:noFill/>
              <a:round/>
              <a:headEnd/>
              <a:tailEnd/>
            </a:ln>
          </p:spPr>
          <p:txBody>
            <a:bodyPr/>
            <a:lstStyle/>
            <a:p>
              <a:endParaRPr lang="en-US"/>
            </a:p>
          </p:txBody>
        </p:sp>
        <p:sp>
          <p:nvSpPr>
            <p:cNvPr id="117" name="Freeform 193"/>
            <p:cNvSpPr>
              <a:spLocks/>
            </p:cNvSpPr>
            <p:nvPr/>
          </p:nvSpPr>
          <p:spPr bwMode="auto">
            <a:xfrm>
              <a:off x="5287" y="2784"/>
              <a:ext cx="13" cy="10"/>
            </a:xfrm>
            <a:custGeom>
              <a:avLst/>
              <a:gdLst>
                <a:gd name="T0" fmla="*/ 1 w 40"/>
                <a:gd name="T1" fmla="*/ 0 h 29"/>
                <a:gd name="T2" fmla="*/ 1 w 40"/>
                <a:gd name="T3" fmla="*/ 1 h 29"/>
                <a:gd name="T4" fmla="*/ 1 w 40"/>
                <a:gd name="T5" fmla="*/ 1 h 29"/>
                <a:gd name="T6" fmla="*/ 0 w 40"/>
                <a:gd name="T7" fmla="*/ 1 h 29"/>
                <a:gd name="T8" fmla="*/ 0 w 40"/>
                <a:gd name="T9" fmla="*/ 0 h 29"/>
                <a:gd name="T10" fmla="*/ 1 w 40"/>
                <a:gd name="T11" fmla="*/ 0 h 29"/>
                <a:gd name="T12" fmla="*/ 1 w 40"/>
                <a:gd name="T13" fmla="*/ 0 h 29"/>
                <a:gd name="T14" fmla="*/ 1 w 40"/>
                <a:gd name="T15" fmla="*/ 0 h 29"/>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9"/>
                <a:gd name="T26" fmla="*/ 40 w 40"/>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9">
                  <a:moveTo>
                    <a:pt x="40" y="12"/>
                  </a:moveTo>
                  <a:lnTo>
                    <a:pt x="40" y="24"/>
                  </a:lnTo>
                  <a:lnTo>
                    <a:pt x="34" y="29"/>
                  </a:lnTo>
                  <a:lnTo>
                    <a:pt x="5" y="29"/>
                  </a:lnTo>
                  <a:lnTo>
                    <a:pt x="0" y="12"/>
                  </a:lnTo>
                  <a:lnTo>
                    <a:pt x="17" y="0"/>
                  </a:lnTo>
                  <a:lnTo>
                    <a:pt x="40" y="6"/>
                  </a:lnTo>
                  <a:lnTo>
                    <a:pt x="40" y="12"/>
                  </a:lnTo>
                  <a:close/>
                </a:path>
              </a:pathLst>
            </a:custGeom>
            <a:solidFill>
              <a:srgbClr val="FFFFFF"/>
            </a:solidFill>
            <a:ln w="9525">
              <a:noFill/>
              <a:round/>
              <a:headEnd/>
              <a:tailEnd/>
            </a:ln>
          </p:spPr>
          <p:txBody>
            <a:bodyPr/>
            <a:lstStyle/>
            <a:p>
              <a:endParaRPr lang="en-US"/>
            </a:p>
          </p:txBody>
        </p:sp>
        <p:sp>
          <p:nvSpPr>
            <p:cNvPr id="118" name="Freeform 194"/>
            <p:cNvSpPr>
              <a:spLocks/>
            </p:cNvSpPr>
            <p:nvPr/>
          </p:nvSpPr>
          <p:spPr bwMode="auto">
            <a:xfrm>
              <a:off x="5020" y="2862"/>
              <a:ext cx="27" cy="31"/>
            </a:xfrm>
            <a:custGeom>
              <a:avLst/>
              <a:gdLst>
                <a:gd name="T0" fmla="*/ 3 w 81"/>
                <a:gd name="T1" fmla="*/ 1 h 92"/>
                <a:gd name="T2" fmla="*/ 1 w 81"/>
                <a:gd name="T3" fmla="*/ 3 h 92"/>
                <a:gd name="T4" fmla="*/ 0 w 81"/>
                <a:gd name="T5" fmla="*/ 3 h 92"/>
                <a:gd name="T6" fmla="*/ 0 w 81"/>
                <a:gd name="T7" fmla="*/ 3 h 92"/>
                <a:gd name="T8" fmla="*/ 0 w 81"/>
                <a:gd name="T9" fmla="*/ 2 h 92"/>
                <a:gd name="T10" fmla="*/ 2 w 81"/>
                <a:gd name="T11" fmla="*/ 0 h 92"/>
                <a:gd name="T12" fmla="*/ 3 w 81"/>
                <a:gd name="T13" fmla="*/ 0 h 92"/>
                <a:gd name="T14" fmla="*/ 3 w 81"/>
                <a:gd name="T15" fmla="*/ 1 h 92"/>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92"/>
                <a:gd name="T26" fmla="*/ 81 w 81"/>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92">
                  <a:moveTo>
                    <a:pt x="81" y="29"/>
                  </a:moveTo>
                  <a:lnTo>
                    <a:pt x="18" y="92"/>
                  </a:lnTo>
                  <a:lnTo>
                    <a:pt x="6" y="92"/>
                  </a:lnTo>
                  <a:lnTo>
                    <a:pt x="0" y="81"/>
                  </a:lnTo>
                  <a:lnTo>
                    <a:pt x="6" y="46"/>
                  </a:lnTo>
                  <a:lnTo>
                    <a:pt x="58" y="0"/>
                  </a:lnTo>
                  <a:lnTo>
                    <a:pt x="81" y="10"/>
                  </a:lnTo>
                  <a:lnTo>
                    <a:pt x="81" y="29"/>
                  </a:lnTo>
                  <a:close/>
                </a:path>
              </a:pathLst>
            </a:custGeom>
            <a:solidFill>
              <a:srgbClr val="FFFFFF"/>
            </a:solidFill>
            <a:ln w="9525">
              <a:noFill/>
              <a:round/>
              <a:headEnd/>
              <a:tailEnd/>
            </a:ln>
          </p:spPr>
          <p:txBody>
            <a:bodyPr/>
            <a:lstStyle/>
            <a:p>
              <a:endParaRPr lang="en-US"/>
            </a:p>
          </p:txBody>
        </p:sp>
        <p:sp>
          <p:nvSpPr>
            <p:cNvPr id="119" name="Freeform 195"/>
            <p:cNvSpPr>
              <a:spLocks/>
            </p:cNvSpPr>
            <p:nvPr/>
          </p:nvSpPr>
          <p:spPr bwMode="auto">
            <a:xfrm>
              <a:off x="5047" y="2883"/>
              <a:ext cx="17" cy="18"/>
            </a:xfrm>
            <a:custGeom>
              <a:avLst/>
              <a:gdLst>
                <a:gd name="T0" fmla="*/ 2 w 52"/>
                <a:gd name="T1" fmla="*/ 0 h 52"/>
                <a:gd name="T2" fmla="*/ 2 w 52"/>
                <a:gd name="T3" fmla="*/ 1 h 52"/>
                <a:gd name="T4" fmla="*/ 1 w 52"/>
                <a:gd name="T5" fmla="*/ 2 h 52"/>
                <a:gd name="T6" fmla="*/ 1 w 52"/>
                <a:gd name="T7" fmla="*/ 2 h 52"/>
                <a:gd name="T8" fmla="*/ 0 w 52"/>
                <a:gd name="T9" fmla="*/ 2 h 52"/>
                <a:gd name="T10" fmla="*/ 0 w 52"/>
                <a:gd name="T11" fmla="*/ 1 h 52"/>
                <a:gd name="T12" fmla="*/ 1 w 52"/>
                <a:gd name="T13" fmla="*/ 0 h 52"/>
                <a:gd name="T14" fmla="*/ 2 w 52"/>
                <a:gd name="T15" fmla="*/ 0 h 52"/>
                <a:gd name="T16" fmla="*/ 2 w 52"/>
                <a:gd name="T17" fmla="*/ 0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46" y="5"/>
                  </a:moveTo>
                  <a:lnTo>
                    <a:pt x="52" y="17"/>
                  </a:lnTo>
                  <a:lnTo>
                    <a:pt x="40" y="40"/>
                  </a:lnTo>
                  <a:lnTo>
                    <a:pt x="17" y="52"/>
                  </a:lnTo>
                  <a:lnTo>
                    <a:pt x="6" y="52"/>
                  </a:lnTo>
                  <a:lnTo>
                    <a:pt x="0" y="33"/>
                  </a:lnTo>
                  <a:lnTo>
                    <a:pt x="29" y="0"/>
                  </a:lnTo>
                  <a:lnTo>
                    <a:pt x="46" y="0"/>
                  </a:lnTo>
                  <a:lnTo>
                    <a:pt x="46" y="5"/>
                  </a:lnTo>
                  <a:close/>
                </a:path>
              </a:pathLst>
            </a:custGeom>
            <a:solidFill>
              <a:srgbClr val="FFFFFF"/>
            </a:solidFill>
            <a:ln w="9525">
              <a:noFill/>
              <a:round/>
              <a:headEnd/>
              <a:tailEnd/>
            </a:ln>
          </p:spPr>
          <p:txBody>
            <a:bodyPr/>
            <a:lstStyle/>
            <a:p>
              <a:endParaRPr lang="en-US"/>
            </a:p>
          </p:txBody>
        </p:sp>
        <p:sp>
          <p:nvSpPr>
            <p:cNvPr id="120" name="Freeform 196"/>
            <p:cNvSpPr>
              <a:spLocks/>
            </p:cNvSpPr>
            <p:nvPr/>
          </p:nvSpPr>
          <p:spPr bwMode="auto">
            <a:xfrm>
              <a:off x="5199" y="2887"/>
              <a:ext cx="19" cy="29"/>
            </a:xfrm>
            <a:custGeom>
              <a:avLst/>
              <a:gdLst>
                <a:gd name="T0" fmla="*/ 2 w 57"/>
                <a:gd name="T1" fmla="*/ 1 h 87"/>
                <a:gd name="T2" fmla="*/ 2 w 57"/>
                <a:gd name="T3" fmla="*/ 1 h 87"/>
                <a:gd name="T4" fmla="*/ 2 w 57"/>
                <a:gd name="T5" fmla="*/ 1 h 87"/>
                <a:gd name="T6" fmla="*/ 2 w 57"/>
                <a:gd name="T7" fmla="*/ 2 h 87"/>
                <a:gd name="T8" fmla="*/ 2 w 57"/>
                <a:gd name="T9" fmla="*/ 2 h 87"/>
                <a:gd name="T10" fmla="*/ 2 w 57"/>
                <a:gd name="T11" fmla="*/ 2 h 87"/>
                <a:gd name="T12" fmla="*/ 2 w 57"/>
                <a:gd name="T13" fmla="*/ 3 h 87"/>
                <a:gd name="T14" fmla="*/ 1 w 57"/>
                <a:gd name="T15" fmla="*/ 3 h 87"/>
                <a:gd name="T16" fmla="*/ 1 w 57"/>
                <a:gd name="T17" fmla="*/ 3 h 87"/>
                <a:gd name="T18" fmla="*/ 1 w 57"/>
                <a:gd name="T19" fmla="*/ 3 h 87"/>
                <a:gd name="T20" fmla="*/ 1 w 57"/>
                <a:gd name="T21" fmla="*/ 3 h 87"/>
                <a:gd name="T22" fmla="*/ 0 w 57"/>
                <a:gd name="T23" fmla="*/ 3 h 87"/>
                <a:gd name="T24" fmla="*/ 0 w 57"/>
                <a:gd name="T25" fmla="*/ 3 h 87"/>
                <a:gd name="T26" fmla="*/ 0 w 57"/>
                <a:gd name="T27" fmla="*/ 3 h 87"/>
                <a:gd name="T28" fmla="*/ 0 w 57"/>
                <a:gd name="T29" fmla="*/ 2 h 87"/>
                <a:gd name="T30" fmla="*/ 0 w 57"/>
                <a:gd name="T31" fmla="*/ 2 h 87"/>
                <a:gd name="T32" fmla="*/ 0 w 57"/>
                <a:gd name="T33" fmla="*/ 1 h 87"/>
                <a:gd name="T34" fmla="*/ 1 w 57"/>
                <a:gd name="T35" fmla="*/ 1 h 87"/>
                <a:gd name="T36" fmla="*/ 1 w 57"/>
                <a:gd name="T37" fmla="*/ 0 h 87"/>
                <a:gd name="T38" fmla="*/ 1 w 57"/>
                <a:gd name="T39" fmla="*/ 0 h 87"/>
                <a:gd name="T40" fmla="*/ 1 w 57"/>
                <a:gd name="T41" fmla="*/ 0 h 87"/>
                <a:gd name="T42" fmla="*/ 1 w 57"/>
                <a:gd name="T43" fmla="*/ 0 h 87"/>
                <a:gd name="T44" fmla="*/ 1 w 57"/>
                <a:gd name="T45" fmla="*/ 0 h 87"/>
                <a:gd name="T46" fmla="*/ 2 w 57"/>
                <a:gd name="T47" fmla="*/ 0 h 87"/>
                <a:gd name="T48" fmla="*/ 2 w 57"/>
                <a:gd name="T49" fmla="*/ 1 h 87"/>
                <a:gd name="T50" fmla="*/ 2 w 57"/>
                <a:gd name="T51" fmla="*/ 1 h 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
                <a:gd name="T79" fmla="*/ 0 h 87"/>
                <a:gd name="T80" fmla="*/ 57 w 57"/>
                <a:gd name="T81" fmla="*/ 87 h 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 h="87">
                  <a:moveTo>
                    <a:pt x="51" y="22"/>
                  </a:moveTo>
                  <a:lnTo>
                    <a:pt x="51" y="22"/>
                  </a:lnTo>
                  <a:lnTo>
                    <a:pt x="51" y="29"/>
                  </a:lnTo>
                  <a:lnTo>
                    <a:pt x="57" y="41"/>
                  </a:lnTo>
                  <a:lnTo>
                    <a:pt x="51" y="52"/>
                  </a:lnTo>
                  <a:lnTo>
                    <a:pt x="51" y="58"/>
                  </a:lnTo>
                  <a:lnTo>
                    <a:pt x="46" y="70"/>
                  </a:lnTo>
                  <a:lnTo>
                    <a:pt x="40" y="75"/>
                  </a:lnTo>
                  <a:lnTo>
                    <a:pt x="33" y="81"/>
                  </a:lnTo>
                  <a:lnTo>
                    <a:pt x="23" y="81"/>
                  </a:lnTo>
                  <a:lnTo>
                    <a:pt x="17" y="87"/>
                  </a:lnTo>
                  <a:lnTo>
                    <a:pt x="11" y="87"/>
                  </a:lnTo>
                  <a:lnTo>
                    <a:pt x="5" y="81"/>
                  </a:lnTo>
                  <a:lnTo>
                    <a:pt x="0" y="70"/>
                  </a:lnTo>
                  <a:lnTo>
                    <a:pt x="0" y="64"/>
                  </a:lnTo>
                  <a:lnTo>
                    <a:pt x="5" y="46"/>
                  </a:lnTo>
                  <a:lnTo>
                    <a:pt x="11" y="22"/>
                  </a:lnTo>
                  <a:lnTo>
                    <a:pt x="17" y="17"/>
                  </a:lnTo>
                  <a:lnTo>
                    <a:pt x="17" y="12"/>
                  </a:lnTo>
                  <a:lnTo>
                    <a:pt x="23" y="6"/>
                  </a:lnTo>
                  <a:lnTo>
                    <a:pt x="28" y="0"/>
                  </a:lnTo>
                  <a:lnTo>
                    <a:pt x="33" y="0"/>
                  </a:lnTo>
                  <a:lnTo>
                    <a:pt x="40" y="6"/>
                  </a:lnTo>
                  <a:lnTo>
                    <a:pt x="46" y="12"/>
                  </a:lnTo>
                  <a:lnTo>
                    <a:pt x="46" y="17"/>
                  </a:lnTo>
                  <a:lnTo>
                    <a:pt x="51" y="22"/>
                  </a:lnTo>
                  <a:close/>
                </a:path>
              </a:pathLst>
            </a:custGeom>
            <a:solidFill>
              <a:srgbClr val="FFFFFF"/>
            </a:solidFill>
            <a:ln w="9525">
              <a:noFill/>
              <a:round/>
              <a:headEnd/>
              <a:tailEnd/>
            </a:ln>
          </p:spPr>
          <p:txBody>
            <a:bodyPr/>
            <a:lstStyle/>
            <a:p>
              <a:endParaRPr lang="en-US"/>
            </a:p>
          </p:txBody>
        </p:sp>
        <p:sp>
          <p:nvSpPr>
            <p:cNvPr id="121" name="Freeform 197"/>
            <p:cNvSpPr>
              <a:spLocks/>
            </p:cNvSpPr>
            <p:nvPr/>
          </p:nvSpPr>
          <p:spPr bwMode="auto">
            <a:xfrm>
              <a:off x="5172" y="2899"/>
              <a:ext cx="15" cy="15"/>
            </a:xfrm>
            <a:custGeom>
              <a:avLst/>
              <a:gdLst>
                <a:gd name="T0" fmla="*/ 2 w 46"/>
                <a:gd name="T1" fmla="*/ 0 h 46"/>
                <a:gd name="T2" fmla="*/ 2 w 46"/>
                <a:gd name="T3" fmla="*/ 0 h 46"/>
                <a:gd name="T4" fmla="*/ 2 w 46"/>
                <a:gd name="T5" fmla="*/ 1 h 46"/>
                <a:gd name="T6" fmla="*/ 2 w 46"/>
                <a:gd name="T7" fmla="*/ 1 h 46"/>
                <a:gd name="T8" fmla="*/ 2 w 46"/>
                <a:gd name="T9" fmla="*/ 1 h 46"/>
                <a:gd name="T10" fmla="*/ 1 w 46"/>
                <a:gd name="T11" fmla="*/ 1 h 46"/>
                <a:gd name="T12" fmla="*/ 1 w 46"/>
                <a:gd name="T13" fmla="*/ 1 h 46"/>
                <a:gd name="T14" fmla="*/ 1 w 46"/>
                <a:gd name="T15" fmla="*/ 1 h 46"/>
                <a:gd name="T16" fmla="*/ 1 w 46"/>
                <a:gd name="T17" fmla="*/ 2 h 46"/>
                <a:gd name="T18" fmla="*/ 1 w 46"/>
                <a:gd name="T19" fmla="*/ 2 h 46"/>
                <a:gd name="T20" fmla="*/ 0 w 46"/>
                <a:gd name="T21" fmla="*/ 2 h 46"/>
                <a:gd name="T22" fmla="*/ 0 w 46"/>
                <a:gd name="T23" fmla="*/ 2 h 46"/>
                <a:gd name="T24" fmla="*/ 0 w 46"/>
                <a:gd name="T25" fmla="*/ 1 h 46"/>
                <a:gd name="T26" fmla="*/ 0 w 46"/>
                <a:gd name="T27" fmla="*/ 1 h 46"/>
                <a:gd name="T28" fmla="*/ 0 w 46"/>
                <a:gd name="T29" fmla="*/ 1 h 46"/>
                <a:gd name="T30" fmla="*/ 0 w 46"/>
                <a:gd name="T31" fmla="*/ 1 h 46"/>
                <a:gd name="T32" fmla="*/ 1 w 46"/>
                <a:gd name="T33" fmla="*/ 1 h 46"/>
                <a:gd name="T34" fmla="*/ 1 w 46"/>
                <a:gd name="T35" fmla="*/ 0 h 46"/>
                <a:gd name="T36" fmla="*/ 1 w 46"/>
                <a:gd name="T37" fmla="*/ 0 h 46"/>
                <a:gd name="T38" fmla="*/ 1 w 46"/>
                <a:gd name="T39" fmla="*/ 0 h 46"/>
                <a:gd name="T40" fmla="*/ 1 w 46"/>
                <a:gd name="T41" fmla="*/ 0 h 46"/>
                <a:gd name="T42" fmla="*/ 1 w 46"/>
                <a:gd name="T43" fmla="*/ 0 h 46"/>
                <a:gd name="T44" fmla="*/ 1 w 46"/>
                <a:gd name="T45" fmla="*/ 0 h 46"/>
                <a:gd name="T46" fmla="*/ 1 w 46"/>
                <a:gd name="T47" fmla="*/ 0 h 46"/>
                <a:gd name="T48" fmla="*/ 2 w 46"/>
                <a:gd name="T49" fmla="*/ 0 h 46"/>
                <a:gd name="T50" fmla="*/ 2 w 46"/>
                <a:gd name="T51" fmla="*/ 0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46"/>
                <a:gd name="T80" fmla="*/ 46 w 4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46">
                  <a:moveTo>
                    <a:pt x="46" y="11"/>
                  </a:moveTo>
                  <a:lnTo>
                    <a:pt x="46" y="11"/>
                  </a:lnTo>
                  <a:lnTo>
                    <a:pt x="46" y="17"/>
                  </a:lnTo>
                  <a:lnTo>
                    <a:pt x="46" y="23"/>
                  </a:lnTo>
                  <a:lnTo>
                    <a:pt x="46" y="29"/>
                  </a:lnTo>
                  <a:lnTo>
                    <a:pt x="40" y="35"/>
                  </a:lnTo>
                  <a:lnTo>
                    <a:pt x="34" y="40"/>
                  </a:lnTo>
                  <a:lnTo>
                    <a:pt x="29" y="40"/>
                  </a:lnTo>
                  <a:lnTo>
                    <a:pt x="22" y="46"/>
                  </a:lnTo>
                  <a:lnTo>
                    <a:pt x="17" y="46"/>
                  </a:lnTo>
                  <a:lnTo>
                    <a:pt x="11" y="46"/>
                  </a:lnTo>
                  <a:lnTo>
                    <a:pt x="6" y="46"/>
                  </a:lnTo>
                  <a:lnTo>
                    <a:pt x="0" y="40"/>
                  </a:lnTo>
                  <a:lnTo>
                    <a:pt x="0" y="35"/>
                  </a:lnTo>
                  <a:lnTo>
                    <a:pt x="0" y="29"/>
                  </a:lnTo>
                  <a:lnTo>
                    <a:pt x="11" y="17"/>
                  </a:lnTo>
                  <a:lnTo>
                    <a:pt x="17" y="17"/>
                  </a:lnTo>
                  <a:lnTo>
                    <a:pt x="17" y="11"/>
                  </a:lnTo>
                  <a:lnTo>
                    <a:pt x="22" y="11"/>
                  </a:lnTo>
                  <a:lnTo>
                    <a:pt x="22" y="6"/>
                  </a:lnTo>
                  <a:lnTo>
                    <a:pt x="29" y="6"/>
                  </a:lnTo>
                  <a:lnTo>
                    <a:pt x="34" y="6"/>
                  </a:lnTo>
                  <a:lnTo>
                    <a:pt x="34" y="0"/>
                  </a:lnTo>
                  <a:lnTo>
                    <a:pt x="40" y="0"/>
                  </a:lnTo>
                  <a:lnTo>
                    <a:pt x="46" y="6"/>
                  </a:lnTo>
                  <a:lnTo>
                    <a:pt x="46" y="11"/>
                  </a:lnTo>
                  <a:close/>
                </a:path>
              </a:pathLst>
            </a:custGeom>
            <a:solidFill>
              <a:srgbClr val="FFFFFF"/>
            </a:solidFill>
            <a:ln w="9525">
              <a:noFill/>
              <a:round/>
              <a:headEnd/>
              <a:tailEnd/>
            </a:ln>
          </p:spPr>
          <p:txBody>
            <a:bodyPr/>
            <a:lstStyle/>
            <a:p>
              <a:endParaRPr lang="en-US"/>
            </a:p>
          </p:txBody>
        </p:sp>
        <p:sp>
          <p:nvSpPr>
            <p:cNvPr id="122" name="Freeform 198"/>
            <p:cNvSpPr>
              <a:spLocks/>
            </p:cNvSpPr>
            <p:nvPr/>
          </p:nvSpPr>
          <p:spPr bwMode="auto">
            <a:xfrm>
              <a:off x="5233" y="2943"/>
              <a:ext cx="12" cy="22"/>
            </a:xfrm>
            <a:custGeom>
              <a:avLst/>
              <a:gdLst>
                <a:gd name="T0" fmla="*/ 0 w 35"/>
                <a:gd name="T1" fmla="*/ 2 h 65"/>
                <a:gd name="T2" fmla="*/ 0 w 35"/>
                <a:gd name="T3" fmla="*/ 2 h 65"/>
                <a:gd name="T4" fmla="*/ 0 w 35"/>
                <a:gd name="T5" fmla="*/ 2 h 65"/>
                <a:gd name="T6" fmla="*/ 0 w 35"/>
                <a:gd name="T7" fmla="*/ 2 h 65"/>
                <a:gd name="T8" fmla="*/ 0 w 35"/>
                <a:gd name="T9" fmla="*/ 2 h 65"/>
                <a:gd name="T10" fmla="*/ 0 w 35"/>
                <a:gd name="T11" fmla="*/ 1 h 65"/>
                <a:gd name="T12" fmla="*/ 0 w 35"/>
                <a:gd name="T13" fmla="*/ 1 h 65"/>
                <a:gd name="T14" fmla="*/ 0 w 35"/>
                <a:gd name="T15" fmla="*/ 1 h 65"/>
                <a:gd name="T16" fmla="*/ 0 w 35"/>
                <a:gd name="T17" fmla="*/ 1 h 65"/>
                <a:gd name="T18" fmla="*/ 0 w 35"/>
                <a:gd name="T19" fmla="*/ 0 h 65"/>
                <a:gd name="T20" fmla="*/ 1 w 35"/>
                <a:gd name="T21" fmla="*/ 0 h 65"/>
                <a:gd name="T22" fmla="*/ 1 w 35"/>
                <a:gd name="T23" fmla="*/ 0 h 65"/>
                <a:gd name="T24" fmla="*/ 1 w 35"/>
                <a:gd name="T25" fmla="*/ 0 h 65"/>
                <a:gd name="T26" fmla="*/ 1 w 35"/>
                <a:gd name="T27" fmla="*/ 0 h 65"/>
                <a:gd name="T28" fmla="*/ 1 w 35"/>
                <a:gd name="T29" fmla="*/ 1 h 65"/>
                <a:gd name="T30" fmla="*/ 1 w 35"/>
                <a:gd name="T31" fmla="*/ 1 h 65"/>
                <a:gd name="T32" fmla="*/ 1 w 35"/>
                <a:gd name="T33" fmla="*/ 1 h 65"/>
                <a:gd name="T34" fmla="*/ 1 w 35"/>
                <a:gd name="T35" fmla="*/ 2 h 65"/>
                <a:gd name="T36" fmla="*/ 1 w 35"/>
                <a:gd name="T37" fmla="*/ 2 h 65"/>
                <a:gd name="T38" fmla="*/ 1 w 35"/>
                <a:gd name="T39" fmla="*/ 2 h 65"/>
                <a:gd name="T40" fmla="*/ 1 w 35"/>
                <a:gd name="T41" fmla="*/ 2 h 65"/>
                <a:gd name="T42" fmla="*/ 1 w 35"/>
                <a:gd name="T43" fmla="*/ 2 h 65"/>
                <a:gd name="T44" fmla="*/ 1 w 35"/>
                <a:gd name="T45" fmla="*/ 2 h 65"/>
                <a:gd name="T46" fmla="*/ 1 w 35"/>
                <a:gd name="T47" fmla="*/ 2 h 65"/>
                <a:gd name="T48" fmla="*/ 0 w 35"/>
                <a:gd name="T49" fmla="*/ 2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5"/>
                <a:gd name="T76" fmla="*/ 0 h 65"/>
                <a:gd name="T77" fmla="*/ 35 w 35"/>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5" h="65">
                  <a:moveTo>
                    <a:pt x="12" y="59"/>
                  </a:moveTo>
                  <a:lnTo>
                    <a:pt x="12" y="59"/>
                  </a:lnTo>
                  <a:lnTo>
                    <a:pt x="12" y="53"/>
                  </a:lnTo>
                  <a:lnTo>
                    <a:pt x="6" y="46"/>
                  </a:lnTo>
                  <a:lnTo>
                    <a:pt x="0" y="40"/>
                  </a:lnTo>
                  <a:lnTo>
                    <a:pt x="0" y="35"/>
                  </a:lnTo>
                  <a:lnTo>
                    <a:pt x="0" y="29"/>
                  </a:lnTo>
                  <a:lnTo>
                    <a:pt x="6" y="24"/>
                  </a:lnTo>
                  <a:lnTo>
                    <a:pt x="6" y="18"/>
                  </a:lnTo>
                  <a:lnTo>
                    <a:pt x="12" y="12"/>
                  </a:lnTo>
                  <a:lnTo>
                    <a:pt x="17" y="6"/>
                  </a:lnTo>
                  <a:lnTo>
                    <a:pt x="23" y="0"/>
                  </a:lnTo>
                  <a:lnTo>
                    <a:pt x="29" y="6"/>
                  </a:lnTo>
                  <a:lnTo>
                    <a:pt x="35" y="12"/>
                  </a:lnTo>
                  <a:lnTo>
                    <a:pt x="35" y="24"/>
                  </a:lnTo>
                  <a:lnTo>
                    <a:pt x="35" y="29"/>
                  </a:lnTo>
                  <a:lnTo>
                    <a:pt x="35" y="35"/>
                  </a:lnTo>
                  <a:lnTo>
                    <a:pt x="35" y="40"/>
                  </a:lnTo>
                  <a:lnTo>
                    <a:pt x="29" y="46"/>
                  </a:lnTo>
                  <a:lnTo>
                    <a:pt x="29" y="53"/>
                  </a:lnTo>
                  <a:lnTo>
                    <a:pt x="29" y="59"/>
                  </a:lnTo>
                  <a:lnTo>
                    <a:pt x="23" y="59"/>
                  </a:lnTo>
                  <a:lnTo>
                    <a:pt x="17" y="65"/>
                  </a:lnTo>
                  <a:lnTo>
                    <a:pt x="17" y="59"/>
                  </a:lnTo>
                  <a:lnTo>
                    <a:pt x="12" y="59"/>
                  </a:lnTo>
                  <a:close/>
                </a:path>
              </a:pathLst>
            </a:custGeom>
            <a:solidFill>
              <a:srgbClr val="FFFFFF"/>
            </a:solidFill>
            <a:ln w="9525">
              <a:noFill/>
              <a:round/>
              <a:headEnd/>
              <a:tailEnd/>
            </a:ln>
          </p:spPr>
          <p:txBody>
            <a:bodyPr/>
            <a:lstStyle/>
            <a:p>
              <a:endParaRPr lang="en-US"/>
            </a:p>
          </p:txBody>
        </p:sp>
        <p:sp>
          <p:nvSpPr>
            <p:cNvPr id="123" name="Freeform 199"/>
            <p:cNvSpPr>
              <a:spLocks/>
            </p:cNvSpPr>
            <p:nvPr/>
          </p:nvSpPr>
          <p:spPr bwMode="auto">
            <a:xfrm>
              <a:off x="5298" y="2914"/>
              <a:ext cx="14" cy="22"/>
            </a:xfrm>
            <a:custGeom>
              <a:avLst/>
              <a:gdLst>
                <a:gd name="T0" fmla="*/ 0 w 41"/>
                <a:gd name="T1" fmla="*/ 0 h 65"/>
                <a:gd name="T2" fmla="*/ 0 w 41"/>
                <a:gd name="T3" fmla="*/ 0 h 65"/>
                <a:gd name="T4" fmla="*/ 0 w 41"/>
                <a:gd name="T5" fmla="*/ 0 h 65"/>
                <a:gd name="T6" fmla="*/ 1 w 41"/>
                <a:gd name="T7" fmla="*/ 0 h 65"/>
                <a:gd name="T8" fmla="*/ 1 w 41"/>
                <a:gd name="T9" fmla="*/ 0 h 65"/>
                <a:gd name="T10" fmla="*/ 1 w 41"/>
                <a:gd name="T11" fmla="*/ 0 h 65"/>
                <a:gd name="T12" fmla="*/ 1 w 41"/>
                <a:gd name="T13" fmla="*/ 0 h 65"/>
                <a:gd name="T14" fmla="*/ 1 w 41"/>
                <a:gd name="T15" fmla="*/ 1 h 65"/>
                <a:gd name="T16" fmla="*/ 2 w 41"/>
                <a:gd name="T17" fmla="*/ 1 h 65"/>
                <a:gd name="T18" fmla="*/ 2 w 41"/>
                <a:gd name="T19" fmla="*/ 2 h 65"/>
                <a:gd name="T20" fmla="*/ 1 w 41"/>
                <a:gd name="T21" fmla="*/ 2 h 65"/>
                <a:gd name="T22" fmla="*/ 1 w 41"/>
                <a:gd name="T23" fmla="*/ 2 h 65"/>
                <a:gd name="T24" fmla="*/ 1 w 41"/>
                <a:gd name="T25" fmla="*/ 2 h 65"/>
                <a:gd name="T26" fmla="*/ 1 w 41"/>
                <a:gd name="T27" fmla="*/ 2 h 65"/>
                <a:gd name="T28" fmla="*/ 1 w 41"/>
                <a:gd name="T29" fmla="*/ 2 h 65"/>
                <a:gd name="T30" fmla="*/ 1 w 41"/>
                <a:gd name="T31" fmla="*/ 2 h 65"/>
                <a:gd name="T32" fmla="*/ 1 w 41"/>
                <a:gd name="T33" fmla="*/ 2 h 65"/>
                <a:gd name="T34" fmla="*/ 0 w 41"/>
                <a:gd name="T35" fmla="*/ 2 h 65"/>
                <a:gd name="T36" fmla="*/ 0 w 41"/>
                <a:gd name="T37" fmla="*/ 2 h 65"/>
                <a:gd name="T38" fmla="*/ 0 w 41"/>
                <a:gd name="T39" fmla="*/ 2 h 65"/>
                <a:gd name="T40" fmla="*/ 0 w 41"/>
                <a:gd name="T41" fmla="*/ 1 h 65"/>
                <a:gd name="T42" fmla="*/ 0 w 41"/>
                <a:gd name="T43" fmla="*/ 1 h 65"/>
                <a:gd name="T44" fmla="*/ 0 w 41"/>
                <a:gd name="T45" fmla="*/ 1 h 65"/>
                <a:gd name="T46" fmla="*/ 0 w 41"/>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
                <a:gd name="T73" fmla="*/ 0 h 65"/>
                <a:gd name="T74" fmla="*/ 41 w 41"/>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 h="65">
                  <a:moveTo>
                    <a:pt x="6" y="0"/>
                  </a:moveTo>
                  <a:lnTo>
                    <a:pt x="6" y="0"/>
                  </a:lnTo>
                  <a:lnTo>
                    <a:pt x="12" y="0"/>
                  </a:lnTo>
                  <a:lnTo>
                    <a:pt x="18" y="0"/>
                  </a:lnTo>
                  <a:lnTo>
                    <a:pt x="23" y="0"/>
                  </a:lnTo>
                  <a:lnTo>
                    <a:pt x="29" y="6"/>
                  </a:lnTo>
                  <a:lnTo>
                    <a:pt x="35" y="12"/>
                  </a:lnTo>
                  <a:lnTo>
                    <a:pt x="35" y="17"/>
                  </a:lnTo>
                  <a:lnTo>
                    <a:pt x="41" y="29"/>
                  </a:lnTo>
                  <a:lnTo>
                    <a:pt x="41" y="41"/>
                  </a:lnTo>
                  <a:lnTo>
                    <a:pt x="35" y="46"/>
                  </a:lnTo>
                  <a:lnTo>
                    <a:pt x="35" y="58"/>
                  </a:lnTo>
                  <a:lnTo>
                    <a:pt x="29" y="58"/>
                  </a:lnTo>
                  <a:lnTo>
                    <a:pt x="29" y="65"/>
                  </a:lnTo>
                  <a:lnTo>
                    <a:pt x="23" y="65"/>
                  </a:lnTo>
                  <a:lnTo>
                    <a:pt x="18" y="65"/>
                  </a:lnTo>
                  <a:lnTo>
                    <a:pt x="18" y="58"/>
                  </a:lnTo>
                  <a:lnTo>
                    <a:pt x="12" y="52"/>
                  </a:lnTo>
                  <a:lnTo>
                    <a:pt x="6" y="46"/>
                  </a:lnTo>
                  <a:lnTo>
                    <a:pt x="6" y="41"/>
                  </a:lnTo>
                  <a:lnTo>
                    <a:pt x="6" y="35"/>
                  </a:lnTo>
                  <a:lnTo>
                    <a:pt x="0" y="24"/>
                  </a:lnTo>
                  <a:lnTo>
                    <a:pt x="0" y="17"/>
                  </a:lnTo>
                  <a:lnTo>
                    <a:pt x="6" y="0"/>
                  </a:lnTo>
                  <a:close/>
                </a:path>
              </a:pathLst>
            </a:custGeom>
            <a:solidFill>
              <a:srgbClr val="FFFFFF"/>
            </a:solidFill>
            <a:ln w="9525">
              <a:noFill/>
              <a:round/>
              <a:headEnd/>
              <a:tailEnd/>
            </a:ln>
          </p:spPr>
          <p:txBody>
            <a:bodyPr/>
            <a:lstStyle/>
            <a:p>
              <a:endParaRPr lang="en-US"/>
            </a:p>
          </p:txBody>
        </p:sp>
        <p:sp>
          <p:nvSpPr>
            <p:cNvPr id="124" name="Freeform 200"/>
            <p:cNvSpPr>
              <a:spLocks/>
            </p:cNvSpPr>
            <p:nvPr/>
          </p:nvSpPr>
          <p:spPr bwMode="auto">
            <a:xfrm>
              <a:off x="5150" y="2922"/>
              <a:ext cx="14" cy="25"/>
            </a:xfrm>
            <a:custGeom>
              <a:avLst/>
              <a:gdLst>
                <a:gd name="T0" fmla="*/ 2 w 41"/>
                <a:gd name="T1" fmla="*/ 1 h 75"/>
                <a:gd name="T2" fmla="*/ 2 w 41"/>
                <a:gd name="T3" fmla="*/ 1 h 75"/>
                <a:gd name="T4" fmla="*/ 2 w 41"/>
                <a:gd name="T5" fmla="*/ 2 h 75"/>
                <a:gd name="T6" fmla="*/ 1 w 41"/>
                <a:gd name="T7" fmla="*/ 2 h 75"/>
                <a:gd name="T8" fmla="*/ 1 w 41"/>
                <a:gd name="T9" fmla="*/ 2 h 75"/>
                <a:gd name="T10" fmla="*/ 1 w 41"/>
                <a:gd name="T11" fmla="*/ 2 h 75"/>
                <a:gd name="T12" fmla="*/ 1 w 41"/>
                <a:gd name="T13" fmla="*/ 3 h 75"/>
                <a:gd name="T14" fmla="*/ 1 w 41"/>
                <a:gd name="T15" fmla="*/ 3 h 75"/>
                <a:gd name="T16" fmla="*/ 0 w 41"/>
                <a:gd name="T17" fmla="*/ 3 h 75"/>
                <a:gd name="T18" fmla="*/ 0 w 41"/>
                <a:gd name="T19" fmla="*/ 3 h 75"/>
                <a:gd name="T20" fmla="*/ 0 w 41"/>
                <a:gd name="T21" fmla="*/ 3 h 75"/>
                <a:gd name="T22" fmla="*/ 0 w 41"/>
                <a:gd name="T23" fmla="*/ 3 h 75"/>
                <a:gd name="T24" fmla="*/ 0 w 41"/>
                <a:gd name="T25" fmla="*/ 2 h 75"/>
                <a:gd name="T26" fmla="*/ 0 w 41"/>
                <a:gd name="T27" fmla="*/ 2 h 75"/>
                <a:gd name="T28" fmla="*/ 0 w 41"/>
                <a:gd name="T29" fmla="*/ 2 h 75"/>
                <a:gd name="T30" fmla="*/ 0 w 41"/>
                <a:gd name="T31" fmla="*/ 1 h 75"/>
                <a:gd name="T32" fmla="*/ 1 w 41"/>
                <a:gd name="T33" fmla="*/ 1 h 75"/>
                <a:gd name="T34" fmla="*/ 1 w 41"/>
                <a:gd name="T35" fmla="*/ 0 h 75"/>
                <a:gd name="T36" fmla="*/ 1 w 41"/>
                <a:gd name="T37" fmla="*/ 0 h 75"/>
                <a:gd name="T38" fmla="*/ 1 w 41"/>
                <a:gd name="T39" fmla="*/ 0 h 75"/>
                <a:gd name="T40" fmla="*/ 1 w 41"/>
                <a:gd name="T41" fmla="*/ 0 h 75"/>
                <a:gd name="T42" fmla="*/ 2 w 41"/>
                <a:gd name="T43" fmla="*/ 0 h 75"/>
                <a:gd name="T44" fmla="*/ 2 w 41"/>
                <a:gd name="T45" fmla="*/ 0 h 75"/>
                <a:gd name="T46" fmla="*/ 2 w 41"/>
                <a:gd name="T47" fmla="*/ 0 h 75"/>
                <a:gd name="T48" fmla="*/ 2 w 41"/>
                <a:gd name="T49" fmla="*/ 1 h 75"/>
                <a:gd name="T50" fmla="*/ 2 w 41"/>
                <a:gd name="T51" fmla="*/ 1 h 75"/>
                <a:gd name="T52" fmla="*/ 2 w 41"/>
                <a:gd name="T53" fmla="*/ 1 h 75"/>
                <a:gd name="T54" fmla="*/ 2 w 41"/>
                <a:gd name="T55" fmla="*/ 1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75"/>
                <a:gd name="T86" fmla="*/ 41 w 41"/>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75">
                  <a:moveTo>
                    <a:pt x="41" y="34"/>
                  </a:moveTo>
                  <a:lnTo>
                    <a:pt x="41" y="34"/>
                  </a:lnTo>
                  <a:lnTo>
                    <a:pt x="41" y="41"/>
                  </a:lnTo>
                  <a:lnTo>
                    <a:pt x="36" y="51"/>
                  </a:lnTo>
                  <a:lnTo>
                    <a:pt x="30" y="57"/>
                  </a:lnTo>
                  <a:lnTo>
                    <a:pt x="30" y="63"/>
                  </a:lnTo>
                  <a:lnTo>
                    <a:pt x="24" y="69"/>
                  </a:lnTo>
                  <a:lnTo>
                    <a:pt x="19" y="75"/>
                  </a:lnTo>
                  <a:lnTo>
                    <a:pt x="13" y="75"/>
                  </a:lnTo>
                  <a:lnTo>
                    <a:pt x="7" y="75"/>
                  </a:lnTo>
                  <a:lnTo>
                    <a:pt x="0" y="75"/>
                  </a:lnTo>
                  <a:lnTo>
                    <a:pt x="0" y="69"/>
                  </a:lnTo>
                  <a:lnTo>
                    <a:pt x="0" y="63"/>
                  </a:lnTo>
                  <a:lnTo>
                    <a:pt x="0" y="51"/>
                  </a:lnTo>
                  <a:lnTo>
                    <a:pt x="0" y="46"/>
                  </a:lnTo>
                  <a:lnTo>
                    <a:pt x="7" y="34"/>
                  </a:lnTo>
                  <a:lnTo>
                    <a:pt x="19" y="17"/>
                  </a:lnTo>
                  <a:lnTo>
                    <a:pt x="19" y="11"/>
                  </a:lnTo>
                  <a:lnTo>
                    <a:pt x="24" y="5"/>
                  </a:lnTo>
                  <a:lnTo>
                    <a:pt x="30" y="0"/>
                  </a:lnTo>
                  <a:lnTo>
                    <a:pt x="36" y="0"/>
                  </a:lnTo>
                  <a:lnTo>
                    <a:pt x="41" y="0"/>
                  </a:lnTo>
                  <a:lnTo>
                    <a:pt x="41" y="5"/>
                  </a:lnTo>
                  <a:lnTo>
                    <a:pt x="41" y="11"/>
                  </a:lnTo>
                  <a:lnTo>
                    <a:pt x="41" y="17"/>
                  </a:lnTo>
                  <a:lnTo>
                    <a:pt x="41" y="22"/>
                  </a:lnTo>
                  <a:lnTo>
                    <a:pt x="41" y="28"/>
                  </a:lnTo>
                  <a:lnTo>
                    <a:pt x="41" y="34"/>
                  </a:lnTo>
                  <a:close/>
                </a:path>
              </a:pathLst>
            </a:custGeom>
            <a:solidFill>
              <a:srgbClr val="FFFFFF"/>
            </a:solidFill>
            <a:ln w="9525">
              <a:noFill/>
              <a:round/>
              <a:headEnd/>
              <a:tailEnd/>
            </a:ln>
          </p:spPr>
          <p:txBody>
            <a:bodyPr/>
            <a:lstStyle/>
            <a:p>
              <a:endParaRPr lang="en-US"/>
            </a:p>
          </p:txBody>
        </p:sp>
        <p:sp>
          <p:nvSpPr>
            <p:cNvPr id="125" name="Freeform 201"/>
            <p:cNvSpPr>
              <a:spLocks/>
            </p:cNvSpPr>
            <p:nvPr/>
          </p:nvSpPr>
          <p:spPr bwMode="auto">
            <a:xfrm>
              <a:off x="5012" y="2995"/>
              <a:ext cx="50" cy="24"/>
            </a:xfrm>
            <a:custGeom>
              <a:avLst/>
              <a:gdLst>
                <a:gd name="T0" fmla="*/ 6 w 150"/>
                <a:gd name="T1" fmla="*/ 1 h 70"/>
                <a:gd name="T2" fmla="*/ 6 w 150"/>
                <a:gd name="T3" fmla="*/ 1 h 70"/>
                <a:gd name="T4" fmla="*/ 6 w 150"/>
                <a:gd name="T5" fmla="*/ 1 h 70"/>
                <a:gd name="T6" fmla="*/ 5 w 150"/>
                <a:gd name="T7" fmla="*/ 1 h 70"/>
                <a:gd name="T8" fmla="*/ 5 w 150"/>
                <a:gd name="T9" fmla="*/ 2 h 70"/>
                <a:gd name="T10" fmla="*/ 5 w 150"/>
                <a:gd name="T11" fmla="*/ 2 h 70"/>
                <a:gd name="T12" fmla="*/ 5 w 150"/>
                <a:gd name="T13" fmla="*/ 2 h 70"/>
                <a:gd name="T14" fmla="*/ 5 w 150"/>
                <a:gd name="T15" fmla="*/ 2 h 70"/>
                <a:gd name="T16" fmla="*/ 4 w 150"/>
                <a:gd name="T17" fmla="*/ 2 h 70"/>
                <a:gd name="T18" fmla="*/ 4 w 150"/>
                <a:gd name="T19" fmla="*/ 3 h 70"/>
                <a:gd name="T20" fmla="*/ 4 w 150"/>
                <a:gd name="T21" fmla="*/ 3 h 70"/>
                <a:gd name="T22" fmla="*/ 3 w 150"/>
                <a:gd name="T23" fmla="*/ 3 h 70"/>
                <a:gd name="T24" fmla="*/ 3 w 150"/>
                <a:gd name="T25" fmla="*/ 3 h 70"/>
                <a:gd name="T26" fmla="*/ 2 w 150"/>
                <a:gd name="T27" fmla="*/ 3 h 70"/>
                <a:gd name="T28" fmla="*/ 2 w 150"/>
                <a:gd name="T29" fmla="*/ 3 h 70"/>
                <a:gd name="T30" fmla="*/ 1 w 150"/>
                <a:gd name="T31" fmla="*/ 3 h 70"/>
                <a:gd name="T32" fmla="*/ 1 w 150"/>
                <a:gd name="T33" fmla="*/ 3 h 70"/>
                <a:gd name="T34" fmla="*/ 0 w 150"/>
                <a:gd name="T35" fmla="*/ 2 h 70"/>
                <a:gd name="T36" fmla="*/ 0 w 150"/>
                <a:gd name="T37" fmla="*/ 2 h 70"/>
                <a:gd name="T38" fmla="*/ 1 w 150"/>
                <a:gd name="T39" fmla="*/ 2 h 70"/>
                <a:gd name="T40" fmla="*/ 1 w 150"/>
                <a:gd name="T41" fmla="*/ 2 h 70"/>
                <a:gd name="T42" fmla="*/ 2 w 150"/>
                <a:gd name="T43" fmla="*/ 2 h 70"/>
                <a:gd name="T44" fmla="*/ 2 w 150"/>
                <a:gd name="T45" fmla="*/ 2 h 70"/>
                <a:gd name="T46" fmla="*/ 2 w 150"/>
                <a:gd name="T47" fmla="*/ 1 h 70"/>
                <a:gd name="T48" fmla="*/ 3 w 150"/>
                <a:gd name="T49" fmla="*/ 1 h 70"/>
                <a:gd name="T50" fmla="*/ 3 w 150"/>
                <a:gd name="T51" fmla="*/ 1 h 70"/>
                <a:gd name="T52" fmla="*/ 4 w 150"/>
                <a:gd name="T53" fmla="*/ 0 h 70"/>
                <a:gd name="T54" fmla="*/ 4 w 150"/>
                <a:gd name="T55" fmla="*/ 0 h 70"/>
                <a:gd name="T56" fmla="*/ 4 w 150"/>
                <a:gd name="T57" fmla="*/ 0 h 70"/>
                <a:gd name="T58" fmla="*/ 4 w 150"/>
                <a:gd name="T59" fmla="*/ 0 h 70"/>
                <a:gd name="T60" fmla="*/ 5 w 150"/>
                <a:gd name="T61" fmla="*/ 0 h 70"/>
                <a:gd name="T62" fmla="*/ 5 w 150"/>
                <a:gd name="T63" fmla="*/ 0 h 70"/>
                <a:gd name="T64" fmla="*/ 5 w 150"/>
                <a:gd name="T65" fmla="*/ 0 h 70"/>
                <a:gd name="T66" fmla="*/ 5 w 150"/>
                <a:gd name="T67" fmla="*/ 0 h 70"/>
                <a:gd name="T68" fmla="*/ 6 w 150"/>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70"/>
                <a:gd name="T107" fmla="*/ 150 w 150"/>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70">
                  <a:moveTo>
                    <a:pt x="150" y="18"/>
                  </a:moveTo>
                  <a:lnTo>
                    <a:pt x="150" y="18"/>
                  </a:lnTo>
                  <a:lnTo>
                    <a:pt x="150" y="23"/>
                  </a:lnTo>
                  <a:lnTo>
                    <a:pt x="144" y="35"/>
                  </a:lnTo>
                  <a:lnTo>
                    <a:pt x="144" y="41"/>
                  </a:lnTo>
                  <a:lnTo>
                    <a:pt x="138" y="46"/>
                  </a:lnTo>
                  <a:lnTo>
                    <a:pt x="133" y="52"/>
                  </a:lnTo>
                  <a:lnTo>
                    <a:pt x="127" y="58"/>
                  </a:lnTo>
                  <a:lnTo>
                    <a:pt x="116" y="58"/>
                  </a:lnTo>
                  <a:lnTo>
                    <a:pt x="110" y="64"/>
                  </a:lnTo>
                  <a:lnTo>
                    <a:pt x="97" y="70"/>
                  </a:lnTo>
                  <a:lnTo>
                    <a:pt x="87" y="70"/>
                  </a:lnTo>
                  <a:lnTo>
                    <a:pt x="75" y="70"/>
                  </a:lnTo>
                  <a:lnTo>
                    <a:pt x="58" y="70"/>
                  </a:lnTo>
                  <a:lnTo>
                    <a:pt x="46" y="70"/>
                  </a:lnTo>
                  <a:lnTo>
                    <a:pt x="35" y="70"/>
                  </a:lnTo>
                  <a:lnTo>
                    <a:pt x="18" y="64"/>
                  </a:lnTo>
                  <a:lnTo>
                    <a:pt x="0" y="58"/>
                  </a:lnTo>
                  <a:lnTo>
                    <a:pt x="5" y="58"/>
                  </a:lnTo>
                  <a:lnTo>
                    <a:pt x="18" y="52"/>
                  </a:lnTo>
                  <a:lnTo>
                    <a:pt x="29" y="52"/>
                  </a:lnTo>
                  <a:lnTo>
                    <a:pt x="41" y="46"/>
                  </a:lnTo>
                  <a:lnTo>
                    <a:pt x="51" y="41"/>
                  </a:lnTo>
                  <a:lnTo>
                    <a:pt x="64" y="35"/>
                  </a:lnTo>
                  <a:lnTo>
                    <a:pt x="75" y="23"/>
                  </a:lnTo>
                  <a:lnTo>
                    <a:pt x="87" y="18"/>
                  </a:lnTo>
                  <a:lnTo>
                    <a:pt x="97" y="12"/>
                  </a:lnTo>
                  <a:lnTo>
                    <a:pt x="104" y="5"/>
                  </a:lnTo>
                  <a:lnTo>
                    <a:pt x="110" y="5"/>
                  </a:lnTo>
                  <a:lnTo>
                    <a:pt x="121" y="0"/>
                  </a:lnTo>
                  <a:lnTo>
                    <a:pt x="127" y="0"/>
                  </a:lnTo>
                  <a:lnTo>
                    <a:pt x="133" y="0"/>
                  </a:lnTo>
                  <a:lnTo>
                    <a:pt x="138" y="0"/>
                  </a:lnTo>
                  <a:lnTo>
                    <a:pt x="144" y="5"/>
                  </a:lnTo>
                  <a:lnTo>
                    <a:pt x="150" y="18"/>
                  </a:lnTo>
                  <a:close/>
                </a:path>
              </a:pathLst>
            </a:custGeom>
            <a:solidFill>
              <a:srgbClr val="FFFFFF"/>
            </a:solidFill>
            <a:ln w="9525">
              <a:noFill/>
              <a:round/>
              <a:headEnd/>
              <a:tailEnd/>
            </a:ln>
          </p:spPr>
          <p:txBody>
            <a:bodyPr/>
            <a:lstStyle/>
            <a:p>
              <a:endParaRPr lang="en-US"/>
            </a:p>
          </p:txBody>
        </p:sp>
        <p:sp>
          <p:nvSpPr>
            <p:cNvPr id="126" name="Freeform 202"/>
            <p:cNvSpPr>
              <a:spLocks/>
            </p:cNvSpPr>
            <p:nvPr/>
          </p:nvSpPr>
          <p:spPr bwMode="auto">
            <a:xfrm>
              <a:off x="5308" y="3057"/>
              <a:ext cx="12" cy="12"/>
            </a:xfrm>
            <a:custGeom>
              <a:avLst/>
              <a:gdLst>
                <a:gd name="T0" fmla="*/ 0 w 35"/>
                <a:gd name="T1" fmla="*/ 0 h 36"/>
                <a:gd name="T2" fmla="*/ 0 w 35"/>
                <a:gd name="T3" fmla="*/ 0 h 36"/>
                <a:gd name="T4" fmla="*/ 0 w 35"/>
                <a:gd name="T5" fmla="*/ 0 h 36"/>
                <a:gd name="T6" fmla="*/ 0 w 35"/>
                <a:gd name="T7" fmla="*/ 0 h 36"/>
                <a:gd name="T8" fmla="*/ 0 w 35"/>
                <a:gd name="T9" fmla="*/ 0 h 36"/>
                <a:gd name="T10" fmla="*/ 0 w 35"/>
                <a:gd name="T11" fmla="*/ 1 h 36"/>
                <a:gd name="T12" fmla="*/ 0 w 35"/>
                <a:gd name="T13" fmla="*/ 1 h 36"/>
                <a:gd name="T14" fmla="*/ 0 w 35"/>
                <a:gd name="T15" fmla="*/ 1 h 36"/>
                <a:gd name="T16" fmla="*/ 0 w 35"/>
                <a:gd name="T17" fmla="*/ 1 h 36"/>
                <a:gd name="T18" fmla="*/ 1 w 35"/>
                <a:gd name="T19" fmla="*/ 1 h 36"/>
                <a:gd name="T20" fmla="*/ 1 w 35"/>
                <a:gd name="T21" fmla="*/ 1 h 36"/>
                <a:gd name="T22" fmla="*/ 1 w 35"/>
                <a:gd name="T23" fmla="*/ 1 h 36"/>
                <a:gd name="T24" fmla="*/ 1 w 35"/>
                <a:gd name="T25" fmla="*/ 1 h 36"/>
                <a:gd name="T26" fmla="*/ 1 w 35"/>
                <a:gd name="T27" fmla="*/ 1 h 36"/>
                <a:gd name="T28" fmla="*/ 1 w 35"/>
                <a:gd name="T29" fmla="*/ 1 h 36"/>
                <a:gd name="T30" fmla="*/ 1 w 35"/>
                <a:gd name="T31" fmla="*/ 1 h 36"/>
                <a:gd name="T32" fmla="*/ 1 w 35"/>
                <a:gd name="T33" fmla="*/ 0 h 36"/>
                <a:gd name="T34" fmla="*/ 1 w 35"/>
                <a:gd name="T35" fmla="*/ 0 h 36"/>
                <a:gd name="T36" fmla="*/ 0 w 35"/>
                <a:gd name="T37" fmla="*/ 0 h 36"/>
                <a:gd name="T38" fmla="*/ 0 w 35"/>
                <a:gd name="T39" fmla="*/ 0 h 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36"/>
                <a:gd name="T62" fmla="*/ 35 w 35"/>
                <a:gd name="T63" fmla="*/ 36 h 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36">
                  <a:moveTo>
                    <a:pt x="0" y="0"/>
                  </a:moveTo>
                  <a:lnTo>
                    <a:pt x="0" y="0"/>
                  </a:lnTo>
                  <a:lnTo>
                    <a:pt x="0" y="6"/>
                  </a:lnTo>
                  <a:lnTo>
                    <a:pt x="6" y="6"/>
                  </a:lnTo>
                  <a:lnTo>
                    <a:pt x="6" y="12"/>
                  </a:lnTo>
                  <a:lnTo>
                    <a:pt x="6" y="19"/>
                  </a:lnTo>
                  <a:lnTo>
                    <a:pt x="6" y="25"/>
                  </a:lnTo>
                  <a:lnTo>
                    <a:pt x="6" y="30"/>
                  </a:lnTo>
                  <a:lnTo>
                    <a:pt x="12" y="30"/>
                  </a:lnTo>
                  <a:lnTo>
                    <a:pt x="17" y="36"/>
                  </a:lnTo>
                  <a:lnTo>
                    <a:pt x="23" y="36"/>
                  </a:lnTo>
                  <a:lnTo>
                    <a:pt x="29" y="36"/>
                  </a:lnTo>
                  <a:lnTo>
                    <a:pt x="35" y="36"/>
                  </a:lnTo>
                  <a:lnTo>
                    <a:pt x="35" y="30"/>
                  </a:lnTo>
                  <a:lnTo>
                    <a:pt x="35" y="25"/>
                  </a:lnTo>
                  <a:lnTo>
                    <a:pt x="29" y="19"/>
                  </a:lnTo>
                  <a:lnTo>
                    <a:pt x="23" y="12"/>
                  </a:lnTo>
                  <a:lnTo>
                    <a:pt x="17" y="12"/>
                  </a:lnTo>
                  <a:lnTo>
                    <a:pt x="12" y="6"/>
                  </a:lnTo>
                  <a:lnTo>
                    <a:pt x="0" y="0"/>
                  </a:lnTo>
                  <a:close/>
                </a:path>
              </a:pathLst>
            </a:custGeom>
            <a:solidFill>
              <a:srgbClr val="FFFFFF"/>
            </a:solidFill>
            <a:ln w="9525">
              <a:noFill/>
              <a:round/>
              <a:headEnd/>
              <a:tailEnd/>
            </a:ln>
          </p:spPr>
          <p:txBody>
            <a:bodyPr/>
            <a:lstStyle/>
            <a:p>
              <a:endParaRPr lang="en-US"/>
            </a:p>
          </p:txBody>
        </p:sp>
        <p:sp>
          <p:nvSpPr>
            <p:cNvPr id="127" name="Freeform 203"/>
            <p:cNvSpPr>
              <a:spLocks/>
            </p:cNvSpPr>
            <p:nvPr/>
          </p:nvSpPr>
          <p:spPr bwMode="auto">
            <a:xfrm>
              <a:off x="4983" y="3133"/>
              <a:ext cx="29" cy="25"/>
            </a:xfrm>
            <a:custGeom>
              <a:avLst/>
              <a:gdLst>
                <a:gd name="T0" fmla="*/ 3 w 87"/>
                <a:gd name="T1" fmla="*/ 0 h 76"/>
                <a:gd name="T2" fmla="*/ 3 w 87"/>
                <a:gd name="T3" fmla="*/ 0 h 76"/>
                <a:gd name="T4" fmla="*/ 3 w 87"/>
                <a:gd name="T5" fmla="*/ 0 h 76"/>
                <a:gd name="T6" fmla="*/ 3 w 87"/>
                <a:gd name="T7" fmla="*/ 1 h 76"/>
                <a:gd name="T8" fmla="*/ 3 w 87"/>
                <a:gd name="T9" fmla="*/ 1 h 76"/>
                <a:gd name="T10" fmla="*/ 3 w 87"/>
                <a:gd name="T11" fmla="*/ 1 h 76"/>
                <a:gd name="T12" fmla="*/ 3 w 87"/>
                <a:gd name="T13" fmla="*/ 1 h 76"/>
                <a:gd name="T14" fmla="*/ 2 w 87"/>
                <a:gd name="T15" fmla="*/ 1 h 76"/>
                <a:gd name="T16" fmla="*/ 2 w 87"/>
                <a:gd name="T17" fmla="*/ 1 h 76"/>
                <a:gd name="T18" fmla="*/ 2 w 87"/>
                <a:gd name="T19" fmla="*/ 1 h 76"/>
                <a:gd name="T20" fmla="*/ 2 w 87"/>
                <a:gd name="T21" fmla="*/ 1 h 76"/>
                <a:gd name="T22" fmla="*/ 2 w 87"/>
                <a:gd name="T23" fmla="*/ 1 h 76"/>
                <a:gd name="T24" fmla="*/ 1 w 87"/>
                <a:gd name="T25" fmla="*/ 1 h 76"/>
                <a:gd name="T26" fmla="*/ 1 w 87"/>
                <a:gd name="T27" fmla="*/ 1 h 76"/>
                <a:gd name="T28" fmla="*/ 1 w 87"/>
                <a:gd name="T29" fmla="*/ 2 h 76"/>
                <a:gd name="T30" fmla="*/ 1 w 87"/>
                <a:gd name="T31" fmla="*/ 2 h 76"/>
                <a:gd name="T32" fmla="*/ 1 w 87"/>
                <a:gd name="T33" fmla="*/ 2 h 76"/>
                <a:gd name="T34" fmla="*/ 1 w 87"/>
                <a:gd name="T35" fmla="*/ 2 h 76"/>
                <a:gd name="T36" fmla="*/ 1 w 87"/>
                <a:gd name="T37" fmla="*/ 2 h 76"/>
                <a:gd name="T38" fmla="*/ 1 w 87"/>
                <a:gd name="T39" fmla="*/ 2 h 76"/>
                <a:gd name="T40" fmla="*/ 1 w 87"/>
                <a:gd name="T41" fmla="*/ 3 h 76"/>
                <a:gd name="T42" fmla="*/ 1 w 87"/>
                <a:gd name="T43" fmla="*/ 3 h 76"/>
                <a:gd name="T44" fmla="*/ 0 w 87"/>
                <a:gd name="T45" fmla="*/ 3 h 76"/>
                <a:gd name="T46" fmla="*/ 0 w 87"/>
                <a:gd name="T47" fmla="*/ 2 h 76"/>
                <a:gd name="T48" fmla="*/ 0 w 87"/>
                <a:gd name="T49" fmla="*/ 2 h 76"/>
                <a:gd name="T50" fmla="*/ 0 w 87"/>
                <a:gd name="T51" fmla="*/ 2 h 76"/>
                <a:gd name="T52" fmla="*/ 0 w 87"/>
                <a:gd name="T53" fmla="*/ 1 h 76"/>
                <a:gd name="T54" fmla="*/ 0 w 87"/>
                <a:gd name="T55" fmla="*/ 1 h 76"/>
                <a:gd name="T56" fmla="*/ 0 w 87"/>
                <a:gd name="T57" fmla="*/ 1 h 76"/>
                <a:gd name="T58" fmla="*/ 0 w 87"/>
                <a:gd name="T59" fmla="*/ 1 h 76"/>
                <a:gd name="T60" fmla="*/ 1 w 87"/>
                <a:gd name="T61" fmla="*/ 1 h 76"/>
                <a:gd name="T62" fmla="*/ 1 w 87"/>
                <a:gd name="T63" fmla="*/ 0 h 76"/>
                <a:gd name="T64" fmla="*/ 1 w 87"/>
                <a:gd name="T65" fmla="*/ 0 h 76"/>
                <a:gd name="T66" fmla="*/ 2 w 87"/>
                <a:gd name="T67" fmla="*/ 0 h 76"/>
                <a:gd name="T68" fmla="*/ 2 w 87"/>
                <a:gd name="T69" fmla="*/ 0 h 76"/>
                <a:gd name="T70" fmla="*/ 2 w 87"/>
                <a:gd name="T71" fmla="*/ 0 h 76"/>
                <a:gd name="T72" fmla="*/ 3 w 87"/>
                <a:gd name="T73" fmla="*/ 0 h 76"/>
                <a:gd name="T74" fmla="*/ 3 w 87"/>
                <a:gd name="T75" fmla="*/ 0 h 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7"/>
                <a:gd name="T115" fmla="*/ 0 h 76"/>
                <a:gd name="T116" fmla="*/ 87 w 87"/>
                <a:gd name="T117" fmla="*/ 76 h 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7" h="76">
                  <a:moveTo>
                    <a:pt x="87" y="6"/>
                  </a:moveTo>
                  <a:lnTo>
                    <a:pt x="87" y="6"/>
                  </a:lnTo>
                  <a:lnTo>
                    <a:pt x="87" y="12"/>
                  </a:lnTo>
                  <a:lnTo>
                    <a:pt x="82" y="17"/>
                  </a:lnTo>
                  <a:lnTo>
                    <a:pt x="76" y="17"/>
                  </a:lnTo>
                  <a:lnTo>
                    <a:pt x="76" y="24"/>
                  </a:lnTo>
                  <a:lnTo>
                    <a:pt x="70" y="24"/>
                  </a:lnTo>
                  <a:lnTo>
                    <a:pt x="64" y="30"/>
                  </a:lnTo>
                  <a:lnTo>
                    <a:pt x="59" y="30"/>
                  </a:lnTo>
                  <a:lnTo>
                    <a:pt x="52" y="30"/>
                  </a:lnTo>
                  <a:lnTo>
                    <a:pt x="46" y="35"/>
                  </a:lnTo>
                  <a:lnTo>
                    <a:pt x="41" y="35"/>
                  </a:lnTo>
                  <a:lnTo>
                    <a:pt x="36" y="41"/>
                  </a:lnTo>
                  <a:lnTo>
                    <a:pt x="30" y="41"/>
                  </a:lnTo>
                  <a:lnTo>
                    <a:pt x="30" y="46"/>
                  </a:lnTo>
                  <a:lnTo>
                    <a:pt x="24" y="46"/>
                  </a:lnTo>
                  <a:lnTo>
                    <a:pt x="24" y="52"/>
                  </a:lnTo>
                  <a:lnTo>
                    <a:pt x="24" y="58"/>
                  </a:lnTo>
                  <a:lnTo>
                    <a:pt x="18" y="58"/>
                  </a:lnTo>
                  <a:lnTo>
                    <a:pt x="18" y="65"/>
                  </a:lnTo>
                  <a:lnTo>
                    <a:pt x="18" y="71"/>
                  </a:lnTo>
                  <a:lnTo>
                    <a:pt x="18" y="76"/>
                  </a:lnTo>
                  <a:lnTo>
                    <a:pt x="12" y="76"/>
                  </a:lnTo>
                  <a:lnTo>
                    <a:pt x="6" y="65"/>
                  </a:lnTo>
                  <a:lnTo>
                    <a:pt x="0" y="58"/>
                  </a:lnTo>
                  <a:lnTo>
                    <a:pt x="0" y="46"/>
                  </a:lnTo>
                  <a:lnTo>
                    <a:pt x="0" y="41"/>
                  </a:lnTo>
                  <a:lnTo>
                    <a:pt x="0" y="35"/>
                  </a:lnTo>
                  <a:lnTo>
                    <a:pt x="6" y="30"/>
                  </a:lnTo>
                  <a:lnTo>
                    <a:pt x="12" y="17"/>
                  </a:lnTo>
                  <a:lnTo>
                    <a:pt x="18" y="17"/>
                  </a:lnTo>
                  <a:lnTo>
                    <a:pt x="30" y="12"/>
                  </a:lnTo>
                  <a:lnTo>
                    <a:pt x="36" y="6"/>
                  </a:lnTo>
                  <a:lnTo>
                    <a:pt x="46" y="6"/>
                  </a:lnTo>
                  <a:lnTo>
                    <a:pt x="59" y="0"/>
                  </a:lnTo>
                  <a:lnTo>
                    <a:pt x="64" y="0"/>
                  </a:lnTo>
                  <a:lnTo>
                    <a:pt x="76" y="0"/>
                  </a:lnTo>
                  <a:lnTo>
                    <a:pt x="87" y="6"/>
                  </a:lnTo>
                  <a:close/>
                </a:path>
              </a:pathLst>
            </a:custGeom>
            <a:solidFill>
              <a:srgbClr val="FFFFFF"/>
            </a:solidFill>
            <a:ln w="9525">
              <a:noFill/>
              <a:round/>
              <a:headEnd/>
              <a:tailEnd/>
            </a:ln>
          </p:spPr>
          <p:txBody>
            <a:bodyPr/>
            <a:lstStyle/>
            <a:p>
              <a:endParaRPr lang="en-US"/>
            </a:p>
          </p:txBody>
        </p:sp>
        <p:sp>
          <p:nvSpPr>
            <p:cNvPr id="128" name="Freeform 204"/>
            <p:cNvSpPr>
              <a:spLocks/>
            </p:cNvSpPr>
            <p:nvPr/>
          </p:nvSpPr>
          <p:spPr bwMode="auto">
            <a:xfrm>
              <a:off x="5300" y="3135"/>
              <a:ext cx="27" cy="21"/>
            </a:xfrm>
            <a:custGeom>
              <a:avLst/>
              <a:gdLst>
                <a:gd name="T0" fmla="*/ 3 w 81"/>
                <a:gd name="T1" fmla="*/ 2 h 65"/>
                <a:gd name="T2" fmla="*/ 3 w 81"/>
                <a:gd name="T3" fmla="*/ 2 h 65"/>
                <a:gd name="T4" fmla="*/ 3 w 81"/>
                <a:gd name="T5" fmla="*/ 2 h 65"/>
                <a:gd name="T6" fmla="*/ 2 w 81"/>
                <a:gd name="T7" fmla="*/ 2 h 65"/>
                <a:gd name="T8" fmla="*/ 2 w 81"/>
                <a:gd name="T9" fmla="*/ 2 h 65"/>
                <a:gd name="T10" fmla="*/ 2 w 81"/>
                <a:gd name="T11" fmla="*/ 2 h 65"/>
                <a:gd name="T12" fmla="*/ 1 w 81"/>
                <a:gd name="T13" fmla="*/ 2 h 65"/>
                <a:gd name="T14" fmla="*/ 1 w 81"/>
                <a:gd name="T15" fmla="*/ 2 h 65"/>
                <a:gd name="T16" fmla="*/ 1 w 81"/>
                <a:gd name="T17" fmla="*/ 1 h 65"/>
                <a:gd name="T18" fmla="*/ 1 w 81"/>
                <a:gd name="T19" fmla="*/ 1 h 65"/>
                <a:gd name="T20" fmla="*/ 1 w 81"/>
                <a:gd name="T21" fmla="*/ 1 h 65"/>
                <a:gd name="T22" fmla="*/ 0 w 81"/>
                <a:gd name="T23" fmla="*/ 1 h 65"/>
                <a:gd name="T24" fmla="*/ 0 w 81"/>
                <a:gd name="T25" fmla="*/ 1 h 65"/>
                <a:gd name="T26" fmla="*/ 0 w 81"/>
                <a:gd name="T27" fmla="*/ 0 h 65"/>
                <a:gd name="T28" fmla="*/ 0 w 81"/>
                <a:gd name="T29" fmla="*/ 0 h 65"/>
                <a:gd name="T30" fmla="*/ 0 w 81"/>
                <a:gd name="T31" fmla="*/ 0 h 65"/>
                <a:gd name="T32" fmla="*/ 1 w 81"/>
                <a:gd name="T33" fmla="*/ 0 h 65"/>
                <a:gd name="T34" fmla="*/ 1 w 81"/>
                <a:gd name="T35" fmla="*/ 0 h 65"/>
                <a:gd name="T36" fmla="*/ 1 w 81"/>
                <a:gd name="T37" fmla="*/ 0 h 65"/>
                <a:gd name="T38" fmla="*/ 2 w 81"/>
                <a:gd name="T39" fmla="*/ 0 h 65"/>
                <a:gd name="T40" fmla="*/ 2 w 81"/>
                <a:gd name="T41" fmla="*/ 0 h 65"/>
                <a:gd name="T42" fmla="*/ 2 w 81"/>
                <a:gd name="T43" fmla="*/ 0 h 65"/>
                <a:gd name="T44" fmla="*/ 2 w 81"/>
                <a:gd name="T45" fmla="*/ 0 h 65"/>
                <a:gd name="T46" fmla="*/ 3 w 81"/>
                <a:gd name="T47" fmla="*/ 1 h 65"/>
                <a:gd name="T48" fmla="*/ 3 w 81"/>
                <a:gd name="T49" fmla="*/ 1 h 65"/>
                <a:gd name="T50" fmla="*/ 3 w 81"/>
                <a:gd name="T51" fmla="*/ 1 h 65"/>
                <a:gd name="T52" fmla="*/ 3 w 81"/>
                <a:gd name="T53" fmla="*/ 1 h 65"/>
                <a:gd name="T54" fmla="*/ 3 w 81"/>
                <a:gd name="T55" fmla="*/ 1 h 65"/>
                <a:gd name="T56" fmla="*/ 3 w 81"/>
                <a:gd name="T57" fmla="*/ 2 h 65"/>
                <a:gd name="T58" fmla="*/ 3 w 81"/>
                <a:gd name="T59" fmla="*/ 2 h 6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65"/>
                <a:gd name="T92" fmla="*/ 81 w 81"/>
                <a:gd name="T93" fmla="*/ 65 h 6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65">
                  <a:moveTo>
                    <a:pt x="75" y="65"/>
                  </a:moveTo>
                  <a:lnTo>
                    <a:pt x="75" y="65"/>
                  </a:lnTo>
                  <a:lnTo>
                    <a:pt x="69" y="65"/>
                  </a:lnTo>
                  <a:lnTo>
                    <a:pt x="63" y="65"/>
                  </a:lnTo>
                  <a:lnTo>
                    <a:pt x="58" y="59"/>
                  </a:lnTo>
                  <a:lnTo>
                    <a:pt x="46" y="52"/>
                  </a:lnTo>
                  <a:lnTo>
                    <a:pt x="40" y="52"/>
                  </a:lnTo>
                  <a:lnTo>
                    <a:pt x="35" y="46"/>
                  </a:lnTo>
                  <a:lnTo>
                    <a:pt x="29" y="40"/>
                  </a:lnTo>
                  <a:lnTo>
                    <a:pt x="23" y="35"/>
                  </a:lnTo>
                  <a:lnTo>
                    <a:pt x="17" y="29"/>
                  </a:lnTo>
                  <a:lnTo>
                    <a:pt x="12" y="24"/>
                  </a:lnTo>
                  <a:lnTo>
                    <a:pt x="6" y="18"/>
                  </a:lnTo>
                  <a:lnTo>
                    <a:pt x="0" y="11"/>
                  </a:lnTo>
                  <a:lnTo>
                    <a:pt x="0" y="6"/>
                  </a:lnTo>
                  <a:lnTo>
                    <a:pt x="12" y="6"/>
                  </a:lnTo>
                  <a:lnTo>
                    <a:pt x="17" y="0"/>
                  </a:lnTo>
                  <a:lnTo>
                    <a:pt x="29" y="0"/>
                  </a:lnTo>
                  <a:lnTo>
                    <a:pt x="35" y="0"/>
                  </a:lnTo>
                  <a:lnTo>
                    <a:pt x="46" y="6"/>
                  </a:lnTo>
                  <a:lnTo>
                    <a:pt x="52" y="6"/>
                  </a:lnTo>
                  <a:lnTo>
                    <a:pt x="58" y="6"/>
                  </a:lnTo>
                  <a:lnTo>
                    <a:pt x="63" y="11"/>
                  </a:lnTo>
                  <a:lnTo>
                    <a:pt x="69" y="18"/>
                  </a:lnTo>
                  <a:lnTo>
                    <a:pt x="75" y="18"/>
                  </a:lnTo>
                  <a:lnTo>
                    <a:pt x="81" y="29"/>
                  </a:lnTo>
                  <a:lnTo>
                    <a:pt x="81" y="35"/>
                  </a:lnTo>
                  <a:lnTo>
                    <a:pt x="81" y="40"/>
                  </a:lnTo>
                  <a:lnTo>
                    <a:pt x="81" y="52"/>
                  </a:lnTo>
                  <a:lnTo>
                    <a:pt x="75" y="65"/>
                  </a:lnTo>
                  <a:close/>
                </a:path>
              </a:pathLst>
            </a:custGeom>
            <a:solidFill>
              <a:srgbClr val="FFFFFF"/>
            </a:solidFill>
            <a:ln w="9525">
              <a:noFill/>
              <a:round/>
              <a:headEnd/>
              <a:tailEnd/>
            </a:ln>
          </p:spPr>
          <p:txBody>
            <a:bodyPr/>
            <a:lstStyle/>
            <a:p>
              <a:endParaRPr lang="en-US"/>
            </a:p>
          </p:txBody>
        </p:sp>
        <p:sp>
          <p:nvSpPr>
            <p:cNvPr id="129" name="Freeform 205"/>
            <p:cNvSpPr>
              <a:spLocks/>
            </p:cNvSpPr>
            <p:nvPr/>
          </p:nvSpPr>
          <p:spPr bwMode="auto">
            <a:xfrm>
              <a:off x="5145" y="3146"/>
              <a:ext cx="5" cy="12"/>
            </a:xfrm>
            <a:custGeom>
              <a:avLst/>
              <a:gdLst>
                <a:gd name="T0" fmla="*/ 0 w 16"/>
                <a:gd name="T1" fmla="*/ 0 h 35"/>
                <a:gd name="T2" fmla="*/ 0 w 16"/>
                <a:gd name="T3" fmla="*/ 0 h 35"/>
                <a:gd name="T4" fmla="*/ 0 w 16"/>
                <a:gd name="T5" fmla="*/ 0 h 35"/>
                <a:gd name="T6" fmla="*/ 0 w 16"/>
                <a:gd name="T7" fmla="*/ 0 h 35"/>
                <a:gd name="T8" fmla="*/ 1 w 16"/>
                <a:gd name="T9" fmla="*/ 1 h 35"/>
                <a:gd name="T10" fmla="*/ 1 w 16"/>
                <a:gd name="T11" fmla="*/ 1 h 35"/>
                <a:gd name="T12" fmla="*/ 1 w 16"/>
                <a:gd name="T13" fmla="*/ 1 h 35"/>
                <a:gd name="T14" fmla="*/ 1 w 16"/>
                <a:gd name="T15" fmla="*/ 1 h 35"/>
                <a:gd name="T16" fmla="*/ 0 w 16"/>
                <a:gd name="T17" fmla="*/ 1 h 35"/>
                <a:gd name="T18" fmla="*/ 0 w 16"/>
                <a:gd name="T19" fmla="*/ 1 h 35"/>
                <a:gd name="T20" fmla="*/ 0 w 16"/>
                <a:gd name="T21" fmla="*/ 1 h 35"/>
                <a:gd name="T22" fmla="*/ 0 w 16"/>
                <a:gd name="T23" fmla="*/ 1 h 35"/>
                <a:gd name="T24" fmla="*/ 0 w 16"/>
                <a:gd name="T25" fmla="*/ 1 h 35"/>
                <a:gd name="T26" fmla="*/ 0 w 16"/>
                <a:gd name="T27" fmla="*/ 0 h 35"/>
                <a:gd name="T28" fmla="*/ 0 w 16"/>
                <a:gd name="T29" fmla="*/ 0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5"/>
                <a:gd name="T47" fmla="*/ 16 w 16"/>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5">
                  <a:moveTo>
                    <a:pt x="0" y="0"/>
                  </a:moveTo>
                  <a:lnTo>
                    <a:pt x="0" y="0"/>
                  </a:lnTo>
                  <a:lnTo>
                    <a:pt x="6" y="5"/>
                  </a:lnTo>
                  <a:lnTo>
                    <a:pt x="11" y="11"/>
                  </a:lnTo>
                  <a:lnTo>
                    <a:pt x="16" y="17"/>
                  </a:lnTo>
                  <a:lnTo>
                    <a:pt x="16" y="24"/>
                  </a:lnTo>
                  <a:lnTo>
                    <a:pt x="16" y="30"/>
                  </a:lnTo>
                  <a:lnTo>
                    <a:pt x="16" y="35"/>
                  </a:lnTo>
                  <a:lnTo>
                    <a:pt x="11" y="35"/>
                  </a:lnTo>
                  <a:lnTo>
                    <a:pt x="6" y="30"/>
                  </a:lnTo>
                  <a:lnTo>
                    <a:pt x="6" y="24"/>
                  </a:lnTo>
                  <a:lnTo>
                    <a:pt x="0" y="24"/>
                  </a:lnTo>
                  <a:lnTo>
                    <a:pt x="0" y="17"/>
                  </a:lnTo>
                  <a:lnTo>
                    <a:pt x="0" y="11"/>
                  </a:lnTo>
                  <a:lnTo>
                    <a:pt x="0" y="0"/>
                  </a:lnTo>
                  <a:close/>
                </a:path>
              </a:pathLst>
            </a:custGeom>
            <a:solidFill>
              <a:srgbClr val="FFFFFF"/>
            </a:solidFill>
            <a:ln w="9525">
              <a:noFill/>
              <a:round/>
              <a:headEnd/>
              <a:tailEnd/>
            </a:ln>
          </p:spPr>
          <p:txBody>
            <a:bodyPr/>
            <a:lstStyle/>
            <a:p>
              <a:endParaRPr lang="en-US"/>
            </a:p>
          </p:txBody>
        </p:sp>
        <p:sp>
          <p:nvSpPr>
            <p:cNvPr id="130" name="Freeform 206"/>
            <p:cNvSpPr>
              <a:spLocks/>
            </p:cNvSpPr>
            <p:nvPr/>
          </p:nvSpPr>
          <p:spPr bwMode="auto">
            <a:xfrm>
              <a:off x="5302" y="3156"/>
              <a:ext cx="16" cy="12"/>
            </a:xfrm>
            <a:custGeom>
              <a:avLst/>
              <a:gdLst>
                <a:gd name="T0" fmla="*/ 0 w 46"/>
                <a:gd name="T1" fmla="*/ 1 h 34"/>
                <a:gd name="T2" fmla="*/ 0 w 46"/>
                <a:gd name="T3" fmla="*/ 1 h 34"/>
                <a:gd name="T4" fmla="*/ 0 w 46"/>
                <a:gd name="T5" fmla="*/ 1 h 34"/>
                <a:gd name="T6" fmla="*/ 0 w 46"/>
                <a:gd name="T7" fmla="*/ 1 h 34"/>
                <a:gd name="T8" fmla="*/ 0 w 46"/>
                <a:gd name="T9" fmla="*/ 0 h 34"/>
                <a:gd name="T10" fmla="*/ 0 w 46"/>
                <a:gd name="T11" fmla="*/ 0 h 34"/>
                <a:gd name="T12" fmla="*/ 0 w 46"/>
                <a:gd name="T13" fmla="*/ 0 h 34"/>
                <a:gd name="T14" fmla="*/ 0 w 46"/>
                <a:gd name="T15" fmla="*/ 0 h 34"/>
                <a:gd name="T16" fmla="*/ 1 w 46"/>
                <a:gd name="T17" fmla="*/ 0 h 34"/>
                <a:gd name="T18" fmla="*/ 1 w 46"/>
                <a:gd name="T19" fmla="*/ 0 h 34"/>
                <a:gd name="T20" fmla="*/ 1 w 46"/>
                <a:gd name="T21" fmla="*/ 1 h 34"/>
                <a:gd name="T22" fmla="*/ 1 w 46"/>
                <a:gd name="T23" fmla="*/ 1 h 34"/>
                <a:gd name="T24" fmla="*/ 2 w 46"/>
                <a:gd name="T25" fmla="*/ 1 h 34"/>
                <a:gd name="T26" fmla="*/ 2 w 46"/>
                <a:gd name="T27" fmla="*/ 1 h 34"/>
                <a:gd name="T28" fmla="*/ 2 w 46"/>
                <a:gd name="T29" fmla="*/ 1 h 34"/>
                <a:gd name="T30" fmla="*/ 2 w 46"/>
                <a:gd name="T31" fmla="*/ 1 h 34"/>
                <a:gd name="T32" fmla="*/ 1 w 46"/>
                <a:gd name="T33" fmla="*/ 1 h 34"/>
                <a:gd name="T34" fmla="*/ 1 w 46"/>
                <a:gd name="T35" fmla="*/ 1 h 34"/>
                <a:gd name="T36" fmla="*/ 1 w 46"/>
                <a:gd name="T37" fmla="*/ 1 h 34"/>
                <a:gd name="T38" fmla="*/ 1 w 46"/>
                <a:gd name="T39" fmla="*/ 1 h 34"/>
                <a:gd name="T40" fmla="*/ 0 w 46"/>
                <a:gd name="T41" fmla="*/ 1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34"/>
                <a:gd name="T65" fmla="*/ 46 w 46"/>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34">
                  <a:moveTo>
                    <a:pt x="11" y="34"/>
                  </a:moveTo>
                  <a:lnTo>
                    <a:pt x="11" y="34"/>
                  </a:lnTo>
                  <a:lnTo>
                    <a:pt x="11" y="27"/>
                  </a:lnTo>
                  <a:lnTo>
                    <a:pt x="6" y="16"/>
                  </a:lnTo>
                  <a:lnTo>
                    <a:pt x="0" y="5"/>
                  </a:lnTo>
                  <a:lnTo>
                    <a:pt x="0" y="0"/>
                  </a:lnTo>
                  <a:lnTo>
                    <a:pt x="6" y="0"/>
                  </a:lnTo>
                  <a:lnTo>
                    <a:pt x="11" y="0"/>
                  </a:lnTo>
                  <a:lnTo>
                    <a:pt x="17" y="5"/>
                  </a:lnTo>
                  <a:lnTo>
                    <a:pt x="23" y="10"/>
                  </a:lnTo>
                  <a:lnTo>
                    <a:pt x="29" y="16"/>
                  </a:lnTo>
                  <a:lnTo>
                    <a:pt x="34" y="22"/>
                  </a:lnTo>
                  <a:lnTo>
                    <a:pt x="40" y="27"/>
                  </a:lnTo>
                  <a:lnTo>
                    <a:pt x="40" y="34"/>
                  </a:lnTo>
                  <a:lnTo>
                    <a:pt x="46" y="34"/>
                  </a:lnTo>
                  <a:lnTo>
                    <a:pt x="40" y="34"/>
                  </a:lnTo>
                  <a:lnTo>
                    <a:pt x="34" y="34"/>
                  </a:lnTo>
                  <a:lnTo>
                    <a:pt x="29" y="34"/>
                  </a:lnTo>
                  <a:lnTo>
                    <a:pt x="23" y="34"/>
                  </a:lnTo>
                  <a:lnTo>
                    <a:pt x="17" y="34"/>
                  </a:lnTo>
                  <a:lnTo>
                    <a:pt x="11" y="34"/>
                  </a:lnTo>
                  <a:close/>
                </a:path>
              </a:pathLst>
            </a:custGeom>
            <a:solidFill>
              <a:srgbClr val="FFFFFF"/>
            </a:solidFill>
            <a:ln w="9525">
              <a:noFill/>
              <a:round/>
              <a:headEnd/>
              <a:tailEnd/>
            </a:ln>
          </p:spPr>
          <p:txBody>
            <a:bodyPr/>
            <a:lstStyle/>
            <a:p>
              <a:endParaRPr lang="en-US"/>
            </a:p>
          </p:txBody>
        </p:sp>
        <p:sp>
          <p:nvSpPr>
            <p:cNvPr id="131" name="Freeform 207"/>
            <p:cNvSpPr>
              <a:spLocks/>
            </p:cNvSpPr>
            <p:nvPr/>
          </p:nvSpPr>
          <p:spPr bwMode="auto">
            <a:xfrm>
              <a:off x="5010" y="2778"/>
              <a:ext cx="19" cy="20"/>
            </a:xfrm>
            <a:custGeom>
              <a:avLst/>
              <a:gdLst>
                <a:gd name="T0" fmla="*/ 0 w 56"/>
                <a:gd name="T1" fmla="*/ 2 h 59"/>
                <a:gd name="T2" fmla="*/ 0 w 56"/>
                <a:gd name="T3" fmla="*/ 2 h 59"/>
                <a:gd name="T4" fmla="*/ 0 w 56"/>
                <a:gd name="T5" fmla="*/ 2 h 59"/>
                <a:gd name="T6" fmla="*/ 1 w 56"/>
                <a:gd name="T7" fmla="*/ 2 h 59"/>
                <a:gd name="T8" fmla="*/ 1 w 56"/>
                <a:gd name="T9" fmla="*/ 2 h 59"/>
                <a:gd name="T10" fmla="*/ 1 w 56"/>
                <a:gd name="T11" fmla="*/ 2 h 59"/>
                <a:gd name="T12" fmla="*/ 2 w 56"/>
                <a:gd name="T13" fmla="*/ 2 h 59"/>
                <a:gd name="T14" fmla="*/ 2 w 56"/>
                <a:gd name="T15" fmla="*/ 2 h 59"/>
                <a:gd name="T16" fmla="*/ 2 w 56"/>
                <a:gd name="T17" fmla="*/ 1 h 59"/>
                <a:gd name="T18" fmla="*/ 2 w 56"/>
                <a:gd name="T19" fmla="*/ 1 h 59"/>
                <a:gd name="T20" fmla="*/ 2 w 56"/>
                <a:gd name="T21" fmla="*/ 0 h 59"/>
                <a:gd name="T22" fmla="*/ 2 w 56"/>
                <a:gd name="T23" fmla="*/ 0 h 59"/>
                <a:gd name="T24" fmla="*/ 2 w 56"/>
                <a:gd name="T25" fmla="*/ 0 h 59"/>
                <a:gd name="T26" fmla="*/ 2 w 56"/>
                <a:gd name="T27" fmla="*/ 0 h 59"/>
                <a:gd name="T28" fmla="*/ 2 w 56"/>
                <a:gd name="T29" fmla="*/ 0 h 59"/>
                <a:gd name="T30" fmla="*/ 1 w 56"/>
                <a:gd name="T31" fmla="*/ 0 h 59"/>
                <a:gd name="T32" fmla="*/ 1 w 56"/>
                <a:gd name="T33" fmla="*/ 0 h 59"/>
                <a:gd name="T34" fmla="*/ 1 w 56"/>
                <a:gd name="T35" fmla="*/ 1 h 59"/>
                <a:gd name="T36" fmla="*/ 0 w 56"/>
                <a:gd name="T37" fmla="*/ 2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59"/>
                <a:gd name="T59" fmla="*/ 56 w 56"/>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59">
                  <a:moveTo>
                    <a:pt x="5" y="47"/>
                  </a:moveTo>
                  <a:lnTo>
                    <a:pt x="0" y="53"/>
                  </a:lnTo>
                  <a:lnTo>
                    <a:pt x="5" y="59"/>
                  </a:lnTo>
                  <a:lnTo>
                    <a:pt x="17" y="59"/>
                  </a:lnTo>
                  <a:lnTo>
                    <a:pt x="28" y="59"/>
                  </a:lnTo>
                  <a:lnTo>
                    <a:pt x="34" y="59"/>
                  </a:lnTo>
                  <a:lnTo>
                    <a:pt x="40" y="53"/>
                  </a:lnTo>
                  <a:lnTo>
                    <a:pt x="46" y="47"/>
                  </a:lnTo>
                  <a:lnTo>
                    <a:pt x="56" y="35"/>
                  </a:lnTo>
                  <a:lnTo>
                    <a:pt x="56" y="24"/>
                  </a:lnTo>
                  <a:lnTo>
                    <a:pt x="56" y="13"/>
                  </a:lnTo>
                  <a:lnTo>
                    <a:pt x="56" y="7"/>
                  </a:lnTo>
                  <a:lnTo>
                    <a:pt x="51" y="0"/>
                  </a:lnTo>
                  <a:lnTo>
                    <a:pt x="46" y="0"/>
                  </a:lnTo>
                  <a:lnTo>
                    <a:pt x="40" y="0"/>
                  </a:lnTo>
                  <a:lnTo>
                    <a:pt x="28" y="7"/>
                  </a:lnTo>
                  <a:lnTo>
                    <a:pt x="23" y="13"/>
                  </a:lnTo>
                  <a:lnTo>
                    <a:pt x="17" y="18"/>
                  </a:lnTo>
                  <a:lnTo>
                    <a:pt x="5" y="47"/>
                  </a:lnTo>
                  <a:close/>
                </a:path>
              </a:pathLst>
            </a:custGeom>
            <a:solidFill>
              <a:srgbClr val="FF9900"/>
            </a:solidFill>
            <a:ln w="9525">
              <a:noFill/>
              <a:round/>
              <a:headEnd/>
              <a:tailEnd/>
            </a:ln>
          </p:spPr>
          <p:txBody>
            <a:bodyPr/>
            <a:lstStyle/>
            <a:p>
              <a:endParaRPr lang="en-US"/>
            </a:p>
          </p:txBody>
        </p:sp>
        <p:sp>
          <p:nvSpPr>
            <p:cNvPr id="132" name="Freeform 208"/>
            <p:cNvSpPr>
              <a:spLocks/>
            </p:cNvSpPr>
            <p:nvPr/>
          </p:nvSpPr>
          <p:spPr bwMode="auto">
            <a:xfrm>
              <a:off x="5229" y="3040"/>
              <a:ext cx="21" cy="17"/>
            </a:xfrm>
            <a:custGeom>
              <a:avLst/>
              <a:gdLst>
                <a:gd name="T0" fmla="*/ 1 w 63"/>
                <a:gd name="T1" fmla="*/ 0 h 51"/>
                <a:gd name="T2" fmla="*/ 1 w 63"/>
                <a:gd name="T3" fmla="*/ 0 h 51"/>
                <a:gd name="T4" fmla="*/ 0 w 63"/>
                <a:gd name="T5" fmla="*/ 0 h 51"/>
                <a:gd name="T6" fmla="*/ 0 w 63"/>
                <a:gd name="T7" fmla="*/ 1 h 51"/>
                <a:gd name="T8" fmla="*/ 0 w 63"/>
                <a:gd name="T9" fmla="*/ 1 h 51"/>
                <a:gd name="T10" fmla="*/ 0 w 63"/>
                <a:gd name="T11" fmla="*/ 1 h 51"/>
                <a:gd name="T12" fmla="*/ 0 w 63"/>
                <a:gd name="T13" fmla="*/ 2 h 51"/>
                <a:gd name="T14" fmla="*/ 1 w 63"/>
                <a:gd name="T15" fmla="*/ 2 h 51"/>
                <a:gd name="T16" fmla="*/ 1 w 63"/>
                <a:gd name="T17" fmla="*/ 2 h 51"/>
                <a:gd name="T18" fmla="*/ 1 w 63"/>
                <a:gd name="T19" fmla="*/ 2 h 51"/>
                <a:gd name="T20" fmla="*/ 2 w 63"/>
                <a:gd name="T21" fmla="*/ 2 h 51"/>
                <a:gd name="T22" fmla="*/ 2 w 63"/>
                <a:gd name="T23" fmla="*/ 2 h 51"/>
                <a:gd name="T24" fmla="*/ 2 w 63"/>
                <a:gd name="T25" fmla="*/ 2 h 51"/>
                <a:gd name="T26" fmla="*/ 2 w 63"/>
                <a:gd name="T27" fmla="*/ 1 h 51"/>
                <a:gd name="T28" fmla="*/ 2 w 63"/>
                <a:gd name="T29" fmla="*/ 1 h 51"/>
                <a:gd name="T30" fmla="*/ 2 w 63"/>
                <a:gd name="T31" fmla="*/ 1 h 51"/>
                <a:gd name="T32" fmla="*/ 2 w 63"/>
                <a:gd name="T33" fmla="*/ 0 h 51"/>
                <a:gd name="T34" fmla="*/ 2 w 63"/>
                <a:gd name="T35" fmla="*/ 0 h 51"/>
                <a:gd name="T36" fmla="*/ 1 w 63"/>
                <a:gd name="T37" fmla="*/ 0 h 51"/>
                <a:gd name="T38" fmla="*/ 1 w 63"/>
                <a:gd name="T39" fmla="*/ 0 h 51"/>
                <a:gd name="T40" fmla="*/ 1 w 63"/>
                <a:gd name="T41" fmla="*/ 0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51"/>
                <a:gd name="T65" fmla="*/ 63 w 63"/>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51">
                  <a:moveTo>
                    <a:pt x="23" y="0"/>
                  </a:moveTo>
                  <a:lnTo>
                    <a:pt x="17" y="5"/>
                  </a:lnTo>
                  <a:lnTo>
                    <a:pt x="11" y="5"/>
                  </a:lnTo>
                  <a:lnTo>
                    <a:pt x="6" y="17"/>
                  </a:lnTo>
                  <a:lnTo>
                    <a:pt x="0" y="22"/>
                  </a:lnTo>
                  <a:lnTo>
                    <a:pt x="6" y="35"/>
                  </a:lnTo>
                  <a:lnTo>
                    <a:pt x="11" y="41"/>
                  </a:lnTo>
                  <a:lnTo>
                    <a:pt x="17" y="51"/>
                  </a:lnTo>
                  <a:lnTo>
                    <a:pt x="23" y="51"/>
                  </a:lnTo>
                  <a:lnTo>
                    <a:pt x="34" y="51"/>
                  </a:lnTo>
                  <a:lnTo>
                    <a:pt x="46" y="51"/>
                  </a:lnTo>
                  <a:lnTo>
                    <a:pt x="57" y="46"/>
                  </a:lnTo>
                  <a:lnTo>
                    <a:pt x="63" y="41"/>
                  </a:lnTo>
                  <a:lnTo>
                    <a:pt x="63" y="35"/>
                  </a:lnTo>
                  <a:lnTo>
                    <a:pt x="63" y="22"/>
                  </a:lnTo>
                  <a:lnTo>
                    <a:pt x="63" y="17"/>
                  </a:lnTo>
                  <a:lnTo>
                    <a:pt x="57" y="11"/>
                  </a:lnTo>
                  <a:lnTo>
                    <a:pt x="46" y="5"/>
                  </a:lnTo>
                  <a:lnTo>
                    <a:pt x="34" y="0"/>
                  </a:lnTo>
                  <a:lnTo>
                    <a:pt x="28" y="0"/>
                  </a:lnTo>
                  <a:lnTo>
                    <a:pt x="23" y="0"/>
                  </a:lnTo>
                  <a:close/>
                </a:path>
              </a:pathLst>
            </a:custGeom>
            <a:solidFill>
              <a:srgbClr val="FFFFFF"/>
            </a:solidFill>
            <a:ln w="9525">
              <a:noFill/>
              <a:round/>
              <a:headEnd/>
              <a:tailEnd/>
            </a:ln>
          </p:spPr>
          <p:txBody>
            <a:bodyPr/>
            <a:lstStyle/>
            <a:p>
              <a:endParaRPr lang="en-US"/>
            </a:p>
          </p:txBody>
        </p:sp>
        <p:sp>
          <p:nvSpPr>
            <p:cNvPr id="133" name="Freeform 209"/>
            <p:cNvSpPr>
              <a:spLocks/>
            </p:cNvSpPr>
            <p:nvPr/>
          </p:nvSpPr>
          <p:spPr bwMode="auto">
            <a:xfrm>
              <a:off x="5041" y="2747"/>
              <a:ext cx="31" cy="20"/>
            </a:xfrm>
            <a:custGeom>
              <a:avLst/>
              <a:gdLst>
                <a:gd name="T0" fmla="*/ 3 w 92"/>
                <a:gd name="T1" fmla="*/ 0 h 59"/>
                <a:gd name="T2" fmla="*/ 2 w 92"/>
                <a:gd name="T3" fmla="*/ 0 h 59"/>
                <a:gd name="T4" fmla="*/ 2 w 92"/>
                <a:gd name="T5" fmla="*/ 0 h 59"/>
                <a:gd name="T6" fmla="*/ 1 w 92"/>
                <a:gd name="T7" fmla="*/ 0 h 59"/>
                <a:gd name="T8" fmla="*/ 1 w 92"/>
                <a:gd name="T9" fmla="*/ 0 h 59"/>
                <a:gd name="T10" fmla="*/ 0 w 92"/>
                <a:gd name="T11" fmla="*/ 0 h 59"/>
                <a:gd name="T12" fmla="*/ 0 w 92"/>
                <a:gd name="T13" fmla="*/ 1 h 59"/>
                <a:gd name="T14" fmla="*/ 0 w 92"/>
                <a:gd name="T15" fmla="*/ 1 h 59"/>
                <a:gd name="T16" fmla="*/ 0 w 92"/>
                <a:gd name="T17" fmla="*/ 2 h 59"/>
                <a:gd name="T18" fmla="*/ 0 w 92"/>
                <a:gd name="T19" fmla="*/ 2 h 59"/>
                <a:gd name="T20" fmla="*/ 0 w 92"/>
                <a:gd name="T21" fmla="*/ 2 h 59"/>
                <a:gd name="T22" fmla="*/ 1 w 92"/>
                <a:gd name="T23" fmla="*/ 2 h 59"/>
                <a:gd name="T24" fmla="*/ 1 w 92"/>
                <a:gd name="T25" fmla="*/ 2 h 59"/>
                <a:gd name="T26" fmla="*/ 2 w 92"/>
                <a:gd name="T27" fmla="*/ 2 h 59"/>
                <a:gd name="T28" fmla="*/ 3 w 92"/>
                <a:gd name="T29" fmla="*/ 1 h 59"/>
                <a:gd name="T30" fmla="*/ 3 w 92"/>
                <a:gd name="T31" fmla="*/ 1 h 59"/>
                <a:gd name="T32" fmla="*/ 3 w 92"/>
                <a:gd name="T33" fmla="*/ 1 h 59"/>
                <a:gd name="T34" fmla="*/ 3 w 92"/>
                <a:gd name="T35" fmla="*/ 1 h 59"/>
                <a:gd name="T36" fmla="*/ 3 w 92"/>
                <a:gd name="T37" fmla="*/ 0 h 59"/>
                <a:gd name="T38" fmla="*/ 3 w 92"/>
                <a:gd name="T39" fmla="*/ 0 h 59"/>
                <a:gd name="T40" fmla="*/ 3 w 92"/>
                <a:gd name="T41" fmla="*/ 0 h 59"/>
                <a:gd name="T42" fmla="*/ 3 w 92"/>
                <a:gd name="T43" fmla="*/ 0 h 59"/>
                <a:gd name="T44" fmla="*/ 3 w 92"/>
                <a:gd name="T45" fmla="*/ 0 h 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59"/>
                <a:gd name="T71" fmla="*/ 92 w 92"/>
                <a:gd name="T72" fmla="*/ 59 h 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59">
                  <a:moveTo>
                    <a:pt x="75" y="0"/>
                  </a:moveTo>
                  <a:lnTo>
                    <a:pt x="63" y="0"/>
                  </a:lnTo>
                  <a:lnTo>
                    <a:pt x="51" y="0"/>
                  </a:lnTo>
                  <a:lnTo>
                    <a:pt x="34" y="0"/>
                  </a:lnTo>
                  <a:lnTo>
                    <a:pt x="17" y="6"/>
                  </a:lnTo>
                  <a:lnTo>
                    <a:pt x="10" y="12"/>
                  </a:lnTo>
                  <a:lnTo>
                    <a:pt x="5" y="25"/>
                  </a:lnTo>
                  <a:lnTo>
                    <a:pt x="0" y="36"/>
                  </a:lnTo>
                  <a:lnTo>
                    <a:pt x="0" y="41"/>
                  </a:lnTo>
                  <a:lnTo>
                    <a:pt x="5" y="52"/>
                  </a:lnTo>
                  <a:lnTo>
                    <a:pt x="10" y="59"/>
                  </a:lnTo>
                  <a:lnTo>
                    <a:pt x="23" y="59"/>
                  </a:lnTo>
                  <a:lnTo>
                    <a:pt x="40" y="52"/>
                  </a:lnTo>
                  <a:lnTo>
                    <a:pt x="51" y="47"/>
                  </a:lnTo>
                  <a:lnTo>
                    <a:pt x="69" y="36"/>
                  </a:lnTo>
                  <a:lnTo>
                    <a:pt x="81" y="30"/>
                  </a:lnTo>
                  <a:lnTo>
                    <a:pt x="86" y="25"/>
                  </a:lnTo>
                  <a:lnTo>
                    <a:pt x="92" y="19"/>
                  </a:lnTo>
                  <a:lnTo>
                    <a:pt x="92" y="12"/>
                  </a:lnTo>
                  <a:lnTo>
                    <a:pt x="86" y="12"/>
                  </a:lnTo>
                  <a:lnTo>
                    <a:pt x="86" y="6"/>
                  </a:lnTo>
                  <a:lnTo>
                    <a:pt x="81" y="0"/>
                  </a:lnTo>
                  <a:lnTo>
                    <a:pt x="75" y="0"/>
                  </a:lnTo>
                  <a:close/>
                </a:path>
              </a:pathLst>
            </a:custGeom>
            <a:solidFill>
              <a:srgbClr val="FFFFFF"/>
            </a:solidFill>
            <a:ln w="9525">
              <a:noFill/>
              <a:round/>
              <a:headEnd/>
              <a:tailEnd/>
            </a:ln>
          </p:spPr>
          <p:txBody>
            <a:bodyPr/>
            <a:lstStyle/>
            <a:p>
              <a:endParaRPr lang="en-US"/>
            </a:p>
          </p:txBody>
        </p:sp>
        <p:sp>
          <p:nvSpPr>
            <p:cNvPr id="134" name="Freeform 210"/>
            <p:cNvSpPr>
              <a:spLocks/>
            </p:cNvSpPr>
            <p:nvPr/>
          </p:nvSpPr>
          <p:spPr bwMode="auto">
            <a:xfrm>
              <a:off x="5396" y="2324"/>
              <a:ext cx="131" cy="236"/>
            </a:xfrm>
            <a:custGeom>
              <a:avLst/>
              <a:gdLst>
                <a:gd name="T0" fmla="*/ 4 w 392"/>
                <a:gd name="T1" fmla="*/ 21 h 709"/>
                <a:gd name="T2" fmla="*/ 1 w 392"/>
                <a:gd name="T3" fmla="*/ 20 h 709"/>
                <a:gd name="T4" fmla="*/ 0 w 392"/>
                <a:gd name="T5" fmla="*/ 21 h 709"/>
                <a:gd name="T6" fmla="*/ 1 w 392"/>
                <a:gd name="T7" fmla="*/ 24 h 709"/>
                <a:gd name="T8" fmla="*/ 1 w 392"/>
                <a:gd name="T9" fmla="*/ 26 h 709"/>
                <a:gd name="T10" fmla="*/ 2 w 392"/>
                <a:gd name="T11" fmla="*/ 26 h 709"/>
                <a:gd name="T12" fmla="*/ 4 w 392"/>
                <a:gd name="T13" fmla="*/ 26 h 709"/>
                <a:gd name="T14" fmla="*/ 7 w 392"/>
                <a:gd name="T15" fmla="*/ 25 h 709"/>
                <a:gd name="T16" fmla="*/ 9 w 392"/>
                <a:gd name="T17" fmla="*/ 24 h 709"/>
                <a:gd name="T18" fmla="*/ 11 w 392"/>
                <a:gd name="T19" fmla="*/ 22 h 709"/>
                <a:gd name="T20" fmla="*/ 13 w 392"/>
                <a:gd name="T21" fmla="*/ 20 h 709"/>
                <a:gd name="T22" fmla="*/ 14 w 392"/>
                <a:gd name="T23" fmla="*/ 18 h 709"/>
                <a:gd name="T24" fmla="*/ 14 w 392"/>
                <a:gd name="T25" fmla="*/ 16 h 709"/>
                <a:gd name="T26" fmla="*/ 14 w 392"/>
                <a:gd name="T27" fmla="*/ 14 h 709"/>
                <a:gd name="T28" fmla="*/ 14 w 392"/>
                <a:gd name="T29" fmla="*/ 12 h 709"/>
                <a:gd name="T30" fmla="*/ 13 w 392"/>
                <a:gd name="T31" fmla="*/ 11 h 709"/>
                <a:gd name="T32" fmla="*/ 12 w 392"/>
                <a:gd name="T33" fmla="*/ 10 h 709"/>
                <a:gd name="T34" fmla="*/ 11 w 392"/>
                <a:gd name="T35" fmla="*/ 10 h 709"/>
                <a:gd name="T36" fmla="*/ 9 w 392"/>
                <a:gd name="T37" fmla="*/ 10 h 709"/>
                <a:gd name="T38" fmla="*/ 7 w 392"/>
                <a:gd name="T39" fmla="*/ 10 h 709"/>
                <a:gd name="T40" fmla="*/ 5 w 392"/>
                <a:gd name="T41" fmla="*/ 10 h 709"/>
                <a:gd name="T42" fmla="*/ 4 w 392"/>
                <a:gd name="T43" fmla="*/ 10 h 709"/>
                <a:gd name="T44" fmla="*/ 4 w 392"/>
                <a:gd name="T45" fmla="*/ 8 h 709"/>
                <a:gd name="T46" fmla="*/ 5 w 392"/>
                <a:gd name="T47" fmla="*/ 7 h 709"/>
                <a:gd name="T48" fmla="*/ 7 w 392"/>
                <a:gd name="T49" fmla="*/ 6 h 709"/>
                <a:gd name="T50" fmla="*/ 9 w 392"/>
                <a:gd name="T51" fmla="*/ 5 h 709"/>
                <a:gd name="T52" fmla="*/ 12 w 392"/>
                <a:gd name="T53" fmla="*/ 5 h 709"/>
                <a:gd name="T54" fmla="*/ 13 w 392"/>
                <a:gd name="T55" fmla="*/ 3 h 709"/>
                <a:gd name="T56" fmla="*/ 14 w 392"/>
                <a:gd name="T57" fmla="*/ 0 h 709"/>
                <a:gd name="T58" fmla="*/ 13 w 392"/>
                <a:gd name="T59" fmla="*/ 0 h 709"/>
                <a:gd name="T60" fmla="*/ 11 w 392"/>
                <a:gd name="T61" fmla="*/ 1 h 709"/>
                <a:gd name="T62" fmla="*/ 9 w 392"/>
                <a:gd name="T63" fmla="*/ 1 h 709"/>
                <a:gd name="T64" fmla="*/ 7 w 392"/>
                <a:gd name="T65" fmla="*/ 2 h 709"/>
                <a:gd name="T66" fmla="*/ 5 w 392"/>
                <a:gd name="T67" fmla="*/ 3 h 709"/>
                <a:gd name="T68" fmla="*/ 3 w 392"/>
                <a:gd name="T69" fmla="*/ 4 h 709"/>
                <a:gd name="T70" fmla="*/ 2 w 392"/>
                <a:gd name="T71" fmla="*/ 6 h 709"/>
                <a:gd name="T72" fmla="*/ 1 w 392"/>
                <a:gd name="T73" fmla="*/ 8 h 709"/>
                <a:gd name="T74" fmla="*/ 0 w 392"/>
                <a:gd name="T75" fmla="*/ 11 h 709"/>
                <a:gd name="T76" fmla="*/ 1 w 392"/>
                <a:gd name="T77" fmla="*/ 12 h 709"/>
                <a:gd name="T78" fmla="*/ 1 w 392"/>
                <a:gd name="T79" fmla="*/ 14 h 709"/>
                <a:gd name="T80" fmla="*/ 2 w 392"/>
                <a:gd name="T81" fmla="*/ 15 h 709"/>
                <a:gd name="T82" fmla="*/ 3 w 392"/>
                <a:gd name="T83" fmla="*/ 15 h 709"/>
                <a:gd name="T84" fmla="*/ 6 w 392"/>
                <a:gd name="T85" fmla="*/ 15 h 709"/>
                <a:gd name="T86" fmla="*/ 8 w 392"/>
                <a:gd name="T87" fmla="*/ 15 h 709"/>
                <a:gd name="T88" fmla="*/ 9 w 392"/>
                <a:gd name="T89" fmla="*/ 15 h 709"/>
                <a:gd name="T90" fmla="*/ 10 w 392"/>
                <a:gd name="T91" fmla="*/ 16 h 709"/>
                <a:gd name="T92" fmla="*/ 10 w 392"/>
                <a:gd name="T93" fmla="*/ 17 h 709"/>
                <a:gd name="T94" fmla="*/ 9 w 392"/>
                <a:gd name="T95" fmla="*/ 19 h 709"/>
                <a:gd name="T96" fmla="*/ 7 w 392"/>
                <a:gd name="T97" fmla="*/ 21 h 7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2"/>
                <a:gd name="T148" fmla="*/ 0 h 709"/>
                <a:gd name="T149" fmla="*/ 392 w 392"/>
                <a:gd name="T150" fmla="*/ 709 h 7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2" h="709">
                  <a:moveTo>
                    <a:pt x="185" y="563"/>
                  </a:moveTo>
                  <a:lnTo>
                    <a:pt x="150" y="569"/>
                  </a:lnTo>
                  <a:lnTo>
                    <a:pt x="121" y="575"/>
                  </a:lnTo>
                  <a:lnTo>
                    <a:pt x="87" y="569"/>
                  </a:lnTo>
                  <a:lnTo>
                    <a:pt x="64" y="563"/>
                  </a:lnTo>
                  <a:lnTo>
                    <a:pt x="23" y="553"/>
                  </a:lnTo>
                  <a:lnTo>
                    <a:pt x="0" y="540"/>
                  </a:lnTo>
                  <a:lnTo>
                    <a:pt x="6" y="558"/>
                  </a:lnTo>
                  <a:lnTo>
                    <a:pt x="6" y="581"/>
                  </a:lnTo>
                  <a:lnTo>
                    <a:pt x="12" y="604"/>
                  </a:lnTo>
                  <a:lnTo>
                    <a:pt x="12" y="621"/>
                  </a:lnTo>
                  <a:lnTo>
                    <a:pt x="18" y="645"/>
                  </a:lnTo>
                  <a:lnTo>
                    <a:pt x="18" y="669"/>
                  </a:lnTo>
                  <a:lnTo>
                    <a:pt x="23" y="686"/>
                  </a:lnTo>
                  <a:lnTo>
                    <a:pt x="23" y="709"/>
                  </a:lnTo>
                  <a:lnTo>
                    <a:pt x="29" y="709"/>
                  </a:lnTo>
                  <a:lnTo>
                    <a:pt x="35" y="702"/>
                  </a:lnTo>
                  <a:lnTo>
                    <a:pt x="41" y="702"/>
                  </a:lnTo>
                  <a:lnTo>
                    <a:pt x="46" y="702"/>
                  </a:lnTo>
                  <a:lnTo>
                    <a:pt x="69" y="696"/>
                  </a:lnTo>
                  <a:lnTo>
                    <a:pt x="104" y="691"/>
                  </a:lnTo>
                  <a:lnTo>
                    <a:pt x="144" y="680"/>
                  </a:lnTo>
                  <a:lnTo>
                    <a:pt x="162" y="680"/>
                  </a:lnTo>
                  <a:lnTo>
                    <a:pt x="185" y="674"/>
                  </a:lnTo>
                  <a:lnTo>
                    <a:pt x="202" y="662"/>
                  </a:lnTo>
                  <a:lnTo>
                    <a:pt x="225" y="656"/>
                  </a:lnTo>
                  <a:lnTo>
                    <a:pt x="248" y="645"/>
                  </a:lnTo>
                  <a:lnTo>
                    <a:pt x="265" y="634"/>
                  </a:lnTo>
                  <a:lnTo>
                    <a:pt x="283" y="621"/>
                  </a:lnTo>
                  <a:lnTo>
                    <a:pt x="300" y="604"/>
                  </a:lnTo>
                  <a:lnTo>
                    <a:pt x="317" y="593"/>
                  </a:lnTo>
                  <a:lnTo>
                    <a:pt x="329" y="569"/>
                  </a:lnTo>
                  <a:lnTo>
                    <a:pt x="346" y="553"/>
                  </a:lnTo>
                  <a:lnTo>
                    <a:pt x="358" y="534"/>
                  </a:lnTo>
                  <a:lnTo>
                    <a:pt x="363" y="517"/>
                  </a:lnTo>
                  <a:lnTo>
                    <a:pt x="375" y="494"/>
                  </a:lnTo>
                  <a:lnTo>
                    <a:pt x="381" y="470"/>
                  </a:lnTo>
                  <a:lnTo>
                    <a:pt x="387" y="448"/>
                  </a:lnTo>
                  <a:lnTo>
                    <a:pt x="387" y="424"/>
                  </a:lnTo>
                  <a:lnTo>
                    <a:pt x="392" y="401"/>
                  </a:lnTo>
                  <a:lnTo>
                    <a:pt x="392" y="383"/>
                  </a:lnTo>
                  <a:lnTo>
                    <a:pt x="387" y="367"/>
                  </a:lnTo>
                  <a:lnTo>
                    <a:pt x="387" y="348"/>
                  </a:lnTo>
                  <a:lnTo>
                    <a:pt x="381" y="337"/>
                  </a:lnTo>
                  <a:lnTo>
                    <a:pt x="375" y="326"/>
                  </a:lnTo>
                  <a:lnTo>
                    <a:pt x="369" y="314"/>
                  </a:lnTo>
                  <a:lnTo>
                    <a:pt x="363" y="302"/>
                  </a:lnTo>
                  <a:lnTo>
                    <a:pt x="358" y="296"/>
                  </a:lnTo>
                  <a:lnTo>
                    <a:pt x="346" y="286"/>
                  </a:lnTo>
                  <a:lnTo>
                    <a:pt x="341" y="279"/>
                  </a:lnTo>
                  <a:lnTo>
                    <a:pt x="329" y="279"/>
                  </a:lnTo>
                  <a:lnTo>
                    <a:pt x="312" y="273"/>
                  </a:lnTo>
                  <a:lnTo>
                    <a:pt x="300" y="267"/>
                  </a:lnTo>
                  <a:lnTo>
                    <a:pt x="288" y="267"/>
                  </a:lnTo>
                  <a:lnTo>
                    <a:pt x="271" y="267"/>
                  </a:lnTo>
                  <a:lnTo>
                    <a:pt x="254" y="267"/>
                  </a:lnTo>
                  <a:lnTo>
                    <a:pt x="237" y="273"/>
                  </a:lnTo>
                  <a:lnTo>
                    <a:pt x="219" y="273"/>
                  </a:lnTo>
                  <a:lnTo>
                    <a:pt x="196" y="273"/>
                  </a:lnTo>
                  <a:lnTo>
                    <a:pt x="179" y="279"/>
                  </a:lnTo>
                  <a:lnTo>
                    <a:pt x="167" y="279"/>
                  </a:lnTo>
                  <a:lnTo>
                    <a:pt x="156" y="279"/>
                  </a:lnTo>
                  <a:lnTo>
                    <a:pt x="144" y="279"/>
                  </a:lnTo>
                  <a:lnTo>
                    <a:pt x="139" y="273"/>
                  </a:lnTo>
                  <a:lnTo>
                    <a:pt x="127" y="267"/>
                  </a:lnTo>
                  <a:lnTo>
                    <a:pt x="121" y="261"/>
                  </a:lnTo>
                  <a:lnTo>
                    <a:pt x="115" y="256"/>
                  </a:lnTo>
                  <a:lnTo>
                    <a:pt x="110" y="245"/>
                  </a:lnTo>
                  <a:lnTo>
                    <a:pt x="115" y="227"/>
                  </a:lnTo>
                  <a:lnTo>
                    <a:pt x="121" y="209"/>
                  </a:lnTo>
                  <a:lnTo>
                    <a:pt x="127" y="198"/>
                  </a:lnTo>
                  <a:lnTo>
                    <a:pt x="144" y="186"/>
                  </a:lnTo>
                  <a:lnTo>
                    <a:pt x="156" y="175"/>
                  </a:lnTo>
                  <a:lnTo>
                    <a:pt x="173" y="169"/>
                  </a:lnTo>
                  <a:lnTo>
                    <a:pt x="190" y="157"/>
                  </a:lnTo>
                  <a:lnTo>
                    <a:pt x="208" y="151"/>
                  </a:lnTo>
                  <a:lnTo>
                    <a:pt x="231" y="146"/>
                  </a:lnTo>
                  <a:lnTo>
                    <a:pt x="254" y="146"/>
                  </a:lnTo>
                  <a:lnTo>
                    <a:pt x="277" y="146"/>
                  </a:lnTo>
                  <a:lnTo>
                    <a:pt x="294" y="146"/>
                  </a:lnTo>
                  <a:lnTo>
                    <a:pt x="329" y="146"/>
                  </a:lnTo>
                  <a:lnTo>
                    <a:pt x="346" y="157"/>
                  </a:lnTo>
                  <a:lnTo>
                    <a:pt x="352" y="116"/>
                  </a:lnTo>
                  <a:lnTo>
                    <a:pt x="358" y="75"/>
                  </a:lnTo>
                  <a:lnTo>
                    <a:pt x="369" y="35"/>
                  </a:lnTo>
                  <a:lnTo>
                    <a:pt x="375" y="0"/>
                  </a:lnTo>
                  <a:lnTo>
                    <a:pt x="369" y="0"/>
                  </a:lnTo>
                  <a:lnTo>
                    <a:pt x="363" y="6"/>
                  </a:lnTo>
                  <a:lnTo>
                    <a:pt x="358" y="6"/>
                  </a:lnTo>
                  <a:lnTo>
                    <a:pt x="352" y="13"/>
                  </a:lnTo>
                  <a:lnTo>
                    <a:pt x="335" y="18"/>
                  </a:lnTo>
                  <a:lnTo>
                    <a:pt x="317" y="18"/>
                  </a:lnTo>
                  <a:lnTo>
                    <a:pt x="300" y="24"/>
                  </a:lnTo>
                  <a:lnTo>
                    <a:pt x="283" y="24"/>
                  </a:lnTo>
                  <a:lnTo>
                    <a:pt x="265" y="29"/>
                  </a:lnTo>
                  <a:lnTo>
                    <a:pt x="248" y="29"/>
                  </a:lnTo>
                  <a:lnTo>
                    <a:pt x="231" y="29"/>
                  </a:lnTo>
                  <a:lnTo>
                    <a:pt x="214" y="35"/>
                  </a:lnTo>
                  <a:lnTo>
                    <a:pt x="196" y="41"/>
                  </a:lnTo>
                  <a:lnTo>
                    <a:pt x="173" y="53"/>
                  </a:lnTo>
                  <a:lnTo>
                    <a:pt x="156" y="59"/>
                  </a:lnTo>
                  <a:lnTo>
                    <a:pt x="139" y="70"/>
                  </a:lnTo>
                  <a:lnTo>
                    <a:pt x="121" y="75"/>
                  </a:lnTo>
                  <a:lnTo>
                    <a:pt x="104" y="88"/>
                  </a:lnTo>
                  <a:lnTo>
                    <a:pt x="92" y="105"/>
                  </a:lnTo>
                  <a:lnTo>
                    <a:pt x="75" y="116"/>
                  </a:lnTo>
                  <a:lnTo>
                    <a:pt x="64" y="134"/>
                  </a:lnTo>
                  <a:lnTo>
                    <a:pt x="46" y="151"/>
                  </a:lnTo>
                  <a:lnTo>
                    <a:pt x="35" y="169"/>
                  </a:lnTo>
                  <a:lnTo>
                    <a:pt x="29" y="186"/>
                  </a:lnTo>
                  <a:lnTo>
                    <a:pt x="18" y="209"/>
                  </a:lnTo>
                  <a:lnTo>
                    <a:pt x="18" y="233"/>
                  </a:lnTo>
                  <a:lnTo>
                    <a:pt x="12" y="256"/>
                  </a:lnTo>
                  <a:lnTo>
                    <a:pt x="12" y="286"/>
                  </a:lnTo>
                  <a:lnTo>
                    <a:pt x="12" y="302"/>
                  </a:lnTo>
                  <a:lnTo>
                    <a:pt x="12" y="320"/>
                  </a:lnTo>
                  <a:lnTo>
                    <a:pt x="18" y="337"/>
                  </a:lnTo>
                  <a:lnTo>
                    <a:pt x="23" y="354"/>
                  </a:lnTo>
                  <a:lnTo>
                    <a:pt x="29" y="367"/>
                  </a:lnTo>
                  <a:lnTo>
                    <a:pt x="35" y="378"/>
                  </a:lnTo>
                  <a:lnTo>
                    <a:pt x="41" y="383"/>
                  </a:lnTo>
                  <a:lnTo>
                    <a:pt x="52" y="395"/>
                  </a:lnTo>
                  <a:lnTo>
                    <a:pt x="58" y="401"/>
                  </a:lnTo>
                  <a:lnTo>
                    <a:pt x="69" y="407"/>
                  </a:lnTo>
                  <a:lnTo>
                    <a:pt x="81" y="413"/>
                  </a:lnTo>
                  <a:lnTo>
                    <a:pt x="92" y="413"/>
                  </a:lnTo>
                  <a:lnTo>
                    <a:pt x="115" y="419"/>
                  </a:lnTo>
                  <a:lnTo>
                    <a:pt x="139" y="419"/>
                  </a:lnTo>
                  <a:lnTo>
                    <a:pt x="162" y="413"/>
                  </a:lnTo>
                  <a:lnTo>
                    <a:pt x="185" y="413"/>
                  </a:lnTo>
                  <a:lnTo>
                    <a:pt x="202" y="407"/>
                  </a:lnTo>
                  <a:lnTo>
                    <a:pt x="225" y="401"/>
                  </a:lnTo>
                  <a:lnTo>
                    <a:pt x="231" y="407"/>
                  </a:lnTo>
                  <a:lnTo>
                    <a:pt x="242" y="407"/>
                  </a:lnTo>
                  <a:lnTo>
                    <a:pt x="254" y="407"/>
                  </a:lnTo>
                  <a:lnTo>
                    <a:pt x="260" y="413"/>
                  </a:lnTo>
                  <a:lnTo>
                    <a:pt x="265" y="419"/>
                  </a:lnTo>
                  <a:lnTo>
                    <a:pt x="277" y="424"/>
                  </a:lnTo>
                  <a:lnTo>
                    <a:pt x="277" y="435"/>
                  </a:lnTo>
                  <a:lnTo>
                    <a:pt x="283" y="448"/>
                  </a:lnTo>
                  <a:lnTo>
                    <a:pt x="277" y="465"/>
                  </a:lnTo>
                  <a:lnTo>
                    <a:pt x="271" y="488"/>
                  </a:lnTo>
                  <a:lnTo>
                    <a:pt x="265" y="506"/>
                  </a:lnTo>
                  <a:lnTo>
                    <a:pt x="254" y="517"/>
                  </a:lnTo>
                  <a:lnTo>
                    <a:pt x="225" y="540"/>
                  </a:lnTo>
                  <a:lnTo>
                    <a:pt x="202" y="553"/>
                  </a:lnTo>
                  <a:lnTo>
                    <a:pt x="185" y="558"/>
                  </a:lnTo>
                  <a:lnTo>
                    <a:pt x="185" y="563"/>
                  </a:lnTo>
                  <a:close/>
                </a:path>
              </a:pathLst>
            </a:custGeom>
            <a:solidFill>
              <a:srgbClr val="FFFFFF"/>
            </a:solidFill>
            <a:ln w="9525">
              <a:noFill/>
              <a:round/>
              <a:headEnd/>
              <a:tailEnd/>
            </a:ln>
          </p:spPr>
          <p:txBody>
            <a:bodyPr/>
            <a:lstStyle/>
            <a:p>
              <a:endParaRPr lang="en-US"/>
            </a:p>
          </p:txBody>
        </p:sp>
        <p:sp>
          <p:nvSpPr>
            <p:cNvPr id="135" name="Freeform 211"/>
            <p:cNvSpPr>
              <a:spLocks/>
            </p:cNvSpPr>
            <p:nvPr/>
          </p:nvSpPr>
          <p:spPr bwMode="auto">
            <a:xfrm>
              <a:off x="5396" y="2324"/>
              <a:ext cx="131" cy="236"/>
            </a:xfrm>
            <a:custGeom>
              <a:avLst/>
              <a:gdLst>
                <a:gd name="T0" fmla="*/ 4 w 392"/>
                <a:gd name="T1" fmla="*/ 21 h 709"/>
                <a:gd name="T2" fmla="*/ 1 w 392"/>
                <a:gd name="T3" fmla="*/ 20 h 709"/>
                <a:gd name="T4" fmla="*/ 0 w 392"/>
                <a:gd name="T5" fmla="*/ 21 h 709"/>
                <a:gd name="T6" fmla="*/ 1 w 392"/>
                <a:gd name="T7" fmla="*/ 24 h 709"/>
                <a:gd name="T8" fmla="*/ 1 w 392"/>
                <a:gd name="T9" fmla="*/ 26 h 709"/>
                <a:gd name="T10" fmla="*/ 2 w 392"/>
                <a:gd name="T11" fmla="*/ 26 h 709"/>
                <a:gd name="T12" fmla="*/ 4 w 392"/>
                <a:gd name="T13" fmla="*/ 26 h 709"/>
                <a:gd name="T14" fmla="*/ 7 w 392"/>
                <a:gd name="T15" fmla="*/ 25 h 709"/>
                <a:gd name="T16" fmla="*/ 9 w 392"/>
                <a:gd name="T17" fmla="*/ 24 h 709"/>
                <a:gd name="T18" fmla="*/ 11 w 392"/>
                <a:gd name="T19" fmla="*/ 22 h 709"/>
                <a:gd name="T20" fmla="*/ 13 w 392"/>
                <a:gd name="T21" fmla="*/ 20 h 709"/>
                <a:gd name="T22" fmla="*/ 14 w 392"/>
                <a:gd name="T23" fmla="*/ 18 h 709"/>
                <a:gd name="T24" fmla="*/ 14 w 392"/>
                <a:gd name="T25" fmla="*/ 16 h 709"/>
                <a:gd name="T26" fmla="*/ 14 w 392"/>
                <a:gd name="T27" fmla="*/ 14 h 709"/>
                <a:gd name="T28" fmla="*/ 14 w 392"/>
                <a:gd name="T29" fmla="*/ 12 h 709"/>
                <a:gd name="T30" fmla="*/ 13 w 392"/>
                <a:gd name="T31" fmla="*/ 11 h 709"/>
                <a:gd name="T32" fmla="*/ 12 w 392"/>
                <a:gd name="T33" fmla="*/ 10 h 709"/>
                <a:gd name="T34" fmla="*/ 11 w 392"/>
                <a:gd name="T35" fmla="*/ 10 h 709"/>
                <a:gd name="T36" fmla="*/ 9 w 392"/>
                <a:gd name="T37" fmla="*/ 10 h 709"/>
                <a:gd name="T38" fmla="*/ 7 w 392"/>
                <a:gd name="T39" fmla="*/ 10 h 709"/>
                <a:gd name="T40" fmla="*/ 5 w 392"/>
                <a:gd name="T41" fmla="*/ 10 h 709"/>
                <a:gd name="T42" fmla="*/ 4 w 392"/>
                <a:gd name="T43" fmla="*/ 10 h 709"/>
                <a:gd name="T44" fmla="*/ 4 w 392"/>
                <a:gd name="T45" fmla="*/ 8 h 709"/>
                <a:gd name="T46" fmla="*/ 5 w 392"/>
                <a:gd name="T47" fmla="*/ 7 h 709"/>
                <a:gd name="T48" fmla="*/ 7 w 392"/>
                <a:gd name="T49" fmla="*/ 6 h 709"/>
                <a:gd name="T50" fmla="*/ 9 w 392"/>
                <a:gd name="T51" fmla="*/ 5 h 709"/>
                <a:gd name="T52" fmla="*/ 12 w 392"/>
                <a:gd name="T53" fmla="*/ 5 h 709"/>
                <a:gd name="T54" fmla="*/ 13 w 392"/>
                <a:gd name="T55" fmla="*/ 3 h 709"/>
                <a:gd name="T56" fmla="*/ 14 w 392"/>
                <a:gd name="T57" fmla="*/ 0 h 709"/>
                <a:gd name="T58" fmla="*/ 13 w 392"/>
                <a:gd name="T59" fmla="*/ 0 h 709"/>
                <a:gd name="T60" fmla="*/ 11 w 392"/>
                <a:gd name="T61" fmla="*/ 1 h 709"/>
                <a:gd name="T62" fmla="*/ 9 w 392"/>
                <a:gd name="T63" fmla="*/ 1 h 709"/>
                <a:gd name="T64" fmla="*/ 7 w 392"/>
                <a:gd name="T65" fmla="*/ 2 h 709"/>
                <a:gd name="T66" fmla="*/ 5 w 392"/>
                <a:gd name="T67" fmla="*/ 3 h 709"/>
                <a:gd name="T68" fmla="*/ 3 w 392"/>
                <a:gd name="T69" fmla="*/ 4 h 709"/>
                <a:gd name="T70" fmla="*/ 2 w 392"/>
                <a:gd name="T71" fmla="*/ 6 h 709"/>
                <a:gd name="T72" fmla="*/ 1 w 392"/>
                <a:gd name="T73" fmla="*/ 8 h 709"/>
                <a:gd name="T74" fmla="*/ 0 w 392"/>
                <a:gd name="T75" fmla="*/ 11 h 709"/>
                <a:gd name="T76" fmla="*/ 1 w 392"/>
                <a:gd name="T77" fmla="*/ 12 h 709"/>
                <a:gd name="T78" fmla="*/ 1 w 392"/>
                <a:gd name="T79" fmla="*/ 14 h 709"/>
                <a:gd name="T80" fmla="*/ 2 w 392"/>
                <a:gd name="T81" fmla="*/ 15 h 709"/>
                <a:gd name="T82" fmla="*/ 3 w 392"/>
                <a:gd name="T83" fmla="*/ 15 h 709"/>
                <a:gd name="T84" fmla="*/ 6 w 392"/>
                <a:gd name="T85" fmla="*/ 15 h 709"/>
                <a:gd name="T86" fmla="*/ 8 w 392"/>
                <a:gd name="T87" fmla="*/ 15 h 709"/>
                <a:gd name="T88" fmla="*/ 9 w 392"/>
                <a:gd name="T89" fmla="*/ 15 h 709"/>
                <a:gd name="T90" fmla="*/ 10 w 392"/>
                <a:gd name="T91" fmla="*/ 16 h 709"/>
                <a:gd name="T92" fmla="*/ 10 w 392"/>
                <a:gd name="T93" fmla="*/ 17 h 709"/>
                <a:gd name="T94" fmla="*/ 9 w 392"/>
                <a:gd name="T95" fmla="*/ 19 h 709"/>
                <a:gd name="T96" fmla="*/ 7 w 392"/>
                <a:gd name="T97" fmla="*/ 21 h 7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2"/>
                <a:gd name="T148" fmla="*/ 0 h 709"/>
                <a:gd name="T149" fmla="*/ 392 w 392"/>
                <a:gd name="T150" fmla="*/ 709 h 7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2" h="709">
                  <a:moveTo>
                    <a:pt x="185" y="563"/>
                  </a:moveTo>
                  <a:lnTo>
                    <a:pt x="150" y="569"/>
                  </a:lnTo>
                  <a:lnTo>
                    <a:pt x="121" y="575"/>
                  </a:lnTo>
                  <a:lnTo>
                    <a:pt x="87" y="569"/>
                  </a:lnTo>
                  <a:lnTo>
                    <a:pt x="64" y="563"/>
                  </a:lnTo>
                  <a:lnTo>
                    <a:pt x="23" y="553"/>
                  </a:lnTo>
                  <a:lnTo>
                    <a:pt x="0" y="540"/>
                  </a:lnTo>
                  <a:lnTo>
                    <a:pt x="6" y="558"/>
                  </a:lnTo>
                  <a:lnTo>
                    <a:pt x="6" y="581"/>
                  </a:lnTo>
                  <a:lnTo>
                    <a:pt x="12" y="604"/>
                  </a:lnTo>
                  <a:lnTo>
                    <a:pt x="12" y="621"/>
                  </a:lnTo>
                  <a:lnTo>
                    <a:pt x="18" y="645"/>
                  </a:lnTo>
                  <a:lnTo>
                    <a:pt x="18" y="669"/>
                  </a:lnTo>
                  <a:lnTo>
                    <a:pt x="23" y="686"/>
                  </a:lnTo>
                  <a:lnTo>
                    <a:pt x="23" y="709"/>
                  </a:lnTo>
                  <a:lnTo>
                    <a:pt x="29" y="709"/>
                  </a:lnTo>
                  <a:lnTo>
                    <a:pt x="35" y="702"/>
                  </a:lnTo>
                  <a:lnTo>
                    <a:pt x="41" y="702"/>
                  </a:lnTo>
                  <a:lnTo>
                    <a:pt x="46" y="702"/>
                  </a:lnTo>
                  <a:lnTo>
                    <a:pt x="69" y="696"/>
                  </a:lnTo>
                  <a:lnTo>
                    <a:pt x="104" y="691"/>
                  </a:lnTo>
                  <a:lnTo>
                    <a:pt x="144" y="680"/>
                  </a:lnTo>
                  <a:lnTo>
                    <a:pt x="162" y="680"/>
                  </a:lnTo>
                  <a:lnTo>
                    <a:pt x="185" y="674"/>
                  </a:lnTo>
                  <a:lnTo>
                    <a:pt x="202" y="662"/>
                  </a:lnTo>
                  <a:lnTo>
                    <a:pt x="225" y="656"/>
                  </a:lnTo>
                  <a:lnTo>
                    <a:pt x="248" y="645"/>
                  </a:lnTo>
                  <a:lnTo>
                    <a:pt x="265" y="634"/>
                  </a:lnTo>
                  <a:lnTo>
                    <a:pt x="283" y="621"/>
                  </a:lnTo>
                  <a:lnTo>
                    <a:pt x="300" y="604"/>
                  </a:lnTo>
                  <a:lnTo>
                    <a:pt x="317" y="593"/>
                  </a:lnTo>
                  <a:lnTo>
                    <a:pt x="329" y="569"/>
                  </a:lnTo>
                  <a:lnTo>
                    <a:pt x="346" y="553"/>
                  </a:lnTo>
                  <a:lnTo>
                    <a:pt x="358" y="534"/>
                  </a:lnTo>
                  <a:lnTo>
                    <a:pt x="363" y="517"/>
                  </a:lnTo>
                  <a:lnTo>
                    <a:pt x="375" y="494"/>
                  </a:lnTo>
                  <a:lnTo>
                    <a:pt x="381" y="470"/>
                  </a:lnTo>
                  <a:lnTo>
                    <a:pt x="387" y="448"/>
                  </a:lnTo>
                  <a:lnTo>
                    <a:pt x="387" y="424"/>
                  </a:lnTo>
                  <a:lnTo>
                    <a:pt x="392" y="401"/>
                  </a:lnTo>
                  <a:lnTo>
                    <a:pt x="392" y="383"/>
                  </a:lnTo>
                  <a:lnTo>
                    <a:pt x="387" y="367"/>
                  </a:lnTo>
                  <a:lnTo>
                    <a:pt x="387" y="348"/>
                  </a:lnTo>
                  <a:lnTo>
                    <a:pt x="381" y="337"/>
                  </a:lnTo>
                  <a:lnTo>
                    <a:pt x="375" y="326"/>
                  </a:lnTo>
                  <a:lnTo>
                    <a:pt x="369" y="314"/>
                  </a:lnTo>
                  <a:lnTo>
                    <a:pt x="363" y="302"/>
                  </a:lnTo>
                  <a:lnTo>
                    <a:pt x="358" y="296"/>
                  </a:lnTo>
                  <a:lnTo>
                    <a:pt x="346" y="286"/>
                  </a:lnTo>
                  <a:lnTo>
                    <a:pt x="341" y="279"/>
                  </a:lnTo>
                  <a:lnTo>
                    <a:pt x="329" y="279"/>
                  </a:lnTo>
                  <a:lnTo>
                    <a:pt x="312" y="273"/>
                  </a:lnTo>
                  <a:lnTo>
                    <a:pt x="300" y="267"/>
                  </a:lnTo>
                  <a:lnTo>
                    <a:pt x="288" y="267"/>
                  </a:lnTo>
                  <a:lnTo>
                    <a:pt x="271" y="267"/>
                  </a:lnTo>
                  <a:lnTo>
                    <a:pt x="254" y="267"/>
                  </a:lnTo>
                  <a:lnTo>
                    <a:pt x="237" y="273"/>
                  </a:lnTo>
                  <a:lnTo>
                    <a:pt x="219" y="273"/>
                  </a:lnTo>
                  <a:lnTo>
                    <a:pt x="196" y="273"/>
                  </a:lnTo>
                  <a:lnTo>
                    <a:pt x="179" y="279"/>
                  </a:lnTo>
                  <a:lnTo>
                    <a:pt x="167" y="279"/>
                  </a:lnTo>
                  <a:lnTo>
                    <a:pt x="156" y="279"/>
                  </a:lnTo>
                  <a:lnTo>
                    <a:pt x="144" y="279"/>
                  </a:lnTo>
                  <a:lnTo>
                    <a:pt x="139" y="273"/>
                  </a:lnTo>
                  <a:lnTo>
                    <a:pt x="127" y="267"/>
                  </a:lnTo>
                  <a:lnTo>
                    <a:pt x="121" y="261"/>
                  </a:lnTo>
                  <a:lnTo>
                    <a:pt x="115" y="256"/>
                  </a:lnTo>
                  <a:lnTo>
                    <a:pt x="110" y="245"/>
                  </a:lnTo>
                  <a:lnTo>
                    <a:pt x="115" y="227"/>
                  </a:lnTo>
                  <a:lnTo>
                    <a:pt x="121" y="209"/>
                  </a:lnTo>
                  <a:lnTo>
                    <a:pt x="127" y="198"/>
                  </a:lnTo>
                  <a:lnTo>
                    <a:pt x="144" y="186"/>
                  </a:lnTo>
                  <a:lnTo>
                    <a:pt x="156" y="175"/>
                  </a:lnTo>
                  <a:lnTo>
                    <a:pt x="173" y="169"/>
                  </a:lnTo>
                  <a:lnTo>
                    <a:pt x="190" y="157"/>
                  </a:lnTo>
                  <a:lnTo>
                    <a:pt x="208" y="151"/>
                  </a:lnTo>
                  <a:lnTo>
                    <a:pt x="231" y="146"/>
                  </a:lnTo>
                  <a:lnTo>
                    <a:pt x="254" y="146"/>
                  </a:lnTo>
                  <a:lnTo>
                    <a:pt x="277" y="146"/>
                  </a:lnTo>
                  <a:lnTo>
                    <a:pt x="294" y="146"/>
                  </a:lnTo>
                  <a:lnTo>
                    <a:pt x="329" y="146"/>
                  </a:lnTo>
                  <a:lnTo>
                    <a:pt x="346" y="157"/>
                  </a:lnTo>
                  <a:lnTo>
                    <a:pt x="352" y="116"/>
                  </a:lnTo>
                  <a:lnTo>
                    <a:pt x="358" y="75"/>
                  </a:lnTo>
                  <a:lnTo>
                    <a:pt x="369" y="35"/>
                  </a:lnTo>
                  <a:lnTo>
                    <a:pt x="375" y="0"/>
                  </a:lnTo>
                  <a:lnTo>
                    <a:pt x="369" y="0"/>
                  </a:lnTo>
                  <a:lnTo>
                    <a:pt x="363" y="6"/>
                  </a:lnTo>
                  <a:lnTo>
                    <a:pt x="358" y="6"/>
                  </a:lnTo>
                  <a:lnTo>
                    <a:pt x="352" y="13"/>
                  </a:lnTo>
                  <a:lnTo>
                    <a:pt x="335" y="18"/>
                  </a:lnTo>
                  <a:lnTo>
                    <a:pt x="317" y="18"/>
                  </a:lnTo>
                  <a:lnTo>
                    <a:pt x="300" y="24"/>
                  </a:lnTo>
                  <a:lnTo>
                    <a:pt x="283" y="24"/>
                  </a:lnTo>
                  <a:lnTo>
                    <a:pt x="265" y="29"/>
                  </a:lnTo>
                  <a:lnTo>
                    <a:pt x="248" y="29"/>
                  </a:lnTo>
                  <a:lnTo>
                    <a:pt x="231" y="29"/>
                  </a:lnTo>
                  <a:lnTo>
                    <a:pt x="214" y="35"/>
                  </a:lnTo>
                  <a:lnTo>
                    <a:pt x="196" y="41"/>
                  </a:lnTo>
                  <a:lnTo>
                    <a:pt x="173" y="53"/>
                  </a:lnTo>
                  <a:lnTo>
                    <a:pt x="156" y="59"/>
                  </a:lnTo>
                  <a:lnTo>
                    <a:pt x="139" y="70"/>
                  </a:lnTo>
                  <a:lnTo>
                    <a:pt x="121" y="75"/>
                  </a:lnTo>
                  <a:lnTo>
                    <a:pt x="104" y="88"/>
                  </a:lnTo>
                  <a:lnTo>
                    <a:pt x="92" y="105"/>
                  </a:lnTo>
                  <a:lnTo>
                    <a:pt x="75" y="116"/>
                  </a:lnTo>
                  <a:lnTo>
                    <a:pt x="64" y="134"/>
                  </a:lnTo>
                  <a:lnTo>
                    <a:pt x="46" y="151"/>
                  </a:lnTo>
                  <a:lnTo>
                    <a:pt x="35" y="169"/>
                  </a:lnTo>
                  <a:lnTo>
                    <a:pt x="29" y="186"/>
                  </a:lnTo>
                  <a:lnTo>
                    <a:pt x="18" y="209"/>
                  </a:lnTo>
                  <a:lnTo>
                    <a:pt x="18" y="233"/>
                  </a:lnTo>
                  <a:lnTo>
                    <a:pt x="12" y="256"/>
                  </a:lnTo>
                  <a:lnTo>
                    <a:pt x="12" y="286"/>
                  </a:lnTo>
                  <a:lnTo>
                    <a:pt x="12" y="302"/>
                  </a:lnTo>
                  <a:lnTo>
                    <a:pt x="12" y="320"/>
                  </a:lnTo>
                  <a:lnTo>
                    <a:pt x="18" y="337"/>
                  </a:lnTo>
                  <a:lnTo>
                    <a:pt x="23" y="354"/>
                  </a:lnTo>
                  <a:lnTo>
                    <a:pt x="29" y="367"/>
                  </a:lnTo>
                  <a:lnTo>
                    <a:pt x="35" y="378"/>
                  </a:lnTo>
                  <a:lnTo>
                    <a:pt x="41" y="383"/>
                  </a:lnTo>
                  <a:lnTo>
                    <a:pt x="52" y="395"/>
                  </a:lnTo>
                  <a:lnTo>
                    <a:pt x="58" y="401"/>
                  </a:lnTo>
                  <a:lnTo>
                    <a:pt x="69" y="407"/>
                  </a:lnTo>
                  <a:lnTo>
                    <a:pt x="81" y="413"/>
                  </a:lnTo>
                  <a:lnTo>
                    <a:pt x="92" y="413"/>
                  </a:lnTo>
                  <a:lnTo>
                    <a:pt x="115" y="419"/>
                  </a:lnTo>
                  <a:lnTo>
                    <a:pt x="139" y="419"/>
                  </a:lnTo>
                  <a:lnTo>
                    <a:pt x="162" y="413"/>
                  </a:lnTo>
                  <a:lnTo>
                    <a:pt x="185" y="413"/>
                  </a:lnTo>
                  <a:lnTo>
                    <a:pt x="202" y="407"/>
                  </a:lnTo>
                  <a:lnTo>
                    <a:pt x="225" y="401"/>
                  </a:lnTo>
                  <a:lnTo>
                    <a:pt x="231" y="407"/>
                  </a:lnTo>
                  <a:lnTo>
                    <a:pt x="242" y="407"/>
                  </a:lnTo>
                  <a:lnTo>
                    <a:pt x="254" y="407"/>
                  </a:lnTo>
                  <a:lnTo>
                    <a:pt x="260" y="413"/>
                  </a:lnTo>
                  <a:lnTo>
                    <a:pt x="265" y="419"/>
                  </a:lnTo>
                  <a:lnTo>
                    <a:pt x="277" y="424"/>
                  </a:lnTo>
                  <a:lnTo>
                    <a:pt x="277" y="435"/>
                  </a:lnTo>
                  <a:lnTo>
                    <a:pt x="283" y="448"/>
                  </a:lnTo>
                  <a:lnTo>
                    <a:pt x="277" y="465"/>
                  </a:lnTo>
                  <a:lnTo>
                    <a:pt x="271" y="488"/>
                  </a:lnTo>
                  <a:lnTo>
                    <a:pt x="265" y="506"/>
                  </a:lnTo>
                  <a:lnTo>
                    <a:pt x="254" y="517"/>
                  </a:lnTo>
                  <a:lnTo>
                    <a:pt x="225" y="540"/>
                  </a:lnTo>
                  <a:lnTo>
                    <a:pt x="202" y="553"/>
                  </a:lnTo>
                  <a:lnTo>
                    <a:pt x="185" y="558"/>
                  </a:lnTo>
                  <a:lnTo>
                    <a:pt x="185" y="563"/>
                  </a:lnTo>
                  <a:close/>
                </a:path>
              </a:pathLst>
            </a:custGeom>
            <a:noFill/>
            <a:ln w="3175">
              <a:solidFill>
                <a:srgbClr val="000000"/>
              </a:solidFill>
              <a:round/>
              <a:headEnd/>
              <a:tailEnd/>
            </a:ln>
          </p:spPr>
          <p:txBody>
            <a:bodyPr/>
            <a:lstStyle/>
            <a:p>
              <a:endParaRPr lang="en-US"/>
            </a:p>
          </p:txBody>
        </p:sp>
        <p:sp>
          <p:nvSpPr>
            <p:cNvPr id="136" name="Freeform 212"/>
            <p:cNvSpPr>
              <a:spLocks/>
            </p:cNvSpPr>
            <p:nvPr/>
          </p:nvSpPr>
          <p:spPr bwMode="auto">
            <a:xfrm>
              <a:off x="5231" y="2362"/>
              <a:ext cx="156" cy="225"/>
            </a:xfrm>
            <a:custGeom>
              <a:avLst/>
              <a:gdLst>
                <a:gd name="T0" fmla="*/ 16 w 466"/>
                <a:gd name="T1" fmla="*/ 22 h 674"/>
                <a:gd name="T2" fmla="*/ 16 w 466"/>
                <a:gd name="T3" fmla="*/ 21 h 674"/>
                <a:gd name="T4" fmla="*/ 16 w 466"/>
                <a:gd name="T5" fmla="*/ 14 h 674"/>
                <a:gd name="T6" fmla="*/ 16 w 466"/>
                <a:gd name="T7" fmla="*/ 4 h 674"/>
                <a:gd name="T8" fmla="*/ 16 w 466"/>
                <a:gd name="T9" fmla="*/ 2 h 674"/>
                <a:gd name="T10" fmla="*/ 17 w 466"/>
                <a:gd name="T11" fmla="*/ 1 h 674"/>
                <a:gd name="T12" fmla="*/ 17 w 466"/>
                <a:gd name="T13" fmla="*/ 0 h 674"/>
                <a:gd name="T14" fmla="*/ 17 w 466"/>
                <a:gd name="T15" fmla="*/ 0 h 674"/>
                <a:gd name="T16" fmla="*/ 12 w 466"/>
                <a:gd name="T17" fmla="*/ 1 h 674"/>
                <a:gd name="T18" fmla="*/ 12 w 466"/>
                <a:gd name="T19" fmla="*/ 2 h 674"/>
                <a:gd name="T20" fmla="*/ 12 w 466"/>
                <a:gd name="T21" fmla="*/ 2 h 674"/>
                <a:gd name="T22" fmla="*/ 13 w 466"/>
                <a:gd name="T23" fmla="*/ 3 h 674"/>
                <a:gd name="T24" fmla="*/ 13 w 466"/>
                <a:gd name="T25" fmla="*/ 5 h 674"/>
                <a:gd name="T26" fmla="*/ 13 w 466"/>
                <a:gd name="T27" fmla="*/ 18 h 674"/>
                <a:gd name="T28" fmla="*/ 12 w 466"/>
                <a:gd name="T29" fmla="*/ 15 h 674"/>
                <a:gd name="T30" fmla="*/ 10 w 466"/>
                <a:gd name="T31" fmla="*/ 12 h 674"/>
                <a:gd name="T32" fmla="*/ 9 w 466"/>
                <a:gd name="T33" fmla="*/ 9 h 674"/>
                <a:gd name="T34" fmla="*/ 8 w 466"/>
                <a:gd name="T35" fmla="*/ 5 h 674"/>
                <a:gd name="T36" fmla="*/ 8 w 466"/>
                <a:gd name="T37" fmla="*/ 5 h 674"/>
                <a:gd name="T38" fmla="*/ 7 w 466"/>
                <a:gd name="T39" fmla="*/ 4 h 674"/>
                <a:gd name="T40" fmla="*/ 7 w 466"/>
                <a:gd name="T41" fmla="*/ 3 h 674"/>
                <a:gd name="T42" fmla="*/ 7 w 466"/>
                <a:gd name="T43" fmla="*/ 3 h 674"/>
                <a:gd name="T44" fmla="*/ 7 w 466"/>
                <a:gd name="T45" fmla="*/ 2 h 674"/>
                <a:gd name="T46" fmla="*/ 7 w 466"/>
                <a:gd name="T47" fmla="*/ 2 h 674"/>
                <a:gd name="T48" fmla="*/ 4 w 466"/>
                <a:gd name="T49" fmla="*/ 2 h 674"/>
                <a:gd name="T50" fmla="*/ 0 w 466"/>
                <a:gd name="T51" fmla="*/ 3 h 674"/>
                <a:gd name="T52" fmla="*/ 0 w 466"/>
                <a:gd name="T53" fmla="*/ 3 h 674"/>
                <a:gd name="T54" fmla="*/ 1 w 466"/>
                <a:gd name="T55" fmla="*/ 4 h 674"/>
                <a:gd name="T56" fmla="*/ 1 w 466"/>
                <a:gd name="T57" fmla="*/ 5 h 674"/>
                <a:gd name="T58" fmla="*/ 1 w 466"/>
                <a:gd name="T59" fmla="*/ 6 h 674"/>
                <a:gd name="T60" fmla="*/ 1 w 466"/>
                <a:gd name="T61" fmla="*/ 20 h 674"/>
                <a:gd name="T62" fmla="*/ 1 w 466"/>
                <a:gd name="T63" fmla="*/ 22 h 674"/>
                <a:gd name="T64" fmla="*/ 1 w 466"/>
                <a:gd name="T65" fmla="*/ 24 h 674"/>
                <a:gd name="T66" fmla="*/ 1 w 466"/>
                <a:gd name="T67" fmla="*/ 24 h 674"/>
                <a:gd name="T68" fmla="*/ 0 w 466"/>
                <a:gd name="T69" fmla="*/ 25 h 674"/>
                <a:gd name="T70" fmla="*/ 1 w 466"/>
                <a:gd name="T71" fmla="*/ 25 h 674"/>
                <a:gd name="T72" fmla="*/ 4 w 466"/>
                <a:gd name="T73" fmla="*/ 25 h 674"/>
                <a:gd name="T74" fmla="*/ 6 w 466"/>
                <a:gd name="T75" fmla="*/ 24 h 674"/>
                <a:gd name="T76" fmla="*/ 5 w 466"/>
                <a:gd name="T77" fmla="*/ 24 h 674"/>
                <a:gd name="T78" fmla="*/ 5 w 466"/>
                <a:gd name="T79" fmla="*/ 23 h 674"/>
                <a:gd name="T80" fmla="*/ 5 w 466"/>
                <a:gd name="T81" fmla="*/ 22 h 674"/>
                <a:gd name="T82" fmla="*/ 5 w 466"/>
                <a:gd name="T83" fmla="*/ 14 h 674"/>
                <a:gd name="T84" fmla="*/ 5 w 466"/>
                <a:gd name="T85" fmla="*/ 7 h 674"/>
                <a:gd name="T86" fmla="*/ 6 w 466"/>
                <a:gd name="T87" fmla="*/ 10 h 674"/>
                <a:gd name="T88" fmla="*/ 7 w 466"/>
                <a:gd name="T89" fmla="*/ 13 h 674"/>
                <a:gd name="T90" fmla="*/ 8 w 466"/>
                <a:gd name="T91" fmla="*/ 16 h 674"/>
                <a:gd name="T92" fmla="*/ 10 w 466"/>
                <a:gd name="T93" fmla="*/ 20 h 674"/>
                <a:gd name="T94" fmla="*/ 10 w 466"/>
                <a:gd name="T95" fmla="*/ 21 h 674"/>
                <a:gd name="T96" fmla="*/ 11 w 466"/>
                <a:gd name="T97" fmla="*/ 22 h 674"/>
                <a:gd name="T98" fmla="*/ 11 w 466"/>
                <a:gd name="T99" fmla="*/ 23 h 674"/>
                <a:gd name="T100" fmla="*/ 10 w 466"/>
                <a:gd name="T101" fmla="*/ 24 h 674"/>
                <a:gd name="T102" fmla="*/ 14 w 466"/>
                <a:gd name="T103" fmla="*/ 23 h 674"/>
                <a:gd name="T104" fmla="*/ 17 w 466"/>
                <a:gd name="T105" fmla="*/ 23 h 674"/>
                <a:gd name="T106" fmla="*/ 17 w 466"/>
                <a:gd name="T107" fmla="*/ 22 h 674"/>
                <a:gd name="T108" fmla="*/ 16 w 466"/>
                <a:gd name="T109" fmla="*/ 22 h 6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66"/>
                <a:gd name="T166" fmla="*/ 0 h 674"/>
                <a:gd name="T167" fmla="*/ 466 w 466"/>
                <a:gd name="T168" fmla="*/ 674 h 67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66" h="674">
                  <a:moveTo>
                    <a:pt x="438" y="599"/>
                  </a:moveTo>
                  <a:lnTo>
                    <a:pt x="438" y="593"/>
                  </a:lnTo>
                  <a:lnTo>
                    <a:pt x="438" y="580"/>
                  </a:lnTo>
                  <a:lnTo>
                    <a:pt x="432" y="575"/>
                  </a:lnTo>
                  <a:lnTo>
                    <a:pt x="432" y="564"/>
                  </a:lnTo>
                  <a:lnTo>
                    <a:pt x="432" y="372"/>
                  </a:lnTo>
                  <a:lnTo>
                    <a:pt x="432" y="186"/>
                  </a:lnTo>
                  <a:lnTo>
                    <a:pt x="432" y="99"/>
                  </a:lnTo>
                  <a:lnTo>
                    <a:pt x="438" y="82"/>
                  </a:lnTo>
                  <a:lnTo>
                    <a:pt x="438" y="64"/>
                  </a:lnTo>
                  <a:lnTo>
                    <a:pt x="443" y="46"/>
                  </a:lnTo>
                  <a:lnTo>
                    <a:pt x="455" y="24"/>
                  </a:lnTo>
                  <a:lnTo>
                    <a:pt x="455" y="18"/>
                  </a:lnTo>
                  <a:lnTo>
                    <a:pt x="461" y="12"/>
                  </a:lnTo>
                  <a:lnTo>
                    <a:pt x="461" y="6"/>
                  </a:lnTo>
                  <a:lnTo>
                    <a:pt x="466" y="0"/>
                  </a:lnTo>
                  <a:lnTo>
                    <a:pt x="391" y="12"/>
                  </a:lnTo>
                  <a:lnTo>
                    <a:pt x="311" y="30"/>
                  </a:lnTo>
                  <a:lnTo>
                    <a:pt x="317" y="35"/>
                  </a:lnTo>
                  <a:lnTo>
                    <a:pt x="322" y="41"/>
                  </a:lnTo>
                  <a:lnTo>
                    <a:pt x="322" y="46"/>
                  </a:lnTo>
                  <a:lnTo>
                    <a:pt x="328" y="53"/>
                  </a:lnTo>
                  <a:lnTo>
                    <a:pt x="334" y="70"/>
                  </a:lnTo>
                  <a:lnTo>
                    <a:pt x="339" y="93"/>
                  </a:lnTo>
                  <a:lnTo>
                    <a:pt x="345" y="117"/>
                  </a:lnTo>
                  <a:lnTo>
                    <a:pt x="345" y="145"/>
                  </a:lnTo>
                  <a:lnTo>
                    <a:pt x="345" y="319"/>
                  </a:lnTo>
                  <a:lnTo>
                    <a:pt x="345" y="494"/>
                  </a:lnTo>
                  <a:lnTo>
                    <a:pt x="328" y="453"/>
                  </a:lnTo>
                  <a:lnTo>
                    <a:pt x="317" y="407"/>
                  </a:lnTo>
                  <a:lnTo>
                    <a:pt x="299" y="361"/>
                  </a:lnTo>
                  <a:lnTo>
                    <a:pt x="282" y="319"/>
                  </a:lnTo>
                  <a:lnTo>
                    <a:pt x="265" y="273"/>
                  </a:lnTo>
                  <a:lnTo>
                    <a:pt x="247" y="232"/>
                  </a:lnTo>
                  <a:lnTo>
                    <a:pt x="236" y="186"/>
                  </a:lnTo>
                  <a:lnTo>
                    <a:pt x="219" y="145"/>
                  </a:lnTo>
                  <a:lnTo>
                    <a:pt x="213" y="134"/>
                  </a:lnTo>
                  <a:lnTo>
                    <a:pt x="207" y="122"/>
                  </a:lnTo>
                  <a:lnTo>
                    <a:pt x="207" y="111"/>
                  </a:lnTo>
                  <a:lnTo>
                    <a:pt x="201" y="99"/>
                  </a:lnTo>
                  <a:lnTo>
                    <a:pt x="196" y="93"/>
                  </a:lnTo>
                  <a:lnTo>
                    <a:pt x="196" y="82"/>
                  </a:lnTo>
                  <a:lnTo>
                    <a:pt x="190" y="76"/>
                  </a:lnTo>
                  <a:lnTo>
                    <a:pt x="190" y="70"/>
                  </a:lnTo>
                  <a:lnTo>
                    <a:pt x="190" y="64"/>
                  </a:lnTo>
                  <a:lnTo>
                    <a:pt x="190" y="59"/>
                  </a:lnTo>
                  <a:lnTo>
                    <a:pt x="196" y="53"/>
                  </a:lnTo>
                  <a:lnTo>
                    <a:pt x="196" y="46"/>
                  </a:lnTo>
                  <a:lnTo>
                    <a:pt x="149" y="53"/>
                  </a:lnTo>
                  <a:lnTo>
                    <a:pt x="98" y="59"/>
                  </a:lnTo>
                  <a:lnTo>
                    <a:pt x="51" y="64"/>
                  </a:lnTo>
                  <a:lnTo>
                    <a:pt x="0" y="70"/>
                  </a:lnTo>
                  <a:lnTo>
                    <a:pt x="5" y="82"/>
                  </a:lnTo>
                  <a:lnTo>
                    <a:pt x="11" y="88"/>
                  </a:lnTo>
                  <a:lnTo>
                    <a:pt x="17" y="99"/>
                  </a:lnTo>
                  <a:lnTo>
                    <a:pt x="22" y="111"/>
                  </a:lnTo>
                  <a:lnTo>
                    <a:pt x="28" y="122"/>
                  </a:lnTo>
                  <a:lnTo>
                    <a:pt x="34" y="140"/>
                  </a:lnTo>
                  <a:lnTo>
                    <a:pt x="34" y="151"/>
                  </a:lnTo>
                  <a:lnTo>
                    <a:pt x="34" y="170"/>
                  </a:lnTo>
                  <a:lnTo>
                    <a:pt x="34" y="354"/>
                  </a:lnTo>
                  <a:lnTo>
                    <a:pt x="34" y="540"/>
                  </a:lnTo>
                  <a:lnTo>
                    <a:pt x="34" y="580"/>
                  </a:lnTo>
                  <a:lnTo>
                    <a:pt x="34" y="599"/>
                  </a:lnTo>
                  <a:lnTo>
                    <a:pt x="28" y="616"/>
                  </a:lnTo>
                  <a:lnTo>
                    <a:pt x="22" y="634"/>
                  </a:lnTo>
                  <a:lnTo>
                    <a:pt x="22" y="645"/>
                  </a:lnTo>
                  <a:lnTo>
                    <a:pt x="17" y="657"/>
                  </a:lnTo>
                  <a:lnTo>
                    <a:pt x="11" y="667"/>
                  </a:lnTo>
                  <a:lnTo>
                    <a:pt x="5" y="667"/>
                  </a:lnTo>
                  <a:lnTo>
                    <a:pt x="0" y="674"/>
                  </a:lnTo>
                  <a:lnTo>
                    <a:pt x="40" y="674"/>
                  </a:lnTo>
                  <a:lnTo>
                    <a:pt x="80" y="667"/>
                  </a:lnTo>
                  <a:lnTo>
                    <a:pt x="114" y="662"/>
                  </a:lnTo>
                  <a:lnTo>
                    <a:pt x="155" y="657"/>
                  </a:lnTo>
                  <a:lnTo>
                    <a:pt x="149" y="651"/>
                  </a:lnTo>
                  <a:lnTo>
                    <a:pt x="144" y="645"/>
                  </a:lnTo>
                  <a:lnTo>
                    <a:pt x="144" y="634"/>
                  </a:lnTo>
                  <a:lnTo>
                    <a:pt x="138" y="627"/>
                  </a:lnTo>
                  <a:lnTo>
                    <a:pt x="132" y="616"/>
                  </a:lnTo>
                  <a:lnTo>
                    <a:pt x="126" y="599"/>
                  </a:lnTo>
                  <a:lnTo>
                    <a:pt x="126" y="580"/>
                  </a:lnTo>
                  <a:lnTo>
                    <a:pt x="126" y="558"/>
                  </a:lnTo>
                  <a:lnTo>
                    <a:pt x="126" y="372"/>
                  </a:lnTo>
                  <a:lnTo>
                    <a:pt x="126" y="186"/>
                  </a:lnTo>
                  <a:lnTo>
                    <a:pt x="126" y="180"/>
                  </a:lnTo>
                  <a:lnTo>
                    <a:pt x="138" y="221"/>
                  </a:lnTo>
                  <a:lnTo>
                    <a:pt x="155" y="267"/>
                  </a:lnTo>
                  <a:lnTo>
                    <a:pt x="172" y="313"/>
                  </a:lnTo>
                  <a:lnTo>
                    <a:pt x="190" y="354"/>
                  </a:lnTo>
                  <a:lnTo>
                    <a:pt x="207" y="401"/>
                  </a:lnTo>
                  <a:lnTo>
                    <a:pt x="224" y="442"/>
                  </a:lnTo>
                  <a:lnTo>
                    <a:pt x="242" y="488"/>
                  </a:lnTo>
                  <a:lnTo>
                    <a:pt x="259" y="529"/>
                  </a:lnTo>
                  <a:lnTo>
                    <a:pt x="265" y="553"/>
                  </a:lnTo>
                  <a:lnTo>
                    <a:pt x="270" y="570"/>
                  </a:lnTo>
                  <a:lnTo>
                    <a:pt x="276" y="586"/>
                  </a:lnTo>
                  <a:lnTo>
                    <a:pt x="288" y="605"/>
                  </a:lnTo>
                  <a:lnTo>
                    <a:pt x="288" y="610"/>
                  </a:lnTo>
                  <a:lnTo>
                    <a:pt x="288" y="616"/>
                  </a:lnTo>
                  <a:lnTo>
                    <a:pt x="288" y="621"/>
                  </a:lnTo>
                  <a:lnTo>
                    <a:pt x="282" y="639"/>
                  </a:lnTo>
                  <a:lnTo>
                    <a:pt x="322" y="634"/>
                  </a:lnTo>
                  <a:lnTo>
                    <a:pt x="363" y="627"/>
                  </a:lnTo>
                  <a:lnTo>
                    <a:pt x="403" y="616"/>
                  </a:lnTo>
                  <a:lnTo>
                    <a:pt x="449" y="610"/>
                  </a:lnTo>
                  <a:lnTo>
                    <a:pt x="443" y="610"/>
                  </a:lnTo>
                  <a:lnTo>
                    <a:pt x="443" y="605"/>
                  </a:lnTo>
                  <a:lnTo>
                    <a:pt x="438" y="605"/>
                  </a:lnTo>
                  <a:lnTo>
                    <a:pt x="438" y="599"/>
                  </a:lnTo>
                  <a:close/>
                </a:path>
              </a:pathLst>
            </a:custGeom>
            <a:solidFill>
              <a:srgbClr val="FFFFFF"/>
            </a:solidFill>
            <a:ln w="9525">
              <a:noFill/>
              <a:round/>
              <a:headEnd/>
              <a:tailEnd/>
            </a:ln>
          </p:spPr>
          <p:txBody>
            <a:bodyPr/>
            <a:lstStyle/>
            <a:p>
              <a:endParaRPr lang="en-US"/>
            </a:p>
          </p:txBody>
        </p:sp>
        <p:sp>
          <p:nvSpPr>
            <p:cNvPr id="137" name="Freeform 213"/>
            <p:cNvSpPr>
              <a:spLocks/>
            </p:cNvSpPr>
            <p:nvPr/>
          </p:nvSpPr>
          <p:spPr bwMode="auto">
            <a:xfrm>
              <a:off x="5231" y="2362"/>
              <a:ext cx="156" cy="225"/>
            </a:xfrm>
            <a:custGeom>
              <a:avLst/>
              <a:gdLst>
                <a:gd name="T0" fmla="*/ 16 w 466"/>
                <a:gd name="T1" fmla="*/ 22 h 674"/>
                <a:gd name="T2" fmla="*/ 16 w 466"/>
                <a:gd name="T3" fmla="*/ 21 h 674"/>
                <a:gd name="T4" fmla="*/ 16 w 466"/>
                <a:gd name="T5" fmla="*/ 14 h 674"/>
                <a:gd name="T6" fmla="*/ 16 w 466"/>
                <a:gd name="T7" fmla="*/ 4 h 674"/>
                <a:gd name="T8" fmla="*/ 16 w 466"/>
                <a:gd name="T9" fmla="*/ 2 h 674"/>
                <a:gd name="T10" fmla="*/ 17 w 466"/>
                <a:gd name="T11" fmla="*/ 1 h 674"/>
                <a:gd name="T12" fmla="*/ 17 w 466"/>
                <a:gd name="T13" fmla="*/ 0 h 674"/>
                <a:gd name="T14" fmla="*/ 17 w 466"/>
                <a:gd name="T15" fmla="*/ 0 h 674"/>
                <a:gd name="T16" fmla="*/ 12 w 466"/>
                <a:gd name="T17" fmla="*/ 1 h 674"/>
                <a:gd name="T18" fmla="*/ 12 w 466"/>
                <a:gd name="T19" fmla="*/ 2 h 674"/>
                <a:gd name="T20" fmla="*/ 12 w 466"/>
                <a:gd name="T21" fmla="*/ 2 h 674"/>
                <a:gd name="T22" fmla="*/ 13 w 466"/>
                <a:gd name="T23" fmla="*/ 3 h 674"/>
                <a:gd name="T24" fmla="*/ 13 w 466"/>
                <a:gd name="T25" fmla="*/ 5 h 674"/>
                <a:gd name="T26" fmla="*/ 13 w 466"/>
                <a:gd name="T27" fmla="*/ 18 h 674"/>
                <a:gd name="T28" fmla="*/ 12 w 466"/>
                <a:gd name="T29" fmla="*/ 15 h 674"/>
                <a:gd name="T30" fmla="*/ 10 w 466"/>
                <a:gd name="T31" fmla="*/ 12 h 674"/>
                <a:gd name="T32" fmla="*/ 9 w 466"/>
                <a:gd name="T33" fmla="*/ 9 h 674"/>
                <a:gd name="T34" fmla="*/ 8 w 466"/>
                <a:gd name="T35" fmla="*/ 5 h 674"/>
                <a:gd name="T36" fmla="*/ 8 w 466"/>
                <a:gd name="T37" fmla="*/ 5 h 674"/>
                <a:gd name="T38" fmla="*/ 7 w 466"/>
                <a:gd name="T39" fmla="*/ 4 h 674"/>
                <a:gd name="T40" fmla="*/ 7 w 466"/>
                <a:gd name="T41" fmla="*/ 3 h 674"/>
                <a:gd name="T42" fmla="*/ 7 w 466"/>
                <a:gd name="T43" fmla="*/ 3 h 674"/>
                <a:gd name="T44" fmla="*/ 7 w 466"/>
                <a:gd name="T45" fmla="*/ 2 h 674"/>
                <a:gd name="T46" fmla="*/ 7 w 466"/>
                <a:gd name="T47" fmla="*/ 2 h 674"/>
                <a:gd name="T48" fmla="*/ 4 w 466"/>
                <a:gd name="T49" fmla="*/ 2 h 674"/>
                <a:gd name="T50" fmla="*/ 0 w 466"/>
                <a:gd name="T51" fmla="*/ 3 h 674"/>
                <a:gd name="T52" fmla="*/ 0 w 466"/>
                <a:gd name="T53" fmla="*/ 3 h 674"/>
                <a:gd name="T54" fmla="*/ 1 w 466"/>
                <a:gd name="T55" fmla="*/ 4 h 674"/>
                <a:gd name="T56" fmla="*/ 1 w 466"/>
                <a:gd name="T57" fmla="*/ 5 h 674"/>
                <a:gd name="T58" fmla="*/ 1 w 466"/>
                <a:gd name="T59" fmla="*/ 6 h 674"/>
                <a:gd name="T60" fmla="*/ 1 w 466"/>
                <a:gd name="T61" fmla="*/ 20 h 674"/>
                <a:gd name="T62" fmla="*/ 1 w 466"/>
                <a:gd name="T63" fmla="*/ 22 h 674"/>
                <a:gd name="T64" fmla="*/ 1 w 466"/>
                <a:gd name="T65" fmla="*/ 24 h 674"/>
                <a:gd name="T66" fmla="*/ 1 w 466"/>
                <a:gd name="T67" fmla="*/ 24 h 674"/>
                <a:gd name="T68" fmla="*/ 0 w 466"/>
                <a:gd name="T69" fmla="*/ 25 h 674"/>
                <a:gd name="T70" fmla="*/ 1 w 466"/>
                <a:gd name="T71" fmla="*/ 25 h 674"/>
                <a:gd name="T72" fmla="*/ 4 w 466"/>
                <a:gd name="T73" fmla="*/ 25 h 674"/>
                <a:gd name="T74" fmla="*/ 6 w 466"/>
                <a:gd name="T75" fmla="*/ 24 h 674"/>
                <a:gd name="T76" fmla="*/ 5 w 466"/>
                <a:gd name="T77" fmla="*/ 24 h 674"/>
                <a:gd name="T78" fmla="*/ 5 w 466"/>
                <a:gd name="T79" fmla="*/ 23 h 674"/>
                <a:gd name="T80" fmla="*/ 5 w 466"/>
                <a:gd name="T81" fmla="*/ 22 h 674"/>
                <a:gd name="T82" fmla="*/ 5 w 466"/>
                <a:gd name="T83" fmla="*/ 14 h 674"/>
                <a:gd name="T84" fmla="*/ 5 w 466"/>
                <a:gd name="T85" fmla="*/ 7 h 674"/>
                <a:gd name="T86" fmla="*/ 6 w 466"/>
                <a:gd name="T87" fmla="*/ 10 h 674"/>
                <a:gd name="T88" fmla="*/ 7 w 466"/>
                <a:gd name="T89" fmla="*/ 13 h 674"/>
                <a:gd name="T90" fmla="*/ 8 w 466"/>
                <a:gd name="T91" fmla="*/ 16 h 674"/>
                <a:gd name="T92" fmla="*/ 10 w 466"/>
                <a:gd name="T93" fmla="*/ 20 h 674"/>
                <a:gd name="T94" fmla="*/ 10 w 466"/>
                <a:gd name="T95" fmla="*/ 21 h 674"/>
                <a:gd name="T96" fmla="*/ 11 w 466"/>
                <a:gd name="T97" fmla="*/ 22 h 674"/>
                <a:gd name="T98" fmla="*/ 11 w 466"/>
                <a:gd name="T99" fmla="*/ 23 h 674"/>
                <a:gd name="T100" fmla="*/ 10 w 466"/>
                <a:gd name="T101" fmla="*/ 24 h 674"/>
                <a:gd name="T102" fmla="*/ 14 w 466"/>
                <a:gd name="T103" fmla="*/ 23 h 674"/>
                <a:gd name="T104" fmla="*/ 17 w 466"/>
                <a:gd name="T105" fmla="*/ 23 h 674"/>
                <a:gd name="T106" fmla="*/ 17 w 466"/>
                <a:gd name="T107" fmla="*/ 22 h 674"/>
                <a:gd name="T108" fmla="*/ 16 w 466"/>
                <a:gd name="T109" fmla="*/ 22 h 6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66"/>
                <a:gd name="T166" fmla="*/ 0 h 674"/>
                <a:gd name="T167" fmla="*/ 466 w 466"/>
                <a:gd name="T168" fmla="*/ 674 h 67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66" h="674">
                  <a:moveTo>
                    <a:pt x="438" y="599"/>
                  </a:moveTo>
                  <a:lnTo>
                    <a:pt x="438" y="593"/>
                  </a:lnTo>
                  <a:lnTo>
                    <a:pt x="438" y="580"/>
                  </a:lnTo>
                  <a:lnTo>
                    <a:pt x="432" y="575"/>
                  </a:lnTo>
                  <a:lnTo>
                    <a:pt x="432" y="564"/>
                  </a:lnTo>
                  <a:lnTo>
                    <a:pt x="432" y="372"/>
                  </a:lnTo>
                  <a:lnTo>
                    <a:pt x="432" y="186"/>
                  </a:lnTo>
                  <a:lnTo>
                    <a:pt x="432" y="99"/>
                  </a:lnTo>
                  <a:lnTo>
                    <a:pt x="438" y="82"/>
                  </a:lnTo>
                  <a:lnTo>
                    <a:pt x="438" y="64"/>
                  </a:lnTo>
                  <a:lnTo>
                    <a:pt x="443" y="46"/>
                  </a:lnTo>
                  <a:lnTo>
                    <a:pt x="455" y="24"/>
                  </a:lnTo>
                  <a:lnTo>
                    <a:pt x="455" y="18"/>
                  </a:lnTo>
                  <a:lnTo>
                    <a:pt x="461" y="12"/>
                  </a:lnTo>
                  <a:lnTo>
                    <a:pt x="461" y="6"/>
                  </a:lnTo>
                  <a:lnTo>
                    <a:pt x="466" y="0"/>
                  </a:lnTo>
                  <a:lnTo>
                    <a:pt x="391" y="12"/>
                  </a:lnTo>
                  <a:lnTo>
                    <a:pt x="311" y="30"/>
                  </a:lnTo>
                  <a:lnTo>
                    <a:pt x="317" y="35"/>
                  </a:lnTo>
                  <a:lnTo>
                    <a:pt x="322" y="41"/>
                  </a:lnTo>
                  <a:lnTo>
                    <a:pt x="322" y="46"/>
                  </a:lnTo>
                  <a:lnTo>
                    <a:pt x="328" y="53"/>
                  </a:lnTo>
                  <a:lnTo>
                    <a:pt x="334" y="70"/>
                  </a:lnTo>
                  <a:lnTo>
                    <a:pt x="339" y="93"/>
                  </a:lnTo>
                  <a:lnTo>
                    <a:pt x="345" y="117"/>
                  </a:lnTo>
                  <a:lnTo>
                    <a:pt x="345" y="145"/>
                  </a:lnTo>
                  <a:lnTo>
                    <a:pt x="345" y="319"/>
                  </a:lnTo>
                  <a:lnTo>
                    <a:pt x="345" y="494"/>
                  </a:lnTo>
                  <a:lnTo>
                    <a:pt x="328" y="453"/>
                  </a:lnTo>
                  <a:lnTo>
                    <a:pt x="317" y="407"/>
                  </a:lnTo>
                  <a:lnTo>
                    <a:pt x="299" y="361"/>
                  </a:lnTo>
                  <a:lnTo>
                    <a:pt x="282" y="319"/>
                  </a:lnTo>
                  <a:lnTo>
                    <a:pt x="265" y="273"/>
                  </a:lnTo>
                  <a:lnTo>
                    <a:pt x="247" y="232"/>
                  </a:lnTo>
                  <a:lnTo>
                    <a:pt x="236" y="186"/>
                  </a:lnTo>
                  <a:lnTo>
                    <a:pt x="219" y="145"/>
                  </a:lnTo>
                  <a:lnTo>
                    <a:pt x="213" y="134"/>
                  </a:lnTo>
                  <a:lnTo>
                    <a:pt x="207" y="122"/>
                  </a:lnTo>
                  <a:lnTo>
                    <a:pt x="207" y="111"/>
                  </a:lnTo>
                  <a:lnTo>
                    <a:pt x="201" y="99"/>
                  </a:lnTo>
                  <a:lnTo>
                    <a:pt x="196" y="93"/>
                  </a:lnTo>
                  <a:lnTo>
                    <a:pt x="196" y="82"/>
                  </a:lnTo>
                  <a:lnTo>
                    <a:pt x="190" y="76"/>
                  </a:lnTo>
                  <a:lnTo>
                    <a:pt x="190" y="70"/>
                  </a:lnTo>
                  <a:lnTo>
                    <a:pt x="190" y="64"/>
                  </a:lnTo>
                  <a:lnTo>
                    <a:pt x="190" y="59"/>
                  </a:lnTo>
                  <a:lnTo>
                    <a:pt x="196" y="53"/>
                  </a:lnTo>
                  <a:lnTo>
                    <a:pt x="196" y="46"/>
                  </a:lnTo>
                  <a:lnTo>
                    <a:pt x="149" y="53"/>
                  </a:lnTo>
                  <a:lnTo>
                    <a:pt x="98" y="59"/>
                  </a:lnTo>
                  <a:lnTo>
                    <a:pt x="51" y="64"/>
                  </a:lnTo>
                  <a:lnTo>
                    <a:pt x="0" y="70"/>
                  </a:lnTo>
                  <a:lnTo>
                    <a:pt x="5" y="82"/>
                  </a:lnTo>
                  <a:lnTo>
                    <a:pt x="11" y="88"/>
                  </a:lnTo>
                  <a:lnTo>
                    <a:pt x="17" y="99"/>
                  </a:lnTo>
                  <a:lnTo>
                    <a:pt x="22" y="111"/>
                  </a:lnTo>
                  <a:lnTo>
                    <a:pt x="28" y="122"/>
                  </a:lnTo>
                  <a:lnTo>
                    <a:pt x="34" y="140"/>
                  </a:lnTo>
                  <a:lnTo>
                    <a:pt x="34" y="151"/>
                  </a:lnTo>
                  <a:lnTo>
                    <a:pt x="34" y="170"/>
                  </a:lnTo>
                  <a:lnTo>
                    <a:pt x="34" y="354"/>
                  </a:lnTo>
                  <a:lnTo>
                    <a:pt x="34" y="540"/>
                  </a:lnTo>
                  <a:lnTo>
                    <a:pt x="34" y="580"/>
                  </a:lnTo>
                  <a:lnTo>
                    <a:pt x="34" y="599"/>
                  </a:lnTo>
                  <a:lnTo>
                    <a:pt x="28" y="616"/>
                  </a:lnTo>
                  <a:lnTo>
                    <a:pt x="22" y="634"/>
                  </a:lnTo>
                  <a:lnTo>
                    <a:pt x="22" y="645"/>
                  </a:lnTo>
                  <a:lnTo>
                    <a:pt x="17" y="657"/>
                  </a:lnTo>
                  <a:lnTo>
                    <a:pt x="11" y="667"/>
                  </a:lnTo>
                  <a:lnTo>
                    <a:pt x="5" y="667"/>
                  </a:lnTo>
                  <a:lnTo>
                    <a:pt x="0" y="674"/>
                  </a:lnTo>
                  <a:lnTo>
                    <a:pt x="40" y="674"/>
                  </a:lnTo>
                  <a:lnTo>
                    <a:pt x="80" y="667"/>
                  </a:lnTo>
                  <a:lnTo>
                    <a:pt x="114" y="662"/>
                  </a:lnTo>
                  <a:lnTo>
                    <a:pt x="155" y="657"/>
                  </a:lnTo>
                  <a:lnTo>
                    <a:pt x="149" y="651"/>
                  </a:lnTo>
                  <a:lnTo>
                    <a:pt x="144" y="645"/>
                  </a:lnTo>
                  <a:lnTo>
                    <a:pt x="144" y="634"/>
                  </a:lnTo>
                  <a:lnTo>
                    <a:pt x="138" y="627"/>
                  </a:lnTo>
                  <a:lnTo>
                    <a:pt x="132" y="616"/>
                  </a:lnTo>
                  <a:lnTo>
                    <a:pt x="126" y="599"/>
                  </a:lnTo>
                  <a:lnTo>
                    <a:pt x="126" y="580"/>
                  </a:lnTo>
                  <a:lnTo>
                    <a:pt x="126" y="558"/>
                  </a:lnTo>
                  <a:lnTo>
                    <a:pt x="126" y="372"/>
                  </a:lnTo>
                  <a:lnTo>
                    <a:pt x="126" y="186"/>
                  </a:lnTo>
                  <a:lnTo>
                    <a:pt x="126" y="180"/>
                  </a:lnTo>
                  <a:lnTo>
                    <a:pt x="138" y="221"/>
                  </a:lnTo>
                  <a:lnTo>
                    <a:pt x="155" y="267"/>
                  </a:lnTo>
                  <a:lnTo>
                    <a:pt x="172" y="313"/>
                  </a:lnTo>
                  <a:lnTo>
                    <a:pt x="190" y="354"/>
                  </a:lnTo>
                  <a:lnTo>
                    <a:pt x="207" y="401"/>
                  </a:lnTo>
                  <a:lnTo>
                    <a:pt x="224" y="442"/>
                  </a:lnTo>
                  <a:lnTo>
                    <a:pt x="242" y="488"/>
                  </a:lnTo>
                  <a:lnTo>
                    <a:pt x="259" y="529"/>
                  </a:lnTo>
                  <a:lnTo>
                    <a:pt x="265" y="553"/>
                  </a:lnTo>
                  <a:lnTo>
                    <a:pt x="270" y="570"/>
                  </a:lnTo>
                  <a:lnTo>
                    <a:pt x="276" y="586"/>
                  </a:lnTo>
                  <a:lnTo>
                    <a:pt x="288" y="605"/>
                  </a:lnTo>
                  <a:lnTo>
                    <a:pt x="288" y="610"/>
                  </a:lnTo>
                  <a:lnTo>
                    <a:pt x="288" y="616"/>
                  </a:lnTo>
                  <a:lnTo>
                    <a:pt x="288" y="621"/>
                  </a:lnTo>
                  <a:lnTo>
                    <a:pt x="282" y="639"/>
                  </a:lnTo>
                  <a:lnTo>
                    <a:pt x="322" y="634"/>
                  </a:lnTo>
                  <a:lnTo>
                    <a:pt x="363" y="627"/>
                  </a:lnTo>
                  <a:lnTo>
                    <a:pt x="403" y="616"/>
                  </a:lnTo>
                  <a:lnTo>
                    <a:pt x="449" y="610"/>
                  </a:lnTo>
                  <a:lnTo>
                    <a:pt x="443" y="610"/>
                  </a:lnTo>
                  <a:lnTo>
                    <a:pt x="443" y="605"/>
                  </a:lnTo>
                  <a:lnTo>
                    <a:pt x="438" y="605"/>
                  </a:lnTo>
                  <a:lnTo>
                    <a:pt x="438" y="599"/>
                  </a:lnTo>
                  <a:close/>
                </a:path>
              </a:pathLst>
            </a:custGeom>
            <a:noFill/>
            <a:ln w="3175">
              <a:solidFill>
                <a:srgbClr val="000000"/>
              </a:solidFill>
              <a:round/>
              <a:headEnd/>
              <a:tailEnd/>
            </a:ln>
          </p:spPr>
          <p:txBody>
            <a:bodyPr/>
            <a:lstStyle/>
            <a:p>
              <a:endParaRPr lang="en-US"/>
            </a:p>
          </p:txBody>
        </p:sp>
        <p:sp>
          <p:nvSpPr>
            <p:cNvPr id="138" name="Freeform 214"/>
            <p:cNvSpPr>
              <a:spLocks/>
            </p:cNvSpPr>
            <p:nvPr/>
          </p:nvSpPr>
          <p:spPr bwMode="auto">
            <a:xfrm>
              <a:off x="5049" y="2390"/>
              <a:ext cx="174" cy="201"/>
            </a:xfrm>
            <a:custGeom>
              <a:avLst/>
              <a:gdLst>
                <a:gd name="T0" fmla="*/ 12 w 524"/>
                <a:gd name="T1" fmla="*/ 0 h 604"/>
                <a:gd name="T2" fmla="*/ 9 w 524"/>
                <a:gd name="T3" fmla="*/ 0 h 604"/>
                <a:gd name="T4" fmla="*/ 7 w 524"/>
                <a:gd name="T5" fmla="*/ 0 h 604"/>
                <a:gd name="T6" fmla="*/ 7 w 524"/>
                <a:gd name="T7" fmla="*/ 1 h 604"/>
                <a:gd name="T8" fmla="*/ 5 w 524"/>
                <a:gd name="T9" fmla="*/ 5 h 604"/>
                <a:gd name="T10" fmla="*/ 3 w 524"/>
                <a:gd name="T11" fmla="*/ 12 h 604"/>
                <a:gd name="T12" fmla="*/ 2 w 524"/>
                <a:gd name="T13" fmla="*/ 18 h 604"/>
                <a:gd name="T14" fmla="*/ 1 w 524"/>
                <a:gd name="T15" fmla="*/ 21 h 604"/>
                <a:gd name="T16" fmla="*/ 0 w 524"/>
                <a:gd name="T17" fmla="*/ 22 h 604"/>
                <a:gd name="T18" fmla="*/ 3 w 524"/>
                <a:gd name="T19" fmla="*/ 22 h 604"/>
                <a:gd name="T20" fmla="*/ 5 w 524"/>
                <a:gd name="T21" fmla="*/ 22 h 604"/>
                <a:gd name="T22" fmla="*/ 5 w 524"/>
                <a:gd name="T23" fmla="*/ 22 h 604"/>
                <a:gd name="T24" fmla="*/ 5 w 524"/>
                <a:gd name="T25" fmla="*/ 21 h 604"/>
                <a:gd name="T26" fmla="*/ 5 w 524"/>
                <a:gd name="T27" fmla="*/ 21 h 604"/>
                <a:gd name="T28" fmla="*/ 5 w 524"/>
                <a:gd name="T29" fmla="*/ 20 h 604"/>
                <a:gd name="T30" fmla="*/ 5 w 524"/>
                <a:gd name="T31" fmla="*/ 20 h 604"/>
                <a:gd name="T32" fmla="*/ 5 w 524"/>
                <a:gd name="T33" fmla="*/ 19 h 604"/>
                <a:gd name="T34" fmla="*/ 5 w 524"/>
                <a:gd name="T35" fmla="*/ 18 h 604"/>
                <a:gd name="T36" fmla="*/ 10 w 524"/>
                <a:gd name="T37" fmla="*/ 18 h 604"/>
                <a:gd name="T38" fmla="*/ 14 w 524"/>
                <a:gd name="T39" fmla="*/ 18 h 604"/>
                <a:gd name="T40" fmla="*/ 14 w 524"/>
                <a:gd name="T41" fmla="*/ 19 h 604"/>
                <a:gd name="T42" fmla="*/ 14 w 524"/>
                <a:gd name="T43" fmla="*/ 20 h 604"/>
                <a:gd name="T44" fmla="*/ 14 w 524"/>
                <a:gd name="T45" fmla="*/ 20 h 604"/>
                <a:gd name="T46" fmla="*/ 14 w 524"/>
                <a:gd name="T47" fmla="*/ 21 h 604"/>
                <a:gd name="T48" fmla="*/ 14 w 524"/>
                <a:gd name="T49" fmla="*/ 21 h 604"/>
                <a:gd name="T50" fmla="*/ 14 w 524"/>
                <a:gd name="T51" fmla="*/ 22 h 604"/>
                <a:gd name="T52" fmla="*/ 14 w 524"/>
                <a:gd name="T53" fmla="*/ 22 h 604"/>
                <a:gd name="T54" fmla="*/ 16 w 524"/>
                <a:gd name="T55" fmla="*/ 22 h 604"/>
                <a:gd name="T56" fmla="*/ 19 w 524"/>
                <a:gd name="T57" fmla="*/ 21 h 604"/>
                <a:gd name="T58" fmla="*/ 18 w 524"/>
                <a:gd name="T59" fmla="*/ 18 h 604"/>
                <a:gd name="T60" fmla="*/ 16 w 524"/>
                <a:gd name="T61" fmla="*/ 13 h 604"/>
                <a:gd name="T62" fmla="*/ 14 w 524"/>
                <a:gd name="T63" fmla="*/ 6 h 604"/>
                <a:gd name="T64" fmla="*/ 13 w 524"/>
                <a:gd name="T65" fmla="*/ 2 h 604"/>
                <a:gd name="T66" fmla="*/ 12 w 524"/>
                <a:gd name="T67" fmla="*/ 1 h 604"/>
                <a:gd name="T68" fmla="*/ 12 w 524"/>
                <a:gd name="T69" fmla="*/ 1 h 6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4"/>
                <a:gd name="T106" fmla="*/ 0 h 604"/>
                <a:gd name="T107" fmla="*/ 524 w 524"/>
                <a:gd name="T108" fmla="*/ 604 h 6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4" h="604">
                  <a:moveTo>
                    <a:pt x="328" y="17"/>
                  </a:moveTo>
                  <a:lnTo>
                    <a:pt x="334" y="11"/>
                  </a:lnTo>
                  <a:lnTo>
                    <a:pt x="334" y="0"/>
                  </a:lnTo>
                  <a:lnTo>
                    <a:pt x="253" y="0"/>
                  </a:lnTo>
                  <a:lnTo>
                    <a:pt x="179" y="0"/>
                  </a:lnTo>
                  <a:lnTo>
                    <a:pt x="179" y="6"/>
                  </a:lnTo>
                  <a:lnTo>
                    <a:pt x="179" y="17"/>
                  </a:lnTo>
                  <a:lnTo>
                    <a:pt x="179" y="35"/>
                  </a:lnTo>
                  <a:lnTo>
                    <a:pt x="173" y="52"/>
                  </a:lnTo>
                  <a:lnTo>
                    <a:pt x="144" y="144"/>
                  </a:lnTo>
                  <a:lnTo>
                    <a:pt x="115" y="237"/>
                  </a:lnTo>
                  <a:lnTo>
                    <a:pt x="92" y="331"/>
                  </a:lnTo>
                  <a:lnTo>
                    <a:pt x="63" y="423"/>
                  </a:lnTo>
                  <a:lnTo>
                    <a:pt x="46" y="488"/>
                  </a:lnTo>
                  <a:lnTo>
                    <a:pt x="23" y="545"/>
                  </a:lnTo>
                  <a:lnTo>
                    <a:pt x="17" y="569"/>
                  </a:lnTo>
                  <a:lnTo>
                    <a:pt x="11" y="580"/>
                  </a:lnTo>
                  <a:lnTo>
                    <a:pt x="6" y="592"/>
                  </a:lnTo>
                  <a:lnTo>
                    <a:pt x="0" y="598"/>
                  </a:lnTo>
                  <a:lnTo>
                    <a:pt x="74" y="604"/>
                  </a:lnTo>
                  <a:lnTo>
                    <a:pt x="150" y="604"/>
                  </a:lnTo>
                  <a:lnTo>
                    <a:pt x="144" y="598"/>
                  </a:lnTo>
                  <a:lnTo>
                    <a:pt x="144" y="592"/>
                  </a:lnTo>
                  <a:lnTo>
                    <a:pt x="138" y="592"/>
                  </a:lnTo>
                  <a:lnTo>
                    <a:pt x="138" y="585"/>
                  </a:lnTo>
                  <a:lnTo>
                    <a:pt x="138" y="580"/>
                  </a:lnTo>
                  <a:lnTo>
                    <a:pt x="138" y="569"/>
                  </a:lnTo>
                  <a:lnTo>
                    <a:pt x="138" y="563"/>
                  </a:lnTo>
                  <a:lnTo>
                    <a:pt x="133" y="552"/>
                  </a:lnTo>
                  <a:lnTo>
                    <a:pt x="133" y="545"/>
                  </a:lnTo>
                  <a:lnTo>
                    <a:pt x="138" y="539"/>
                  </a:lnTo>
                  <a:lnTo>
                    <a:pt x="138" y="534"/>
                  </a:lnTo>
                  <a:lnTo>
                    <a:pt x="138" y="523"/>
                  </a:lnTo>
                  <a:lnTo>
                    <a:pt x="138" y="517"/>
                  </a:lnTo>
                  <a:lnTo>
                    <a:pt x="138" y="504"/>
                  </a:lnTo>
                  <a:lnTo>
                    <a:pt x="144" y="498"/>
                  </a:lnTo>
                  <a:lnTo>
                    <a:pt x="144" y="488"/>
                  </a:lnTo>
                  <a:lnTo>
                    <a:pt x="258" y="488"/>
                  </a:lnTo>
                  <a:lnTo>
                    <a:pt x="369" y="488"/>
                  </a:lnTo>
                  <a:lnTo>
                    <a:pt x="375" y="493"/>
                  </a:lnTo>
                  <a:lnTo>
                    <a:pt x="375" y="498"/>
                  </a:lnTo>
                  <a:lnTo>
                    <a:pt x="375" y="511"/>
                  </a:lnTo>
                  <a:lnTo>
                    <a:pt x="380" y="517"/>
                  </a:lnTo>
                  <a:lnTo>
                    <a:pt x="380" y="528"/>
                  </a:lnTo>
                  <a:lnTo>
                    <a:pt x="380" y="534"/>
                  </a:lnTo>
                  <a:lnTo>
                    <a:pt x="386" y="545"/>
                  </a:lnTo>
                  <a:lnTo>
                    <a:pt x="386" y="552"/>
                  </a:lnTo>
                  <a:lnTo>
                    <a:pt x="386" y="563"/>
                  </a:lnTo>
                  <a:lnTo>
                    <a:pt x="386" y="569"/>
                  </a:lnTo>
                  <a:lnTo>
                    <a:pt x="380" y="575"/>
                  </a:lnTo>
                  <a:lnTo>
                    <a:pt x="380" y="580"/>
                  </a:lnTo>
                  <a:lnTo>
                    <a:pt x="380" y="585"/>
                  </a:lnTo>
                  <a:lnTo>
                    <a:pt x="380" y="592"/>
                  </a:lnTo>
                  <a:lnTo>
                    <a:pt x="375" y="598"/>
                  </a:lnTo>
                  <a:lnTo>
                    <a:pt x="375" y="604"/>
                  </a:lnTo>
                  <a:lnTo>
                    <a:pt x="450" y="598"/>
                  </a:lnTo>
                  <a:lnTo>
                    <a:pt x="524" y="598"/>
                  </a:lnTo>
                  <a:lnTo>
                    <a:pt x="513" y="575"/>
                  </a:lnTo>
                  <a:lnTo>
                    <a:pt x="501" y="552"/>
                  </a:lnTo>
                  <a:lnTo>
                    <a:pt x="478" y="498"/>
                  </a:lnTo>
                  <a:lnTo>
                    <a:pt x="461" y="442"/>
                  </a:lnTo>
                  <a:lnTo>
                    <a:pt x="432" y="348"/>
                  </a:lnTo>
                  <a:lnTo>
                    <a:pt x="403" y="255"/>
                  </a:lnTo>
                  <a:lnTo>
                    <a:pt x="369" y="163"/>
                  </a:lnTo>
                  <a:lnTo>
                    <a:pt x="340" y="69"/>
                  </a:lnTo>
                  <a:lnTo>
                    <a:pt x="340" y="58"/>
                  </a:lnTo>
                  <a:lnTo>
                    <a:pt x="334" y="52"/>
                  </a:lnTo>
                  <a:lnTo>
                    <a:pt x="328" y="35"/>
                  </a:lnTo>
                  <a:lnTo>
                    <a:pt x="328" y="11"/>
                  </a:lnTo>
                  <a:lnTo>
                    <a:pt x="328" y="17"/>
                  </a:lnTo>
                  <a:close/>
                </a:path>
              </a:pathLst>
            </a:custGeom>
            <a:solidFill>
              <a:srgbClr val="FFFFFF"/>
            </a:solidFill>
            <a:ln w="9525">
              <a:noFill/>
              <a:round/>
              <a:headEnd/>
              <a:tailEnd/>
            </a:ln>
          </p:spPr>
          <p:txBody>
            <a:bodyPr/>
            <a:lstStyle/>
            <a:p>
              <a:endParaRPr lang="en-US"/>
            </a:p>
          </p:txBody>
        </p:sp>
        <p:sp>
          <p:nvSpPr>
            <p:cNvPr id="139" name="Freeform 215"/>
            <p:cNvSpPr>
              <a:spLocks/>
            </p:cNvSpPr>
            <p:nvPr/>
          </p:nvSpPr>
          <p:spPr bwMode="auto">
            <a:xfrm>
              <a:off x="5049" y="2390"/>
              <a:ext cx="174" cy="201"/>
            </a:xfrm>
            <a:custGeom>
              <a:avLst/>
              <a:gdLst>
                <a:gd name="T0" fmla="*/ 12 w 524"/>
                <a:gd name="T1" fmla="*/ 0 h 604"/>
                <a:gd name="T2" fmla="*/ 9 w 524"/>
                <a:gd name="T3" fmla="*/ 0 h 604"/>
                <a:gd name="T4" fmla="*/ 7 w 524"/>
                <a:gd name="T5" fmla="*/ 0 h 604"/>
                <a:gd name="T6" fmla="*/ 7 w 524"/>
                <a:gd name="T7" fmla="*/ 1 h 604"/>
                <a:gd name="T8" fmla="*/ 5 w 524"/>
                <a:gd name="T9" fmla="*/ 5 h 604"/>
                <a:gd name="T10" fmla="*/ 3 w 524"/>
                <a:gd name="T11" fmla="*/ 12 h 604"/>
                <a:gd name="T12" fmla="*/ 2 w 524"/>
                <a:gd name="T13" fmla="*/ 18 h 604"/>
                <a:gd name="T14" fmla="*/ 1 w 524"/>
                <a:gd name="T15" fmla="*/ 21 h 604"/>
                <a:gd name="T16" fmla="*/ 0 w 524"/>
                <a:gd name="T17" fmla="*/ 22 h 604"/>
                <a:gd name="T18" fmla="*/ 3 w 524"/>
                <a:gd name="T19" fmla="*/ 22 h 604"/>
                <a:gd name="T20" fmla="*/ 5 w 524"/>
                <a:gd name="T21" fmla="*/ 22 h 604"/>
                <a:gd name="T22" fmla="*/ 5 w 524"/>
                <a:gd name="T23" fmla="*/ 22 h 604"/>
                <a:gd name="T24" fmla="*/ 5 w 524"/>
                <a:gd name="T25" fmla="*/ 21 h 604"/>
                <a:gd name="T26" fmla="*/ 5 w 524"/>
                <a:gd name="T27" fmla="*/ 21 h 604"/>
                <a:gd name="T28" fmla="*/ 5 w 524"/>
                <a:gd name="T29" fmla="*/ 20 h 604"/>
                <a:gd name="T30" fmla="*/ 5 w 524"/>
                <a:gd name="T31" fmla="*/ 20 h 604"/>
                <a:gd name="T32" fmla="*/ 5 w 524"/>
                <a:gd name="T33" fmla="*/ 19 h 604"/>
                <a:gd name="T34" fmla="*/ 5 w 524"/>
                <a:gd name="T35" fmla="*/ 18 h 604"/>
                <a:gd name="T36" fmla="*/ 10 w 524"/>
                <a:gd name="T37" fmla="*/ 18 h 604"/>
                <a:gd name="T38" fmla="*/ 14 w 524"/>
                <a:gd name="T39" fmla="*/ 18 h 604"/>
                <a:gd name="T40" fmla="*/ 14 w 524"/>
                <a:gd name="T41" fmla="*/ 19 h 604"/>
                <a:gd name="T42" fmla="*/ 14 w 524"/>
                <a:gd name="T43" fmla="*/ 20 h 604"/>
                <a:gd name="T44" fmla="*/ 14 w 524"/>
                <a:gd name="T45" fmla="*/ 20 h 604"/>
                <a:gd name="T46" fmla="*/ 14 w 524"/>
                <a:gd name="T47" fmla="*/ 21 h 604"/>
                <a:gd name="T48" fmla="*/ 14 w 524"/>
                <a:gd name="T49" fmla="*/ 21 h 604"/>
                <a:gd name="T50" fmla="*/ 14 w 524"/>
                <a:gd name="T51" fmla="*/ 22 h 604"/>
                <a:gd name="T52" fmla="*/ 14 w 524"/>
                <a:gd name="T53" fmla="*/ 22 h 604"/>
                <a:gd name="T54" fmla="*/ 16 w 524"/>
                <a:gd name="T55" fmla="*/ 22 h 604"/>
                <a:gd name="T56" fmla="*/ 19 w 524"/>
                <a:gd name="T57" fmla="*/ 21 h 604"/>
                <a:gd name="T58" fmla="*/ 18 w 524"/>
                <a:gd name="T59" fmla="*/ 18 h 604"/>
                <a:gd name="T60" fmla="*/ 16 w 524"/>
                <a:gd name="T61" fmla="*/ 13 h 604"/>
                <a:gd name="T62" fmla="*/ 14 w 524"/>
                <a:gd name="T63" fmla="*/ 6 h 604"/>
                <a:gd name="T64" fmla="*/ 13 w 524"/>
                <a:gd name="T65" fmla="*/ 2 h 604"/>
                <a:gd name="T66" fmla="*/ 12 w 524"/>
                <a:gd name="T67" fmla="*/ 1 h 604"/>
                <a:gd name="T68" fmla="*/ 12 w 524"/>
                <a:gd name="T69" fmla="*/ 1 h 6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4"/>
                <a:gd name="T106" fmla="*/ 0 h 604"/>
                <a:gd name="T107" fmla="*/ 524 w 524"/>
                <a:gd name="T108" fmla="*/ 604 h 6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4" h="604">
                  <a:moveTo>
                    <a:pt x="328" y="17"/>
                  </a:moveTo>
                  <a:lnTo>
                    <a:pt x="334" y="11"/>
                  </a:lnTo>
                  <a:lnTo>
                    <a:pt x="334" y="0"/>
                  </a:lnTo>
                  <a:lnTo>
                    <a:pt x="253" y="0"/>
                  </a:lnTo>
                  <a:lnTo>
                    <a:pt x="179" y="0"/>
                  </a:lnTo>
                  <a:lnTo>
                    <a:pt x="179" y="6"/>
                  </a:lnTo>
                  <a:lnTo>
                    <a:pt x="179" y="17"/>
                  </a:lnTo>
                  <a:lnTo>
                    <a:pt x="179" y="35"/>
                  </a:lnTo>
                  <a:lnTo>
                    <a:pt x="173" y="52"/>
                  </a:lnTo>
                  <a:lnTo>
                    <a:pt x="144" y="144"/>
                  </a:lnTo>
                  <a:lnTo>
                    <a:pt x="115" y="237"/>
                  </a:lnTo>
                  <a:lnTo>
                    <a:pt x="92" y="331"/>
                  </a:lnTo>
                  <a:lnTo>
                    <a:pt x="63" y="423"/>
                  </a:lnTo>
                  <a:lnTo>
                    <a:pt x="46" y="488"/>
                  </a:lnTo>
                  <a:lnTo>
                    <a:pt x="23" y="545"/>
                  </a:lnTo>
                  <a:lnTo>
                    <a:pt x="17" y="569"/>
                  </a:lnTo>
                  <a:lnTo>
                    <a:pt x="11" y="580"/>
                  </a:lnTo>
                  <a:lnTo>
                    <a:pt x="6" y="592"/>
                  </a:lnTo>
                  <a:lnTo>
                    <a:pt x="0" y="598"/>
                  </a:lnTo>
                  <a:lnTo>
                    <a:pt x="74" y="604"/>
                  </a:lnTo>
                  <a:lnTo>
                    <a:pt x="150" y="604"/>
                  </a:lnTo>
                  <a:lnTo>
                    <a:pt x="144" y="598"/>
                  </a:lnTo>
                  <a:lnTo>
                    <a:pt x="144" y="592"/>
                  </a:lnTo>
                  <a:lnTo>
                    <a:pt x="138" y="592"/>
                  </a:lnTo>
                  <a:lnTo>
                    <a:pt x="138" y="585"/>
                  </a:lnTo>
                  <a:lnTo>
                    <a:pt x="138" y="580"/>
                  </a:lnTo>
                  <a:lnTo>
                    <a:pt x="138" y="569"/>
                  </a:lnTo>
                  <a:lnTo>
                    <a:pt x="138" y="563"/>
                  </a:lnTo>
                  <a:lnTo>
                    <a:pt x="133" y="552"/>
                  </a:lnTo>
                  <a:lnTo>
                    <a:pt x="133" y="545"/>
                  </a:lnTo>
                  <a:lnTo>
                    <a:pt x="138" y="539"/>
                  </a:lnTo>
                  <a:lnTo>
                    <a:pt x="138" y="534"/>
                  </a:lnTo>
                  <a:lnTo>
                    <a:pt x="138" y="523"/>
                  </a:lnTo>
                  <a:lnTo>
                    <a:pt x="138" y="517"/>
                  </a:lnTo>
                  <a:lnTo>
                    <a:pt x="138" y="504"/>
                  </a:lnTo>
                  <a:lnTo>
                    <a:pt x="144" y="498"/>
                  </a:lnTo>
                  <a:lnTo>
                    <a:pt x="144" y="488"/>
                  </a:lnTo>
                  <a:lnTo>
                    <a:pt x="258" y="488"/>
                  </a:lnTo>
                  <a:lnTo>
                    <a:pt x="369" y="488"/>
                  </a:lnTo>
                  <a:lnTo>
                    <a:pt x="375" y="493"/>
                  </a:lnTo>
                  <a:lnTo>
                    <a:pt x="375" y="498"/>
                  </a:lnTo>
                  <a:lnTo>
                    <a:pt x="375" y="511"/>
                  </a:lnTo>
                  <a:lnTo>
                    <a:pt x="380" y="517"/>
                  </a:lnTo>
                  <a:lnTo>
                    <a:pt x="380" y="528"/>
                  </a:lnTo>
                  <a:lnTo>
                    <a:pt x="380" y="534"/>
                  </a:lnTo>
                  <a:lnTo>
                    <a:pt x="386" y="545"/>
                  </a:lnTo>
                  <a:lnTo>
                    <a:pt x="386" y="552"/>
                  </a:lnTo>
                  <a:lnTo>
                    <a:pt x="386" y="563"/>
                  </a:lnTo>
                  <a:lnTo>
                    <a:pt x="386" y="569"/>
                  </a:lnTo>
                  <a:lnTo>
                    <a:pt x="380" y="575"/>
                  </a:lnTo>
                  <a:lnTo>
                    <a:pt x="380" y="580"/>
                  </a:lnTo>
                  <a:lnTo>
                    <a:pt x="380" y="585"/>
                  </a:lnTo>
                  <a:lnTo>
                    <a:pt x="380" y="592"/>
                  </a:lnTo>
                  <a:lnTo>
                    <a:pt x="375" y="598"/>
                  </a:lnTo>
                  <a:lnTo>
                    <a:pt x="375" y="604"/>
                  </a:lnTo>
                  <a:lnTo>
                    <a:pt x="450" y="598"/>
                  </a:lnTo>
                  <a:lnTo>
                    <a:pt x="524" y="598"/>
                  </a:lnTo>
                  <a:lnTo>
                    <a:pt x="513" y="575"/>
                  </a:lnTo>
                  <a:lnTo>
                    <a:pt x="501" y="552"/>
                  </a:lnTo>
                  <a:lnTo>
                    <a:pt x="478" y="498"/>
                  </a:lnTo>
                  <a:lnTo>
                    <a:pt x="461" y="442"/>
                  </a:lnTo>
                  <a:lnTo>
                    <a:pt x="432" y="348"/>
                  </a:lnTo>
                  <a:lnTo>
                    <a:pt x="403" y="255"/>
                  </a:lnTo>
                  <a:lnTo>
                    <a:pt x="369" y="163"/>
                  </a:lnTo>
                  <a:lnTo>
                    <a:pt x="340" y="69"/>
                  </a:lnTo>
                  <a:lnTo>
                    <a:pt x="340" y="58"/>
                  </a:lnTo>
                  <a:lnTo>
                    <a:pt x="334" y="52"/>
                  </a:lnTo>
                  <a:lnTo>
                    <a:pt x="328" y="35"/>
                  </a:lnTo>
                  <a:lnTo>
                    <a:pt x="328" y="11"/>
                  </a:lnTo>
                  <a:lnTo>
                    <a:pt x="328" y="17"/>
                  </a:lnTo>
                  <a:close/>
                </a:path>
              </a:pathLst>
            </a:custGeom>
            <a:noFill/>
            <a:ln w="3175">
              <a:solidFill>
                <a:srgbClr val="000000"/>
              </a:solidFill>
              <a:round/>
              <a:headEnd/>
              <a:tailEnd/>
            </a:ln>
          </p:spPr>
          <p:txBody>
            <a:bodyPr/>
            <a:lstStyle/>
            <a:p>
              <a:endParaRPr lang="en-US"/>
            </a:p>
          </p:txBody>
        </p:sp>
        <p:sp>
          <p:nvSpPr>
            <p:cNvPr id="140" name="Freeform 216"/>
            <p:cNvSpPr>
              <a:spLocks/>
            </p:cNvSpPr>
            <p:nvPr/>
          </p:nvSpPr>
          <p:spPr bwMode="auto">
            <a:xfrm>
              <a:off x="4889" y="2368"/>
              <a:ext cx="152" cy="221"/>
            </a:xfrm>
            <a:custGeom>
              <a:avLst/>
              <a:gdLst>
                <a:gd name="T0" fmla="*/ 11 w 455"/>
                <a:gd name="T1" fmla="*/ 11 h 662"/>
                <a:gd name="T2" fmla="*/ 7 w 455"/>
                <a:gd name="T3" fmla="*/ 10 h 662"/>
                <a:gd name="T4" fmla="*/ 7 w 455"/>
                <a:gd name="T5" fmla="*/ 5 h 662"/>
                <a:gd name="T6" fmla="*/ 11 w 455"/>
                <a:gd name="T7" fmla="*/ 6 h 662"/>
                <a:gd name="T8" fmla="*/ 12 w 455"/>
                <a:gd name="T9" fmla="*/ 6 h 662"/>
                <a:gd name="T10" fmla="*/ 13 w 455"/>
                <a:gd name="T11" fmla="*/ 6 h 662"/>
                <a:gd name="T12" fmla="*/ 15 w 455"/>
                <a:gd name="T13" fmla="*/ 7 h 662"/>
                <a:gd name="T14" fmla="*/ 15 w 455"/>
                <a:gd name="T15" fmla="*/ 7 h 662"/>
                <a:gd name="T16" fmla="*/ 16 w 455"/>
                <a:gd name="T17" fmla="*/ 8 h 662"/>
                <a:gd name="T18" fmla="*/ 16 w 455"/>
                <a:gd name="T19" fmla="*/ 7 h 662"/>
                <a:gd name="T20" fmla="*/ 16 w 455"/>
                <a:gd name="T21" fmla="*/ 6 h 662"/>
                <a:gd name="T22" fmla="*/ 15 w 455"/>
                <a:gd name="T23" fmla="*/ 4 h 662"/>
                <a:gd name="T24" fmla="*/ 15 w 455"/>
                <a:gd name="T25" fmla="*/ 3 h 662"/>
                <a:gd name="T26" fmla="*/ 14 w 455"/>
                <a:gd name="T27" fmla="*/ 2 h 662"/>
                <a:gd name="T28" fmla="*/ 11 w 455"/>
                <a:gd name="T29" fmla="*/ 2 h 662"/>
                <a:gd name="T30" fmla="*/ 7 w 455"/>
                <a:gd name="T31" fmla="*/ 1 h 662"/>
                <a:gd name="T32" fmla="*/ 3 w 455"/>
                <a:gd name="T33" fmla="*/ 1 h 662"/>
                <a:gd name="T34" fmla="*/ 0 w 455"/>
                <a:gd name="T35" fmla="*/ 0 h 662"/>
                <a:gd name="T36" fmla="*/ 1 w 455"/>
                <a:gd name="T37" fmla="*/ 1 h 662"/>
                <a:gd name="T38" fmla="*/ 1 w 455"/>
                <a:gd name="T39" fmla="*/ 2 h 662"/>
                <a:gd name="T40" fmla="*/ 1 w 455"/>
                <a:gd name="T41" fmla="*/ 3 h 662"/>
                <a:gd name="T42" fmla="*/ 1 w 455"/>
                <a:gd name="T43" fmla="*/ 11 h 662"/>
                <a:gd name="T44" fmla="*/ 1 w 455"/>
                <a:gd name="T45" fmla="*/ 20 h 662"/>
                <a:gd name="T46" fmla="*/ 1 w 455"/>
                <a:gd name="T47" fmla="*/ 21 h 662"/>
                <a:gd name="T48" fmla="*/ 1 w 455"/>
                <a:gd name="T49" fmla="*/ 21 h 662"/>
                <a:gd name="T50" fmla="*/ 0 w 455"/>
                <a:gd name="T51" fmla="*/ 22 h 662"/>
                <a:gd name="T52" fmla="*/ 2 w 455"/>
                <a:gd name="T53" fmla="*/ 23 h 662"/>
                <a:gd name="T54" fmla="*/ 6 w 455"/>
                <a:gd name="T55" fmla="*/ 23 h 662"/>
                <a:gd name="T56" fmla="*/ 9 w 455"/>
                <a:gd name="T57" fmla="*/ 24 h 662"/>
                <a:gd name="T58" fmla="*/ 12 w 455"/>
                <a:gd name="T59" fmla="*/ 24 h 662"/>
                <a:gd name="T60" fmla="*/ 14 w 455"/>
                <a:gd name="T61" fmla="*/ 24 h 662"/>
                <a:gd name="T62" fmla="*/ 15 w 455"/>
                <a:gd name="T63" fmla="*/ 24 h 662"/>
                <a:gd name="T64" fmla="*/ 16 w 455"/>
                <a:gd name="T65" fmla="*/ 19 h 662"/>
                <a:gd name="T66" fmla="*/ 15 w 455"/>
                <a:gd name="T67" fmla="*/ 19 h 662"/>
                <a:gd name="T68" fmla="*/ 14 w 455"/>
                <a:gd name="T69" fmla="*/ 20 h 662"/>
                <a:gd name="T70" fmla="*/ 12 w 455"/>
                <a:gd name="T71" fmla="*/ 20 h 662"/>
                <a:gd name="T72" fmla="*/ 9 w 455"/>
                <a:gd name="T73" fmla="*/ 20 h 662"/>
                <a:gd name="T74" fmla="*/ 5 w 455"/>
                <a:gd name="T75" fmla="*/ 19 h 662"/>
                <a:gd name="T76" fmla="*/ 8 w 455"/>
                <a:gd name="T77" fmla="*/ 14 h 662"/>
                <a:gd name="T78" fmla="*/ 10 w 455"/>
                <a:gd name="T79" fmla="*/ 15 h 662"/>
                <a:gd name="T80" fmla="*/ 11 w 455"/>
                <a:gd name="T81" fmla="*/ 14 h 662"/>
                <a:gd name="T82" fmla="*/ 12 w 455"/>
                <a:gd name="T83" fmla="*/ 14 h 662"/>
                <a:gd name="T84" fmla="*/ 12 w 455"/>
                <a:gd name="T85" fmla="*/ 13 h 6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662"/>
                <a:gd name="T131" fmla="*/ 455 w 455"/>
                <a:gd name="T132" fmla="*/ 662 h 6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662">
                  <a:moveTo>
                    <a:pt x="357" y="285"/>
                  </a:moveTo>
                  <a:lnTo>
                    <a:pt x="333" y="290"/>
                  </a:lnTo>
                  <a:lnTo>
                    <a:pt x="305" y="290"/>
                  </a:lnTo>
                  <a:lnTo>
                    <a:pt x="265" y="285"/>
                  </a:lnTo>
                  <a:lnTo>
                    <a:pt x="224" y="285"/>
                  </a:lnTo>
                  <a:lnTo>
                    <a:pt x="178" y="279"/>
                  </a:lnTo>
                  <a:lnTo>
                    <a:pt x="132" y="267"/>
                  </a:lnTo>
                  <a:lnTo>
                    <a:pt x="132" y="133"/>
                  </a:lnTo>
                  <a:lnTo>
                    <a:pt x="178" y="139"/>
                  </a:lnTo>
                  <a:lnTo>
                    <a:pt x="219" y="145"/>
                  </a:lnTo>
                  <a:lnTo>
                    <a:pt x="259" y="152"/>
                  </a:lnTo>
                  <a:lnTo>
                    <a:pt x="299" y="157"/>
                  </a:lnTo>
                  <a:lnTo>
                    <a:pt x="311" y="157"/>
                  </a:lnTo>
                  <a:lnTo>
                    <a:pt x="322" y="157"/>
                  </a:lnTo>
                  <a:lnTo>
                    <a:pt x="327" y="162"/>
                  </a:lnTo>
                  <a:lnTo>
                    <a:pt x="340" y="162"/>
                  </a:lnTo>
                  <a:lnTo>
                    <a:pt x="351" y="168"/>
                  </a:lnTo>
                  <a:lnTo>
                    <a:pt x="363" y="168"/>
                  </a:lnTo>
                  <a:lnTo>
                    <a:pt x="368" y="174"/>
                  </a:lnTo>
                  <a:lnTo>
                    <a:pt x="380" y="180"/>
                  </a:lnTo>
                  <a:lnTo>
                    <a:pt x="391" y="186"/>
                  </a:lnTo>
                  <a:lnTo>
                    <a:pt x="397" y="192"/>
                  </a:lnTo>
                  <a:lnTo>
                    <a:pt x="403" y="192"/>
                  </a:lnTo>
                  <a:lnTo>
                    <a:pt x="409" y="198"/>
                  </a:lnTo>
                  <a:lnTo>
                    <a:pt x="414" y="203"/>
                  </a:lnTo>
                  <a:lnTo>
                    <a:pt x="419" y="208"/>
                  </a:lnTo>
                  <a:lnTo>
                    <a:pt x="426" y="208"/>
                  </a:lnTo>
                  <a:lnTo>
                    <a:pt x="432" y="214"/>
                  </a:lnTo>
                  <a:lnTo>
                    <a:pt x="432" y="203"/>
                  </a:lnTo>
                  <a:lnTo>
                    <a:pt x="426" y="192"/>
                  </a:lnTo>
                  <a:lnTo>
                    <a:pt x="426" y="174"/>
                  </a:lnTo>
                  <a:lnTo>
                    <a:pt x="419" y="162"/>
                  </a:lnTo>
                  <a:lnTo>
                    <a:pt x="419" y="152"/>
                  </a:lnTo>
                  <a:lnTo>
                    <a:pt x="414" y="133"/>
                  </a:lnTo>
                  <a:lnTo>
                    <a:pt x="414" y="122"/>
                  </a:lnTo>
                  <a:lnTo>
                    <a:pt x="409" y="104"/>
                  </a:lnTo>
                  <a:lnTo>
                    <a:pt x="409" y="99"/>
                  </a:lnTo>
                  <a:lnTo>
                    <a:pt x="409" y="93"/>
                  </a:lnTo>
                  <a:lnTo>
                    <a:pt x="409" y="81"/>
                  </a:lnTo>
                  <a:lnTo>
                    <a:pt x="409" y="75"/>
                  </a:lnTo>
                  <a:lnTo>
                    <a:pt x="414" y="58"/>
                  </a:lnTo>
                  <a:lnTo>
                    <a:pt x="386" y="52"/>
                  </a:lnTo>
                  <a:lnTo>
                    <a:pt x="351" y="52"/>
                  </a:lnTo>
                  <a:lnTo>
                    <a:pt x="322" y="46"/>
                  </a:lnTo>
                  <a:lnTo>
                    <a:pt x="293" y="46"/>
                  </a:lnTo>
                  <a:lnTo>
                    <a:pt x="265" y="41"/>
                  </a:lnTo>
                  <a:lnTo>
                    <a:pt x="230" y="41"/>
                  </a:lnTo>
                  <a:lnTo>
                    <a:pt x="201" y="35"/>
                  </a:lnTo>
                  <a:lnTo>
                    <a:pt x="167" y="28"/>
                  </a:lnTo>
                  <a:lnTo>
                    <a:pt x="126" y="23"/>
                  </a:lnTo>
                  <a:lnTo>
                    <a:pt x="86" y="17"/>
                  </a:lnTo>
                  <a:lnTo>
                    <a:pt x="40" y="6"/>
                  </a:lnTo>
                  <a:lnTo>
                    <a:pt x="0" y="0"/>
                  </a:lnTo>
                  <a:lnTo>
                    <a:pt x="5" y="6"/>
                  </a:lnTo>
                  <a:lnTo>
                    <a:pt x="10" y="12"/>
                  </a:lnTo>
                  <a:lnTo>
                    <a:pt x="16" y="23"/>
                  </a:lnTo>
                  <a:lnTo>
                    <a:pt x="16" y="35"/>
                  </a:lnTo>
                  <a:lnTo>
                    <a:pt x="23" y="46"/>
                  </a:lnTo>
                  <a:lnTo>
                    <a:pt x="28" y="52"/>
                  </a:lnTo>
                  <a:lnTo>
                    <a:pt x="34" y="64"/>
                  </a:lnTo>
                  <a:lnTo>
                    <a:pt x="34" y="70"/>
                  </a:lnTo>
                  <a:lnTo>
                    <a:pt x="34" y="81"/>
                  </a:lnTo>
                  <a:lnTo>
                    <a:pt x="40" y="93"/>
                  </a:lnTo>
                  <a:lnTo>
                    <a:pt x="40" y="104"/>
                  </a:lnTo>
                  <a:lnTo>
                    <a:pt x="40" y="116"/>
                  </a:lnTo>
                  <a:lnTo>
                    <a:pt x="40" y="301"/>
                  </a:lnTo>
                  <a:lnTo>
                    <a:pt x="40" y="487"/>
                  </a:lnTo>
                  <a:lnTo>
                    <a:pt x="40" y="528"/>
                  </a:lnTo>
                  <a:lnTo>
                    <a:pt x="40" y="535"/>
                  </a:lnTo>
                  <a:lnTo>
                    <a:pt x="40" y="540"/>
                  </a:lnTo>
                  <a:lnTo>
                    <a:pt x="34" y="552"/>
                  </a:lnTo>
                  <a:lnTo>
                    <a:pt x="34" y="557"/>
                  </a:lnTo>
                  <a:lnTo>
                    <a:pt x="34" y="562"/>
                  </a:lnTo>
                  <a:lnTo>
                    <a:pt x="34" y="568"/>
                  </a:lnTo>
                  <a:lnTo>
                    <a:pt x="28" y="575"/>
                  </a:lnTo>
                  <a:lnTo>
                    <a:pt x="23" y="587"/>
                  </a:lnTo>
                  <a:lnTo>
                    <a:pt x="16" y="592"/>
                  </a:lnTo>
                  <a:lnTo>
                    <a:pt x="10" y="598"/>
                  </a:lnTo>
                  <a:lnTo>
                    <a:pt x="0" y="603"/>
                  </a:lnTo>
                  <a:lnTo>
                    <a:pt x="34" y="609"/>
                  </a:lnTo>
                  <a:lnTo>
                    <a:pt x="62" y="616"/>
                  </a:lnTo>
                  <a:lnTo>
                    <a:pt x="97" y="621"/>
                  </a:lnTo>
                  <a:lnTo>
                    <a:pt x="126" y="627"/>
                  </a:lnTo>
                  <a:lnTo>
                    <a:pt x="154" y="633"/>
                  </a:lnTo>
                  <a:lnTo>
                    <a:pt x="184" y="633"/>
                  </a:lnTo>
                  <a:lnTo>
                    <a:pt x="219" y="639"/>
                  </a:lnTo>
                  <a:lnTo>
                    <a:pt x="247" y="644"/>
                  </a:lnTo>
                  <a:lnTo>
                    <a:pt x="270" y="644"/>
                  </a:lnTo>
                  <a:lnTo>
                    <a:pt x="293" y="649"/>
                  </a:lnTo>
                  <a:lnTo>
                    <a:pt x="311" y="649"/>
                  </a:lnTo>
                  <a:lnTo>
                    <a:pt x="333" y="656"/>
                  </a:lnTo>
                  <a:lnTo>
                    <a:pt x="357" y="656"/>
                  </a:lnTo>
                  <a:lnTo>
                    <a:pt x="380" y="656"/>
                  </a:lnTo>
                  <a:lnTo>
                    <a:pt x="403" y="662"/>
                  </a:lnTo>
                  <a:lnTo>
                    <a:pt x="426" y="662"/>
                  </a:lnTo>
                  <a:lnTo>
                    <a:pt x="414" y="644"/>
                  </a:lnTo>
                  <a:lnTo>
                    <a:pt x="426" y="587"/>
                  </a:lnTo>
                  <a:lnTo>
                    <a:pt x="455" y="487"/>
                  </a:lnTo>
                  <a:lnTo>
                    <a:pt x="443" y="500"/>
                  </a:lnTo>
                  <a:lnTo>
                    <a:pt x="432" y="506"/>
                  </a:lnTo>
                  <a:lnTo>
                    <a:pt x="419" y="516"/>
                  </a:lnTo>
                  <a:lnTo>
                    <a:pt x="409" y="522"/>
                  </a:lnTo>
                  <a:lnTo>
                    <a:pt x="397" y="528"/>
                  </a:lnTo>
                  <a:lnTo>
                    <a:pt x="380" y="535"/>
                  </a:lnTo>
                  <a:lnTo>
                    <a:pt x="368" y="540"/>
                  </a:lnTo>
                  <a:lnTo>
                    <a:pt x="357" y="540"/>
                  </a:lnTo>
                  <a:lnTo>
                    <a:pt x="340" y="546"/>
                  </a:lnTo>
                  <a:lnTo>
                    <a:pt x="327" y="546"/>
                  </a:lnTo>
                  <a:lnTo>
                    <a:pt x="311" y="546"/>
                  </a:lnTo>
                  <a:lnTo>
                    <a:pt x="293" y="540"/>
                  </a:lnTo>
                  <a:lnTo>
                    <a:pt x="253" y="540"/>
                  </a:lnTo>
                  <a:lnTo>
                    <a:pt x="213" y="535"/>
                  </a:lnTo>
                  <a:lnTo>
                    <a:pt x="172" y="528"/>
                  </a:lnTo>
                  <a:lnTo>
                    <a:pt x="132" y="522"/>
                  </a:lnTo>
                  <a:lnTo>
                    <a:pt x="132" y="372"/>
                  </a:lnTo>
                  <a:lnTo>
                    <a:pt x="167" y="377"/>
                  </a:lnTo>
                  <a:lnTo>
                    <a:pt x="207" y="383"/>
                  </a:lnTo>
                  <a:lnTo>
                    <a:pt x="241" y="389"/>
                  </a:lnTo>
                  <a:lnTo>
                    <a:pt x="276" y="395"/>
                  </a:lnTo>
                  <a:lnTo>
                    <a:pt x="281" y="395"/>
                  </a:lnTo>
                  <a:lnTo>
                    <a:pt x="287" y="395"/>
                  </a:lnTo>
                  <a:lnTo>
                    <a:pt x="299" y="395"/>
                  </a:lnTo>
                  <a:lnTo>
                    <a:pt x="305" y="389"/>
                  </a:lnTo>
                  <a:lnTo>
                    <a:pt x="311" y="383"/>
                  </a:lnTo>
                  <a:lnTo>
                    <a:pt x="317" y="383"/>
                  </a:lnTo>
                  <a:lnTo>
                    <a:pt x="317" y="377"/>
                  </a:lnTo>
                  <a:lnTo>
                    <a:pt x="322" y="372"/>
                  </a:lnTo>
                  <a:lnTo>
                    <a:pt x="327" y="366"/>
                  </a:lnTo>
                  <a:lnTo>
                    <a:pt x="327" y="360"/>
                  </a:lnTo>
                  <a:lnTo>
                    <a:pt x="327" y="354"/>
                  </a:lnTo>
                  <a:lnTo>
                    <a:pt x="357" y="285"/>
                  </a:lnTo>
                  <a:close/>
                </a:path>
              </a:pathLst>
            </a:custGeom>
            <a:solidFill>
              <a:srgbClr val="FFFFFF"/>
            </a:solidFill>
            <a:ln w="9525">
              <a:noFill/>
              <a:round/>
              <a:headEnd/>
              <a:tailEnd/>
            </a:ln>
          </p:spPr>
          <p:txBody>
            <a:bodyPr/>
            <a:lstStyle/>
            <a:p>
              <a:endParaRPr lang="en-US"/>
            </a:p>
          </p:txBody>
        </p:sp>
        <p:sp>
          <p:nvSpPr>
            <p:cNvPr id="141" name="Freeform 217"/>
            <p:cNvSpPr>
              <a:spLocks/>
            </p:cNvSpPr>
            <p:nvPr/>
          </p:nvSpPr>
          <p:spPr bwMode="auto">
            <a:xfrm>
              <a:off x="4889" y="2368"/>
              <a:ext cx="152" cy="221"/>
            </a:xfrm>
            <a:custGeom>
              <a:avLst/>
              <a:gdLst>
                <a:gd name="T0" fmla="*/ 11 w 455"/>
                <a:gd name="T1" fmla="*/ 11 h 662"/>
                <a:gd name="T2" fmla="*/ 7 w 455"/>
                <a:gd name="T3" fmla="*/ 10 h 662"/>
                <a:gd name="T4" fmla="*/ 7 w 455"/>
                <a:gd name="T5" fmla="*/ 5 h 662"/>
                <a:gd name="T6" fmla="*/ 11 w 455"/>
                <a:gd name="T7" fmla="*/ 6 h 662"/>
                <a:gd name="T8" fmla="*/ 12 w 455"/>
                <a:gd name="T9" fmla="*/ 6 h 662"/>
                <a:gd name="T10" fmla="*/ 13 w 455"/>
                <a:gd name="T11" fmla="*/ 6 h 662"/>
                <a:gd name="T12" fmla="*/ 15 w 455"/>
                <a:gd name="T13" fmla="*/ 7 h 662"/>
                <a:gd name="T14" fmla="*/ 15 w 455"/>
                <a:gd name="T15" fmla="*/ 7 h 662"/>
                <a:gd name="T16" fmla="*/ 16 w 455"/>
                <a:gd name="T17" fmla="*/ 8 h 662"/>
                <a:gd name="T18" fmla="*/ 16 w 455"/>
                <a:gd name="T19" fmla="*/ 7 h 662"/>
                <a:gd name="T20" fmla="*/ 16 w 455"/>
                <a:gd name="T21" fmla="*/ 6 h 662"/>
                <a:gd name="T22" fmla="*/ 15 w 455"/>
                <a:gd name="T23" fmla="*/ 4 h 662"/>
                <a:gd name="T24" fmla="*/ 15 w 455"/>
                <a:gd name="T25" fmla="*/ 3 h 662"/>
                <a:gd name="T26" fmla="*/ 14 w 455"/>
                <a:gd name="T27" fmla="*/ 2 h 662"/>
                <a:gd name="T28" fmla="*/ 11 w 455"/>
                <a:gd name="T29" fmla="*/ 2 h 662"/>
                <a:gd name="T30" fmla="*/ 7 w 455"/>
                <a:gd name="T31" fmla="*/ 1 h 662"/>
                <a:gd name="T32" fmla="*/ 3 w 455"/>
                <a:gd name="T33" fmla="*/ 1 h 662"/>
                <a:gd name="T34" fmla="*/ 0 w 455"/>
                <a:gd name="T35" fmla="*/ 0 h 662"/>
                <a:gd name="T36" fmla="*/ 1 w 455"/>
                <a:gd name="T37" fmla="*/ 1 h 662"/>
                <a:gd name="T38" fmla="*/ 1 w 455"/>
                <a:gd name="T39" fmla="*/ 2 h 662"/>
                <a:gd name="T40" fmla="*/ 1 w 455"/>
                <a:gd name="T41" fmla="*/ 3 h 662"/>
                <a:gd name="T42" fmla="*/ 1 w 455"/>
                <a:gd name="T43" fmla="*/ 11 h 662"/>
                <a:gd name="T44" fmla="*/ 1 w 455"/>
                <a:gd name="T45" fmla="*/ 20 h 662"/>
                <a:gd name="T46" fmla="*/ 1 w 455"/>
                <a:gd name="T47" fmla="*/ 21 h 662"/>
                <a:gd name="T48" fmla="*/ 1 w 455"/>
                <a:gd name="T49" fmla="*/ 21 h 662"/>
                <a:gd name="T50" fmla="*/ 0 w 455"/>
                <a:gd name="T51" fmla="*/ 22 h 662"/>
                <a:gd name="T52" fmla="*/ 2 w 455"/>
                <a:gd name="T53" fmla="*/ 23 h 662"/>
                <a:gd name="T54" fmla="*/ 6 w 455"/>
                <a:gd name="T55" fmla="*/ 23 h 662"/>
                <a:gd name="T56" fmla="*/ 9 w 455"/>
                <a:gd name="T57" fmla="*/ 24 h 662"/>
                <a:gd name="T58" fmla="*/ 12 w 455"/>
                <a:gd name="T59" fmla="*/ 24 h 662"/>
                <a:gd name="T60" fmla="*/ 14 w 455"/>
                <a:gd name="T61" fmla="*/ 24 h 662"/>
                <a:gd name="T62" fmla="*/ 15 w 455"/>
                <a:gd name="T63" fmla="*/ 24 h 662"/>
                <a:gd name="T64" fmla="*/ 16 w 455"/>
                <a:gd name="T65" fmla="*/ 19 h 662"/>
                <a:gd name="T66" fmla="*/ 15 w 455"/>
                <a:gd name="T67" fmla="*/ 19 h 662"/>
                <a:gd name="T68" fmla="*/ 14 w 455"/>
                <a:gd name="T69" fmla="*/ 20 h 662"/>
                <a:gd name="T70" fmla="*/ 12 w 455"/>
                <a:gd name="T71" fmla="*/ 20 h 662"/>
                <a:gd name="T72" fmla="*/ 9 w 455"/>
                <a:gd name="T73" fmla="*/ 20 h 662"/>
                <a:gd name="T74" fmla="*/ 5 w 455"/>
                <a:gd name="T75" fmla="*/ 19 h 662"/>
                <a:gd name="T76" fmla="*/ 8 w 455"/>
                <a:gd name="T77" fmla="*/ 14 h 662"/>
                <a:gd name="T78" fmla="*/ 10 w 455"/>
                <a:gd name="T79" fmla="*/ 15 h 662"/>
                <a:gd name="T80" fmla="*/ 11 w 455"/>
                <a:gd name="T81" fmla="*/ 14 h 662"/>
                <a:gd name="T82" fmla="*/ 12 w 455"/>
                <a:gd name="T83" fmla="*/ 14 h 662"/>
                <a:gd name="T84" fmla="*/ 12 w 455"/>
                <a:gd name="T85" fmla="*/ 13 h 6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662"/>
                <a:gd name="T131" fmla="*/ 455 w 455"/>
                <a:gd name="T132" fmla="*/ 662 h 6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662">
                  <a:moveTo>
                    <a:pt x="357" y="285"/>
                  </a:moveTo>
                  <a:lnTo>
                    <a:pt x="333" y="290"/>
                  </a:lnTo>
                  <a:lnTo>
                    <a:pt x="305" y="290"/>
                  </a:lnTo>
                  <a:lnTo>
                    <a:pt x="265" y="285"/>
                  </a:lnTo>
                  <a:lnTo>
                    <a:pt x="224" y="285"/>
                  </a:lnTo>
                  <a:lnTo>
                    <a:pt x="178" y="279"/>
                  </a:lnTo>
                  <a:lnTo>
                    <a:pt x="132" y="267"/>
                  </a:lnTo>
                  <a:lnTo>
                    <a:pt x="132" y="133"/>
                  </a:lnTo>
                  <a:lnTo>
                    <a:pt x="178" y="139"/>
                  </a:lnTo>
                  <a:lnTo>
                    <a:pt x="219" y="145"/>
                  </a:lnTo>
                  <a:lnTo>
                    <a:pt x="259" y="152"/>
                  </a:lnTo>
                  <a:lnTo>
                    <a:pt x="299" y="157"/>
                  </a:lnTo>
                  <a:lnTo>
                    <a:pt x="311" y="157"/>
                  </a:lnTo>
                  <a:lnTo>
                    <a:pt x="322" y="157"/>
                  </a:lnTo>
                  <a:lnTo>
                    <a:pt x="327" y="162"/>
                  </a:lnTo>
                  <a:lnTo>
                    <a:pt x="340" y="162"/>
                  </a:lnTo>
                  <a:lnTo>
                    <a:pt x="351" y="168"/>
                  </a:lnTo>
                  <a:lnTo>
                    <a:pt x="363" y="168"/>
                  </a:lnTo>
                  <a:lnTo>
                    <a:pt x="368" y="174"/>
                  </a:lnTo>
                  <a:lnTo>
                    <a:pt x="380" y="180"/>
                  </a:lnTo>
                  <a:lnTo>
                    <a:pt x="391" y="186"/>
                  </a:lnTo>
                  <a:lnTo>
                    <a:pt x="397" y="192"/>
                  </a:lnTo>
                  <a:lnTo>
                    <a:pt x="403" y="192"/>
                  </a:lnTo>
                  <a:lnTo>
                    <a:pt x="409" y="198"/>
                  </a:lnTo>
                  <a:lnTo>
                    <a:pt x="414" y="203"/>
                  </a:lnTo>
                  <a:lnTo>
                    <a:pt x="419" y="208"/>
                  </a:lnTo>
                  <a:lnTo>
                    <a:pt x="426" y="208"/>
                  </a:lnTo>
                  <a:lnTo>
                    <a:pt x="432" y="214"/>
                  </a:lnTo>
                  <a:lnTo>
                    <a:pt x="432" y="203"/>
                  </a:lnTo>
                  <a:lnTo>
                    <a:pt x="426" y="192"/>
                  </a:lnTo>
                  <a:lnTo>
                    <a:pt x="426" y="174"/>
                  </a:lnTo>
                  <a:lnTo>
                    <a:pt x="419" y="162"/>
                  </a:lnTo>
                  <a:lnTo>
                    <a:pt x="419" y="152"/>
                  </a:lnTo>
                  <a:lnTo>
                    <a:pt x="414" y="133"/>
                  </a:lnTo>
                  <a:lnTo>
                    <a:pt x="414" y="122"/>
                  </a:lnTo>
                  <a:lnTo>
                    <a:pt x="409" y="104"/>
                  </a:lnTo>
                  <a:lnTo>
                    <a:pt x="409" y="99"/>
                  </a:lnTo>
                  <a:lnTo>
                    <a:pt x="409" y="93"/>
                  </a:lnTo>
                  <a:lnTo>
                    <a:pt x="409" y="81"/>
                  </a:lnTo>
                  <a:lnTo>
                    <a:pt x="409" y="75"/>
                  </a:lnTo>
                  <a:lnTo>
                    <a:pt x="414" y="58"/>
                  </a:lnTo>
                  <a:lnTo>
                    <a:pt x="386" y="52"/>
                  </a:lnTo>
                  <a:lnTo>
                    <a:pt x="351" y="52"/>
                  </a:lnTo>
                  <a:lnTo>
                    <a:pt x="322" y="46"/>
                  </a:lnTo>
                  <a:lnTo>
                    <a:pt x="293" y="46"/>
                  </a:lnTo>
                  <a:lnTo>
                    <a:pt x="265" y="41"/>
                  </a:lnTo>
                  <a:lnTo>
                    <a:pt x="230" y="41"/>
                  </a:lnTo>
                  <a:lnTo>
                    <a:pt x="201" y="35"/>
                  </a:lnTo>
                  <a:lnTo>
                    <a:pt x="167" y="28"/>
                  </a:lnTo>
                  <a:lnTo>
                    <a:pt x="126" y="23"/>
                  </a:lnTo>
                  <a:lnTo>
                    <a:pt x="86" y="17"/>
                  </a:lnTo>
                  <a:lnTo>
                    <a:pt x="40" y="6"/>
                  </a:lnTo>
                  <a:lnTo>
                    <a:pt x="0" y="0"/>
                  </a:lnTo>
                  <a:lnTo>
                    <a:pt x="5" y="6"/>
                  </a:lnTo>
                  <a:lnTo>
                    <a:pt x="10" y="12"/>
                  </a:lnTo>
                  <a:lnTo>
                    <a:pt x="16" y="23"/>
                  </a:lnTo>
                  <a:lnTo>
                    <a:pt x="16" y="35"/>
                  </a:lnTo>
                  <a:lnTo>
                    <a:pt x="23" y="46"/>
                  </a:lnTo>
                  <a:lnTo>
                    <a:pt x="28" y="52"/>
                  </a:lnTo>
                  <a:lnTo>
                    <a:pt x="34" y="64"/>
                  </a:lnTo>
                  <a:lnTo>
                    <a:pt x="34" y="70"/>
                  </a:lnTo>
                  <a:lnTo>
                    <a:pt x="34" y="81"/>
                  </a:lnTo>
                  <a:lnTo>
                    <a:pt x="40" y="93"/>
                  </a:lnTo>
                  <a:lnTo>
                    <a:pt x="40" y="104"/>
                  </a:lnTo>
                  <a:lnTo>
                    <a:pt x="40" y="116"/>
                  </a:lnTo>
                  <a:lnTo>
                    <a:pt x="40" y="301"/>
                  </a:lnTo>
                  <a:lnTo>
                    <a:pt x="40" y="487"/>
                  </a:lnTo>
                  <a:lnTo>
                    <a:pt x="40" y="528"/>
                  </a:lnTo>
                  <a:lnTo>
                    <a:pt x="40" y="535"/>
                  </a:lnTo>
                  <a:lnTo>
                    <a:pt x="40" y="540"/>
                  </a:lnTo>
                  <a:lnTo>
                    <a:pt x="34" y="552"/>
                  </a:lnTo>
                  <a:lnTo>
                    <a:pt x="34" y="557"/>
                  </a:lnTo>
                  <a:lnTo>
                    <a:pt x="34" y="562"/>
                  </a:lnTo>
                  <a:lnTo>
                    <a:pt x="34" y="568"/>
                  </a:lnTo>
                  <a:lnTo>
                    <a:pt x="28" y="575"/>
                  </a:lnTo>
                  <a:lnTo>
                    <a:pt x="23" y="587"/>
                  </a:lnTo>
                  <a:lnTo>
                    <a:pt x="16" y="592"/>
                  </a:lnTo>
                  <a:lnTo>
                    <a:pt x="10" y="598"/>
                  </a:lnTo>
                  <a:lnTo>
                    <a:pt x="0" y="603"/>
                  </a:lnTo>
                  <a:lnTo>
                    <a:pt x="34" y="609"/>
                  </a:lnTo>
                  <a:lnTo>
                    <a:pt x="62" y="616"/>
                  </a:lnTo>
                  <a:lnTo>
                    <a:pt x="97" y="621"/>
                  </a:lnTo>
                  <a:lnTo>
                    <a:pt x="126" y="627"/>
                  </a:lnTo>
                  <a:lnTo>
                    <a:pt x="154" y="633"/>
                  </a:lnTo>
                  <a:lnTo>
                    <a:pt x="184" y="633"/>
                  </a:lnTo>
                  <a:lnTo>
                    <a:pt x="219" y="639"/>
                  </a:lnTo>
                  <a:lnTo>
                    <a:pt x="247" y="644"/>
                  </a:lnTo>
                  <a:lnTo>
                    <a:pt x="270" y="644"/>
                  </a:lnTo>
                  <a:lnTo>
                    <a:pt x="293" y="649"/>
                  </a:lnTo>
                  <a:lnTo>
                    <a:pt x="311" y="649"/>
                  </a:lnTo>
                  <a:lnTo>
                    <a:pt x="333" y="656"/>
                  </a:lnTo>
                  <a:lnTo>
                    <a:pt x="357" y="656"/>
                  </a:lnTo>
                  <a:lnTo>
                    <a:pt x="380" y="656"/>
                  </a:lnTo>
                  <a:lnTo>
                    <a:pt x="403" y="662"/>
                  </a:lnTo>
                  <a:lnTo>
                    <a:pt x="426" y="662"/>
                  </a:lnTo>
                  <a:lnTo>
                    <a:pt x="414" y="644"/>
                  </a:lnTo>
                  <a:lnTo>
                    <a:pt x="426" y="587"/>
                  </a:lnTo>
                  <a:lnTo>
                    <a:pt x="455" y="487"/>
                  </a:lnTo>
                  <a:lnTo>
                    <a:pt x="443" y="500"/>
                  </a:lnTo>
                  <a:lnTo>
                    <a:pt x="432" y="506"/>
                  </a:lnTo>
                  <a:lnTo>
                    <a:pt x="419" y="516"/>
                  </a:lnTo>
                  <a:lnTo>
                    <a:pt x="409" y="522"/>
                  </a:lnTo>
                  <a:lnTo>
                    <a:pt x="397" y="528"/>
                  </a:lnTo>
                  <a:lnTo>
                    <a:pt x="380" y="535"/>
                  </a:lnTo>
                  <a:lnTo>
                    <a:pt x="368" y="540"/>
                  </a:lnTo>
                  <a:lnTo>
                    <a:pt x="357" y="540"/>
                  </a:lnTo>
                  <a:lnTo>
                    <a:pt x="340" y="546"/>
                  </a:lnTo>
                  <a:lnTo>
                    <a:pt x="327" y="546"/>
                  </a:lnTo>
                  <a:lnTo>
                    <a:pt x="311" y="546"/>
                  </a:lnTo>
                  <a:lnTo>
                    <a:pt x="293" y="540"/>
                  </a:lnTo>
                  <a:lnTo>
                    <a:pt x="253" y="540"/>
                  </a:lnTo>
                  <a:lnTo>
                    <a:pt x="213" y="535"/>
                  </a:lnTo>
                  <a:lnTo>
                    <a:pt x="172" y="528"/>
                  </a:lnTo>
                  <a:lnTo>
                    <a:pt x="132" y="522"/>
                  </a:lnTo>
                  <a:lnTo>
                    <a:pt x="132" y="372"/>
                  </a:lnTo>
                  <a:lnTo>
                    <a:pt x="167" y="377"/>
                  </a:lnTo>
                  <a:lnTo>
                    <a:pt x="207" y="383"/>
                  </a:lnTo>
                  <a:lnTo>
                    <a:pt x="241" y="389"/>
                  </a:lnTo>
                  <a:lnTo>
                    <a:pt x="276" y="395"/>
                  </a:lnTo>
                  <a:lnTo>
                    <a:pt x="281" y="395"/>
                  </a:lnTo>
                  <a:lnTo>
                    <a:pt x="287" y="395"/>
                  </a:lnTo>
                  <a:lnTo>
                    <a:pt x="299" y="395"/>
                  </a:lnTo>
                  <a:lnTo>
                    <a:pt x="305" y="389"/>
                  </a:lnTo>
                  <a:lnTo>
                    <a:pt x="311" y="383"/>
                  </a:lnTo>
                  <a:lnTo>
                    <a:pt x="317" y="383"/>
                  </a:lnTo>
                  <a:lnTo>
                    <a:pt x="317" y="377"/>
                  </a:lnTo>
                  <a:lnTo>
                    <a:pt x="322" y="372"/>
                  </a:lnTo>
                  <a:lnTo>
                    <a:pt x="327" y="366"/>
                  </a:lnTo>
                  <a:lnTo>
                    <a:pt x="327" y="360"/>
                  </a:lnTo>
                  <a:lnTo>
                    <a:pt x="327" y="354"/>
                  </a:lnTo>
                  <a:lnTo>
                    <a:pt x="357" y="285"/>
                  </a:lnTo>
                  <a:close/>
                </a:path>
              </a:pathLst>
            </a:custGeom>
            <a:noFill/>
            <a:ln w="3175">
              <a:solidFill>
                <a:srgbClr val="000000"/>
              </a:solidFill>
              <a:round/>
              <a:headEnd/>
              <a:tailEnd/>
            </a:ln>
          </p:spPr>
          <p:txBody>
            <a:bodyPr/>
            <a:lstStyle/>
            <a:p>
              <a:endParaRPr lang="en-US"/>
            </a:p>
          </p:txBody>
        </p:sp>
        <p:sp>
          <p:nvSpPr>
            <p:cNvPr id="142" name="Freeform 218"/>
            <p:cNvSpPr>
              <a:spLocks/>
            </p:cNvSpPr>
            <p:nvPr/>
          </p:nvSpPr>
          <p:spPr bwMode="auto">
            <a:xfrm>
              <a:off x="4727" y="2320"/>
              <a:ext cx="152" cy="234"/>
            </a:xfrm>
            <a:custGeom>
              <a:avLst/>
              <a:gdLst>
                <a:gd name="T0" fmla="*/ 9 w 456"/>
                <a:gd name="T1" fmla="*/ 25 h 703"/>
                <a:gd name="T2" fmla="*/ 9 w 456"/>
                <a:gd name="T3" fmla="*/ 26 h 703"/>
                <a:gd name="T4" fmla="*/ 10 w 456"/>
                <a:gd name="T5" fmla="*/ 26 h 703"/>
                <a:gd name="T6" fmla="*/ 11 w 456"/>
                <a:gd name="T7" fmla="*/ 26 h 703"/>
                <a:gd name="T8" fmla="*/ 12 w 456"/>
                <a:gd name="T9" fmla="*/ 26 h 703"/>
                <a:gd name="T10" fmla="*/ 12 w 456"/>
                <a:gd name="T11" fmla="*/ 26 h 703"/>
                <a:gd name="T12" fmla="*/ 13 w 456"/>
                <a:gd name="T13" fmla="*/ 26 h 703"/>
                <a:gd name="T14" fmla="*/ 14 w 456"/>
                <a:gd name="T15" fmla="*/ 26 h 703"/>
                <a:gd name="T16" fmla="*/ 14 w 456"/>
                <a:gd name="T17" fmla="*/ 26 h 703"/>
                <a:gd name="T18" fmla="*/ 15 w 456"/>
                <a:gd name="T19" fmla="*/ 26 h 703"/>
                <a:gd name="T20" fmla="*/ 15 w 456"/>
                <a:gd name="T21" fmla="*/ 25 h 703"/>
                <a:gd name="T22" fmla="*/ 16 w 456"/>
                <a:gd name="T23" fmla="*/ 25 h 703"/>
                <a:gd name="T24" fmla="*/ 16 w 456"/>
                <a:gd name="T25" fmla="*/ 24 h 703"/>
                <a:gd name="T26" fmla="*/ 16 w 456"/>
                <a:gd name="T27" fmla="*/ 23 h 703"/>
                <a:gd name="T28" fmla="*/ 17 w 456"/>
                <a:gd name="T29" fmla="*/ 22 h 703"/>
                <a:gd name="T30" fmla="*/ 17 w 456"/>
                <a:gd name="T31" fmla="*/ 21 h 703"/>
                <a:gd name="T32" fmla="*/ 17 w 456"/>
                <a:gd name="T33" fmla="*/ 20 h 703"/>
                <a:gd name="T34" fmla="*/ 17 w 456"/>
                <a:gd name="T35" fmla="*/ 19 h 703"/>
                <a:gd name="T36" fmla="*/ 16 w 456"/>
                <a:gd name="T37" fmla="*/ 18 h 703"/>
                <a:gd name="T38" fmla="*/ 16 w 456"/>
                <a:gd name="T39" fmla="*/ 17 h 703"/>
                <a:gd name="T40" fmla="*/ 16 w 456"/>
                <a:gd name="T41" fmla="*/ 16 h 703"/>
                <a:gd name="T42" fmla="*/ 15 w 456"/>
                <a:gd name="T43" fmla="*/ 16 h 703"/>
                <a:gd name="T44" fmla="*/ 15 w 456"/>
                <a:gd name="T45" fmla="*/ 15 h 703"/>
                <a:gd name="T46" fmla="*/ 14 w 456"/>
                <a:gd name="T47" fmla="*/ 15 h 703"/>
                <a:gd name="T48" fmla="*/ 14 w 456"/>
                <a:gd name="T49" fmla="*/ 15 h 703"/>
                <a:gd name="T50" fmla="*/ 14 w 456"/>
                <a:gd name="T51" fmla="*/ 14 h 703"/>
                <a:gd name="T52" fmla="*/ 15 w 456"/>
                <a:gd name="T53" fmla="*/ 14 h 703"/>
                <a:gd name="T54" fmla="*/ 15 w 456"/>
                <a:gd name="T55" fmla="*/ 13 h 703"/>
                <a:gd name="T56" fmla="*/ 15 w 456"/>
                <a:gd name="T57" fmla="*/ 13 h 703"/>
                <a:gd name="T58" fmla="*/ 15 w 456"/>
                <a:gd name="T59" fmla="*/ 12 h 703"/>
                <a:gd name="T60" fmla="*/ 15 w 456"/>
                <a:gd name="T61" fmla="*/ 11 h 703"/>
                <a:gd name="T62" fmla="*/ 16 w 456"/>
                <a:gd name="T63" fmla="*/ 11 h 703"/>
                <a:gd name="T64" fmla="*/ 15 w 456"/>
                <a:gd name="T65" fmla="*/ 10 h 703"/>
                <a:gd name="T66" fmla="*/ 15 w 456"/>
                <a:gd name="T67" fmla="*/ 8 h 703"/>
                <a:gd name="T68" fmla="*/ 15 w 456"/>
                <a:gd name="T69" fmla="*/ 7 h 703"/>
                <a:gd name="T70" fmla="*/ 14 w 456"/>
                <a:gd name="T71" fmla="*/ 6 h 703"/>
                <a:gd name="T72" fmla="*/ 13 w 456"/>
                <a:gd name="T73" fmla="*/ 5 h 703"/>
                <a:gd name="T74" fmla="*/ 12 w 456"/>
                <a:gd name="T75" fmla="*/ 5 h 703"/>
                <a:gd name="T76" fmla="*/ 12 w 456"/>
                <a:gd name="T77" fmla="*/ 4 h 703"/>
                <a:gd name="T78" fmla="*/ 11 w 456"/>
                <a:gd name="T79" fmla="*/ 4 h 703"/>
                <a:gd name="T80" fmla="*/ 8 w 456"/>
                <a:gd name="T81" fmla="*/ 3 h 703"/>
                <a:gd name="T82" fmla="*/ 3 w 456"/>
                <a:gd name="T83" fmla="*/ 1 h 703"/>
                <a:gd name="T84" fmla="*/ 0 w 456"/>
                <a:gd name="T85" fmla="*/ 0 h 703"/>
                <a:gd name="T86" fmla="*/ 1 w 456"/>
                <a:gd name="T87" fmla="*/ 1 h 703"/>
                <a:gd name="T88" fmla="*/ 1 w 456"/>
                <a:gd name="T89" fmla="*/ 2 h 703"/>
                <a:gd name="T90" fmla="*/ 1 w 456"/>
                <a:gd name="T91" fmla="*/ 3 h 703"/>
                <a:gd name="T92" fmla="*/ 2 w 456"/>
                <a:gd name="T93" fmla="*/ 5 h 703"/>
                <a:gd name="T94" fmla="*/ 2 w 456"/>
                <a:gd name="T95" fmla="*/ 18 h 703"/>
                <a:gd name="T96" fmla="*/ 2 w 456"/>
                <a:gd name="T97" fmla="*/ 20 h 703"/>
                <a:gd name="T98" fmla="*/ 1 w 456"/>
                <a:gd name="T99" fmla="*/ 21 h 703"/>
                <a:gd name="T100" fmla="*/ 1 w 456"/>
                <a:gd name="T101" fmla="*/ 22 h 703"/>
                <a:gd name="T102" fmla="*/ 0 w 456"/>
                <a:gd name="T103" fmla="*/ 22 h 703"/>
                <a:gd name="T104" fmla="*/ 2 w 456"/>
                <a:gd name="T105" fmla="*/ 23 h 703"/>
                <a:gd name="T106" fmla="*/ 6 w 456"/>
                <a:gd name="T107" fmla="*/ 24 h 7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6"/>
                <a:gd name="T163" fmla="*/ 0 h 703"/>
                <a:gd name="T164" fmla="*/ 456 w 456"/>
                <a:gd name="T165" fmla="*/ 703 h 70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6" h="703">
                  <a:moveTo>
                    <a:pt x="220" y="681"/>
                  </a:moveTo>
                  <a:lnTo>
                    <a:pt x="231" y="686"/>
                  </a:lnTo>
                  <a:lnTo>
                    <a:pt x="243" y="686"/>
                  </a:lnTo>
                  <a:lnTo>
                    <a:pt x="249" y="692"/>
                  </a:lnTo>
                  <a:lnTo>
                    <a:pt x="261" y="692"/>
                  </a:lnTo>
                  <a:lnTo>
                    <a:pt x="271" y="698"/>
                  </a:lnTo>
                  <a:lnTo>
                    <a:pt x="284" y="698"/>
                  </a:lnTo>
                  <a:lnTo>
                    <a:pt x="290" y="698"/>
                  </a:lnTo>
                  <a:lnTo>
                    <a:pt x="301" y="703"/>
                  </a:lnTo>
                  <a:lnTo>
                    <a:pt x="312" y="703"/>
                  </a:lnTo>
                  <a:lnTo>
                    <a:pt x="317" y="703"/>
                  </a:lnTo>
                  <a:lnTo>
                    <a:pt x="330" y="703"/>
                  </a:lnTo>
                  <a:lnTo>
                    <a:pt x="341" y="703"/>
                  </a:lnTo>
                  <a:lnTo>
                    <a:pt x="353" y="703"/>
                  </a:lnTo>
                  <a:lnTo>
                    <a:pt x="358" y="703"/>
                  </a:lnTo>
                  <a:lnTo>
                    <a:pt x="369" y="703"/>
                  </a:lnTo>
                  <a:lnTo>
                    <a:pt x="376" y="698"/>
                  </a:lnTo>
                  <a:lnTo>
                    <a:pt x="388" y="698"/>
                  </a:lnTo>
                  <a:lnTo>
                    <a:pt x="393" y="692"/>
                  </a:lnTo>
                  <a:lnTo>
                    <a:pt x="399" y="692"/>
                  </a:lnTo>
                  <a:lnTo>
                    <a:pt x="410" y="686"/>
                  </a:lnTo>
                  <a:lnTo>
                    <a:pt x="415" y="681"/>
                  </a:lnTo>
                  <a:lnTo>
                    <a:pt x="422" y="674"/>
                  </a:lnTo>
                  <a:lnTo>
                    <a:pt x="428" y="668"/>
                  </a:lnTo>
                  <a:lnTo>
                    <a:pt x="434" y="657"/>
                  </a:lnTo>
                  <a:lnTo>
                    <a:pt x="439" y="652"/>
                  </a:lnTo>
                  <a:lnTo>
                    <a:pt x="445" y="639"/>
                  </a:lnTo>
                  <a:lnTo>
                    <a:pt x="445" y="627"/>
                  </a:lnTo>
                  <a:lnTo>
                    <a:pt x="450" y="616"/>
                  </a:lnTo>
                  <a:lnTo>
                    <a:pt x="450" y="605"/>
                  </a:lnTo>
                  <a:lnTo>
                    <a:pt x="456" y="593"/>
                  </a:lnTo>
                  <a:lnTo>
                    <a:pt x="456" y="575"/>
                  </a:lnTo>
                  <a:lnTo>
                    <a:pt x="456" y="558"/>
                  </a:lnTo>
                  <a:lnTo>
                    <a:pt x="456" y="546"/>
                  </a:lnTo>
                  <a:lnTo>
                    <a:pt x="456" y="529"/>
                  </a:lnTo>
                  <a:lnTo>
                    <a:pt x="450" y="512"/>
                  </a:lnTo>
                  <a:lnTo>
                    <a:pt x="450" y="500"/>
                  </a:lnTo>
                  <a:lnTo>
                    <a:pt x="445" y="489"/>
                  </a:lnTo>
                  <a:lnTo>
                    <a:pt x="439" y="477"/>
                  </a:lnTo>
                  <a:lnTo>
                    <a:pt x="434" y="465"/>
                  </a:lnTo>
                  <a:lnTo>
                    <a:pt x="428" y="454"/>
                  </a:lnTo>
                  <a:lnTo>
                    <a:pt x="422" y="441"/>
                  </a:lnTo>
                  <a:lnTo>
                    <a:pt x="415" y="436"/>
                  </a:lnTo>
                  <a:lnTo>
                    <a:pt x="404" y="425"/>
                  </a:lnTo>
                  <a:lnTo>
                    <a:pt x="399" y="419"/>
                  </a:lnTo>
                  <a:lnTo>
                    <a:pt x="393" y="413"/>
                  </a:lnTo>
                  <a:lnTo>
                    <a:pt x="382" y="407"/>
                  </a:lnTo>
                  <a:lnTo>
                    <a:pt x="376" y="401"/>
                  </a:lnTo>
                  <a:lnTo>
                    <a:pt x="363" y="395"/>
                  </a:lnTo>
                  <a:lnTo>
                    <a:pt x="369" y="395"/>
                  </a:lnTo>
                  <a:lnTo>
                    <a:pt x="382" y="390"/>
                  </a:lnTo>
                  <a:lnTo>
                    <a:pt x="388" y="384"/>
                  </a:lnTo>
                  <a:lnTo>
                    <a:pt x="388" y="379"/>
                  </a:lnTo>
                  <a:lnTo>
                    <a:pt x="393" y="373"/>
                  </a:lnTo>
                  <a:lnTo>
                    <a:pt x="399" y="366"/>
                  </a:lnTo>
                  <a:lnTo>
                    <a:pt x="404" y="360"/>
                  </a:lnTo>
                  <a:lnTo>
                    <a:pt x="404" y="354"/>
                  </a:lnTo>
                  <a:lnTo>
                    <a:pt x="410" y="344"/>
                  </a:lnTo>
                  <a:lnTo>
                    <a:pt x="410" y="338"/>
                  </a:lnTo>
                  <a:lnTo>
                    <a:pt x="415" y="326"/>
                  </a:lnTo>
                  <a:lnTo>
                    <a:pt x="415" y="320"/>
                  </a:lnTo>
                  <a:lnTo>
                    <a:pt x="415" y="308"/>
                  </a:lnTo>
                  <a:lnTo>
                    <a:pt x="415" y="298"/>
                  </a:lnTo>
                  <a:lnTo>
                    <a:pt x="422" y="285"/>
                  </a:lnTo>
                  <a:lnTo>
                    <a:pt x="422" y="279"/>
                  </a:lnTo>
                  <a:lnTo>
                    <a:pt x="415" y="257"/>
                  </a:lnTo>
                  <a:lnTo>
                    <a:pt x="415" y="239"/>
                  </a:lnTo>
                  <a:lnTo>
                    <a:pt x="410" y="216"/>
                  </a:lnTo>
                  <a:lnTo>
                    <a:pt x="404" y="198"/>
                  </a:lnTo>
                  <a:lnTo>
                    <a:pt x="399" y="187"/>
                  </a:lnTo>
                  <a:lnTo>
                    <a:pt x="388" y="169"/>
                  </a:lnTo>
                  <a:lnTo>
                    <a:pt x="382" y="158"/>
                  </a:lnTo>
                  <a:lnTo>
                    <a:pt x="369" y="146"/>
                  </a:lnTo>
                  <a:lnTo>
                    <a:pt x="358" y="140"/>
                  </a:lnTo>
                  <a:lnTo>
                    <a:pt x="347" y="128"/>
                  </a:lnTo>
                  <a:lnTo>
                    <a:pt x="336" y="123"/>
                  </a:lnTo>
                  <a:lnTo>
                    <a:pt x="323" y="111"/>
                  </a:lnTo>
                  <a:lnTo>
                    <a:pt x="312" y="106"/>
                  </a:lnTo>
                  <a:lnTo>
                    <a:pt x="301" y="100"/>
                  </a:lnTo>
                  <a:lnTo>
                    <a:pt x="284" y="100"/>
                  </a:lnTo>
                  <a:lnTo>
                    <a:pt x="271" y="93"/>
                  </a:lnTo>
                  <a:lnTo>
                    <a:pt x="209" y="77"/>
                  </a:lnTo>
                  <a:lnTo>
                    <a:pt x="151" y="53"/>
                  </a:lnTo>
                  <a:lnTo>
                    <a:pt x="87" y="36"/>
                  </a:lnTo>
                  <a:lnTo>
                    <a:pt x="30" y="12"/>
                  </a:lnTo>
                  <a:lnTo>
                    <a:pt x="0" y="0"/>
                  </a:lnTo>
                  <a:lnTo>
                    <a:pt x="13" y="12"/>
                  </a:lnTo>
                  <a:lnTo>
                    <a:pt x="19" y="30"/>
                  </a:lnTo>
                  <a:lnTo>
                    <a:pt x="24" y="41"/>
                  </a:lnTo>
                  <a:lnTo>
                    <a:pt x="30" y="58"/>
                  </a:lnTo>
                  <a:lnTo>
                    <a:pt x="30" y="77"/>
                  </a:lnTo>
                  <a:lnTo>
                    <a:pt x="36" y="87"/>
                  </a:lnTo>
                  <a:lnTo>
                    <a:pt x="41" y="106"/>
                  </a:lnTo>
                  <a:lnTo>
                    <a:pt x="41" y="123"/>
                  </a:lnTo>
                  <a:lnTo>
                    <a:pt x="41" y="308"/>
                  </a:lnTo>
                  <a:lnTo>
                    <a:pt x="41" y="494"/>
                  </a:lnTo>
                  <a:lnTo>
                    <a:pt x="41" y="506"/>
                  </a:lnTo>
                  <a:lnTo>
                    <a:pt x="41" y="529"/>
                  </a:lnTo>
                  <a:lnTo>
                    <a:pt x="36" y="546"/>
                  </a:lnTo>
                  <a:lnTo>
                    <a:pt x="30" y="565"/>
                  </a:lnTo>
                  <a:lnTo>
                    <a:pt x="30" y="575"/>
                  </a:lnTo>
                  <a:lnTo>
                    <a:pt x="24" y="587"/>
                  </a:lnTo>
                  <a:lnTo>
                    <a:pt x="19" y="593"/>
                  </a:lnTo>
                  <a:lnTo>
                    <a:pt x="13" y="599"/>
                  </a:lnTo>
                  <a:lnTo>
                    <a:pt x="6" y="605"/>
                  </a:lnTo>
                  <a:lnTo>
                    <a:pt x="59" y="627"/>
                  </a:lnTo>
                  <a:lnTo>
                    <a:pt x="117" y="646"/>
                  </a:lnTo>
                  <a:lnTo>
                    <a:pt x="168" y="662"/>
                  </a:lnTo>
                  <a:lnTo>
                    <a:pt x="220" y="681"/>
                  </a:lnTo>
                  <a:close/>
                </a:path>
              </a:pathLst>
            </a:custGeom>
            <a:solidFill>
              <a:srgbClr val="FFFFFF"/>
            </a:solidFill>
            <a:ln w="9525">
              <a:noFill/>
              <a:round/>
              <a:headEnd/>
              <a:tailEnd/>
            </a:ln>
          </p:spPr>
          <p:txBody>
            <a:bodyPr/>
            <a:lstStyle/>
            <a:p>
              <a:endParaRPr lang="en-US"/>
            </a:p>
          </p:txBody>
        </p:sp>
        <p:sp>
          <p:nvSpPr>
            <p:cNvPr id="143" name="Freeform 219"/>
            <p:cNvSpPr>
              <a:spLocks/>
            </p:cNvSpPr>
            <p:nvPr/>
          </p:nvSpPr>
          <p:spPr bwMode="auto">
            <a:xfrm>
              <a:off x="4727" y="2320"/>
              <a:ext cx="152" cy="234"/>
            </a:xfrm>
            <a:custGeom>
              <a:avLst/>
              <a:gdLst>
                <a:gd name="T0" fmla="*/ 9 w 456"/>
                <a:gd name="T1" fmla="*/ 25 h 703"/>
                <a:gd name="T2" fmla="*/ 9 w 456"/>
                <a:gd name="T3" fmla="*/ 26 h 703"/>
                <a:gd name="T4" fmla="*/ 10 w 456"/>
                <a:gd name="T5" fmla="*/ 26 h 703"/>
                <a:gd name="T6" fmla="*/ 11 w 456"/>
                <a:gd name="T7" fmla="*/ 26 h 703"/>
                <a:gd name="T8" fmla="*/ 12 w 456"/>
                <a:gd name="T9" fmla="*/ 26 h 703"/>
                <a:gd name="T10" fmla="*/ 12 w 456"/>
                <a:gd name="T11" fmla="*/ 26 h 703"/>
                <a:gd name="T12" fmla="*/ 13 w 456"/>
                <a:gd name="T13" fmla="*/ 26 h 703"/>
                <a:gd name="T14" fmla="*/ 14 w 456"/>
                <a:gd name="T15" fmla="*/ 26 h 703"/>
                <a:gd name="T16" fmla="*/ 14 w 456"/>
                <a:gd name="T17" fmla="*/ 26 h 703"/>
                <a:gd name="T18" fmla="*/ 15 w 456"/>
                <a:gd name="T19" fmla="*/ 26 h 703"/>
                <a:gd name="T20" fmla="*/ 15 w 456"/>
                <a:gd name="T21" fmla="*/ 25 h 703"/>
                <a:gd name="T22" fmla="*/ 16 w 456"/>
                <a:gd name="T23" fmla="*/ 25 h 703"/>
                <a:gd name="T24" fmla="*/ 16 w 456"/>
                <a:gd name="T25" fmla="*/ 24 h 703"/>
                <a:gd name="T26" fmla="*/ 16 w 456"/>
                <a:gd name="T27" fmla="*/ 23 h 703"/>
                <a:gd name="T28" fmla="*/ 17 w 456"/>
                <a:gd name="T29" fmla="*/ 22 h 703"/>
                <a:gd name="T30" fmla="*/ 17 w 456"/>
                <a:gd name="T31" fmla="*/ 21 h 703"/>
                <a:gd name="T32" fmla="*/ 17 w 456"/>
                <a:gd name="T33" fmla="*/ 20 h 703"/>
                <a:gd name="T34" fmla="*/ 17 w 456"/>
                <a:gd name="T35" fmla="*/ 19 h 703"/>
                <a:gd name="T36" fmla="*/ 16 w 456"/>
                <a:gd name="T37" fmla="*/ 18 h 703"/>
                <a:gd name="T38" fmla="*/ 16 w 456"/>
                <a:gd name="T39" fmla="*/ 17 h 703"/>
                <a:gd name="T40" fmla="*/ 16 w 456"/>
                <a:gd name="T41" fmla="*/ 16 h 703"/>
                <a:gd name="T42" fmla="*/ 15 w 456"/>
                <a:gd name="T43" fmla="*/ 16 h 703"/>
                <a:gd name="T44" fmla="*/ 15 w 456"/>
                <a:gd name="T45" fmla="*/ 15 h 703"/>
                <a:gd name="T46" fmla="*/ 14 w 456"/>
                <a:gd name="T47" fmla="*/ 15 h 703"/>
                <a:gd name="T48" fmla="*/ 14 w 456"/>
                <a:gd name="T49" fmla="*/ 15 h 703"/>
                <a:gd name="T50" fmla="*/ 14 w 456"/>
                <a:gd name="T51" fmla="*/ 14 h 703"/>
                <a:gd name="T52" fmla="*/ 15 w 456"/>
                <a:gd name="T53" fmla="*/ 14 h 703"/>
                <a:gd name="T54" fmla="*/ 15 w 456"/>
                <a:gd name="T55" fmla="*/ 13 h 703"/>
                <a:gd name="T56" fmla="*/ 15 w 456"/>
                <a:gd name="T57" fmla="*/ 13 h 703"/>
                <a:gd name="T58" fmla="*/ 15 w 456"/>
                <a:gd name="T59" fmla="*/ 12 h 703"/>
                <a:gd name="T60" fmla="*/ 15 w 456"/>
                <a:gd name="T61" fmla="*/ 11 h 703"/>
                <a:gd name="T62" fmla="*/ 16 w 456"/>
                <a:gd name="T63" fmla="*/ 11 h 703"/>
                <a:gd name="T64" fmla="*/ 15 w 456"/>
                <a:gd name="T65" fmla="*/ 10 h 703"/>
                <a:gd name="T66" fmla="*/ 15 w 456"/>
                <a:gd name="T67" fmla="*/ 8 h 703"/>
                <a:gd name="T68" fmla="*/ 15 w 456"/>
                <a:gd name="T69" fmla="*/ 7 h 703"/>
                <a:gd name="T70" fmla="*/ 14 w 456"/>
                <a:gd name="T71" fmla="*/ 6 h 703"/>
                <a:gd name="T72" fmla="*/ 13 w 456"/>
                <a:gd name="T73" fmla="*/ 5 h 703"/>
                <a:gd name="T74" fmla="*/ 12 w 456"/>
                <a:gd name="T75" fmla="*/ 5 h 703"/>
                <a:gd name="T76" fmla="*/ 12 w 456"/>
                <a:gd name="T77" fmla="*/ 4 h 703"/>
                <a:gd name="T78" fmla="*/ 11 w 456"/>
                <a:gd name="T79" fmla="*/ 4 h 703"/>
                <a:gd name="T80" fmla="*/ 8 w 456"/>
                <a:gd name="T81" fmla="*/ 3 h 703"/>
                <a:gd name="T82" fmla="*/ 3 w 456"/>
                <a:gd name="T83" fmla="*/ 1 h 703"/>
                <a:gd name="T84" fmla="*/ 0 w 456"/>
                <a:gd name="T85" fmla="*/ 0 h 703"/>
                <a:gd name="T86" fmla="*/ 1 w 456"/>
                <a:gd name="T87" fmla="*/ 1 h 703"/>
                <a:gd name="T88" fmla="*/ 1 w 456"/>
                <a:gd name="T89" fmla="*/ 2 h 703"/>
                <a:gd name="T90" fmla="*/ 1 w 456"/>
                <a:gd name="T91" fmla="*/ 3 h 703"/>
                <a:gd name="T92" fmla="*/ 2 w 456"/>
                <a:gd name="T93" fmla="*/ 5 h 703"/>
                <a:gd name="T94" fmla="*/ 2 w 456"/>
                <a:gd name="T95" fmla="*/ 18 h 703"/>
                <a:gd name="T96" fmla="*/ 2 w 456"/>
                <a:gd name="T97" fmla="*/ 20 h 703"/>
                <a:gd name="T98" fmla="*/ 1 w 456"/>
                <a:gd name="T99" fmla="*/ 21 h 703"/>
                <a:gd name="T100" fmla="*/ 1 w 456"/>
                <a:gd name="T101" fmla="*/ 22 h 703"/>
                <a:gd name="T102" fmla="*/ 0 w 456"/>
                <a:gd name="T103" fmla="*/ 22 h 703"/>
                <a:gd name="T104" fmla="*/ 2 w 456"/>
                <a:gd name="T105" fmla="*/ 23 h 703"/>
                <a:gd name="T106" fmla="*/ 6 w 456"/>
                <a:gd name="T107" fmla="*/ 24 h 7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6"/>
                <a:gd name="T163" fmla="*/ 0 h 703"/>
                <a:gd name="T164" fmla="*/ 456 w 456"/>
                <a:gd name="T165" fmla="*/ 703 h 70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6" h="703">
                  <a:moveTo>
                    <a:pt x="220" y="681"/>
                  </a:moveTo>
                  <a:lnTo>
                    <a:pt x="231" y="686"/>
                  </a:lnTo>
                  <a:lnTo>
                    <a:pt x="243" y="686"/>
                  </a:lnTo>
                  <a:lnTo>
                    <a:pt x="249" y="692"/>
                  </a:lnTo>
                  <a:lnTo>
                    <a:pt x="261" y="692"/>
                  </a:lnTo>
                  <a:lnTo>
                    <a:pt x="271" y="698"/>
                  </a:lnTo>
                  <a:lnTo>
                    <a:pt x="284" y="698"/>
                  </a:lnTo>
                  <a:lnTo>
                    <a:pt x="290" y="698"/>
                  </a:lnTo>
                  <a:lnTo>
                    <a:pt x="301" y="703"/>
                  </a:lnTo>
                  <a:lnTo>
                    <a:pt x="312" y="703"/>
                  </a:lnTo>
                  <a:lnTo>
                    <a:pt x="317" y="703"/>
                  </a:lnTo>
                  <a:lnTo>
                    <a:pt x="330" y="703"/>
                  </a:lnTo>
                  <a:lnTo>
                    <a:pt x="341" y="703"/>
                  </a:lnTo>
                  <a:lnTo>
                    <a:pt x="353" y="703"/>
                  </a:lnTo>
                  <a:lnTo>
                    <a:pt x="358" y="703"/>
                  </a:lnTo>
                  <a:lnTo>
                    <a:pt x="369" y="703"/>
                  </a:lnTo>
                  <a:lnTo>
                    <a:pt x="376" y="698"/>
                  </a:lnTo>
                  <a:lnTo>
                    <a:pt x="388" y="698"/>
                  </a:lnTo>
                  <a:lnTo>
                    <a:pt x="393" y="692"/>
                  </a:lnTo>
                  <a:lnTo>
                    <a:pt x="399" y="692"/>
                  </a:lnTo>
                  <a:lnTo>
                    <a:pt x="410" y="686"/>
                  </a:lnTo>
                  <a:lnTo>
                    <a:pt x="415" y="681"/>
                  </a:lnTo>
                  <a:lnTo>
                    <a:pt x="422" y="674"/>
                  </a:lnTo>
                  <a:lnTo>
                    <a:pt x="428" y="668"/>
                  </a:lnTo>
                  <a:lnTo>
                    <a:pt x="434" y="657"/>
                  </a:lnTo>
                  <a:lnTo>
                    <a:pt x="439" y="652"/>
                  </a:lnTo>
                  <a:lnTo>
                    <a:pt x="445" y="639"/>
                  </a:lnTo>
                  <a:lnTo>
                    <a:pt x="445" y="627"/>
                  </a:lnTo>
                  <a:lnTo>
                    <a:pt x="450" y="616"/>
                  </a:lnTo>
                  <a:lnTo>
                    <a:pt x="450" y="605"/>
                  </a:lnTo>
                  <a:lnTo>
                    <a:pt x="456" y="593"/>
                  </a:lnTo>
                  <a:lnTo>
                    <a:pt x="456" y="575"/>
                  </a:lnTo>
                  <a:lnTo>
                    <a:pt x="456" y="558"/>
                  </a:lnTo>
                  <a:lnTo>
                    <a:pt x="456" y="546"/>
                  </a:lnTo>
                  <a:lnTo>
                    <a:pt x="456" y="529"/>
                  </a:lnTo>
                  <a:lnTo>
                    <a:pt x="450" y="512"/>
                  </a:lnTo>
                  <a:lnTo>
                    <a:pt x="450" y="500"/>
                  </a:lnTo>
                  <a:lnTo>
                    <a:pt x="445" y="489"/>
                  </a:lnTo>
                  <a:lnTo>
                    <a:pt x="439" y="477"/>
                  </a:lnTo>
                  <a:lnTo>
                    <a:pt x="434" y="465"/>
                  </a:lnTo>
                  <a:lnTo>
                    <a:pt x="428" y="454"/>
                  </a:lnTo>
                  <a:lnTo>
                    <a:pt x="422" y="441"/>
                  </a:lnTo>
                  <a:lnTo>
                    <a:pt x="415" y="436"/>
                  </a:lnTo>
                  <a:lnTo>
                    <a:pt x="404" y="425"/>
                  </a:lnTo>
                  <a:lnTo>
                    <a:pt x="399" y="419"/>
                  </a:lnTo>
                  <a:lnTo>
                    <a:pt x="393" y="413"/>
                  </a:lnTo>
                  <a:lnTo>
                    <a:pt x="382" y="407"/>
                  </a:lnTo>
                  <a:lnTo>
                    <a:pt x="376" y="401"/>
                  </a:lnTo>
                  <a:lnTo>
                    <a:pt x="363" y="395"/>
                  </a:lnTo>
                  <a:lnTo>
                    <a:pt x="369" y="395"/>
                  </a:lnTo>
                  <a:lnTo>
                    <a:pt x="382" y="390"/>
                  </a:lnTo>
                  <a:lnTo>
                    <a:pt x="388" y="384"/>
                  </a:lnTo>
                  <a:lnTo>
                    <a:pt x="388" y="379"/>
                  </a:lnTo>
                  <a:lnTo>
                    <a:pt x="393" y="373"/>
                  </a:lnTo>
                  <a:lnTo>
                    <a:pt x="399" y="366"/>
                  </a:lnTo>
                  <a:lnTo>
                    <a:pt x="404" y="360"/>
                  </a:lnTo>
                  <a:lnTo>
                    <a:pt x="404" y="354"/>
                  </a:lnTo>
                  <a:lnTo>
                    <a:pt x="410" y="344"/>
                  </a:lnTo>
                  <a:lnTo>
                    <a:pt x="410" y="338"/>
                  </a:lnTo>
                  <a:lnTo>
                    <a:pt x="415" y="326"/>
                  </a:lnTo>
                  <a:lnTo>
                    <a:pt x="415" y="320"/>
                  </a:lnTo>
                  <a:lnTo>
                    <a:pt x="415" y="308"/>
                  </a:lnTo>
                  <a:lnTo>
                    <a:pt x="415" y="298"/>
                  </a:lnTo>
                  <a:lnTo>
                    <a:pt x="422" y="285"/>
                  </a:lnTo>
                  <a:lnTo>
                    <a:pt x="422" y="279"/>
                  </a:lnTo>
                  <a:lnTo>
                    <a:pt x="415" y="257"/>
                  </a:lnTo>
                  <a:lnTo>
                    <a:pt x="415" y="239"/>
                  </a:lnTo>
                  <a:lnTo>
                    <a:pt x="410" y="216"/>
                  </a:lnTo>
                  <a:lnTo>
                    <a:pt x="404" y="198"/>
                  </a:lnTo>
                  <a:lnTo>
                    <a:pt x="399" y="187"/>
                  </a:lnTo>
                  <a:lnTo>
                    <a:pt x="388" y="169"/>
                  </a:lnTo>
                  <a:lnTo>
                    <a:pt x="382" y="158"/>
                  </a:lnTo>
                  <a:lnTo>
                    <a:pt x="369" y="146"/>
                  </a:lnTo>
                  <a:lnTo>
                    <a:pt x="358" y="140"/>
                  </a:lnTo>
                  <a:lnTo>
                    <a:pt x="347" y="128"/>
                  </a:lnTo>
                  <a:lnTo>
                    <a:pt x="336" y="123"/>
                  </a:lnTo>
                  <a:lnTo>
                    <a:pt x="323" y="111"/>
                  </a:lnTo>
                  <a:lnTo>
                    <a:pt x="312" y="106"/>
                  </a:lnTo>
                  <a:lnTo>
                    <a:pt x="301" y="100"/>
                  </a:lnTo>
                  <a:lnTo>
                    <a:pt x="284" y="100"/>
                  </a:lnTo>
                  <a:lnTo>
                    <a:pt x="271" y="93"/>
                  </a:lnTo>
                  <a:lnTo>
                    <a:pt x="209" y="77"/>
                  </a:lnTo>
                  <a:lnTo>
                    <a:pt x="151" y="53"/>
                  </a:lnTo>
                  <a:lnTo>
                    <a:pt x="87" y="36"/>
                  </a:lnTo>
                  <a:lnTo>
                    <a:pt x="30" y="12"/>
                  </a:lnTo>
                  <a:lnTo>
                    <a:pt x="0" y="0"/>
                  </a:lnTo>
                  <a:lnTo>
                    <a:pt x="13" y="12"/>
                  </a:lnTo>
                  <a:lnTo>
                    <a:pt x="19" y="30"/>
                  </a:lnTo>
                  <a:lnTo>
                    <a:pt x="24" y="41"/>
                  </a:lnTo>
                  <a:lnTo>
                    <a:pt x="30" y="58"/>
                  </a:lnTo>
                  <a:lnTo>
                    <a:pt x="30" y="77"/>
                  </a:lnTo>
                  <a:lnTo>
                    <a:pt x="36" y="87"/>
                  </a:lnTo>
                  <a:lnTo>
                    <a:pt x="41" y="106"/>
                  </a:lnTo>
                  <a:lnTo>
                    <a:pt x="41" y="123"/>
                  </a:lnTo>
                  <a:lnTo>
                    <a:pt x="41" y="308"/>
                  </a:lnTo>
                  <a:lnTo>
                    <a:pt x="41" y="494"/>
                  </a:lnTo>
                  <a:lnTo>
                    <a:pt x="41" y="506"/>
                  </a:lnTo>
                  <a:lnTo>
                    <a:pt x="41" y="529"/>
                  </a:lnTo>
                  <a:lnTo>
                    <a:pt x="36" y="546"/>
                  </a:lnTo>
                  <a:lnTo>
                    <a:pt x="30" y="565"/>
                  </a:lnTo>
                  <a:lnTo>
                    <a:pt x="30" y="575"/>
                  </a:lnTo>
                  <a:lnTo>
                    <a:pt x="24" y="587"/>
                  </a:lnTo>
                  <a:lnTo>
                    <a:pt x="19" y="593"/>
                  </a:lnTo>
                  <a:lnTo>
                    <a:pt x="13" y="599"/>
                  </a:lnTo>
                  <a:lnTo>
                    <a:pt x="6" y="605"/>
                  </a:lnTo>
                  <a:lnTo>
                    <a:pt x="59" y="627"/>
                  </a:lnTo>
                  <a:lnTo>
                    <a:pt x="117" y="646"/>
                  </a:lnTo>
                  <a:lnTo>
                    <a:pt x="168" y="662"/>
                  </a:lnTo>
                  <a:lnTo>
                    <a:pt x="220" y="681"/>
                  </a:lnTo>
                  <a:close/>
                </a:path>
              </a:pathLst>
            </a:custGeom>
            <a:noFill/>
            <a:ln w="3175">
              <a:solidFill>
                <a:srgbClr val="000000"/>
              </a:solidFill>
              <a:round/>
              <a:headEnd/>
              <a:tailEnd/>
            </a:ln>
          </p:spPr>
          <p:txBody>
            <a:bodyPr/>
            <a:lstStyle/>
            <a:p>
              <a:endParaRPr lang="en-US"/>
            </a:p>
          </p:txBody>
        </p:sp>
        <p:sp>
          <p:nvSpPr>
            <p:cNvPr id="144" name="Line 220"/>
            <p:cNvSpPr>
              <a:spLocks noChangeShapeType="1"/>
            </p:cNvSpPr>
            <p:nvPr/>
          </p:nvSpPr>
          <p:spPr bwMode="auto">
            <a:xfrm>
              <a:off x="4661" y="2101"/>
              <a:ext cx="1" cy="1146"/>
            </a:xfrm>
            <a:prstGeom prst="line">
              <a:avLst/>
            </a:prstGeom>
            <a:noFill/>
            <a:ln w="3175">
              <a:solidFill>
                <a:srgbClr val="000000"/>
              </a:solidFill>
              <a:round/>
              <a:headEnd/>
              <a:tailEnd/>
            </a:ln>
          </p:spPr>
          <p:txBody>
            <a:bodyPr/>
            <a:lstStyle/>
            <a:p>
              <a:endParaRPr lang="en-GB"/>
            </a:p>
          </p:txBody>
        </p:sp>
        <p:sp>
          <p:nvSpPr>
            <p:cNvPr id="145" name="Line 221"/>
            <p:cNvSpPr>
              <a:spLocks noChangeShapeType="1"/>
            </p:cNvSpPr>
            <p:nvPr/>
          </p:nvSpPr>
          <p:spPr bwMode="auto">
            <a:xfrm>
              <a:off x="5589" y="2101"/>
              <a:ext cx="1" cy="1146"/>
            </a:xfrm>
            <a:prstGeom prst="line">
              <a:avLst/>
            </a:prstGeom>
            <a:noFill/>
            <a:ln w="3175">
              <a:solidFill>
                <a:srgbClr val="000000"/>
              </a:solidFill>
              <a:round/>
              <a:headEnd/>
              <a:tailEnd/>
            </a:ln>
          </p:spPr>
          <p:txBody>
            <a:bodyPr/>
            <a:lstStyle/>
            <a:p>
              <a:endParaRPr lang="en-GB"/>
            </a:p>
          </p:txBody>
        </p:sp>
        <p:sp>
          <p:nvSpPr>
            <p:cNvPr id="146" name="Freeform 222"/>
            <p:cNvSpPr>
              <a:spLocks/>
            </p:cNvSpPr>
            <p:nvPr/>
          </p:nvSpPr>
          <p:spPr bwMode="auto">
            <a:xfrm>
              <a:off x="5108" y="2422"/>
              <a:ext cx="52" cy="89"/>
            </a:xfrm>
            <a:custGeom>
              <a:avLst/>
              <a:gdLst>
                <a:gd name="T0" fmla="*/ 3 w 155"/>
                <a:gd name="T1" fmla="*/ 0 h 267"/>
                <a:gd name="T2" fmla="*/ 3 w 155"/>
                <a:gd name="T3" fmla="*/ 3 h 267"/>
                <a:gd name="T4" fmla="*/ 4 w 155"/>
                <a:gd name="T5" fmla="*/ 5 h 267"/>
                <a:gd name="T6" fmla="*/ 5 w 155"/>
                <a:gd name="T7" fmla="*/ 8 h 267"/>
                <a:gd name="T8" fmla="*/ 6 w 155"/>
                <a:gd name="T9" fmla="*/ 10 h 267"/>
                <a:gd name="T10" fmla="*/ 3 w 155"/>
                <a:gd name="T11" fmla="*/ 10 h 267"/>
                <a:gd name="T12" fmla="*/ 0 w 155"/>
                <a:gd name="T13" fmla="*/ 10 h 267"/>
                <a:gd name="T14" fmla="*/ 1 w 155"/>
                <a:gd name="T15" fmla="*/ 8 h 267"/>
                <a:gd name="T16" fmla="*/ 1 w 155"/>
                <a:gd name="T17" fmla="*/ 5 h 267"/>
                <a:gd name="T18" fmla="*/ 2 w 155"/>
                <a:gd name="T19" fmla="*/ 3 h 267"/>
                <a:gd name="T20" fmla="*/ 3 w 155"/>
                <a:gd name="T21" fmla="*/ 0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267"/>
                <a:gd name="T35" fmla="*/ 155 w 155"/>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267">
                  <a:moveTo>
                    <a:pt x="74" y="0"/>
                  </a:moveTo>
                  <a:lnTo>
                    <a:pt x="92" y="71"/>
                  </a:lnTo>
                  <a:lnTo>
                    <a:pt x="115" y="133"/>
                  </a:lnTo>
                  <a:lnTo>
                    <a:pt x="132" y="204"/>
                  </a:lnTo>
                  <a:lnTo>
                    <a:pt x="155" y="267"/>
                  </a:lnTo>
                  <a:lnTo>
                    <a:pt x="74" y="267"/>
                  </a:lnTo>
                  <a:lnTo>
                    <a:pt x="0" y="267"/>
                  </a:lnTo>
                  <a:lnTo>
                    <a:pt x="17" y="204"/>
                  </a:lnTo>
                  <a:lnTo>
                    <a:pt x="33" y="133"/>
                  </a:lnTo>
                  <a:lnTo>
                    <a:pt x="52" y="71"/>
                  </a:lnTo>
                  <a:lnTo>
                    <a:pt x="74" y="0"/>
                  </a:lnTo>
                  <a:close/>
                </a:path>
              </a:pathLst>
            </a:custGeom>
            <a:solidFill>
              <a:srgbClr val="000065"/>
            </a:solidFill>
            <a:ln w="9525">
              <a:noFill/>
              <a:round/>
              <a:headEnd/>
              <a:tailEnd/>
            </a:ln>
          </p:spPr>
          <p:txBody>
            <a:bodyPr/>
            <a:lstStyle/>
            <a:p>
              <a:endParaRPr lang="en-US"/>
            </a:p>
          </p:txBody>
        </p:sp>
        <p:sp>
          <p:nvSpPr>
            <p:cNvPr id="147" name="Freeform 223"/>
            <p:cNvSpPr>
              <a:spLocks/>
            </p:cNvSpPr>
            <p:nvPr/>
          </p:nvSpPr>
          <p:spPr bwMode="auto">
            <a:xfrm>
              <a:off x="5108" y="2422"/>
              <a:ext cx="52" cy="89"/>
            </a:xfrm>
            <a:custGeom>
              <a:avLst/>
              <a:gdLst>
                <a:gd name="T0" fmla="*/ 3 w 155"/>
                <a:gd name="T1" fmla="*/ 0 h 267"/>
                <a:gd name="T2" fmla="*/ 3 w 155"/>
                <a:gd name="T3" fmla="*/ 3 h 267"/>
                <a:gd name="T4" fmla="*/ 4 w 155"/>
                <a:gd name="T5" fmla="*/ 5 h 267"/>
                <a:gd name="T6" fmla="*/ 5 w 155"/>
                <a:gd name="T7" fmla="*/ 8 h 267"/>
                <a:gd name="T8" fmla="*/ 6 w 155"/>
                <a:gd name="T9" fmla="*/ 10 h 267"/>
                <a:gd name="T10" fmla="*/ 3 w 155"/>
                <a:gd name="T11" fmla="*/ 10 h 267"/>
                <a:gd name="T12" fmla="*/ 0 w 155"/>
                <a:gd name="T13" fmla="*/ 10 h 267"/>
                <a:gd name="T14" fmla="*/ 1 w 155"/>
                <a:gd name="T15" fmla="*/ 8 h 267"/>
                <a:gd name="T16" fmla="*/ 1 w 155"/>
                <a:gd name="T17" fmla="*/ 5 h 267"/>
                <a:gd name="T18" fmla="*/ 2 w 155"/>
                <a:gd name="T19" fmla="*/ 3 h 267"/>
                <a:gd name="T20" fmla="*/ 3 w 155"/>
                <a:gd name="T21" fmla="*/ 0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267"/>
                <a:gd name="T35" fmla="*/ 155 w 155"/>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267">
                  <a:moveTo>
                    <a:pt x="74" y="0"/>
                  </a:moveTo>
                  <a:lnTo>
                    <a:pt x="92" y="71"/>
                  </a:lnTo>
                  <a:lnTo>
                    <a:pt x="115" y="133"/>
                  </a:lnTo>
                  <a:lnTo>
                    <a:pt x="132" y="204"/>
                  </a:lnTo>
                  <a:lnTo>
                    <a:pt x="155" y="267"/>
                  </a:lnTo>
                  <a:lnTo>
                    <a:pt x="74" y="267"/>
                  </a:lnTo>
                  <a:lnTo>
                    <a:pt x="0" y="267"/>
                  </a:lnTo>
                  <a:lnTo>
                    <a:pt x="17" y="204"/>
                  </a:lnTo>
                  <a:lnTo>
                    <a:pt x="33" y="133"/>
                  </a:lnTo>
                  <a:lnTo>
                    <a:pt x="52" y="71"/>
                  </a:lnTo>
                  <a:lnTo>
                    <a:pt x="74" y="0"/>
                  </a:lnTo>
                  <a:close/>
                </a:path>
              </a:pathLst>
            </a:custGeom>
            <a:noFill/>
            <a:ln w="3175">
              <a:solidFill>
                <a:srgbClr val="000000"/>
              </a:solidFill>
              <a:round/>
              <a:headEnd/>
              <a:tailEnd/>
            </a:ln>
          </p:spPr>
          <p:txBody>
            <a:bodyPr/>
            <a:lstStyle/>
            <a:p>
              <a:endParaRPr lang="en-US"/>
            </a:p>
          </p:txBody>
        </p:sp>
        <p:sp>
          <p:nvSpPr>
            <p:cNvPr id="148" name="Freeform 224"/>
            <p:cNvSpPr>
              <a:spLocks/>
            </p:cNvSpPr>
            <p:nvPr/>
          </p:nvSpPr>
          <p:spPr bwMode="auto">
            <a:xfrm>
              <a:off x="4774" y="2453"/>
              <a:ext cx="69" cy="64"/>
            </a:xfrm>
            <a:custGeom>
              <a:avLst/>
              <a:gdLst>
                <a:gd name="T0" fmla="*/ 5 w 208"/>
                <a:gd name="T1" fmla="*/ 1 h 192"/>
                <a:gd name="T2" fmla="*/ 5 w 208"/>
                <a:gd name="T3" fmla="*/ 2 h 192"/>
                <a:gd name="T4" fmla="*/ 6 w 208"/>
                <a:gd name="T5" fmla="*/ 2 h 192"/>
                <a:gd name="T6" fmla="*/ 6 w 208"/>
                <a:gd name="T7" fmla="*/ 2 h 192"/>
                <a:gd name="T8" fmla="*/ 6 w 208"/>
                <a:gd name="T9" fmla="*/ 2 h 192"/>
                <a:gd name="T10" fmla="*/ 6 w 208"/>
                <a:gd name="T11" fmla="*/ 2 h 192"/>
                <a:gd name="T12" fmla="*/ 6 w 208"/>
                <a:gd name="T13" fmla="*/ 2 h 192"/>
                <a:gd name="T14" fmla="*/ 7 w 208"/>
                <a:gd name="T15" fmla="*/ 3 h 192"/>
                <a:gd name="T16" fmla="*/ 7 w 208"/>
                <a:gd name="T17" fmla="*/ 3 h 192"/>
                <a:gd name="T18" fmla="*/ 7 w 208"/>
                <a:gd name="T19" fmla="*/ 3 h 192"/>
                <a:gd name="T20" fmla="*/ 7 w 208"/>
                <a:gd name="T21" fmla="*/ 3 h 192"/>
                <a:gd name="T22" fmla="*/ 7 w 208"/>
                <a:gd name="T23" fmla="*/ 3 h 192"/>
                <a:gd name="T24" fmla="*/ 7 w 208"/>
                <a:gd name="T25" fmla="*/ 4 h 192"/>
                <a:gd name="T26" fmla="*/ 7 w 208"/>
                <a:gd name="T27" fmla="*/ 4 h 192"/>
                <a:gd name="T28" fmla="*/ 8 w 208"/>
                <a:gd name="T29" fmla="*/ 4 h 192"/>
                <a:gd name="T30" fmla="*/ 8 w 208"/>
                <a:gd name="T31" fmla="*/ 5 h 192"/>
                <a:gd name="T32" fmla="*/ 8 w 208"/>
                <a:gd name="T33" fmla="*/ 5 h 192"/>
                <a:gd name="T34" fmla="*/ 8 w 208"/>
                <a:gd name="T35" fmla="*/ 5 h 192"/>
                <a:gd name="T36" fmla="*/ 8 w 208"/>
                <a:gd name="T37" fmla="*/ 6 h 192"/>
                <a:gd name="T38" fmla="*/ 7 w 208"/>
                <a:gd name="T39" fmla="*/ 6 h 192"/>
                <a:gd name="T40" fmla="*/ 7 w 208"/>
                <a:gd name="T41" fmla="*/ 6 h 192"/>
                <a:gd name="T42" fmla="*/ 7 w 208"/>
                <a:gd name="T43" fmla="*/ 6 h 192"/>
                <a:gd name="T44" fmla="*/ 7 w 208"/>
                <a:gd name="T45" fmla="*/ 7 h 192"/>
                <a:gd name="T46" fmla="*/ 7 w 208"/>
                <a:gd name="T47" fmla="*/ 7 h 192"/>
                <a:gd name="T48" fmla="*/ 7 w 208"/>
                <a:gd name="T49" fmla="*/ 7 h 192"/>
                <a:gd name="T50" fmla="*/ 7 w 208"/>
                <a:gd name="T51" fmla="*/ 7 h 192"/>
                <a:gd name="T52" fmla="*/ 6 w 208"/>
                <a:gd name="T53" fmla="*/ 7 h 192"/>
                <a:gd name="T54" fmla="*/ 6 w 208"/>
                <a:gd name="T55" fmla="*/ 7 h 192"/>
                <a:gd name="T56" fmla="*/ 6 w 208"/>
                <a:gd name="T57" fmla="*/ 7 h 192"/>
                <a:gd name="T58" fmla="*/ 6 w 208"/>
                <a:gd name="T59" fmla="*/ 7 h 192"/>
                <a:gd name="T60" fmla="*/ 5 w 208"/>
                <a:gd name="T61" fmla="*/ 7 h 192"/>
                <a:gd name="T62" fmla="*/ 5 w 208"/>
                <a:gd name="T63" fmla="*/ 7 h 192"/>
                <a:gd name="T64" fmla="*/ 5 w 208"/>
                <a:gd name="T65" fmla="*/ 7 h 192"/>
                <a:gd name="T66" fmla="*/ 4 w 208"/>
                <a:gd name="T67" fmla="*/ 7 h 192"/>
                <a:gd name="T68" fmla="*/ 2 w 208"/>
                <a:gd name="T69" fmla="*/ 6 h 192"/>
                <a:gd name="T70" fmla="*/ 1 w 208"/>
                <a:gd name="T71" fmla="*/ 6 h 192"/>
                <a:gd name="T72" fmla="*/ 0 w 208"/>
                <a:gd name="T73" fmla="*/ 5 h 192"/>
                <a:gd name="T74" fmla="*/ 0 w 208"/>
                <a:gd name="T75" fmla="*/ 0 h 192"/>
                <a:gd name="T76" fmla="*/ 1 w 208"/>
                <a:gd name="T77" fmla="*/ 0 h 192"/>
                <a:gd name="T78" fmla="*/ 3 w 208"/>
                <a:gd name="T79" fmla="*/ 1 h 192"/>
                <a:gd name="T80" fmla="*/ 4 w 208"/>
                <a:gd name="T81" fmla="*/ 1 h 192"/>
                <a:gd name="T82" fmla="*/ 5 w 208"/>
                <a:gd name="T83" fmla="*/ 1 h 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
                <a:gd name="T127" fmla="*/ 0 h 192"/>
                <a:gd name="T128" fmla="*/ 208 w 208"/>
                <a:gd name="T129" fmla="*/ 192 h 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 h="192">
                  <a:moveTo>
                    <a:pt x="132" y="40"/>
                  </a:moveTo>
                  <a:lnTo>
                    <a:pt x="145" y="46"/>
                  </a:lnTo>
                  <a:lnTo>
                    <a:pt x="151" y="46"/>
                  </a:lnTo>
                  <a:lnTo>
                    <a:pt x="156" y="53"/>
                  </a:lnTo>
                  <a:lnTo>
                    <a:pt x="162" y="53"/>
                  </a:lnTo>
                  <a:lnTo>
                    <a:pt x="168" y="59"/>
                  </a:lnTo>
                  <a:lnTo>
                    <a:pt x="173" y="64"/>
                  </a:lnTo>
                  <a:lnTo>
                    <a:pt x="178" y="70"/>
                  </a:lnTo>
                  <a:lnTo>
                    <a:pt x="184" y="70"/>
                  </a:lnTo>
                  <a:lnTo>
                    <a:pt x="191" y="76"/>
                  </a:lnTo>
                  <a:lnTo>
                    <a:pt x="191" y="88"/>
                  </a:lnTo>
                  <a:lnTo>
                    <a:pt x="197" y="93"/>
                  </a:lnTo>
                  <a:lnTo>
                    <a:pt x="202" y="99"/>
                  </a:lnTo>
                  <a:lnTo>
                    <a:pt x="202" y="105"/>
                  </a:lnTo>
                  <a:lnTo>
                    <a:pt x="208" y="117"/>
                  </a:lnTo>
                  <a:lnTo>
                    <a:pt x="208" y="122"/>
                  </a:lnTo>
                  <a:lnTo>
                    <a:pt x="208" y="134"/>
                  </a:lnTo>
                  <a:lnTo>
                    <a:pt x="208" y="145"/>
                  </a:lnTo>
                  <a:lnTo>
                    <a:pt x="208" y="157"/>
                  </a:lnTo>
                  <a:lnTo>
                    <a:pt x="202" y="164"/>
                  </a:lnTo>
                  <a:lnTo>
                    <a:pt x="202" y="169"/>
                  </a:lnTo>
                  <a:lnTo>
                    <a:pt x="202" y="174"/>
                  </a:lnTo>
                  <a:lnTo>
                    <a:pt x="197" y="180"/>
                  </a:lnTo>
                  <a:lnTo>
                    <a:pt x="191" y="186"/>
                  </a:lnTo>
                  <a:lnTo>
                    <a:pt x="184" y="186"/>
                  </a:lnTo>
                  <a:lnTo>
                    <a:pt x="178" y="192"/>
                  </a:lnTo>
                  <a:lnTo>
                    <a:pt x="173" y="192"/>
                  </a:lnTo>
                  <a:lnTo>
                    <a:pt x="168" y="192"/>
                  </a:lnTo>
                  <a:lnTo>
                    <a:pt x="162" y="192"/>
                  </a:lnTo>
                  <a:lnTo>
                    <a:pt x="156" y="192"/>
                  </a:lnTo>
                  <a:lnTo>
                    <a:pt x="145" y="192"/>
                  </a:lnTo>
                  <a:lnTo>
                    <a:pt x="138" y="192"/>
                  </a:lnTo>
                  <a:lnTo>
                    <a:pt x="132" y="186"/>
                  </a:lnTo>
                  <a:lnTo>
                    <a:pt x="99" y="180"/>
                  </a:lnTo>
                  <a:lnTo>
                    <a:pt x="64" y="169"/>
                  </a:lnTo>
                  <a:lnTo>
                    <a:pt x="35" y="157"/>
                  </a:lnTo>
                  <a:lnTo>
                    <a:pt x="0" y="145"/>
                  </a:lnTo>
                  <a:lnTo>
                    <a:pt x="0" y="0"/>
                  </a:lnTo>
                  <a:lnTo>
                    <a:pt x="35" y="12"/>
                  </a:lnTo>
                  <a:lnTo>
                    <a:pt x="70" y="24"/>
                  </a:lnTo>
                  <a:lnTo>
                    <a:pt x="99" y="35"/>
                  </a:lnTo>
                  <a:lnTo>
                    <a:pt x="132" y="40"/>
                  </a:lnTo>
                  <a:close/>
                </a:path>
              </a:pathLst>
            </a:custGeom>
            <a:solidFill>
              <a:srgbClr val="000065"/>
            </a:solidFill>
            <a:ln w="9525">
              <a:noFill/>
              <a:round/>
              <a:headEnd/>
              <a:tailEnd/>
            </a:ln>
          </p:spPr>
          <p:txBody>
            <a:bodyPr/>
            <a:lstStyle/>
            <a:p>
              <a:endParaRPr lang="en-US"/>
            </a:p>
          </p:txBody>
        </p:sp>
        <p:sp>
          <p:nvSpPr>
            <p:cNvPr id="149" name="Freeform 225"/>
            <p:cNvSpPr>
              <a:spLocks/>
            </p:cNvSpPr>
            <p:nvPr/>
          </p:nvSpPr>
          <p:spPr bwMode="auto">
            <a:xfrm>
              <a:off x="4774" y="2453"/>
              <a:ext cx="69" cy="64"/>
            </a:xfrm>
            <a:custGeom>
              <a:avLst/>
              <a:gdLst>
                <a:gd name="T0" fmla="*/ 5 w 208"/>
                <a:gd name="T1" fmla="*/ 1 h 192"/>
                <a:gd name="T2" fmla="*/ 5 w 208"/>
                <a:gd name="T3" fmla="*/ 2 h 192"/>
                <a:gd name="T4" fmla="*/ 6 w 208"/>
                <a:gd name="T5" fmla="*/ 2 h 192"/>
                <a:gd name="T6" fmla="*/ 6 w 208"/>
                <a:gd name="T7" fmla="*/ 2 h 192"/>
                <a:gd name="T8" fmla="*/ 6 w 208"/>
                <a:gd name="T9" fmla="*/ 2 h 192"/>
                <a:gd name="T10" fmla="*/ 6 w 208"/>
                <a:gd name="T11" fmla="*/ 2 h 192"/>
                <a:gd name="T12" fmla="*/ 6 w 208"/>
                <a:gd name="T13" fmla="*/ 2 h 192"/>
                <a:gd name="T14" fmla="*/ 7 w 208"/>
                <a:gd name="T15" fmla="*/ 3 h 192"/>
                <a:gd name="T16" fmla="*/ 7 w 208"/>
                <a:gd name="T17" fmla="*/ 3 h 192"/>
                <a:gd name="T18" fmla="*/ 7 w 208"/>
                <a:gd name="T19" fmla="*/ 3 h 192"/>
                <a:gd name="T20" fmla="*/ 7 w 208"/>
                <a:gd name="T21" fmla="*/ 3 h 192"/>
                <a:gd name="T22" fmla="*/ 7 w 208"/>
                <a:gd name="T23" fmla="*/ 3 h 192"/>
                <a:gd name="T24" fmla="*/ 7 w 208"/>
                <a:gd name="T25" fmla="*/ 4 h 192"/>
                <a:gd name="T26" fmla="*/ 7 w 208"/>
                <a:gd name="T27" fmla="*/ 4 h 192"/>
                <a:gd name="T28" fmla="*/ 8 w 208"/>
                <a:gd name="T29" fmla="*/ 4 h 192"/>
                <a:gd name="T30" fmla="*/ 8 w 208"/>
                <a:gd name="T31" fmla="*/ 5 h 192"/>
                <a:gd name="T32" fmla="*/ 8 w 208"/>
                <a:gd name="T33" fmla="*/ 5 h 192"/>
                <a:gd name="T34" fmla="*/ 8 w 208"/>
                <a:gd name="T35" fmla="*/ 5 h 192"/>
                <a:gd name="T36" fmla="*/ 8 w 208"/>
                <a:gd name="T37" fmla="*/ 6 h 192"/>
                <a:gd name="T38" fmla="*/ 7 w 208"/>
                <a:gd name="T39" fmla="*/ 6 h 192"/>
                <a:gd name="T40" fmla="*/ 7 w 208"/>
                <a:gd name="T41" fmla="*/ 6 h 192"/>
                <a:gd name="T42" fmla="*/ 7 w 208"/>
                <a:gd name="T43" fmla="*/ 6 h 192"/>
                <a:gd name="T44" fmla="*/ 7 w 208"/>
                <a:gd name="T45" fmla="*/ 7 h 192"/>
                <a:gd name="T46" fmla="*/ 7 w 208"/>
                <a:gd name="T47" fmla="*/ 7 h 192"/>
                <a:gd name="T48" fmla="*/ 7 w 208"/>
                <a:gd name="T49" fmla="*/ 7 h 192"/>
                <a:gd name="T50" fmla="*/ 7 w 208"/>
                <a:gd name="T51" fmla="*/ 7 h 192"/>
                <a:gd name="T52" fmla="*/ 6 w 208"/>
                <a:gd name="T53" fmla="*/ 7 h 192"/>
                <a:gd name="T54" fmla="*/ 6 w 208"/>
                <a:gd name="T55" fmla="*/ 7 h 192"/>
                <a:gd name="T56" fmla="*/ 6 w 208"/>
                <a:gd name="T57" fmla="*/ 7 h 192"/>
                <a:gd name="T58" fmla="*/ 6 w 208"/>
                <a:gd name="T59" fmla="*/ 7 h 192"/>
                <a:gd name="T60" fmla="*/ 5 w 208"/>
                <a:gd name="T61" fmla="*/ 7 h 192"/>
                <a:gd name="T62" fmla="*/ 5 w 208"/>
                <a:gd name="T63" fmla="*/ 7 h 192"/>
                <a:gd name="T64" fmla="*/ 5 w 208"/>
                <a:gd name="T65" fmla="*/ 7 h 192"/>
                <a:gd name="T66" fmla="*/ 4 w 208"/>
                <a:gd name="T67" fmla="*/ 7 h 192"/>
                <a:gd name="T68" fmla="*/ 2 w 208"/>
                <a:gd name="T69" fmla="*/ 6 h 192"/>
                <a:gd name="T70" fmla="*/ 1 w 208"/>
                <a:gd name="T71" fmla="*/ 6 h 192"/>
                <a:gd name="T72" fmla="*/ 0 w 208"/>
                <a:gd name="T73" fmla="*/ 5 h 192"/>
                <a:gd name="T74" fmla="*/ 0 w 208"/>
                <a:gd name="T75" fmla="*/ 0 h 192"/>
                <a:gd name="T76" fmla="*/ 1 w 208"/>
                <a:gd name="T77" fmla="*/ 0 h 192"/>
                <a:gd name="T78" fmla="*/ 3 w 208"/>
                <a:gd name="T79" fmla="*/ 1 h 192"/>
                <a:gd name="T80" fmla="*/ 4 w 208"/>
                <a:gd name="T81" fmla="*/ 1 h 192"/>
                <a:gd name="T82" fmla="*/ 5 w 208"/>
                <a:gd name="T83" fmla="*/ 1 h 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
                <a:gd name="T127" fmla="*/ 0 h 192"/>
                <a:gd name="T128" fmla="*/ 208 w 208"/>
                <a:gd name="T129" fmla="*/ 192 h 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 h="192">
                  <a:moveTo>
                    <a:pt x="132" y="40"/>
                  </a:moveTo>
                  <a:lnTo>
                    <a:pt x="145" y="46"/>
                  </a:lnTo>
                  <a:lnTo>
                    <a:pt x="151" y="46"/>
                  </a:lnTo>
                  <a:lnTo>
                    <a:pt x="156" y="53"/>
                  </a:lnTo>
                  <a:lnTo>
                    <a:pt x="162" y="53"/>
                  </a:lnTo>
                  <a:lnTo>
                    <a:pt x="168" y="59"/>
                  </a:lnTo>
                  <a:lnTo>
                    <a:pt x="173" y="64"/>
                  </a:lnTo>
                  <a:lnTo>
                    <a:pt x="178" y="70"/>
                  </a:lnTo>
                  <a:lnTo>
                    <a:pt x="184" y="70"/>
                  </a:lnTo>
                  <a:lnTo>
                    <a:pt x="191" y="76"/>
                  </a:lnTo>
                  <a:lnTo>
                    <a:pt x="191" y="88"/>
                  </a:lnTo>
                  <a:lnTo>
                    <a:pt x="197" y="93"/>
                  </a:lnTo>
                  <a:lnTo>
                    <a:pt x="202" y="99"/>
                  </a:lnTo>
                  <a:lnTo>
                    <a:pt x="202" y="105"/>
                  </a:lnTo>
                  <a:lnTo>
                    <a:pt x="208" y="117"/>
                  </a:lnTo>
                  <a:lnTo>
                    <a:pt x="208" y="122"/>
                  </a:lnTo>
                  <a:lnTo>
                    <a:pt x="208" y="134"/>
                  </a:lnTo>
                  <a:lnTo>
                    <a:pt x="208" y="145"/>
                  </a:lnTo>
                  <a:lnTo>
                    <a:pt x="208" y="157"/>
                  </a:lnTo>
                  <a:lnTo>
                    <a:pt x="202" y="164"/>
                  </a:lnTo>
                  <a:lnTo>
                    <a:pt x="202" y="169"/>
                  </a:lnTo>
                  <a:lnTo>
                    <a:pt x="202" y="174"/>
                  </a:lnTo>
                  <a:lnTo>
                    <a:pt x="197" y="180"/>
                  </a:lnTo>
                  <a:lnTo>
                    <a:pt x="191" y="186"/>
                  </a:lnTo>
                  <a:lnTo>
                    <a:pt x="184" y="186"/>
                  </a:lnTo>
                  <a:lnTo>
                    <a:pt x="178" y="192"/>
                  </a:lnTo>
                  <a:lnTo>
                    <a:pt x="173" y="192"/>
                  </a:lnTo>
                  <a:lnTo>
                    <a:pt x="168" y="192"/>
                  </a:lnTo>
                  <a:lnTo>
                    <a:pt x="162" y="192"/>
                  </a:lnTo>
                  <a:lnTo>
                    <a:pt x="156" y="192"/>
                  </a:lnTo>
                  <a:lnTo>
                    <a:pt x="145" y="192"/>
                  </a:lnTo>
                  <a:lnTo>
                    <a:pt x="138" y="192"/>
                  </a:lnTo>
                  <a:lnTo>
                    <a:pt x="132" y="186"/>
                  </a:lnTo>
                  <a:lnTo>
                    <a:pt x="99" y="180"/>
                  </a:lnTo>
                  <a:lnTo>
                    <a:pt x="64" y="169"/>
                  </a:lnTo>
                  <a:lnTo>
                    <a:pt x="35" y="157"/>
                  </a:lnTo>
                  <a:lnTo>
                    <a:pt x="0" y="145"/>
                  </a:lnTo>
                  <a:lnTo>
                    <a:pt x="0" y="0"/>
                  </a:lnTo>
                  <a:lnTo>
                    <a:pt x="35" y="12"/>
                  </a:lnTo>
                  <a:lnTo>
                    <a:pt x="70" y="24"/>
                  </a:lnTo>
                  <a:lnTo>
                    <a:pt x="99" y="35"/>
                  </a:lnTo>
                  <a:lnTo>
                    <a:pt x="132" y="40"/>
                  </a:lnTo>
                  <a:close/>
                </a:path>
              </a:pathLst>
            </a:custGeom>
            <a:noFill/>
            <a:ln w="3175">
              <a:solidFill>
                <a:srgbClr val="000000"/>
              </a:solidFill>
              <a:round/>
              <a:headEnd/>
              <a:tailEnd/>
            </a:ln>
          </p:spPr>
          <p:txBody>
            <a:bodyPr/>
            <a:lstStyle/>
            <a:p>
              <a:endParaRPr lang="en-US"/>
            </a:p>
          </p:txBody>
        </p:sp>
        <p:sp>
          <p:nvSpPr>
            <p:cNvPr id="150" name="Freeform 226"/>
            <p:cNvSpPr>
              <a:spLocks/>
            </p:cNvSpPr>
            <p:nvPr/>
          </p:nvSpPr>
          <p:spPr bwMode="auto">
            <a:xfrm>
              <a:off x="4774" y="2374"/>
              <a:ext cx="59" cy="56"/>
            </a:xfrm>
            <a:custGeom>
              <a:avLst/>
              <a:gdLst>
                <a:gd name="T0" fmla="*/ 0 w 178"/>
                <a:gd name="T1" fmla="*/ 5 h 169"/>
                <a:gd name="T2" fmla="*/ 0 w 178"/>
                <a:gd name="T3" fmla="*/ 0 h 169"/>
                <a:gd name="T4" fmla="*/ 2 w 178"/>
                <a:gd name="T5" fmla="*/ 1 h 169"/>
                <a:gd name="T6" fmla="*/ 4 w 178"/>
                <a:gd name="T7" fmla="*/ 1 h 169"/>
                <a:gd name="T8" fmla="*/ 5 w 178"/>
                <a:gd name="T9" fmla="*/ 2 h 169"/>
                <a:gd name="T10" fmla="*/ 5 w 178"/>
                <a:gd name="T11" fmla="*/ 2 h 169"/>
                <a:gd name="T12" fmla="*/ 5 w 178"/>
                <a:gd name="T13" fmla="*/ 2 h 169"/>
                <a:gd name="T14" fmla="*/ 5 w 178"/>
                <a:gd name="T15" fmla="*/ 2 h 169"/>
                <a:gd name="T16" fmla="*/ 5 w 178"/>
                <a:gd name="T17" fmla="*/ 2 h 169"/>
                <a:gd name="T18" fmla="*/ 6 w 178"/>
                <a:gd name="T19" fmla="*/ 2 h 169"/>
                <a:gd name="T20" fmla="*/ 6 w 178"/>
                <a:gd name="T21" fmla="*/ 2 h 169"/>
                <a:gd name="T22" fmla="*/ 6 w 178"/>
                <a:gd name="T23" fmla="*/ 2 h 169"/>
                <a:gd name="T24" fmla="*/ 6 w 178"/>
                <a:gd name="T25" fmla="*/ 2 h 169"/>
                <a:gd name="T26" fmla="*/ 6 w 178"/>
                <a:gd name="T27" fmla="*/ 3 h 169"/>
                <a:gd name="T28" fmla="*/ 6 w 178"/>
                <a:gd name="T29" fmla="*/ 3 h 169"/>
                <a:gd name="T30" fmla="*/ 6 w 178"/>
                <a:gd name="T31" fmla="*/ 3 h 169"/>
                <a:gd name="T32" fmla="*/ 6 w 178"/>
                <a:gd name="T33" fmla="*/ 3 h 169"/>
                <a:gd name="T34" fmla="*/ 7 w 178"/>
                <a:gd name="T35" fmla="*/ 4 h 169"/>
                <a:gd name="T36" fmla="*/ 7 w 178"/>
                <a:gd name="T37" fmla="*/ 4 h 169"/>
                <a:gd name="T38" fmla="*/ 7 w 178"/>
                <a:gd name="T39" fmla="*/ 4 h 169"/>
                <a:gd name="T40" fmla="*/ 7 w 178"/>
                <a:gd name="T41" fmla="*/ 5 h 169"/>
                <a:gd name="T42" fmla="*/ 7 w 178"/>
                <a:gd name="T43" fmla="*/ 5 h 169"/>
                <a:gd name="T44" fmla="*/ 6 w 178"/>
                <a:gd name="T45" fmla="*/ 5 h 169"/>
                <a:gd name="T46" fmla="*/ 6 w 178"/>
                <a:gd name="T47" fmla="*/ 6 h 169"/>
                <a:gd name="T48" fmla="*/ 6 w 178"/>
                <a:gd name="T49" fmla="*/ 6 h 169"/>
                <a:gd name="T50" fmla="*/ 6 w 178"/>
                <a:gd name="T51" fmla="*/ 6 h 169"/>
                <a:gd name="T52" fmla="*/ 6 w 178"/>
                <a:gd name="T53" fmla="*/ 6 h 169"/>
                <a:gd name="T54" fmla="*/ 6 w 178"/>
                <a:gd name="T55" fmla="*/ 6 h 169"/>
                <a:gd name="T56" fmla="*/ 5 w 178"/>
                <a:gd name="T57" fmla="*/ 6 h 169"/>
                <a:gd name="T58" fmla="*/ 5 w 178"/>
                <a:gd name="T59" fmla="*/ 6 h 169"/>
                <a:gd name="T60" fmla="*/ 5 w 178"/>
                <a:gd name="T61" fmla="*/ 6 h 169"/>
                <a:gd name="T62" fmla="*/ 4 w 178"/>
                <a:gd name="T63" fmla="*/ 6 h 169"/>
                <a:gd name="T64" fmla="*/ 4 w 178"/>
                <a:gd name="T65" fmla="*/ 6 h 169"/>
                <a:gd name="T66" fmla="*/ 4 w 178"/>
                <a:gd name="T67" fmla="*/ 6 h 169"/>
                <a:gd name="T68" fmla="*/ 4 w 178"/>
                <a:gd name="T69" fmla="*/ 6 h 169"/>
                <a:gd name="T70" fmla="*/ 3 w 178"/>
                <a:gd name="T71" fmla="*/ 6 h 169"/>
                <a:gd name="T72" fmla="*/ 2 w 178"/>
                <a:gd name="T73" fmla="*/ 5 h 169"/>
                <a:gd name="T74" fmla="*/ 0 w 178"/>
                <a:gd name="T75" fmla="*/ 5 h 1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8"/>
                <a:gd name="T115" fmla="*/ 0 h 169"/>
                <a:gd name="T116" fmla="*/ 178 w 178"/>
                <a:gd name="T117" fmla="*/ 169 h 1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8" h="169">
                  <a:moveTo>
                    <a:pt x="0" y="135"/>
                  </a:moveTo>
                  <a:lnTo>
                    <a:pt x="0" y="0"/>
                  </a:lnTo>
                  <a:lnTo>
                    <a:pt x="58" y="18"/>
                  </a:lnTo>
                  <a:lnTo>
                    <a:pt x="122" y="35"/>
                  </a:lnTo>
                  <a:lnTo>
                    <a:pt x="127" y="41"/>
                  </a:lnTo>
                  <a:lnTo>
                    <a:pt x="132" y="41"/>
                  </a:lnTo>
                  <a:lnTo>
                    <a:pt x="138" y="41"/>
                  </a:lnTo>
                  <a:lnTo>
                    <a:pt x="138" y="47"/>
                  </a:lnTo>
                  <a:lnTo>
                    <a:pt x="145" y="53"/>
                  </a:lnTo>
                  <a:lnTo>
                    <a:pt x="151" y="53"/>
                  </a:lnTo>
                  <a:lnTo>
                    <a:pt x="156" y="58"/>
                  </a:lnTo>
                  <a:lnTo>
                    <a:pt x="162" y="58"/>
                  </a:lnTo>
                  <a:lnTo>
                    <a:pt x="162" y="64"/>
                  </a:lnTo>
                  <a:lnTo>
                    <a:pt x="168" y="70"/>
                  </a:lnTo>
                  <a:lnTo>
                    <a:pt x="168" y="76"/>
                  </a:lnTo>
                  <a:lnTo>
                    <a:pt x="173" y="82"/>
                  </a:lnTo>
                  <a:lnTo>
                    <a:pt x="173" y="94"/>
                  </a:lnTo>
                  <a:lnTo>
                    <a:pt x="178" y="99"/>
                  </a:lnTo>
                  <a:lnTo>
                    <a:pt x="178" y="105"/>
                  </a:lnTo>
                  <a:lnTo>
                    <a:pt x="178" y="116"/>
                  </a:lnTo>
                  <a:lnTo>
                    <a:pt x="178" y="128"/>
                  </a:lnTo>
                  <a:lnTo>
                    <a:pt x="178" y="135"/>
                  </a:lnTo>
                  <a:lnTo>
                    <a:pt x="173" y="145"/>
                  </a:lnTo>
                  <a:lnTo>
                    <a:pt x="168" y="151"/>
                  </a:lnTo>
                  <a:lnTo>
                    <a:pt x="168" y="157"/>
                  </a:lnTo>
                  <a:lnTo>
                    <a:pt x="162" y="157"/>
                  </a:lnTo>
                  <a:lnTo>
                    <a:pt x="156" y="163"/>
                  </a:lnTo>
                  <a:lnTo>
                    <a:pt x="151" y="163"/>
                  </a:lnTo>
                  <a:lnTo>
                    <a:pt x="145" y="169"/>
                  </a:lnTo>
                  <a:lnTo>
                    <a:pt x="138" y="169"/>
                  </a:lnTo>
                  <a:lnTo>
                    <a:pt x="132" y="169"/>
                  </a:lnTo>
                  <a:lnTo>
                    <a:pt x="122" y="169"/>
                  </a:lnTo>
                  <a:lnTo>
                    <a:pt x="116" y="169"/>
                  </a:lnTo>
                  <a:lnTo>
                    <a:pt x="110" y="163"/>
                  </a:lnTo>
                  <a:lnTo>
                    <a:pt x="99" y="163"/>
                  </a:lnTo>
                  <a:lnTo>
                    <a:pt x="92" y="163"/>
                  </a:lnTo>
                  <a:lnTo>
                    <a:pt x="46" y="145"/>
                  </a:lnTo>
                  <a:lnTo>
                    <a:pt x="0" y="135"/>
                  </a:lnTo>
                  <a:close/>
                </a:path>
              </a:pathLst>
            </a:custGeom>
            <a:solidFill>
              <a:srgbClr val="000065"/>
            </a:solidFill>
            <a:ln w="9525">
              <a:noFill/>
              <a:round/>
              <a:headEnd/>
              <a:tailEnd/>
            </a:ln>
          </p:spPr>
          <p:txBody>
            <a:bodyPr/>
            <a:lstStyle/>
            <a:p>
              <a:endParaRPr lang="en-US"/>
            </a:p>
          </p:txBody>
        </p:sp>
        <p:sp>
          <p:nvSpPr>
            <p:cNvPr id="151" name="Freeform 227"/>
            <p:cNvSpPr>
              <a:spLocks/>
            </p:cNvSpPr>
            <p:nvPr/>
          </p:nvSpPr>
          <p:spPr bwMode="auto">
            <a:xfrm>
              <a:off x="4774" y="2374"/>
              <a:ext cx="59" cy="56"/>
            </a:xfrm>
            <a:custGeom>
              <a:avLst/>
              <a:gdLst>
                <a:gd name="T0" fmla="*/ 0 w 178"/>
                <a:gd name="T1" fmla="*/ 5 h 169"/>
                <a:gd name="T2" fmla="*/ 0 w 178"/>
                <a:gd name="T3" fmla="*/ 0 h 169"/>
                <a:gd name="T4" fmla="*/ 2 w 178"/>
                <a:gd name="T5" fmla="*/ 1 h 169"/>
                <a:gd name="T6" fmla="*/ 4 w 178"/>
                <a:gd name="T7" fmla="*/ 1 h 169"/>
                <a:gd name="T8" fmla="*/ 5 w 178"/>
                <a:gd name="T9" fmla="*/ 2 h 169"/>
                <a:gd name="T10" fmla="*/ 5 w 178"/>
                <a:gd name="T11" fmla="*/ 2 h 169"/>
                <a:gd name="T12" fmla="*/ 5 w 178"/>
                <a:gd name="T13" fmla="*/ 2 h 169"/>
                <a:gd name="T14" fmla="*/ 5 w 178"/>
                <a:gd name="T15" fmla="*/ 2 h 169"/>
                <a:gd name="T16" fmla="*/ 5 w 178"/>
                <a:gd name="T17" fmla="*/ 2 h 169"/>
                <a:gd name="T18" fmla="*/ 6 w 178"/>
                <a:gd name="T19" fmla="*/ 2 h 169"/>
                <a:gd name="T20" fmla="*/ 6 w 178"/>
                <a:gd name="T21" fmla="*/ 2 h 169"/>
                <a:gd name="T22" fmla="*/ 6 w 178"/>
                <a:gd name="T23" fmla="*/ 2 h 169"/>
                <a:gd name="T24" fmla="*/ 6 w 178"/>
                <a:gd name="T25" fmla="*/ 2 h 169"/>
                <a:gd name="T26" fmla="*/ 6 w 178"/>
                <a:gd name="T27" fmla="*/ 3 h 169"/>
                <a:gd name="T28" fmla="*/ 6 w 178"/>
                <a:gd name="T29" fmla="*/ 3 h 169"/>
                <a:gd name="T30" fmla="*/ 6 w 178"/>
                <a:gd name="T31" fmla="*/ 3 h 169"/>
                <a:gd name="T32" fmla="*/ 6 w 178"/>
                <a:gd name="T33" fmla="*/ 3 h 169"/>
                <a:gd name="T34" fmla="*/ 7 w 178"/>
                <a:gd name="T35" fmla="*/ 4 h 169"/>
                <a:gd name="T36" fmla="*/ 7 w 178"/>
                <a:gd name="T37" fmla="*/ 4 h 169"/>
                <a:gd name="T38" fmla="*/ 7 w 178"/>
                <a:gd name="T39" fmla="*/ 4 h 169"/>
                <a:gd name="T40" fmla="*/ 7 w 178"/>
                <a:gd name="T41" fmla="*/ 5 h 169"/>
                <a:gd name="T42" fmla="*/ 7 w 178"/>
                <a:gd name="T43" fmla="*/ 5 h 169"/>
                <a:gd name="T44" fmla="*/ 6 w 178"/>
                <a:gd name="T45" fmla="*/ 5 h 169"/>
                <a:gd name="T46" fmla="*/ 6 w 178"/>
                <a:gd name="T47" fmla="*/ 6 h 169"/>
                <a:gd name="T48" fmla="*/ 6 w 178"/>
                <a:gd name="T49" fmla="*/ 6 h 169"/>
                <a:gd name="T50" fmla="*/ 6 w 178"/>
                <a:gd name="T51" fmla="*/ 6 h 169"/>
                <a:gd name="T52" fmla="*/ 6 w 178"/>
                <a:gd name="T53" fmla="*/ 6 h 169"/>
                <a:gd name="T54" fmla="*/ 6 w 178"/>
                <a:gd name="T55" fmla="*/ 6 h 169"/>
                <a:gd name="T56" fmla="*/ 5 w 178"/>
                <a:gd name="T57" fmla="*/ 6 h 169"/>
                <a:gd name="T58" fmla="*/ 5 w 178"/>
                <a:gd name="T59" fmla="*/ 6 h 169"/>
                <a:gd name="T60" fmla="*/ 5 w 178"/>
                <a:gd name="T61" fmla="*/ 6 h 169"/>
                <a:gd name="T62" fmla="*/ 4 w 178"/>
                <a:gd name="T63" fmla="*/ 6 h 169"/>
                <a:gd name="T64" fmla="*/ 4 w 178"/>
                <a:gd name="T65" fmla="*/ 6 h 169"/>
                <a:gd name="T66" fmla="*/ 4 w 178"/>
                <a:gd name="T67" fmla="*/ 6 h 169"/>
                <a:gd name="T68" fmla="*/ 4 w 178"/>
                <a:gd name="T69" fmla="*/ 6 h 169"/>
                <a:gd name="T70" fmla="*/ 3 w 178"/>
                <a:gd name="T71" fmla="*/ 6 h 169"/>
                <a:gd name="T72" fmla="*/ 2 w 178"/>
                <a:gd name="T73" fmla="*/ 5 h 169"/>
                <a:gd name="T74" fmla="*/ 0 w 178"/>
                <a:gd name="T75" fmla="*/ 5 h 1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8"/>
                <a:gd name="T115" fmla="*/ 0 h 169"/>
                <a:gd name="T116" fmla="*/ 178 w 178"/>
                <a:gd name="T117" fmla="*/ 169 h 1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8" h="169">
                  <a:moveTo>
                    <a:pt x="0" y="135"/>
                  </a:moveTo>
                  <a:lnTo>
                    <a:pt x="0" y="0"/>
                  </a:lnTo>
                  <a:lnTo>
                    <a:pt x="58" y="18"/>
                  </a:lnTo>
                  <a:lnTo>
                    <a:pt x="122" y="35"/>
                  </a:lnTo>
                  <a:lnTo>
                    <a:pt x="127" y="41"/>
                  </a:lnTo>
                  <a:lnTo>
                    <a:pt x="132" y="41"/>
                  </a:lnTo>
                  <a:lnTo>
                    <a:pt x="138" y="41"/>
                  </a:lnTo>
                  <a:lnTo>
                    <a:pt x="138" y="47"/>
                  </a:lnTo>
                  <a:lnTo>
                    <a:pt x="145" y="53"/>
                  </a:lnTo>
                  <a:lnTo>
                    <a:pt x="151" y="53"/>
                  </a:lnTo>
                  <a:lnTo>
                    <a:pt x="156" y="58"/>
                  </a:lnTo>
                  <a:lnTo>
                    <a:pt x="162" y="58"/>
                  </a:lnTo>
                  <a:lnTo>
                    <a:pt x="162" y="64"/>
                  </a:lnTo>
                  <a:lnTo>
                    <a:pt x="168" y="70"/>
                  </a:lnTo>
                  <a:lnTo>
                    <a:pt x="168" y="76"/>
                  </a:lnTo>
                  <a:lnTo>
                    <a:pt x="173" y="82"/>
                  </a:lnTo>
                  <a:lnTo>
                    <a:pt x="173" y="94"/>
                  </a:lnTo>
                  <a:lnTo>
                    <a:pt x="178" y="99"/>
                  </a:lnTo>
                  <a:lnTo>
                    <a:pt x="178" y="105"/>
                  </a:lnTo>
                  <a:lnTo>
                    <a:pt x="178" y="116"/>
                  </a:lnTo>
                  <a:lnTo>
                    <a:pt x="178" y="128"/>
                  </a:lnTo>
                  <a:lnTo>
                    <a:pt x="178" y="135"/>
                  </a:lnTo>
                  <a:lnTo>
                    <a:pt x="173" y="145"/>
                  </a:lnTo>
                  <a:lnTo>
                    <a:pt x="168" y="151"/>
                  </a:lnTo>
                  <a:lnTo>
                    <a:pt x="168" y="157"/>
                  </a:lnTo>
                  <a:lnTo>
                    <a:pt x="162" y="157"/>
                  </a:lnTo>
                  <a:lnTo>
                    <a:pt x="156" y="163"/>
                  </a:lnTo>
                  <a:lnTo>
                    <a:pt x="151" y="163"/>
                  </a:lnTo>
                  <a:lnTo>
                    <a:pt x="145" y="169"/>
                  </a:lnTo>
                  <a:lnTo>
                    <a:pt x="138" y="169"/>
                  </a:lnTo>
                  <a:lnTo>
                    <a:pt x="132" y="169"/>
                  </a:lnTo>
                  <a:lnTo>
                    <a:pt x="122" y="169"/>
                  </a:lnTo>
                  <a:lnTo>
                    <a:pt x="116" y="169"/>
                  </a:lnTo>
                  <a:lnTo>
                    <a:pt x="110" y="163"/>
                  </a:lnTo>
                  <a:lnTo>
                    <a:pt x="99" y="163"/>
                  </a:lnTo>
                  <a:lnTo>
                    <a:pt x="92" y="163"/>
                  </a:lnTo>
                  <a:lnTo>
                    <a:pt x="46" y="145"/>
                  </a:lnTo>
                  <a:lnTo>
                    <a:pt x="0" y="135"/>
                  </a:lnTo>
                  <a:close/>
                </a:path>
              </a:pathLst>
            </a:custGeom>
            <a:noFill/>
            <a:ln w="3175">
              <a:solidFill>
                <a:srgbClr val="000000"/>
              </a:solidFill>
              <a:round/>
              <a:headEnd/>
              <a:tailEnd/>
            </a:ln>
          </p:spPr>
          <p:txBody>
            <a:bodyPr/>
            <a:lstStyle/>
            <a:p>
              <a:endParaRPr lang="en-US"/>
            </a:p>
          </p:txBody>
        </p:sp>
      </p:grpSp>
      <p:pic>
        <p:nvPicPr>
          <p:cNvPr id="22543" name="Picture 15" descr="C:\Users\fy02\AppData\Local\Microsoft\Windows\Temporary Internet Files\Content.IE5\6ZAKI980\54007_traditional_red_toaster_1_[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28615" y="3162304"/>
            <a:ext cx="2055353" cy="1908046"/>
          </a:xfrm>
          <a:prstGeom prst="rect">
            <a:avLst/>
          </a:prstGeom>
          <a:noFill/>
          <a:extLst>
            <a:ext uri="{909E8E84-426E-40DD-AFC4-6F175D3DCCD1}">
              <a14:hiddenFill xmlns:a14="http://schemas.microsoft.com/office/drawing/2010/main">
                <a:solidFill>
                  <a:srgbClr val="FFFFFF"/>
                </a:solidFill>
              </a14:hiddenFill>
            </a:ext>
          </a:extLst>
        </p:spPr>
      </p:pic>
      <p:pic>
        <p:nvPicPr>
          <p:cNvPr id="22541" name="Picture 13" descr="C:\Users\fy02\AppData\Local\Microsoft\Windows\Temporary Internet Files\Content.IE5\EWKD7JBV\canopener[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09676" y="2674576"/>
            <a:ext cx="1404000" cy="476190"/>
          </a:xfrm>
          <a:prstGeom prst="rect">
            <a:avLst/>
          </a:prstGeom>
          <a:noFill/>
          <a:extLst>
            <a:ext uri="{909E8E84-426E-40DD-AFC4-6F175D3DCCD1}">
              <a14:hiddenFill xmlns:a14="http://schemas.microsoft.com/office/drawing/2010/main">
                <a:solidFill>
                  <a:srgbClr val="FFFFFF"/>
                </a:solidFill>
              </a14:hiddenFill>
            </a:ext>
          </a:extLst>
        </p:spPr>
      </p:pic>
      <p:pic>
        <p:nvPicPr>
          <p:cNvPr id="22547" name="Picture 19" descr="C:\Users\fy02\AppData\Local\Microsoft\Windows\Temporary Internet Files\Content.IE5\EWKD7JBV\TealRimPlate10p5F10[1].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8585" t="9384" r="12870" b="11095"/>
          <a:stretch/>
        </p:blipFill>
        <p:spPr bwMode="auto">
          <a:xfrm>
            <a:off x="283946" y="3525307"/>
            <a:ext cx="1570079" cy="1589562"/>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fr-FR" dirty="0" smtClean="0"/>
              <a:t>YDF 2015/16 Lecture 7 AMC</a:t>
            </a:r>
            <a:endParaRPr lang="en-GB" dirty="0" smtClean="0"/>
          </a:p>
        </p:txBody>
      </p:sp>
      <p:pic>
        <p:nvPicPr>
          <p:cNvPr id="22548" name="Picture 20" descr="C:\Users\fy02\AppData\Local\Microsoft\Windows\Temporary Internet Files\Content.IE5\C23J4VQJ\thinking-cartoon12[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4434" y="2842470"/>
            <a:ext cx="130302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271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17" descr="Zschemas1"/>
          <p:cNvPicPr>
            <a:picLocks noChangeAspect="1" noChangeArrowheads="1"/>
          </p:cNvPicPr>
          <p:nvPr/>
        </p:nvPicPr>
        <p:blipFill>
          <a:blip r:embed="rId2" cstate="print"/>
          <a:srcRect/>
          <a:stretch>
            <a:fillRect/>
          </a:stretch>
        </p:blipFill>
        <p:spPr bwMode="auto">
          <a:xfrm>
            <a:off x="0" y="0"/>
            <a:ext cx="4414838" cy="2503885"/>
          </a:xfrm>
          <a:prstGeom prst="rect">
            <a:avLst/>
          </a:prstGeom>
          <a:noFill/>
          <a:ln w="9525">
            <a:noFill/>
            <a:miter lim="800000"/>
            <a:headEnd/>
            <a:tailEnd/>
          </a:ln>
        </p:spPr>
      </p:pic>
      <p:pic>
        <p:nvPicPr>
          <p:cNvPr id="43011" name="Picture 318" descr="Zschemas2"/>
          <p:cNvPicPr>
            <a:picLocks noChangeAspect="1" noChangeArrowheads="1"/>
          </p:cNvPicPr>
          <p:nvPr/>
        </p:nvPicPr>
        <p:blipFill>
          <a:blip r:embed="rId3" cstate="print"/>
          <a:srcRect/>
          <a:stretch>
            <a:fillRect/>
          </a:stretch>
        </p:blipFill>
        <p:spPr bwMode="auto">
          <a:xfrm>
            <a:off x="103188" y="2633662"/>
            <a:ext cx="8140700" cy="2262188"/>
          </a:xfrm>
          <a:prstGeom prst="rect">
            <a:avLst/>
          </a:prstGeom>
          <a:noFill/>
          <a:ln w="9525">
            <a:noFill/>
            <a:miter lim="800000"/>
            <a:headEnd/>
            <a:tailEnd/>
          </a:ln>
        </p:spPr>
      </p:pic>
      <p:sp>
        <p:nvSpPr>
          <p:cNvPr id="60736" name="Text Box 320"/>
          <p:cNvSpPr txBox="1">
            <a:spLocks noChangeArrowheads="1"/>
          </p:cNvSpPr>
          <p:nvPr/>
        </p:nvSpPr>
        <p:spPr bwMode="auto">
          <a:xfrm>
            <a:off x="3722688" y="1240631"/>
            <a:ext cx="2005012" cy="461665"/>
          </a:xfrm>
          <a:prstGeom prst="rect">
            <a:avLst/>
          </a:prstGeom>
          <a:noFill/>
          <a:ln w="9525">
            <a:noFill/>
            <a:miter lim="800000"/>
            <a:headEnd/>
            <a:tailEnd/>
          </a:ln>
        </p:spPr>
        <p:txBody>
          <a:bodyPr>
            <a:spAutoFit/>
          </a:bodyPr>
          <a:lstStyle/>
          <a:p>
            <a:pPr>
              <a:spcBef>
                <a:spcPct val="50000"/>
              </a:spcBef>
            </a:pPr>
            <a:r>
              <a:rPr lang="en-GB" sz="2400" b="1">
                <a:solidFill>
                  <a:srgbClr val="FF3300"/>
                </a:solidFill>
              </a:rPr>
              <a:t>left</a:t>
            </a:r>
            <a:r>
              <a:rPr lang="en-GB" sz="2400" b="1"/>
              <a:t> = A b f r</a:t>
            </a:r>
          </a:p>
        </p:txBody>
      </p:sp>
      <p:sp>
        <p:nvSpPr>
          <p:cNvPr id="43013" name="Line 321"/>
          <p:cNvSpPr>
            <a:spLocks noChangeShapeType="1"/>
          </p:cNvSpPr>
          <p:nvPr/>
        </p:nvSpPr>
        <p:spPr bwMode="auto">
          <a:xfrm>
            <a:off x="6226175" y="702469"/>
            <a:ext cx="0" cy="391716"/>
          </a:xfrm>
          <a:prstGeom prst="line">
            <a:avLst/>
          </a:prstGeom>
          <a:noFill/>
          <a:ln w="9525">
            <a:solidFill>
              <a:schemeClr val="tx1"/>
            </a:solidFill>
            <a:round/>
            <a:headEnd/>
            <a:tailEnd/>
          </a:ln>
        </p:spPr>
        <p:txBody>
          <a:bodyPr/>
          <a:lstStyle/>
          <a:p>
            <a:endParaRPr lang="en-GB"/>
          </a:p>
        </p:txBody>
      </p:sp>
      <p:sp>
        <p:nvSpPr>
          <p:cNvPr id="60738" name="Text Box 322"/>
          <p:cNvSpPr txBox="1">
            <a:spLocks noChangeArrowheads="1"/>
          </p:cNvSpPr>
          <p:nvPr/>
        </p:nvSpPr>
        <p:spPr bwMode="auto">
          <a:xfrm>
            <a:off x="4860032" y="3310698"/>
            <a:ext cx="4104456" cy="1384995"/>
          </a:xfrm>
          <a:prstGeom prst="rect">
            <a:avLst/>
          </a:prstGeom>
          <a:noFill/>
          <a:ln w="9525">
            <a:noFill/>
            <a:miter lim="800000"/>
            <a:headEnd/>
            <a:tailEnd/>
          </a:ln>
        </p:spPr>
        <p:txBody>
          <a:bodyPr wrap="square">
            <a:spAutoFit/>
          </a:bodyPr>
          <a:lstStyle/>
          <a:p>
            <a:pPr>
              <a:spcBef>
                <a:spcPct val="50000"/>
              </a:spcBef>
            </a:pPr>
            <a:r>
              <a:rPr lang="en-GB" sz="2400" dirty="0"/>
              <a:t>Here #left = 4 and #right = 8</a:t>
            </a:r>
          </a:p>
          <a:p>
            <a:pPr>
              <a:spcBef>
                <a:spcPct val="50000"/>
              </a:spcBef>
            </a:pPr>
            <a:r>
              <a:rPr lang="en-GB" sz="2400" dirty="0"/>
              <a:t>And the maximum number of characters possible is 65535</a:t>
            </a:r>
          </a:p>
        </p:txBody>
      </p:sp>
      <p:sp>
        <p:nvSpPr>
          <p:cNvPr id="43015" name="Rectangle 323"/>
          <p:cNvSpPr>
            <a:spLocks noChangeArrowheads="1"/>
          </p:cNvSpPr>
          <p:nvPr/>
        </p:nvSpPr>
        <p:spPr bwMode="auto">
          <a:xfrm>
            <a:off x="3484564" y="1"/>
            <a:ext cx="5659437" cy="554831"/>
          </a:xfrm>
          <a:prstGeom prst="rect">
            <a:avLst/>
          </a:prstGeom>
          <a:solidFill>
            <a:schemeClr val="accent5">
              <a:lumMod val="20000"/>
              <a:lumOff val="80000"/>
            </a:schemeClr>
          </a:solidFill>
          <a:ln w="9525">
            <a:solidFill>
              <a:schemeClr val="tx1"/>
            </a:solidFill>
            <a:miter lim="800000"/>
            <a:headEnd/>
            <a:tailEnd/>
          </a:ln>
        </p:spPr>
        <p:txBody>
          <a:bodyPr wrap="none" anchor="ctr"/>
          <a:lstStyle/>
          <a:p>
            <a:pPr algn="ctr"/>
            <a:r>
              <a:rPr lang="en-GB" dirty="0"/>
              <a:t>Thanks to Jonathan Jacky  </a:t>
            </a:r>
          </a:p>
          <a:p>
            <a:pPr algn="ctr"/>
            <a:r>
              <a:rPr lang="en-GB" dirty="0"/>
              <a:t>http://staff.washington.edu/jon/z-lectures/schema.html</a:t>
            </a:r>
          </a:p>
        </p:txBody>
      </p:sp>
      <p:sp>
        <p:nvSpPr>
          <p:cNvPr id="60740" name="Text Box 324"/>
          <p:cNvSpPr txBox="1">
            <a:spLocks noChangeArrowheads="1"/>
          </p:cNvSpPr>
          <p:nvPr/>
        </p:nvSpPr>
        <p:spPr bwMode="auto">
          <a:xfrm>
            <a:off x="5137150" y="684610"/>
            <a:ext cx="3289300" cy="461665"/>
          </a:xfrm>
          <a:prstGeom prst="rect">
            <a:avLst/>
          </a:prstGeom>
          <a:noFill/>
          <a:ln w="9525">
            <a:noFill/>
            <a:miter lim="800000"/>
            <a:headEnd/>
            <a:tailEnd/>
          </a:ln>
        </p:spPr>
        <p:txBody>
          <a:bodyPr>
            <a:spAutoFit/>
          </a:bodyPr>
          <a:lstStyle/>
          <a:p>
            <a:pPr>
              <a:spcBef>
                <a:spcPct val="50000"/>
              </a:spcBef>
            </a:pPr>
            <a:r>
              <a:rPr lang="en-GB" sz="2400" b="1"/>
              <a:t>A b f r s e % j u s o n</a:t>
            </a:r>
          </a:p>
        </p:txBody>
      </p:sp>
      <p:sp>
        <p:nvSpPr>
          <p:cNvPr id="60741" name="Text Box 325"/>
          <p:cNvSpPr txBox="1">
            <a:spLocks noChangeArrowheads="1"/>
          </p:cNvSpPr>
          <p:nvPr/>
        </p:nvSpPr>
        <p:spPr bwMode="auto">
          <a:xfrm>
            <a:off x="5657850" y="1239441"/>
            <a:ext cx="3486150" cy="461665"/>
          </a:xfrm>
          <a:prstGeom prst="rect">
            <a:avLst/>
          </a:prstGeom>
          <a:noFill/>
          <a:ln w="9525">
            <a:noFill/>
            <a:miter lim="800000"/>
            <a:headEnd/>
            <a:tailEnd/>
          </a:ln>
        </p:spPr>
        <p:txBody>
          <a:bodyPr>
            <a:spAutoFit/>
          </a:bodyPr>
          <a:lstStyle/>
          <a:p>
            <a:pPr>
              <a:spcBef>
                <a:spcPct val="50000"/>
              </a:spcBef>
            </a:pPr>
            <a:r>
              <a:rPr lang="en-GB" sz="2400" b="1">
                <a:solidFill>
                  <a:srgbClr val="FF3300"/>
                </a:solidFill>
              </a:rPr>
              <a:t>right </a:t>
            </a:r>
            <a:r>
              <a:rPr lang="en-GB" sz="2400" b="1"/>
              <a:t>=  s e % j u s o n</a:t>
            </a:r>
          </a:p>
        </p:txBody>
      </p:sp>
    </p:spTree>
    <p:extLst>
      <p:ext uri="{BB962C8B-B14F-4D97-AF65-F5344CB8AC3E}">
        <p14:creationId xmlns:p14="http://schemas.microsoft.com/office/powerpoint/2010/main" val="74413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7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7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7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36" grpId="0"/>
      <p:bldP spid="60738" grpId="0"/>
      <p:bldP spid="60740" grpId="0"/>
      <p:bldP spid="607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Zschemas3"/>
          <p:cNvPicPr>
            <a:picLocks noChangeAspect="1" noChangeArrowheads="1"/>
          </p:cNvPicPr>
          <p:nvPr/>
        </p:nvPicPr>
        <p:blipFill>
          <a:blip r:embed="rId2" cstate="print"/>
          <a:srcRect/>
          <a:stretch>
            <a:fillRect/>
          </a:stretch>
        </p:blipFill>
        <p:spPr bwMode="auto">
          <a:xfrm>
            <a:off x="0" y="1"/>
            <a:ext cx="5957888" cy="4050506"/>
          </a:xfrm>
          <a:prstGeom prst="rect">
            <a:avLst/>
          </a:prstGeom>
          <a:noFill/>
          <a:ln w="9525">
            <a:noFill/>
            <a:miter lim="800000"/>
            <a:headEnd/>
            <a:tailEnd/>
          </a:ln>
        </p:spPr>
      </p:pic>
      <p:grpSp>
        <p:nvGrpSpPr>
          <p:cNvPr id="2" name="Group 16"/>
          <p:cNvGrpSpPr>
            <a:grpSpLocks/>
          </p:cNvGrpSpPr>
          <p:nvPr/>
        </p:nvGrpSpPr>
        <p:grpSpPr bwMode="auto">
          <a:xfrm>
            <a:off x="4545013" y="1225154"/>
            <a:ext cx="3289300" cy="477440"/>
            <a:chOff x="2863" y="1029"/>
            <a:chExt cx="2072" cy="401"/>
          </a:xfrm>
        </p:grpSpPr>
        <p:sp>
          <p:nvSpPr>
            <p:cNvPr id="44041" name="Text Box 5"/>
            <p:cNvSpPr txBox="1">
              <a:spLocks noChangeArrowheads="1"/>
            </p:cNvSpPr>
            <p:nvPr/>
          </p:nvSpPr>
          <p:spPr bwMode="auto">
            <a:xfrm>
              <a:off x="2863" y="1042"/>
              <a:ext cx="2072" cy="388"/>
            </a:xfrm>
            <a:prstGeom prst="rect">
              <a:avLst/>
            </a:prstGeom>
            <a:noFill/>
            <a:ln w="9525">
              <a:noFill/>
              <a:miter lim="800000"/>
              <a:headEnd/>
              <a:tailEnd/>
            </a:ln>
          </p:spPr>
          <p:txBody>
            <a:bodyPr>
              <a:spAutoFit/>
            </a:bodyPr>
            <a:lstStyle/>
            <a:p>
              <a:pPr>
                <a:spcBef>
                  <a:spcPct val="50000"/>
                </a:spcBef>
              </a:pPr>
              <a:r>
                <a:rPr lang="en-GB" sz="2400" b="1"/>
                <a:t>A b f r s e % j u s o n</a:t>
              </a:r>
            </a:p>
          </p:txBody>
        </p:sp>
        <p:sp>
          <p:nvSpPr>
            <p:cNvPr id="44042" name="Line 6"/>
            <p:cNvSpPr>
              <a:spLocks noChangeShapeType="1"/>
            </p:cNvSpPr>
            <p:nvPr/>
          </p:nvSpPr>
          <p:spPr bwMode="auto">
            <a:xfrm>
              <a:off x="3535" y="1029"/>
              <a:ext cx="0" cy="329"/>
            </a:xfrm>
            <a:prstGeom prst="line">
              <a:avLst/>
            </a:prstGeom>
            <a:noFill/>
            <a:ln w="9525">
              <a:solidFill>
                <a:schemeClr val="tx1"/>
              </a:solidFill>
              <a:round/>
              <a:headEnd/>
              <a:tailEnd/>
            </a:ln>
          </p:spPr>
          <p:txBody>
            <a:bodyPr/>
            <a:lstStyle/>
            <a:p>
              <a:endParaRPr lang="en-GB"/>
            </a:p>
          </p:txBody>
        </p:sp>
      </p:grpSp>
      <p:sp>
        <p:nvSpPr>
          <p:cNvPr id="61447" name="Text Box 7"/>
          <p:cNvSpPr txBox="1">
            <a:spLocks noChangeArrowheads="1"/>
          </p:cNvSpPr>
          <p:nvPr/>
        </p:nvSpPr>
        <p:spPr bwMode="auto">
          <a:xfrm>
            <a:off x="4548189" y="2626519"/>
            <a:ext cx="3768725" cy="461665"/>
          </a:xfrm>
          <a:prstGeom prst="rect">
            <a:avLst/>
          </a:prstGeom>
          <a:noFill/>
          <a:ln w="9525">
            <a:noFill/>
            <a:miter lim="800000"/>
            <a:headEnd/>
            <a:tailEnd/>
          </a:ln>
        </p:spPr>
        <p:txBody>
          <a:bodyPr>
            <a:spAutoFit/>
          </a:bodyPr>
          <a:lstStyle/>
          <a:p>
            <a:pPr>
              <a:spcBef>
                <a:spcPct val="50000"/>
              </a:spcBef>
            </a:pPr>
            <a:r>
              <a:rPr lang="en-GB" sz="2400" b="1"/>
              <a:t>A b f r </a:t>
            </a:r>
            <a:r>
              <a:rPr lang="en-GB" sz="2400" b="1">
                <a:solidFill>
                  <a:srgbClr val="FF3300"/>
                </a:solidFill>
              </a:rPr>
              <a:t>e</a:t>
            </a:r>
            <a:r>
              <a:rPr lang="en-GB" sz="2400" b="1"/>
              <a:t> s e % j u s o n</a:t>
            </a:r>
          </a:p>
        </p:txBody>
      </p:sp>
      <p:sp>
        <p:nvSpPr>
          <p:cNvPr id="61448" name="Line 8"/>
          <p:cNvSpPr>
            <a:spLocks noChangeShapeType="1"/>
          </p:cNvSpPr>
          <p:nvPr/>
        </p:nvSpPr>
        <p:spPr bwMode="auto">
          <a:xfrm>
            <a:off x="5875338" y="2626519"/>
            <a:ext cx="0" cy="391716"/>
          </a:xfrm>
          <a:prstGeom prst="line">
            <a:avLst/>
          </a:prstGeom>
          <a:noFill/>
          <a:ln w="9525">
            <a:solidFill>
              <a:schemeClr val="tx1"/>
            </a:solidFill>
            <a:round/>
            <a:headEnd/>
            <a:tailEnd/>
          </a:ln>
        </p:spPr>
        <p:txBody>
          <a:bodyPr/>
          <a:lstStyle/>
          <a:p>
            <a:endParaRPr lang="en-GB"/>
          </a:p>
        </p:txBody>
      </p:sp>
      <p:sp>
        <p:nvSpPr>
          <p:cNvPr id="61449" name="Text Box 9"/>
          <p:cNvSpPr txBox="1">
            <a:spLocks noChangeArrowheads="1"/>
          </p:cNvSpPr>
          <p:nvPr/>
        </p:nvSpPr>
        <p:spPr bwMode="auto">
          <a:xfrm>
            <a:off x="676275" y="4294585"/>
            <a:ext cx="2439988" cy="461665"/>
          </a:xfrm>
          <a:prstGeom prst="rect">
            <a:avLst/>
          </a:prstGeom>
          <a:noFill/>
          <a:ln w="9525">
            <a:noFill/>
            <a:miter lim="800000"/>
            <a:headEnd/>
            <a:tailEnd/>
          </a:ln>
        </p:spPr>
        <p:txBody>
          <a:bodyPr>
            <a:spAutoFit/>
          </a:bodyPr>
          <a:lstStyle/>
          <a:p>
            <a:pPr>
              <a:spcBef>
                <a:spcPct val="50000"/>
              </a:spcBef>
            </a:pPr>
            <a:r>
              <a:rPr lang="en-GB" sz="2400" b="1">
                <a:solidFill>
                  <a:srgbClr val="FF3300"/>
                </a:solidFill>
              </a:rPr>
              <a:t>left’</a:t>
            </a:r>
            <a:r>
              <a:rPr lang="en-GB" sz="2400" b="1"/>
              <a:t> = A b f r </a:t>
            </a:r>
            <a:r>
              <a:rPr lang="en-GB" sz="2400" b="1">
                <a:solidFill>
                  <a:srgbClr val="FF3300"/>
                </a:solidFill>
              </a:rPr>
              <a:t>e</a:t>
            </a:r>
          </a:p>
        </p:txBody>
      </p:sp>
      <p:sp>
        <p:nvSpPr>
          <p:cNvPr id="61450" name="Text Box 10"/>
          <p:cNvSpPr txBox="1">
            <a:spLocks noChangeArrowheads="1"/>
          </p:cNvSpPr>
          <p:nvPr/>
        </p:nvSpPr>
        <p:spPr bwMode="auto">
          <a:xfrm>
            <a:off x="4048125" y="4310063"/>
            <a:ext cx="3486150" cy="461665"/>
          </a:xfrm>
          <a:prstGeom prst="rect">
            <a:avLst/>
          </a:prstGeom>
          <a:noFill/>
          <a:ln w="9525">
            <a:noFill/>
            <a:miter lim="800000"/>
            <a:headEnd/>
            <a:tailEnd/>
          </a:ln>
        </p:spPr>
        <p:txBody>
          <a:bodyPr>
            <a:spAutoFit/>
          </a:bodyPr>
          <a:lstStyle/>
          <a:p>
            <a:pPr>
              <a:spcBef>
                <a:spcPct val="50000"/>
              </a:spcBef>
            </a:pPr>
            <a:r>
              <a:rPr lang="en-GB" sz="2400" b="1">
                <a:solidFill>
                  <a:srgbClr val="FF3300"/>
                </a:solidFill>
              </a:rPr>
              <a:t>right’ </a:t>
            </a:r>
            <a:r>
              <a:rPr lang="en-GB" sz="2400" b="1"/>
              <a:t>=  s e % j u s o n</a:t>
            </a:r>
          </a:p>
        </p:txBody>
      </p:sp>
      <p:sp>
        <p:nvSpPr>
          <p:cNvPr id="61454" name="Text Box 14"/>
          <p:cNvSpPr txBox="1">
            <a:spLocks noChangeArrowheads="1"/>
          </p:cNvSpPr>
          <p:nvPr/>
        </p:nvSpPr>
        <p:spPr bwMode="auto">
          <a:xfrm>
            <a:off x="5159376" y="2025254"/>
            <a:ext cx="2005013" cy="461665"/>
          </a:xfrm>
          <a:prstGeom prst="rect">
            <a:avLst/>
          </a:prstGeom>
          <a:noFill/>
          <a:ln w="9525">
            <a:noFill/>
            <a:miter lim="800000"/>
            <a:headEnd/>
            <a:tailEnd/>
          </a:ln>
        </p:spPr>
        <p:txBody>
          <a:bodyPr>
            <a:spAutoFit/>
          </a:bodyPr>
          <a:lstStyle/>
          <a:p>
            <a:pPr>
              <a:spcBef>
                <a:spcPct val="50000"/>
              </a:spcBef>
            </a:pPr>
            <a:r>
              <a:rPr lang="en-GB" sz="2400" b="1">
                <a:solidFill>
                  <a:srgbClr val="FF3300"/>
                </a:solidFill>
              </a:rPr>
              <a:t>ch? = e</a:t>
            </a:r>
            <a:endParaRPr lang="en-GB" sz="2400" b="1"/>
          </a:p>
        </p:txBody>
      </p:sp>
    </p:spTree>
    <p:extLst>
      <p:ext uri="{BB962C8B-B14F-4D97-AF65-F5344CB8AC3E}">
        <p14:creationId xmlns:p14="http://schemas.microsoft.com/office/powerpoint/2010/main" val="398061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4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p:bldP spid="61448" grpId="0" animBg="1"/>
      <p:bldP spid="61449" grpId="0"/>
      <p:bldP spid="61450" grpId="0"/>
      <p:bldP spid="614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Grp="1" noChangeArrowheads="1"/>
          </p:cNvSpPr>
          <p:nvPr>
            <p:ph type="title"/>
          </p:nvPr>
        </p:nvSpPr>
        <p:spPr>
          <a:xfrm>
            <a:off x="363539" y="-56852"/>
            <a:ext cx="8707437" cy="1764506"/>
          </a:xfrm>
        </p:spPr>
        <p:txBody>
          <a:bodyPr>
            <a:normAutofit fontScale="90000"/>
          </a:bodyPr>
          <a:lstStyle/>
          <a:p>
            <a:pPr eaLnBrk="1" hangingPunct="1"/>
            <a:r>
              <a:rPr lang="en-GB" sz="3200" dirty="0" smtClean="0"/>
              <a:t>Tutorial - put these into a structure diagram which describes a  typical Analytical Methods tutorial </a:t>
            </a:r>
            <a:br>
              <a:rPr lang="en-GB" sz="3200" dirty="0" smtClean="0"/>
            </a:br>
            <a:r>
              <a:rPr lang="en-GB" sz="3200" dirty="0" smtClean="0"/>
              <a:t>(add any missing ones)</a:t>
            </a:r>
            <a:r>
              <a:rPr lang="en-GB" sz="5300" dirty="0" smtClean="0"/>
              <a:t> </a:t>
            </a:r>
            <a:endParaRPr lang="en-GB" sz="2000" dirty="0" smtClean="0"/>
          </a:p>
        </p:txBody>
      </p:sp>
      <p:sp>
        <p:nvSpPr>
          <p:cNvPr id="45059" name="Rectangle 3"/>
          <p:cNvSpPr>
            <a:spLocks noGrp="1" noChangeArrowheads="1"/>
          </p:cNvSpPr>
          <p:nvPr>
            <p:ph type="body" sz="half" idx="1"/>
          </p:nvPr>
        </p:nvSpPr>
        <p:spPr>
          <a:xfrm>
            <a:off x="539552" y="1635646"/>
            <a:ext cx="4038600" cy="3394472"/>
          </a:xfrm>
        </p:spPr>
        <p:txBody>
          <a:bodyPr>
            <a:normAutofit lnSpcReduction="10000"/>
          </a:bodyPr>
          <a:lstStyle/>
          <a:p>
            <a:pPr marL="533400" indent="-533400" eaLnBrk="1" hangingPunct="1">
              <a:buFont typeface="Wingdings" pitchFamily="2" charset="2"/>
              <a:buNone/>
            </a:pPr>
            <a:r>
              <a:rPr lang="en-GB" sz="2800" dirty="0" smtClean="0">
                <a:solidFill>
                  <a:schemeClr val="accent2"/>
                </a:solidFill>
              </a:rPr>
              <a:t>A.	Do next question</a:t>
            </a:r>
          </a:p>
          <a:p>
            <a:pPr marL="533400" indent="-533400" eaLnBrk="1" hangingPunct="1">
              <a:buFont typeface="Wingdings" pitchFamily="2" charset="2"/>
              <a:buNone/>
            </a:pPr>
            <a:r>
              <a:rPr lang="en-GB" sz="2800" dirty="0" smtClean="0">
                <a:solidFill>
                  <a:schemeClr val="accent2"/>
                </a:solidFill>
              </a:rPr>
              <a:t>B.	Leave after an hour </a:t>
            </a:r>
          </a:p>
          <a:p>
            <a:pPr marL="533400" indent="-533400" eaLnBrk="1" hangingPunct="1">
              <a:buFont typeface="Wingdings" pitchFamily="2" charset="2"/>
              <a:buNone/>
            </a:pPr>
            <a:r>
              <a:rPr lang="en-GB" sz="2800" dirty="0" smtClean="0">
                <a:solidFill>
                  <a:schemeClr val="accent2"/>
                </a:solidFill>
              </a:rPr>
              <a:t>C.	Choose  pen or pencil</a:t>
            </a:r>
          </a:p>
          <a:p>
            <a:pPr marL="533400" indent="-533400" eaLnBrk="1" hangingPunct="1">
              <a:buFont typeface="Wingdings" pitchFamily="2" charset="2"/>
              <a:buNone/>
            </a:pPr>
            <a:r>
              <a:rPr lang="en-GB" sz="2800" dirty="0" smtClean="0">
                <a:solidFill>
                  <a:schemeClr val="accent2"/>
                </a:solidFill>
              </a:rPr>
              <a:t>D.	Open pad</a:t>
            </a:r>
          </a:p>
          <a:p>
            <a:pPr marL="533400" indent="-533400" eaLnBrk="1" hangingPunct="1">
              <a:buFont typeface="Wingdings" pitchFamily="2" charset="2"/>
              <a:buNone/>
            </a:pPr>
            <a:r>
              <a:rPr lang="en-GB" sz="2800" dirty="0" smtClean="0">
                <a:solidFill>
                  <a:schemeClr val="accent2"/>
                </a:solidFill>
              </a:rPr>
              <a:t>E.	Open tutorial book</a:t>
            </a:r>
          </a:p>
          <a:p>
            <a:pPr marL="533400" indent="-533400" eaLnBrk="1" hangingPunct="1">
              <a:buFont typeface="Wingdings" pitchFamily="2" charset="2"/>
              <a:buNone/>
            </a:pPr>
            <a:r>
              <a:rPr lang="en-GB" sz="2800" dirty="0" smtClean="0">
                <a:solidFill>
                  <a:schemeClr val="accent2"/>
                </a:solidFill>
              </a:rPr>
              <a:t>F.	Look at watch</a:t>
            </a:r>
          </a:p>
          <a:p>
            <a:pPr marL="533400" indent="-533400" eaLnBrk="1" hangingPunct="1">
              <a:buFont typeface="Wingdings" pitchFamily="2" charset="2"/>
              <a:buNone/>
            </a:pPr>
            <a:r>
              <a:rPr lang="en-GB" sz="2800" dirty="0" smtClean="0">
                <a:solidFill>
                  <a:schemeClr val="accent2"/>
                </a:solidFill>
              </a:rPr>
              <a:t>G. 	Talk to class mate</a:t>
            </a:r>
          </a:p>
        </p:txBody>
      </p:sp>
      <p:pic>
        <p:nvPicPr>
          <p:cNvPr id="45060" name="Picture 4" descr="PENCIL5"/>
          <p:cNvPicPr>
            <a:picLocks noGrp="1" noChangeAspect="1" noChangeArrowheads="1"/>
          </p:cNvPicPr>
          <p:nvPr>
            <p:ph sz="half" idx="2"/>
          </p:nvPr>
        </p:nvPicPr>
        <p:blipFill>
          <a:blip r:embed="rId2" cstate="print"/>
          <a:srcRect/>
          <a:stretch>
            <a:fillRect/>
          </a:stretch>
        </p:blipFill>
        <p:spPr>
          <a:xfrm>
            <a:off x="0" y="4876284"/>
            <a:ext cx="1553029" cy="267216"/>
          </a:xfrm>
          <a:noFill/>
        </p:spPr>
      </p:pic>
      <p:sp>
        <p:nvSpPr>
          <p:cNvPr id="33794" name="Rectangle 6"/>
          <p:cNvSpPr>
            <a:spLocks noGrp="1" noChangeArrowheads="1"/>
          </p:cNvSpPr>
          <p:nvPr>
            <p:ph type="sldNum" sz="quarter" idx="12"/>
          </p:nvPr>
        </p:nvSpPr>
        <p:spPr/>
        <p:txBody>
          <a:bodyPr>
            <a:normAutofit fontScale="47500" lnSpcReduction="20000"/>
          </a:bodyPr>
          <a:lstStyle/>
          <a:p>
            <a:pPr>
              <a:defRPr/>
            </a:pPr>
            <a:fld id="{A109C9A8-03BA-4396-AD5E-61A9DA0074DD}" type="slidenum">
              <a:rPr lang="en-GB" smtClean="0"/>
              <a:pPr>
                <a:defRPr/>
              </a:pPr>
              <a:t>22</a:t>
            </a:fld>
            <a:endParaRPr lang="en-GB" dirty="0" smtClean="0"/>
          </a:p>
        </p:txBody>
      </p:sp>
      <p:sp>
        <p:nvSpPr>
          <p:cNvPr id="33800" name="Rectangle 7"/>
          <p:cNvSpPr>
            <a:spLocks noChangeArrowheads="1"/>
          </p:cNvSpPr>
          <p:nvPr/>
        </p:nvSpPr>
        <p:spPr bwMode="auto">
          <a:xfrm>
            <a:off x="4788024" y="1419622"/>
            <a:ext cx="4038600" cy="3528392"/>
          </a:xfrm>
          <a:prstGeom prst="rect">
            <a:avLst/>
          </a:prstGeom>
          <a:noFill/>
          <a:ln w="9525">
            <a:noFill/>
            <a:miter lim="800000"/>
            <a:headEnd/>
            <a:tailEnd/>
          </a:ln>
        </p:spPr>
        <p:txBody>
          <a:bodyPr/>
          <a:lstStyle/>
          <a:p>
            <a:pPr marL="533400" indent="-533400">
              <a:spcBef>
                <a:spcPct val="20000"/>
              </a:spcBef>
              <a:defRPr/>
            </a:pPr>
            <a:r>
              <a:rPr lang="en-GB" sz="2800" dirty="0">
                <a:solidFill>
                  <a:schemeClr val="accent2"/>
                </a:solidFill>
                <a:latin typeface="+mn-lt"/>
              </a:rPr>
              <a:t>H.	Open bag</a:t>
            </a:r>
          </a:p>
          <a:p>
            <a:pPr marL="533400" indent="-533400">
              <a:spcBef>
                <a:spcPct val="20000"/>
              </a:spcBef>
              <a:defRPr/>
            </a:pPr>
            <a:r>
              <a:rPr lang="en-GB" sz="2800" dirty="0">
                <a:solidFill>
                  <a:schemeClr val="accent2"/>
                </a:solidFill>
                <a:latin typeface="+mn-lt"/>
              </a:rPr>
              <a:t>I.	Ask for help </a:t>
            </a:r>
          </a:p>
          <a:p>
            <a:pPr marL="533400" indent="-533400">
              <a:spcBef>
                <a:spcPct val="20000"/>
              </a:spcBef>
              <a:defRPr/>
            </a:pPr>
            <a:r>
              <a:rPr lang="en-GB" sz="2800" dirty="0">
                <a:solidFill>
                  <a:schemeClr val="accent2"/>
                </a:solidFill>
                <a:latin typeface="+mn-lt"/>
              </a:rPr>
              <a:t>J.	Read notes</a:t>
            </a:r>
          </a:p>
          <a:p>
            <a:pPr marL="533400" indent="-533400">
              <a:spcBef>
                <a:spcPct val="20000"/>
              </a:spcBef>
              <a:buFontTx/>
              <a:buAutoNum type="alphaUcPeriod" startAt="11"/>
              <a:defRPr/>
            </a:pPr>
            <a:r>
              <a:rPr lang="en-GB" sz="2800" dirty="0">
                <a:solidFill>
                  <a:schemeClr val="accent2"/>
                </a:solidFill>
                <a:latin typeface="+mn-lt"/>
              </a:rPr>
              <a:t>Look at watch</a:t>
            </a:r>
          </a:p>
          <a:p>
            <a:pPr marL="533400" indent="-533400">
              <a:spcBef>
                <a:spcPct val="20000"/>
              </a:spcBef>
              <a:buFontTx/>
              <a:buAutoNum type="alphaUcPeriod" startAt="11"/>
              <a:defRPr/>
            </a:pPr>
            <a:r>
              <a:rPr lang="en-GB" sz="2800" dirty="0">
                <a:solidFill>
                  <a:schemeClr val="accent2"/>
                </a:solidFill>
                <a:latin typeface="+mn-lt"/>
              </a:rPr>
              <a:t>Sign register</a:t>
            </a:r>
          </a:p>
          <a:p>
            <a:pPr marL="533400" indent="-533400">
              <a:spcBef>
                <a:spcPct val="20000"/>
              </a:spcBef>
              <a:buFontTx/>
              <a:buAutoNum type="alphaUcPeriod" startAt="11"/>
              <a:defRPr/>
            </a:pPr>
            <a:r>
              <a:rPr lang="en-GB" sz="2800" dirty="0">
                <a:solidFill>
                  <a:schemeClr val="accent2"/>
                </a:solidFill>
                <a:latin typeface="+mn-lt"/>
              </a:rPr>
              <a:t>Talk to class mate</a:t>
            </a:r>
          </a:p>
          <a:p>
            <a:pPr marL="533400" indent="-533400">
              <a:spcBef>
                <a:spcPct val="20000"/>
              </a:spcBef>
              <a:buFontTx/>
              <a:buAutoNum type="alphaUcPeriod" startAt="11"/>
              <a:defRPr/>
            </a:pPr>
            <a:r>
              <a:rPr lang="en-GB" sz="2800" dirty="0">
                <a:solidFill>
                  <a:schemeClr val="accent2"/>
                </a:solidFill>
                <a:latin typeface="+mn-lt"/>
              </a:rPr>
              <a:t>Arrive on </a:t>
            </a:r>
            <a:r>
              <a:rPr lang="en-GB" sz="2800" dirty="0" smtClean="0">
                <a:solidFill>
                  <a:schemeClr val="accent2"/>
                </a:solidFill>
                <a:latin typeface="+mn-lt"/>
              </a:rPr>
              <a:t>time</a:t>
            </a:r>
            <a:endParaRPr lang="en-GB" sz="2800" dirty="0">
              <a:solidFill>
                <a:schemeClr val="accent2"/>
              </a:solidFill>
              <a:latin typeface="+mn-lt"/>
            </a:endParaRPr>
          </a:p>
        </p:txBody>
      </p:sp>
      <p:sp>
        <p:nvSpPr>
          <p:cNvPr id="13"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1780064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128588"/>
            <a:ext cx="8229600" cy="857250"/>
          </a:xfrm>
        </p:spPr>
        <p:txBody>
          <a:bodyPr>
            <a:normAutofit fontScale="90000"/>
          </a:bodyPr>
          <a:lstStyle/>
          <a:p>
            <a:pPr eaLnBrk="1" hangingPunct="1"/>
            <a:r>
              <a:rPr lang="en-GB" sz="3200" dirty="0" smtClean="0"/>
              <a:t>Back to the Beans on toast -  </a:t>
            </a:r>
            <a:br>
              <a:rPr lang="en-GB" sz="3200" dirty="0" smtClean="0"/>
            </a:br>
            <a:r>
              <a:rPr lang="en-GB" sz="3200" dirty="0" smtClean="0"/>
              <a:t>identify the processes &amp; put them in order</a:t>
            </a:r>
          </a:p>
        </p:txBody>
      </p:sp>
      <p:pic>
        <p:nvPicPr>
          <p:cNvPr id="46083" name="Picture 225" descr="PENCIL5"/>
          <p:cNvPicPr>
            <a:picLocks noGrp="1" noChangeAspect="1" noChangeArrowheads="1"/>
          </p:cNvPicPr>
          <p:nvPr>
            <p:ph sz="half" idx="1"/>
          </p:nvPr>
        </p:nvPicPr>
        <p:blipFill>
          <a:blip r:embed="rId2" cstate="print"/>
          <a:srcRect/>
          <a:stretch>
            <a:fillRect/>
          </a:stretch>
        </p:blipFill>
        <p:spPr>
          <a:xfrm>
            <a:off x="7092280" y="699542"/>
            <a:ext cx="1654629" cy="284741"/>
          </a:xfrm>
          <a:noFill/>
        </p:spPr>
      </p:pic>
      <p:sp>
        <p:nvSpPr>
          <p:cNvPr id="34818" name="Rectangle 6"/>
          <p:cNvSpPr>
            <a:spLocks noGrp="1" noChangeArrowheads="1"/>
          </p:cNvSpPr>
          <p:nvPr>
            <p:ph type="sldNum" sz="quarter" idx="12"/>
          </p:nvPr>
        </p:nvSpPr>
        <p:spPr/>
        <p:txBody>
          <a:bodyPr>
            <a:normAutofit fontScale="47500" lnSpcReduction="20000"/>
          </a:bodyPr>
          <a:lstStyle/>
          <a:p>
            <a:pPr>
              <a:defRPr/>
            </a:pPr>
            <a:fld id="{5427BD17-F45D-4105-9CC0-0BD7CD1BC569}" type="slidenum">
              <a:rPr lang="en-GB" smtClean="0"/>
              <a:pPr>
                <a:defRPr/>
              </a:pPr>
              <a:t>23</a:t>
            </a:fld>
            <a:endParaRPr lang="en-GB" smtClean="0"/>
          </a:p>
        </p:txBody>
      </p:sp>
      <p:pic>
        <p:nvPicPr>
          <p:cNvPr id="222" name="Picture 3" descr="C:\Users\fy02\AppData\Local\Microsoft\Windows\Temporary Internet Files\Content.IE5\JU6A6UUJ\262[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9184" b="29710"/>
          <a:stretch/>
        </p:blipFill>
        <p:spPr bwMode="auto">
          <a:xfrm>
            <a:off x="162952" y="2640396"/>
            <a:ext cx="2222420" cy="913543"/>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7" descr="C:\Users\fy02\AppData\Local\Microsoft\Windows\Temporary Internet Files\Content.IE5\6ZAKI980\7792317330_ddd3dec142_k[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816"/>
          <a:stretch/>
        </p:blipFill>
        <p:spPr bwMode="auto">
          <a:xfrm>
            <a:off x="414838" y="1142288"/>
            <a:ext cx="2293129" cy="1408922"/>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9" descr="C:\Users\fy02\AppData\Local\Microsoft\Windows\Temporary Internet Files\Content.IE5\JU6A6UUJ\165056363[1].jpg"/>
          <p:cNvPicPr>
            <a:picLocks noChangeAspect="1" noChangeArrowheads="1"/>
          </p:cNvPicPr>
          <p:nvPr/>
        </p:nvPicPr>
        <p:blipFill rotWithShape="1">
          <a:blip r:embed="rId5">
            <a:extLst>
              <a:ext uri="{28A0092B-C50C-407E-A947-70E740481C1C}">
                <a14:useLocalDpi xmlns:a14="http://schemas.microsoft.com/office/drawing/2010/main" val="0"/>
              </a:ext>
            </a:extLst>
          </a:blip>
          <a:srcRect l="12078" t="8960" r="7970" b="14090"/>
          <a:stretch/>
        </p:blipFill>
        <p:spPr bwMode="auto">
          <a:xfrm>
            <a:off x="2951728" y="1424319"/>
            <a:ext cx="1017406" cy="1024912"/>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11" descr="C:\Users\fy02\AppData\Local\Microsoft\Windows\Temporary Internet Files\Content.IE5\RWNJPIE3\100px-Slice-of-bread-clipart-sm[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6571" y="1350130"/>
            <a:ext cx="1081554" cy="1059923"/>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12" descr="C:\Users\fy02\AppData\Local\Microsoft\Windows\Temporary Internet Files\Content.IE5\GWJB15Y7\3_74[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37149" y="3384782"/>
            <a:ext cx="1753906" cy="1403125"/>
          </a:xfrm>
          <a:prstGeom prst="rect">
            <a:avLst/>
          </a:prstGeom>
          <a:noFill/>
          <a:extLst>
            <a:ext uri="{909E8E84-426E-40DD-AFC4-6F175D3DCCD1}">
              <a14:hiddenFill xmlns:a14="http://schemas.microsoft.com/office/drawing/2010/main">
                <a:solidFill>
                  <a:srgbClr val="FFFFFF"/>
                </a:solidFill>
              </a14:hiddenFill>
            </a:ext>
          </a:extLst>
        </p:spPr>
      </p:pic>
      <p:grpSp>
        <p:nvGrpSpPr>
          <p:cNvPr id="227" name="Group 105"/>
          <p:cNvGrpSpPr>
            <a:grpSpLocks noChangeAspect="1"/>
          </p:cNvGrpSpPr>
          <p:nvPr/>
        </p:nvGrpSpPr>
        <p:grpSpPr bwMode="auto">
          <a:xfrm>
            <a:off x="5480536" y="1724303"/>
            <a:ext cx="1071204" cy="1660479"/>
            <a:chOff x="4649" y="1933"/>
            <a:chExt cx="958" cy="1485"/>
          </a:xfrm>
        </p:grpSpPr>
        <p:sp>
          <p:nvSpPr>
            <p:cNvPr id="228" name="AutoShape 104"/>
            <p:cNvSpPr>
              <a:spLocks noChangeAspect="1" noChangeArrowheads="1" noTextEdit="1"/>
            </p:cNvSpPr>
            <p:nvPr/>
          </p:nvSpPr>
          <p:spPr bwMode="auto">
            <a:xfrm>
              <a:off x="4649" y="1933"/>
              <a:ext cx="958" cy="1485"/>
            </a:xfrm>
            <a:prstGeom prst="rect">
              <a:avLst/>
            </a:prstGeom>
            <a:noFill/>
            <a:ln w="9525">
              <a:noFill/>
              <a:miter lim="800000"/>
              <a:headEnd/>
              <a:tailEnd/>
            </a:ln>
          </p:spPr>
          <p:txBody>
            <a:bodyPr/>
            <a:lstStyle/>
            <a:p>
              <a:endParaRPr lang="en-GB"/>
            </a:p>
          </p:txBody>
        </p:sp>
        <p:sp>
          <p:nvSpPr>
            <p:cNvPr id="229" name="Rectangle 106"/>
            <p:cNvSpPr>
              <a:spLocks noChangeArrowheads="1"/>
            </p:cNvSpPr>
            <p:nvPr/>
          </p:nvSpPr>
          <p:spPr bwMode="auto">
            <a:xfrm>
              <a:off x="4649" y="1935"/>
              <a:ext cx="16" cy="77"/>
            </a:xfrm>
            <a:prstGeom prst="rect">
              <a:avLst/>
            </a:prstGeom>
            <a:noFill/>
            <a:ln w="9525">
              <a:noFill/>
              <a:miter lim="800000"/>
              <a:headEnd/>
              <a:tailEnd/>
            </a:ln>
          </p:spPr>
          <p:txBody>
            <a:bodyPr wrap="none" lIns="0" tIns="0" rIns="0" bIns="0">
              <a:spAutoFit/>
            </a:bodyPr>
            <a:lstStyle/>
            <a:p>
              <a:r>
                <a:rPr lang="en-GB" sz="800">
                  <a:solidFill>
                    <a:srgbClr val="000000"/>
                  </a:solidFill>
                  <a:latin typeface="Times New Roman" pitchFamily="18" charset="0"/>
                </a:rPr>
                <a:t> </a:t>
              </a:r>
              <a:endParaRPr lang="en-GB"/>
            </a:p>
          </p:txBody>
        </p:sp>
        <p:sp>
          <p:nvSpPr>
            <p:cNvPr id="230" name="Freeform 107"/>
            <p:cNvSpPr>
              <a:spLocks/>
            </p:cNvSpPr>
            <p:nvPr/>
          </p:nvSpPr>
          <p:spPr bwMode="auto">
            <a:xfrm>
              <a:off x="4661" y="3090"/>
              <a:ext cx="928" cy="314"/>
            </a:xfrm>
            <a:custGeom>
              <a:avLst/>
              <a:gdLst>
                <a:gd name="T0" fmla="*/ 52 w 2784"/>
                <a:gd name="T1" fmla="*/ 0 h 940"/>
                <a:gd name="T2" fmla="*/ 60 w 2784"/>
                <a:gd name="T3" fmla="*/ 0 h 940"/>
                <a:gd name="T4" fmla="*/ 69 w 2784"/>
                <a:gd name="T5" fmla="*/ 1 h 940"/>
                <a:gd name="T6" fmla="*/ 78 w 2784"/>
                <a:gd name="T7" fmla="*/ 3 h 940"/>
                <a:gd name="T8" fmla="*/ 86 w 2784"/>
                <a:gd name="T9" fmla="*/ 5 h 940"/>
                <a:gd name="T10" fmla="*/ 93 w 2784"/>
                <a:gd name="T11" fmla="*/ 7 h 940"/>
                <a:gd name="T12" fmla="*/ 98 w 2784"/>
                <a:gd name="T13" fmla="*/ 10 h 940"/>
                <a:gd name="T14" fmla="*/ 102 w 2784"/>
                <a:gd name="T15" fmla="*/ 13 h 940"/>
                <a:gd name="T16" fmla="*/ 103 w 2784"/>
                <a:gd name="T17" fmla="*/ 17 h 940"/>
                <a:gd name="T18" fmla="*/ 103 w 2784"/>
                <a:gd name="T19" fmla="*/ 20 h 940"/>
                <a:gd name="T20" fmla="*/ 100 w 2784"/>
                <a:gd name="T21" fmla="*/ 23 h 940"/>
                <a:gd name="T22" fmla="*/ 96 w 2784"/>
                <a:gd name="T23" fmla="*/ 27 h 940"/>
                <a:gd name="T24" fmla="*/ 90 w 2784"/>
                <a:gd name="T25" fmla="*/ 29 h 940"/>
                <a:gd name="T26" fmla="*/ 82 w 2784"/>
                <a:gd name="T27" fmla="*/ 32 h 940"/>
                <a:gd name="T28" fmla="*/ 74 w 2784"/>
                <a:gd name="T29" fmla="*/ 33 h 940"/>
                <a:gd name="T30" fmla="*/ 64 w 2784"/>
                <a:gd name="T31" fmla="*/ 34 h 940"/>
                <a:gd name="T32" fmla="*/ 52 w 2784"/>
                <a:gd name="T33" fmla="*/ 35 h 940"/>
                <a:gd name="T34" fmla="*/ 44 w 2784"/>
                <a:gd name="T35" fmla="*/ 35 h 940"/>
                <a:gd name="T36" fmla="*/ 34 w 2784"/>
                <a:gd name="T37" fmla="*/ 34 h 940"/>
                <a:gd name="T38" fmla="*/ 25 w 2784"/>
                <a:gd name="T39" fmla="*/ 32 h 940"/>
                <a:gd name="T40" fmla="*/ 17 w 2784"/>
                <a:gd name="T41" fmla="*/ 31 h 940"/>
                <a:gd name="T42" fmla="*/ 10 w 2784"/>
                <a:gd name="T43" fmla="*/ 28 h 940"/>
                <a:gd name="T44" fmla="*/ 5 w 2784"/>
                <a:gd name="T45" fmla="*/ 25 h 940"/>
                <a:gd name="T46" fmla="*/ 2 w 2784"/>
                <a:gd name="T47" fmla="*/ 22 h 940"/>
                <a:gd name="T48" fmla="*/ 0 w 2784"/>
                <a:gd name="T49" fmla="*/ 17 h 940"/>
                <a:gd name="T50" fmla="*/ 1 w 2784"/>
                <a:gd name="T51" fmla="*/ 15 h 940"/>
                <a:gd name="T52" fmla="*/ 3 w 2784"/>
                <a:gd name="T53" fmla="*/ 11 h 940"/>
                <a:gd name="T54" fmla="*/ 7 w 2784"/>
                <a:gd name="T55" fmla="*/ 8 h 940"/>
                <a:gd name="T56" fmla="*/ 13 w 2784"/>
                <a:gd name="T57" fmla="*/ 6 h 940"/>
                <a:gd name="T58" fmla="*/ 21 w 2784"/>
                <a:gd name="T59" fmla="*/ 3 h 940"/>
                <a:gd name="T60" fmla="*/ 29 w 2784"/>
                <a:gd name="T61" fmla="*/ 2 h 940"/>
                <a:gd name="T62" fmla="*/ 39 w 2784"/>
                <a:gd name="T63" fmla="*/ 1 h 940"/>
                <a:gd name="T64" fmla="*/ 52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4" y="0"/>
                  </a:lnTo>
                  <a:lnTo>
                    <a:pt x="1608" y="6"/>
                  </a:lnTo>
                  <a:lnTo>
                    <a:pt x="1741" y="17"/>
                  </a:lnTo>
                  <a:lnTo>
                    <a:pt x="1873" y="29"/>
                  </a:lnTo>
                  <a:lnTo>
                    <a:pt x="1994" y="46"/>
                  </a:lnTo>
                  <a:lnTo>
                    <a:pt x="2115" y="69"/>
                  </a:lnTo>
                  <a:lnTo>
                    <a:pt x="2225" y="92"/>
                  </a:lnTo>
                  <a:lnTo>
                    <a:pt x="2329" y="122"/>
                  </a:lnTo>
                  <a:lnTo>
                    <a:pt x="2421" y="157"/>
                  </a:lnTo>
                  <a:lnTo>
                    <a:pt x="2508" y="192"/>
                  </a:lnTo>
                  <a:lnTo>
                    <a:pt x="2582" y="225"/>
                  </a:lnTo>
                  <a:lnTo>
                    <a:pt x="2646" y="267"/>
                  </a:lnTo>
                  <a:lnTo>
                    <a:pt x="2703" y="307"/>
                  </a:lnTo>
                  <a:lnTo>
                    <a:pt x="2743" y="354"/>
                  </a:lnTo>
                  <a:lnTo>
                    <a:pt x="2773" y="400"/>
                  </a:lnTo>
                  <a:lnTo>
                    <a:pt x="2784" y="471"/>
                  </a:lnTo>
                  <a:lnTo>
                    <a:pt x="2784" y="493"/>
                  </a:lnTo>
                  <a:lnTo>
                    <a:pt x="2773" y="540"/>
                  </a:lnTo>
                  <a:lnTo>
                    <a:pt x="2743" y="586"/>
                  </a:lnTo>
                  <a:lnTo>
                    <a:pt x="2703" y="633"/>
                  </a:lnTo>
                  <a:lnTo>
                    <a:pt x="2646" y="673"/>
                  </a:lnTo>
                  <a:lnTo>
                    <a:pt x="2582" y="714"/>
                  </a:lnTo>
                  <a:lnTo>
                    <a:pt x="2508" y="748"/>
                  </a:lnTo>
                  <a:lnTo>
                    <a:pt x="2421" y="784"/>
                  </a:lnTo>
                  <a:lnTo>
                    <a:pt x="2329" y="819"/>
                  </a:lnTo>
                  <a:lnTo>
                    <a:pt x="2225" y="848"/>
                  </a:lnTo>
                  <a:lnTo>
                    <a:pt x="2115" y="871"/>
                  </a:lnTo>
                  <a:lnTo>
                    <a:pt x="1994" y="894"/>
                  </a:lnTo>
                  <a:lnTo>
                    <a:pt x="1873" y="911"/>
                  </a:lnTo>
                  <a:lnTo>
                    <a:pt x="1741" y="922"/>
                  </a:lnTo>
                  <a:lnTo>
                    <a:pt x="1608" y="934"/>
                  </a:lnTo>
                  <a:lnTo>
                    <a:pt x="1395" y="940"/>
                  </a:lnTo>
                  <a:lnTo>
                    <a:pt x="1325" y="934"/>
                  </a:lnTo>
                  <a:lnTo>
                    <a:pt x="1181" y="934"/>
                  </a:lnTo>
                  <a:lnTo>
                    <a:pt x="1049" y="922"/>
                  </a:lnTo>
                  <a:lnTo>
                    <a:pt x="916" y="911"/>
                  </a:lnTo>
                  <a:lnTo>
                    <a:pt x="789" y="894"/>
                  </a:lnTo>
                  <a:lnTo>
                    <a:pt x="674" y="871"/>
                  </a:lnTo>
                  <a:lnTo>
                    <a:pt x="559" y="848"/>
                  </a:lnTo>
                  <a:lnTo>
                    <a:pt x="461" y="819"/>
                  </a:lnTo>
                  <a:lnTo>
                    <a:pt x="363" y="784"/>
                  </a:lnTo>
                  <a:lnTo>
                    <a:pt x="276" y="748"/>
                  </a:lnTo>
                  <a:lnTo>
                    <a:pt x="201" y="714"/>
                  </a:lnTo>
                  <a:lnTo>
                    <a:pt x="138" y="673"/>
                  </a:lnTo>
                  <a:lnTo>
                    <a:pt x="86" y="633"/>
                  </a:lnTo>
                  <a:lnTo>
                    <a:pt x="46" y="586"/>
                  </a:lnTo>
                  <a:lnTo>
                    <a:pt x="17" y="540"/>
                  </a:lnTo>
                  <a:lnTo>
                    <a:pt x="0" y="471"/>
                  </a:lnTo>
                  <a:lnTo>
                    <a:pt x="5" y="446"/>
                  </a:lnTo>
                  <a:lnTo>
                    <a:pt x="17" y="400"/>
                  </a:lnTo>
                  <a:lnTo>
                    <a:pt x="46" y="354"/>
                  </a:lnTo>
                  <a:lnTo>
                    <a:pt x="86" y="307"/>
                  </a:lnTo>
                  <a:lnTo>
                    <a:pt x="138" y="267"/>
                  </a:lnTo>
                  <a:lnTo>
                    <a:pt x="201" y="225"/>
                  </a:lnTo>
                  <a:lnTo>
                    <a:pt x="276" y="192"/>
                  </a:lnTo>
                  <a:lnTo>
                    <a:pt x="363" y="157"/>
                  </a:lnTo>
                  <a:lnTo>
                    <a:pt x="461" y="122"/>
                  </a:lnTo>
                  <a:lnTo>
                    <a:pt x="559" y="92"/>
                  </a:lnTo>
                  <a:lnTo>
                    <a:pt x="674" y="69"/>
                  </a:lnTo>
                  <a:lnTo>
                    <a:pt x="789" y="46"/>
                  </a:lnTo>
                  <a:lnTo>
                    <a:pt x="916" y="29"/>
                  </a:lnTo>
                  <a:lnTo>
                    <a:pt x="1049" y="17"/>
                  </a:lnTo>
                  <a:lnTo>
                    <a:pt x="1181" y="6"/>
                  </a:lnTo>
                  <a:lnTo>
                    <a:pt x="1395" y="0"/>
                  </a:lnTo>
                  <a:close/>
                </a:path>
              </a:pathLst>
            </a:custGeom>
            <a:solidFill>
              <a:srgbClr val="000065"/>
            </a:solidFill>
            <a:ln w="9525">
              <a:noFill/>
              <a:round/>
              <a:headEnd/>
              <a:tailEnd/>
            </a:ln>
          </p:spPr>
          <p:txBody>
            <a:bodyPr/>
            <a:lstStyle/>
            <a:p>
              <a:endParaRPr lang="en-US"/>
            </a:p>
          </p:txBody>
        </p:sp>
        <p:sp>
          <p:nvSpPr>
            <p:cNvPr id="231" name="Freeform 108"/>
            <p:cNvSpPr>
              <a:spLocks/>
            </p:cNvSpPr>
            <p:nvPr/>
          </p:nvSpPr>
          <p:spPr bwMode="auto">
            <a:xfrm>
              <a:off x="4661" y="3090"/>
              <a:ext cx="928" cy="314"/>
            </a:xfrm>
            <a:custGeom>
              <a:avLst/>
              <a:gdLst>
                <a:gd name="T0" fmla="*/ 52 w 2784"/>
                <a:gd name="T1" fmla="*/ 0 h 940"/>
                <a:gd name="T2" fmla="*/ 60 w 2784"/>
                <a:gd name="T3" fmla="*/ 0 h 940"/>
                <a:gd name="T4" fmla="*/ 69 w 2784"/>
                <a:gd name="T5" fmla="*/ 1 h 940"/>
                <a:gd name="T6" fmla="*/ 78 w 2784"/>
                <a:gd name="T7" fmla="*/ 3 h 940"/>
                <a:gd name="T8" fmla="*/ 86 w 2784"/>
                <a:gd name="T9" fmla="*/ 5 h 940"/>
                <a:gd name="T10" fmla="*/ 93 w 2784"/>
                <a:gd name="T11" fmla="*/ 7 h 940"/>
                <a:gd name="T12" fmla="*/ 98 w 2784"/>
                <a:gd name="T13" fmla="*/ 10 h 940"/>
                <a:gd name="T14" fmla="*/ 102 w 2784"/>
                <a:gd name="T15" fmla="*/ 13 h 940"/>
                <a:gd name="T16" fmla="*/ 103 w 2784"/>
                <a:gd name="T17" fmla="*/ 17 h 940"/>
                <a:gd name="T18" fmla="*/ 103 w 2784"/>
                <a:gd name="T19" fmla="*/ 20 h 940"/>
                <a:gd name="T20" fmla="*/ 100 w 2784"/>
                <a:gd name="T21" fmla="*/ 23 h 940"/>
                <a:gd name="T22" fmla="*/ 96 w 2784"/>
                <a:gd name="T23" fmla="*/ 27 h 940"/>
                <a:gd name="T24" fmla="*/ 90 w 2784"/>
                <a:gd name="T25" fmla="*/ 29 h 940"/>
                <a:gd name="T26" fmla="*/ 82 w 2784"/>
                <a:gd name="T27" fmla="*/ 32 h 940"/>
                <a:gd name="T28" fmla="*/ 74 w 2784"/>
                <a:gd name="T29" fmla="*/ 33 h 940"/>
                <a:gd name="T30" fmla="*/ 64 w 2784"/>
                <a:gd name="T31" fmla="*/ 34 h 940"/>
                <a:gd name="T32" fmla="*/ 52 w 2784"/>
                <a:gd name="T33" fmla="*/ 35 h 940"/>
                <a:gd name="T34" fmla="*/ 44 w 2784"/>
                <a:gd name="T35" fmla="*/ 35 h 940"/>
                <a:gd name="T36" fmla="*/ 34 w 2784"/>
                <a:gd name="T37" fmla="*/ 34 h 940"/>
                <a:gd name="T38" fmla="*/ 25 w 2784"/>
                <a:gd name="T39" fmla="*/ 32 h 940"/>
                <a:gd name="T40" fmla="*/ 17 w 2784"/>
                <a:gd name="T41" fmla="*/ 31 h 940"/>
                <a:gd name="T42" fmla="*/ 10 w 2784"/>
                <a:gd name="T43" fmla="*/ 28 h 940"/>
                <a:gd name="T44" fmla="*/ 5 w 2784"/>
                <a:gd name="T45" fmla="*/ 25 h 940"/>
                <a:gd name="T46" fmla="*/ 2 w 2784"/>
                <a:gd name="T47" fmla="*/ 22 h 940"/>
                <a:gd name="T48" fmla="*/ 0 w 2784"/>
                <a:gd name="T49" fmla="*/ 17 h 940"/>
                <a:gd name="T50" fmla="*/ 1 w 2784"/>
                <a:gd name="T51" fmla="*/ 15 h 940"/>
                <a:gd name="T52" fmla="*/ 3 w 2784"/>
                <a:gd name="T53" fmla="*/ 11 h 940"/>
                <a:gd name="T54" fmla="*/ 7 w 2784"/>
                <a:gd name="T55" fmla="*/ 8 h 940"/>
                <a:gd name="T56" fmla="*/ 13 w 2784"/>
                <a:gd name="T57" fmla="*/ 6 h 940"/>
                <a:gd name="T58" fmla="*/ 21 w 2784"/>
                <a:gd name="T59" fmla="*/ 3 h 940"/>
                <a:gd name="T60" fmla="*/ 29 w 2784"/>
                <a:gd name="T61" fmla="*/ 2 h 940"/>
                <a:gd name="T62" fmla="*/ 39 w 2784"/>
                <a:gd name="T63" fmla="*/ 1 h 940"/>
                <a:gd name="T64" fmla="*/ 52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4" y="0"/>
                  </a:lnTo>
                  <a:lnTo>
                    <a:pt x="1608" y="6"/>
                  </a:lnTo>
                  <a:lnTo>
                    <a:pt x="1741" y="17"/>
                  </a:lnTo>
                  <a:lnTo>
                    <a:pt x="1873" y="29"/>
                  </a:lnTo>
                  <a:lnTo>
                    <a:pt x="1994" y="46"/>
                  </a:lnTo>
                  <a:lnTo>
                    <a:pt x="2115" y="69"/>
                  </a:lnTo>
                  <a:lnTo>
                    <a:pt x="2225" y="92"/>
                  </a:lnTo>
                  <a:lnTo>
                    <a:pt x="2329" y="122"/>
                  </a:lnTo>
                  <a:lnTo>
                    <a:pt x="2421" y="157"/>
                  </a:lnTo>
                  <a:lnTo>
                    <a:pt x="2508" y="192"/>
                  </a:lnTo>
                  <a:lnTo>
                    <a:pt x="2582" y="225"/>
                  </a:lnTo>
                  <a:lnTo>
                    <a:pt x="2646" y="267"/>
                  </a:lnTo>
                  <a:lnTo>
                    <a:pt x="2703" y="307"/>
                  </a:lnTo>
                  <a:lnTo>
                    <a:pt x="2743" y="354"/>
                  </a:lnTo>
                  <a:lnTo>
                    <a:pt x="2773" y="400"/>
                  </a:lnTo>
                  <a:lnTo>
                    <a:pt x="2784" y="471"/>
                  </a:lnTo>
                  <a:lnTo>
                    <a:pt x="2784" y="493"/>
                  </a:lnTo>
                  <a:lnTo>
                    <a:pt x="2773" y="540"/>
                  </a:lnTo>
                  <a:lnTo>
                    <a:pt x="2743" y="586"/>
                  </a:lnTo>
                  <a:lnTo>
                    <a:pt x="2703" y="633"/>
                  </a:lnTo>
                  <a:lnTo>
                    <a:pt x="2646" y="673"/>
                  </a:lnTo>
                  <a:lnTo>
                    <a:pt x="2582" y="714"/>
                  </a:lnTo>
                  <a:lnTo>
                    <a:pt x="2508" y="748"/>
                  </a:lnTo>
                  <a:lnTo>
                    <a:pt x="2421" y="784"/>
                  </a:lnTo>
                  <a:lnTo>
                    <a:pt x="2329" y="819"/>
                  </a:lnTo>
                  <a:lnTo>
                    <a:pt x="2225" y="848"/>
                  </a:lnTo>
                  <a:lnTo>
                    <a:pt x="2115" y="871"/>
                  </a:lnTo>
                  <a:lnTo>
                    <a:pt x="1994" y="894"/>
                  </a:lnTo>
                  <a:lnTo>
                    <a:pt x="1873" y="911"/>
                  </a:lnTo>
                  <a:lnTo>
                    <a:pt x="1741" y="922"/>
                  </a:lnTo>
                  <a:lnTo>
                    <a:pt x="1608" y="934"/>
                  </a:lnTo>
                  <a:lnTo>
                    <a:pt x="1395" y="940"/>
                  </a:lnTo>
                  <a:lnTo>
                    <a:pt x="1325" y="934"/>
                  </a:lnTo>
                  <a:lnTo>
                    <a:pt x="1181" y="934"/>
                  </a:lnTo>
                  <a:lnTo>
                    <a:pt x="1049" y="922"/>
                  </a:lnTo>
                  <a:lnTo>
                    <a:pt x="916" y="911"/>
                  </a:lnTo>
                  <a:lnTo>
                    <a:pt x="789" y="894"/>
                  </a:lnTo>
                  <a:lnTo>
                    <a:pt x="674" y="871"/>
                  </a:lnTo>
                  <a:lnTo>
                    <a:pt x="559" y="848"/>
                  </a:lnTo>
                  <a:lnTo>
                    <a:pt x="461" y="819"/>
                  </a:lnTo>
                  <a:lnTo>
                    <a:pt x="363" y="784"/>
                  </a:lnTo>
                  <a:lnTo>
                    <a:pt x="276" y="748"/>
                  </a:lnTo>
                  <a:lnTo>
                    <a:pt x="201" y="714"/>
                  </a:lnTo>
                  <a:lnTo>
                    <a:pt x="138" y="673"/>
                  </a:lnTo>
                  <a:lnTo>
                    <a:pt x="86" y="633"/>
                  </a:lnTo>
                  <a:lnTo>
                    <a:pt x="46" y="586"/>
                  </a:lnTo>
                  <a:lnTo>
                    <a:pt x="17" y="540"/>
                  </a:lnTo>
                  <a:lnTo>
                    <a:pt x="0" y="471"/>
                  </a:lnTo>
                  <a:lnTo>
                    <a:pt x="5" y="446"/>
                  </a:lnTo>
                  <a:lnTo>
                    <a:pt x="17" y="400"/>
                  </a:lnTo>
                  <a:lnTo>
                    <a:pt x="46" y="354"/>
                  </a:lnTo>
                  <a:lnTo>
                    <a:pt x="86" y="307"/>
                  </a:lnTo>
                  <a:lnTo>
                    <a:pt x="138" y="267"/>
                  </a:lnTo>
                  <a:lnTo>
                    <a:pt x="201" y="225"/>
                  </a:lnTo>
                  <a:lnTo>
                    <a:pt x="276" y="192"/>
                  </a:lnTo>
                  <a:lnTo>
                    <a:pt x="363" y="157"/>
                  </a:lnTo>
                  <a:lnTo>
                    <a:pt x="461" y="122"/>
                  </a:lnTo>
                  <a:lnTo>
                    <a:pt x="559" y="92"/>
                  </a:lnTo>
                  <a:lnTo>
                    <a:pt x="674" y="69"/>
                  </a:lnTo>
                  <a:lnTo>
                    <a:pt x="789" y="46"/>
                  </a:lnTo>
                  <a:lnTo>
                    <a:pt x="916" y="29"/>
                  </a:lnTo>
                  <a:lnTo>
                    <a:pt x="1049" y="17"/>
                  </a:lnTo>
                  <a:lnTo>
                    <a:pt x="1181" y="6"/>
                  </a:lnTo>
                  <a:lnTo>
                    <a:pt x="1395" y="0"/>
                  </a:lnTo>
                  <a:close/>
                </a:path>
              </a:pathLst>
            </a:custGeom>
            <a:noFill/>
            <a:ln w="3175">
              <a:solidFill>
                <a:srgbClr val="000000"/>
              </a:solidFill>
              <a:round/>
              <a:headEnd/>
              <a:tailEnd/>
            </a:ln>
          </p:spPr>
          <p:txBody>
            <a:bodyPr/>
            <a:lstStyle/>
            <a:p>
              <a:endParaRPr lang="en-US"/>
            </a:p>
          </p:txBody>
        </p:sp>
        <p:sp>
          <p:nvSpPr>
            <p:cNvPr id="232" name="Rectangle 109"/>
            <p:cNvSpPr>
              <a:spLocks noChangeArrowheads="1"/>
            </p:cNvSpPr>
            <p:nvPr/>
          </p:nvSpPr>
          <p:spPr bwMode="auto">
            <a:xfrm>
              <a:off x="4661" y="2101"/>
              <a:ext cx="928" cy="1146"/>
            </a:xfrm>
            <a:prstGeom prst="rect">
              <a:avLst/>
            </a:prstGeom>
            <a:solidFill>
              <a:srgbClr val="000065"/>
            </a:solidFill>
            <a:ln w="9525">
              <a:noFill/>
              <a:miter lim="800000"/>
              <a:headEnd/>
              <a:tailEnd/>
            </a:ln>
          </p:spPr>
          <p:txBody>
            <a:bodyPr/>
            <a:lstStyle/>
            <a:p>
              <a:endParaRPr lang="en-US"/>
            </a:p>
          </p:txBody>
        </p:sp>
        <p:sp>
          <p:nvSpPr>
            <p:cNvPr id="233" name="Freeform 110"/>
            <p:cNvSpPr>
              <a:spLocks/>
            </p:cNvSpPr>
            <p:nvPr/>
          </p:nvSpPr>
          <p:spPr bwMode="auto">
            <a:xfrm>
              <a:off x="4661" y="1945"/>
              <a:ext cx="928" cy="313"/>
            </a:xfrm>
            <a:custGeom>
              <a:avLst/>
              <a:gdLst>
                <a:gd name="T0" fmla="*/ 52 w 2784"/>
                <a:gd name="T1" fmla="*/ 0 h 940"/>
                <a:gd name="T2" fmla="*/ 60 w 2784"/>
                <a:gd name="T3" fmla="*/ 0 h 940"/>
                <a:gd name="T4" fmla="*/ 69 w 2784"/>
                <a:gd name="T5" fmla="*/ 1 h 940"/>
                <a:gd name="T6" fmla="*/ 78 w 2784"/>
                <a:gd name="T7" fmla="*/ 3 h 940"/>
                <a:gd name="T8" fmla="*/ 86 w 2784"/>
                <a:gd name="T9" fmla="*/ 4 h 940"/>
                <a:gd name="T10" fmla="*/ 93 w 2784"/>
                <a:gd name="T11" fmla="*/ 7 h 940"/>
                <a:gd name="T12" fmla="*/ 98 w 2784"/>
                <a:gd name="T13" fmla="*/ 10 h 940"/>
                <a:gd name="T14" fmla="*/ 102 w 2784"/>
                <a:gd name="T15" fmla="*/ 13 h 940"/>
                <a:gd name="T16" fmla="*/ 103 w 2784"/>
                <a:gd name="T17" fmla="*/ 17 h 940"/>
                <a:gd name="T18" fmla="*/ 103 w 2784"/>
                <a:gd name="T19" fmla="*/ 20 h 940"/>
                <a:gd name="T20" fmla="*/ 100 w 2784"/>
                <a:gd name="T21" fmla="*/ 23 h 940"/>
                <a:gd name="T22" fmla="*/ 96 w 2784"/>
                <a:gd name="T23" fmla="*/ 26 h 940"/>
                <a:gd name="T24" fmla="*/ 90 w 2784"/>
                <a:gd name="T25" fmla="*/ 29 h 940"/>
                <a:gd name="T26" fmla="*/ 82 w 2784"/>
                <a:gd name="T27" fmla="*/ 31 h 940"/>
                <a:gd name="T28" fmla="*/ 74 w 2784"/>
                <a:gd name="T29" fmla="*/ 33 h 940"/>
                <a:gd name="T30" fmla="*/ 64 w 2784"/>
                <a:gd name="T31" fmla="*/ 34 h 940"/>
                <a:gd name="T32" fmla="*/ 52 w 2784"/>
                <a:gd name="T33" fmla="*/ 35 h 940"/>
                <a:gd name="T34" fmla="*/ 44 w 2784"/>
                <a:gd name="T35" fmla="*/ 35 h 940"/>
                <a:gd name="T36" fmla="*/ 34 w 2784"/>
                <a:gd name="T37" fmla="*/ 34 h 940"/>
                <a:gd name="T38" fmla="*/ 25 w 2784"/>
                <a:gd name="T39" fmla="*/ 32 h 940"/>
                <a:gd name="T40" fmla="*/ 17 w 2784"/>
                <a:gd name="T41" fmla="*/ 30 h 940"/>
                <a:gd name="T42" fmla="*/ 10 w 2784"/>
                <a:gd name="T43" fmla="*/ 28 h 940"/>
                <a:gd name="T44" fmla="*/ 5 w 2784"/>
                <a:gd name="T45" fmla="*/ 25 h 940"/>
                <a:gd name="T46" fmla="*/ 2 w 2784"/>
                <a:gd name="T47" fmla="*/ 22 h 940"/>
                <a:gd name="T48" fmla="*/ 0 w 2784"/>
                <a:gd name="T49" fmla="*/ 17 h 940"/>
                <a:gd name="T50" fmla="*/ 1 w 2784"/>
                <a:gd name="T51" fmla="*/ 15 h 940"/>
                <a:gd name="T52" fmla="*/ 3 w 2784"/>
                <a:gd name="T53" fmla="*/ 11 h 940"/>
                <a:gd name="T54" fmla="*/ 7 w 2784"/>
                <a:gd name="T55" fmla="*/ 8 h 940"/>
                <a:gd name="T56" fmla="*/ 13 w 2784"/>
                <a:gd name="T57" fmla="*/ 6 h 940"/>
                <a:gd name="T58" fmla="*/ 21 w 2784"/>
                <a:gd name="T59" fmla="*/ 4 h 940"/>
                <a:gd name="T60" fmla="*/ 29 w 2784"/>
                <a:gd name="T61" fmla="*/ 2 h 940"/>
                <a:gd name="T62" fmla="*/ 39 w 2784"/>
                <a:gd name="T63" fmla="*/ 1 h 940"/>
                <a:gd name="T64" fmla="*/ 52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3" y="6"/>
                  </a:lnTo>
                  <a:lnTo>
                    <a:pt x="1608" y="6"/>
                  </a:lnTo>
                  <a:lnTo>
                    <a:pt x="1740" y="16"/>
                  </a:lnTo>
                  <a:lnTo>
                    <a:pt x="1872" y="29"/>
                  </a:lnTo>
                  <a:lnTo>
                    <a:pt x="1994" y="46"/>
                  </a:lnTo>
                  <a:lnTo>
                    <a:pt x="2115" y="69"/>
                  </a:lnTo>
                  <a:lnTo>
                    <a:pt x="2225" y="98"/>
                  </a:lnTo>
                  <a:lnTo>
                    <a:pt x="2328" y="121"/>
                  </a:lnTo>
                  <a:lnTo>
                    <a:pt x="2421" y="156"/>
                  </a:lnTo>
                  <a:lnTo>
                    <a:pt x="2507" y="191"/>
                  </a:lnTo>
                  <a:lnTo>
                    <a:pt x="2582" y="226"/>
                  </a:lnTo>
                  <a:lnTo>
                    <a:pt x="2645" y="267"/>
                  </a:lnTo>
                  <a:lnTo>
                    <a:pt x="2703" y="307"/>
                  </a:lnTo>
                  <a:lnTo>
                    <a:pt x="2743" y="354"/>
                  </a:lnTo>
                  <a:lnTo>
                    <a:pt x="2773" y="400"/>
                  </a:lnTo>
                  <a:lnTo>
                    <a:pt x="2784" y="469"/>
                  </a:lnTo>
                  <a:lnTo>
                    <a:pt x="2784" y="494"/>
                  </a:lnTo>
                  <a:lnTo>
                    <a:pt x="2773" y="540"/>
                  </a:lnTo>
                  <a:lnTo>
                    <a:pt x="2743" y="586"/>
                  </a:lnTo>
                  <a:lnTo>
                    <a:pt x="2703" y="632"/>
                  </a:lnTo>
                  <a:lnTo>
                    <a:pt x="2645" y="673"/>
                  </a:lnTo>
                  <a:lnTo>
                    <a:pt x="2582" y="714"/>
                  </a:lnTo>
                  <a:lnTo>
                    <a:pt x="2507" y="748"/>
                  </a:lnTo>
                  <a:lnTo>
                    <a:pt x="2421" y="783"/>
                  </a:lnTo>
                  <a:lnTo>
                    <a:pt x="2328" y="818"/>
                  </a:lnTo>
                  <a:lnTo>
                    <a:pt x="2225" y="848"/>
                  </a:lnTo>
                  <a:lnTo>
                    <a:pt x="2115" y="870"/>
                  </a:lnTo>
                  <a:lnTo>
                    <a:pt x="1994" y="894"/>
                  </a:lnTo>
                  <a:lnTo>
                    <a:pt x="1872" y="910"/>
                  </a:lnTo>
                  <a:lnTo>
                    <a:pt x="1740" y="923"/>
                  </a:lnTo>
                  <a:lnTo>
                    <a:pt x="1608" y="934"/>
                  </a:lnTo>
                  <a:lnTo>
                    <a:pt x="1395" y="940"/>
                  </a:lnTo>
                  <a:lnTo>
                    <a:pt x="1325" y="940"/>
                  </a:lnTo>
                  <a:lnTo>
                    <a:pt x="1181" y="934"/>
                  </a:lnTo>
                  <a:lnTo>
                    <a:pt x="1049" y="923"/>
                  </a:lnTo>
                  <a:lnTo>
                    <a:pt x="916" y="910"/>
                  </a:lnTo>
                  <a:lnTo>
                    <a:pt x="788" y="894"/>
                  </a:lnTo>
                  <a:lnTo>
                    <a:pt x="674" y="870"/>
                  </a:lnTo>
                  <a:lnTo>
                    <a:pt x="558" y="848"/>
                  </a:lnTo>
                  <a:lnTo>
                    <a:pt x="461" y="818"/>
                  </a:lnTo>
                  <a:lnTo>
                    <a:pt x="363" y="783"/>
                  </a:lnTo>
                  <a:lnTo>
                    <a:pt x="276" y="748"/>
                  </a:lnTo>
                  <a:lnTo>
                    <a:pt x="200" y="714"/>
                  </a:lnTo>
                  <a:lnTo>
                    <a:pt x="138" y="673"/>
                  </a:lnTo>
                  <a:lnTo>
                    <a:pt x="86" y="632"/>
                  </a:lnTo>
                  <a:lnTo>
                    <a:pt x="46" y="586"/>
                  </a:lnTo>
                  <a:lnTo>
                    <a:pt x="16" y="540"/>
                  </a:lnTo>
                  <a:lnTo>
                    <a:pt x="0" y="469"/>
                  </a:lnTo>
                  <a:lnTo>
                    <a:pt x="5" y="446"/>
                  </a:lnTo>
                  <a:lnTo>
                    <a:pt x="16" y="400"/>
                  </a:lnTo>
                  <a:lnTo>
                    <a:pt x="46" y="354"/>
                  </a:lnTo>
                  <a:lnTo>
                    <a:pt x="86" y="307"/>
                  </a:lnTo>
                  <a:lnTo>
                    <a:pt x="138" y="267"/>
                  </a:lnTo>
                  <a:lnTo>
                    <a:pt x="200" y="226"/>
                  </a:lnTo>
                  <a:lnTo>
                    <a:pt x="276" y="191"/>
                  </a:lnTo>
                  <a:lnTo>
                    <a:pt x="363" y="156"/>
                  </a:lnTo>
                  <a:lnTo>
                    <a:pt x="461" y="121"/>
                  </a:lnTo>
                  <a:lnTo>
                    <a:pt x="558" y="98"/>
                  </a:lnTo>
                  <a:lnTo>
                    <a:pt x="674" y="69"/>
                  </a:lnTo>
                  <a:lnTo>
                    <a:pt x="788" y="46"/>
                  </a:lnTo>
                  <a:lnTo>
                    <a:pt x="916" y="29"/>
                  </a:lnTo>
                  <a:lnTo>
                    <a:pt x="1049" y="16"/>
                  </a:lnTo>
                  <a:lnTo>
                    <a:pt x="1181" y="6"/>
                  </a:lnTo>
                  <a:lnTo>
                    <a:pt x="1395" y="0"/>
                  </a:lnTo>
                  <a:close/>
                </a:path>
              </a:pathLst>
            </a:custGeom>
            <a:solidFill>
              <a:srgbClr val="CCCCCC"/>
            </a:solidFill>
            <a:ln w="9525">
              <a:noFill/>
              <a:round/>
              <a:headEnd/>
              <a:tailEnd/>
            </a:ln>
          </p:spPr>
          <p:txBody>
            <a:bodyPr/>
            <a:lstStyle/>
            <a:p>
              <a:endParaRPr lang="en-US"/>
            </a:p>
          </p:txBody>
        </p:sp>
        <p:sp>
          <p:nvSpPr>
            <p:cNvPr id="234" name="Freeform 111"/>
            <p:cNvSpPr>
              <a:spLocks/>
            </p:cNvSpPr>
            <p:nvPr/>
          </p:nvSpPr>
          <p:spPr bwMode="auto">
            <a:xfrm>
              <a:off x="4661" y="1945"/>
              <a:ext cx="928" cy="313"/>
            </a:xfrm>
            <a:custGeom>
              <a:avLst/>
              <a:gdLst>
                <a:gd name="T0" fmla="*/ 52 w 2784"/>
                <a:gd name="T1" fmla="*/ 0 h 940"/>
                <a:gd name="T2" fmla="*/ 60 w 2784"/>
                <a:gd name="T3" fmla="*/ 0 h 940"/>
                <a:gd name="T4" fmla="*/ 69 w 2784"/>
                <a:gd name="T5" fmla="*/ 1 h 940"/>
                <a:gd name="T6" fmla="*/ 78 w 2784"/>
                <a:gd name="T7" fmla="*/ 3 h 940"/>
                <a:gd name="T8" fmla="*/ 86 w 2784"/>
                <a:gd name="T9" fmla="*/ 4 h 940"/>
                <a:gd name="T10" fmla="*/ 93 w 2784"/>
                <a:gd name="T11" fmla="*/ 7 h 940"/>
                <a:gd name="T12" fmla="*/ 98 w 2784"/>
                <a:gd name="T13" fmla="*/ 10 h 940"/>
                <a:gd name="T14" fmla="*/ 102 w 2784"/>
                <a:gd name="T15" fmla="*/ 13 h 940"/>
                <a:gd name="T16" fmla="*/ 103 w 2784"/>
                <a:gd name="T17" fmla="*/ 17 h 940"/>
                <a:gd name="T18" fmla="*/ 103 w 2784"/>
                <a:gd name="T19" fmla="*/ 20 h 940"/>
                <a:gd name="T20" fmla="*/ 100 w 2784"/>
                <a:gd name="T21" fmla="*/ 23 h 940"/>
                <a:gd name="T22" fmla="*/ 96 w 2784"/>
                <a:gd name="T23" fmla="*/ 26 h 940"/>
                <a:gd name="T24" fmla="*/ 90 w 2784"/>
                <a:gd name="T25" fmla="*/ 29 h 940"/>
                <a:gd name="T26" fmla="*/ 82 w 2784"/>
                <a:gd name="T27" fmla="*/ 31 h 940"/>
                <a:gd name="T28" fmla="*/ 74 w 2784"/>
                <a:gd name="T29" fmla="*/ 33 h 940"/>
                <a:gd name="T30" fmla="*/ 64 w 2784"/>
                <a:gd name="T31" fmla="*/ 34 h 940"/>
                <a:gd name="T32" fmla="*/ 52 w 2784"/>
                <a:gd name="T33" fmla="*/ 35 h 940"/>
                <a:gd name="T34" fmla="*/ 44 w 2784"/>
                <a:gd name="T35" fmla="*/ 35 h 940"/>
                <a:gd name="T36" fmla="*/ 34 w 2784"/>
                <a:gd name="T37" fmla="*/ 34 h 940"/>
                <a:gd name="T38" fmla="*/ 25 w 2784"/>
                <a:gd name="T39" fmla="*/ 32 h 940"/>
                <a:gd name="T40" fmla="*/ 17 w 2784"/>
                <a:gd name="T41" fmla="*/ 30 h 940"/>
                <a:gd name="T42" fmla="*/ 10 w 2784"/>
                <a:gd name="T43" fmla="*/ 28 h 940"/>
                <a:gd name="T44" fmla="*/ 5 w 2784"/>
                <a:gd name="T45" fmla="*/ 25 h 940"/>
                <a:gd name="T46" fmla="*/ 2 w 2784"/>
                <a:gd name="T47" fmla="*/ 22 h 940"/>
                <a:gd name="T48" fmla="*/ 0 w 2784"/>
                <a:gd name="T49" fmla="*/ 17 h 940"/>
                <a:gd name="T50" fmla="*/ 1 w 2784"/>
                <a:gd name="T51" fmla="*/ 15 h 940"/>
                <a:gd name="T52" fmla="*/ 3 w 2784"/>
                <a:gd name="T53" fmla="*/ 11 h 940"/>
                <a:gd name="T54" fmla="*/ 7 w 2784"/>
                <a:gd name="T55" fmla="*/ 8 h 940"/>
                <a:gd name="T56" fmla="*/ 13 w 2784"/>
                <a:gd name="T57" fmla="*/ 6 h 940"/>
                <a:gd name="T58" fmla="*/ 21 w 2784"/>
                <a:gd name="T59" fmla="*/ 4 h 940"/>
                <a:gd name="T60" fmla="*/ 29 w 2784"/>
                <a:gd name="T61" fmla="*/ 2 h 940"/>
                <a:gd name="T62" fmla="*/ 39 w 2784"/>
                <a:gd name="T63" fmla="*/ 1 h 940"/>
                <a:gd name="T64" fmla="*/ 52 w 2784"/>
                <a:gd name="T65" fmla="*/ 0 h 9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84"/>
                <a:gd name="T100" fmla="*/ 0 h 940"/>
                <a:gd name="T101" fmla="*/ 2784 w 2784"/>
                <a:gd name="T102" fmla="*/ 940 h 9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84" h="940">
                  <a:moveTo>
                    <a:pt x="1395" y="0"/>
                  </a:moveTo>
                  <a:lnTo>
                    <a:pt x="1395" y="0"/>
                  </a:lnTo>
                  <a:lnTo>
                    <a:pt x="1463" y="6"/>
                  </a:lnTo>
                  <a:lnTo>
                    <a:pt x="1608" y="6"/>
                  </a:lnTo>
                  <a:lnTo>
                    <a:pt x="1740" y="16"/>
                  </a:lnTo>
                  <a:lnTo>
                    <a:pt x="1872" y="29"/>
                  </a:lnTo>
                  <a:lnTo>
                    <a:pt x="1994" y="46"/>
                  </a:lnTo>
                  <a:lnTo>
                    <a:pt x="2115" y="69"/>
                  </a:lnTo>
                  <a:lnTo>
                    <a:pt x="2225" y="98"/>
                  </a:lnTo>
                  <a:lnTo>
                    <a:pt x="2328" y="121"/>
                  </a:lnTo>
                  <a:lnTo>
                    <a:pt x="2421" y="156"/>
                  </a:lnTo>
                  <a:lnTo>
                    <a:pt x="2507" y="191"/>
                  </a:lnTo>
                  <a:lnTo>
                    <a:pt x="2582" y="226"/>
                  </a:lnTo>
                  <a:lnTo>
                    <a:pt x="2645" y="267"/>
                  </a:lnTo>
                  <a:lnTo>
                    <a:pt x="2703" y="307"/>
                  </a:lnTo>
                  <a:lnTo>
                    <a:pt x="2743" y="354"/>
                  </a:lnTo>
                  <a:lnTo>
                    <a:pt x="2773" y="400"/>
                  </a:lnTo>
                  <a:lnTo>
                    <a:pt x="2784" y="469"/>
                  </a:lnTo>
                  <a:lnTo>
                    <a:pt x="2784" y="494"/>
                  </a:lnTo>
                  <a:lnTo>
                    <a:pt x="2773" y="540"/>
                  </a:lnTo>
                  <a:lnTo>
                    <a:pt x="2743" y="586"/>
                  </a:lnTo>
                  <a:lnTo>
                    <a:pt x="2703" y="632"/>
                  </a:lnTo>
                  <a:lnTo>
                    <a:pt x="2645" y="673"/>
                  </a:lnTo>
                  <a:lnTo>
                    <a:pt x="2582" y="714"/>
                  </a:lnTo>
                  <a:lnTo>
                    <a:pt x="2507" y="748"/>
                  </a:lnTo>
                  <a:lnTo>
                    <a:pt x="2421" y="783"/>
                  </a:lnTo>
                  <a:lnTo>
                    <a:pt x="2328" y="818"/>
                  </a:lnTo>
                  <a:lnTo>
                    <a:pt x="2225" y="848"/>
                  </a:lnTo>
                  <a:lnTo>
                    <a:pt x="2115" y="870"/>
                  </a:lnTo>
                  <a:lnTo>
                    <a:pt x="1994" y="894"/>
                  </a:lnTo>
                  <a:lnTo>
                    <a:pt x="1872" y="910"/>
                  </a:lnTo>
                  <a:lnTo>
                    <a:pt x="1740" y="923"/>
                  </a:lnTo>
                  <a:lnTo>
                    <a:pt x="1608" y="934"/>
                  </a:lnTo>
                  <a:lnTo>
                    <a:pt x="1395" y="940"/>
                  </a:lnTo>
                  <a:lnTo>
                    <a:pt x="1325" y="940"/>
                  </a:lnTo>
                  <a:lnTo>
                    <a:pt x="1181" y="934"/>
                  </a:lnTo>
                  <a:lnTo>
                    <a:pt x="1049" y="923"/>
                  </a:lnTo>
                  <a:lnTo>
                    <a:pt x="916" y="910"/>
                  </a:lnTo>
                  <a:lnTo>
                    <a:pt x="788" y="894"/>
                  </a:lnTo>
                  <a:lnTo>
                    <a:pt x="674" y="870"/>
                  </a:lnTo>
                  <a:lnTo>
                    <a:pt x="558" y="848"/>
                  </a:lnTo>
                  <a:lnTo>
                    <a:pt x="461" y="818"/>
                  </a:lnTo>
                  <a:lnTo>
                    <a:pt x="363" y="783"/>
                  </a:lnTo>
                  <a:lnTo>
                    <a:pt x="276" y="748"/>
                  </a:lnTo>
                  <a:lnTo>
                    <a:pt x="200" y="714"/>
                  </a:lnTo>
                  <a:lnTo>
                    <a:pt x="138" y="673"/>
                  </a:lnTo>
                  <a:lnTo>
                    <a:pt x="86" y="632"/>
                  </a:lnTo>
                  <a:lnTo>
                    <a:pt x="46" y="586"/>
                  </a:lnTo>
                  <a:lnTo>
                    <a:pt x="16" y="540"/>
                  </a:lnTo>
                  <a:lnTo>
                    <a:pt x="0" y="469"/>
                  </a:lnTo>
                  <a:lnTo>
                    <a:pt x="5" y="446"/>
                  </a:lnTo>
                  <a:lnTo>
                    <a:pt x="16" y="400"/>
                  </a:lnTo>
                  <a:lnTo>
                    <a:pt x="46" y="354"/>
                  </a:lnTo>
                  <a:lnTo>
                    <a:pt x="86" y="307"/>
                  </a:lnTo>
                  <a:lnTo>
                    <a:pt x="138" y="267"/>
                  </a:lnTo>
                  <a:lnTo>
                    <a:pt x="200" y="226"/>
                  </a:lnTo>
                  <a:lnTo>
                    <a:pt x="276" y="191"/>
                  </a:lnTo>
                  <a:lnTo>
                    <a:pt x="363" y="156"/>
                  </a:lnTo>
                  <a:lnTo>
                    <a:pt x="461" y="121"/>
                  </a:lnTo>
                  <a:lnTo>
                    <a:pt x="558" y="98"/>
                  </a:lnTo>
                  <a:lnTo>
                    <a:pt x="674" y="69"/>
                  </a:lnTo>
                  <a:lnTo>
                    <a:pt x="788" y="46"/>
                  </a:lnTo>
                  <a:lnTo>
                    <a:pt x="916" y="29"/>
                  </a:lnTo>
                  <a:lnTo>
                    <a:pt x="1049" y="16"/>
                  </a:lnTo>
                  <a:lnTo>
                    <a:pt x="1181" y="6"/>
                  </a:lnTo>
                  <a:lnTo>
                    <a:pt x="1395" y="0"/>
                  </a:lnTo>
                  <a:close/>
                </a:path>
              </a:pathLst>
            </a:custGeom>
            <a:noFill/>
            <a:ln w="3175">
              <a:solidFill>
                <a:srgbClr val="000000"/>
              </a:solidFill>
              <a:round/>
              <a:headEnd/>
              <a:tailEnd/>
            </a:ln>
          </p:spPr>
          <p:txBody>
            <a:bodyPr/>
            <a:lstStyle/>
            <a:p>
              <a:endParaRPr lang="en-US"/>
            </a:p>
          </p:txBody>
        </p:sp>
        <p:sp>
          <p:nvSpPr>
            <p:cNvPr id="235" name="Freeform 112"/>
            <p:cNvSpPr>
              <a:spLocks/>
            </p:cNvSpPr>
            <p:nvPr/>
          </p:nvSpPr>
          <p:spPr bwMode="auto">
            <a:xfrm>
              <a:off x="4762" y="1985"/>
              <a:ext cx="619" cy="232"/>
            </a:xfrm>
            <a:custGeom>
              <a:avLst/>
              <a:gdLst>
                <a:gd name="T0" fmla="*/ 40 w 1856"/>
                <a:gd name="T1" fmla="*/ 26 h 697"/>
                <a:gd name="T2" fmla="*/ 37 w 1856"/>
                <a:gd name="T3" fmla="*/ 26 h 697"/>
                <a:gd name="T4" fmla="*/ 33 w 1856"/>
                <a:gd name="T5" fmla="*/ 26 h 697"/>
                <a:gd name="T6" fmla="*/ 29 w 1856"/>
                <a:gd name="T7" fmla="*/ 25 h 697"/>
                <a:gd name="T8" fmla="*/ 26 w 1856"/>
                <a:gd name="T9" fmla="*/ 25 h 697"/>
                <a:gd name="T10" fmla="*/ 22 w 1856"/>
                <a:gd name="T11" fmla="*/ 24 h 697"/>
                <a:gd name="T12" fmla="*/ 19 w 1856"/>
                <a:gd name="T13" fmla="*/ 24 h 697"/>
                <a:gd name="T14" fmla="*/ 16 w 1856"/>
                <a:gd name="T15" fmla="*/ 23 h 697"/>
                <a:gd name="T16" fmla="*/ 12 w 1856"/>
                <a:gd name="T17" fmla="*/ 22 h 697"/>
                <a:gd name="T18" fmla="*/ 10 w 1856"/>
                <a:gd name="T19" fmla="*/ 21 h 697"/>
                <a:gd name="T20" fmla="*/ 7 w 1856"/>
                <a:gd name="T21" fmla="*/ 20 h 697"/>
                <a:gd name="T22" fmla="*/ 6 w 1856"/>
                <a:gd name="T23" fmla="*/ 19 h 697"/>
                <a:gd name="T24" fmla="*/ 4 w 1856"/>
                <a:gd name="T25" fmla="*/ 18 h 697"/>
                <a:gd name="T26" fmla="*/ 2 w 1856"/>
                <a:gd name="T27" fmla="*/ 17 h 697"/>
                <a:gd name="T28" fmla="*/ 1 w 1856"/>
                <a:gd name="T29" fmla="*/ 16 h 697"/>
                <a:gd name="T30" fmla="*/ 0 w 1856"/>
                <a:gd name="T31" fmla="*/ 15 h 697"/>
                <a:gd name="T32" fmla="*/ 0 w 1856"/>
                <a:gd name="T33" fmla="*/ 13 h 697"/>
                <a:gd name="T34" fmla="*/ 0 w 1856"/>
                <a:gd name="T35" fmla="*/ 12 h 697"/>
                <a:gd name="T36" fmla="*/ 1 w 1856"/>
                <a:gd name="T37" fmla="*/ 11 h 697"/>
                <a:gd name="T38" fmla="*/ 2 w 1856"/>
                <a:gd name="T39" fmla="*/ 9 h 697"/>
                <a:gd name="T40" fmla="*/ 3 w 1856"/>
                <a:gd name="T41" fmla="*/ 8 h 697"/>
                <a:gd name="T42" fmla="*/ 4 w 1856"/>
                <a:gd name="T43" fmla="*/ 7 h 697"/>
                <a:gd name="T44" fmla="*/ 6 w 1856"/>
                <a:gd name="T45" fmla="*/ 6 h 697"/>
                <a:gd name="T46" fmla="*/ 9 w 1856"/>
                <a:gd name="T47" fmla="*/ 5 h 697"/>
                <a:gd name="T48" fmla="*/ 12 w 1856"/>
                <a:gd name="T49" fmla="*/ 4 h 697"/>
                <a:gd name="T50" fmla="*/ 14 w 1856"/>
                <a:gd name="T51" fmla="*/ 3 h 697"/>
                <a:gd name="T52" fmla="*/ 17 w 1856"/>
                <a:gd name="T53" fmla="*/ 3 h 697"/>
                <a:gd name="T54" fmla="*/ 20 w 1856"/>
                <a:gd name="T55" fmla="*/ 2 h 697"/>
                <a:gd name="T56" fmla="*/ 24 w 1856"/>
                <a:gd name="T57" fmla="*/ 1 h 697"/>
                <a:gd name="T58" fmla="*/ 28 w 1856"/>
                <a:gd name="T59" fmla="*/ 1 h 697"/>
                <a:gd name="T60" fmla="*/ 31 w 1856"/>
                <a:gd name="T61" fmla="*/ 0 h 697"/>
                <a:gd name="T62" fmla="*/ 35 w 1856"/>
                <a:gd name="T63" fmla="*/ 0 h 697"/>
                <a:gd name="T64" fmla="*/ 40 w 1856"/>
                <a:gd name="T65" fmla="*/ 0 h 697"/>
                <a:gd name="T66" fmla="*/ 43 w 1856"/>
                <a:gd name="T67" fmla="*/ 0 h 697"/>
                <a:gd name="T68" fmla="*/ 47 w 1856"/>
                <a:gd name="T69" fmla="*/ 0 h 697"/>
                <a:gd name="T70" fmla="*/ 51 w 1856"/>
                <a:gd name="T71" fmla="*/ 1 h 697"/>
                <a:gd name="T72" fmla="*/ 55 w 1856"/>
                <a:gd name="T73" fmla="*/ 1 h 697"/>
                <a:gd name="T74" fmla="*/ 59 w 1856"/>
                <a:gd name="T75" fmla="*/ 2 h 697"/>
                <a:gd name="T76" fmla="*/ 62 w 1856"/>
                <a:gd name="T77" fmla="*/ 2 h 697"/>
                <a:gd name="T78" fmla="*/ 65 w 1856"/>
                <a:gd name="T79" fmla="*/ 3 h 697"/>
                <a:gd name="T80" fmla="*/ 69 w 1856"/>
                <a:gd name="T81" fmla="*/ 4 h 6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56"/>
                <a:gd name="T124" fmla="*/ 0 h 697"/>
                <a:gd name="T125" fmla="*/ 1856 w 1856"/>
                <a:gd name="T126" fmla="*/ 697 h 69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56" h="697">
                  <a:moveTo>
                    <a:pt x="1090" y="697"/>
                  </a:moveTo>
                  <a:lnTo>
                    <a:pt x="1090" y="697"/>
                  </a:lnTo>
                  <a:lnTo>
                    <a:pt x="1061" y="697"/>
                  </a:lnTo>
                  <a:lnTo>
                    <a:pt x="1003" y="697"/>
                  </a:lnTo>
                  <a:lnTo>
                    <a:pt x="951" y="691"/>
                  </a:lnTo>
                  <a:lnTo>
                    <a:pt x="899" y="691"/>
                  </a:lnTo>
                  <a:lnTo>
                    <a:pt x="841" y="686"/>
                  </a:lnTo>
                  <a:lnTo>
                    <a:pt x="790" y="680"/>
                  </a:lnTo>
                  <a:lnTo>
                    <a:pt x="744" y="680"/>
                  </a:lnTo>
                  <a:lnTo>
                    <a:pt x="692" y="674"/>
                  </a:lnTo>
                  <a:lnTo>
                    <a:pt x="646" y="668"/>
                  </a:lnTo>
                  <a:lnTo>
                    <a:pt x="594" y="656"/>
                  </a:lnTo>
                  <a:lnTo>
                    <a:pt x="548" y="650"/>
                  </a:lnTo>
                  <a:lnTo>
                    <a:pt x="502" y="640"/>
                  </a:lnTo>
                  <a:lnTo>
                    <a:pt x="461" y="633"/>
                  </a:lnTo>
                  <a:lnTo>
                    <a:pt x="421" y="621"/>
                  </a:lnTo>
                  <a:lnTo>
                    <a:pt x="381" y="610"/>
                  </a:lnTo>
                  <a:lnTo>
                    <a:pt x="323" y="593"/>
                  </a:lnTo>
                  <a:lnTo>
                    <a:pt x="305" y="587"/>
                  </a:lnTo>
                  <a:lnTo>
                    <a:pt x="271" y="575"/>
                  </a:lnTo>
                  <a:lnTo>
                    <a:pt x="236" y="564"/>
                  </a:lnTo>
                  <a:lnTo>
                    <a:pt x="202" y="546"/>
                  </a:lnTo>
                  <a:lnTo>
                    <a:pt x="172" y="535"/>
                  </a:lnTo>
                  <a:lnTo>
                    <a:pt x="150" y="523"/>
                  </a:lnTo>
                  <a:lnTo>
                    <a:pt x="120" y="506"/>
                  </a:lnTo>
                  <a:lnTo>
                    <a:pt x="98" y="494"/>
                  </a:lnTo>
                  <a:lnTo>
                    <a:pt x="74" y="476"/>
                  </a:lnTo>
                  <a:lnTo>
                    <a:pt x="58" y="459"/>
                  </a:lnTo>
                  <a:lnTo>
                    <a:pt x="46" y="441"/>
                  </a:lnTo>
                  <a:lnTo>
                    <a:pt x="28" y="430"/>
                  </a:lnTo>
                  <a:lnTo>
                    <a:pt x="17" y="413"/>
                  </a:lnTo>
                  <a:lnTo>
                    <a:pt x="12" y="395"/>
                  </a:lnTo>
                  <a:lnTo>
                    <a:pt x="6" y="378"/>
                  </a:lnTo>
                  <a:lnTo>
                    <a:pt x="0" y="348"/>
                  </a:lnTo>
                  <a:lnTo>
                    <a:pt x="0" y="343"/>
                  </a:lnTo>
                  <a:lnTo>
                    <a:pt x="6" y="325"/>
                  </a:lnTo>
                  <a:lnTo>
                    <a:pt x="12" y="308"/>
                  </a:lnTo>
                  <a:lnTo>
                    <a:pt x="17" y="291"/>
                  </a:lnTo>
                  <a:lnTo>
                    <a:pt x="28" y="273"/>
                  </a:lnTo>
                  <a:lnTo>
                    <a:pt x="46" y="256"/>
                  </a:lnTo>
                  <a:lnTo>
                    <a:pt x="58" y="239"/>
                  </a:lnTo>
                  <a:lnTo>
                    <a:pt x="74" y="221"/>
                  </a:lnTo>
                  <a:lnTo>
                    <a:pt x="98" y="209"/>
                  </a:lnTo>
                  <a:lnTo>
                    <a:pt x="120" y="192"/>
                  </a:lnTo>
                  <a:lnTo>
                    <a:pt x="150" y="175"/>
                  </a:lnTo>
                  <a:lnTo>
                    <a:pt x="172" y="162"/>
                  </a:lnTo>
                  <a:lnTo>
                    <a:pt x="202" y="152"/>
                  </a:lnTo>
                  <a:lnTo>
                    <a:pt x="236" y="133"/>
                  </a:lnTo>
                  <a:lnTo>
                    <a:pt x="271" y="122"/>
                  </a:lnTo>
                  <a:lnTo>
                    <a:pt x="323" y="105"/>
                  </a:lnTo>
                  <a:lnTo>
                    <a:pt x="340" y="100"/>
                  </a:lnTo>
                  <a:lnTo>
                    <a:pt x="381" y="87"/>
                  </a:lnTo>
                  <a:lnTo>
                    <a:pt x="421" y="75"/>
                  </a:lnTo>
                  <a:lnTo>
                    <a:pt x="461" y="70"/>
                  </a:lnTo>
                  <a:lnTo>
                    <a:pt x="502" y="59"/>
                  </a:lnTo>
                  <a:lnTo>
                    <a:pt x="548" y="47"/>
                  </a:lnTo>
                  <a:lnTo>
                    <a:pt x="594" y="41"/>
                  </a:lnTo>
                  <a:lnTo>
                    <a:pt x="646" y="35"/>
                  </a:lnTo>
                  <a:lnTo>
                    <a:pt x="692" y="29"/>
                  </a:lnTo>
                  <a:lnTo>
                    <a:pt x="744" y="24"/>
                  </a:lnTo>
                  <a:lnTo>
                    <a:pt x="790" y="19"/>
                  </a:lnTo>
                  <a:lnTo>
                    <a:pt x="841" y="12"/>
                  </a:lnTo>
                  <a:lnTo>
                    <a:pt x="899" y="6"/>
                  </a:lnTo>
                  <a:lnTo>
                    <a:pt x="951" y="6"/>
                  </a:lnTo>
                  <a:lnTo>
                    <a:pt x="1003" y="6"/>
                  </a:lnTo>
                  <a:lnTo>
                    <a:pt x="1090" y="0"/>
                  </a:lnTo>
                  <a:lnTo>
                    <a:pt x="1117" y="6"/>
                  </a:lnTo>
                  <a:lnTo>
                    <a:pt x="1170" y="6"/>
                  </a:lnTo>
                  <a:lnTo>
                    <a:pt x="1228" y="6"/>
                  </a:lnTo>
                  <a:lnTo>
                    <a:pt x="1280" y="6"/>
                  </a:lnTo>
                  <a:lnTo>
                    <a:pt x="1332" y="12"/>
                  </a:lnTo>
                  <a:lnTo>
                    <a:pt x="1383" y="19"/>
                  </a:lnTo>
                  <a:lnTo>
                    <a:pt x="1435" y="24"/>
                  </a:lnTo>
                  <a:lnTo>
                    <a:pt x="1487" y="29"/>
                  </a:lnTo>
                  <a:lnTo>
                    <a:pt x="1533" y="35"/>
                  </a:lnTo>
                  <a:lnTo>
                    <a:pt x="1579" y="41"/>
                  </a:lnTo>
                  <a:lnTo>
                    <a:pt x="1626" y="47"/>
                  </a:lnTo>
                  <a:lnTo>
                    <a:pt x="1672" y="59"/>
                  </a:lnTo>
                  <a:lnTo>
                    <a:pt x="1718" y="70"/>
                  </a:lnTo>
                  <a:lnTo>
                    <a:pt x="1758" y="75"/>
                  </a:lnTo>
                  <a:lnTo>
                    <a:pt x="1798" y="87"/>
                  </a:lnTo>
                  <a:lnTo>
                    <a:pt x="1856" y="105"/>
                  </a:lnTo>
                </a:path>
              </a:pathLst>
            </a:custGeom>
            <a:noFill/>
            <a:ln w="3175">
              <a:solidFill>
                <a:srgbClr val="FFFFFF"/>
              </a:solidFill>
              <a:round/>
              <a:headEnd/>
              <a:tailEnd/>
            </a:ln>
          </p:spPr>
          <p:txBody>
            <a:bodyPr/>
            <a:lstStyle/>
            <a:p>
              <a:endParaRPr lang="en-US"/>
            </a:p>
          </p:txBody>
        </p:sp>
        <p:sp>
          <p:nvSpPr>
            <p:cNvPr id="236" name="Freeform 113"/>
            <p:cNvSpPr>
              <a:spLocks/>
            </p:cNvSpPr>
            <p:nvPr/>
          </p:nvSpPr>
          <p:spPr bwMode="auto">
            <a:xfrm>
              <a:off x="4899" y="2037"/>
              <a:ext cx="346" cy="130"/>
            </a:xfrm>
            <a:custGeom>
              <a:avLst/>
              <a:gdLst>
                <a:gd name="T0" fmla="*/ 23 w 1038"/>
                <a:gd name="T1" fmla="*/ 14 h 389"/>
                <a:gd name="T2" fmla="*/ 21 w 1038"/>
                <a:gd name="T3" fmla="*/ 14 h 389"/>
                <a:gd name="T4" fmla="*/ 19 w 1038"/>
                <a:gd name="T5" fmla="*/ 14 h 389"/>
                <a:gd name="T6" fmla="*/ 16 w 1038"/>
                <a:gd name="T7" fmla="*/ 14 h 389"/>
                <a:gd name="T8" fmla="*/ 14 w 1038"/>
                <a:gd name="T9" fmla="*/ 14 h 389"/>
                <a:gd name="T10" fmla="*/ 12 w 1038"/>
                <a:gd name="T11" fmla="*/ 14 h 389"/>
                <a:gd name="T12" fmla="*/ 10 w 1038"/>
                <a:gd name="T13" fmla="*/ 13 h 389"/>
                <a:gd name="T14" fmla="*/ 9 w 1038"/>
                <a:gd name="T15" fmla="*/ 13 h 389"/>
                <a:gd name="T16" fmla="*/ 7 w 1038"/>
                <a:gd name="T17" fmla="*/ 12 h 389"/>
                <a:gd name="T18" fmla="*/ 6 w 1038"/>
                <a:gd name="T19" fmla="*/ 12 h 389"/>
                <a:gd name="T20" fmla="*/ 4 w 1038"/>
                <a:gd name="T21" fmla="*/ 11 h 389"/>
                <a:gd name="T22" fmla="*/ 3 w 1038"/>
                <a:gd name="T23" fmla="*/ 11 h 389"/>
                <a:gd name="T24" fmla="*/ 2 w 1038"/>
                <a:gd name="T25" fmla="*/ 10 h 389"/>
                <a:gd name="T26" fmla="*/ 1 w 1038"/>
                <a:gd name="T27" fmla="*/ 10 h 389"/>
                <a:gd name="T28" fmla="*/ 1 w 1038"/>
                <a:gd name="T29" fmla="*/ 9 h 389"/>
                <a:gd name="T30" fmla="*/ 0 w 1038"/>
                <a:gd name="T31" fmla="*/ 8 h 389"/>
                <a:gd name="T32" fmla="*/ 0 w 1038"/>
                <a:gd name="T33" fmla="*/ 7 h 389"/>
                <a:gd name="T34" fmla="*/ 0 w 1038"/>
                <a:gd name="T35" fmla="*/ 7 h 389"/>
                <a:gd name="T36" fmla="*/ 0 w 1038"/>
                <a:gd name="T37" fmla="*/ 6 h 389"/>
                <a:gd name="T38" fmla="*/ 1 w 1038"/>
                <a:gd name="T39" fmla="*/ 5 h 389"/>
                <a:gd name="T40" fmla="*/ 2 w 1038"/>
                <a:gd name="T41" fmla="*/ 5 h 389"/>
                <a:gd name="T42" fmla="*/ 3 w 1038"/>
                <a:gd name="T43" fmla="*/ 4 h 389"/>
                <a:gd name="T44" fmla="*/ 4 w 1038"/>
                <a:gd name="T45" fmla="*/ 3 h 389"/>
                <a:gd name="T46" fmla="*/ 5 w 1038"/>
                <a:gd name="T47" fmla="*/ 3 h 389"/>
                <a:gd name="T48" fmla="*/ 7 w 1038"/>
                <a:gd name="T49" fmla="*/ 2 h 389"/>
                <a:gd name="T50" fmla="*/ 8 w 1038"/>
                <a:gd name="T51" fmla="*/ 2 h 389"/>
                <a:gd name="T52" fmla="*/ 10 w 1038"/>
                <a:gd name="T53" fmla="*/ 1 h 389"/>
                <a:gd name="T54" fmla="*/ 11 w 1038"/>
                <a:gd name="T55" fmla="*/ 1 h 389"/>
                <a:gd name="T56" fmla="*/ 13 w 1038"/>
                <a:gd name="T57" fmla="*/ 1 h 389"/>
                <a:gd name="T58" fmla="*/ 15 w 1038"/>
                <a:gd name="T59" fmla="*/ 0 h 389"/>
                <a:gd name="T60" fmla="*/ 18 w 1038"/>
                <a:gd name="T61" fmla="*/ 0 h 389"/>
                <a:gd name="T62" fmla="*/ 20 w 1038"/>
                <a:gd name="T63" fmla="*/ 0 h 389"/>
                <a:gd name="T64" fmla="*/ 23 w 1038"/>
                <a:gd name="T65" fmla="*/ 0 h 389"/>
                <a:gd name="T66" fmla="*/ 24 w 1038"/>
                <a:gd name="T67" fmla="*/ 0 h 389"/>
                <a:gd name="T68" fmla="*/ 26 w 1038"/>
                <a:gd name="T69" fmla="*/ 0 h 389"/>
                <a:gd name="T70" fmla="*/ 29 w 1038"/>
                <a:gd name="T71" fmla="*/ 0 h 389"/>
                <a:gd name="T72" fmla="*/ 31 w 1038"/>
                <a:gd name="T73" fmla="*/ 0 h 389"/>
                <a:gd name="T74" fmla="*/ 33 w 1038"/>
                <a:gd name="T75" fmla="*/ 1 h 389"/>
                <a:gd name="T76" fmla="*/ 35 w 1038"/>
                <a:gd name="T77" fmla="*/ 1 h 389"/>
                <a:gd name="T78" fmla="*/ 37 w 1038"/>
                <a:gd name="T79" fmla="*/ 2 h 389"/>
                <a:gd name="T80" fmla="*/ 38 w 1038"/>
                <a:gd name="T81" fmla="*/ 2 h 38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8"/>
                <a:gd name="T124" fmla="*/ 0 h 389"/>
                <a:gd name="T125" fmla="*/ 1038 w 1038"/>
                <a:gd name="T126" fmla="*/ 389 h 38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8" h="389">
                  <a:moveTo>
                    <a:pt x="611" y="389"/>
                  </a:moveTo>
                  <a:lnTo>
                    <a:pt x="611" y="389"/>
                  </a:lnTo>
                  <a:lnTo>
                    <a:pt x="594" y="389"/>
                  </a:lnTo>
                  <a:lnTo>
                    <a:pt x="565" y="389"/>
                  </a:lnTo>
                  <a:lnTo>
                    <a:pt x="530" y="383"/>
                  </a:lnTo>
                  <a:lnTo>
                    <a:pt x="502" y="383"/>
                  </a:lnTo>
                  <a:lnTo>
                    <a:pt x="473" y="383"/>
                  </a:lnTo>
                  <a:lnTo>
                    <a:pt x="444" y="378"/>
                  </a:lnTo>
                  <a:lnTo>
                    <a:pt x="415" y="378"/>
                  </a:lnTo>
                  <a:lnTo>
                    <a:pt x="386" y="372"/>
                  </a:lnTo>
                  <a:lnTo>
                    <a:pt x="363" y="372"/>
                  </a:lnTo>
                  <a:lnTo>
                    <a:pt x="335" y="366"/>
                  </a:lnTo>
                  <a:lnTo>
                    <a:pt x="305" y="359"/>
                  </a:lnTo>
                  <a:lnTo>
                    <a:pt x="283" y="354"/>
                  </a:lnTo>
                  <a:lnTo>
                    <a:pt x="259" y="349"/>
                  </a:lnTo>
                  <a:lnTo>
                    <a:pt x="237" y="349"/>
                  </a:lnTo>
                  <a:lnTo>
                    <a:pt x="213" y="337"/>
                  </a:lnTo>
                  <a:lnTo>
                    <a:pt x="179" y="331"/>
                  </a:lnTo>
                  <a:lnTo>
                    <a:pt x="173" y="325"/>
                  </a:lnTo>
                  <a:lnTo>
                    <a:pt x="150" y="319"/>
                  </a:lnTo>
                  <a:lnTo>
                    <a:pt x="133" y="313"/>
                  </a:lnTo>
                  <a:lnTo>
                    <a:pt x="115" y="302"/>
                  </a:lnTo>
                  <a:lnTo>
                    <a:pt x="98" y="297"/>
                  </a:lnTo>
                  <a:lnTo>
                    <a:pt x="80" y="291"/>
                  </a:lnTo>
                  <a:lnTo>
                    <a:pt x="69" y="278"/>
                  </a:lnTo>
                  <a:lnTo>
                    <a:pt x="52" y="273"/>
                  </a:lnTo>
                  <a:lnTo>
                    <a:pt x="46" y="262"/>
                  </a:lnTo>
                  <a:lnTo>
                    <a:pt x="34" y="256"/>
                  </a:lnTo>
                  <a:lnTo>
                    <a:pt x="23" y="244"/>
                  </a:lnTo>
                  <a:lnTo>
                    <a:pt x="18" y="238"/>
                  </a:lnTo>
                  <a:lnTo>
                    <a:pt x="12" y="226"/>
                  </a:lnTo>
                  <a:lnTo>
                    <a:pt x="6" y="216"/>
                  </a:lnTo>
                  <a:lnTo>
                    <a:pt x="6" y="209"/>
                  </a:lnTo>
                  <a:lnTo>
                    <a:pt x="0" y="191"/>
                  </a:lnTo>
                  <a:lnTo>
                    <a:pt x="0" y="186"/>
                  </a:lnTo>
                  <a:lnTo>
                    <a:pt x="6" y="180"/>
                  </a:lnTo>
                  <a:lnTo>
                    <a:pt x="6" y="168"/>
                  </a:lnTo>
                  <a:lnTo>
                    <a:pt x="12" y="157"/>
                  </a:lnTo>
                  <a:lnTo>
                    <a:pt x="18" y="151"/>
                  </a:lnTo>
                  <a:lnTo>
                    <a:pt x="23" y="139"/>
                  </a:lnTo>
                  <a:lnTo>
                    <a:pt x="34" y="128"/>
                  </a:lnTo>
                  <a:lnTo>
                    <a:pt x="46" y="122"/>
                  </a:lnTo>
                  <a:lnTo>
                    <a:pt x="52" y="116"/>
                  </a:lnTo>
                  <a:lnTo>
                    <a:pt x="69" y="105"/>
                  </a:lnTo>
                  <a:lnTo>
                    <a:pt x="80" y="92"/>
                  </a:lnTo>
                  <a:lnTo>
                    <a:pt x="98" y="87"/>
                  </a:lnTo>
                  <a:lnTo>
                    <a:pt x="115" y="82"/>
                  </a:lnTo>
                  <a:lnTo>
                    <a:pt x="133" y="76"/>
                  </a:lnTo>
                  <a:lnTo>
                    <a:pt x="150" y="64"/>
                  </a:lnTo>
                  <a:lnTo>
                    <a:pt x="179" y="58"/>
                  </a:lnTo>
                  <a:lnTo>
                    <a:pt x="191" y="52"/>
                  </a:lnTo>
                  <a:lnTo>
                    <a:pt x="213" y="46"/>
                  </a:lnTo>
                  <a:lnTo>
                    <a:pt x="237" y="41"/>
                  </a:lnTo>
                  <a:lnTo>
                    <a:pt x="259" y="35"/>
                  </a:lnTo>
                  <a:lnTo>
                    <a:pt x="283" y="29"/>
                  </a:lnTo>
                  <a:lnTo>
                    <a:pt x="305" y="24"/>
                  </a:lnTo>
                  <a:lnTo>
                    <a:pt x="335" y="18"/>
                  </a:lnTo>
                  <a:lnTo>
                    <a:pt x="363" y="18"/>
                  </a:lnTo>
                  <a:lnTo>
                    <a:pt x="386" y="11"/>
                  </a:lnTo>
                  <a:lnTo>
                    <a:pt x="415" y="11"/>
                  </a:lnTo>
                  <a:lnTo>
                    <a:pt x="444" y="5"/>
                  </a:lnTo>
                  <a:lnTo>
                    <a:pt x="473" y="5"/>
                  </a:lnTo>
                  <a:lnTo>
                    <a:pt x="502" y="0"/>
                  </a:lnTo>
                  <a:lnTo>
                    <a:pt x="530" y="0"/>
                  </a:lnTo>
                  <a:lnTo>
                    <a:pt x="565" y="0"/>
                  </a:lnTo>
                  <a:lnTo>
                    <a:pt x="611" y="0"/>
                  </a:lnTo>
                  <a:lnTo>
                    <a:pt x="629" y="0"/>
                  </a:lnTo>
                  <a:lnTo>
                    <a:pt x="657" y="0"/>
                  </a:lnTo>
                  <a:lnTo>
                    <a:pt x="686" y="0"/>
                  </a:lnTo>
                  <a:lnTo>
                    <a:pt x="715" y="0"/>
                  </a:lnTo>
                  <a:lnTo>
                    <a:pt x="744" y="5"/>
                  </a:lnTo>
                  <a:lnTo>
                    <a:pt x="773" y="5"/>
                  </a:lnTo>
                  <a:lnTo>
                    <a:pt x="802" y="11"/>
                  </a:lnTo>
                  <a:lnTo>
                    <a:pt x="830" y="11"/>
                  </a:lnTo>
                  <a:lnTo>
                    <a:pt x="859" y="18"/>
                  </a:lnTo>
                  <a:lnTo>
                    <a:pt x="882" y="18"/>
                  </a:lnTo>
                  <a:lnTo>
                    <a:pt x="911" y="24"/>
                  </a:lnTo>
                  <a:lnTo>
                    <a:pt x="933" y="29"/>
                  </a:lnTo>
                  <a:lnTo>
                    <a:pt x="957" y="35"/>
                  </a:lnTo>
                  <a:lnTo>
                    <a:pt x="986" y="41"/>
                  </a:lnTo>
                  <a:lnTo>
                    <a:pt x="1003" y="46"/>
                  </a:lnTo>
                  <a:lnTo>
                    <a:pt x="1038" y="58"/>
                  </a:lnTo>
                </a:path>
              </a:pathLst>
            </a:custGeom>
            <a:noFill/>
            <a:ln w="3175">
              <a:solidFill>
                <a:srgbClr val="FFFFFF"/>
              </a:solidFill>
              <a:round/>
              <a:headEnd/>
              <a:tailEnd/>
            </a:ln>
          </p:spPr>
          <p:txBody>
            <a:bodyPr/>
            <a:lstStyle/>
            <a:p>
              <a:endParaRPr lang="en-US"/>
            </a:p>
          </p:txBody>
        </p:sp>
        <p:sp>
          <p:nvSpPr>
            <p:cNvPr id="237" name="Freeform 114"/>
            <p:cNvSpPr>
              <a:spLocks/>
            </p:cNvSpPr>
            <p:nvPr/>
          </p:nvSpPr>
          <p:spPr bwMode="auto">
            <a:xfrm>
              <a:off x="4685" y="2668"/>
              <a:ext cx="441" cy="542"/>
            </a:xfrm>
            <a:custGeom>
              <a:avLst/>
              <a:gdLst>
                <a:gd name="T0" fmla="*/ 20 w 1321"/>
                <a:gd name="T1" fmla="*/ 4 h 1626"/>
                <a:gd name="T2" fmla="*/ 24 w 1321"/>
                <a:gd name="T3" fmla="*/ 5 h 1626"/>
                <a:gd name="T4" fmla="*/ 27 w 1321"/>
                <a:gd name="T5" fmla="*/ 9 h 1626"/>
                <a:gd name="T6" fmla="*/ 29 w 1321"/>
                <a:gd name="T7" fmla="*/ 6 h 1626"/>
                <a:gd name="T8" fmla="*/ 32 w 1321"/>
                <a:gd name="T9" fmla="*/ 5 h 1626"/>
                <a:gd name="T10" fmla="*/ 34 w 1321"/>
                <a:gd name="T11" fmla="*/ 5 h 1626"/>
                <a:gd name="T12" fmla="*/ 37 w 1321"/>
                <a:gd name="T13" fmla="*/ 6 h 1626"/>
                <a:gd name="T14" fmla="*/ 39 w 1321"/>
                <a:gd name="T15" fmla="*/ 9 h 1626"/>
                <a:gd name="T16" fmla="*/ 40 w 1321"/>
                <a:gd name="T17" fmla="*/ 13 h 1626"/>
                <a:gd name="T18" fmla="*/ 39 w 1321"/>
                <a:gd name="T19" fmla="*/ 17 h 1626"/>
                <a:gd name="T20" fmla="*/ 39 w 1321"/>
                <a:gd name="T21" fmla="*/ 19 h 1626"/>
                <a:gd name="T22" fmla="*/ 41 w 1321"/>
                <a:gd name="T23" fmla="*/ 20 h 1626"/>
                <a:gd name="T24" fmla="*/ 45 w 1321"/>
                <a:gd name="T25" fmla="*/ 24 h 1626"/>
                <a:gd name="T26" fmla="*/ 46 w 1321"/>
                <a:gd name="T27" fmla="*/ 27 h 1626"/>
                <a:gd name="T28" fmla="*/ 47 w 1321"/>
                <a:gd name="T29" fmla="*/ 29 h 1626"/>
                <a:gd name="T30" fmla="*/ 48 w 1321"/>
                <a:gd name="T31" fmla="*/ 32 h 1626"/>
                <a:gd name="T32" fmla="*/ 48 w 1321"/>
                <a:gd name="T33" fmla="*/ 35 h 1626"/>
                <a:gd name="T34" fmla="*/ 47 w 1321"/>
                <a:gd name="T35" fmla="*/ 38 h 1626"/>
                <a:gd name="T36" fmla="*/ 48 w 1321"/>
                <a:gd name="T37" fmla="*/ 40 h 1626"/>
                <a:gd name="T38" fmla="*/ 49 w 1321"/>
                <a:gd name="T39" fmla="*/ 43 h 1626"/>
                <a:gd name="T40" fmla="*/ 49 w 1321"/>
                <a:gd name="T41" fmla="*/ 45 h 1626"/>
                <a:gd name="T42" fmla="*/ 48 w 1321"/>
                <a:gd name="T43" fmla="*/ 46 h 1626"/>
                <a:gd name="T44" fmla="*/ 46 w 1321"/>
                <a:gd name="T45" fmla="*/ 47 h 1626"/>
                <a:gd name="T46" fmla="*/ 45 w 1321"/>
                <a:gd name="T47" fmla="*/ 48 h 1626"/>
                <a:gd name="T48" fmla="*/ 47 w 1321"/>
                <a:gd name="T49" fmla="*/ 50 h 1626"/>
                <a:gd name="T50" fmla="*/ 48 w 1321"/>
                <a:gd name="T51" fmla="*/ 52 h 1626"/>
                <a:gd name="T52" fmla="*/ 48 w 1321"/>
                <a:gd name="T53" fmla="*/ 55 h 1626"/>
                <a:gd name="T54" fmla="*/ 47 w 1321"/>
                <a:gd name="T55" fmla="*/ 57 h 1626"/>
                <a:gd name="T56" fmla="*/ 45 w 1321"/>
                <a:gd name="T57" fmla="*/ 59 h 1626"/>
                <a:gd name="T58" fmla="*/ 40 w 1321"/>
                <a:gd name="T59" fmla="*/ 60 h 1626"/>
                <a:gd name="T60" fmla="*/ 36 w 1321"/>
                <a:gd name="T61" fmla="*/ 59 h 1626"/>
                <a:gd name="T62" fmla="*/ 31 w 1321"/>
                <a:gd name="T63" fmla="*/ 57 h 1626"/>
                <a:gd name="T64" fmla="*/ 26 w 1321"/>
                <a:gd name="T65" fmla="*/ 57 h 1626"/>
                <a:gd name="T66" fmla="*/ 24 w 1321"/>
                <a:gd name="T67" fmla="*/ 56 h 1626"/>
                <a:gd name="T68" fmla="*/ 20 w 1321"/>
                <a:gd name="T69" fmla="*/ 54 h 1626"/>
                <a:gd name="T70" fmla="*/ 14 w 1321"/>
                <a:gd name="T71" fmla="*/ 56 h 1626"/>
                <a:gd name="T72" fmla="*/ 9 w 1321"/>
                <a:gd name="T73" fmla="*/ 56 h 1626"/>
                <a:gd name="T74" fmla="*/ 5 w 1321"/>
                <a:gd name="T75" fmla="*/ 54 h 1626"/>
                <a:gd name="T76" fmla="*/ 2 w 1321"/>
                <a:gd name="T77" fmla="*/ 52 h 1626"/>
                <a:gd name="T78" fmla="*/ 1 w 1321"/>
                <a:gd name="T79" fmla="*/ 48 h 1626"/>
                <a:gd name="T80" fmla="*/ 2 w 1321"/>
                <a:gd name="T81" fmla="*/ 44 h 1626"/>
                <a:gd name="T82" fmla="*/ 3 w 1321"/>
                <a:gd name="T83" fmla="*/ 41 h 1626"/>
                <a:gd name="T84" fmla="*/ 1 w 1321"/>
                <a:gd name="T85" fmla="*/ 39 h 1626"/>
                <a:gd name="T86" fmla="*/ 0 w 1321"/>
                <a:gd name="T87" fmla="*/ 36 h 1626"/>
                <a:gd name="T88" fmla="*/ 0 w 1321"/>
                <a:gd name="T89" fmla="*/ 34 h 1626"/>
                <a:gd name="T90" fmla="*/ 1 w 1321"/>
                <a:gd name="T91" fmla="*/ 31 h 1626"/>
                <a:gd name="T92" fmla="*/ 4 w 1321"/>
                <a:gd name="T93" fmla="*/ 29 h 1626"/>
                <a:gd name="T94" fmla="*/ 2 w 1321"/>
                <a:gd name="T95" fmla="*/ 27 h 1626"/>
                <a:gd name="T96" fmla="*/ 1 w 1321"/>
                <a:gd name="T97" fmla="*/ 25 h 1626"/>
                <a:gd name="T98" fmla="*/ 1 w 1321"/>
                <a:gd name="T99" fmla="*/ 22 h 1626"/>
                <a:gd name="T100" fmla="*/ 1 w 1321"/>
                <a:gd name="T101" fmla="*/ 18 h 1626"/>
                <a:gd name="T102" fmla="*/ 3 w 1321"/>
                <a:gd name="T103" fmla="*/ 15 h 1626"/>
                <a:gd name="T104" fmla="*/ 2 w 1321"/>
                <a:gd name="T105" fmla="*/ 13 h 1626"/>
                <a:gd name="T106" fmla="*/ 1 w 1321"/>
                <a:gd name="T107" fmla="*/ 10 h 1626"/>
                <a:gd name="T108" fmla="*/ 2 w 1321"/>
                <a:gd name="T109" fmla="*/ 6 h 1626"/>
                <a:gd name="T110" fmla="*/ 3 w 1321"/>
                <a:gd name="T111" fmla="*/ 3 h 1626"/>
                <a:gd name="T112" fmla="*/ 5 w 1321"/>
                <a:gd name="T113" fmla="*/ 1 h 1626"/>
                <a:gd name="T114" fmla="*/ 8 w 1321"/>
                <a:gd name="T115" fmla="*/ 0 h 1626"/>
                <a:gd name="T116" fmla="*/ 10 w 1321"/>
                <a:gd name="T117" fmla="*/ 0 h 1626"/>
                <a:gd name="T118" fmla="*/ 12 w 1321"/>
                <a:gd name="T119" fmla="*/ 0 h 1626"/>
                <a:gd name="T120" fmla="*/ 15 w 1321"/>
                <a:gd name="T121" fmla="*/ 1 h 1626"/>
                <a:gd name="T122" fmla="*/ 16 w 1321"/>
                <a:gd name="T123" fmla="*/ 2 h 1626"/>
                <a:gd name="T124" fmla="*/ 18 w 1321"/>
                <a:gd name="T125" fmla="*/ 4 h 162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21"/>
                <a:gd name="T190" fmla="*/ 0 h 1626"/>
                <a:gd name="T191" fmla="*/ 1321 w 1321"/>
                <a:gd name="T192" fmla="*/ 1626 h 162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21" h="1626">
                  <a:moveTo>
                    <a:pt x="479" y="104"/>
                  </a:moveTo>
                  <a:lnTo>
                    <a:pt x="508" y="104"/>
                  </a:lnTo>
                  <a:lnTo>
                    <a:pt x="541" y="104"/>
                  </a:lnTo>
                  <a:lnTo>
                    <a:pt x="576" y="110"/>
                  </a:lnTo>
                  <a:lnTo>
                    <a:pt x="612" y="122"/>
                  </a:lnTo>
                  <a:lnTo>
                    <a:pt x="640" y="140"/>
                  </a:lnTo>
                  <a:lnTo>
                    <a:pt x="668" y="162"/>
                  </a:lnTo>
                  <a:lnTo>
                    <a:pt x="698" y="191"/>
                  </a:lnTo>
                  <a:lnTo>
                    <a:pt x="720" y="232"/>
                  </a:lnTo>
                  <a:lnTo>
                    <a:pt x="738" y="203"/>
                  </a:lnTo>
                  <a:lnTo>
                    <a:pt x="766" y="174"/>
                  </a:lnTo>
                  <a:lnTo>
                    <a:pt x="790" y="156"/>
                  </a:lnTo>
                  <a:lnTo>
                    <a:pt x="819" y="140"/>
                  </a:lnTo>
                  <a:lnTo>
                    <a:pt x="842" y="140"/>
                  </a:lnTo>
                  <a:lnTo>
                    <a:pt x="865" y="133"/>
                  </a:lnTo>
                  <a:lnTo>
                    <a:pt x="882" y="133"/>
                  </a:lnTo>
                  <a:lnTo>
                    <a:pt x="905" y="140"/>
                  </a:lnTo>
                  <a:lnTo>
                    <a:pt x="923" y="140"/>
                  </a:lnTo>
                  <a:lnTo>
                    <a:pt x="945" y="151"/>
                  </a:lnTo>
                  <a:lnTo>
                    <a:pt x="975" y="162"/>
                  </a:lnTo>
                  <a:lnTo>
                    <a:pt x="992" y="174"/>
                  </a:lnTo>
                  <a:lnTo>
                    <a:pt x="1009" y="191"/>
                  </a:lnTo>
                  <a:lnTo>
                    <a:pt x="1026" y="214"/>
                  </a:lnTo>
                  <a:lnTo>
                    <a:pt x="1044" y="243"/>
                  </a:lnTo>
                  <a:lnTo>
                    <a:pt x="1061" y="273"/>
                  </a:lnTo>
                  <a:lnTo>
                    <a:pt x="1067" y="308"/>
                  </a:lnTo>
                  <a:lnTo>
                    <a:pt x="1072" y="343"/>
                  </a:lnTo>
                  <a:lnTo>
                    <a:pt x="1072" y="377"/>
                  </a:lnTo>
                  <a:lnTo>
                    <a:pt x="1067" y="412"/>
                  </a:lnTo>
                  <a:lnTo>
                    <a:pt x="1050" y="464"/>
                  </a:lnTo>
                  <a:lnTo>
                    <a:pt x="1038" y="481"/>
                  </a:lnTo>
                  <a:lnTo>
                    <a:pt x="1038" y="494"/>
                  </a:lnTo>
                  <a:lnTo>
                    <a:pt x="1044" y="505"/>
                  </a:lnTo>
                  <a:lnTo>
                    <a:pt x="1050" y="516"/>
                  </a:lnTo>
                  <a:lnTo>
                    <a:pt x="1067" y="529"/>
                  </a:lnTo>
                  <a:lnTo>
                    <a:pt x="1101" y="551"/>
                  </a:lnTo>
                  <a:lnTo>
                    <a:pt x="1153" y="591"/>
                  </a:lnTo>
                  <a:lnTo>
                    <a:pt x="1188" y="632"/>
                  </a:lnTo>
                  <a:lnTo>
                    <a:pt x="1205" y="656"/>
                  </a:lnTo>
                  <a:lnTo>
                    <a:pt x="1217" y="673"/>
                  </a:lnTo>
                  <a:lnTo>
                    <a:pt x="1228" y="697"/>
                  </a:lnTo>
                  <a:lnTo>
                    <a:pt x="1246" y="720"/>
                  </a:lnTo>
                  <a:lnTo>
                    <a:pt x="1251" y="743"/>
                  </a:lnTo>
                  <a:lnTo>
                    <a:pt x="1263" y="766"/>
                  </a:lnTo>
                  <a:lnTo>
                    <a:pt x="1269" y="795"/>
                  </a:lnTo>
                  <a:lnTo>
                    <a:pt x="1274" y="818"/>
                  </a:lnTo>
                  <a:lnTo>
                    <a:pt x="1280" y="848"/>
                  </a:lnTo>
                  <a:lnTo>
                    <a:pt x="1286" y="877"/>
                  </a:lnTo>
                  <a:lnTo>
                    <a:pt x="1286" y="905"/>
                  </a:lnTo>
                  <a:lnTo>
                    <a:pt x="1286" y="935"/>
                  </a:lnTo>
                  <a:lnTo>
                    <a:pt x="1280" y="958"/>
                  </a:lnTo>
                  <a:lnTo>
                    <a:pt x="1274" y="981"/>
                  </a:lnTo>
                  <a:lnTo>
                    <a:pt x="1269" y="1010"/>
                  </a:lnTo>
                  <a:lnTo>
                    <a:pt x="1263" y="1027"/>
                  </a:lnTo>
                  <a:lnTo>
                    <a:pt x="1274" y="1045"/>
                  </a:lnTo>
                  <a:lnTo>
                    <a:pt x="1292" y="1069"/>
                  </a:lnTo>
                  <a:lnTo>
                    <a:pt x="1302" y="1091"/>
                  </a:lnTo>
                  <a:lnTo>
                    <a:pt x="1315" y="1109"/>
                  </a:lnTo>
                  <a:lnTo>
                    <a:pt x="1321" y="1132"/>
                  </a:lnTo>
                  <a:lnTo>
                    <a:pt x="1321" y="1156"/>
                  </a:lnTo>
                  <a:lnTo>
                    <a:pt x="1321" y="1178"/>
                  </a:lnTo>
                  <a:lnTo>
                    <a:pt x="1321" y="1196"/>
                  </a:lnTo>
                  <a:lnTo>
                    <a:pt x="1309" y="1213"/>
                  </a:lnTo>
                  <a:lnTo>
                    <a:pt x="1302" y="1231"/>
                  </a:lnTo>
                  <a:lnTo>
                    <a:pt x="1297" y="1243"/>
                  </a:lnTo>
                  <a:lnTo>
                    <a:pt x="1286" y="1253"/>
                  </a:lnTo>
                  <a:lnTo>
                    <a:pt x="1269" y="1259"/>
                  </a:lnTo>
                  <a:lnTo>
                    <a:pt x="1256" y="1272"/>
                  </a:lnTo>
                  <a:lnTo>
                    <a:pt x="1240" y="1272"/>
                  </a:lnTo>
                  <a:lnTo>
                    <a:pt x="1223" y="1277"/>
                  </a:lnTo>
                  <a:lnTo>
                    <a:pt x="1205" y="1277"/>
                  </a:lnTo>
                  <a:lnTo>
                    <a:pt x="1210" y="1289"/>
                  </a:lnTo>
                  <a:lnTo>
                    <a:pt x="1228" y="1306"/>
                  </a:lnTo>
                  <a:lnTo>
                    <a:pt x="1246" y="1329"/>
                  </a:lnTo>
                  <a:lnTo>
                    <a:pt x="1256" y="1347"/>
                  </a:lnTo>
                  <a:lnTo>
                    <a:pt x="1269" y="1370"/>
                  </a:lnTo>
                  <a:lnTo>
                    <a:pt x="1280" y="1387"/>
                  </a:lnTo>
                  <a:lnTo>
                    <a:pt x="1286" y="1410"/>
                  </a:lnTo>
                  <a:lnTo>
                    <a:pt x="1292" y="1428"/>
                  </a:lnTo>
                  <a:lnTo>
                    <a:pt x="1297" y="1451"/>
                  </a:lnTo>
                  <a:lnTo>
                    <a:pt x="1297" y="1474"/>
                  </a:lnTo>
                  <a:lnTo>
                    <a:pt x="1292" y="1504"/>
                  </a:lnTo>
                  <a:lnTo>
                    <a:pt x="1286" y="1526"/>
                  </a:lnTo>
                  <a:lnTo>
                    <a:pt x="1269" y="1550"/>
                  </a:lnTo>
                  <a:lnTo>
                    <a:pt x="1251" y="1573"/>
                  </a:lnTo>
                  <a:lnTo>
                    <a:pt x="1228" y="1591"/>
                  </a:lnTo>
                  <a:lnTo>
                    <a:pt x="1205" y="1602"/>
                  </a:lnTo>
                  <a:lnTo>
                    <a:pt x="1170" y="1614"/>
                  </a:lnTo>
                  <a:lnTo>
                    <a:pt x="1124" y="1620"/>
                  </a:lnTo>
                  <a:lnTo>
                    <a:pt x="1084" y="1626"/>
                  </a:lnTo>
                  <a:lnTo>
                    <a:pt x="1038" y="1620"/>
                  </a:lnTo>
                  <a:lnTo>
                    <a:pt x="1003" y="1614"/>
                  </a:lnTo>
                  <a:lnTo>
                    <a:pt x="963" y="1602"/>
                  </a:lnTo>
                  <a:lnTo>
                    <a:pt x="929" y="1585"/>
                  </a:lnTo>
                  <a:lnTo>
                    <a:pt x="893" y="1567"/>
                  </a:lnTo>
                  <a:lnTo>
                    <a:pt x="836" y="1539"/>
                  </a:lnTo>
                  <a:lnTo>
                    <a:pt x="801" y="1515"/>
                  </a:lnTo>
                  <a:lnTo>
                    <a:pt x="750" y="1520"/>
                  </a:lnTo>
                  <a:lnTo>
                    <a:pt x="714" y="1526"/>
                  </a:lnTo>
                  <a:lnTo>
                    <a:pt x="686" y="1526"/>
                  </a:lnTo>
                  <a:lnTo>
                    <a:pt x="652" y="1520"/>
                  </a:lnTo>
                  <a:lnTo>
                    <a:pt x="635" y="1510"/>
                  </a:lnTo>
                  <a:lnTo>
                    <a:pt x="612" y="1491"/>
                  </a:lnTo>
                  <a:lnTo>
                    <a:pt x="582" y="1469"/>
                  </a:lnTo>
                  <a:lnTo>
                    <a:pt x="548" y="1445"/>
                  </a:lnTo>
                  <a:lnTo>
                    <a:pt x="489" y="1469"/>
                  </a:lnTo>
                  <a:lnTo>
                    <a:pt x="433" y="1486"/>
                  </a:lnTo>
                  <a:lnTo>
                    <a:pt x="381" y="1504"/>
                  </a:lnTo>
                  <a:lnTo>
                    <a:pt x="329" y="1510"/>
                  </a:lnTo>
                  <a:lnTo>
                    <a:pt x="283" y="1510"/>
                  </a:lnTo>
                  <a:lnTo>
                    <a:pt x="243" y="1504"/>
                  </a:lnTo>
                  <a:lnTo>
                    <a:pt x="202" y="1498"/>
                  </a:lnTo>
                  <a:lnTo>
                    <a:pt x="167" y="1486"/>
                  </a:lnTo>
                  <a:lnTo>
                    <a:pt x="132" y="1469"/>
                  </a:lnTo>
                  <a:lnTo>
                    <a:pt x="104" y="1445"/>
                  </a:lnTo>
                  <a:lnTo>
                    <a:pt x="80" y="1423"/>
                  </a:lnTo>
                  <a:lnTo>
                    <a:pt x="64" y="1393"/>
                  </a:lnTo>
                  <a:lnTo>
                    <a:pt x="46" y="1358"/>
                  </a:lnTo>
                  <a:lnTo>
                    <a:pt x="34" y="1318"/>
                  </a:lnTo>
                  <a:lnTo>
                    <a:pt x="34" y="1289"/>
                  </a:lnTo>
                  <a:lnTo>
                    <a:pt x="34" y="1253"/>
                  </a:lnTo>
                  <a:lnTo>
                    <a:pt x="46" y="1225"/>
                  </a:lnTo>
                  <a:lnTo>
                    <a:pt x="64" y="1196"/>
                  </a:lnTo>
                  <a:lnTo>
                    <a:pt x="86" y="1172"/>
                  </a:lnTo>
                  <a:lnTo>
                    <a:pt x="116" y="1143"/>
                  </a:lnTo>
                  <a:lnTo>
                    <a:pt x="86" y="1120"/>
                  </a:lnTo>
                  <a:lnTo>
                    <a:pt x="64" y="1097"/>
                  </a:lnTo>
                  <a:lnTo>
                    <a:pt x="40" y="1074"/>
                  </a:lnTo>
                  <a:lnTo>
                    <a:pt x="29" y="1051"/>
                  </a:lnTo>
                  <a:lnTo>
                    <a:pt x="12" y="1022"/>
                  </a:lnTo>
                  <a:lnTo>
                    <a:pt x="6" y="999"/>
                  </a:lnTo>
                  <a:lnTo>
                    <a:pt x="0" y="975"/>
                  </a:lnTo>
                  <a:lnTo>
                    <a:pt x="0" y="952"/>
                  </a:lnTo>
                  <a:lnTo>
                    <a:pt x="0" y="929"/>
                  </a:lnTo>
                  <a:lnTo>
                    <a:pt x="6" y="905"/>
                  </a:lnTo>
                  <a:lnTo>
                    <a:pt x="12" y="883"/>
                  </a:lnTo>
                  <a:lnTo>
                    <a:pt x="29" y="859"/>
                  </a:lnTo>
                  <a:lnTo>
                    <a:pt x="40" y="842"/>
                  </a:lnTo>
                  <a:lnTo>
                    <a:pt x="58" y="824"/>
                  </a:lnTo>
                  <a:lnTo>
                    <a:pt x="80" y="807"/>
                  </a:lnTo>
                  <a:lnTo>
                    <a:pt x="104" y="789"/>
                  </a:lnTo>
                  <a:lnTo>
                    <a:pt x="80" y="772"/>
                  </a:lnTo>
                  <a:lnTo>
                    <a:pt x="64" y="754"/>
                  </a:lnTo>
                  <a:lnTo>
                    <a:pt x="46" y="731"/>
                  </a:lnTo>
                  <a:lnTo>
                    <a:pt x="34" y="708"/>
                  </a:lnTo>
                  <a:lnTo>
                    <a:pt x="24" y="685"/>
                  </a:lnTo>
                  <a:lnTo>
                    <a:pt x="18" y="662"/>
                  </a:lnTo>
                  <a:lnTo>
                    <a:pt x="18" y="638"/>
                  </a:lnTo>
                  <a:lnTo>
                    <a:pt x="12" y="616"/>
                  </a:lnTo>
                  <a:lnTo>
                    <a:pt x="18" y="586"/>
                  </a:lnTo>
                  <a:lnTo>
                    <a:pt x="18" y="551"/>
                  </a:lnTo>
                  <a:lnTo>
                    <a:pt x="29" y="516"/>
                  </a:lnTo>
                  <a:lnTo>
                    <a:pt x="40" y="494"/>
                  </a:lnTo>
                  <a:lnTo>
                    <a:pt x="52" y="464"/>
                  </a:lnTo>
                  <a:lnTo>
                    <a:pt x="64" y="441"/>
                  </a:lnTo>
                  <a:lnTo>
                    <a:pt x="80" y="418"/>
                  </a:lnTo>
                  <a:lnTo>
                    <a:pt x="99" y="395"/>
                  </a:lnTo>
                  <a:lnTo>
                    <a:pt x="86" y="383"/>
                  </a:lnTo>
                  <a:lnTo>
                    <a:pt x="64" y="348"/>
                  </a:lnTo>
                  <a:lnTo>
                    <a:pt x="52" y="319"/>
                  </a:lnTo>
                  <a:lnTo>
                    <a:pt x="46" y="289"/>
                  </a:lnTo>
                  <a:lnTo>
                    <a:pt x="40" y="262"/>
                  </a:lnTo>
                  <a:lnTo>
                    <a:pt x="40" y="227"/>
                  </a:lnTo>
                  <a:lnTo>
                    <a:pt x="40" y="197"/>
                  </a:lnTo>
                  <a:lnTo>
                    <a:pt x="46" y="168"/>
                  </a:lnTo>
                  <a:lnTo>
                    <a:pt x="58" y="145"/>
                  </a:lnTo>
                  <a:lnTo>
                    <a:pt x="70" y="116"/>
                  </a:lnTo>
                  <a:lnTo>
                    <a:pt x="80" y="93"/>
                  </a:lnTo>
                  <a:lnTo>
                    <a:pt x="99" y="64"/>
                  </a:lnTo>
                  <a:lnTo>
                    <a:pt x="116" y="46"/>
                  </a:lnTo>
                  <a:lnTo>
                    <a:pt x="139" y="29"/>
                  </a:lnTo>
                  <a:lnTo>
                    <a:pt x="162" y="17"/>
                  </a:lnTo>
                  <a:lnTo>
                    <a:pt x="185" y="11"/>
                  </a:lnTo>
                  <a:lnTo>
                    <a:pt x="208" y="6"/>
                  </a:lnTo>
                  <a:lnTo>
                    <a:pt x="231" y="0"/>
                  </a:lnTo>
                  <a:lnTo>
                    <a:pt x="254" y="0"/>
                  </a:lnTo>
                  <a:lnTo>
                    <a:pt x="270" y="0"/>
                  </a:lnTo>
                  <a:lnTo>
                    <a:pt x="289" y="0"/>
                  </a:lnTo>
                  <a:lnTo>
                    <a:pt x="317" y="0"/>
                  </a:lnTo>
                  <a:lnTo>
                    <a:pt x="335" y="6"/>
                  </a:lnTo>
                  <a:lnTo>
                    <a:pt x="357" y="11"/>
                  </a:lnTo>
                  <a:lnTo>
                    <a:pt x="375" y="17"/>
                  </a:lnTo>
                  <a:lnTo>
                    <a:pt x="392" y="29"/>
                  </a:lnTo>
                  <a:lnTo>
                    <a:pt x="410" y="35"/>
                  </a:lnTo>
                  <a:lnTo>
                    <a:pt x="427" y="46"/>
                  </a:lnTo>
                  <a:lnTo>
                    <a:pt x="443" y="64"/>
                  </a:lnTo>
                  <a:lnTo>
                    <a:pt x="456" y="75"/>
                  </a:lnTo>
                  <a:lnTo>
                    <a:pt x="467" y="93"/>
                  </a:lnTo>
                  <a:lnTo>
                    <a:pt x="479" y="104"/>
                  </a:lnTo>
                  <a:close/>
                </a:path>
              </a:pathLst>
            </a:custGeom>
            <a:solidFill>
              <a:srgbClr val="2D0000"/>
            </a:solidFill>
            <a:ln w="9525">
              <a:noFill/>
              <a:round/>
              <a:headEnd/>
              <a:tailEnd/>
            </a:ln>
          </p:spPr>
          <p:txBody>
            <a:bodyPr/>
            <a:lstStyle/>
            <a:p>
              <a:endParaRPr lang="en-US"/>
            </a:p>
          </p:txBody>
        </p:sp>
        <p:sp>
          <p:nvSpPr>
            <p:cNvPr id="238" name="Freeform 115"/>
            <p:cNvSpPr>
              <a:spLocks/>
            </p:cNvSpPr>
            <p:nvPr/>
          </p:nvSpPr>
          <p:spPr bwMode="auto">
            <a:xfrm>
              <a:off x="4712" y="2678"/>
              <a:ext cx="121" cy="114"/>
            </a:xfrm>
            <a:custGeom>
              <a:avLst/>
              <a:gdLst>
                <a:gd name="T0" fmla="*/ 5 w 363"/>
                <a:gd name="T1" fmla="*/ 0 h 343"/>
                <a:gd name="T2" fmla="*/ 6 w 363"/>
                <a:gd name="T3" fmla="*/ 0 h 343"/>
                <a:gd name="T4" fmla="*/ 6 w 363"/>
                <a:gd name="T5" fmla="*/ 0 h 343"/>
                <a:gd name="T6" fmla="*/ 8 w 363"/>
                <a:gd name="T7" fmla="*/ 0 h 343"/>
                <a:gd name="T8" fmla="*/ 8 w 363"/>
                <a:gd name="T9" fmla="*/ 0 h 343"/>
                <a:gd name="T10" fmla="*/ 9 w 363"/>
                <a:gd name="T11" fmla="*/ 0 h 343"/>
                <a:gd name="T12" fmla="*/ 10 w 363"/>
                <a:gd name="T13" fmla="*/ 1 h 343"/>
                <a:gd name="T14" fmla="*/ 11 w 363"/>
                <a:gd name="T15" fmla="*/ 1 h 343"/>
                <a:gd name="T16" fmla="*/ 12 w 363"/>
                <a:gd name="T17" fmla="*/ 1 h 343"/>
                <a:gd name="T18" fmla="*/ 13 w 363"/>
                <a:gd name="T19" fmla="*/ 2 h 343"/>
                <a:gd name="T20" fmla="*/ 13 w 363"/>
                <a:gd name="T21" fmla="*/ 3 h 343"/>
                <a:gd name="T22" fmla="*/ 13 w 363"/>
                <a:gd name="T23" fmla="*/ 4 h 343"/>
                <a:gd name="T24" fmla="*/ 12 w 363"/>
                <a:gd name="T25" fmla="*/ 4 h 343"/>
                <a:gd name="T26" fmla="*/ 12 w 363"/>
                <a:gd name="T27" fmla="*/ 5 h 343"/>
                <a:gd name="T28" fmla="*/ 11 w 363"/>
                <a:gd name="T29" fmla="*/ 5 h 343"/>
                <a:gd name="T30" fmla="*/ 11 w 363"/>
                <a:gd name="T31" fmla="*/ 6 h 343"/>
                <a:gd name="T32" fmla="*/ 11 w 363"/>
                <a:gd name="T33" fmla="*/ 6 h 343"/>
                <a:gd name="T34" fmla="*/ 10 w 363"/>
                <a:gd name="T35" fmla="*/ 7 h 343"/>
                <a:gd name="T36" fmla="*/ 10 w 363"/>
                <a:gd name="T37" fmla="*/ 8 h 343"/>
                <a:gd name="T38" fmla="*/ 10 w 363"/>
                <a:gd name="T39" fmla="*/ 8 h 343"/>
                <a:gd name="T40" fmla="*/ 9 w 363"/>
                <a:gd name="T41" fmla="*/ 9 h 343"/>
                <a:gd name="T42" fmla="*/ 9 w 363"/>
                <a:gd name="T43" fmla="*/ 10 h 343"/>
                <a:gd name="T44" fmla="*/ 9 w 363"/>
                <a:gd name="T45" fmla="*/ 10 h 343"/>
                <a:gd name="T46" fmla="*/ 9 w 363"/>
                <a:gd name="T47" fmla="*/ 11 h 343"/>
                <a:gd name="T48" fmla="*/ 9 w 363"/>
                <a:gd name="T49" fmla="*/ 12 h 343"/>
                <a:gd name="T50" fmla="*/ 9 w 363"/>
                <a:gd name="T51" fmla="*/ 12 h 343"/>
                <a:gd name="T52" fmla="*/ 9 w 363"/>
                <a:gd name="T53" fmla="*/ 13 h 343"/>
                <a:gd name="T54" fmla="*/ 8 w 363"/>
                <a:gd name="T55" fmla="*/ 12 h 343"/>
                <a:gd name="T56" fmla="*/ 8 w 363"/>
                <a:gd name="T57" fmla="*/ 12 h 343"/>
                <a:gd name="T58" fmla="*/ 6 w 363"/>
                <a:gd name="T59" fmla="*/ 12 h 343"/>
                <a:gd name="T60" fmla="*/ 5 w 363"/>
                <a:gd name="T61" fmla="*/ 12 h 343"/>
                <a:gd name="T62" fmla="*/ 4 w 363"/>
                <a:gd name="T63" fmla="*/ 12 h 343"/>
                <a:gd name="T64" fmla="*/ 3 w 363"/>
                <a:gd name="T65" fmla="*/ 12 h 343"/>
                <a:gd name="T66" fmla="*/ 2 w 363"/>
                <a:gd name="T67" fmla="*/ 12 h 343"/>
                <a:gd name="T68" fmla="*/ 2 w 363"/>
                <a:gd name="T69" fmla="*/ 13 h 343"/>
                <a:gd name="T70" fmla="*/ 1 w 363"/>
                <a:gd name="T71" fmla="*/ 12 h 343"/>
                <a:gd name="T72" fmla="*/ 1 w 363"/>
                <a:gd name="T73" fmla="*/ 12 h 343"/>
                <a:gd name="T74" fmla="*/ 0 w 363"/>
                <a:gd name="T75" fmla="*/ 11 h 343"/>
                <a:gd name="T76" fmla="*/ 0 w 363"/>
                <a:gd name="T77" fmla="*/ 10 h 343"/>
                <a:gd name="T78" fmla="*/ 0 w 363"/>
                <a:gd name="T79" fmla="*/ 9 h 343"/>
                <a:gd name="T80" fmla="*/ 0 w 363"/>
                <a:gd name="T81" fmla="*/ 7 h 343"/>
                <a:gd name="T82" fmla="*/ 0 w 363"/>
                <a:gd name="T83" fmla="*/ 6 h 343"/>
                <a:gd name="T84" fmla="*/ 0 w 363"/>
                <a:gd name="T85" fmla="*/ 5 h 343"/>
                <a:gd name="T86" fmla="*/ 1 w 363"/>
                <a:gd name="T87" fmla="*/ 4 h 343"/>
                <a:gd name="T88" fmla="*/ 1 w 363"/>
                <a:gd name="T89" fmla="*/ 3 h 343"/>
                <a:gd name="T90" fmla="*/ 2 w 363"/>
                <a:gd name="T91" fmla="*/ 2 h 343"/>
                <a:gd name="T92" fmla="*/ 2 w 363"/>
                <a:gd name="T93" fmla="*/ 2 h 343"/>
                <a:gd name="T94" fmla="*/ 3 w 363"/>
                <a:gd name="T95" fmla="*/ 1 h 343"/>
                <a:gd name="T96" fmla="*/ 3 w 363"/>
                <a:gd name="T97" fmla="*/ 1 h 343"/>
                <a:gd name="T98" fmla="*/ 4 w 363"/>
                <a:gd name="T99" fmla="*/ 1 h 343"/>
                <a:gd name="T100" fmla="*/ 5 w 363"/>
                <a:gd name="T101" fmla="*/ 0 h 34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3"/>
                <a:gd name="T154" fmla="*/ 0 h 343"/>
                <a:gd name="T155" fmla="*/ 363 w 363"/>
                <a:gd name="T156" fmla="*/ 343 h 34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3" h="343">
                  <a:moveTo>
                    <a:pt x="133" y="6"/>
                  </a:moveTo>
                  <a:lnTo>
                    <a:pt x="151" y="6"/>
                  </a:lnTo>
                  <a:lnTo>
                    <a:pt x="174" y="0"/>
                  </a:lnTo>
                  <a:lnTo>
                    <a:pt x="203" y="6"/>
                  </a:lnTo>
                  <a:lnTo>
                    <a:pt x="225" y="6"/>
                  </a:lnTo>
                  <a:lnTo>
                    <a:pt x="243" y="12"/>
                  </a:lnTo>
                  <a:lnTo>
                    <a:pt x="271" y="17"/>
                  </a:lnTo>
                  <a:lnTo>
                    <a:pt x="295" y="23"/>
                  </a:lnTo>
                  <a:lnTo>
                    <a:pt x="317" y="35"/>
                  </a:lnTo>
                  <a:lnTo>
                    <a:pt x="341" y="64"/>
                  </a:lnTo>
                  <a:lnTo>
                    <a:pt x="363" y="87"/>
                  </a:lnTo>
                  <a:lnTo>
                    <a:pt x="347" y="98"/>
                  </a:lnTo>
                  <a:lnTo>
                    <a:pt x="330" y="111"/>
                  </a:lnTo>
                  <a:lnTo>
                    <a:pt x="317" y="127"/>
                  </a:lnTo>
                  <a:lnTo>
                    <a:pt x="307" y="139"/>
                  </a:lnTo>
                  <a:lnTo>
                    <a:pt x="295" y="157"/>
                  </a:lnTo>
                  <a:lnTo>
                    <a:pt x="284" y="174"/>
                  </a:lnTo>
                  <a:lnTo>
                    <a:pt x="271" y="192"/>
                  </a:lnTo>
                  <a:lnTo>
                    <a:pt x="266" y="208"/>
                  </a:lnTo>
                  <a:lnTo>
                    <a:pt x="261" y="227"/>
                  </a:lnTo>
                  <a:lnTo>
                    <a:pt x="255" y="244"/>
                  </a:lnTo>
                  <a:lnTo>
                    <a:pt x="249" y="267"/>
                  </a:lnTo>
                  <a:lnTo>
                    <a:pt x="243" y="279"/>
                  </a:lnTo>
                  <a:lnTo>
                    <a:pt x="243" y="295"/>
                  </a:lnTo>
                  <a:lnTo>
                    <a:pt x="237" y="314"/>
                  </a:lnTo>
                  <a:lnTo>
                    <a:pt x="237" y="331"/>
                  </a:lnTo>
                  <a:lnTo>
                    <a:pt x="237" y="343"/>
                  </a:lnTo>
                  <a:lnTo>
                    <a:pt x="225" y="331"/>
                  </a:lnTo>
                  <a:lnTo>
                    <a:pt x="203" y="325"/>
                  </a:lnTo>
                  <a:lnTo>
                    <a:pt x="174" y="319"/>
                  </a:lnTo>
                  <a:lnTo>
                    <a:pt x="144" y="319"/>
                  </a:lnTo>
                  <a:lnTo>
                    <a:pt x="116" y="319"/>
                  </a:lnTo>
                  <a:lnTo>
                    <a:pt x="87" y="331"/>
                  </a:lnTo>
                  <a:lnTo>
                    <a:pt x="59" y="336"/>
                  </a:lnTo>
                  <a:lnTo>
                    <a:pt x="41" y="343"/>
                  </a:lnTo>
                  <a:lnTo>
                    <a:pt x="30" y="331"/>
                  </a:lnTo>
                  <a:lnTo>
                    <a:pt x="24" y="314"/>
                  </a:lnTo>
                  <a:lnTo>
                    <a:pt x="12" y="290"/>
                  </a:lnTo>
                  <a:lnTo>
                    <a:pt x="6" y="260"/>
                  </a:lnTo>
                  <a:lnTo>
                    <a:pt x="0" y="233"/>
                  </a:lnTo>
                  <a:lnTo>
                    <a:pt x="0" y="203"/>
                  </a:lnTo>
                  <a:lnTo>
                    <a:pt x="0" y="174"/>
                  </a:lnTo>
                  <a:lnTo>
                    <a:pt x="12" y="127"/>
                  </a:lnTo>
                  <a:lnTo>
                    <a:pt x="24" y="104"/>
                  </a:lnTo>
                  <a:lnTo>
                    <a:pt x="36" y="81"/>
                  </a:lnTo>
                  <a:lnTo>
                    <a:pt x="46" y="64"/>
                  </a:lnTo>
                  <a:lnTo>
                    <a:pt x="59" y="46"/>
                  </a:lnTo>
                  <a:lnTo>
                    <a:pt x="70" y="35"/>
                  </a:lnTo>
                  <a:lnTo>
                    <a:pt x="87" y="23"/>
                  </a:lnTo>
                  <a:lnTo>
                    <a:pt x="111" y="17"/>
                  </a:lnTo>
                  <a:lnTo>
                    <a:pt x="133" y="6"/>
                  </a:lnTo>
                  <a:close/>
                </a:path>
              </a:pathLst>
            </a:custGeom>
            <a:solidFill>
              <a:srgbClr val="FF9900"/>
            </a:solidFill>
            <a:ln w="9525">
              <a:noFill/>
              <a:round/>
              <a:headEnd/>
              <a:tailEnd/>
            </a:ln>
          </p:spPr>
          <p:txBody>
            <a:bodyPr/>
            <a:lstStyle/>
            <a:p>
              <a:endParaRPr lang="en-US"/>
            </a:p>
          </p:txBody>
        </p:sp>
        <p:sp>
          <p:nvSpPr>
            <p:cNvPr id="239" name="Freeform 116"/>
            <p:cNvSpPr>
              <a:spLocks/>
            </p:cNvSpPr>
            <p:nvPr/>
          </p:nvSpPr>
          <p:spPr bwMode="auto">
            <a:xfrm>
              <a:off x="4930" y="2724"/>
              <a:ext cx="101" cy="128"/>
            </a:xfrm>
            <a:custGeom>
              <a:avLst/>
              <a:gdLst>
                <a:gd name="T0" fmla="*/ 11 w 305"/>
                <a:gd name="T1" fmla="*/ 8 h 383"/>
                <a:gd name="T2" fmla="*/ 11 w 305"/>
                <a:gd name="T3" fmla="*/ 8 h 383"/>
                <a:gd name="T4" fmla="*/ 11 w 305"/>
                <a:gd name="T5" fmla="*/ 9 h 383"/>
                <a:gd name="T6" fmla="*/ 11 w 305"/>
                <a:gd name="T7" fmla="*/ 9 h 383"/>
                <a:gd name="T8" fmla="*/ 10 w 305"/>
                <a:gd name="T9" fmla="*/ 10 h 383"/>
                <a:gd name="T10" fmla="*/ 10 w 305"/>
                <a:gd name="T11" fmla="*/ 11 h 383"/>
                <a:gd name="T12" fmla="*/ 9 w 305"/>
                <a:gd name="T13" fmla="*/ 12 h 383"/>
                <a:gd name="T14" fmla="*/ 9 w 305"/>
                <a:gd name="T15" fmla="*/ 13 h 383"/>
                <a:gd name="T16" fmla="*/ 8 w 305"/>
                <a:gd name="T17" fmla="*/ 13 h 383"/>
                <a:gd name="T18" fmla="*/ 8 w 305"/>
                <a:gd name="T19" fmla="*/ 14 h 383"/>
                <a:gd name="T20" fmla="*/ 8 w 305"/>
                <a:gd name="T21" fmla="*/ 14 h 383"/>
                <a:gd name="T22" fmla="*/ 7 w 305"/>
                <a:gd name="T23" fmla="*/ 14 h 383"/>
                <a:gd name="T24" fmla="*/ 6 w 305"/>
                <a:gd name="T25" fmla="*/ 13 h 383"/>
                <a:gd name="T26" fmla="*/ 5 w 305"/>
                <a:gd name="T27" fmla="*/ 13 h 383"/>
                <a:gd name="T28" fmla="*/ 4 w 305"/>
                <a:gd name="T29" fmla="*/ 12 h 383"/>
                <a:gd name="T30" fmla="*/ 3 w 305"/>
                <a:gd name="T31" fmla="*/ 12 h 383"/>
                <a:gd name="T32" fmla="*/ 3 w 305"/>
                <a:gd name="T33" fmla="*/ 12 h 383"/>
                <a:gd name="T34" fmla="*/ 1 w 305"/>
                <a:gd name="T35" fmla="*/ 11 h 383"/>
                <a:gd name="T36" fmla="*/ 0 w 305"/>
                <a:gd name="T37" fmla="*/ 11 h 383"/>
                <a:gd name="T38" fmla="*/ 0 w 305"/>
                <a:gd name="T39" fmla="*/ 11 h 383"/>
                <a:gd name="T40" fmla="*/ 1 w 305"/>
                <a:gd name="T41" fmla="*/ 10 h 383"/>
                <a:gd name="T42" fmla="*/ 1 w 305"/>
                <a:gd name="T43" fmla="*/ 9 h 383"/>
                <a:gd name="T44" fmla="*/ 1 w 305"/>
                <a:gd name="T45" fmla="*/ 8 h 383"/>
                <a:gd name="T46" fmla="*/ 0 w 305"/>
                <a:gd name="T47" fmla="*/ 7 h 383"/>
                <a:gd name="T48" fmla="*/ 0 w 305"/>
                <a:gd name="T49" fmla="*/ 6 h 383"/>
                <a:gd name="T50" fmla="*/ 0 w 305"/>
                <a:gd name="T51" fmla="*/ 5 h 383"/>
                <a:gd name="T52" fmla="*/ 0 w 305"/>
                <a:gd name="T53" fmla="*/ 4 h 383"/>
                <a:gd name="T54" fmla="*/ 0 w 305"/>
                <a:gd name="T55" fmla="*/ 3 h 383"/>
                <a:gd name="T56" fmla="*/ 0 w 305"/>
                <a:gd name="T57" fmla="*/ 3 h 383"/>
                <a:gd name="T58" fmla="*/ 1 w 305"/>
                <a:gd name="T59" fmla="*/ 3 h 383"/>
                <a:gd name="T60" fmla="*/ 1 w 305"/>
                <a:gd name="T61" fmla="*/ 2 h 383"/>
                <a:gd name="T62" fmla="*/ 1 w 305"/>
                <a:gd name="T63" fmla="*/ 2 h 383"/>
                <a:gd name="T64" fmla="*/ 1 w 305"/>
                <a:gd name="T65" fmla="*/ 2 h 383"/>
                <a:gd name="T66" fmla="*/ 2 w 305"/>
                <a:gd name="T67" fmla="*/ 1 h 383"/>
                <a:gd name="T68" fmla="*/ 3 w 305"/>
                <a:gd name="T69" fmla="*/ 1 h 383"/>
                <a:gd name="T70" fmla="*/ 4 w 305"/>
                <a:gd name="T71" fmla="*/ 0 h 383"/>
                <a:gd name="T72" fmla="*/ 4 w 305"/>
                <a:gd name="T73" fmla="*/ 0 h 383"/>
                <a:gd name="T74" fmla="*/ 5 w 305"/>
                <a:gd name="T75" fmla="*/ 0 h 383"/>
                <a:gd name="T76" fmla="*/ 5 w 305"/>
                <a:gd name="T77" fmla="*/ 0 h 383"/>
                <a:gd name="T78" fmla="*/ 6 w 305"/>
                <a:gd name="T79" fmla="*/ 0 h 383"/>
                <a:gd name="T80" fmla="*/ 7 w 305"/>
                <a:gd name="T81" fmla="*/ 0 h 383"/>
                <a:gd name="T82" fmla="*/ 7 w 305"/>
                <a:gd name="T83" fmla="*/ 0 h 383"/>
                <a:gd name="T84" fmla="*/ 8 w 305"/>
                <a:gd name="T85" fmla="*/ 1 h 383"/>
                <a:gd name="T86" fmla="*/ 9 w 305"/>
                <a:gd name="T87" fmla="*/ 1 h 383"/>
                <a:gd name="T88" fmla="*/ 9 w 305"/>
                <a:gd name="T89" fmla="*/ 2 h 383"/>
                <a:gd name="T90" fmla="*/ 10 w 305"/>
                <a:gd name="T91" fmla="*/ 2 h 383"/>
                <a:gd name="T92" fmla="*/ 10 w 305"/>
                <a:gd name="T93" fmla="*/ 3 h 383"/>
                <a:gd name="T94" fmla="*/ 10 w 305"/>
                <a:gd name="T95" fmla="*/ 4 h 383"/>
                <a:gd name="T96" fmla="*/ 10 w 305"/>
                <a:gd name="T97" fmla="*/ 4 h 383"/>
                <a:gd name="T98" fmla="*/ 11 w 305"/>
                <a:gd name="T99" fmla="*/ 5 h 383"/>
                <a:gd name="T100" fmla="*/ 11 w 305"/>
                <a:gd name="T101" fmla="*/ 6 h 383"/>
                <a:gd name="T102" fmla="*/ 11 w 305"/>
                <a:gd name="T103" fmla="*/ 7 h 383"/>
                <a:gd name="T104" fmla="*/ 11 w 305"/>
                <a:gd name="T105" fmla="*/ 7 h 383"/>
                <a:gd name="T106" fmla="*/ 11 w 305"/>
                <a:gd name="T107" fmla="*/ 8 h 38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5"/>
                <a:gd name="T163" fmla="*/ 0 h 383"/>
                <a:gd name="T164" fmla="*/ 305 w 305"/>
                <a:gd name="T165" fmla="*/ 383 h 38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5" h="383">
                  <a:moveTo>
                    <a:pt x="305" y="215"/>
                  </a:moveTo>
                  <a:lnTo>
                    <a:pt x="298" y="227"/>
                  </a:lnTo>
                  <a:lnTo>
                    <a:pt x="298" y="238"/>
                  </a:lnTo>
                  <a:lnTo>
                    <a:pt x="293" y="250"/>
                  </a:lnTo>
                  <a:lnTo>
                    <a:pt x="282" y="273"/>
                  </a:lnTo>
                  <a:lnTo>
                    <a:pt x="276" y="296"/>
                  </a:lnTo>
                  <a:lnTo>
                    <a:pt x="259" y="320"/>
                  </a:lnTo>
                  <a:lnTo>
                    <a:pt x="247" y="337"/>
                  </a:lnTo>
                  <a:lnTo>
                    <a:pt x="230" y="354"/>
                  </a:lnTo>
                  <a:lnTo>
                    <a:pt x="212" y="377"/>
                  </a:lnTo>
                  <a:lnTo>
                    <a:pt x="206" y="383"/>
                  </a:lnTo>
                  <a:lnTo>
                    <a:pt x="184" y="367"/>
                  </a:lnTo>
                  <a:lnTo>
                    <a:pt x="160" y="348"/>
                  </a:lnTo>
                  <a:lnTo>
                    <a:pt x="138" y="337"/>
                  </a:lnTo>
                  <a:lnTo>
                    <a:pt x="120" y="326"/>
                  </a:lnTo>
                  <a:lnTo>
                    <a:pt x="92" y="320"/>
                  </a:lnTo>
                  <a:lnTo>
                    <a:pt x="68" y="313"/>
                  </a:lnTo>
                  <a:lnTo>
                    <a:pt x="40" y="308"/>
                  </a:lnTo>
                  <a:lnTo>
                    <a:pt x="0" y="308"/>
                  </a:lnTo>
                  <a:lnTo>
                    <a:pt x="11" y="290"/>
                  </a:lnTo>
                  <a:lnTo>
                    <a:pt x="17" y="267"/>
                  </a:lnTo>
                  <a:lnTo>
                    <a:pt x="17" y="244"/>
                  </a:lnTo>
                  <a:lnTo>
                    <a:pt x="17" y="215"/>
                  </a:lnTo>
                  <a:lnTo>
                    <a:pt x="11" y="186"/>
                  </a:lnTo>
                  <a:lnTo>
                    <a:pt x="5" y="156"/>
                  </a:lnTo>
                  <a:lnTo>
                    <a:pt x="5" y="128"/>
                  </a:lnTo>
                  <a:lnTo>
                    <a:pt x="0" y="99"/>
                  </a:lnTo>
                  <a:lnTo>
                    <a:pt x="5" y="88"/>
                  </a:lnTo>
                  <a:lnTo>
                    <a:pt x="11" y="75"/>
                  </a:lnTo>
                  <a:lnTo>
                    <a:pt x="22" y="69"/>
                  </a:lnTo>
                  <a:lnTo>
                    <a:pt x="27" y="59"/>
                  </a:lnTo>
                  <a:lnTo>
                    <a:pt x="33" y="53"/>
                  </a:lnTo>
                  <a:lnTo>
                    <a:pt x="40" y="46"/>
                  </a:lnTo>
                  <a:lnTo>
                    <a:pt x="51" y="40"/>
                  </a:lnTo>
                  <a:lnTo>
                    <a:pt x="68" y="23"/>
                  </a:lnTo>
                  <a:lnTo>
                    <a:pt x="98" y="6"/>
                  </a:lnTo>
                  <a:lnTo>
                    <a:pt x="109" y="6"/>
                  </a:lnTo>
                  <a:lnTo>
                    <a:pt x="126" y="0"/>
                  </a:lnTo>
                  <a:lnTo>
                    <a:pt x="144" y="0"/>
                  </a:lnTo>
                  <a:lnTo>
                    <a:pt x="160" y="0"/>
                  </a:lnTo>
                  <a:lnTo>
                    <a:pt x="178" y="6"/>
                  </a:lnTo>
                  <a:lnTo>
                    <a:pt x="201" y="13"/>
                  </a:lnTo>
                  <a:lnTo>
                    <a:pt x="219" y="23"/>
                  </a:lnTo>
                  <a:lnTo>
                    <a:pt x="236" y="35"/>
                  </a:lnTo>
                  <a:lnTo>
                    <a:pt x="247" y="46"/>
                  </a:lnTo>
                  <a:lnTo>
                    <a:pt x="265" y="64"/>
                  </a:lnTo>
                  <a:lnTo>
                    <a:pt x="270" y="81"/>
                  </a:lnTo>
                  <a:lnTo>
                    <a:pt x="282" y="99"/>
                  </a:lnTo>
                  <a:lnTo>
                    <a:pt x="288" y="121"/>
                  </a:lnTo>
                  <a:lnTo>
                    <a:pt x="293" y="140"/>
                  </a:lnTo>
                  <a:lnTo>
                    <a:pt x="298" y="156"/>
                  </a:lnTo>
                  <a:lnTo>
                    <a:pt x="305" y="180"/>
                  </a:lnTo>
                  <a:lnTo>
                    <a:pt x="305" y="197"/>
                  </a:lnTo>
                  <a:lnTo>
                    <a:pt x="305" y="215"/>
                  </a:lnTo>
                  <a:close/>
                </a:path>
              </a:pathLst>
            </a:custGeom>
            <a:solidFill>
              <a:srgbClr val="FF9900"/>
            </a:solidFill>
            <a:ln w="9525">
              <a:noFill/>
              <a:round/>
              <a:headEnd/>
              <a:tailEnd/>
            </a:ln>
          </p:spPr>
          <p:txBody>
            <a:bodyPr/>
            <a:lstStyle/>
            <a:p>
              <a:endParaRPr lang="en-US"/>
            </a:p>
          </p:txBody>
        </p:sp>
        <p:sp>
          <p:nvSpPr>
            <p:cNvPr id="240" name="Freeform 117"/>
            <p:cNvSpPr>
              <a:spLocks/>
            </p:cNvSpPr>
            <p:nvPr/>
          </p:nvSpPr>
          <p:spPr bwMode="auto">
            <a:xfrm>
              <a:off x="4804" y="2715"/>
              <a:ext cx="119" cy="182"/>
            </a:xfrm>
            <a:custGeom>
              <a:avLst/>
              <a:gdLst>
                <a:gd name="T0" fmla="*/ 5 w 357"/>
                <a:gd name="T1" fmla="*/ 19 h 545"/>
                <a:gd name="T2" fmla="*/ 4 w 357"/>
                <a:gd name="T3" fmla="*/ 19 h 545"/>
                <a:gd name="T4" fmla="*/ 4 w 357"/>
                <a:gd name="T5" fmla="*/ 20 h 545"/>
                <a:gd name="T6" fmla="*/ 4 w 357"/>
                <a:gd name="T7" fmla="*/ 20 h 545"/>
                <a:gd name="T8" fmla="*/ 4 w 357"/>
                <a:gd name="T9" fmla="*/ 20 h 545"/>
                <a:gd name="T10" fmla="*/ 3 w 357"/>
                <a:gd name="T11" fmla="*/ 20 h 545"/>
                <a:gd name="T12" fmla="*/ 3 w 357"/>
                <a:gd name="T13" fmla="*/ 20 h 545"/>
                <a:gd name="T14" fmla="*/ 3 w 357"/>
                <a:gd name="T15" fmla="*/ 20 h 545"/>
                <a:gd name="T16" fmla="*/ 3 w 357"/>
                <a:gd name="T17" fmla="*/ 20 h 545"/>
                <a:gd name="T18" fmla="*/ 3 w 357"/>
                <a:gd name="T19" fmla="*/ 19 h 545"/>
                <a:gd name="T20" fmla="*/ 3 w 357"/>
                <a:gd name="T21" fmla="*/ 17 h 545"/>
                <a:gd name="T22" fmla="*/ 2 w 357"/>
                <a:gd name="T23" fmla="*/ 16 h 545"/>
                <a:gd name="T24" fmla="*/ 2 w 357"/>
                <a:gd name="T25" fmla="*/ 15 h 545"/>
                <a:gd name="T26" fmla="*/ 2 w 357"/>
                <a:gd name="T27" fmla="*/ 13 h 545"/>
                <a:gd name="T28" fmla="*/ 1 w 357"/>
                <a:gd name="T29" fmla="*/ 12 h 545"/>
                <a:gd name="T30" fmla="*/ 1 w 357"/>
                <a:gd name="T31" fmla="*/ 11 h 545"/>
                <a:gd name="T32" fmla="*/ 0 w 357"/>
                <a:gd name="T33" fmla="*/ 11 h 545"/>
                <a:gd name="T34" fmla="*/ 0 w 357"/>
                <a:gd name="T35" fmla="*/ 10 h 545"/>
                <a:gd name="T36" fmla="*/ 0 w 357"/>
                <a:gd name="T37" fmla="*/ 9 h 545"/>
                <a:gd name="T38" fmla="*/ 0 w 357"/>
                <a:gd name="T39" fmla="*/ 8 h 545"/>
                <a:gd name="T40" fmla="*/ 0 w 357"/>
                <a:gd name="T41" fmla="*/ 8 h 545"/>
                <a:gd name="T42" fmla="*/ 0 w 357"/>
                <a:gd name="T43" fmla="*/ 7 h 545"/>
                <a:gd name="T44" fmla="*/ 0 w 357"/>
                <a:gd name="T45" fmla="*/ 6 h 545"/>
                <a:gd name="T46" fmla="*/ 1 w 357"/>
                <a:gd name="T47" fmla="*/ 5 h 545"/>
                <a:gd name="T48" fmla="*/ 1 w 357"/>
                <a:gd name="T49" fmla="*/ 4 h 545"/>
                <a:gd name="T50" fmla="*/ 1 w 357"/>
                <a:gd name="T51" fmla="*/ 3 h 545"/>
                <a:gd name="T52" fmla="*/ 2 w 357"/>
                <a:gd name="T53" fmla="*/ 3 h 545"/>
                <a:gd name="T54" fmla="*/ 2 w 357"/>
                <a:gd name="T55" fmla="*/ 2 h 545"/>
                <a:gd name="T56" fmla="*/ 3 w 357"/>
                <a:gd name="T57" fmla="*/ 1 h 545"/>
                <a:gd name="T58" fmla="*/ 4 w 357"/>
                <a:gd name="T59" fmla="*/ 1 h 545"/>
                <a:gd name="T60" fmla="*/ 4 w 357"/>
                <a:gd name="T61" fmla="*/ 0 h 545"/>
                <a:gd name="T62" fmla="*/ 5 w 357"/>
                <a:gd name="T63" fmla="*/ 0 h 545"/>
                <a:gd name="T64" fmla="*/ 6 w 357"/>
                <a:gd name="T65" fmla="*/ 0 h 545"/>
                <a:gd name="T66" fmla="*/ 7 w 357"/>
                <a:gd name="T67" fmla="*/ 0 h 545"/>
                <a:gd name="T68" fmla="*/ 8 w 357"/>
                <a:gd name="T69" fmla="*/ 0 h 545"/>
                <a:gd name="T70" fmla="*/ 9 w 357"/>
                <a:gd name="T71" fmla="*/ 0 h 545"/>
                <a:gd name="T72" fmla="*/ 10 w 357"/>
                <a:gd name="T73" fmla="*/ 1 h 545"/>
                <a:gd name="T74" fmla="*/ 11 w 357"/>
                <a:gd name="T75" fmla="*/ 2 h 545"/>
                <a:gd name="T76" fmla="*/ 12 w 357"/>
                <a:gd name="T77" fmla="*/ 3 h 545"/>
                <a:gd name="T78" fmla="*/ 12 w 357"/>
                <a:gd name="T79" fmla="*/ 5 h 545"/>
                <a:gd name="T80" fmla="*/ 13 w 357"/>
                <a:gd name="T81" fmla="*/ 6 h 545"/>
                <a:gd name="T82" fmla="*/ 13 w 357"/>
                <a:gd name="T83" fmla="*/ 7 h 545"/>
                <a:gd name="T84" fmla="*/ 13 w 357"/>
                <a:gd name="T85" fmla="*/ 8 h 545"/>
                <a:gd name="T86" fmla="*/ 13 w 357"/>
                <a:gd name="T87" fmla="*/ 10 h 545"/>
                <a:gd name="T88" fmla="*/ 12 w 357"/>
                <a:gd name="T89" fmla="*/ 11 h 545"/>
                <a:gd name="T90" fmla="*/ 11 w 357"/>
                <a:gd name="T91" fmla="*/ 13 h 545"/>
                <a:gd name="T92" fmla="*/ 10 w 357"/>
                <a:gd name="T93" fmla="*/ 14 h 545"/>
                <a:gd name="T94" fmla="*/ 9 w 357"/>
                <a:gd name="T95" fmla="*/ 15 h 545"/>
                <a:gd name="T96" fmla="*/ 8 w 357"/>
                <a:gd name="T97" fmla="*/ 16 h 545"/>
                <a:gd name="T98" fmla="*/ 7 w 357"/>
                <a:gd name="T99" fmla="*/ 17 h 545"/>
                <a:gd name="T100" fmla="*/ 6 w 357"/>
                <a:gd name="T101" fmla="*/ 18 h 545"/>
                <a:gd name="T102" fmla="*/ 5 w 357"/>
                <a:gd name="T103" fmla="*/ 19 h 54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7"/>
                <a:gd name="T157" fmla="*/ 0 h 545"/>
                <a:gd name="T158" fmla="*/ 357 w 357"/>
                <a:gd name="T159" fmla="*/ 545 h 54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7" h="545">
                  <a:moveTo>
                    <a:pt x="127" y="505"/>
                  </a:moveTo>
                  <a:lnTo>
                    <a:pt x="116" y="522"/>
                  </a:lnTo>
                  <a:lnTo>
                    <a:pt x="110" y="528"/>
                  </a:lnTo>
                  <a:lnTo>
                    <a:pt x="105" y="538"/>
                  </a:lnTo>
                  <a:lnTo>
                    <a:pt x="99" y="538"/>
                  </a:lnTo>
                  <a:lnTo>
                    <a:pt x="92" y="545"/>
                  </a:lnTo>
                  <a:lnTo>
                    <a:pt x="86" y="545"/>
                  </a:lnTo>
                  <a:lnTo>
                    <a:pt x="86" y="538"/>
                  </a:lnTo>
                  <a:lnTo>
                    <a:pt x="81" y="528"/>
                  </a:lnTo>
                  <a:lnTo>
                    <a:pt x="81" y="516"/>
                  </a:lnTo>
                  <a:lnTo>
                    <a:pt x="76" y="464"/>
                  </a:lnTo>
                  <a:lnTo>
                    <a:pt x="64" y="422"/>
                  </a:lnTo>
                  <a:lnTo>
                    <a:pt x="53" y="395"/>
                  </a:lnTo>
                  <a:lnTo>
                    <a:pt x="46" y="359"/>
                  </a:lnTo>
                  <a:lnTo>
                    <a:pt x="35" y="330"/>
                  </a:lnTo>
                  <a:lnTo>
                    <a:pt x="24" y="307"/>
                  </a:lnTo>
                  <a:lnTo>
                    <a:pt x="12" y="284"/>
                  </a:lnTo>
                  <a:lnTo>
                    <a:pt x="0" y="266"/>
                  </a:lnTo>
                  <a:lnTo>
                    <a:pt x="0" y="249"/>
                  </a:lnTo>
                  <a:lnTo>
                    <a:pt x="0" y="225"/>
                  </a:lnTo>
                  <a:lnTo>
                    <a:pt x="0" y="203"/>
                  </a:lnTo>
                  <a:lnTo>
                    <a:pt x="7" y="179"/>
                  </a:lnTo>
                  <a:lnTo>
                    <a:pt x="12" y="156"/>
                  </a:lnTo>
                  <a:lnTo>
                    <a:pt x="18" y="133"/>
                  </a:lnTo>
                  <a:lnTo>
                    <a:pt x="30" y="109"/>
                  </a:lnTo>
                  <a:lnTo>
                    <a:pt x="40" y="87"/>
                  </a:lnTo>
                  <a:lnTo>
                    <a:pt x="53" y="68"/>
                  </a:lnTo>
                  <a:lnTo>
                    <a:pt x="64" y="51"/>
                  </a:lnTo>
                  <a:lnTo>
                    <a:pt x="81" y="34"/>
                  </a:lnTo>
                  <a:lnTo>
                    <a:pt x="99" y="22"/>
                  </a:lnTo>
                  <a:lnTo>
                    <a:pt x="116" y="11"/>
                  </a:lnTo>
                  <a:lnTo>
                    <a:pt x="138" y="5"/>
                  </a:lnTo>
                  <a:lnTo>
                    <a:pt x="162" y="0"/>
                  </a:lnTo>
                  <a:lnTo>
                    <a:pt x="184" y="0"/>
                  </a:lnTo>
                  <a:lnTo>
                    <a:pt x="214" y="5"/>
                  </a:lnTo>
                  <a:lnTo>
                    <a:pt x="237" y="11"/>
                  </a:lnTo>
                  <a:lnTo>
                    <a:pt x="260" y="28"/>
                  </a:lnTo>
                  <a:lnTo>
                    <a:pt x="295" y="57"/>
                  </a:lnTo>
                  <a:lnTo>
                    <a:pt x="317" y="87"/>
                  </a:lnTo>
                  <a:lnTo>
                    <a:pt x="329" y="122"/>
                  </a:lnTo>
                  <a:lnTo>
                    <a:pt x="347" y="149"/>
                  </a:lnTo>
                  <a:lnTo>
                    <a:pt x="352" y="179"/>
                  </a:lnTo>
                  <a:lnTo>
                    <a:pt x="357" y="225"/>
                  </a:lnTo>
                  <a:lnTo>
                    <a:pt x="352" y="266"/>
                  </a:lnTo>
                  <a:lnTo>
                    <a:pt x="329" y="307"/>
                  </a:lnTo>
                  <a:lnTo>
                    <a:pt x="306" y="341"/>
                  </a:lnTo>
                  <a:lnTo>
                    <a:pt x="271" y="376"/>
                  </a:lnTo>
                  <a:lnTo>
                    <a:pt x="237" y="405"/>
                  </a:lnTo>
                  <a:lnTo>
                    <a:pt x="208" y="429"/>
                  </a:lnTo>
                  <a:lnTo>
                    <a:pt x="179" y="451"/>
                  </a:lnTo>
                  <a:lnTo>
                    <a:pt x="151" y="481"/>
                  </a:lnTo>
                  <a:lnTo>
                    <a:pt x="127" y="505"/>
                  </a:lnTo>
                  <a:close/>
                </a:path>
              </a:pathLst>
            </a:custGeom>
            <a:solidFill>
              <a:srgbClr val="FF9900"/>
            </a:solidFill>
            <a:ln w="9525">
              <a:noFill/>
              <a:round/>
              <a:headEnd/>
              <a:tailEnd/>
            </a:ln>
          </p:spPr>
          <p:txBody>
            <a:bodyPr/>
            <a:lstStyle/>
            <a:p>
              <a:endParaRPr lang="en-US"/>
            </a:p>
          </p:txBody>
        </p:sp>
        <p:sp>
          <p:nvSpPr>
            <p:cNvPr id="241" name="Freeform 118"/>
            <p:cNvSpPr>
              <a:spLocks/>
            </p:cNvSpPr>
            <p:nvPr/>
          </p:nvSpPr>
          <p:spPr bwMode="auto">
            <a:xfrm>
              <a:off x="4705" y="2798"/>
              <a:ext cx="111" cy="126"/>
            </a:xfrm>
            <a:custGeom>
              <a:avLst/>
              <a:gdLst>
                <a:gd name="T0" fmla="*/ 12 w 334"/>
                <a:gd name="T1" fmla="*/ 11 h 377"/>
                <a:gd name="T2" fmla="*/ 12 w 334"/>
                <a:gd name="T3" fmla="*/ 12 h 377"/>
                <a:gd name="T4" fmla="*/ 12 w 334"/>
                <a:gd name="T5" fmla="*/ 13 h 377"/>
                <a:gd name="T6" fmla="*/ 12 w 334"/>
                <a:gd name="T7" fmla="*/ 13 h 377"/>
                <a:gd name="T8" fmla="*/ 11 w 334"/>
                <a:gd name="T9" fmla="*/ 13 h 377"/>
                <a:gd name="T10" fmla="*/ 11 w 334"/>
                <a:gd name="T11" fmla="*/ 13 h 377"/>
                <a:gd name="T12" fmla="*/ 10 w 334"/>
                <a:gd name="T13" fmla="*/ 13 h 377"/>
                <a:gd name="T14" fmla="*/ 9 w 334"/>
                <a:gd name="T15" fmla="*/ 13 h 377"/>
                <a:gd name="T16" fmla="*/ 7 w 334"/>
                <a:gd name="T17" fmla="*/ 13 h 377"/>
                <a:gd name="T18" fmla="*/ 6 w 334"/>
                <a:gd name="T19" fmla="*/ 13 h 377"/>
                <a:gd name="T20" fmla="*/ 5 w 334"/>
                <a:gd name="T21" fmla="*/ 13 h 377"/>
                <a:gd name="T22" fmla="*/ 4 w 334"/>
                <a:gd name="T23" fmla="*/ 14 h 377"/>
                <a:gd name="T24" fmla="*/ 4 w 334"/>
                <a:gd name="T25" fmla="*/ 14 h 377"/>
                <a:gd name="T26" fmla="*/ 3 w 334"/>
                <a:gd name="T27" fmla="*/ 14 h 377"/>
                <a:gd name="T28" fmla="*/ 2 w 334"/>
                <a:gd name="T29" fmla="*/ 14 h 377"/>
                <a:gd name="T30" fmla="*/ 2 w 334"/>
                <a:gd name="T31" fmla="*/ 13 h 377"/>
                <a:gd name="T32" fmla="*/ 1 w 334"/>
                <a:gd name="T33" fmla="*/ 12 h 377"/>
                <a:gd name="T34" fmla="*/ 1 w 334"/>
                <a:gd name="T35" fmla="*/ 11 h 377"/>
                <a:gd name="T36" fmla="*/ 0 w 334"/>
                <a:gd name="T37" fmla="*/ 10 h 377"/>
                <a:gd name="T38" fmla="*/ 0 w 334"/>
                <a:gd name="T39" fmla="*/ 10 h 377"/>
                <a:gd name="T40" fmla="*/ 0 w 334"/>
                <a:gd name="T41" fmla="*/ 8 h 377"/>
                <a:gd name="T42" fmla="*/ 0 w 334"/>
                <a:gd name="T43" fmla="*/ 7 h 377"/>
                <a:gd name="T44" fmla="*/ 0 w 334"/>
                <a:gd name="T45" fmla="*/ 6 h 377"/>
                <a:gd name="T46" fmla="*/ 0 w 334"/>
                <a:gd name="T47" fmla="*/ 5 h 377"/>
                <a:gd name="T48" fmla="*/ 1 w 334"/>
                <a:gd name="T49" fmla="*/ 4 h 377"/>
                <a:gd name="T50" fmla="*/ 1 w 334"/>
                <a:gd name="T51" fmla="*/ 3 h 377"/>
                <a:gd name="T52" fmla="*/ 2 w 334"/>
                <a:gd name="T53" fmla="*/ 3 h 377"/>
                <a:gd name="T54" fmla="*/ 2 w 334"/>
                <a:gd name="T55" fmla="*/ 2 h 377"/>
                <a:gd name="T56" fmla="*/ 3 w 334"/>
                <a:gd name="T57" fmla="*/ 1 h 377"/>
                <a:gd name="T58" fmla="*/ 4 w 334"/>
                <a:gd name="T59" fmla="*/ 1 h 377"/>
                <a:gd name="T60" fmla="*/ 4 w 334"/>
                <a:gd name="T61" fmla="*/ 0 h 377"/>
                <a:gd name="T62" fmla="*/ 5 w 334"/>
                <a:gd name="T63" fmla="*/ 0 h 377"/>
                <a:gd name="T64" fmla="*/ 6 w 334"/>
                <a:gd name="T65" fmla="*/ 0 h 377"/>
                <a:gd name="T66" fmla="*/ 7 w 334"/>
                <a:gd name="T67" fmla="*/ 0 h 377"/>
                <a:gd name="T68" fmla="*/ 7 w 334"/>
                <a:gd name="T69" fmla="*/ 0 h 377"/>
                <a:gd name="T70" fmla="*/ 8 w 334"/>
                <a:gd name="T71" fmla="*/ 0 h 377"/>
                <a:gd name="T72" fmla="*/ 9 w 334"/>
                <a:gd name="T73" fmla="*/ 0 h 377"/>
                <a:gd name="T74" fmla="*/ 10 w 334"/>
                <a:gd name="T75" fmla="*/ 1 h 377"/>
                <a:gd name="T76" fmla="*/ 10 w 334"/>
                <a:gd name="T77" fmla="*/ 2 h 377"/>
                <a:gd name="T78" fmla="*/ 11 w 334"/>
                <a:gd name="T79" fmla="*/ 3 h 377"/>
                <a:gd name="T80" fmla="*/ 11 w 334"/>
                <a:gd name="T81" fmla="*/ 4 h 377"/>
                <a:gd name="T82" fmla="*/ 11 w 334"/>
                <a:gd name="T83" fmla="*/ 4 h 377"/>
                <a:gd name="T84" fmla="*/ 12 w 334"/>
                <a:gd name="T85" fmla="*/ 6 h 377"/>
                <a:gd name="T86" fmla="*/ 12 w 334"/>
                <a:gd name="T87" fmla="*/ 7 h 377"/>
                <a:gd name="T88" fmla="*/ 12 w 334"/>
                <a:gd name="T89" fmla="*/ 9 h 377"/>
                <a:gd name="T90" fmla="*/ 12 w 334"/>
                <a:gd name="T91" fmla="*/ 10 h 377"/>
                <a:gd name="T92" fmla="*/ 12 w 334"/>
                <a:gd name="T93" fmla="*/ 11 h 37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34"/>
                <a:gd name="T142" fmla="*/ 0 h 377"/>
                <a:gd name="T143" fmla="*/ 334 w 334"/>
                <a:gd name="T144" fmla="*/ 377 h 37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34" h="377">
                  <a:moveTo>
                    <a:pt x="334" y="302"/>
                  </a:moveTo>
                  <a:lnTo>
                    <a:pt x="334" y="319"/>
                  </a:lnTo>
                  <a:lnTo>
                    <a:pt x="329" y="337"/>
                  </a:lnTo>
                  <a:lnTo>
                    <a:pt x="323" y="348"/>
                  </a:lnTo>
                  <a:lnTo>
                    <a:pt x="311" y="354"/>
                  </a:lnTo>
                  <a:lnTo>
                    <a:pt x="299" y="354"/>
                  </a:lnTo>
                  <a:lnTo>
                    <a:pt x="265" y="354"/>
                  </a:lnTo>
                  <a:lnTo>
                    <a:pt x="236" y="348"/>
                  </a:lnTo>
                  <a:lnTo>
                    <a:pt x="201" y="348"/>
                  </a:lnTo>
                  <a:lnTo>
                    <a:pt x="173" y="354"/>
                  </a:lnTo>
                  <a:lnTo>
                    <a:pt x="144" y="360"/>
                  </a:lnTo>
                  <a:lnTo>
                    <a:pt x="120" y="365"/>
                  </a:lnTo>
                  <a:lnTo>
                    <a:pt x="98" y="372"/>
                  </a:lnTo>
                  <a:lnTo>
                    <a:pt x="74" y="377"/>
                  </a:lnTo>
                  <a:lnTo>
                    <a:pt x="58" y="365"/>
                  </a:lnTo>
                  <a:lnTo>
                    <a:pt x="41" y="348"/>
                  </a:lnTo>
                  <a:lnTo>
                    <a:pt x="28" y="331"/>
                  </a:lnTo>
                  <a:lnTo>
                    <a:pt x="17" y="308"/>
                  </a:lnTo>
                  <a:lnTo>
                    <a:pt x="12" y="279"/>
                  </a:lnTo>
                  <a:lnTo>
                    <a:pt x="6" y="256"/>
                  </a:lnTo>
                  <a:lnTo>
                    <a:pt x="0" y="221"/>
                  </a:lnTo>
                  <a:lnTo>
                    <a:pt x="6" y="197"/>
                  </a:lnTo>
                  <a:lnTo>
                    <a:pt x="6" y="168"/>
                  </a:lnTo>
                  <a:lnTo>
                    <a:pt x="12" y="146"/>
                  </a:lnTo>
                  <a:lnTo>
                    <a:pt x="17" y="121"/>
                  </a:lnTo>
                  <a:lnTo>
                    <a:pt x="28" y="92"/>
                  </a:lnTo>
                  <a:lnTo>
                    <a:pt x="41" y="75"/>
                  </a:lnTo>
                  <a:lnTo>
                    <a:pt x="58" y="58"/>
                  </a:lnTo>
                  <a:lnTo>
                    <a:pt x="74" y="40"/>
                  </a:lnTo>
                  <a:lnTo>
                    <a:pt x="98" y="23"/>
                  </a:lnTo>
                  <a:lnTo>
                    <a:pt x="114" y="11"/>
                  </a:lnTo>
                  <a:lnTo>
                    <a:pt x="133" y="6"/>
                  </a:lnTo>
                  <a:lnTo>
                    <a:pt x="155" y="0"/>
                  </a:lnTo>
                  <a:lnTo>
                    <a:pt x="179" y="0"/>
                  </a:lnTo>
                  <a:lnTo>
                    <a:pt x="201" y="0"/>
                  </a:lnTo>
                  <a:lnTo>
                    <a:pt x="219" y="6"/>
                  </a:lnTo>
                  <a:lnTo>
                    <a:pt x="242" y="11"/>
                  </a:lnTo>
                  <a:lnTo>
                    <a:pt x="259" y="29"/>
                  </a:lnTo>
                  <a:lnTo>
                    <a:pt x="277" y="46"/>
                  </a:lnTo>
                  <a:lnTo>
                    <a:pt x="288" y="69"/>
                  </a:lnTo>
                  <a:lnTo>
                    <a:pt x="299" y="99"/>
                  </a:lnTo>
                  <a:lnTo>
                    <a:pt x="306" y="121"/>
                  </a:lnTo>
                  <a:lnTo>
                    <a:pt x="317" y="151"/>
                  </a:lnTo>
                  <a:lnTo>
                    <a:pt x="323" y="192"/>
                  </a:lnTo>
                  <a:lnTo>
                    <a:pt x="329" y="232"/>
                  </a:lnTo>
                  <a:lnTo>
                    <a:pt x="334" y="267"/>
                  </a:lnTo>
                  <a:lnTo>
                    <a:pt x="334" y="302"/>
                  </a:lnTo>
                  <a:close/>
                </a:path>
              </a:pathLst>
            </a:custGeom>
            <a:solidFill>
              <a:srgbClr val="FF9900"/>
            </a:solidFill>
            <a:ln w="9525">
              <a:noFill/>
              <a:round/>
              <a:headEnd/>
              <a:tailEnd/>
            </a:ln>
          </p:spPr>
          <p:txBody>
            <a:bodyPr/>
            <a:lstStyle/>
            <a:p>
              <a:endParaRPr lang="en-US"/>
            </a:p>
          </p:txBody>
        </p:sp>
        <p:sp>
          <p:nvSpPr>
            <p:cNvPr id="242" name="Freeform 119"/>
            <p:cNvSpPr>
              <a:spLocks/>
            </p:cNvSpPr>
            <p:nvPr/>
          </p:nvSpPr>
          <p:spPr bwMode="auto">
            <a:xfrm>
              <a:off x="4858" y="2840"/>
              <a:ext cx="139" cy="152"/>
            </a:xfrm>
            <a:custGeom>
              <a:avLst/>
              <a:gdLst>
                <a:gd name="T0" fmla="*/ 13 w 415"/>
                <a:gd name="T1" fmla="*/ 15 h 454"/>
                <a:gd name="T2" fmla="*/ 13 w 415"/>
                <a:gd name="T3" fmla="*/ 16 h 454"/>
                <a:gd name="T4" fmla="*/ 12 w 415"/>
                <a:gd name="T5" fmla="*/ 16 h 454"/>
                <a:gd name="T6" fmla="*/ 11 w 415"/>
                <a:gd name="T7" fmla="*/ 17 h 454"/>
                <a:gd name="T8" fmla="*/ 9 w 415"/>
                <a:gd name="T9" fmla="*/ 17 h 454"/>
                <a:gd name="T10" fmla="*/ 8 w 415"/>
                <a:gd name="T11" fmla="*/ 17 h 454"/>
                <a:gd name="T12" fmla="*/ 6 w 415"/>
                <a:gd name="T13" fmla="*/ 17 h 454"/>
                <a:gd name="T14" fmla="*/ 5 w 415"/>
                <a:gd name="T15" fmla="*/ 17 h 454"/>
                <a:gd name="T16" fmla="*/ 4 w 415"/>
                <a:gd name="T17" fmla="*/ 16 h 454"/>
                <a:gd name="T18" fmla="*/ 3 w 415"/>
                <a:gd name="T19" fmla="*/ 16 h 454"/>
                <a:gd name="T20" fmla="*/ 2 w 415"/>
                <a:gd name="T21" fmla="*/ 15 h 454"/>
                <a:gd name="T22" fmla="*/ 2 w 415"/>
                <a:gd name="T23" fmla="*/ 15 h 454"/>
                <a:gd name="T24" fmla="*/ 1 w 415"/>
                <a:gd name="T25" fmla="*/ 14 h 454"/>
                <a:gd name="T26" fmla="*/ 1 w 415"/>
                <a:gd name="T27" fmla="*/ 13 h 454"/>
                <a:gd name="T28" fmla="*/ 0 w 415"/>
                <a:gd name="T29" fmla="*/ 13 h 454"/>
                <a:gd name="T30" fmla="*/ 0 w 415"/>
                <a:gd name="T31" fmla="*/ 12 h 454"/>
                <a:gd name="T32" fmla="*/ 0 w 415"/>
                <a:gd name="T33" fmla="*/ 12 h 454"/>
                <a:gd name="T34" fmla="*/ 0 w 415"/>
                <a:gd name="T35" fmla="*/ 11 h 454"/>
                <a:gd name="T36" fmla="*/ 0 w 415"/>
                <a:gd name="T37" fmla="*/ 10 h 454"/>
                <a:gd name="T38" fmla="*/ 0 w 415"/>
                <a:gd name="T39" fmla="*/ 9 h 454"/>
                <a:gd name="T40" fmla="*/ 0 w 415"/>
                <a:gd name="T41" fmla="*/ 8 h 454"/>
                <a:gd name="T42" fmla="*/ 1 w 415"/>
                <a:gd name="T43" fmla="*/ 6 h 454"/>
                <a:gd name="T44" fmla="*/ 2 w 415"/>
                <a:gd name="T45" fmla="*/ 5 h 454"/>
                <a:gd name="T46" fmla="*/ 3 w 415"/>
                <a:gd name="T47" fmla="*/ 3 h 454"/>
                <a:gd name="T48" fmla="*/ 4 w 415"/>
                <a:gd name="T49" fmla="*/ 2 h 454"/>
                <a:gd name="T50" fmla="*/ 5 w 415"/>
                <a:gd name="T51" fmla="*/ 1 h 454"/>
                <a:gd name="T52" fmla="*/ 7 w 415"/>
                <a:gd name="T53" fmla="*/ 0 h 454"/>
                <a:gd name="T54" fmla="*/ 8 w 415"/>
                <a:gd name="T55" fmla="*/ 0 h 454"/>
                <a:gd name="T56" fmla="*/ 9 w 415"/>
                <a:gd name="T57" fmla="*/ 0 h 454"/>
                <a:gd name="T58" fmla="*/ 10 w 415"/>
                <a:gd name="T59" fmla="*/ 0 h 454"/>
                <a:gd name="T60" fmla="*/ 11 w 415"/>
                <a:gd name="T61" fmla="*/ 0 h 454"/>
                <a:gd name="T62" fmla="*/ 12 w 415"/>
                <a:gd name="T63" fmla="*/ 0 h 454"/>
                <a:gd name="T64" fmla="*/ 12 w 415"/>
                <a:gd name="T65" fmla="*/ 0 h 454"/>
                <a:gd name="T66" fmla="*/ 13 w 415"/>
                <a:gd name="T67" fmla="*/ 1 h 454"/>
                <a:gd name="T68" fmla="*/ 14 w 415"/>
                <a:gd name="T69" fmla="*/ 2 h 454"/>
                <a:gd name="T70" fmla="*/ 14 w 415"/>
                <a:gd name="T71" fmla="*/ 2 h 454"/>
                <a:gd name="T72" fmla="*/ 15 w 415"/>
                <a:gd name="T73" fmla="*/ 3 h 454"/>
                <a:gd name="T74" fmla="*/ 15 w 415"/>
                <a:gd name="T75" fmla="*/ 4 h 454"/>
                <a:gd name="T76" fmla="*/ 15 w 415"/>
                <a:gd name="T77" fmla="*/ 6 h 454"/>
                <a:gd name="T78" fmla="*/ 16 w 415"/>
                <a:gd name="T79" fmla="*/ 8 h 454"/>
                <a:gd name="T80" fmla="*/ 15 w 415"/>
                <a:gd name="T81" fmla="*/ 9 h 454"/>
                <a:gd name="T82" fmla="*/ 15 w 415"/>
                <a:gd name="T83" fmla="*/ 11 h 454"/>
                <a:gd name="T84" fmla="*/ 15 w 415"/>
                <a:gd name="T85" fmla="*/ 12 h 454"/>
                <a:gd name="T86" fmla="*/ 14 w 415"/>
                <a:gd name="T87" fmla="*/ 14 h 454"/>
                <a:gd name="T88" fmla="*/ 13 w 415"/>
                <a:gd name="T89" fmla="*/ 15 h 4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15"/>
                <a:gd name="T136" fmla="*/ 0 h 454"/>
                <a:gd name="T137" fmla="*/ 415 w 415"/>
                <a:gd name="T138" fmla="*/ 454 h 4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15" h="454">
                  <a:moveTo>
                    <a:pt x="358" y="389"/>
                  </a:moveTo>
                  <a:lnTo>
                    <a:pt x="340" y="419"/>
                  </a:lnTo>
                  <a:lnTo>
                    <a:pt x="317" y="436"/>
                  </a:lnTo>
                  <a:lnTo>
                    <a:pt x="287" y="448"/>
                  </a:lnTo>
                  <a:lnTo>
                    <a:pt x="254" y="454"/>
                  </a:lnTo>
                  <a:lnTo>
                    <a:pt x="219" y="454"/>
                  </a:lnTo>
                  <a:lnTo>
                    <a:pt x="173" y="448"/>
                  </a:lnTo>
                  <a:lnTo>
                    <a:pt x="144" y="442"/>
                  </a:lnTo>
                  <a:lnTo>
                    <a:pt x="109" y="429"/>
                  </a:lnTo>
                  <a:lnTo>
                    <a:pt x="87" y="419"/>
                  </a:lnTo>
                  <a:lnTo>
                    <a:pt x="63" y="407"/>
                  </a:lnTo>
                  <a:lnTo>
                    <a:pt x="41" y="389"/>
                  </a:lnTo>
                  <a:lnTo>
                    <a:pt x="29" y="378"/>
                  </a:lnTo>
                  <a:lnTo>
                    <a:pt x="17" y="354"/>
                  </a:lnTo>
                  <a:lnTo>
                    <a:pt x="11" y="343"/>
                  </a:lnTo>
                  <a:lnTo>
                    <a:pt x="6" y="326"/>
                  </a:lnTo>
                  <a:lnTo>
                    <a:pt x="0" y="314"/>
                  </a:lnTo>
                  <a:lnTo>
                    <a:pt x="0" y="291"/>
                  </a:lnTo>
                  <a:lnTo>
                    <a:pt x="0" y="273"/>
                  </a:lnTo>
                  <a:lnTo>
                    <a:pt x="0" y="250"/>
                  </a:lnTo>
                  <a:lnTo>
                    <a:pt x="11" y="204"/>
                  </a:lnTo>
                  <a:lnTo>
                    <a:pt x="22" y="162"/>
                  </a:lnTo>
                  <a:lnTo>
                    <a:pt x="46" y="129"/>
                  </a:lnTo>
                  <a:lnTo>
                    <a:pt x="69" y="88"/>
                  </a:lnTo>
                  <a:lnTo>
                    <a:pt x="103" y="53"/>
                  </a:lnTo>
                  <a:lnTo>
                    <a:pt x="139" y="35"/>
                  </a:lnTo>
                  <a:lnTo>
                    <a:pt x="179" y="13"/>
                  </a:lnTo>
                  <a:lnTo>
                    <a:pt x="225" y="0"/>
                  </a:lnTo>
                  <a:lnTo>
                    <a:pt x="247" y="0"/>
                  </a:lnTo>
                  <a:lnTo>
                    <a:pt x="265" y="0"/>
                  </a:lnTo>
                  <a:lnTo>
                    <a:pt x="287" y="0"/>
                  </a:lnTo>
                  <a:lnTo>
                    <a:pt x="312" y="6"/>
                  </a:lnTo>
                  <a:lnTo>
                    <a:pt x="328" y="13"/>
                  </a:lnTo>
                  <a:lnTo>
                    <a:pt x="352" y="24"/>
                  </a:lnTo>
                  <a:lnTo>
                    <a:pt x="369" y="41"/>
                  </a:lnTo>
                  <a:lnTo>
                    <a:pt x="380" y="59"/>
                  </a:lnTo>
                  <a:lnTo>
                    <a:pt x="392" y="81"/>
                  </a:lnTo>
                  <a:lnTo>
                    <a:pt x="404" y="116"/>
                  </a:lnTo>
                  <a:lnTo>
                    <a:pt x="410" y="157"/>
                  </a:lnTo>
                  <a:lnTo>
                    <a:pt x="415" y="204"/>
                  </a:lnTo>
                  <a:lnTo>
                    <a:pt x="410" y="250"/>
                  </a:lnTo>
                  <a:lnTo>
                    <a:pt x="404" y="291"/>
                  </a:lnTo>
                  <a:lnTo>
                    <a:pt x="392" y="326"/>
                  </a:lnTo>
                  <a:lnTo>
                    <a:pt x="374" y="361"/>
                  </a:lnTo>
                  <a:lnTo>
                    <a:pt x="358" y="389"/>
                  </a:lnTo>
                  <a:close/>
                </a:path>
              </a:pathLst>
            </a:custGeom>
            <a:solidFill>
              <a:srgbClr val="FF9900"/>
            </a:solidFill>
            <a:ln w="9525">
              <a:noFill/>
              <a:round/>
              <a:headEnd/>
              <a:tailEnd/>
            </a:ln>
          </p:spPr>
          <p:txBody>
            <a:bodyPr/>
            <a:lstStyle/>
            <a:p>
              <a:endParaRPr lang="en-US"/>
            </a:p>
          </p:txBody>
        </p:sp>
        <p:sp>
          <p:nvSpPr>
            <p:cNvPr id="243" name="Freeform 120"/>
            <p:cNvSpPr>
              <a:spLocks/>
            </p:cNvSpPr>
            <p:nvPr/>
          </p:nvSpPr>
          <p:spPr bwMode="auto">
            <a:xfrm>
              <a:off x="5003" y="2858"/>
              <a:ext cx="98" cy="157"/>
            </a:xfrm>
            <a:custGeom>
              <a:avLst/>
              <a:gdLst>
                <a:gd name="T0" fmla="*/ 10 w 294"/>
                <a:gd name="T1" fmla="*/ 15 h 470"/>
                <a:gd name="T2" fmla="*/ 10 w 294"/>
                <a:gd name="T3" fmla="*/ 16 h 470"/>
                <a:gd name="T4" fmla="*/ 10 w 294"/>
                <a:gd name="T5" fmla="*/ 17 h 470"/>
                <a:gd name="T6" fmla="*/ 9 w 294"/>
                <a:gd name="T7" fmla="*/ 17 h 470"/>
                <a:gd name="T8" fmla="*/ 9 w 294"/>
                <a:gd name="T9" fmla="*/ 17 h 470"/>
                <a:gd name="T10" fmla="*/ 8 w 294"/>
                <a:gd name="T11" fmla="*/ 17 h 470"/>
                <a:gd name="T12" fmla="*/ 7 w 294"/>
                <a:gd name="T13" fmla="*/ 17 h 470"/>
                <a:gd name="T14" fmla="*/ 7 w 294"/>
                <a:gd name="T15" fmla="*/ 17 h 470"/>
                <a:gd name="T16" fmla="*/ 6 w 294"/>
                <a:gd name="T17" fmla="*/ 17 h 470"/>
                <a:gd name="T18" fmla="*/ 5 w 294"/>
                <a:gd name="T19" fmla="*/ 17 h 470"/>
                <a:gd name="T20" fmla="*/ 4 w 294"/>
                <a:gd name="T21" fmla="*/ 17 h 470"/>
                <a:gd name="T22" fmla="*/ 4 w 294"/>
                <a:gd name="T23" fmla="*/ 16 h 470"/>
                <a:gd name="T24" fmla="*/ 3 w 294"/>
                <a:gd name="T25" fmla="*/ 16 h 470"/>
                <a:gd name="T26" fmla="*/ 2 w 294"/>
                <a:gd name="T27" fmla="*/ 15 h 470"/>
                <a:gd name="T28" fmla="*/ 1 w 294"/>
                <a:gd name="T29" fmla="*/ 14 h 470"/>
                <a:gd name="T30" fmla="*/ 0 w 294"/>
                <a:gd name="T31" fmla="*/ 14 h 470"/>
                <a:gd name="T32" fmla="*/ 0 w 294"/>
                <a:gd name="T33" fmla="*/ 12 h 470"/>
                <a:gd name="T34" fmla="*/ 1 w 294"/>
                <a:gd name="T35" fmla="*/ 12 h 470"/>
                <a:gd name="T36" fmla="*/ 1 w 294"/>
                <a:gd name="T37" fmla="*/ 11 h 470"/>
                <a:gd name="T38" fmla="*/ 1 w 294"/>
                <a:gd name="T39" fmla="*/ 9 h 470"/>
                <a:gd name="T40" fmla="*/ 1 w 294"/>
                <a:gd name="T41" fmla="*/ 8 h 470"/>
                <a:gd name="T42" fmla="*/ 1 w 294"/>
                <a:gd name="T43" fmla="*/ 7 h 470"/>
                <a:gd name="T44" fmla="*/ 1 w 294"/>
                <a:gd name="T45" fmla="*/ 6 h 470"/>
                <a:gd name="T46" fmla="*/ 1 w 294"/>
                <a:gd name="T47" fmla="*/ 5 h 470"/>
                <a:gd name="T48" fmla="*/ 1 w 294"/>
                <a:gd name="T49" fmla="*/ 5 h 470"/>
                <a:gd name="T50" fmla="*/ 1 w 294"/>
                <a:gd name="T51" fmla="*/ 4 h 470"/>
                <a:gd name="T52" fmla="*/ 1 w 294"/>
                <a:gd name="T53" fmla="*/ 3 h 470"/>
                <a:gd name="T54" fmla="*/ 1 w 294"/>
                <a:gd name="T55" fmla="*/ 2 h 470"/>
                <a:gd name="T56" fmla="*/ 0 w 294"/>
                <a:gd name="T57" fmla="*/ 2 h 470"/>
                <a:gd name="T58" fmla="*/ 0 w 294"/>
                <a:gd name="T59" fmla="*/ 1 h 470"/>
                <a:gd name="T60" fmla="*/ 0 w 294"/>
                <a:gd name="T61" fmla="*/ 1 h 470"/>
                <a:gd name="T62" fmla="*/ 1 w 294"/>
                <a:gd name="T63" fmla="*/ 1 h 470"/>
                <a:gd name="T64" fmla="*/ 1 w 294"/>
                <a:gd name="T65" fmla="*/ 0 h 470"/>
                <a:gd name="T66" fmla="*/ 1 w 294"/>
                <a:gd name="T67" fmla="*/ 0 h 470"/>
                <a:gd name="T68" fmla="*/ 1 w 294"/>
                <a:gd name="T69" fmla="*/ 0 h 470"/>
                <a:gd name="T70" fmla="*/ 2 w 294"/>
                <a:gd name="T71" fmla="*/ 0 h 470"/>
                <a:gd name="T72" fmla="*/ 3 w 294"/>
                <a:gd name="T73" fmla="*/ 0 h 470"/>
                <a:gd name="T74" fmla="*/ 3 w 294"/>
                <a:gd name="T75" fmla="*/ 0 h 470"/>
                <a:gd name="T76" fmla="*/ 4 w 294"/>
                <a:gd name="T77" fmla="*/ 1 h 470"/>
                <a:gd name="T78" fmla="*/ 5 w 294"/>
                <a:gd name="T79" fmla="*/ 1 h 470"/>
                <a:gd name="T80" fmla="*/ 5 w 294"/>
                <a:gd name="T81" fmla="*/ 1 h 470"/>
                <a:gd name="T82" fmla="*/ 6 w 294"/>
                <a:gd name="T83" fmla="*/ 2 h 470"/>
                <a:gd name="T84" fmla="*/ 7 w 294"/>
                <a:gd name="T85" fmla="*/ 3 h 470"/>
                <a:gd name="T86" fmla="*/ 8 w 294"/>
                <a:gd name="T87" fmla="*/ 4 h 470"/>
                <a:gd name="T88" fmla="*/ 9 w 294"/>
                <a:gd name="T89" fmla="*/ 5 h 470"/>
                <a:gd name="T90" fmla="*/ 9 w 294"/>
                <a:gd name="T91" fmla="*/ 6 h 470"/>
                <a:gd name="T92" fmla="*/ 10 w 294"/>
                <a:gd name="T93" fmla="*/ 8 h 470"/>
                <a:gd name="T94" fmla="*/ 10 w 294"/>
                <a:gd name="T95" fmla="*/ 9 h 470"/>
                <a:gd name="T96" fmla="*/ 11 w 294"/>
                <a:gd name="T97" fmla="*/ 10 h 470"/>
                <a:gd name="T98" fmla="*/ 11 w 294"/>
                <a:gd name="T99" fmla="*/ 11 h 470"/>
                <a:gd name="T100" fmla="*/ 11 w 294"/>
                <a:gd name="T101" fmla="*/ 12 h 470"/>
                <a:gd name="T102" fmla="*/ 11 w 294"/>
                <a:gd name="T103" fmla="*/ 12 h 470"/>
                <a:gd name="T104" fmla="*/ 11 w 294"/>
                <a:gd name="T105" fmla="*/ 14 h 470"/>
                <a:gd name="T106" fmla="*/ 11 w 294"/>
                <a:gd name="T107" fmla="*/ 14 h 470"/>
                <a:gd name="T108" fmla="*/ 10 w 294"/>
                <a:gd name="T109" fmla="*/ 15 h 47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4"/>
                <a:gd name="T166" fmla="*/ 0 h 470"/>
                <a:gd name="T167" fmla="*/ 294 w 294"/>
                <a:gd name="T168" fmla="*/ 470 h 47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4" h="470">
                  <a:moveTo>
                    <a:pt x="282" y="417"/>
                  </a:moveTo>
                  <a:lnTo>
                    <a:pt x="271" y="435"/>
                  </a:lnTo>
                  <a:lnTo>
                    <a:pt x="258" y="447"/>
                  </a:lnTo>
                  <a:lnTo>
                    <a:pt x="242" y="458"/>
                  </a:lnTo>
                  <a:lnTo>
                    <a:pt x="230" y="470"/>
                  </a:lnTo>
                  <a:lnTo>
                    <a:pt x="212" y="470"/>
                  </a:lnTo>
                  <a:lnTo>
                    <a:pt x="196" y="470"/>
                  </a:lnTo>
                  <a:lnTo>
                    <a:pt x="178" y="470"/>
                  </a:lnTo>
                  <a:lnTo>
                    <a:pt x="161" y="470"/>
                  </a:lnTo>
                  <a:lnTo>
                    <a:pt x="138" y="458"/>
                  </a:lnTo>
                  <a:lnTo>
                    <a:pt x="115" y="453"/>
                  </a:lnTo>
                  <a:lnTo>
                    <a:pt x="98" y="435"/>
                  </a:lnTo>
                  <a:lnTo>
                    <a:pt x="74" y="424"/>
                  </a:lnTo>
                  <a:lnTo>
                    <a:pt x="51" y="406"/>
                  </a:lnTo>
                  <a:lnTo>
                    <a:pt x="23" y="389"/>
                  </a:lnTo>
                  <a:lnTo>
                    <a:pt x="0" y="366"/>
                  </a:lnTo>
                  <a:lnTo>
                    <a:pt x="11" y="336"/>
                  </a:lnTo>
                  <a:lnTo>
                    <a:pt x="17" y="314"/>
                  </a:lnTo>
                  <a:lnTo>
                    <a:pt x="17" y="284"/>
                  </a:lnTo>
                  <a:lnTo>
                    <a:pt x="23" y="255"/>
                  </a:lnTo>
                  <a:lnTo>
                    <a:pt x="28" y="226"/>
                  </a:lnTo>
                  <a:lnTo>
                    <a:pt x="28" y="197"/>
                  </a:lnTo>
                  <a:lnTo>
                    <a:pt x="28" y="174"/>
                  </a:lnTo>
                  <a:lnTo>
                    <a:pt x="28" y="145"/>
                  </a:lnTo>
                  <a:lnTo>
                    <a:pt x="23" y="122"/>
                  </a:lnTo>
                  <a:lnTo>
                    <a:pt x="23" y="99"/>
                  </a:lnTo>
                  <a:lnTo>
                    <a:pt x="17" y="81"/>
                  </a:lnTo>
                  <a:lnTo>
                    <a:pt x="17" y="58"/>
                  </a:lnTo>
                  <a:lnTo>
                    <a:pt x="11" y="47"/>
                  </a:lnTo>
                  <a:lnTo>
                    <a:pt x="11" y="35"/>
                  </a:lnTo>
                  <a:lnTo>
                    <a:pt x="11" y="22"/>
                  </a:lnTo>
                  <a:lnTo>
                    <a:pt x="17" y="17"/>
                  </a:lnTo>
                  <a:lnTo>
                    <a:pt x="23" y="12"/>
                  </a:lnTo>
                  <a:lnTo>
                    <a:pt x="28" y="6"/>
                  </a:lnTo>
                  <a:lnTo>
                    <a:pt x="40" y="0"/>
                  </a:lnTo>
                  <a:lnTo>
                    <a:pt x="51" y="0"/>
                  </a:lnTo>
                  <a:lnTo>
                    <a:pt x="69" y="6"/>
                  </a:lnTo>
                  <a:lnTo>
                    <a:pt x="86" y="12"/>
                  </a:lnTo>
                  <a:lnTo>
                    <a:pt x="103" y="17"/>
                  </a:lnTo>
                  <a:lnTo>
                    <a:pt x="125" y="22"/>
                  </a:lnTo>
                  <a:lnTo>
                    <a:pt x="144" y="35"/>
                  </a:lnTo>
                  <a:lnTo>
                    <a:pt x="161" y="47"/>
                  </a:lnTo>
                  <a:lnTo>
                    <a:pt x="190" y="69"/>
                  </a:lnTo>
                  <a:lnTo>
                    <a:pt x="212" y="99"/>
                  </a:lnTo>
                  <a:lnTo>
                    <a:pt x="230" y="128"/>
                  </a:lnTo>
                  <a:lnTo>
                    <a:pt x="247" y="151"/>
                  </a:lnTo>
                  <a:lnTo>
                    <a:pt x="271" y="203"/>
                  </a:lnTo>
                  <a:lnTo>
                    <a:pt x="276" y="233"/>
                  </a:lnTo>
                  <a:lnTo>
                    <a:pt x="288" y="261"/>
                  </a:lnTo>
                  <a:lnTo>
                    <a:pt x="288" y="290"/>
                  </a:lnTo>
                  <a:lnTo>
                    <a:pt x="294" y="314"/>
                  </a:lnTo>
                  <a:lnTo>
                    <a:pt x="294" y="336"/>
                  </a:lnTo>
                  <a:lnTo>
                    <a:pt x="288" y="366"/>
                  </a:lnTo>
                  <a:lnTo>
                    <a:pt x="288" y="389"/>
                  </a:lnTo>
                  <a:lnTo>
                    <a:pt x="282" y="417"/>
                  </a:lnTo>
                  <a:close/>
                </a:path>
              </a:pathLst>
            </a:custGeom>
            <a:solidFill>
              <a:srgbClr val="990000"/>
            </a:solidFill>
            <a:ln w="9525">
              <a:noFill/>
              <a:round/>
              <a:headEnd/>
              <a:tailEnd/>
            </a:ln>
          </p:spPr>
          <p:txBody>
            <a:bodyPr/>
            <a:lstStyle/>
            <a:p>
              <a:endParaRPr lang="en-US"/>
            </a:p>
          </p:txBody>
        </p:sp>
        <p:sp>
          <p:nvSpPr>
            <p:cNvPr id="244" name="Freeform 121"/>
            <p:cNvSpPr>
              <a:spLocks/>
            </p:cNvSpPr>
            <p:nvPr/>
          </p:nvSpPr>
          <p:spPr bwMode="auto">
            <a:xfrm>
              <a:off x="4703" y="2929"/>
              <a:ext cx="180" cy="120"/>
            </a:xfrm>
            <a:custGeom>
              <a:avLst/>
              <a:gdLst>
                <a:gd name="T0" fmla="*/ 19 w 542"/>
                <a:gd name="T1" fmla="*/ 10 h 360"/>
                <a:gd name="T2" fmla="*/ 16 w 542"/>
                <a:gd name="T3" fmla="*/ 12 h 360"/>
                <a:gd name="T4" fmla="*/ 15 w 542"/>
                <a:gd name="T5" fmla="*/ 13 h 360"/>
                <a:gd name="T6" fmla="*/ 13 w 542"/>
                <a:gd name="T7" fmla="*/ 13 h 360"/>
                <a:gd name="T8" fmla="*/ 11 w 542"/>
                <a:gd name="T9" fmla="*/ 13 h 360"/>
                <a:gd name="T10" fmla="*/ 9 w 542"/>
                <a:gd name="T11" fmla="*/ 13 h 360"/>
                <a:gd name="T12" fmla="*/ 7 w 542"/>
                <a:gd name="T13" fmla="*/ 13 h 360"/>
                <a:gd name="T14" fmla="*/ 5 w 542"/>
                <a:gd name="T15" fmla="*/ 13 h 360"/>
                <a:gd name="T16" fmla="*/ 4 w 542"/>
                <a:gd name="T17" fmla="*/ 12 h 360"/>
                <a:gd name="T18" fmla="*/ 2 w 542"/>
                <a:gd name="T19" fmla="*/ 11 h 360"/>
                <a:gd name="T20" fmla="*/ 1 w 542"/>
                <a:gd name="T21" fmla="*/ 10 h 360"/>
                <a:gd name="T22" fmla="*/ 1 w 542"/>
                <a:gd name="T23" fmla="*/ 9 h 360"/>
                <a:gd name="T24" fmla="*/ 0 w 542"/>
                <a:gd name="T25" fmla="*/ 9 h 360"/>
                <a:gd name="T26" fmla="*/ 0 w 542"/>
                <a:gd name="T27" fmla="*/ 8 h 360"/>
                <a:gd name="T28" fmla="*/ 0 w 542"/>
                <a:gd name="T29" fmla="*/ 6 h 360"/>
                <a:gd name="T30" fmla="*/ 0 w 542"/>
                <a:gd name="T31" fmla="*/ 5 h 360"/>
                <a:gd name="T32" fmla="*/ 1 w 542"/>
                <a:gd name="T33" fmla="*/ 4 h 360"/>
                <a:gd name="T34" fmla="*/ 1 w 542"/>
                <a:gd name="T35" fmla="*/ 3 h 360"/>
                <a:gd name="T36" fmla="*/ 3 w 542"/>
                <a:gd name="T37" fmla="*/ 2 h 360"/>
                <a:gd name="T38" fmla="*/ 4 w 542"/>
                <a:gd name="T39" fmla="*/ 1 h 360"/>
                <a:gd name="T40" fmla="*/ 5 w 542"/>
                <a:gd name="T41" fmla="*/ 0 h 360"/>
                <a:gd name="T42" fmla="*/ 7 w 542"/>
                <a:gd name="T43" fmla="*/ 0 h 360"/>
                <a:gd name="T44" fmla="*/ 9 w 542"/>
                <a:gd name="T45" fmla="*/ 0 h 360"/>
                <a:gd name="T46" fmla="*/ 10 w 542"/>
                <a:gd name="T47" fmla="*/ 0 h 360"/>
                <a:gd name="T48" fmla="*/ 11 w 542"/>
                <a:gd name="T49" fmla="*/ 0 h 360"/>
                <a:gd name="T50" fmla="*/ 12 w 542"/>
                <a:gd name="T51" fmla="*/ 1 h 360"/>
                <a:gd name="T52" fmla="*/ 12 w 542"/>
                <a:gd name="T53" fmla="*/ 1 h 360"/>
                <a:gd name="T54" fmla="*/ 13 w 542"/>
                <a:gd name="T55" fmla="*/ 1 h 360"/>
                <a:gd name="T56" fmla="*/ 14 w 542"/>
                <a:gd name="T57" fmla="*/ 2 h 360"/>
                <a:gd name="T58" fmla="*/ 14 w 542"/>
                <a:gd name="T59" fmla="*/ 2 h 360"/>
                <a:gd name="T60" fmla="*/ 15 w 542"/>
                <a:gd name="T61" fmla="*/ 2 h 360"/>
                <a:gd name="T62" fmla="*/ 15 w 542"/>
                <a:gd name="T63" fmla="*/ 3 h 360"/>
                <a:gd name="T64" fmla="*/ 16 w 542"/>
                <a:gd name="T65" fmla="*/ 3 h 360"/>
                <a:gd name="T66" fmla="*/ 16 w 542"/>
                <a:gd name="T67" fmla="*/ 4 h 360"/>
                <a:gd name="T68" fmla="*/ 17 w 542"/>
                <a:gd name="T69" fmla="*/ 5 h 360"/>
                <a:gd name="T70" fmla="*/ 18 w 542"/>
                <a:gd name="T71" fmla="*/ 5 h 360"/>
                <a:gd name="T72" fmla="*/ 18 w 542"/>
                <a:gd name="T73" fmla="*/ 6 h 360"/>
                <a:gd name="T74" fmla="*/ 19 w 542"/>
                <a:gd name="T75" fmla="*/ 6 h 360"/>
                <a:gd name="T76" fmla="*/ 19 w 542"/>
                <a:gd name="T77" fmla="*/ 7 h 360"/>
                <a:gd name="T78" fmla="*/ 19 w 542"/>
                <a:gd name="T79" fmla="*/ 7 h 360"/>
                <a:gd name="T80" fmla="*/ 20 w 542"/>
                <a:gd name="T81" fmla="*/ 7 h 360"/>
                <a:gd name="T82" fmla="*/ 20 w 542"/>
                <a:gd name="T83" fmla="*/ 8 h 360"/>
                <a:gd name="T84" fmla="*/ 20 w 542"/>
                <a:gd name="T85" fmla="*/ 8 h 360"/>
                <a:gd name="T86" fmla="*/ 20 w 542"/>
                <a:gd name="T87" fmla="*/ 9 h 360"/>
                <a:gd name="T88" fmla="*/ 20 w 542"/>
                <a:gd name="T89" fmla="*/ 9 h 360"/>
                <a:gd name="T90" fmla="*/ 19 w 542"/>
                <a:gd name="T91" fmla="*/ 10 h 360"/>
                <a:gd name="T92" fmla="*/ 19 w 542"/>
                <a:gd name="T93" fmla="*/ 10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2"/>
                <a:gd name="T142" fmla="*/ 0 h 360"/>
                <a:gd name="T143" fmla="*/ 542 w 542"/>
                <a:gd name="T144" fmla="*/ 360 h 36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2" h="360">
                  <a:moveTo>
                    <a:pt x="519" y="273"/>
                  </a:moveTo>
                  <a:lnTo>
                    <a:pt x="437" y="326"/>
                  </a:lnTo>
                  <a:lnTo>
                    <a:pt x="397" y="343"/>
                  </a:lnTo>
                  <a:lnTo>
                    <a:pt x="345" y="354"/>
                  </a:lnTo>
                  <a:lnTo>
                    <a:pt x="289" y="360"/>
                  </a:lnTo>
                  <a:lnTo>
                    <a:pt x="231" y="360"/>
                  </a:lnTo>
                  <a:lnTo>
                    <a:pt x="185" y="354"/>
                  </a:lnTo>
                  <a:lnTo>
                    <a:pt x="139" y="343"/>
                  </a:lnTo>
                  <a:lnTo>
                    <a:pt x="98" y="326"/>
                  </a:lnTo>
                  <a:lnTo>
                    <a:pt x="64" y="302"/>
                  </a:lnTo>
                  <a:lnTo>
                    <a:pt x="40" y="279"/>
                  </a:lnTo>
                  <a:lnTo>
                    <a:pt x="23" y="256"/>
                  </a:lnTo>
                  <a:lnTo>
                    <a:pt x="6" y="233"/>
                  </a:lnTo>
                  <a:lnTo>
                    <a:pt x="0" y="203"/>
                  </a:lnTo>
                  <a:lnTo>
                    <a:pt x="0" y="175"/>
                  </a:lnTo>
                  <a:lnTo>
                    <a:pt x="0" y="140"/>
                  </a:lnTo>
                  <a:lnTo>
                    <a:pt x="18" y="106"/>
                  </a:lnTo>
                  <a:lnTo>
                    <a:pt x="34" y="76"/>
                  </a:lnTo>
                  <a:lnTo>
                    <a:pt x="69" y="47"/>
                  </a:lnTo>
                  <a:lnTo>
                    <a:pt x="98" y="24"/>
                  </a:lnTo>
                  <a:lnTo>
                    <a:pt x="139" y="6"/>
                  </a:lnTo>
                  <a:lnTo>
                    <a:pt x="185" y="0"/>
                  </a:lnTo>
                  <a:lnTo>
                    <a:pt x="231" y="0"/>
                  </a:lnTo>
                  <a:lnTo>
                    <a:pt x="271" y="0"/>
                  </a:lnTo>
                  <a:lnTo>
                    <a:pt x="294" y="6"/>
                  </a:lnTo>
                  <a:lnTo>
                    <a:pt x="317" y="19"/>
                  </a:lnTo>
                  <a:lnTo>
                    <a:pt x="335" y="24"/>
                  </a:lnTo>
                  <a:lnTo>
                    <a:pt x="351" y="29"/>
                  </a:lnTo>
                  <a:lnTo>
                    <a:pt x="375" y="41"/>
                  </a:lnTo>
                  <a:lnTo>
                    <a:pt x="386" y="53"/>
                  </a:lnTo>
                  <a:lnTo>
                    <a:pt x="404" y="59"/>
                  </a:lnTo>
                  <a:lnTo>
                    <a:pt x="415" y="76"/>
                  </a:lnTo>
                  <a:lnTo>
                    <a:pt x="432" y="94"/>
                  </a:lnTo>
                  <a:lnTo>
                    <a:pt x="443" y="111"/>
                  </a:lnTo>
                  <a:lnTo>
                    <a:pt x="462" y="128"/>
                  </a:lnTo>
                  <a:lnTo>
                    <a:pt x="478" y="146"/>
                  </a:lnTo>
                  <a:lnTo>
                    <a:pt x="496" y="157"/>
                  </a:lnTo>
                  <a:lnTo>
                    <a:pt x="508" y="169"/>
                  </a:lnTo>
                  <a:lnTo>
                    <a:pt x="519" y="181"/>
                  </a:lnTo>
                  <a:lnTo>
                    <a:pt x="530" y="187"/>
                  </a:lnTo>
                  <a:lnTo>
                    <a:pt x="536" y="198"/>
                  </a:lnTo>
                  <a:lnTo>
                    <a:pt x="542" y="203"/>
                  </a:lnTo>
                  <a:lnTo>
                    <a:pt x="542" y="216"/>
                  </a:lnTo>
                  <a:lnTo>
                    <a:pt x="542" y="233"/>
                  </a:lnTo>
                  <a:lnTo>
                    <a:pt x="536" y="244"/>
                  </a:lnTo>
                  <a:lnTo>
                    <a:pt x="524" y="262"/>
                  </a:lnTo>
                  <a:lnTo>
                    <a:pt x="519" y="273"/>
                  </a:lnTo>
                  <a:close/>
                </a:path>
              </a:pathLst>
            </a:custGeom>
            <a:solidFill>
              <a:srgbClr val="FF9900"/>
            </a:solidFill>
            <a:ln w="9525">
              <a:noFill/>
              <a:round/>
              <a:headEnd/>
              <a:tailEnd/>
            </a:ln>
          </p:spPr>
          <p:txBody>
            <a:bodyPr/>
            <a:lstStyle/>
            <a:p>
              <a:endParaRPr lang="en-US"/>
            </a:p>
          </p:txBody>
        </p:sp>
        <p:sp>
          <p:nvSpPr>
            <p:cNvPr id="245" name="Freeform 122"/>
            <p:cNvSpPr>
              <a:spLocks/>
            </p:cNvSpPr>
            <p:nvPr/>
          </p:nvSpPr>
          <p:spPr bwMode="auto">
            <a:xfrm>
              <a:off x="5029" y="3015"/>
              <a:ext cx="87" cy="69"/>
            </a:xfrm>
            <a:custGeom>
              <a:avLst/>
              <a:gdLst>
                <a:gd name="T0" fmla="*/ 5 w 261"/>
                <a:gd name="T1" fmla="*/ 8 h 209"/>
                <a:gd name="T2" fmla="*/ 4 w 261"/>
                <a:gd name="T3" fmla="*/ 7 h 209"/>
                <a:gd name="T4" fmla="*/ 3 w 261"/>
                <a:gd name="T5" fmla="*/ 7 h 209"/>
                <a:gd name="T6" fmla="*/ 2 w 261"/>
                <a:gd name="T7" fmla="*/ 7 h 209"/>
                <a:gd name="T8" fmla="*/ 2 w 261"/>
                <a:gd name="T9" fmla="*/ 6 h 209"/>
                <a:gd name="T10" fmla="*/ 2 w 261"/>
                <a:gd name="T11" fmla="*/ 6 h 209"/>
                <a:gd name="T12" fmla="*/ 2 w 261"/>
                <a:gd name="T13" fmla="*/ 5 h 209"/>
                <a:gd name="T14" fmla="*/ 2 w 261"/>
                <a:gd name="T15" fmla="*/ 4 h 209"/>
                <a:gd name="T16" fmla="*/ 1 w 261"/>
                <a:gd name="T17" fmla="*/ 3 h 209"/>
                <a:gd name="T18" fmla="*/ 1 w 261"/>
                <a:gd name="T19" fmla="*/ 2 h 209"/>
                <a:gd name="T20" fmla="*/ 1 w 261"/>
                <a:gd name="T21" fmla="*/ 1 h 209"/>
                <a:gd name="T22" fmla="*/ 0 w 261"/>
                <a:gd name="T23" fmla="*/ 0 h 209"/>
                <a:gd name="T24" fmla="*/ 0 w 261"/>
                <a:gd name="T25" fmla="*/ 0 h 209"/>
                <a:gd name="T26" fmla="*/ 1 w 261"/>
                <a:gd name="T27" fmla="*/ 1 h 209"/>
                <a:gd name="T28" fmla="*/ 2 w 261"/>
                <a:gd name="T29" fmla="*/ 1 h 209"/>
                <a:gd name="T30" fmla="*/ 3 w 261"/>
                <a:gd name="T31" fmla="*/ 2 h 209"/>
                <a:gd name="T32" fmla="*/ 4 w 261"/>
                <a:gd name="T33" fmla="*/ 2 h 209"/>
                <a:gd name="T34" fmla="*/ 5 w 261"/>
                <a:gd name="T35" fmla="*/ 2 h 209"/>
                <a:gd name="T36" fmla="*/ 6 w 261"/>
                <a:gd name="T37" fmla="*/ 1 h 209"/>
                <a:gd name="T38" fmla="*/ 6 w 261"/>
                <a:gd name="T39" fmla="*/ 1 h 209"/>
                <a:gd name="T40" fmla="*/ 8 w 261"/>
                <a:gd name="T41" fmla="*/ 0 h 209"/>
                <a:gd name="T42" fmla="*/ 8 w 261"/>
                <a:gd name="T43" fmla="*/ 1 h 209"/>
                <a:gd name="T44" fmla="*/ 8 w 261"/>
                <a:gd name="T45" fmla="*/ 1 h 209"/>
                <a:gd name="T46" fmla="*/ 9 w 261"/>
                <a:gd name="T47" fmla="*/ 2 h 209"/>
                <a:gd name="T48" fmla="*/ 9 w 261"/>
                <a:gd name="T49" fmla="*/ 2 h 209"/>
                <a:gd name="T50" fmla="*/ 9 w 261"/>
                <a:gd name="T51" fmla="*/ 3 h 209"/>
                <a:gd name="T52" fmla="*/ 10 w 261"/>
                <a:gd name="T53" fmla="*/ 3 h 209"/>
                <a:gd name="T54" fmla="*/ 10 w 261"/>
                <a:gd name="T55" fmla="*/ 4 h 209"/>
                <a:gd name="T56" fmla="*/ 10 w 261"/>
                <a:gd name="T57" fmla="*/ 4 h 209"/>
                <a:gd name="T58" fmla="*/ 10 w 261"/>
                <a:gd name="T59" fmla="*/ 5 h 209"/>
                <a:gd name="T60" fmla="*/ 9 w 261"/>
                <a:gd name="T61" fmla="*/ 6 h 209"/>
                <a:gd name="T62" fmla="*/ 9 w 261"/>
                <a:gd name="T63" fmla="*/ 6 h 209"/>
                <a:gd name="T64" fmla="*/ 9 w 261"/>
                <a:gd name="T65" fmla="*/ 7 h 209"/>
                <a:gd name="T66" fmla="*/ 8 w 261"/>
                <a:gd name="T67" fmla="*/ 7 h 209"/>
                <a:gd name="T68" fmla="*/ 8 w 261"/>
                <a:gd name="T69" fmla="*/ 7 h 209"/>
                <a:gd name="T70" fmla="*/ 7 w 261"/>
                <a:gd name="T71" fmla="*/ 8 h 209"/>
                <a:gd name="T72" fmla="*/ 6 w 261"/>
                <a:gd name="T73" fmla="*/ 8 h 209"/>
                <a:gd name="T74" fmla="*/ 5 w 261"/>
                <a:gd name="T75" fmla="*/ 8 h 2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61"/>
                <a:gd name="T115" fmla="*/ 0 h 209"/>
                <a:gd name="T116" fmla="*/ 261 w 261"/>
                <a:gd name="T117" fmla="*/ 209 h 20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61" h="209">
                  <a:moveTo>
                    <a:pt x="133" y="209"/>
                  </a:moveTo>
                  <a:lnTo>
                    <a:pt x="117" y="204"/>
                  </a:lnTo>
                  <a:lnTo>
                    <a:pt x="93" y="198"/>
                  </a:lnTo>
                  <a:lnTo>
                    <a:pt x="53" y="186"/>
                  </a:lnTo>
                  <a:lnTo>
                    <a:pt x="53" y="174"/>
                  </a:lnTo>
                  <a:lnTo>
                    <a:pt x="53" y="152"/>
                  </a:lnTo>
                  <a:lnTo>
                    <a:pt x="46" y="133"/>
                  </a:lnTo>
                  <a:lnTo>
                    <a:pt x="41" y="111"/>
                  </a:lnTo>
                  <a:lnTo>
                    <a:pt x="36" y="87"/>
                  </a:lnTo>
                  <a:lnTo>
                    <a:pt x="24" y="58"/>
                  </a:lnTo>
                  <a:lnTo>
                    <a:pt x="19" y="35"/>
                  </a:lnTo>
                  <a:lnTo>
                    <a:pt x="7" y="12"/>
                  </a:lnTo>
                  <a:lnTo>
                    <a:pt x="0" y="0"/>
                  </a:lnTo>
                  <a:lnTo>
                    <a:pt x="36" y="23"/>
                  </a:lnTo>
                  <a:lnTo>
                    <a:pt x="65" y="35"/>
                  </a:lnTo>
                  <a:lnTo>
                    <a:pt x="87" y="41"/>
                  </a:lnTo>
                  <a:lnTo>
                    <a:pt x="111" y="46"/>
                  </a:lnTo>
                  <a:lnTo>
                    <a:pt x="128" y="41"/>
                  </a:lnTo>
                  <a:lnTo>
                    <a:pt x="151" y="35"/>
                  </a:lnTo>
                  <a:lnTo>
                    <a:pt x="174" y="30"/>
                  </a:lnTo>
                  <a:lnTo>
                    <a:pt x="209" y="12"/>
                  </a:lnTo>
                  <a:lnTo>
                    <a:pt x="215" y="17"/>
                  </a:lnTo>
                  <a:lnTo>
                    <a:pt x="225" y="30"/>
                  </a:lnTo>
                  <a:lnTo>
                    <a:pt x="238" y="46"/>
                  </a:lnTo>
                  <a:lnTo>
                    <a:pt x="249" y="58"/>
                  </a:lnTo>
                  <a:lnTo>
                    <a:pt x="255" y="76"/>
                  </a:lnTo>
                  <a:lnTo>
                    <a:pt x="261" y="93"/>
                  </a:lnTo>
                  <a:lnTo>
                    <a:pt x="261" y="111"/>
                  </a:lnTo>
                  <a:lnTo>
                    <a:pt x="261" y="122"/>
                  </a:lnTo>
                  <a:lnTo>
                    <a:pt x="261" y="139"/>
                  </a:lnTo>
                  <a:lnTo>
                    <a:pt x="255" y="157"/>
                  </a:lnTo>
                  <a:lnTo>
                    <a:pt x="243" y="174"/>
                  </a:lnTo>
                  <a:lnTo>
                    <a:pt x="238" y="186"/>
                  </a:lnTo>
                  <a:lnTo>
                    <a:pt x="220" y="192"/>
                  </a:lnTo>
                  <a:lnTo>
                    <a:pt x="203" y="204"/>
                  </a:lnTo>
                  <a:lnTo>
                    <a:pt x="186" y="209"/>
                  </a:lnTo>
                  <a:lnTo>
                    <a:pt x="163" y="209"/>
                  </a:lnTo>
                  <a:lnTo>
                    <a:pt x="133" y="209"/>
                  </a:lnTo>
                  <a:close/>
                </a:path>
              </a:pathLst>
            </a:custGeom>
            <a:solidFill>
              <a:srgbClr val="990000"/>
            </a:solidFill>
            <a:ln w="9525">
              <a:noFill/>
              <a:round/>
              <a:headEnd/>
              <a:tailEnd/>
            </a:ln>
          </p:spPr>
          <p:txBody>
            <a:bodyPr/>
            <a:lstStyle/>
            <a:p>
              <a:endParaRPr lang="en-US"/>
            </a:p>
          </p:txBody>
        </p:sp>
        <p:sp>
          <p:nvSpPr>
            <p:cNvPr id="246" name="Freeform 123"/>
            <p:cNvSpPr>
              <a:spLocks/>
            </p:cNvSpPr>
            <p:nvPr/>
          </p:nvSpPr>
          <p:spPr bwMode="auto">
            <a:xfrm>
              <a:off x="4885" y="3005"/>
              <a:ext cx="146" cy="110"/>
            </a:xfrm>
            <a:custGeom>
              <a:avLst/>
              <a:gdLst>
                <a:gd name="T0" fmla="*/ 9 w 438"/>
                <a:gd name="T1" fmla="*/ 0 h 331"/>
                <a:gd name="T2" fmla="*/ 10 w 438"/>
                <a:gd name="T3" fmla="*/ 0 h 331"/>
                <a:gd name="T4" fmla="*/ 11 w 438"/>
                <a:gd name="T5" fmla="*/ 0 h 331"/>
                <a:gd name="T6" fmla="*/ 11 w 438"/>
                <a:gd name="T7" fmla="*/ 0 h 331"/>
                <a:gd name="T8" fmla="*/ 12 w 438"/>
                <a:gd name="T9" fmla="*/ 0 h 331"/>
                <a:gd name="T10" fmla="*/ 12 w 438"/>
                <a:gd name="T11" fmla="*/ 0 h 331"/>
                <a:gd name="T12" fmla="*/ 13 w 438"/>
                <a:gd name="T13" fmla="*/ 0 h 331"/>
                <a:gd name="T14" fmla="*/ 14 w 438"/>
                <a:gd name="T15" fmla="*/ 1 h 331"/>
                <a:gd name="T16" fmla="*/ 15 w 438"/>
                <a:gd name="T17" fmla="*/ 2 h 331"/>
                <a:gd name="T18" fmla="*/ 15 w 438"/>
                <a:gd name="T19" fmla="*/ 3 h 331"/>
                <a:gd name="T20" fmla="*/ 16 w 438"/>
                <a:gd name="T21" fmla="*/ 4 h 331"/>
                <a:gd name="T22" fmla="*/ 16 w 438"/>
                <a:gd name="T23" fmla="*/ 5 h 331"/>
                <a:gd name="T24" fmla="*/ 16 w 438"/>
                <a:gd name="T25" fmla="*/ 7 h 331"/>
                <a:gd name="T26" fmla="*/ 16 w 438"/>
                <a:gd name="T27" fmla="*/ 9 h 331"/>
                <a:gd name="T28" fmla="*/ 15 w 438"/>
                <a:gd name="T29" fmla="*/ 11 h 331"/>
                <a:gd name="T30" fmla="*/ 13 w 438"/>
                <a:gd name="T31" fmla="*/ 12 h 331"/>
                <a:gd name="T32" fmla="*/ 11 w 438"/>
                <a:gd name="T33" fmla="*/ 12 h 331"/>
                <a:gd name="T34" fmla="*/ 10 w 438"/>
                <a:gd name="T35" fmla="*/ 12 h 331"/>
                <a:gd name="T36" fmla="*/ 7 w 438"/>
                <a:gd name="T37" fmla="*/ 11 h 331"/>
                <a:gd name="T38" fmla="*/ 5 w 438"/>
                <a:gd name="T39" fmla="*/ 10 h 331"/>
                <a:gd name="T40" fmla="*/ 3 w 438"/>
                <a:gd name="T41" fmla="*/ 8 h 331"/>
                <a:gd name="T42" fmla="*/ 1 w 438"/>
                <a:gd name="T43" fmla="*/ 6 h 331"/>
                <a:gd name="T44" fmla="*/ 0 w 438"/>
                <a:gd name="T45" fmla="*/ 4 h 331"/>
                <a:gd name="T46" fmla="*/ 0 w 438"/>
                <a:gd name="T47" fmla="*/ 4 h 331"/>
                <a:gd name="T48" fmla="*/ 0 w 438"/>
                <a:gd name="T49" fmla="*/ 3 h 331"/>
                <a:gd name="T50" fmla="*/ 1 w 438"/>
                <a:gd name="T51" fmla="*/ 2 h 331"/>
                <a:gd name="T52" fmla="*/ 1 w 438"/>
                <a:gd name="T53" fmla="*/ 2 h 331"/>
                <a:gd name="T54" fmla="*/ 2 w 438"/>
                <a:gd name="T55" fmla="*/ 1 h 331"/>
                <a:gd name="T56" fmla="*/ 3 w 438"/>
                <a:gd name="T57" fmla="*/ 1 h 331"/>
                <a:gd name="T58" fmla="*/ 4 w 438"/>
                <a:gd name="T59" fmla="*/ 0 h 331"/>
                <a:gd name="T60" fmla="*/ 5 w 438"/>
                <a:gd name="T61" fmla="*/ 0 h 331"/>
                <a:gd name="T62" fmla="*/ 7 w 438"/>
                <a:gd name="T63" fmla="*/ 0 h 331"/>
                <a:gd name="T64" fmla="*/ 8 w 438"/>
                <a:gd name="T65" fmla="*/ 0 h 331"/>
                <a:gd name="T66" fmla="*/ 9 w 438"/>
                <a:gd name="T67" fmla="*/ 0 h 3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8"/>
                <a:gd name="T103" fmla="*/ 0 h 331"/>
                <a:gd name="T104" fmla="*/ 438 w 438"/>
                <a:gd name="T105" fmla="*/ 331 h 33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8" h="331">
                  <a:moveTo>
                    <a:pt x="231" y="6"/>
                  </a:moveTo>
                  <a:lnTo>
                    <a:pt x="259" y="0"/>
                  </a:lnTo>
                  <a:lnTo>
                    <a:pt x="293" y="0"/>
                  </a:lnTo>
                  <a:lnTo>
                    <a:pt x="305" y="0"/>
                  </a:lnTo>
                  <a:lnTo>
                    <a:pt x="317" y="0"/>
                  </a:lnTo>
                  <a:lnTo>
                    <a:pt x="334" y="6"/>
                  </a:lnTo>
                  <a:lnTo>
                    <a:pt x="345" y="12"/>
                  </a:lnTo>
                  <a:lnTo>
                    <a:pt x="369" y="29"/>
                  </a:lnTo>
                  <a:lnTo>
                    <a:pt x="392" y="46"/>
                  </a:lnTo>
                  <a:lnTo>
                    <a:pt x="409" y="75"/>
                  </a:lnTo>
                  <a:lnTo>
                    <a:pt x="421" y="105"/>
                  </a:lnTo>
                  <a:lnTo>
                    <a:pt x="438" y="146"/>
                  </a:lnTo>
                  <a:lnTo>
                    <a:pt x="438" y="192"/>
                  </a:lnTo>
                  <a:lnTo>
                    <a:pt x="426" y="243"/>
                  </a:lnTo>
                  <a:lnTo>
                    <a:pt x="392" y="296"/>
                  </a:lnTo>
                  <a:lnTo>
                    <a:pt x="352" y="319"/>
                  </a:lnTo>
                  <a:lnTo>
                    <a:pt x="305" y="331"/>
                  </a:lnTo>
                  <a:lnTo>
                    <a:pt x="259" y="325"/>
                  </a:lnTo>
                  <a:lnTo>
                    <a:pt x="190" y="308"/>
                  </a:lnTo>
                  <a:lnTo>
                    <a:pt x="138" y="279"/>
                  </a:lnTo>
                  <a:lnTo>
                    <a:pt x="81" y="227"/>
                  </a:lnTo>
                  <a:lnTo>
                    <a:pt x="28" y="162"/>
                  </a:lnTo>
                  <a:lnTo>
                    <a:pt x="0" y="116"/>
                  </a:lnTo>
                  <a:lnTo>
                    <a:pt x="0" y="99"/>
                  </a:lnTo>
                  <a:lnTo>
                    <a:pt x="6" y="87"/>
                  </a:lnTo>
                  <a:lnTo>
                    <a:pt x="17" y="64"/>
                  </a:lnTo>
                  <a:lnTo>
                    <a:pt x="35" y="46"/>
                  </a:lnTo>
                  <a:lnTo>
                    <a:pt x="52" y="29"/>
                  </a:lnTo>
                  <a:lnTo>
                    <a:pt x="68" y="23"/>
                  </a:lnTo>
                  <a:lnTo>
                    <a:pt x="104" y="12"/>
                  </a:lnTo>
                  <a:lnTo>
                    <a:pt x="144" y="6"/>
                  </a:lnTo>
                  <a:lnTo>
                    <a:pt x="184" y="12"/>
                  </a:lnTo>
                  <a:lnTo>
                    <a:pt x="206" y="6"/>
                  </a:lnTo>
                  <a:lnTo>
                    <a:pt x="231" y="6"/>
                  </a:lnTo>
                  <a:close/>
                </a:path>
              </a:pathLst>
            </a:custGeom>
            <a:solidFill>
              <a:srgbClr val="FF9900"/>
            </a:solidFill>
            <a:ln w="9525">
              <a:noFill/>
              <a:round/>
              <a:headEnd/>
              <a:tailEnd/>
            </a:ln>
          </p:spPr>
          <p:txBody>
            <a:bodyPr/>
            <a:lstStyle/>
            <a:p>
              <a:endParaRPr lang="en-US"/>
            </a:p>
          </p:txBody>
        </p:sp>
        <p:sp>
          <p:nvSpPr>
            <p:cNvPr id="247" name="Freeform 124"/>
            <p:cNvSpPr>
              <a:spLocks/>
            </p:cNvSpPr>
            <p:nvPr/>
          </p:nvSpPr>
          <p:spPr bwMode="auto">
            <a:xfrm>
              <a:off x="4843" y="3047"/>
              <a:ext cx="117" cy="117"/>
            </a:xfrm>
            <a:custGeom>
              <a:avLst/>
              <a:gdLst>
                <a:gd name="T0" fmla="*/ 13 w 352"/>
                <a:gd name="T1" fmla="*/ 9 h 349"/>
                <a:gd name="T2" fmla="*/ 12 w 352"/>
                <a:gd name="T3" fmla="*/ 11 h 349"/>
                <a:gd name="T4" fmla="*/ 11 w 352"/>
                <a:gd name="T5" fmla="*/ 12 h 349"/>
                <a:gd name="T6" fmla="*/ 10 w 352"/>
                <a:gd name="T7" fmla="*/ 13 h 349"/>
                <a:gd name="T8" fmla="*/ 9 w 352"/>
                <a:gd name="T9" fmla="*/ 13 h 349"/>
                <a:gd name="T10" fmla="*/ 7 w 352"/>
                <a:gd name="T11" fmla="*/ 13 h 349"/>
                <a:gd name="T12" fmla="*/ 6 w 352"/>
                <a:gd name="T13" fmla="*/ 13 h 349"/>
                <a:gd name="T14" fmla="*/ 5 w 352"/>
                <a:gd name="T15" fmla="*/ 12 h 349"/>
                <a:gd name="T16" fmla="*/ 4 w 352"/>
                <a:gd name="T17" fmla="*/ 11 h 349"/>
                <a:gd name="T18" fmla="*/ 4 w 352"/>
                <a:gd name="T19" fmla="*/ 10 h 349"/>
                <a:gd name="T20" fmla="*/ 4 w 352"/>
                <a:gd name="T21" fmla="*/ 8 h 349"/>
                <a:gd name="T22" fmla="*/ 4 w 352"/>
                <a:gd name="T23" fmla="*/ 7 h 349"/>
                <a:gd name="T24" fmla="*/ 4 w 352"/>
                <a:gd name="T25" fmla="*/ 5 h 349"/>
                <a:gd name="T26" fmla="*/ 3 w 352"/>
                <a:gd name="T27" fmla="*/ 4 h 349"/>
                <a:gd name="T28" fmla="*/ 2 w 352"/>
                <a:gd name="T29" fmla="*/ 3 h 349"/>
                <a:gd name="T30" fmla="*/ 1 w 352"/>
                <a:gd name="T31" fmla="*/ 2 h 349"/>
                <a:gd name="T32" fmla="*/ 0 w 352"/>
                <a:gd name="T33" fmla="*/ 1 h 349"/>
                <a:gd name="T34" fmla="*/ 1 w 352"/>
                <a:gd name="T35" fmla="*/ 1 h 349"/>
                <a:gd name="T36" fmla="*/ 3 w 352"/>
                <a:gd name="T37" fmla="*/ 0 h 349"/>
                <a:gd name="T38" fmla="*/ 3 w 352"/>
                <a:gd name="T39" fmla="*/ 0 h 349"/>
                <a:gd name="T40" fmla="*/ 4 w 352"/>
                <a:gd name="T41" fmla="*/ 2 h 349"/>
                <a:gd name="T42" fmla="*/ 6 w 352"/>
                <a:gd name="T43" fmla="*/ 4 h 349"/>
                <a:gd name="T44" fmla="*/ 7 w 352"/>
                <a:gd name="T45" fmla="*/ 5 h 349"/>
                <a:gd name="T46" fmla="*/ 8 w 352"/>
                <a:gd name="T47" fmla="*/ 6 h 349"/>
                <a:gd name="T48" fmla="*/ 9 w 352"/>
                <a:gd name="T49" fmla="*/ 7 h 349"/>
                <a:gd name="T50" fmla="*/ 10 w 352"/>
                <a:gd name="T51" fmla="*/ 8 h 349"/>
                <a:gd name="T52" fmla="*/ 11 w 352"/>
                <a:gd name="T53" fmla="*/ 8 h 349"/>
                <a:gd name="T54" fmla="*/ 13 w 352"/>
                <a:gd name="T55" fmla="*/ 9 h 3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52"/>
                <a:gd name="T85" fmla="*/ 0 h 349"/>
                <a:gd name="T86" fmla="*/ 352 w 352"/>
                <a:gd name="T87" fmla="*/ 349 h 34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52" h="349">
                  <a:moveTo>
                    <a:pt x="352" y="245"/>
                  </a:moveTo>
                  <a:lnTo>
                    <a:pt x="333" y="286"/>
                  </a:lnTo>
                  <a:lnTo>
                    <a:pt x="311" y="314"/>
                  </a:lnTo>
                  <a:lnTo>
                    <a:pt x="277" y="337"/>
                  </a:lnTo>
                  <a:lnTo>
                    <a:pt x="236" y="349"/>
                  </a:lnTo>
                  <a:lnTo>
                    <a:pt x="201" y="349"/>
                  </a:lnTo>
                  <a:lnTo>
                    <a:pt x="167" y="337"/>
                  </a:lnTo>
                  <a:lnTo>
                    <a:pt x="139" y="321"/>
                  </a:lnTo>
                  <a:lnTo>
                    <a:pt x="103" y="286"/>
                  </a:lnTo>
                  <a:lnTo>
                    <a:pt x="115" y="262"/>
                  </a:lnTo>
                  <a:lnTo>
                    <a:pt x="121" y="221"/>
                  </a:lnTo>
                  <a:lnTo>
                    <a:pt x="115" y="175"/>
                  </a:lnTo>
                  <a:lnTo>
                    <a:pt x="103" y="135"/>
                  </a:lnTo>
                  <a:lnTo>
                    <a:pt x="81" y="100"/>
                  </a:lnTo>
                  <a:lnTo>
                    <a:pt x="57" y="70"/>
                  </a:lnTo>
                  <a:lnTo>
                    <a:pt x="29" y="48"/>
                  </a:lnTo>
                  <a:lnTo>
                    <a:pt x="0" y="24"/>
                  </a:lnTo>
                  <a:lnTo>
                    <a:pt x="35" y="19"/>
                  </a:lnTo>
                  <a:lnTo>
                    <a:pt x="68" y="0"/>
                  </a:lnTo>
                  <a:lnTo>
                    <a:pt x="81" y="0"/>
                  </a:lnTo>
                  <a:lnTo>
                    <a:pt x="121" y="54"/>
                  </a:lnTo>
                  <a:lnTo>
                    <a:pt x="155" y="94"/>
                  </a:lnTo>
                  <a:lnTo>
                    <a:pt x="185" y="135"/>
                  </a:lnTo>
                  <a:lnTo>
                    <a:pt x="219" y="162"/>
                  </a:lnTo>
                  <a:lnTo>
                    <a:pt x="241" y="187"/>
                  </a:lnTo>
                  <a:lnTo>
                    <a:pt x="271" y="210"/>
                  </a:lnTo>
                  <a:lnTo>
                    <a:pt x="306" y="227"/>
                  </a:lnTo>
                  <a:lnTo>
                    <a:pt x="352" y="245"/>
                  </a:lnTo>
                  <a:close/>
                </a:path>
              </a:pathLst>
            </a:custGeom>
            <a:solidFill>
              <a:srgbClr val="FF9900"/>
            </a:solidFill>
            <a:ln w="9525">
              <a:noFill/>
              <a:round/>
              <a:headEnd/>
              <a:tailEnd/>
            </a:ln>
          </p:spPr>
          <p:txBody>
            <a:bodyPr/>
            <a:lstStyle/>
            <a:p>
              <a:endParaRPr lang="en-US"/>
            </a:p>
          </p:txBody>
        </p:sp>
        <p:sp>
          <p:nvSpPr>
            <p:cNvPr id="248" name="Freeform 125"/>
            <p:cNvSpPr>
              <a:spLocks/>
            </p:cNvSpPr>
            <p:nvPr/>
          </p:nvSpPr>
          <p:spPr bwMode="auto">
            <a:xfrm>
              <a:off x="4964" y="3090"/>
              <a:ext cx="137" cy="107"/>
            </a:xfrm>
            <a:custGeom>
              <a:avLst/>
              <a:gdLst>
                <a:gd name="T0" fmla="*/ 10 w 410"/>
                <a:gd name="T1" fmla="*/ 12 h 319"/>
                <a:gd name="T2" fmla="*/ 8 w 410"/>
                <a:gd name="T3" fmla="*/ 12 h 319"/>
                <a:gd name="T4" fmla="*/ 6 w 410"/>
                <a:gd name="T5" fmla="*/ 12 h 319"/>
                <a:gd name="T6" fmla="*/ 4 w 410"/>
                <a:gd name="T7" fmla="*/ 11 h 319"/>
                <a:gd name="T8" fmla="*/ 3 w 410"/>
                <a:gd name="T9" fmla="*/ 11 h 319"/>
                <a:gd name="T10" fmla="*/ 2 w 410"/>
                <a:gd name="T11" fmla="*/ 9 h 319"/>
                <a:gd name="T12" fmla="*/ 0 w 410"/>
                <a:gd name="T13" fmla="*/ 8 h 319"/>
                <a:gd name="T14" fmla="*/ 1 w 410"/>
                <a:gd name="T15" fmla="*/ 5 h 319"/>
                <a:gd name="T16" fmla="*/ 1 w 410"/>
                <a:gd name="T17" fmla="*/ 5 h 319"/>
                <a:gd name="T18" fmla="*/ 2 w 410"/>
                <a:gd name="T19" fmla="*/ 5 h 319"/>
                <a:gd name="T20" fmla="*/ 3 w 410"/>
                <a:gd name="T21" fmla="*/ 5 h 319"/>
                <a:gd name="T22" fmla="*/ 4 w 410"/>
                <a:gd name="T23" fmla="*/ 5 h 319"/>
                <a:gd name="T24" fmla="*/ 5 w 410"/>
                <a:gd name="T25" fmla="*/ 4 h 319"/>
                <a:gd name="T26" fmla="*/ 6 w 410"/>
                <a:gd name="T27" fmla="*/ 3 h 319"/>
                <a:gd name="T28" fmla="*/ 7 w 410"/>
                <a:gd name="T29" fmla="*/ 2 h 319"/>
                <a:gd name="T30" fmla="*/ 8 w 410"/>
                <a:gd name="T31" fmla="*/ 1 h 319"/>
                <a:gd name="T32" fmla="*/ 9 w 410"/>
                <a:gd name="T33" fmla="*/ 0 h 319"/>
                <a:gd name="T34" fmla="*/ 10 w 410"/>
                <a:gd name="T35" fmla="*/ 0 h 319"/>
                <a:gd name="T36" fmla="*/ 11 w 410"/>
                <a:gd name="T37" fmla="*/ 0 h 319"/>
                <a:gd name="T38" fmla="*/ 12 w 410"/>
                <a:gd name="T39" fmla="*/ 1 h 319"/>
                <a:gd name="T40" fmla="*/ 13 w 410"/>
                <a:gd name="T41" fmla="*/ 2 h 319"/>
                <a:gd name="T42" fmla="*/ 14 w 410"/>
                <a:gd name="T43" fmla="*/ 3 h 319"/>
                <a:gd name="T44" fmla="*/ 14 w 410"/>
                <a:gd name="T45" fmla="*/ 3 h 319"/>
                <a:gd name="T46" fmla="*/ 15 w 410"/>
                <a:gd name="T47" fmla="*/ 4 h 319"/>
                <a:gd name="T48" fmla="*/ 15 w 410"/>
                <a:gd name="T49" fmla="*/ 5 h 319"/>
                <a:gd name="T50" fmla="*/ 15 w 410"/>
                <a:gd name="T51" fmla="*/ 6 h 319"/>
                <a:gd name="T52" fmla="*/ 15 w 410"/>
                <a:gd name="T53" fmla="*/ 7 h 319"/>
                <a:gd name="T54" fmla="*/ 15 w 410"/>
                <a:gd name="T55" fmla="*/ 8 h 319"/>
                <a:gd name="T56" fmla="*/ 15 w 410"/>
                <a:gd name="T57" fmla="*/ 8 h 319"/>
                <a:gd name="T58" fmla="*/ 15 w 410"/>
                <a:gd name="T59" fmla="*/ 9 h 319"/>
                <a:gd name="T60" fmla="*/ 14 w 410"/>
                <a:gd name="T61" fmla="*/ 10 h 319"/>
                <a:gd name="T62" fmla="*/ 14 w 410"/>
                <a:gd name="T63" fmla="*/ 11 h 319"/>
                <a:gd name="T64" fmla="*/ 13 w 410"/>
                <a:gd name="T65" fmla="*/ 11 h 319"/>
                <a:gd name="T66" fmla="*/ 12 w 410"/>
                <a:gd name="T67" fmla="*/ 11 h 319"/>
                <a:gd name="T68" fmla="*/ 12 w 410"/>
                <a:gd name="T69" fmla="*/ 12 h 319"/>
                <a:gd name="T70" fmla="*/ 10 w 410"/>
                <a:gd name="T71" fmla="*/ 12 h 319"/>
                <a:gd name="T72" fmla="*/ 10 w 410"/>
                <a:gd name="T73" fmla="*/ 12 h 3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0"/>
                <a:gd name="T112" fmla="*/ 0 h 319"/>
                <a:gd name="T113" fmla="*/ 410 w 410"/>
                <a:gd name="T114" fmla="*/ 319 h 3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0" h="319">
                  <a:moveTo>
                    <a:pt x="260" y="319"/>
                  </a:moveTo>
                  <a:lnTo>
                    <a:pt x="208" y="319"/>
                  </a:lnTo>
                  <a:lnTo>
                    <a:pt x="162" y="307"/>
                  </a:lnTo>
                  <a:lnTo>
                    <a:pt x="116" y="295"/>
                  </a:lnTo>
                  <a:lnTo>
                    <a:pt x="75" y="279"/>
                  </a:lnTo>
                  <a:lnTo>
                    <a:pt x="41" y="249"/>
                  </a:lnTo>
                  <a:lnTo>
                    <a:pt x="0" y="214"/>
                  </a:lnTo>
                  <a:lnTo>
                    <a:pt x="23" y="144"/>
                  </a:lnTo>
                  <a:lnTo>
                    <a:pt x="35" y="127"/>
                  </a:lnTo>
                  <a:lnTo>
                    <a:pt x="63" y="127"/>
                  </a:lnTo>
                  <a:lnTo>
                    <a:pt x="93" y="127"/>
                  </a:lnTo>
                  <a:lnTo>
                    <a:pt x="116" y="121"/>
                  </a:lnTo>
                  <a:lnTo>
                    <a:pt x="144" y="110"/>
                  </a:lnTo>
                  <a:lnTo>
                    <a:pt x="167" y="92"/>
                  </a:lnTo>
                  <a:lnTo>
                    <a:pt x="195" y="63"/>
                  </a:lnTo>
                  <a:lnTo>
                    <a:pt x="219" y="33"/>
                  </a:lnTo>
                  <a:lnTo>
                    <a:pt x="236" y="0"/>
                  </a:lnTo>
                  <a:lnTo>
                    <a:pt x="265" y="6"/>
                  </a:lnTo>
                  <a:lnTo>
                    <a:pt x="294" y="11"/>
                  </a:lnTo>
                  <a:lnTo>
                    <a:pt x="317" y="28"/>
                  </a:lnTo>
                  <a:lnTo>
                    <a:pt x="340" y="46"/>
                  </a:lnTo>
                  <a:lnTo>
                    <a:pt x="369" y="69"/>
                  </a:lnTo>
                  <a:lnTo>
                    <a:pt x="381" y="92"/>
                  </a:lnTo>
                  <a:lnTo>
                    <a:pt x="392" y="116"/>
                  </a:lnTo>
                  <a:lnTo>
                    <a:pt x="398" y="133"/>
                  </a:lnTo>
                  <a:lnTo>
                    <a:pt x="404" y="151"/>
                  </a:lnTo>
                  <a:lnTo>
                    <a:pt x="410" y="179"/>
                  </a:lnTo>
                  <a:lnTo>
                    <a:pt x="410" y="203"/>
                  </a:lnTo>
                  <a:lnTo>
                    <a:pt x="410" y="220"/>
                  </a:lnTo>
                  <a:lnTo>
                    <a:pt x="398" y="244"/>
                  </a:lnTo>
                  <a:lnTo>
                    <a:pt x="387" y="260"/>
                  </a:lnTo>
                  <a:lnTo>
                    <a:pt x="374" y="279"/>
                  </a:lnTo>
                  <a:lnTo>
                    <a:pt x="358" y="290"/>
                  </a:lnTo>
                  <a:lnTo>
                    <a:pt x="334" y="301"/>
                  </a:lnTo>
                  <a:lnTo>
                    <a:pt x="312" y="307"/>
                  </a:lnTo>
                  <a:lnTo>
                    <a:pt x="282" y="313"/>
                  </a:lnTo>
                  <a:lnTo>
                    <a:pt x="260" y="319"/>
                  </a:lnTo>
                  <a:close/>
                </a:path>
              </a:pathLst>
            </a:custGeom>
            <a:solidFill>
              <a:srgbClr val="990000"/>
            </a:solidFill>
            <a:ln w="9525">
              <a:noFill/>
              <a:round/>
              <a:headEnd/>
              <a:tailEnd/>
            </a:ln>
          </p:spPr>
          <p:txBody>
            <a:bodyPr/>
            <a:lstStyle/>
            <a:p>
              <a:endParaRPr lang="en-US"/>
            </a:p>
          </p:txBody>
        </p:sp>
        <p:sp>
          <p:nvSpPr>
            <p:cNvPr id="249" name="Freeform 126"/>
            <p:cNvSpPr>
              <a:spLocks/>
            </p:cNvSpPr>
            <p:nvPr/>
          </p:nvSpPr>
          <p:spPr bwMode="auto">
            <a:xfrm>
              <a:off x="4710" y="3055"/>
              <a:ext cx="158" cy="101"/>
            </a:xfrm>
            <a:custGeom>
              <a:avLst/>
              <a:gdLst>
                <a:gd name="T0" fmla="*/ 13 w 473"/>
                <a:gd name="T1" fmla="*/ 1 h 303"/>
                <a:gd name="T2" fmla="*/ 14 w 473"/>
                <a:gd name="T3" fmla="*/ 2 h 303"/>
                <a:gd name="T4" fmla="*/ 15 w 473"/>
                <a:gd name="T5" fmla="*/ 2 h 303"/>
                <a:gd name="T6" fmla="*/ 16 w 473"/>
                <a:gd name="T7" fmla="*/ 3 h 303"/>
                <a:gd name="T8" fmla="*/ 17 w 473"/>
                <a:gd name="T9" fmla="*/ 5 h 303"/>
                <a:gd name="T10" fmla="*/ 18 w 473"/>
                <a:gd name="T11" fmla="*/ 6 h 303"/>
                <a:gd name="T12" fmla="*/ 18 w 473"/>
                <a:gd name="T13" fmla="*/ 8 h 303"/>
                <a:gd name="T14" fmla="*/ 17 w 473"/>
                <a:gd name="T15" fmla="*/ 9 h 303"/>
                <a:gd name="T16" fmla="*/ 15 w 473"/>
                <a:gd name="T17" fmla="*/ 10 h 303"/>
                <a:gd name="T18" fmla="*/ 13 w 473"/>
                <a:gd name="T19" fmla="*/ 11 h 303"/>
                <a:gd name="T20" fmla="*/ 11 w 473"/>
                <a:gd name="T21" fmla="*/ 11 h 303"/>
                <a:gd name="T22" fmla="*/ 8 w 473"/>
                <a:gd name="T23" fmla="*/ 11 h 303"/>
                <a:gd name="T24" fmla="*/ 7 w 473"/>
                <a:gd name="T25" fmla="*/ 11 h 303"/>
                <a:gd name="T26" fmla="*/ 5 w 473"/>
                <a:gd name="T27" fmla="*/ 11 h 303"/>
                <a:gd name="T28" fmla="*/ 4 w 473"/>
                <a:gd name="T29" fmla="*/ 11 h 303"/>
                <a:gd name="T30" fmla="*/ 3 w 473"/>
                <a:gd name="T31" fmla="*/ 10 h 303"/>
                <a:gd name="T32" fmla="*/ 2 w 473"/>
                <a:gd name="T33" fmla="*/ 9 h 303"/>
                <a:gd name="T34" fmla="*/ 2 w 473"/>
                <a:gd name="T35" fmla="*/ 9 h 303"/>
                <a:gd name="T36" fmla="*/ 1 w 473"/>
                <a:gd name="T37" fmla="*/ 8 h 303"/>
                <a:gd name="T38" fmla="*/ 1 w 473"/>
                <a:gd name="T39" fmla="*/ 8 h 303"/>
                <a:gd name="T40" fmla="*/ 0 w 473"/>
                <a:gd name="T41" fmla="*/ 7 h 303"/>
                <a:gd name="T42" fmla="*/ 0 w 473"/>
                <a:gd name="T43" fmla="*/ 6 h 303"/>
                <a:gd name="T44" fmla="*/ 0 w 473"/>
                <a:gd name="T45" fmla="*/ 5 h 303"/>
                <a:gd name="T46" fmla="*/ 0 w 473"/>
                <a:gd name="T47" fmla="*/ 4 h 303"/>
                <a:gd name="T48" fmla="*/ 0 w 473"/>
                <a:gd name="T49" fmla="*/ 3 h 303"/>
                <a:gd name="T50" fmla="*/ 0 w 473"/>
                <a:gd name="T51" fmla="*/ 3 h 303"/>
                <a:gd name="T52" fmla="*/ 1 w 473"/>
                <a:gd name="T53" fmla="*/ 2 h 303"/>
                <a:gd name="T54" fmla="*/ 2 w 473"/>
                <a:gd name="T55" fmla="*/ 1 h 303"/>
                <a:gd name="T56" fmla="*/ 2 w 473"/>
                <a:gd name="T57" fmla="*/ 1 h 303"/>
                <a:gd name="T58" fmla="*/ 3 w 473"/>
                <a:gd name="T59" fmla="*/ 0 h 303"/>
                <a:gd name="T60" fmla="*/ 4 w 473"/>
                <a:gd name="T61" fmla="*/ 0 h 303"/>
                <a:gd name="T62" fmla="*/ 5 w 473"/>
                <a:gd name="T63" fmla="*/ 1 h 303"/>
                <a:gd name="T64" fmla="*/ 7 w 473"/>
                <a:gd name="T65" fmla="*/ 1 h 303"/>
                <a:gd name="T66" fmla="*/ 8 w 473"/>
                <a:gd name="T67" fmla="*/ 1 h 303"/>
                <a:gd name="T68" fmla="*/ 9 w 473"/>
                <a:gd name="T69" fmla="*/ 1 h 303"/>
                <a:gd name="T70" fmla="*/ 10 w 473"/>
                <a:gd name="T71" fmla="*/ 1 h 303"/>
                <a:gd name="T72" fmla="*/ 12 w 473"/>
                <a:gd name="T73" fmla="*/ 1 h 303"/>
                <a:gd name="T74" fmla="*/ 13 w 473"/>
                <a:gd name="T75" fmla="*/ 1 h 3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3"/>
                <a:gd name="T115" fmla="*/ 0 h 303"/>
                <a:gd name="T116" fmla="*/ 473 w 473"/>
                <a:gd name="T117" fmla="*/ 303 h 3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3" h="303">
                  <a:moveTo>
                    <a:pt x="352" y="24"/>
                  </a:moveTo>
                  <a:lnTo>
                    <a:pt x="381" y="41"/>
                  </a:lnTo>
                  <a:lnTo>
                    <a:pt x="409" y="64"/>
                  </a:lnTo>
                  <a:lnTo>
                    <a:pt x="433" y="92"/>
                  </a:lnTo>
                  <a:lnTo>
                    <a:pt x="455" y="128"/>
                  </a:lnTo>
                  <a:lnTo>
                    <a:pt x="473" y="168"/>
                  </a:lnTo>
                  <a:lnTo>
                    <a:pt x="473" y="203"/>
                  </a:lnTo>
                  <a:lnTo>
                    <a:pt x="455" y="232"/>
                  </a:lnTo>
                  <a:lnTo>
                    <a:pt x="409" y="262"/>
                  </a:lnTo>
                  <a:lnTo>
                    <a:pt x="358" y="284"/>
                  </a:lnTo>
                  <a:lnTo>
                    <a:pt x="289" y="303"/>
                  </a:lnTo>
                  <a:lnTo>
                    <a:pt x="225" y="303"/>
                  </a:lnTo>
                  <a:lnTo>
                    <a:pt x="179" y="303"/>
                  </a:lnTo>
                  <a:lnTo>
                    <a:pt x="133" y="290"/>
                  </a:lnTo>
                  <a:lnTo>
                    <a:pt x="103" y="284"/>
                  </a:lnTo>
                  <a:lnTo>
                    <a:pt x="81" y="267"/>
                  </a:lnTo>
                  <a:lnTo>
                    <a:pt x="57" y="256"/>
                  </a:lnTo>
                  <a:lnTo>
                    <a:pt x="41" y="238"/>
                  </a:lnTo>
                  <a:lnTo>
                    <a:pt x="29" y="221"/>
                  </a:lnTo>
                  <a:lnTo>
                    <a:pt x="17" y="203"/>
                  </a:lnTo>
                  <a:lnTo>
                    <a:pt x="5" y="186"/>
                  </a:lnTo>
                  <a:lnTo>
                    <a:pt x="0" y="163"/>
                  </a:lnTo>
                  <a:lnTo>
                    <a:pt x="0" y="138"/>
                  </a:lnTo>
                  <a:lnTo>
                    <a:pt x="0" y="116"/>
                  </a:lnTo>
                  <a:lnTo>
                    <a:pt x="5" y="92"/>
                  </a:lnTo>
                  <a:lnTo>
                    <a:pt x="11" y="70"/>
                  </a:lnTo>
                  <a:lnTo>
                    <a:pt x="24" y="52"/>
                  </a:lnTo>
                  <a:lnTo>
                    <a:pt x="41" y="30"/>
                  </a:lnTo>
                  <a:lnTo>
                    <a:pt x="57" y="17"/>
                  </a:lnTo>
                  <a:lnTo>
                    <a:pt x="81" y="0"/>
                  </a:lnTo>
                  <a:lnTo>
                    <a:pt x="116" y="11"/>
                  </a:lnTo>
                  <a:lnTo>
                    <a:pt x="144" y="17"/>
                  </a:lnTo>
                  <a:lnTo>
                    <a:pt x="179" y="24"/>
                  </a:lnTo>
                  <a:lnTo>
                    <a:pt x="208" y="24"/>
                  </a:lnTo>
                  <a:lnTo>
                    <a:pt x="242" y="30"/>
                  </a:lnTo>
                  <a:lnTo>
                    <a:pt x="276" y="30"/>
                  </a:lnTo>
                  <a:lnTo>
                    <a:pt x="312" y="24"/>
                  </a:lnTo>
                  <a:lnTo>
                    <a:pt x="352" y="24"/>
                  </a:lnTo>
                  <a:close/>
                </a:path>
              </a:pathLst>
            </a:custGeom>
            <a:solidFill>
              <a:srgbClr val="FF9900"/>
            </a:solidFill>
            <a:ln w="9525">
              <a:noFill/>
              <a:round/>
              <a:headEnd/>
              <a:tailEnd/>
            </a:ln>
          </p:spPr>
          <p:txBody>
            <a:bodyPr/>
            <a:lstStyle/>
            <a:p>
              <a:endParaRPr lang="en-US"/>
            </a:p>
          </p:txBody>
        </p:sp>
        <p:sp>
          <p:nvSpPr>
            <p:cNvPr id="250" name="Freeform 127"/>
            <p:cNvSpPr>
              <a:spLocks/>
            </p:cNvSpPr>
            <p:nvPr/>
          </p:nvSpPr>
          <p:spPr bwMode="auto">
            <a:xfrm>
              <a:off x="4958" y="2732"/>
              <a:ext cx="21" cy="29"/>
            </a:xfrm>
            <a:custGeom>
              <a:avLst/>
              <a:gdLst>
                <a:gd name="T0" fmla="*/ 2 w 63"/>
                <a:gd name="T1" fmla="*/ 1 h 87"/>
                <a:gd name="T2" fmla="*/ 2 w 63"/>
                <a:gd name="T3" fmla="*/ 2 h 87"/>
                <a:gd name="T4" fmla="*/ 1 w 63"/>
                <a:gd name="T5" fmla="*/ 3 h 87"/>
                <a:gd name="T6" fmla="*/ 0 w 63"/>
                <a:gd name="T7" fmla="*/ 3 h 87"/>
                <a:gd name="T8" fmla="*/ 0 w 63"/>
                <a:gd name="T9" fmla="*/ 2 h 87"/>
                <a:gd name="T10" fmla="*/ 0 w 63"/>
                <a:gd name="T11" fmla="*/ 1 h 87"/>
                <a:gd name="T12" fmla="*/ 1 w 63"/>
                <a:gd name="T13" fmla="*/ 0 h 87"/>
                <a:gd name="T14" fmla="*/ 1 w 63"/>
                <a:gd name="T15" fmla="*/ 0 h 87"/>
                <a:gd name="T16" fmla="*/ 2 w 63"/>
                <a:gd name="T17" fmla="*/ 1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
                <a:gd name="T28" fmla="*/ 0 h 87"/>
                <a:gd name="T29" fmla="*/ 63 w 63"/>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 h="87">
                  <a:moveTo>
                    <a:pt x="63" y="30"/>
                  </a:moveTo>
                  <a:lnTo>
                    <a:pt x="58" y="65"/>
                  </a:lnTo>
                  <a:lnTo>
                    <a:pt x="34" y="87"/>
                  </a:lnTo>
                  <a:lnTo>
                    <a:pt x="12" y="82"/>
                  </a:lnTo>
                  <a:lnTo>
                    <a:pt x="0" y="65"/>
                  </a:lnTo>
                  <a:lnTo>
                    <a:pt x="0" y="23"/>
                  </a:lnTo>
                  <a:lnTo>
                    <a:pt x="23" y="0"/>
                  </a:lnTo>
                  <a:lnTo>
                    <a:pt x="40" y="0"/>
                  </a:lnTo>
                  <a:lnTo>
                    <a:pt x="63" y="30"/>
                  </a:lnTo>
                  <a:close/>
                </a:path>
              </a:pathLst>
            </a:custGeom>
            <a:solidFill>
              <a:srgbClr val="FFFFFF"/>
            </a:solidFill>
            <a:ln w="9525">
              <a:noFill/>
              <a:round/>
              <a:headEnd/>
              <a:tailEnd/>
            </a:ln>
          </p:spPr>
          <p:txBody>
            <a:bodyPr/>
            <a:lstStyle/>
            <a:p>
              <a:endParaRPr lang="en-US"/>
            </a:p>
          </p:txBody>
        </p:sp>
        <p:sp>
          <p:nvSpPr>
            <p:cNvPr id="251" name="Freeform 128"/>
            <p:cNvSpPr>
              <a:spLocks/>
            </p:cNvSpPr>
            <p:nvPr/>
          </p:nvSpPr>
          <p:spPr bwMode="auto">
            <a:xfrm>
              <a:off x="4845" y="2724"/>
              <a:ext cx="19" cy="23"/>
            </a:xfrm>
            <a:custGeom>
              <a:avLst/>
              <a:gdLst>
                <a:gd name="T0" fmla="*/ 2 w 57"/>
                <a:gd name="T1" fmla="*/ 1 h 69"/>
                <a:gd name="T2" fmla="*/ 2 w 57"/>
                <a:gd name="T3" fmla="*/ 2 h 69"/>
                <a:gd name="T4" fmla="*/ 1 w 57"/>
                <a:gd name="T5" fmla="*/ 3 h 69"/>
                <a:gd name="T6" fmla="*/ 0 w 57"/>
                <a:gd name="T7" fmla="*/ 2 h 69"/>
                <a:gd name="T8" fmla="*/ 0 w 57"/>
                <a:gd name="T9" fmla="*/ 2 h 69"/>
                <a:gd name="T10" fmla="*/ 0 w 57"/>
                <a:gd name="T11" fmla="*/ 1 h 69"/>
                <a:gd name="T12" fmla="*/ 1 w 57"/>
                <a:gd name="T13" fmla="*/ 0 h 69"/>
                <a:gd name="T14" fmla="*/ 2 w 57"/>
                <a:gd name="T15" fmla="*/ 0 h 69"/>
                <a:gd name="T16" fmla="*/ 2 w 57"/>
                <a:gd name="T17" fmla="*/ 1 h 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69"/>
                <a:gd name="T29" fmla="*/ 57 w 57"/>
                <a:gd name="T30" fmla="*/ 69 h 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69">
                  <a:moveTo>
                    <a:pt x="57" y="18"/>
                  </a:moveTo>
                  <a:lnTo>
                    <a:pt x="46" y="59"/>
                  </a:lnTo>
                  <a:lnTo>
                    <a:pt x="29" y="69"/>
                  </a:lnTo>
                  <a:lnTo>
                    <a:pt x="10" y="64"/>
                  </a:lnTo>
                  <a:lnTo>
                    <a:pt x="0" y="46"/>
                  </a:lnTo>
                  <a:lnTo>
                    <a:pt x="5" y="18"/>
                  </a:lnTo>
                  <a:lnTo>
                    <a:pt x="35" y="0"/>
                  </a:lnTo>
                  <a:lnTo>
                    <a:pt x="51" y="6"/>
                  </a:lnTo>
                  <a:lnTo>
                    <a:pt x="57" y="18"/>
                  </a:lnTo>
                  <a:close/>
                </a:path>
              </a:pathLst>
            </a:custGeom>
            <a:solidFill>
              <a:srgbClr val="FFFFFF"/>
            </a:solidFill>
            <a:ln w="9525">
              <a:noFill/>
              <a:round/>
              <a:headEnd/>
              <a:tailEnd/>
            </a:ln>
          </p:spPr>
          <p:txBody>
            <a:bodyPr/>
            <a:lstStyle/>
            <a:p>
              <a:endParaRPr lang="en-US"/>
            </a:p>
          </p:txBody>
        </p:sp>
        <p:sp>
          <p:nvSpPr>
            <p:cNvPr id="252" name="Freeform 129"/>
            <p:cNvSpPr>
              <a:spLocks/>
            </p:cNvSpPr>
            <p:nvPr/>
          </p:nvSpPr>
          <p:spPr bwMode="auto">
            <a:xfrm>
              <a:off x="5006" y="2761"/>
              <a:ext cx="14" cy="12"/>
            </a:xfrm>
            <a:custGeom>
              <a:avLst/>
              <a:gdLst>
                <a:gd name="T0" fmla="*/ 2 w 40"/>
                <a:gd name="T1" fmla="*/ 0 h 36"/>
                <a:gd name="T2" fmla="*/ 2 w 40"/>
                <a:gd name="T3" fmla="*/ 1 h 36"/>
                <a:gd name="T4" fmla="*/ 1 w 40"/>
                <a:gd name="T5" fmla="*/ 1 h 36"/>
                <a:gd name="T6" fmla="*/ 0 w 40"/>
                <a:gd name="T7" fmla="*/ 1 h 36"/>
                <a:gd name="T8" fmla="*/ 0 w 40"/>
                <a:gd name="T9" fmla="*/ 0 h 36"/>
                <a:gd name="T10" fmla="*/ 1 w 40"/>
                <a:gd name="T11" fmla="*/ 0 h 36"/>
                <a:gd name="T12" fmla="*/ 1 w 40"/>
                <a:gd name="T13" fmla="*/ 0 h 36"/>
                <a:gd name="T14" fmla="*/ 2 w 40"/>
                <a:gd name="T15" fmla="*/ 0 h 36"/>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36"/>
                <a:gd name="T26" fmla="*/ 40 w 40"/>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36">
                  <a:moveTo>
                    <a:pt x="40" y="11"/>
                  </a:moveTo>
                  <a:lnTo>
                    <a:pt x="40" y="30"/>
                  </a:lnTo>
                  <a:lnTo>
                    <a:pt x="35" y="36"/>
                  </a:lnTo>
                  <a:lnTo>
                    <a:pt x="6" y="30"/>
                  </a:lnTo>
                  <a:lnTo>
                    <a:pt x="0" y="11"/>
                  </a:lnTo>
                  <a:lnTo>
                    <a:pt x="17" y="0"/>
                  </a:lnTo>
                  <a:lnTo>
                    <a:pt x="35" y="11"/>
                  </a:lnTo>
                  <a:lnTo>
                    <a:pt x="40" y="11"/>
                  </a:lnTo>
                  <a:close/>
                </a:path>
              </a:pathLst>
            </a:custGeom>
            <a:solidFill>
              <a:srgbClr val="FFFFFF"/>
            </a:solidFill>
            <a:ln w="9525">
              <a:noFill/>
              <a:round/>
              <a:headEnd/>
              <a:tailEnd/>
            </a:ln>
          </p:spPr>
          <p:txBody>
            <a:bodyPr/>
            <a:lstStyle/>
            <a:p>
              <a:endParaRPr lang="en-US"/>
            </a:p>
          </p:txBody>
        </p:sp>
        <p:sp>
          <p:nvSpPr>
            <p:cNvPr id="253" name="Freeform 130"/>
            <p:cNvSpPr>
              <a:spLocks/>
            </p:cNvSpPr>
            <p:nvPr/>
          </p:nvSpPr>
          <p:spPr bwMode="auto">
            <a:xfrm>
              <a:off x="4743" y="2806"/>
              <a:ext cx="27" cy="27"/>
            </a:xfrm>
            <a:custGeom>
              <a:avLst/>
              <a:gdLst>
                <a:gd name="T0" fmla="*/ 3 w 82"/>
                <a:gd name="T1" fmla="*/ 1 h 82"/>
                <a:gd name="T2" fmla="*/ 1 w 82"/>
                <a:gd name="T3" fmla="*/ 3 h 82"/>
                <a:gd name="T4" fmla="*/ 0 w 82"/>
                <a:gd name="T5" fmla="*/ 3 h 82"/>
                <a:gd name="T6" fmla="*/ 0 w 82"/>
                <a:gd name="T7" fmla="*/ 3 h 82"/>
                <a:gd name="T8" fmla="*/ 0 w 82"/>
                <a:gd name="T9" fmla="*/ 1 h 82"/>
                <a:gd name="T10" fmla="*/ 2 w 82"/>
                <a:gd name="T11" fmla="*/ 0 h 82"/>
                <a:gd name="T12" fmla="*/ 3 w 82"/>
                <a:gd name="T13" fmla="*/ 0 h 82"/>
                <a:gd name="T14" fmla="*/ 3 w 82"/>
                <a:gd name="T15" fmla="*/ 1 h 82"/>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82"/>
                <a:gd name="T26" fmla="*/ 82 w 82"/>
                <a:gd name="T27" fmla="*/ 82 h 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82">
                  <a:moveTo>
                    <a:pt x="82" y="29"/>
                  </a:moveTo>
                  <a:lnTo>
                    <a:pt x="24" y="82"/>
                  </a:lnTo>
                  <a:lnTo>
                    <a:pt x="13" y="82"/>
                  </a:lnTo>
                  <a:lnTo>
                    <a:pt x="0" y="69"/>
                  </a:lnTo>
                  <a:lnTo>
                    <a:pt x="6" y="35"/>
                  </a:lnTo>
                  <a:lnTo>
                    <a:pt x="52" y="0"/>
                  </a:lnTo>
                  <a:lnTo>
                    <a:pt x="76" y="12"/>
                  </a:lnTo>
                  <a:lnTo>
                    <a:pt x="82" y="29"/>
                  </a:lnTo>
                  <a:close/>
                </a:path>
              </a:pathLst>
            </a:custGeom>
            <a:solidFill>
              <a:srgbClr val="FFFFFF"/>
            </a:solidFill>
            <a:ln w="9525">
              <a:noFill/>
              <a:round/>
              <a:headEnd/>
              <a:tailEnd/>
            </a:ln>
          </p:spPr>
          <p:txBody>
            <a:bodyPr/>
            <a:lstStyle/>
            <a:p>
              <a:endParaRPr lang="en-US"/>
            </a:p>
          </p:txBody>
        </p:sp>
        <p:sp>
          <p:nvSpPr>
            <p:cNvPr id="254" name="Freeform 131"/>
            <p:cNvSpPr>
              <a:spLocks/>
            </p:cNvSpPr>
            <p:nvPr/>
          </p:nvSpPr>
          <p:spPr bwMode="auto">
            <a:xfrm>
              <a:off x="4772" y="2829"/>
              <a:ext cx="17" cy="16"/>
            </a:xfrm>
            <a:custGeom>
              <a:avLst/>
              <a:gdLst>
                <a:gd name="T0" fmla="*/ 1 w 52"/>
                <a:gd name="T1" fmla="*/ 0 h 48"/>
                <a:gd name="T2" fmla="*/ 2 w 52"/>
                <a:gd name="T3" fmla="*/ 1 h 48"/>
                <a:gd name="T4" fmla="*/ 1 w 52"/>
                <a:gd name="T5" fmla="*/ 2 h 48"/>
                <a:gd name="T6" fmla="*/ 1 w 52"/>
                <a:gd name="T7" fmla="*/ 2 h 48"/>
                <a:gd name="T8" fmla="*/ 0 w 52"/>
                <a:gd name="T9" fmla="*/ 2 h 48"/>
                <a:gd name="T10" fmla="*/ 0 w 52"/>
                <a:gd name="T11" fmla="*/ 1 h 48"/>
                <a:gd name="T12" fmla="*/ 1 w 52"/>
                <a:gd name="T13" fmla="*/ 0 h 48"/>
                <a:gd name="T14" fmla="*/ 1 w 52"/>
                <a:gd name="T15" fmla="*/ 0 h 48"/>
                <a:gd name="T16" fmla="*/ 1 w 52"/>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48"/>
                <a:gd name="T29" fmla="*/ 52 w 52"/>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48">
                  <a:moveTo>
                    <a:pt x="41" y="7"/>
                  </a:moveTo>
                  <a:lnTo>
                    <a:pt x="52" y="18"/>
                  </a:lnTo>
                  <a:lnTo>
                    <a:pt x="41" y="41"/>
                  </a:lnTo>
                  <a:lnTo>
                    <a:pt x="18" y="48"/>
                  </a:lnTo>
                  <a:lnTo>
                    <a:pt x="11" y="48"/>
                  </a:lnTo>
                  <a:lnTo>
                    <a:pt x="0" y="29"/>
                  </a:lnTo>
                  <a:lnTo>
                    <a:pt x="24" y="0"/>
                  </a:lnTo>
                  <a:lnTo>
                    <a:pt x="41" y="0"/>
                  </a:lnTo>
                  <a:lnTo>
                    <a:pt x="41" y="7"/>
                  </a:lnTo>
                  <a:close/>
                </a:path>
              </a:pathLst>
            </a:custGeom>
            <a:solidFill>
              <a:srgbClr val="FFFFFF"/>
            </a:solidFill>
            <a:ln w="9525">
              <a:noFill/>
              <a:round/>
              <a:headEnd/>
              <a:tailEnd/>
            </a:ln>
          </p:spPr>
          <p:txBody>
            <a:bodyPr/>
            <a:lstStyle/>
            <a:p>
              <a:endParaRPr lang="en-US"/>
            </a:p>
          </p:txBody>
        </p:sp>
        <p:sp>
          <p:nvSpPr>
            <p:cNvPr id="255" name="Freeform 132"/>
            <p:cNvSpPr>
              <a:spLocks/>
            </p:cNvSpPr>
            <p:nvPr/>
          </p:nvSpPr>
          <p:spPr bwMode="auto">
            <a:xfrm>
              <a:off x="4928" y="2854"/>
              <a:ext cx="17" cy="27"/>
            </a:xfrm>
            <a:custGeom>
              <a:avLst/>
              <a:gdLst>
                <a:gd name="T0" fmla="*/ 2 w 52"/>
                <a:gd name="T1" fmla="*/ 1 h 81"/>
                <a:gd name="T2" fmla="*/ 2 w 52"/>
                <a:gd name="T3" fmla="*/ 1 h 81"/>
                <a:gd name="T4" fmla="*/ 2 w 52"/>
                <a:gd name="T5" fmla="*/ 1 h 81"/>
                <a:gd name="T6" fmla="*/ 2 w 52"/>
                <a:gd name="T7" fmla="*/ 1 h 81"/>
                <a:gd name="T8" fmla="*/ 2 w 52"/>
                <a:gd name="T9" fmla="*/ 2 h 81"/>
                <a:gd name="T10" fmla="*/ 2 w 52"/>
                <a:gd name="T11" fmla="*/ 2 h 81"/>
                <a:gd name="T12" fmla="*/ 2 w 52"/>
                <a:gd name="T13" fmla="*/ 3 h 81"/>
                <a:gd name="T14" fmla="*/ 1 w 52"/>
                <a:gd name="T15" fmla="*/ 3 h 81"/>
                <a:gd name="T16" fmla="*/ 1 w 52"/>
                <a:gd name="T17" fmla="*/ 3 h 81"/>
                <a:gd name="T18" fmla="*/ 1 w 52"/>
                <a:gd name="T19" fmla="*/ 3 h 81"/>
                <a:gd name="T20" fmla="*/ 1 w 52"/>
                <a:gd name="T21" fmla="*/ 3 h 81"/>
                <a:gd name="T22" fmla="*/ 0 w 52"/>
                <a:gd name="T23" fmla="*/ 3 h 81"/>
                <a:gd name="T24" fmla="*/ 0 w 52"/>
                <a:gd name="T25" fmla="*/ 3 h 81"/>
                <a:gd name="T26" fmla="*/ 0 w 52"/>
                <a:gd name="T27" fmla="*/ 3 h 81"/>
                <a:gd name="T28" fmla="*/ 0 w 52"/>
                <a:gd name="T29" fmla="*/ 2 h 81"/>
                <a:gd name="T30" fmla="*/ 0 w 52"/>
                <a:gd name="T31" fmla="*/ 2 h 81"/>
                <a:gd name="T32" fmla="*/ 0 w 52"/>
                <a:gd name="T33" fmla="*/ 1 h 81"/>
                <a:gd name="T34" fmla="*/ 0 w 52"/>
                <a:gd name="T35" fmla="*/ 1 h 81"/>
                <a:gd name="T36" fmla="*/ 0 w 52"/>
                <a:gd name="T37" fmla="*/ 1 h 81"/>
                <a:gd name="T38" fmla="*/ 0 w 52"/>
                <a:gd name="T39" fmla="*/ 0 h 81"/>
                <a:gd name="T40" fmla="*/ 0 w 52"/>
                <a:gd name="T41" fmla="*/ 0 h 81"/>
                <a:gd name="T42" fmla="*/ 1 w 52"/>
                <a:gd name="T43" fmla="*/ 0 h 81"/>
                <a:gd name="T44" fmla="*/ 1 w 52"/>
                <a:gd name="T45" fmla="*/ 0 h 81"/>
                <a:gd name="T46" fmla="*/ 1 w 52"/>
                <a:gd name="T47" fmla="*/ 0 h 81"/>
                <a:gd name="T48" fmla="*/ 1 w 52"/>
                <a:gd name="T49" fmla="*/ 0 h 81"/>
                <a:gd name="T50" fmla="*/ 1 w 52"/>
                <a:gd name="T51" fmla="*/ 0 h 81"/>
                <a:gd name="T52" fmla="*/ 1 w 52"/>
                <a:gd name="T53" fmla="*/ 0 h 81"/>
                <a:gd name="T54" fmla="*/ 1 w 52"/>
                <a:gd name="T55" fmla="*/ 0 h 81"/>
                <a:gd name="T56" fmla="*/ 2 w 52"/>
                <a:gd name="T57" fmla="*/ 1 h 81"/>
                <a:gd name="T58" fmla="*/ 2 w 52"/>
                <a:gd name="T59" fmla="*/ 1 h 8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2"/>
                <a:gd name="T91" fmla="*/ 0 h 81"/>
                <a:gd name="T92" fmla="*/ 52 w 52"/>
                <a:gd name="T93" fmla="*/ 81 h 8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2" h="81">
                  <a:moveTo>
                    <a:pt x="46" y="24"/>
                  </a:moveTo>
                  <a:lnTo>
                    <a:pt x="46" y="24"/>
                  </a:lnTo>
                  <a:lnTo>
                    <a:pt x="46" y="29"/>
                  </a:lnTo>
                  <a:lnTo>
                    <a:pt x="52" y="40"/>
                  </a:lnTo>
                  <a:lnTo>
                    <a:pt x="52" y="53"/>
                  </a:lnTo>
                  <a:lnTo>
                    <a:pt x="46" y="59"/>
                  </a:lnTo>
                  <a:lnTo>
                    <a:pt x="46" y="70"/>
                  </a:lnTo>
                  <a:lnTo>
                    <a:pt x="39" y="75"/>
                  </a:lnTo>
                  <a:lnTo>
                    <a:pt x="33" y="75"/>
                  </a:lnTo>
                  <a:lnTo>
                    <a:pt x="28" y="81"/>
                  </a:lnTo>
                  <a:lnTo>
                    <a:pt x="17" y="81"/>
                  </a:lnTo>
                  <a:lnTo>
                    <a:pt x="11" y="81"/>
                  </a:lnTo>
                  <a:lnTo>
                    <a:pt x="6" y="75"/>
                  </a:lnTo>
                  <a:lnTo>
                    <a:pt x="6" y="70"/>
                  </a:lnTo>
                  <a:lnTo>
                    <a:pt x="0" y="64"/>
                  </a:lnTo>
                  <a:lnTo>
                    <a:pt x="0" y="53"/>
                  </a:lnTo>
                  <a:lnTo>
                    <a:pt x="0" y="40"/>
                  </a:lnTo>
                  <a:lnTo>
                    <a:pt x="6" y="18"/>
                  </a:lnTo>
                  <a:lnTo>
                    <a:pt x="11" y="18"/>
                  </a:lnTo>
                  <a:lnTo>
                    <a:pt x="11" y="12"/>
                  </a:lnTo>
                  <a:lnTo>
                    <a:pt x="11" y="5"/>
                  </a:lnTo>
                  <a:lnTo>
                    <a:pt x="17" y="5"/>
                  </a:lnTo>
                  <a:lnTo>
                    <a:pt x="17" y="0"/>
                  </a:lnTo>
                  <a:lnTo>
                    <a:pt x="23" y="0"/>
                  </a:lnTo>
                  <a:lnTo>
                    <a:pt x="28" y="0"/>
                  </a:lnTo>
                  <a:lnTo>
                    <a:pt x="33" y="0"/>
                  </a:lnTo>
                  <a:lnTo>
                    <a:pt x="33" y="5"/>
                  </a:lnTo>
                  <a:lnTo>
                    <a:pt x="39" y="12"/>
                  </a:lnTo>
                  <a:lnTo>
                    <a:pt x="46" y="18"/>
                  </a:lnTo>
                  <a:lnTo>
                    <a:pt x="46" y="24"/>
                  </a:lnTo>
                  <a:close/>
                </a:path>
              </a:pathLst>
            </a:custGeom>
            <a:solidFill>
              <a:srgbClr val="FFFFFF"/>
            </a:solidFill>
            <a:ln w="9525">
              <a:noFill/>
              <a:round/>
              <a:headEnd/>
              <a:tailEnd/>
            </a:ln>
          </p:spPr>
          <p:txBody>
            <a:bodyPr/>
            <a:lstStyle/>
            <a:p>
              <a:endParaRPr lang="en-US"/>
            </a:p>
          </p:txBody>
        </p:sp>
        <p:sp>
          <p:nvSpPr>
            <p:cNvPr id="256" name="Freeform 133"/>
            <p:cNvSpPr>
              <a:spLocks/>
            </p:cNvSpPr>
            <p:nvPr/>
          </p:nvSpPr>
          <p:spPr bwMode="auto">
            <a:xfrm>
              <a:off x="4901" y="2862"/>
              <a:ext cx="15" cy="15"/>
            </a:xfrm>
            <a:custGeom>
              <a:avLst/>
              <a:gdLst>
                <a:gd name="T0" fmla="*/ 2 w 46"/>
                <a:gd name="T1" fmla="*/ 0 h 46"/>
                <a:gd name="T2" fmla="*/ 2 w 46"/>
                <a:gd name="T3" fmla="*/ 0 h 46"/>
                <a:gd name="T4" fmla="*/ 2 w 46"/>
                <a:gd name="T5" fmla="*/ 1 h 46"/>
                <a:gd name="T6" fmla="*/ 2 w 46"/>
                <a:gd name="T7" fmla="*/ 1 h 46"/>
                <a:gd name="T8" fmla="*/ 1 w 46"/>
                <a:gd name="T9" fmla="*/ 1 h 46"/>
                <a:gd name="T10" fmla="*/ 1 w 46"/>
                <a:gd name="T11" fmla="*/ 1 h 46"/>
                <a:gd name="T12" fmla="*/ 1 w 46"/>
                <a:gd name="T13" fmla="*/ 1 h 46"/>
                <a:gd name="T14" fmla="*/ 1 w 46"/>
                <a:gd name="T15" fmla="*/ 1 h 46"/>
                <a:gd name="T16" fmla="*/ 1 w 46"/>
                <a:gd name="T17" fmla="*/ 1 h 46"/>
                <a:gd name="T18" fmla="*/ 1 w 46"/>
                <a:gd name="T19" fmla="*/ 2 h 46"/>
                <a:gd name="T20" fmla="*/ 0 w 46"/>
                <a:gd name="T21" fmla="*/ 1 h 46"/>
                <a:gd name="T22" fmla="*/ 0 w 46"/>
                <a:gd name="T23" fmla="*/ 1 h 46"/>
                <a:gd name="T24" fmla="*/ 0 w 46"/>
                <a:gd name="T25" fmla="*/ 1 h 46"/>
                <a:gd name="T26" fmla="*/ 0 w 46"/>
                <a:gd name="T27" fmla="*/ 1 h 46"/>
                <a:gd name="T28" fmla="*/ 0 w 46"/>
                <a:gd name="T29" fmla="*/ 1 h 46"/>
                <a:gd name="T30" fmla="*/ 0 w 46"/>
                <a:gd name="T31" fmla="*/ 1 h 46"/>
                <a:gd name="T32" fmla="*/ 0 w 46"/>
                <a:gd name="T33" fmla="*/ 0 h 46"/>
                <a:gd name="T34" fmla="*/ 1 w 46"/>
                <a:gd name="T35" fmla="*/ 0 h 46"/>
                <a:gd name="T36" fmla="*/ 1 w 46"/>
                <a:gd name="T37" fmla="*/ 0 h 46"/>
                <a:gd name="T38" fmla="*/ 1 w 46"/>
                <a:gd name="T39" fmla="*/ 0 h 46"/>
                <a:gd name="T40" fmla="*/ 1 w 46"/>
                <a:gd name="T41" fmla="*/ 0 h 46"/>
                <a:gd name="T42" fmla="*/ 1 w 46"/>
                <a:gd name="T43" fmla="*/ 0 h 46"/>
                <a:gd name="T44" fmla="*/ 1 w 46"/>
                <a:gd name="T45" fmla="*/ 0 h 46"/>
                <a:gd name="T46" fmla="*/ 1 w 46"/>
                <a:gd name="T47" fmla="*/ 0 h 46"/>
                <a:gd name="T48" fmla="*/ 1 w 46"/>
                <a:gd name="T49" fmla="*/ 0 h 46"/>
                <a:gd name="T50" fmla="*/ 2 w 46"/>
                <a:gd name="T51" fmla="*/ 0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46"/>
                <a:gd name="T80" fmla="*/ 46 w 4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46">
                  <a:moveTo>
                    <a:pt x="46" y="10"/>
                  </a:moveTo>
                  <a:lnTo>
                    <a:pt x="46" y="10"/>
                  </a:lnTo>
                  <a:lnTo>
                    <a:pt x="46" y="16"/>
                  </a:lnTo>
                  <a:lnTo>
                    <a:pt x="46" y="23"/>
                  </a:lnTo>
                  <a:lnTo>
                    <a:pt x="40" y="29"/>
                  </a:lnTo>
                  <a:lnTo>
                    <a:pt x="40" y="35"/>
                  </a:lnTo>
                  <a:lnTo>
                    <a:pt x="35" y="40"/>
                  </a:lnTo>
                  <a:lnTo>
                    <a:pt x="28" y="40"/>
                  </a:lnTo>
                  <a:lnTo>
                    <a:pt x="22" y="40"/>
                  </a:lnTo>
                  <a:lnTo>
                    <a:pt x="17" y="46"/>
                  </a:lnTo>
                  <a:lnTo>
                    <a:pt x="12" y="40"/>
                  </a:lnTo>
                  <a:lnTo>
                    <a:pt x="6" y="40"/>
                  </a:lnTo>
                  <a:lnTo>
                    <a:pt x="0" y="35"/>
                  </a:lnTo>
                  <a:lnTo>
                    <a:pt x="0" y="29"/>
                  </a:lnTo>
                  <a:lnTo>
                    <a:pt x="0" y="23"/>
                  </a:lnTo>
                  <a:lnTo>
                    <a:pt x="6" y="16"/>
                  </a:lnTo>
                  <a:lnTo>
                    <a:pt x="12" y="10"/>
                  </a:lnTo>
                  <a:lnTo>
                    <a:pt x="17" y="10"/>
                  </a:lnTo>
                  <a:lnTo>
                    <a:pt x="17" y="5"/>
                  </a:lnTo>
                  <a:lnTo>
                    <a:pt x="22" y="5"/>
                  </a:lnTo>
                  <a:lnTo>
                    <a:pt x="28" y="5"/>
                  </a:lnTo>
                  <a:lnTo>
                    <a:pt x="28" y="0"/>
                  </a:lnTo>
                  <a:lnTo>
                    <a:pt x="35" y="0"/>
                  </a:lnTo>
                  <a:lnTo>
                    <a:pt x="40" y="0"/>
                  </a:lnTo>
                  <a:lnTo>
                    <a:pt x="40" y="5"/>
                  </a:lnTo>
                  <a:lnTo>
                    <a:pt x="46" y="10"/>
                  </a:lnTo>
                  <a:close/>
                </a:path>
              </a:pathLst>
            </a:custGeom>
            <a:solidFill>
              <a:srgbClr val="FFFFFF"/>
            </a:solidFill>
            <a:ln w="9525">
              <a:noFill/>
              <a:round/>
              <a:headEnd/>
              <a:tailEnd/>
            </a:ln>
          </p:spPr>
          <p:txBody>
            <a:bodyPr/>
            <a:lstStyle/>
            <a:p>
              <a:endParaRPr lang="en-US"/>
            </a:p>
          </p:txBody>
        </p:sp>
        <p:sp>
          <p:nvSpPr>
            <p:cNvPr id="257" name="Freeform 134"/>
            <p:cNvSpPr>
              <a:spLocks/>
            </p:cNvSpPr>
            <p:nvPr/>
          </p:nvSpPr>
          <p:spPr bwMode="auto">
            <a:xfrm>
              <a:off x="4968" y="2914"/>
              <a:ext cx="10" cy="19"/>
            </a:xfrm>
            <a:custGeom>
              <a:avLst/>
              <a:gdLst>
                <a:gd name="T0" fmla="*/ 0 w 30"/>
                <a:gd name="T1" fmla="*/ 2 h 58"/>
                <a:gd name="T2" fmla="*/ 0 w 30"/>
                <a:gd name="T3" fmla="*/ 2 h 58"/>
                <a:gd name="T4" fmla="*/ 0 w 30"/>
                <a:gd name="T5" fmla="*/ 2 h 58"/>
                <a:gd name="T6" fmla="*/ 0 w 30"/>
                <a:gd name="T7" fmla="*/ 2 h 58"/>
                <a:gd name="T8" fmla="*/ 0 w 30"/>
                <a:gd name="T9" fmla="*/ 1 h 58"/>
                <a:gd name="T10" fmla="*/ 0 w 30"/>
                <a:gd name="T11" fmla="*/ 1 h 58"/>
                <a:gd name="T12" fmla="*/ 0 w 30"/>
                <a:gd name="T13" fmla="*/ 1 h 58"/>
                <a:gd name="T14" fmla="*/ 0 w 30"/>
                <a:gd name="T15" fmla="*/ 1 h 58"/>
                <a:gd name="T16" fmla="*/ 0 w 30"/>
                <a:gd name="T17" fmla="*/ 0 h 58"/>
                <a:gd name="T18" fmla="*/ 0 w 30"/>
                <a:gd name="T19" fmla="*/ 0 h 58"/>
                <a:gd name="T20" fmla="*/ 0 w 30"/>
                <a:gd name="T21" fmla="*/ 0 h 58"/>
                <a:gd name="T22" fmla="*/ 1 w 30"/>
                <a:gd name="T23" fmla="*/ 0 h 58"/>
                <a:gd name="T24" fmla="*/ 1 w 30"/>
                <a:gd name="T25" fmla="*/ 0 h 58"/>
                <a:gd name="T26" fmla="*/ 1 w 30"/>
                <a:gd name="T27" fmla="*/ 0 h 58"/>
                <a:gd name="T28" fmla="*/ 1 w 30"/>
                <a:gd name="T29" fmla="*/ 1 h 58"/>
                <a:gd name="T30" fmla="*/ 1 w 30"/>
                <a:gd name="T31" fmla="*/ 1 h 58"/>
                <a:gd name="T32" fmla="*/ 1 w 30"/>
                <a:gd name="T33" fmla="*/ 1 h 58"/>
                <a:gd name="T34" fmla="*/ 1 w 30"/>
                <a:gd name="T35" fmla="*/ 2 h 58"/>
                <a:gd name="T36" fmla="*/ 1 w 30"/>
                <a:gd name="T37" fmla="*/ 2 h 58"/>
                <a:gd name="T38" fmla="*/ 1 w 30"/>
                <a:gd name="T39" fmla="*/ 2 h 58"/>
                <a:gd name="T40" fmla="*/ 1 w 30"/>
                <a:gd name="T41" fmla="*/ 2 h 58"/>
                <a:gd name="T42" fmla="*/ 1 w 30"/>
                <a:gd name="T43" fmla="*/ 2 h 58"/>
                <a:gd name="T44" fmla="*/ 0 w 30"/>
                <a:gd name="T45" fmla="*/ 2 h 58"/>
                <a:gd name="T46" fmla="*/ 0 w 30"/>
                <a:gd name="T47" fmla="*/ 2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0"/>
                <a:gd name="T73" fmla="*/ 0 h 58"/>
                <a:gd name="T74" fmla="*/ 30 w 30"/>
                <a:gd name="T75" fmla="*/ 58 h 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0" h="58">
                  <a:moveTo>
                    <a:pt x="12" y="52"/>
                  </a:moveTo>
                  <a:lnTo>
                    <a:pt x="12" y="52"/>
                  </a:lnTo>
                  <a:lnTo>
                    <a:pt x="6" y="52"/>
                  </a:lnTo>
                  <a:lnTo>
                    <a:pt x="0" y="46"/>
                  </a:lnTo>
                  <a:lnTo>
                    <a:pt x="0" y="35"/>
                  </a:lnTo>
                  <a:lnTo>
                    <a:pt x="0" y="29"/>
                  </a:lnTo>
                  <a:lnTo>
                    <a:pt x="0" y="24"/>
                  </a:lnTo>
                  <a:lnTo>
                    <a:pt x="0" y="17"/>
                  </a:lnTo>
                  <a:lnTo>
                    <a:pt x="0" y="12"/>
                  </a:lnTo>
                  <a:lnTo>
                    <a:pt x="6" y="6"/>
                  </a:lnTo>
                  <a:lnTo>
                    <a:pt x="12" y="6"/>
                  </a:lnTo>
                  <a:lnTo>
                    <a:pt x="18" y="0"/>
                  </a:lnTo>
                  <a:lnTo>
                    <a:pt x="24" y="6"/>
                  </a:lnTo>
                  <a:lnTo>
                    <a:pt x="30" y="12"/>
                  </a:lnTo>
                  <a:lnTo>
                    <a:pt x="30" y="29"/>
                  </a:lnTo>
                  <a:lnTo>
                    <a:pt x="30" y="35"/>
                  </a:lnTo>
                  <a:lnTo>
                    <a:pt x="30" y="41"/>
                  </a:lnTo>
                  <a:lnTo>
                    <a:pt x="30" y="46"/>
                  </a:lnTo>
                  <a:lnTo>
                    <a:pt x="30" y="52"/>
                  </a:lnTo>
                  <a:lnTo>
                    <a:pt x="30" y="58"/>
                  </a:lnTo>
                  <a:lnTo>
                    <a:pt x="24" y="58"/>
                  </a:lnTo>
                  <a:lnTo>
                    <a:pt x="18" y="58"/>
                  </a:lnTo>
                  <a:lnTo>
                    <a:pt x="12" y="58"/>
                  </a:lnTo>
                  <a:lnTo>
                    <a:pt x="12" y="52"/>
                  </a:lnTo>
                  <a:close/>
                </a:path>
              </a:pathLst>
            </a:custGeom>
            <a:solidFill>
              <a:srgbClr val="FFFFFF"/>
            </a:solidFill>
            <a:ln w="9525">
              <a:noFill/>
              <a:round/>
              <a:headEnd/>
              <a:tailEnd/>
            </a:ln>
          </p:spPr>
          <p:txBody>
            <a:bodyPr/>
            <a:lstStyle/>
            <a:p>
              <a:endParaRPr lang="en-US"/>
            </a:p>
          </p:txBody>
        </p:sp>
        <p:sp>
          <p:nvSpPr>
            <p:cNvPr id="258" name="Freeform 135"/>
            <p:cNvSpPr>
              <a:spLocks/>
            </p:cNvSpPr>
            <p:nvPr/>
          </p:nvSpPr>
          <p:spPr bwMode="auto">
            <a:xfrm>
              <a:off x="5029" y="2893"/>
              <a:ext cx="14" cy="21"/>
            </a:xfrm>
            <a:custGeom>
              <a:avLst/>
              <a:gdLst>
                <a:gd name="T0" fmla="*/ 0 w 41"/>
                <a:gd name="T1" fmla="*/ 0 h 64"/>
                <a:gd name="T2" fmla="*/ 0 w 41"/>
                <a:gd name="T3" fmla="*/ 0 h 64"/>
                <a:gd name="T4" fmla="*/ 0 w 41"/>
                <a:gd name="T5" fmla="*/ 0 h 64"/>
                <a:gd name="T6" fmla="*/ 1 w 41"/>
                <a:gd name="T7" fmla="*/ 0 h 64"/>
                <a:gd name="T8" fmla="*/ 1 w 41"/>
                <a:gd name="T9" fmla="*/ 0 h 64"/>
                <a:gd name="T10" fmla="*/ 1 w 41"/>
                <a:gd name="T11" fmla="*/ 0 h 64"/>
                <a:gd name="T12" fmla="*/ 1 w 41"/>
                <a:gd name="T13" fmla="*/ 0 h 64"/>
                <a:gd name="T14" fmla="*/ 1 w 41"/>
                <a:gd name="T15" fmla="*/ 0 h 64"/>
                <a:gd name="T16" fmla="*/ 1 w 41"/>
                <a:gd name="T17" fmla="*/ 1 h 64"/>
                <a:gd name="T18" fmla="*/ 2 w 41"/>
                <a:gd name="T19" fmla="*/ 1 h 64"/>
                <a:gd name="T20" fmla="*/ 2 w 41"/>
                <a:gd name="T21" fmla="*/ 1 h 64"/>
                <a:gd name="T22" fmla="*/ 2 w 41"/>
                <a:gd name="T23" fmla="*/ 2 h 64"/>
                <a:gd name="T24" fmla="*/ 2 w 41"/>
                <a:gd name="T25" fmla="*/ 2 h 64"/>
                <a:gd name="T26" fmla="*/ 2 w 41"/>
                <a:gd name="T27" fmla="*/ 2 h 64"/>
                <a:gd name="T28" fmla="*/ 1 w 41"/>
                <a:gd name="T29" fmla="*/ 2 h 64"/>
                <a:gd name="T30" fmla="*/ 1 w 41"/>
                <a:gd name="T31" fmla="*/ 2 h 64"/>
                <a:gd name="T32" fmla="*/ 1 w 41"/>
                <a:gd name="T33" fmla="*/ 2 h 64"/>
                <a:gd name="T34" fmla="*/ 1 w 41"/>
                <a:gd name="T35" fmla="*/ 2 h 64"/>
                <a:gd name="T36" fmla="*/ 1 w 41"/>
                <a:gd name="T37" fmla="*/ 2 h 64"/>
                <a:gd name="T38" fmla="*/ 0 w 41"/>
                <a:gd name="T39" fmla="*/ 2 h 64"/>
                <a:gd name="T40" fmla="*/ 0 w 41"/>
                <a:gd name="T41" fmla="*/ 1 h 64"/>
                <a:gd name="T42" fmla="*/ 0 w 41"/>
                <a:gd name="T43" fmla="*/ 1 h 64"/>
                <a:gd name="T44" fmla="*/ 0 w 41"/>
                <a:gd name="T45" fmla="*/ 1 h 64"/>
                <a:gd name="T46" fmla="*/ 0 w 41"/>
                <a:gd name="T47" fmla="*/ 1 h 64"/>
                <a:gd name="T48" fmla="*/ 0 w 41"/>
                <a:gd name="T49" fmla="*/ 0 h 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1"/>
                <a:gd name="T76" fmla="*/ 0 h 64"/>
                <a:gd name="T77" fmla="*/ 41 w 41"/>
                <a:gd name="T78" fmla="*/ 64 h 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1" h="64">
                  <a:moveTo>
                    <a:pt x="7" y="0"/>
                  </a:moveTo>
                  <a:lnTo>
                    <a:pt x="7" y="0"/>
                  </a:lnTo>
                  <a:lnTo>
                    <a:pt x="13" y="0"/>
                  </a:lnTo>
                  <a:lnTo>
                    <a:pt x="19" y="0"/>
                  </a:lnTo>
                  <a:lnTo>
                    <a:pt x="24" y="5"/>
                  </a:lnTo>
                  <a:lnTo>
                    <a:pt x="30" y="5"/>
                  </a:lnTo>
                  <a:lnTo>
                    <a:pt x="30" y="12"/>
                  </a:lnTo>
                  <a:lnTo>
                    <a:pt x="36" y="12"/>
                  </a:lnTo>
                  <a:lnTo>
                    <a:pt x="36" y="18"/>
                  </a:lnTo>
                  <a:lnTo>
                    <a:pt x="41" y="24"/>
                  </a:lnTo>
                  <a:lnTo>
                    <a:pt x="41" y="29"/>
                  </a:lnTo>
                  <a:lnTo>
                    <a:pt x="41" y="47"/>
                  </a:lnTo>
                  <a:lnTo>
                    <a:pt x="41" y="53"/>
                  </a:lnTo>
                  <a:lnTo>
                    <a:pt x="41" y="58"/>
                  </a:lnTo>
                  <a:lnTo>
                    <a:pt x="36" y="64"/>
                  </a:lnTo>
                  <a:lnTo>
                    <a:pt x="30" y="64"/>
                  </a:lnTo>
                  <a:lnTo>
                    <a:pt x="24" y="64"/>
                  </a:lnTo>
                  <a:lnTo>
                    <a:pt x="19" y="64"/>
                  </a:lnTo>
                  <a:lnTo>
                    <a:pt x="19" y="58"/>
                  </a:lnTo>
                  <a:lnTo>
                    <a:pt x="13" y="53"/>
                  </a:lnTo>
                  <a:lnTo>
                    <a:pt x="7" y="41"/>
                  </a:lnTo>
                  <a:lnTo>
                    <a:pt x="7" y="35"/>
                  </a:lnTo>
                  <a:lnTo>
                    <a:pt x="7" y="24"/>
                  </a:lnTo>
                  <a:lnTo>
                    <a:pt x="0" y="18"/>
                  </a:lnTo>
                  <a:lnTo>
                    <a:pt x="7" y="0"/>
                  </a:lnTo>
                  <a:close/>
                </a:path>
              </a:pathLst>
            </a:custGeom>
            <a:solidFill>
              <a:srgbClr val="FFFFFF"/>
            </a:solidFill>
            <a:ln w="9525">
              <a:noFill/>
              <a:round/>
              <a:headEnd/>
              <a:tailEnd/>
            </a:ln>
          </p:spPr>
          <p:txBody>
            <a:bodyPr/>
            <a:lstStyle/>
            <a:p>
              <a:endParaRPr lang="en-US"/>
            </a:p>
          </p:txBody>
        </p:sp>
        <p:sp>
          <p:nvSpPr>
            <p:cNvPr id="259" name="Freeform 136"/>
            <p:cNvSpPr>
              <a:spLocks/>
            </p:cNvSpPr>
            <p:nvPr/>
          </p:nvSpPr>
          <p:spPr bwMode="auto">
            <a:xfrm>
              <a:off x="4881" y="2881"/>
              <a:ext cx="14" cy="25"/>
            </a:xfrm>
            <a:custGeom>
              <a:avLst/>
              <a:gdLst>
                <a:gd name="T0" fmla="*/ 2 w 40"/>
                <a:gd name="T1" fmla="*/ 1 h 76"/>
                <a:gd name="T2" fmla="*/ 2 w 40"/>
                <a:gd name="T3" fmla="*/ 1 h 76"/>
                <a:gd name="T4" fmla="*/ 2 w 40"/>
                <a:gd name="T5" fmla="*/ 1 h 76"/>
                <a:gd name="T6" fmla="*/ 1 w 40"/>
                <a:gd name="T7" fmla="*/ 2 h 76"/>
                <a:gd name="T8" fmla="*/ 1 w 40"/>
                <a:gd name="T9" fmla="*/ 2 h 76"/>
                <a:gd name="T10" fmla="*/ 1 w 40"/>
                <a:gd name="T11" fmla="*/ 3 h 76"/>
                <a:gd name="T12" fmla="*/ 1 w 40"/>
                <a:gd name="T13" fmla="*/ 3 h 76"/>
                <a:gd name="T14" fmla="*/ 1 w 40"/>
                <a:gd name="T15" fmla="*/ 3 h 76"/>
                <a:gd name="T16" fmla="*/ 0 w 40"/>
                <a:gd name="T17" fmla="*/ 3 h 76"/>
                <a:gd name="T18" fmla="*/ 0 w 40"/>
                <a:gd name="T19" fmla="*/ 3 h 76"/>
                <a:gd name="T20" fmla="*/ 0 w 40"/>
                <a:gd name="T21" fmla="*/ 3 h 76"/>
                <a:gd name="T22" fmla="*/ 0 w 40"/>
                <a:gd name="T23" fmla="*/ 2 h 76"/>
                <a:gd name="T24" fmla="*/ 0 w 40"/>
                <a:gd name="T25" fmla="*/ 2 h 76"/>
                <a:gd name="T26" fmla="*/ 0 w 40"/>
                <a:gd name="T27" fmla="*/ 2 h 76"/>
                <a:gd name="T28" fmla="*/ 0 w 40"/>
                <a:gd name="T29" fmla="*/ 1 h 76"/>
                <a:gd name="T30" fmla="*/ 0 w 40"/>
                <a:gd name="T31" fmla="*/ 1 h 76"/>
                <a:gd name="T32" fmla="*/ 0 w 40"/>
                <a:gd name="T33" fmla="*/ 0 h 76"/>
                <a:gd name="T34" fmla="*/ 1 w 40"/>
                <a:gd name="T35" fmla="*/ 0 h 76"/>
                <a:gd name="T36" fmla="*/ 1 w 40"/>
                <a:gd name="T37" fmla="*/ 0 h 76"/>
                <a:gd name="T38" fmla="*/ 1 w 40"/>
                <a:gd name="T39" fmla="*/ 0 h 76"/>
                <a:gd name="T40" fmla="*/ 1 w 40"/>
                <a:gd name="T41" fmla="*/ 0 h 76"/>
                <a:gd name="T42" fmla="*/ 1 w 40"/>
                <a:gd name="T43" fmla="*/ 0 h 76"/>
                <a:gd name="T44" fmla="*/ 1 w 40"/>
                <a:gd name="T45" fmla="*/ 0 h 76"/>
                <a:gd name="T46" fmla="*/ 2 w 40"/>
                <a:gd name="T47" fmla="*/ 0 h 76"/>
                <a:gd name="T48" fmla="*/ 2 w 40"/>
                <a:gd name="T49" fmla="*/ 0 h 76"/>
                <a:gd name="T50" fmla="*/ 2 w 40"/>
                <a:gd name="T51" fmla="*/ 1 h 76"/>
                <a:gd name="T52" fmla="*/ 2 w 40"/>
                <a:gd name="T53" fmla="*/ 1 h 76"/>
                <a:gd name="T54" fmla="*/ 2 w 40"/>
                <a:gd name="T55" fmla="*/ 1 h 76"/>
                <a:gd name="T56" fmla="*/ 2 w 40"/>
                <a:gd name="T57" fmla="*/ 1 h 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0"/>
                <a:gd name="T88" fmla="*/ 0 h 76"/>
                <a:gd name="T89" fmla="*/ 40 w 40"/>
                <a:gd name="T90" fmla="*/ 76 h 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0" h="76">
                  <a:moveTo>
                    <a:pt x="40" y="35"/>
                  </a:moveTo>
                  <a:lnTo>
                    <a:pt x="40" y="35"/>
                  </a:lnTo>
                  <a:lnTo>
                    <a:pt x="40" y="40"/>
                  </a:lnTo>
                  <a:lnTo>
                    <a:pt x="34" y="53"/>
                  </a:lnTo>
                  <a:lnTo>
                    <a:pt x="34" y="59"/>
                  </a:lnTo>
                  <a:lnTo>
                    <a:pt x="29" y="70"/>
                  </a:lnTo>
                  <a:lnTo>
                    <a:pt x="24" y="70"/>
                  </a:lnTo>
                  <a:lnTo>
                    <a:pt x="18" y="76"/>
                  </a:lnTo>
                  <a:lnTo>
                    <a:pt x="12" y="76"/>
                  </a:lnTo>
                  <a:lnTo>
                    <a:pt x="6" y="70"/>
                  </a:lnTo>
                  <a:lnTo>
                    <a:pt x="0" y="70"/>
                  </a:lnTo>
                  <a:lnTo>
                    <a:pt x="0" y="64"/>
                  </a:lnTo>
                  <a:lnTo>
                    <a:pt x="0" y="59"/>
                  </a:lnTo>
                  <a:lnTo>
                    <a:pt x="0" y="53"/>
                  </a:lnTo>
                  <a:lnTo>
                    <a:pt x="0" y="40"/>
                  </a:lnTo>
                  <a:lnTo>
                    <a:pt x="6" y="30"/>
                  </a:lnTo>
                  <a:lnTo>
                    <a:pt x="12" y="12"/>
                  </a:lnTo>
                  <a:lnTo>
                    <a:pt x="18" y="7"/>
                  </a:lnTo>
                  <a:lnTo>
                    <a:pt x="24" y="7"/>
                  </a:lnTo>
                  <a:lnTo>
                    <a:pt x="24" y="0"/>
                  </a:lnTo>
                  <a:lnTo>
                    <a:pt x="29" y="0"/>
                  </a:lnTo>
                  <a:lnTo>
                    <a:pt x="34" y="0"/>
                  </a:lnTo>
                  <a:lnTo>
                    <a:pt x="34" y="7"/>
                  </a:lnTo>
                  <a:lnTo>
                    <a:pt x="40" y="7"/>
                  </a:lnTo>
                  <a:lnTo>
                    <a:pt x="40" y="12"/>
                  </a:lnTo>
                  <a:lnTo>
                    <a:pt x="40" y="18"/>
                  </a:lnTo>
                  <a:lnTo>
                    <a:pt x="40" y="24"/>
                  </a:lnTo>
                  <a:lnTo>
                    <a:pt x="40" y="30"/>
                  </a:lnTo>
                  <a:lnTo>
                    <a:pt x="40" y="35"/>
                  </a:lnTo>
                  <a:close/>
                </a:path>
              </a:pathLst>
            </a:custGeom>
            <a:solidFill>
              <a:srgbClr val="FFFFFF"/>
            </a:solidFill>
            <a:ln w="9525">
              <a:noFill/>
              <a:round/>
              <a:headEnd/>
              <a:tailEnd/>
            </a:ln>
          </p:spPr>
          <p:txBody>
            <a:bodyPr/>
            <a:lstStyle/>
            <a:p>
              <a:endParaRPr lang="en-US"/>
            </a:p>
          </p:txBody>
        </p:sp>
        <p:sp>
          <p:nvSpPr>
            <p:cNvPr id="260" name="Freeform 137"/>
            <p:cNvSpPr>
              <a:spLocks/>
            </p:cNvSpPr>
            <p:nvPr/>
          </p:nvSpPr>
          <p:spPr bwMode="auto">
            <a:xfrm>
              <a:off x="4747" y="2939"/>
              <a:ext cx="50" cy="24"/>
            </a:xfrm>
            <a:custGeom>
              <a:avLst/>
              <a:gdLst>
                <a:gd name="T0" fmla="*/ 6 w 150"/>
                <a:gd name="T1" fmla="*/ 1 h 71"/>
                <a:gd name="T2" fmla="*/ 6 w 150"/>
                <a:gd name="T3" fmla="*/ 1 h 71"/>
                <a:gd name="T4" fmla="*/ 6 w 150"/>
                <a:gd name="T5" fmla="*/ 1 h 71"/>
                <a:gd name="T6" fmla="*/ 6 w 150"/>
                <a:gd name="T7" fmla="*/ 1 h 71"/>
                <a:gd name="T8" fmla="*/ 6 w 150"/>
                <a:gd name="T9" fmla="*/ 2 h 71"/>
                <a:gd name="T10" fmla="*/ 5 w 150"/>
                <a:gd name="T11" fmla="*/ 2 h 71"/>
                <a:gd name="T12" fmla="*/ 5 w 150"/>
                <a:gd name="T13" fmla="*/ 2 h 71"/>
                <a:gd name="T14" fmla="*/ 5 w 150"/>
                <a:gd name="T15" fmla="*/ 2 h 71"/>
                <a:gd name="T16" fmla="*/ 4 w 150"/>
                <a:gd name="T17" fmla="*/ 2 h 71"/>
                <a:gd name="T18" fmla="*/ 4 w 150"/>
                <a:gd name="T19" fmla="*/ 2 h 71"/>
                <a:gd name="T20" fmla="*/ 4 w 150"/>
                <a:gd name="T21" fmla="*/ 3 h 71"/>
                <a:gd name="T22" fmla="*/ 3 w 150"/>
                <a:gd name="T23" fmla="*/ 3 h 71"/>
                <a:gd name="T24" fmla="*/ 3 w 150"/>
                <a:gd name="T25" fmla="*/ 2 h 71"/>
                <a:gd name="T26" fmla="*/ 2 w 150"/>
                <a:gd name="T27" fmla="*/ 2 h 71"/>
                <a:gd name="T28" fmla="*/ 2 w 150"/>
                <a:gd name="T29" fmla="*/ 2 h 71"/>
                <a:gd name="T30" fmla="*/ 1 w 150"/>
                <a:gd name="T31" fmla="*/ 2 h 71"/>
                <a:gd name="T32" fmla="*/ 1 w 150"/>
                <a:gd name="T33" fmla="*/ 2 h 71"/>
                <a:gd name="T34" fmla="*/ 0 w 150"/>
                <a:gd name="T35" fmla="*/ 2 h 71"/>
                <a:gd name="T36" fmla="*/ 0 w 150"/>
                <a:gd name="T37" fmla="*/ 2 h 71"/>
                <a:gd name="T38" fmla="*/ 1 w 150"/>
                <a:gd name="T39" fmla="*/ 2 h 71"/>
                <a:gd name="T40" fmla="*/ 1 w 150"/>
                <a:gd name="T41" fmla="*/ 2 h 71"/>
                <a:gd name="T42" fmla="*/ 1 w 150"/>
                <a:gd name="T43" fmla="*/ 1 h 71"/>
                <a:gd name="T44" fmla="*/ 2 w 150"/>
                <a:gd name="T45" fmla="*/ 1 h 71"/>
                <a:gd name="T46" fmla="*/ 2 w 150"/>
                <a:gd name="T47" fmla="*/ 1 h 71"/>
                <a:gd name="T48" fmla="*/ 3 w 150"/>
                <a:gd name="T49" fmla="*/ 1 h 71"/>
                <a:gd name="T50" fmla="*/ 3 w 150"/>
                <a:gd name="T51" fmla="*/ 1 h 71"/>
                <a:gd name="T52" fmla="*/ 3 w 150"/>
                <a:gd name="T53" fmla="*/ 0 h 71"/>
                <a:gd name="T54" fmla="*/ 4 w 150"/>
                <a:gd name="T55" fmla="*/ 0 h 71"/>
                <a:gd name="T56" fmla="*/ 4 w 150"/>
                <a:gd name="T57" fmla="*/ 0 h 71"/>
                <a:gd name="T58" fmla="*/ 4 w 150"/>
                <a:gd name="T59" fmla="*/ 0 h 71"/>
                <a:gd name="T60" fmla="*/ 5 w 150"/>
                <a:gd name="T61" fmla="*/ 0 h 71"/>
                <a:gd name="T62" fmla="*/ 5 w 150"/>
                <a:gd name="T63" fmla="*/ 0 h 71"/>
                <a:gd name="T64" fmla="*/ 5 w 150"/>
                <a:gd name="T65" fmla="*/ 0 h 71"/>
                <a:gd name="T66" fmla="*/ 5 w 150"/>
                <a:gd name="T67" fmla="*/ 0 h 71"/>
                <a:gd name="T68" fmla="*/ 6 w 150"/>
                <a:gd name="T69" fmla="*/ 1 h 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71"/>
                <a:gd name="T107" fmla="*/ 150 w 150"/>
                <a:gd name="T108" fmla="*/ 71 h 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71">
                  <a:moveTo>
                    <a:pt x="150" y="24"/>
                  </a:moveTo>
                  <a:lnTo>
                    <a:pt x="150" y="24"/>
                  </a:lnTo>
                  <a:lnTo>
                    <a:pt x="150" y="30"/>
                  </a:lnTo>
                  <a:lnTo>
                    <a:pt x="150" y="36"/>
                  </a:lnTo>
                  <a:lnTo>
                    <a:pt x="150" y="47"/>
                  </a:lnTo>
                  <a:lnTo>
                    <a:pt x="144" y="52"/>
                  </a:lnTo>
                  <a:lnTo>
                    <a:pt x="138" y="58"/>
                  </a:lnTo>
                  <a:lnTo>
                    <a:pt x="132" y="58"/>
                  </a:lnTo>
                  <a:lnTo>
                    <a:pt x="120" y="65"/>
                  </a:lnTo>
                  <a:lnTo>
                    <a:pt x="109" y="65"/>
                  </a:lnTo>
                  <a:lnTo>
                    <a:pt x="104" y="71"/>
                  </a:lnTo>
                  <a:lnTo>
                    <a:pt x="92" y="71"/>
                  </a:lnTo>
                  <a:lnTo>
                    <a:pt x="74" y="65"/>
                  </a:lnTo>
                  <a:lnTo>
                    <a:pt x="63" y="65"/>
                  </a:lnTo>
                  <a:lnTo>
                    <a:pt x="52" y="65"/>
                  </a:lnTo>
                  <a:lnTo>
                    <a:pt x="34" y="58"/>
                  </a:lnTo>
                  <a:lnTo>
                    <a:pt x="23" y="52"/>
                  </a:lnTo>
                  <a:lnTo>
                    <a:pt x="0" y="47"/>
                  </a:lnTo>
                  <a:lnTo>
                    <a:pt x="6" y="47"/>
                  </a:lnTo>
                  <a:lnTo>
                    <a:pt x="17" y="41"/>
                  </a:lnTo>
                  <a:lnTo>
                    <a:pt x="28" y="41"/>
                  </a:lnTo>
                  <a:lnTo>
                    <a:pt x="39" y="36"/>
                  </a:lnTo>
                  <a:lnTo>
                    <a:pt x="58" y="30"/>
                  </a:lnTo>
                  <a:lnTo>
                    <a:pt x="63" y="30"/>
                  </a:lnTo>
                  <a:lnTo>
                    <a:pt x="74" y="24"/>
                  </a:lnTo>
                  <a:lnTo>
                    <a:pt x="85" y="18"/>
                  </a:lnTo>
                  <a:lnTo>
                    <a:pt x="92" y="12"/>
                  </a:lnTo>
                  <a:lnTo>
                    <a:pt x="104" y="12"/>
                  </a:lnTo>
                  <a:lnTo>
                    <a:pt x="109" y="6"/>
                  </a:lnTo>
                  <a:lnTo>
                    <a:pt x="120" y="6"/>
                  </a:lnTo>
                  <a:lnTo>
                    <a:pt x="126" y="0"/>
                  </a:lnTo>
                  <a:lnTo>
                    <a:pt x="132" y="0"/>
                  </a:lnTo>
                  <a:lnTo>
                    <a:pt x="138" y="6"/>
                  </a:lnTo>
                  <a:lnTo>
                    <a:pt x="144" y="12"/>
                  </a:lnTo>
                  <a:lnTo>
                    <a:pt x="150" y="24"/>
                  </a:lnTo>
                  <a:close/>
                </a:path>
              </a:pathLst>
            </a:custGeom>
            <a:solidFill>
              <a:srgbClr val="FFFFFF"/>
            </a:solidFill>
            <a:ln w="9525">
              <a:noFill/>
              <a:round/>
              <a:headEnd/>
              <a:tailEnd/>
            </a:ln>
          </p:spPr>
          <p:txBody>
            <a:bodyPr/>
            <a:lstStyle/>
            <a:p>
              <a:endParaRPr lang="en-US"/>
            </a:p>
          </p:txBody>
        </p:sp>
        <p:sp>
          <p:nvSpPr>
            <p:cNvPr id="261" name="Freeform 138"/>
            <p:cNvSpPr>
              <a:spLocks/>
            </p:cNvSpPr>
            <p:nvPr/>
          </p:nvSpPr>
          <p:spPr bwMode="auto">
            <a:xfrm>
              <a:off x="5052" y="3038"/>
              <a:ext cx="12" cy="11"/>
            </a:xfrm>
            <a:custGeom>
              <a:avLst/>
              <a:gdLst>
                <a:gd name="T0" fmla="*/ 0 w 35"/>
                <a:gd name="T1" fmla="*/ 0 h 34"/>
                <a:gd name="T2" fmla="*/ 0 w 35"/>
                <a:gd name="T3" fmla="*/ 0 h 34"/>
                <a:gd name="T4" fmla="*/ 0 w 35"/>
                <a:gd name="T5" fmla="*/ 0 h 34"/>
                <a:gd name="T6" fmla="*/ 0 w 35"/>
                <a:gd name="T7" fmla="*/ 0 h 34"/>
                <a:gd name="T8" fmla="*/ 0 w 35"/>
                <a:gd name="T9" fmla="*/ 1 h 34"/>
                <a:gd name="T10" fmla="*/ 0 w 35"/>
                <a:gd name="T11" fmla="*/ 1 h 34"/>
                <a:gd name="T12" fmla="*/ 0 w 35"/>
                <a:gd name="T13" fmla="*/ 1 h 34"/>
                <a:gd name="T14" fmla="*/ 1 w 35"/>
                <a:gd name="T15" fmla="*/ 1 h 34"/>
                <a:gd name="T16" fmla="*/ 1 w 35"/>
                <a:gd name="T17" fmla="*/ 1 h 34"/>
                <a:gd name="T18" fmla="*/ 1 w 35"/>
                <a:gd name="T19" fmla="*/ 1 h 34"/>
                <a:gd name="T20" fmla="*/ 1 w 35"/>
                <a:gd name="T21" fmla="*/ 1 h 34"/>
                <a:gd name="T22" fmla="*/ 1 w 35"/>
                <a:gd name="T23" fmla="*/ 1 h 34"/>
                <a:gd name="T24" fmla="*/ 1 w 35"/>
                <a:gd name="T25" fmla="*/ 1 h 34"/>
                <a:gd name="T26" fmla="*/ 1 w 35"/>
                <a:gd name="T27" fmla="*/ 1 h 34"/>
                <a:gd name="T28" fmla="*/ 1 w 35"/>
                <a:gd name="T29" fmla="*/ 1 h 34"/>
                <a:gd name="T30" fmla="*/ 1 w 35"/>
                <a:gd name="T31" fmla="*/ 0 h 34"/>
                <a:gd name="T32" fmla="*/ 0 w 35"/>
                <a:gd name="T33" fmla="*/ 0 h 34"/>
                <a:gd name="T34" fmla="*/ 0 w 35"/>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34"/>
                <a:gd name="T56" fmla="*/ 35 w 35"/>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34">
                  <a:moveTo>
                    <a:pt x="0" y="0"/>
                  </a:moveTo>
                  <a:lnTo>
                    <a:pt x="0" y="0"/>
                  </a:lnTo>
                  <a:lnTo>
                    <a:pt x="6" y="6"/>
                  </a:lnTo>
                  <a:lnTo>
                    <a:pt x="6" y="11"/>
                  </a:lnTo>
                  <a:lnTo>
                    <a:pt x="6" y="17"/>
                  </a:lnTo>
                  <a:lnTo>
                    <a:pt x="6" y="23"/>
                  </a:lnTo>
                  <a:lnTo>
                    <a:pt x="12" y="28"/>
                  </a:lnTo>
                  <a:lnTo>
                    <a:pt x="17" y="34"/>
                  </a:lnTo>
                  <a:lnTo>
                    <a:pt x="23" y="34"/>
                  </a:lnTo>
                  <a:lnTo>
                    <a:pt x="29" y="34"/>
                  </a:lnTo>
                  <a:lnTo>
                    <a:pt x="35" y="34"/>
                  </a:lnTo>
                  <a:lnTo>
                    <a:pt x="35" y="28"/>
                  </a:lnTo>
                  <a:lnTo>
                    <a:pt x="35" y="23"/>
                  </a:lnTo>
                  <a:lnTo>
                    <a:pt x="29" y="17"/>
                  </a:lnTo>
                  <a:lnTo>
                    <a:pt x="23" y="17"/>
                  </a:lnTo>
                  <a:lnTo>
                    <a:pt x="17" y="11"/>
                  </a:lnTo>
                  <a:lnTo>
                    <a:pt x="12" y="6"/>
                  </a:lnTo>
                  <a:lnTo>
                    <a:pt x="0" y="0"/>
                  </a:lnTo>
                  <a:close/>
                </a:path>
              </a:pathLst>
            </a:custGeom>
            <a:solidFill>
              <a:srgbClr val="FFFFFF"/>
            </a:solidFill>
            <a:ln w="9525">
              <a:noFill/>
              <a:round/>
              <a:headEnd/>
              <a:tailEnd/>
            </a:ln>
          </p:spPr>
          <p:txBody>
            <a:bodyPr/>
            <a:lstStyle/>
            <a:p>
              <a:endParaRPr lang="en-US"/>
            </a:p>
          </p:txBody>
        </p:sp>
        <p:sp>
          <p:nvSpPr>
            <p:cNvPr id="262" name="Freeform 139"/>
            <p:cNvSpPr>
              <a:spLocks/>
            </p:cNvSpPr>
            <p:nvPr/>
          </p:nvSpPr>
          <p:spPr bwMode="auto">
            <a:xfrm>
              <a:off x="4729" y="3071"/>
              <a:ext cx="29" cy="23"/>
            </a:xfrm>
            <a:custGeom>
              <a:avLst/>
              <a:gdLst>
                <a:gd name="T0" fmla="*/ 3 w 87"/>
                <a:gd name="T1" fmla="*/ 0 h 70"/>
                <a:gd name="T2" fmla="*/ 3 w 87"/>
                <a:gd name="T3" fmla="*/ 0 h 70"/>
                <a:gd name="T4" fmla="*/ 3 w 87"/>
                <a:gd name="T5" fmla="*/ 1 h 70"/>
                <a:gd name="T6" fmla="*/ 3 w 87"/>
                <a:gd name="T7" fmla="*/ 1 h 70"/>
                <a:gd name="T8" fmla="*/ 3 w 87"/>
                <a:gd name="T9" fmla="*/ 1 h 70"/>
                <a:gd name="T10" fmla="*/ 3 w 87"/>
                <a:gd name="T11" fmla="*/ 1 h 70"/>
                <a:gd name="T12" fmla="*/ 3 w 87"/>
                <a:gd name="T13" fmla="*/ 1 h 70"/>
                <a:gd name="T14" fmla="*/ 2 w 87"/>
                <a:gd name="T15" fmla="*/ 1 h 70"/>
                <a:gd name="T16" fmla="*/ 2 w 87"/>
                <a:gd name="T17" fmla="*/ 1 h 70"/>
                <a:gd name="T18" fmla="*/ 2 w 87"/>
                <a:gd name="T19" fmla="*/ 1 h 70"/>
                <a:gd name="T20" fmla="*/ 2 w 87"/>
                <a:gd name="T21" fmla="*/ 1 h 70"/>
                <a:gd name="T22" fmla="*/ 1 w 87"/>
                <a:gd name="T23" fmla="*/ 1 h 70"/>
                <a:gd name="T24" fmla="*/ 1 w 87"/>
                <a:gd name="T25" fmla="*/ 1 h 70"/>
                <a:gd name="T26" fmla="*/ 1 w 87"/>
                <a:gd name="T27" fmla="*/ 1 h 70"/>
                <a:gd name="T28" fmla="*/ 1 w 87"/>
                <a:gd name="T29" fmla="*/ 1 h 70"/>
                <a:gd name="T30" fmla="*/ 1 w 87"/>
                <a:gd name="T31" fmla="*/ 2 h 70"/>
                <a:gd name="T32" fmla="*/ 1 w 87"/>
                <a:gd name="T33" fmla="*/ 2 h 70"/>
                <a:gd name="T34" fmla="*/ 1 w 87"/>
                <a:gd name="T35" fmla="*/ 2 h 70"/>
                <a:gd name="T36" fmla="*/ 1 w 87"/>
                <a:gd name="T37" fmla="*/ 2 h 70"/>
                <a:gd name="T38" fmla="*/ 1 w 87"/>
                <a:gd name="T39" fmla="*/ 2 h 70"/>
                <a:gd name="T40" fmla="*/ 1 w 87"/>
                <a:gd name="T41" fmla="*/ 3 h 70"/>
                <a:gd name="T42" fmla="*/ 1 w 87"/>
                <a:gd name="T43" fmla="*/ 2 h 70"/>
                <a:gd name="T44" fmla="*/ 0 w 87"/>
                <a:gd name="T45" fmla="*/ 2 h 70"/>
                <a:gd name="T46" fmla="*/ 0 w 87"/>
                <a:gd name="T47" fmla="*/ 2 h 70"/>
                <a:gd name="T48" fmla="*/ 0 w 87"/>
                <a:gd name="T49" fmla="*/ 1 h 70"/>
                <a:gd name="T50" fmla="*/ 0 w 87"/>
                <a:gd name="T51" fmla="*/ 1 h 70"/>
                <a:gd name="T52" fmla="*/ 0 w 87"/>
                <a:gd name="T53" fmla="*/ 1 h 70"/>
                <a:gd name="T54" fmla="*/ 0 w 87"/>
                <a:gd name="T55" fmla="*/ 1 h 70"/>
                <a:gd name="T56" fmla="*/ 0 w 87"/>
                <a:gd name="T57" fmla="*/ 0 h 70"/>
                <a:gd name="T58" fmla="*/ 1 w 87"/>
                <a:gd name="T59" fmla="*/ 0 h 70"/>
                <a:gd name="T60" fmla="*/ 1 w 87"/>
                <a:gd name="T61" fmla="*/ 0 h 70"/>
                <a:gd name="T62" fmla="*/ 1 w 87"/>
                <a:gd name="T63" fmla="*/ 0 h 70"/>
                <a:gd name="T64" fmla="*/ 2 w 87"/>
                <a:gd name="T65" fmla="*/ 0 h 70"/>
                <a:gd name="T66" fmla="*/ 2 w 87"/>
                <a:gd name="T67" fmla="*/ 0 h 70"/>
                <a:gd name="T68" fmla="*/ 2 w 87"/>
                <a:gd name="T69" fmla="*/ 0 h 70"/>
                <a:gd name="T70" fmla="*/ 3 w 87"/>
                <a:gd name="T71" fmla="*/ 0 h 70"/>
                <a:gd name="T72" fmla="*/ 3 w 87"/>
                <a:gd name="T73" fmla="*/ 0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7"/>
                <a:gd name="T112" fmla="*/ 0 h 70"/>
                <a:gd name="T113" fmla="*/ 87 w 87"/>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7" h="70">
                  <a:moveTo>
                    <a:pt x="87" y="11"/>
                  </a:moveTo>
                  <a:lnTo>
                    <a:pt x="87" y="11"/>
                  </a:lnTo>
                  <a:lnTo>
                    <a:pt x="87" y="18"/>
                  </a:lnTo>
                  <a:lnTo>
                    <a:pt x="81" y="18"/>
                  </a:lnTo>
                  <a:lnTo>
                    <a:pt x="81" y="24"/>
                  </a:lnTo>
                  <a:lnTo>
                    <a:pt x="76" y="24"/>
                  </a:lnTo>
                  <a:lnTo>
                    <a:pt x="70" y="24"/>
                  </a:lnTo>
                  <a:lnTo>
                    <a:pt x="64" y="30"/>
                  </a:lnTo>
                  <a:lnTo>
                    <a:pt x="59" y="30"/>
                  </a:lnTo>
                  <a:lnTo>
                    <a:pt x="53" y="30"/>
                  </a:lnTo>
                  <a:lnTo>
                    <a:pt x="46" y="36"/>
                  </a:lnTo>
                  <a:lnTo>
                    <a:pt x="40" y="36"/>
                  </a:lnTo>
                  <a:lnTo>
                    <a:pt x="35" y="36"/>
                  </a:lnTo>
                  <a:lnTo>
                    <a:pt x="35" y="41"/>
                  </a:lnTo>
                  <a:lnTo>
                    <a:pt x="30" y="41"/>
                  </a:lnTo>
                  <a:lnTo>
                    <a:pt x="30" y="46"/>
                  </a:lnTo>
                  <a:lnTo>
                    <a:pt x="24" y="46"/>
                  </a:lnTo>
                  <a:lnTo>
                    <a:pt x="24" y="52"/>
                  </a:lnTo>
                  <a:lnTo>
                    <a:pt x="24" y="59"/>
                  </a:lnTo>
                  <a:lnTo>
                    <a:pt x="24" y="65"/>
                  </a:lnTo>
                  <a:lnTo>
                    <a:pt x="24" y="70"/>
                  </a:lnTo>
                  <a:lnTo>
                    <a:pt x="18" y="65"/>
                  </a:lnTo>
                  <a:lnTo>
                    <a:pt x="7" y="59"/>
                  </a:lnTo>
                  <a:lnTo>
                    <a:pt x="7" y="46"/>
                  </a:lnTo>
                  <a:lnTo>
                    <a:pt x="0" y="41"/>
                  </a:lnTo>
                  <a:lnTo>
                    <a:pt x="0" y="36"/>
                  </a:lnTo>
                  <a:lnTo>
                    <a:pt x="7" y="24"/>
                  </a:lnTo>
                  <a:lnTo>
                    <a:pt x="7" y="18"/>
                  </a:lnTo>
                  <a:lnTo>
                    <a:pt x="13" y="11"/>
                  </a:lnTo>
                  <a:lnTo>
                    <a:pt x="18" y="6"/>
                  </a:lnTo>
                  <a:lnTo>
                    <a:pt x="30" y="6"/>
                  </a:lnTo>
                  <a:lnTo>
                    <a:pt x="35" y="6"/>
                  </a:lnTo>
                  <a:lnTo>
                    <a:pt x="46" y="0"/>
                  </a:lnTo>
                  <a:lnTo>
                    <a:pt x="59" y="0"/>
                  </a:lnTo>
                  <a:lnTo>
                    <a:pt x="64" y="6"/>
                  </a:lnTo>
                  <a:lnTo>
                    <a:pt x="76" y="6"/>
                  </a:lnTo>
                  <a:lnTo>
                    <a:pt x="87" y="11"/>
                  </a:lnTo>
                  <a:close/>
                </a:path>
              </a:pathLst>
            </a:custGeom>
            <a:solidFill>
              <a:srgbClr val="FFFFFF"/>
            </a:solidFill>
            <a:ln w="9525">
              <a:noFill/>
              <a:round/>
              <a:headEnd/>
              <a:tailEnd/>
            </a:ln>
          </p:spPr>
          <p:txBody>
            <a:bodyPr/>
            <a:lstStyle/>
            <a:p>
              <a:endParaRPr lang="en-US"/>
            </a:p>
          </p:txBody>
        </p:sp>
        <p:sp>
          <p:nvSpPr>
            <p:cNvPr id="263" name="Freeform 140"/>
            <p:cNvSpPr>
              <a:spLocks/>
            </p:cNvSpPr>
            <p:nvPr/>
          </p:nvSpPr>
          <p:spPr bwMode="auto">
            <a:xfrm>
              <a:off x="5051" y="3115"/>
              <a:ext cx="28" cy="23"/>
            </a:xfrm>
            <a:custGeom>
              <a:avLst/>
              <a:gdLst>
                <a:gd name="T0" fmla="*/ 3 w 86"/>
                <a:gd name="T1" fmla="*/ 3 h 69"/>
                <a:gd name="T2" fmla="*/ 3 w 86"/>
                <a:gd name="T3" fmla="*/ 3 h 69"/>
                <a:gd name="T4" fmla="*/ 3 w 86"/>
                <a:gd name="T5" fmla="*/ 3 h 69"/>
                <a:gd name="T6" fmla="*/ 3 w 86"/>
                <a:gd name="T7" fmla="*/ 3 h 69"/>
                <a:gd name="T8" fmla="*/ 2 w 86"/>
                <a:gd name="T9" fmla="*/ 2 h 69"/>
                <a:gd name="T10" fmla="*/ 2 w 86"/>
                <a:gd name="T11" fmla="*/ 2 h 69"/>
                <a:gd name="T12" fmla="*/ 2 w 86"/>
                <a:gd name="T13" fmla="*/ 2 h 69"/>
                <a:gd name="T14" fmla="*/ 2 w 86"/>
                <a:gd name="T15" fmla="*/ 2 h 69"/>
                <a:gd name="T16" fmla="*/ 1 w 86"/>
                <a:gd name="T17" fmla="*/ 2 h 69"/>
                <a:gd name="T18" fmla="*/ 1 w 86"/>
                <a:gd name="T19" fmla="*/ 2 h 69"/>
                <a:gd name="T20" fmla="*/ 1 w 86"/>
                <a:gd name="T21" fmla="*/ 1 h 69"/>
                <a:gd name="T22" fmla="*/ 1 w 86"/>
                <a:gd name="T23" fmla="*/ 1 h 69"/>
                <a:gd name="T24" fmla="*/ 1 w 86"/>
                <a:gd name="T25" fmla="*/ 1 h 69"/>
                <a:gd name="T26" fmla="*/ 0 w 86"/>
                <a:gd name="T27" fmla="*/ 1 h 69"/>
                <a:gd name="T28" fmla="*/ 0 w 86"/>
                <a:gd name="T29" fmla="*/ 0 h 69"/>
                <a:gd name="T30" fmla="*/ 0 w 86"/>
                <a:gd name="T31" fmla="*/ 0 h 69"/>
                <a:gd name="T32" fmla="*/ 0 w 86"/>
                <a:gd name="T33" fmla="*/ 0 h 69"/>
                <a:gd name="T34" fmla="*/ 0 w 86"/>
                <a:gd name="T35" fmla="*/ 0 h 69"/>
                <a:gd name="T36" fmla="*/ 0 w 86"/>
                <a:gd name="T37" fmla="*/ 0 h 69"/>
                <a:gd name="T38" fmla="*/ 1 w 86"/>
                <a:gd name="T39" fmla="*/ 0 h 69"/>
                <a:gd name="T40" fmla="*/ 1 w 86"/>
                <a:gd name="T41" fmla="*/ 0 h 69"/>
                <a:gd name="T42" fmla="*/ 1 w 86"/>
                <a:gd name="T43" fmla="*/ 0 h 69"/>
                <a:gd name="T44" fmla="*/ 2 w 86"/>
                <a:gd name="T45" fmla="*/ 0 h 69"/>
                <a:gd name="T46" fmla="*/ 2 w 86"/>
                <a:gd name="T47" fmla="*/ 0 h 69"/>
                <a:gd name="T48" fmla="*/ 2 w 86"/>
                <a:gd name="T49" fmla="*/ 0 h 69"/>
                <a:gd name="T50" fmla="*/ 2 w 86"/>
                <a:gd name="T51" fmla="*/ 0 h 69"/>
                <a:gd name="T52" fmla="*/ 3 w 86"/>
                <a:gd name="T53" fmla="*/ 1 h 69"/>
                <a:gd name="T54" fmla="*/ 3 w 86"/>
                <a:gd name="T55" fmla="*/ 1 h 69"/>
                <a:gd name="T56" fmla="*/ 3 w 86"/>
                <a:gd name="T57" fmla="*/ 1 h 69"/>
                <a:gd name="T58" fmla="*/ 3 w 86"/>
                <a:gd name="T59" fmla="*/ 2 h 69"/>
                <a:gd name="T60" fmla="*/ 3 w 86"/>
                <a:gd name="T61" fmla="*/ 2 h 69"/>
                <a:gd name="T62" fmla="*/ 3 w 86"/>
                <a:gd name="T63" fmla="*/ 2 h 69"/>
                <a:gd name="T64" fmla="*/ 3 w 86"/>
                <a:gd name="T65" fmla="*/ 3 h 6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6"/>
                <a:gd name="T100" fmla="*/ 0 h 69"/>
                <a:gd name="T101" fmla="*/ 86 w 86"/>
                <a:gd name="T102" fmla="*/ 69 h 6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6" h="69">
                  <a:moveTo>
                    <a:pt x="86" y="69"/>
                  </a:moveTo>
                  <a:lnTo>
                    <a:pt x="86" y="69"/>
                  </a:lnTo>
                  <a:lnTo>
                    <a:pt x="80" y="69"/>
                  </a:lnTo>
                  <a:lnTo>
                    <a:pt x="74" y="69"/>
                  </a:lnTo>
                  <a:lnTo>
                    <a:pt x="68" y="64"/>
                  </a:lnTo>
                  <a:lnTo>
                    <a:pt x="63" y="58"/>
                  </a:lnTo>
                  <a:lnTo>
                    <a:pt x="57" y="52"/>
                  </a:lnTo>
                  <a:lnTo>
                    <a:pt x="52" y="52"/>
                  </a:lnTo>
                  <a:lnTo>
                    <a:pt x="40" y="46"/>
                  </a:lnTo>
                  <a:lnTo>
                    <a:pt x="34" y="41"/>
                  </a:lnTo>
                  <a:lnTo>
                    <a:pt x="28" y="35"/>
                  </a:lnTo>
                  <a:lnTo>
                    <a:pt x="22" y="23"/>
                  </a:lnTo>
                  <a:lnTo>
                    <a:pt x="17" y="23"/>
                  </a:lnTo>
                  <a:lnTo>
                    <a:pt x="11" y="17"/>
                  </a:lnTo>
                  <a:lnTo>
                    <a:pt x="5" y="12"/>
                  </a:lnTo>
                  <a:lnTo>
                    <a:pt x="5" y="6"/>
                  </a:lnTo>
                  <a:lnTo>
                    <a:pt x="0" y="0"/>
                  </a:lnTo>
                  <a:lnTo>
                    <a:pt x="5" y="0"/>
                  </a:lnTo>
                  <a:lnTo>
                    <a:pt x="11" y="0"/>
                  </a:lnTo>
                  <a:lnTo>
                    <a:pt x="22" y="0"/>
                  </a:lnTo>
                  <a:lnTo>
                    <a:pt x="28" y="0"/>
                  </a:lnTo>
                  <a:lnTo>
                    <a:pt x="40" y="0"/>
                  </a:lnTo>
                  <a:lnTo>
                    <a:pt x="46" y="6"/>
                  </a:lnTo>
                  <a:lnTo>
                    <a:pt x="52" y="6"/>
                  </a:lnTo>
                  <a:lnTo>
                    <a:pt x="63" y="12"/>
                  </a:lnTo>
                  <a:lnTo>
                    <a:pt x="68" y="12"/>
                  </a:lnTo>
                  <a:lnTo>
                    <a:pt x="74" y="17"/>
                  </a:lnTo>
                  <a:lnTo>
                    <a:pt x="80" y="23"/>
                  </a:lnTo>
                  <a:lnTo>
                    <a:pt x="86" y="29"/>
                  </a:lnTo>
                  <a:lnTo>
                    <a:pt x="86" y="41"/>
                  </a:lnTo>
                  <a:lnTo>
                    <a:pt x="86" y="46"/>
                  </a:lnTo>
                  <a:lnTo>
                    <a:pt x="86" y="58"/>
                  </a:lnTo>
                  <a:lnTo>
                    <a:pt x="86" y="69"/>
                  </a:lnTo>
                  <a:close/>
                </a:path>
              </a:pathLst>
            </a:custGeom>
            <a:solidFill>
              <a:srgbClr val="FFFFFF"/>
            </a:solidFill>
            <a:ln w="9525">
              <a:noFill/>
              <a:round/>
              <a:headEnd/>
              <a:tailEnd/>
            </a:ln>
          </p:spPr>
          <p:txBody>
            <a:bodyPr/>
            <a:lstStyle/>
            <a:p>
              <a:endParaRPr lang="en-US"/>
            </a:p>
          </p:txBody>
        </p:sp>
        <p:sp>
          <p:nvSpPr>
            <p:cNvPr id="264" name="Freeform 141"/>
            <p:cNvSpPr>
              <a:spLocks/>
            </p:cNvSpPr>
            <p:nvPr/>
          </p:nvSpPr>
          <p:spPr bwMode="auto">
            <a:xfrm>
              <a:off x="4895" y="3104"/>
              <a:ext cx="8" cy="13"/>
            </a:xfrm>
            <a:custGeom>
              <a:avLst/>
              <a:gdLst>
                <a:gd name="T0" fmla="*/ 0 w 24"/>
                <a:gd name="T1" fmla="*/ 0 h 41"/>
                <a:gd name="T2" fmla="*/ 0 w 24"/>
                <a:gd name="T3" fmla="*/ 0 h 41"/>
                <a:gd name="T4" fmla="*/ 0 w 24"/>
                <a:gd name="T5" fmla="*/ 0 h 41"/>
                <a:gd name="T6" fmla="*/ 0 w 24"/>
                <a:gd name="T7" fmla="*/ 0 h 41"/>
                <a:gd name="T8" fmla="*/ 0 w 24"/>
                <a:gd name="T9" fmla="*/ 0 h 41"/>
                <a:gd name="T10" fmla="*/ 0 w 24"/>
                <a:gd name="T11" fmla="*/ 1 h 41"/>
                <a:gd name="T12" fmla="*/ 1 w 24"/>
                <a:gd name="T13" fmla="*/ 1 h 41"/>
                <a:gd name="T14" fmla="*/ 1 w 24"/>
                <a:gd name="T15" fmla="*/ 1 h 41"/>
                <a:gd name="T16" fmla="*/ 1 w 24"/>
                <a:gd name="T17" fmla="*/ 1 h 41"/>
                <a:gd name="T18" fmla="*/ 1 w 24"/>
                <a:gd name="T19" fmla="*/ 1 h 41"/>
                <a:gd name="T20" fmla="*/ 1 w 24"/>
                <a:gd name="T21" fmla="*/ 1 h 41"/>
                <a:gd name="T22" fmla="*/ 1 w 24"/>
                <a:gd name="T23" fmla="*/ 1 h 41"/>
                <a:gd name="T24" fmla="*/ 1 w 24"/>
                <a:gd name="T25" fmla="*/ 1 h 41"/>
                <a:gd name="T26" fmla="*/ 0 w 24"/>
                <a:gd name="T27" fmla="*/ 1 h 41"/>
                <a:gd name="T28" fmla="*/ 0 w 24"/>
                <a:gd name="T29" fmla="*/ 1 h 41"/>
                <a:gd name="T30" fmla="*/ 0 w 24"/>
                <a:gd name="T31" fmla="*/ 1 h 41"/>
                <a:gd name="T32" fmla="*/ 0 w 24"/>
                <a:gd name="T33" fmla="*/ 1 h 41"/>
                <a:gd name="T34" fmla="*/ 0 w 24"/>
                <a:gd name="T35" fmla="*/ 1 h 41"/>
                <a:gd name="T36" fmla="*/ 0 w 24"/>
                <a:gd name="T37" fmla="*/ 0 h 41"/>
                <a:gd name="T38" fmla="*/ 0 w 24"/>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4"/>
                <a:gd name="T61" fmla="*/ 0 h 41"/>
                <a:gd name="T62" fmla="*/ 24 w 24"/>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4" h="41">
                  <a:moveTo>
                    <a:pt x="0" y="0"/>
                  </a:moveTo>
                  <a:lnTo>
                    <a:pt x="0" y="0"/>
                  </a:lnTo>
                  <a:lnTo>
                    <a:pt x="0" y="6"/>
                  </a:lnTo>
                  <a:lnTo>
                    <a:pt x="7" y="12"/>
                  </a:lnTo>
                  <a:lnTo>
                    <a:pt x="12" y="12"/>
                  </a:lnTo>
                  <a:lnTo>
                    <a:pt x="12" y="18"/>
                  </a:lnTo>
                  <a:lnTo>
                    <a:pt x="18" y="18"/>
                  </a:lnTo>
                  <a:lnTo>
                    <a:pt x="18" y="23"/>
                  </a:lnTo>
                  <a:lnTo>
                    <a:pt x="24" y="29"/>
                  </a:lnTo>
                  <a:lnTo>
                    <a:pt x="24" y="35"/>
                  </a:lnTo>
                  <a:lnTo>
                    <a:pt x="18" y="35"/>
                  </a:lnTo>
                  <a:lnTo>
                    <a:pt x="18" y="41"/>
                  </a:lnTo>
                  <a:lnTo>
                    <a:pt x="18" y="35"/>
                  </a:lnTo>
                  <a:lnTo>
                    <a:pt x="12" y="35"/>
                  </a:lnTo>
                  <a:lnTo>
                    <a:pt x="7" y="29"/>
                  </a:lnTo>
                  <a:lnTo>
                    <a:pt x="7" y="23"/>
                  </a:lnTo>
                  <a:lnTo>
                    <a:pt x="0" y="23"/>
                  </a:lnTo>
                  <a:lnTo>
                    <a:pt x="0" y="18"/>
                  </a:lnTo>
                  <a:lnTo>
                    <a:pt x="0" y="12"/>
                  </a:lnTo>
                  <a:lnTo>
                    <a:pt x="0" y="0"/>
                  </a:lnTo>
                  <a:close/>
                </a:path>
              </a:pathLst>
            </a:custGeom>
            <a:solidFill>
              <a:srgbClr val="FFFFFF"/>
            </a:solidFill>
            <a:ln w="9525">
              <a:noFill/>
              <a:round/>
              <a:headEnd/>
              <a:tailEnd/>
            </a:ln>
          </p:spPr>
          <p:txBody>
            <a:bodyPr/>
            <a:lstStyle/>
            <a:p>
              <a:endParaRPr lang="en-US"/>
            </a:p>
          </p:txBody>
        </p:sp>
        <p:sp>
          <p:nvSpPr>
            <p:cNvPr id="265" name="Freeform 142"/>
            <p:cNvSpPr>
              <a:spLocks/>
            </p:cNvSpPr>
            <p:nvPr/>
          </p:nvSpPr>
          <p:spPr bwMode="auto">
            <a:xfrm>
              <a:off x="5056" y="3135"/>
              <a:ext cx="14" cy="13"/>
            </a:xfrm>
            <a:custGeom>
              <a:avLst/>
              <a:gdLst>
                <a:gd name="T0" fmla="*/ 0 w 40"/>
                <a:gd name="T1" fmla="*/ 1 h 40"/>
                <a:gd name="T2" fmla="*/ 0 w 40"/>
                <a:gd name="T3" fmla="*/ 1 h 40"/>
                <a:gd name="T4" fmla="*/ 0 w 40"/>
                <a:gd name="T5" fmla="*/ 1 h 40"/>
                <a:gd name="T6" fmla="*/ 0 w 40"/>
                <a:gd name="T7" fmla="*/ 1 h 40"/>
                <a:gd name="T8" fmla="*/ 0 w 40"/>
                <a:gd name="T9" fmla="*/ 0 h 40"/>
                <a:gd name="T10" fmla="*/ 0 w 40"/>
                <a:gd name="T11" fmla="*/ 0 h 40"/>
                <a:gd name="T12" fmla="*/ 0 w 40"/>
                <a:gd name="T13" fmla="*/ 0 h 40"/>
                <a:gd name="T14" fmla="*/ 0 w 40"/>
                <a:gd name="T15" fmla="*/ 0 h 40"/>
                <a:gd name="T16" fmla="*/ 0 w 40"/>
                <a:gd name="T17" fmla="*/ 0 h 40"/>
                <a:gd name="T18" fmla="*/ 0 w 40"/>
                <a:gd name="T19" fmla="*/ 0 h 40"/>
                <a:gd name="T20" fmla="*/ 1 w 40"/>
                <a:gd name="T21" fmla="*/ 1 h 40"/>
                <a:gd name="T22" fmla="*/ 1 w 40"/>
                <a:gd name="T23" fmla="*/ 1 h 40"/>
                <a:gd name="T24" fmla="*/ 1 w 40"/>
                <a:gd name="T25" fmla="*/ 1 h 40"/>
                <a:gd name="T26" fmla="*/ 1 w 40"/>
                <a:gd name="T27" fmla="*/ 1 h 40"/>
                <a:gd name="T28" fmla="*/ 2 w 40"/>
                <a:gd name="T29" fmla="*/ 1 h 40"/>
                <a:gd name="T30" fmla="*/ 2 w 40"/>
                <a:gd name="T31" fmla="*/ 1 h 40"/>
                <a:gd name="T32" fmla="*/ 1 w 40"/>
                <a:gd name="T33" fmla="*/ 1 h 40"/>
                <a:gd name="T34" fmla="*/ 1 w 40"/>
                <a:gd name="T35" fmla="*/ 1 h 40"/>
                <a:gd name="T36" fmla="*/ 1 w 40"/>
                <a:gd name="T37" fmla="*/ 1 h 40"/>
                <a:gd name="T38" fmla="*/ 1 w 40"/>
                <a:gd name="T39" fmla="*/ 1 h 40"/>
                <a:gd name="T40" fmla="*/ 0 w 40"/>
                <a:gd name="T41" fmla="*/ 1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40"/>
                <a:gd name="T65" fmla="*/ 40 w 40"/>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40">
                  <a:moveTo>
                    <a:pt x="11" y="40"/>
                  </a:moveTo>
                  <a:lnTo>
                    <a:pt x="11" y="40"/>
                  </a:lnTo>
                  <a:lnTo>
                    <a:pt x="5" y="29"/>
                  </a:lnTo>
                  <a:lnTo>
                    <a:pt x="0" y="18"/>
                  </a:lnTo>
                  <a:lnTo>
                    <a:pt x="0" y="11"/>
                  </a:lnTo>
                  <a:lnTo>
                    <a:pt x="0" y="6"/>
                  </a:lnTo>
                  <a:lnTo>
                    <a:pt x="0" y="0"/>
                  </a:lnTo>
                  <a:lnTo>
                    <a:pt x="5" y="0"/>
                  </a:lnTo>
                  <a:lnTo>
                    <a:pt x="11" y="6"/>
                  </a:lnTo>
                  <a:lnTo>
                    <a:pt x="11" y="11"/>
                  </a:lnTo>
                  <a:lnTo>
                    <a:pt x="17" y="18"/>
                  </a:lnTo>
                  <a:lnTo>
                    <a:pt x="29" y="24"/>
                  </a:lnTo>
                  <a:lnTo>
                    <a:pt x="29" y="29"/>
                  </a:lnTo>
                  <a:lnTo>
                    <a:pt x="35" y="29"/>
                  </a:lnTo>
                  <a:lnTo>
                    <a:pt x="40" y="35"/>
                  </a:lnTo>
                  <a:lnTo>
                    <a:pt x="40" y="40"/>
                  </a:lnTo>
                  <a:lnTo>
                    <a:pt x="35" y="40"/>
                  </a:lnTo>
                  <a:lnTo>
                    <a:pt x="29" y="40"/>
                  </a:lnTo>
                  <a:lnTo>
                    <a:pt x="23" y="40"/>
                  </a:lnTo>
                  <a:lnTo>
                    <a:pt x="17" y="40"/>
                  </a:lnTo>
                  <a:lnTo>
                    <a:pt x="11" y="40"/>
                  </a:lnTo>
                  <a:close/>
                </a:path>
              </a:pathLst>
            </a:custGeom>
            <a:solidFill>
              <a:srgbClr val="FFFFFF"/>
            </a:solidFill>
            <a:ln w="9525">
              <a:noFill/>
              <a:round/>
              <a:headEnd/>
              <a:tailEnd/>
            </a:ln>
          </p:spPr>
          <p:txBody>
            <a:bodyPr/>
            <a:lstStyle/>
            <a:p>
              <a:endParaRPr lang="en-US"/>
            </a:p>
          </p:txBody>
        </p:sp>
        <p:sp>
          <p:nvSpPr>
            <p:cNvPr id="266" name="Freeform 143"/>
            <p:cNvSpPr>
              <a:spLocks/>
            </p:cNvSpPr>
            <p:nvPr/>
          </p:nvSpPr>
          <p:spPr bwMode="auto">
            <a:xfrm>
              <a:off x="4726" y="2719"/>
              <a:ext cx="19" cy="19"/>
            </a:xfrm>
            <a:custGeom>
              <a:avLst/>
              <a:gdLst>
                <a:gd name="T0" fmla="*/ 0 w 57"/>
                <a:gd name="T1" fmla="*/ 2 h 57"/>
                <a:gd name="T2" fmla="*/ 0 w 57"/>
                <a:gd name="T3" fmla="*/ 2 h 57"/>
                <a:gd name="T4" fmla="*/ 0 w 57"/>
                <a:gd name="T5" fmla="*/ 2 h 57"/>
                <a:gd name="T6" fmla="*/ 1 w 57"/>
                <a:gd name="T7" fmla="*/ 2 h 57"/>
                <a:gd name="T8" fmla="*/ 1 w 57"/>
                <a:gd name="T9" fmla="*/ 2 h 57"/>
                <a:gd name="T10" fmla="*/ 1 w 57"/>
                <a:gd name="T11" fmla="*/ 2 h 57"/>
                <a:gd name="T12" fmla="*/ 2 w 57"/>
                <a:gd name="T13" fmla="*/ 2 h 57"/>
                <a:gd name="T14" fmla="*/ 2 w 57"/>
                <a:gd name="T15" fmla="*/ 2 h 57"/>
                <a:gd name="T16" fmla="*/ 2 w 57"/>
                <a:gd name="T17" fmla="*/ 1 h 57"/>
                <a:gd name="T18" fmla="*/ 2 w 57"/>
                <a:gd name="T19" fmla="*/ 1 h 57"/>
                <a:gd name="T20" fmla="*/ 2 w 57"/>
                <a:gd name="T21" fmla="*/ 1 h 57"/>
                <a:gd name="T22" fmla="*/ 2 w 57"/>
                <a:gd name="T23" fmla="*/ 0 h 57"/>
                <a:gd name="T24" fmla="*/ 2 w 57"/>
                <a:gd name="T25" fmla="*/ 0 h 57"/>
                <a:gd name="T26" fmla="*/ 2 w 57"/>
                <a:gd name="T27" fmla="*/ 0 h 57"/>
                <a:gd name="T28" fmla="*/ 1 w 57"/>
                <a:gd name="T29" fmla="*/ 0 h 57"/>
                <a:gd name="T30" fmla="*/ 1 w 57"/>
                <a:gd name="T31" fmla="*/ 0 h 57"/>
                <a:gd name="T32" fmla="*/ 1 w 57"/>
                <a:gd name="T33" fmla="*/ 0 h 57"/>
                <a:gd name="T34" fmla="*/ 0 w 57"/>
                <a:gd name="T35" fmla="*/ 1 h 57"/>
                <a:gd name="T36" fmla="*/ 0 w 57"/>
                <a:gd name="T37" fmla="*/ 2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57"/>
                <a:gd name="T59" fmla="*/ 57 w 57"/>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57">
                  <a:moveTo>
                    <a:pt x="5" y="46"/>
                  </a:moveTo>
                  <a:lnTo>
                    <a:pt x="0" y="52"/>
                  </a:lnTo>
                  <a:lnTo>
                    <a:pt x="5" y="52"/>
                  </a:lnTo>
                  <a:lnTo>
                    <a:pt x="18" y="57"/>
                  </a:lnTo>
                  <a:lnTo>
                    <a:pt x="29" y="57"/>
                  </a:lnTo>
                  <a:lnTo>
                    <a:pt x="35" y="57"/>
                  </a:lnTo>
                  <a:lnTo>
                    <a:pt x="41" y="52"/>
                  </a:lnTo>
                  <a:lnTo>
                    <a:pt x="46" y="46"/>
                  </a:lnTo>
                  <a:lnTo>
                    <a:pt x="57" y="35"/>
                  </a:lnTo>
                  <a:lnTo>
                    <a:pt x="57" y="30"/>
                  </a:lnTo>
                  <a:lnTo>
                    <a:pt x="57" y="17"/>
                  </a:lnTo>
                  <a:lnTo>
                    <a:pt x="51" y="11"/>
                  </a:lnTo>
                  <a:lnTo>
                    <a:pt x="51" y="5"/>
                  </a:lnTo>
                  <a:lnTo>
                    <a:pt x="41" y="0"/>
                  </a:lnTo>
                  <a:lnTo>
                    <a:pt x="35" y="5"/>
                  </a:lnTo>
                  <a:lnTo>
                    <a:pt x="29" y="5"/>
                  </a:lnTo>
                  <a:lnTo>
                    <a:pt x="18" y="11"/>
                  </a:lnTo>
                  <a:lnTo>
                    <a:pt x="11" y="17"/>
                  </a:lnTo>
                  <a:lnTo>
                    <a:pt x="5" y="46"/>
                  </a:lnTo>
                  <a:close/>
                </a:path>
              </a:pathLst>
            </a:custGeom>
            <a:solidFill>
              <a:srgbClr val="FFFFFF"/>
            </a:solidFill>
            <a:ln w="9525">
              <a:noFill/>
              <a:round/>
              <a:headEnd/>
              <a:tailEnd/>
            </a:ln>
          </p:spPr>
          <p:txBody>
            <a:bodyPr/>
            <a:lstStyle/>
            <a:p>
              <a:endParaRPr lang="en-US"/>
            </a:p>
          </p:txBody>
        </p:sp>
        <p:sp>
          <p:nvSpPr>
            <p:cNvPr id="267" name="Freeform 144"/>
            <p:cNvSpPr>
              <a:spLocks/>
            </p:cNvSpPr>
            <p:nvPr/>
          </p:nvSpPr>
          <p:spPr bwMode="auto">
            <a:xfrm>
              <a:off x="4972" y="3011"/>
              <a:ext cx="21" cy="17"/>
            </a:xfrm>
            <a:custGeom>
              <a:avLst/>
              <a:gdLst>
                <a:gd name="T0" fmla="*/ 1 w 64"/>
                <a:gd name="T1" fmla="*/ 0 h 53"/>
                <a:gd name="T2" fmla="*/ 1 w 64"/>
                <a:gd name="T3" fmla="*/ 0 h 53"/>
                <a:gd name="T4" fmla="*/ 0 w 64"/>
                <a:gd name="T5" fmla="*/ 0 h 53"/>
                <a:gd name="T6" fmla="*/ 0 w 64"/>
                <a:gd name="T7" fmla="*/ 0 h 53"/>
                <a:gd name="T8" fmla="*/ 0 w 64"/>
                <a:gd name="T9" fmla="*/ 1 h 53"/>
                <a:gd name="T10" fmla="*/ 0 w 64"/>
                <a:gd name="T11" fmla="*/ 1 h 53"/>
                <a:gd name="T12" fmla="*/ 0 w 64"/>
                <a:gd name="T13" fmla="*/ 1 h 53"/>
                <a:gd name="T14" fmla="*/ 0 w 64"/>
                <a:gd name="T15" fmla="*/ 1 h 53"/>
                <a:gd name="T16" fmla="*/ 1 w 64"/>
                <a:gd name="T17" fmla="*/ 2 h 53"/>
                <a:gd name="T18" fmla="*/ 1 w 64"/>
                <a:gd name="T19" fmla="*/ 2 h 53"/>
                <a:gd name="T20" fmla="*/ 1 w 64"/>
                <a:gd name="T21" fmla="*/ 2 h 53"/>
                <a:gd name="T22" fmla="*/ 2 w 64"/>
                <a:gd name="T23" fmla="*/ 2 h 53"/>
                <a:gd name="T24" fmla="*/ 2 w 64"/>
                <a:gd name="T25" fmla="*/ 2 h 53"/>
                <a:gd name="T26" fmla="*/ 2 w 64"/>
                <a:gd name="T27" fmla="*/ 1 h 53"/>
                <a:gd name="T28" fmla="*/ 2 w 64"/>
                <a:gd name="T29" fmla="*/ 1 h 53"/>
                <a:gd name="T30" fmla="*/ 2 w 64"/>
                <a:gd name="T31" fmla="*/ 1 h 53"/>
                <a:gd name="T32" fmla="*/ 2 w 64"/>
                <a:gd name="T33" fmla="*/ 1 h 53"/>
                <a:gd name="T34" fmla="*/ 2 w 64"/>
                <a:gd name="T35" fmla="*/ 0 h 53"/>
                <a:gd name="T36" fmla="*/ 2 w 64"/>
                <a:gd name="T37" fmla="*/ 0 h 53"/>
                <a:gd name="T38" fmla="*/ 1 w 64"/>
                <a:gd name="T39" fmla="*/ 0 h 53"/>
                <a:gd name="T40" fmla="*/ 1 w 64"/>
                <a:gd name="T41" fmla="*/ 0 h 53"/>
                <a:gd name="T42" fmla="*/ 1 w 64"/>
                <a:gd name="T43" fmla="*/ 0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53"/>
                <a:gd name="T68" fmla="*/ 64 w 64"/>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53">
                  <a:moveTo>
                    <a:pt x="23" y="0"/>
                  </a:moveTo>
                  <a:lnTo>
                    <a:pt x="18" y="0"/>
                  </a:lnTo>
                  <a:lnTo>
                    <a:pt x="6" y="6"/>
                  </a:lnTo>
                  <a:lnTo>
                    <a:pt x="0" y="12"/>
                  </a:lnTo>
                  <a:lnTo>
                    <a:pt x="0" y="18"/>
                  </a:lnTo>
                  <a:lnTo>
                    <a:pt x="0" y="24"/>
                  </a:lnTo>
                  <a:lnTo>
                    <a:pt x="0" y="29"/>
                  </a:lnTo>
                  <a:lnTo>
                    <a:pt x="12" y="42"/>
                  </a:lnTo>
                  <a:lnTo>
                    <a:pt x="18" y="47"/>
                  </a:lnTo>
                  <a:lnTo>
                    <a:pt x="23" y="53"/>
                  </a:lnTo>
                  <a:lnTo>
                    <a:pt x="40" y="53"/>
                  </a:lnTo>
                  <a:lnTo>
                    <a:pt x="46" y="53"/>
                  </a:lnTo>
                  <a:lnTo>
                    <a:pt x="58" y="47"/>
                  </a:lnTo>
                  <a:lnTo>
                    <a:pt x="64" y="42"/>
                  </a:lnTo>
                  <a:lnTo>
                    <a:pt x="64" y="35"/>
                  </a:lnTo>
                  <a:lnTo>
                    <a:pt x="64" y="29"/>
                  </a:lnTo>
                  <a:lnTo>
                    <a:pt x="58" y="18"/>
                  </a:lnTo>
                  <a:lnTo>
                    <a:pt x="52" y="12"/>
                  </a:lnTo>
                  <a:lnTo>
                    <a:pt x="46" y="6"/>
                  </a:lnTo>
                  <a:lnTo>
                    <a:pt x="34" y="6"/>
                  </a:lnTo>
                  <a:lnTo>
                    <a:pt x="29" y="0"/>
                  </a:lnTo>
                  <a:lnTo>
                    <a:pt x="23" y="0"/>
                  </a:lnTo>
                  <a:close/>
                </a:path>
              </a:pathLst>
            </a:custGeom>
            <a:solidFill>
              <a:srgbClr val="FFFFFF"/>
            </a:solidFill>
            <a:ln w="9525">
              <a:noFill/>
              <a:round/>
              <a:headEnd/>
              <a:tailEnd/>
            </a:ln>
          </p:spPr>
          <p:txBody>
            <a:bodyPr/>
            <a:lstStyle/>
            <a:p>
              <a:endParaRPr lang="en-US"/>
            </a:p>
          </p:txBody>
        </p:sp>
        <p:sp>
          <p:nvSpPr>
            <p:cNvPr id="268" name="Freeform 145"/>
            <p:cNvSpPr>
              <a:spLocks/>
            </p:cNvSpPr>
            <p:nvPr/>
          </p:nvSpPr>
          <p:spPr bwMode="auto">
            <a:xfrm>
              <a:off x="4755" y="2693"/>
              <a:ext cx="28" cy="18"/>
            </a:xfrm>
            <a:custGeom>
              <a:avLst/>
              <a:gdLst>
                <a:gd name="T0" fmla="*/ 2 w 86"/>
                <a:gd name="T1" fmla="*/ 0 h 52"/>
                <a:gd name="T2" fmla="*/ 2 w 86"/>
                <a:gd name="T3" fmla="*/ 0 h 52"/>
                <a:gd name="T4" fmla="*/ 2 w 86"/>
                <a:gd name="T5" fmla="*/ 0 h 52"/>
                <a:gd name="T6" fmla="*/ 1 w 86"/>
                <a:gd name="T7" fmla="*/ 0 h 52"/>
                <a:gd name="T8" fmla="*/ 0 w 86"/>
                <a:gd name="T9" fmla="*/ 0 h 52"/>
                <a:gd name="T10" fmla="*/ 0 w 86"/>
                <a:gd name="T11" fmla="*/ 0 h 52"/>
                <a:gd name="T12" fmla="*/ 0 w 86"/>
                <a:gd name="T13" fmla="*/ 0 h 52"/>
                <a:gd name="T14" fmla="*/ 0 w 86"/>
                <a:gd name="T15" fmla="*/ 1 h 52"/>
                <a:gd name="T16" fmla="*/ 0 w 86"/>
                <a:gd name="T17" fmla="*/ 1 h 52"/>
                <a:gd name="T18" fmla="*/ 0 w 86"/>
                <a:gd name="T19" fmla="*/ 2 h 52"/>
                <a:gd name="T20" fmla="*/ 0 w 86"/>
                <a:gd name="T21" fmla="*/ 2 h 52"/>
                <a:gd name="T22" fmla="*/ 1 w 86"/>
                <a:gd name="T23" fmla="*/ 2 h 52"/>
                <a:gd name="T24" fmla="*/ 1 w 86"/>
                <a:gd name="T25" fmla="*/ 2 h 52"/>
                <a:gd name="T26" fmla="*/ 2 w 86"/>
                <a:gd name="T27" fmla="*/ 2 h 52"/>
                <a:gd name="T28" fmla="*/ 2 w 86"/>
                <a:gd name="T29" fmla="*/ 2 h 52"/>
                <a:gd name="T30" fmla="*/ 3 w 86"/>
                <a:gd name="T31" fmla="*/ 1 h 52"/>
                <a:gd name="T32" fmla="*/ 3 w 86"/>
                <a:gd name="T33" fmla="*/ 1 h 52"/>
                <a:gd name="T34" fmla="*/ 3 w 86"/>
                <a:gd name="T35" fmla="*/ 1 h 52"/>
                <a:gd name="T36" fmla="*/ 3 w 86"/>
                <a:gd name="T37" fmla="*/ 0 h 52"/>
                <a:gd name="T38" fmla="*/ 3 w 86"/>
                <a:gd name="T39" fmla="*/ 0 h 52"/>
                <a:gd name="T40" fmla="*/ 3 w 86"/>
                <a:gd name="T41" fmla="*/ 0 h 52"/>
                <a:gd name="T42" fmla="*/ 2 w 86"/>
                <a:gd name="T43" fmla="*/ 0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2"/>
                <a:gd name="T68" fmla="*/ 86 w 86"/>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2">
                  <a:moveTo>
                    <a:pt x="69" y="6"/>
                  </a:moveTo>
                  <a:lnTo>
                    <a:pt x="57" y="0"/>
                  </a:lnTo>
                  <a:lnTo>
                    <a:pt x="46" y="0"/>
                  </a:lnTo>
                  <a:lnTo>
                    <a:pt x="29" y="0"/>
                  </a:lnTo>
                  <a:lnTo>
                    <a:pt x="11" y="0"/>
                  </a:lnTo>
                  <a:lnTo>
                    <a:pt x="5" y="6"/>
                  </a:lnTo>
                  <a:lnTo>
                    <a:pt x="0" y="12"/>
                  </a:lnTo>
                  <a:lnTo>
                    <a:pt x="0" y="23"/>
                  </a:lnTo>
                  <a:lnTo>
                    <a:pt x="0" y="35"/>
                  </a:lnTo>
                  <a:lnTo>
                    <a:pt x="5" y="41"/>
                  </a:lnTo>
                  <a:lnTo>
                    <a:pt x="11" y="47"/>
                  </a:lnTo>
                  <a:lnTo>
                    <a:pt x="23" y="52"/>
                  </a:lnTo>
                  <a:lnTo>
                    <a:pt x="40" y="47"/>
                  </a:lnTo>
                  <a:lnTo>
                    <a:pt x="51" y="47"/>
                  </a:lnTo>
                  <a:lnTo>
                    <a:pt x="69" y="41"/>
                  </a:lnTo>
                  <a:lnTo>
                    <a:pt x="75" y="29"/>
                  </a:lnTo>
                  <a:lnTo>
                    <a:pt x="86" y="23"/>
                  </a:lnTo>
                  <a:lnTo>
                    <a:pt x="86" y="18"/>
                  </a:lnTo>
                  <a:lnTo>
                    <a:pt x="86" y="12"/>
                  </a:lnTo>
                  <a:lnTo>
                    <a:pt x="81" y="12"/>
                  </a:lnTo>
                  <a:lnTo>
                    <a:pt x="75" y="6"/>
                  </a:lnTo>
                  <a:lnTo>
                    <a:pt x="69" y="6"/>
                  </a:lnTo>
                  <a:close/>
                </a:path>
              </a:pathLst>
            </a:custGeom>
            <a:solidFill>
              <a:srgbClr val="FFFFFF"/>
            </a:solidFill>
            <a:ln w="9525">
              <a:noFill/>
              <a:round/>
              <a:headEnd/>
              <a:tailEnd/>
            </a:ln>
          </p:spPr>
          <p:txBody>
            <a:bodyPr/>
            <a:lstStyle/>
            <a:p>
              <a:endParaRPr lang="en-US"/>
            </a:p>
          </p:txBody>
        </p:sp>
        <p:sp>
          <p:nvSpPr>
            <p:cNvPr id="269" name="Freeform 146"/>
            <p:cNvSpPr>
              <a:spLocks/>
            </p:cNvSpPr>
            <p:nvPr/>
          </p:nvSpPr>
          <p:spPr bwMode="auto">
            <a:xfrm>
              <a:off x="5127" y="2678"/>
              <a:ext cx="438" cy="542"/>
            </a:xfrm>
            <a:custGeom>
              <a:avLst/>
              <a:gdLst>
                <a:gd name="T0" fmla="*/ 27 w 1314"/>
                <a:gd name="T1" fmla="*/ 4 h 1625"/>
                <a:gd name="T2" fmla="*/ 23 w 1314"/>
                <a:gd name="T3" fmla="*/ 5 h 1625"/>
                <a:gd name="T4" fmla="*/ 21 w 1314"/>
                <a:gd name="T5" fmla="*/ 9 h 1625"/>
                <a:gd name="T6" fmla="*/ 18 w 1314"/>
                <a:gd name="T7" fmla="*/ 6 h 1625"/>
                <a:gd name="T8" fmla="*/ 15 w 1314"/>
                <a:gd name="T9" fmla="*/ 5 h 1625"/>
                <a:gd name="T10" fmla="*/ 13 w 1314"/>
                <a:gd name="T11" fmla="*/ 5 h 1625"/>
                <a:gd name="T12" fmla="*/ 11 w 1314"/>
                <a:gd name="T13" fmla="*/ 6 h 1625"/>
                <a:gd name="T14" fmla="*/ 9 w 1314"/>
                <a:gd name="T15" fmla="*/ 9 h 1625"/>
                <a:gd name="T16" fmla="*/ 8 w 1314"/>
                <a:gd name="T17" fmla="*/ 13 h 1625"/>
                <a:gd name="T18" fmla="*/ 9 w 1314"/>
                <a:gd name="T19" fmla="*/ 17 h 1625"/>
                <a:gd name="T20" fmla="*/ 9 w 1314"/>
                <a:gd name="T21" fmla="*/ 19 h 1625"/>
                <a:gd name="T22" fmla="*/ 7 w 1314"/>
                <a:gd name="T23" fmla="*/ 20 h 1625"/>
                <a:gd name="T24" fmla="*/ 4 w 1314"/>
                <a:gd name="T25" fmla="*/ 24 h 1625"/>
                <a:gd name="T26" fmla="*/ 2 w 1314"/>
                <a:gd name="T27" fmla="*/ 27 h 1625"/>
                <a:gd name="T28" fmla="*/ 1 w 1314"/>
                <a:gd name="T29" fmla="*/ 29 h 1625"/>
                <a:gd name="T30" fmla="*/ 1 w 1314"/>
                <a:gd name="T31" fmla="*/ 32 h 1625"/>
                <a:gd name="T32" fmla="*/ 1 w 1314"/>
                <a:gd name="T33" fmla="*/ 35 h 1625"/>
                <a:gd name="T34" fmla="*/ 2 w 1314"/>
                <a:gd name="T35" fmla="*/ 38 h 1625"/>
                <a:gd name="T36" fmla="*/ 0 w 1314"/>
                <a:gd name="T37" fmla="*/ 40 h 1625"/>
                <a:gd name="T38" fmla="*/ 0 w 1314"/>
                <a:gd name="T39" fmla="*/ 43 h 1625"/>
                <a:gd name="T40" fmla="*/ 0 w 1314"/>
                <a:gd name="T41" fmla="*/ 45 h 1625"/>
                <a:gd name="T42" fmla="*/ 2 w 1314"/>
                <a:gd name="T43" fmla="*/ 46 h 1625"/>
                <a:gd name="T44" fmla="*/ 3 w 1314"/>
                <a:gd name="T45" fmla="*/ 47 h 1625"/>
                <a:gd name="T46" fmla="*/ 4 w 1314"/>
                <a:gd name="T47" fmla="*/ 48 h 1625"/>
                <a:gd name="T48" fmla="*/ 3 w 1314"/>
                <a:gd name="T49" fmla="*/ 50 h 1625"/>
                <a:gd name="T50" fmla="*/ 2 w 1314"/>
                <a:gd name="T51" fmla="*/ 52 h 1625"/>
                <a:gd name="T52" fmla="*/ 2 w 1314"/>
                <a:gd name="T53" fmla="*/ 55 h 1625"/>
                <a:gd name="T54" fmla="*/ 3 w 1314"/>
                <a:gd name="T55" fmla="*/ 57 h 1625"/>
                <a:gd name="T56" fmla="*/ 5 w 1314"/>
                <a:gd name="T57" fmla="*/ 59 h 1625"/>
                <a:gd name="T58" fmla="*/ 10 w 1314"/>
                <a:gd name="T59" fmla="*/ 60 h 1625"/>
                <a:gd name="T60" fmla="*/ 14 w 1314"/>
                <a:gd name="T61" fmla="*/ 59 h 1625"/>
                <a:gd name="T62" fmla="*/ 19 w 1314"/>
                <a:gd name="T63" fmla="*/ 57 h 1625"/>
                <a:gd name="T64" fmla="*/ 23 w 1314"/>
                <a:gd name="T65" fmla="*/ 57 h 1625"/>
                <a:gd name="T66" fmla="*/ 26 w 1314"/>
                <a:gd name="T67" fmla="*/ 56 h 1625"/>
                <a:gd name="T68" fmla="*/ 29 w 1314"/>
                <a:gd name="T69" fmla="*/ 54 h 1625"/>
                <a:gd name="T70" fmla="*/ 35 w 1314"/>
                <a:gd name="T71" fmla="*/ 56 h 1625"/>
                <a:gd name="T72" fmla="*/ 41 w 1314"/>
                <a:gd name="T73" fmla="*/ 56 h 1625"/>
                <a:gd name="T74" fmla="*/ 44 w 1314"/>
                <a:gd name="T75" fmla="*/ 54 h 1625"/>
                <a:gd name="T76" fmla="*/ 47 w 1314"/>
                <a:gd name="T77" fmla="*/ 52 h 1625"/>
                <a:gd name="T78" fmla="*/ 48 w 1314"/>
                <a:gd name="T79" fmla="*/ 48 h 1625"/>
                <a:gd name="T80" fmla="*/ 47 w 1314"/>
                <a:gd name="T81" fmla="*/ 45 h 1625"/>
                <a:gd name="T82" fmla="*/ 46 w 1314"/>
                <a:gd name="T83" fmla="*/ 42 h 1625"/>
                <a:gd name="T84" fmla="*/ 48 w 1314"/>
                <a:gd name="T85" fmla="*/ 39 h 1625"/>
                <a:gd name="T86" fmla="*/ 49 w 1314"/>
                <a:gd name="T87" fmla="*/ 36 h 1625"/>
                <a:gd name="T88" fmla="*/ 48 w 1314"/>
                <a:gd name="T89" fmla="*/ 34 h 1625"/>
                <a:gd name="T90" fmla="*/ 47 w 1314"/>
                <a:gd name="T91" fmla="*/ 31 h 1625"/>
                <a:gd name="T92" fmla="*/ 44 w 1314"/>
                <a:gd name="T93" fmla="*/ 29 h 1625"/>
                <a:gd name="T94" fmla="*/ 47 w 1314"/>
                <a:gd name="T95" fmla="*/ 27 h 1625"/>
                <a:gd name="T96" fmla="*/ 47 w 1314"/>
                <a:gd name="T97" fmla="*/ 25 h 1625"/>
                <a:gd name="T98" fmla="*/ 47 w 1314"/>
                <a:gd name="T99" fmla="*/ 22 h 1625"/>
                <a:gd name="T100" fmla="*/ 46 w 1314"/>
                <a:gd name="T101" fmla="*/ 18 h 1625"/>
                <a:gd name="T102" fmla="*/ 45 w 1314"/>
                <a:gd name="T103" fmla="*/ 15 h 1625"/>
                <a:gd name="T104" fmla="*/ 45 w 1314"/>
                <a:gd name="T105" fmla="*/ 13 h 1625"/>
                <a:gd name="T106" fmla="*/ 46 w 1314"/>
                <a:gd name="T107" fmla="*/ 10 h 1625"/>
                <a:gd name="T108" fmla="*/ 45 w 1314"/>
                <a:gd name="T109" fmla="*/ 6 h 1625"/>
                <a:gd name="T110" fmla="*/ 44 w 1314"/>
                <a:gd name="T111" fmla="*/ 3 h 1625"/>
                <a:gd name="T112" fmla="*/ 42 w 1314"/>
                <a:gd name="T113" fmla="*/ 1 h 1625"/>
                <a:gd name="T114" fmla="*/ 39 w 1314"/>
                <a:gd name="T115" fmla="*/ 0 h 1625"/>
                <a:gd name="T116" fmla="*/ 37 w 1314"/>
                <a:gd name="T117" fmla="*/ 0 h 1625"/>
                <a:gd name="T118" fmla="*/ 35 w 1314"/>
                <a:gd name="T119" fmla="*/ 0 h 1625"/>
                <a:gd name="T120" fmla="*/ 32 w 1314"/>
                <a:gd name="T121" fmla="*/ 1 h 1625"/>
                <a:gd name="T122" fmla="*/ 31 w 1314"/>
                <a:gd name="T123" fmla="*/ 2 h 1625"/>
                <a:gd name="T124" fmla="*/ 29 w 1314"/>
                <a:gd name="T125" fmla="*/ 4 h 162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14"/>
                <a:gd name="T190" fmla="*/ 0 h 1625"/>
                <a:gd name="T191" fmla="*/ 1314 w 1314"/>
                <a:gd name="T192" fmla="*/ 1625 h 162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14" h="1625">
                  <a:moveTo>
                    <a:pt x="796" y="111"/>
                  </a:moveTo>
                  <a:lnTo>
                    <a:pt x="767" y="104"/>
                  </a:lnTo>
                  <a:lnTo>
                    <a:pt x="732" y="104"/>
                  </a:lnTo>
                  <a:lnTo>
                    <a:pt x="697" y="111"/>
                  </a:lnTo>
                  <a:lnTo>
                    <a:pt x="663" y="122"/>
                  </a:lnTo>
                  <a:lnTo>
                    <a:pt x="634" y="139"/>
                  </a:lnTo>
                  <a:lnTo>
                    <a:pt x="605" y="162"/>
                  </a:lnTo>
                  <a:lnTo>
                    <a:pt x="582" y="198"/>
                  </a:lnTo>
                  <a:lnTo>
                    <a:pt x="559" y="233"/>
                  </a:lnTo>
                  <a:lnTo>
                    <a:pt x="542" y="203"/>
                  </a:lnTo>
                  <a:lnTo>
                    <a:pt x="513" y="174"/>
                  </a:lnTo>
                  <a:lnTo>
                    <a:pt x="484" y="157"/>
                  </a:lnTo>
                  <a:lnTo>
                    <a:pt x="456" y="139"/>
                  </a:lnTo>
                  <a:lnTo>
                    <a:pt x="433" y="139"/>
                  </a:lnTo>
                  <a:lnTo>
                    <a:pt x="410" y="133"/>
                  </a:lnTo>
                  <a:lnTo>
                    <a:pt x="398" y="133"/>
                  </a:lnTo>
                  <a:lnTo>
                    <a:pt x="369" y="139"/>
                  </a:lnTo>
                  <a:lnTo>
                    <a:pt x="352" y="139"/>
                  </a:lnTo>
                  <a:lnTo>
                    <a:pt x="329" y="152"/>
                  </a:lnTo>
                  <a:lnTo>
                    <a:pt x="306" y="162"/>
                  </a:lnTo>
                  <a:lnTo>
                    <a:pt x="288" y="174"/>
                  </a:lnTo>
                  <a:lnTo>
                    <a:pt x="271" y="192"/>
                  </a:lnTo>
                  <a:lnTo>
                    <a:pt x="254" y="214"/>
                  </a:lnTo>
                  <a:lnTo>
                    <a:pt x="237" y="244"/>
                  </a:lnTo>
                  <a:lnTo>
                    <a:pt x="225" y="273"/>
                  </a:lnTo>
                  <a:lnTo>
                    <a:pt x="214" y="308"/>
                  </a:lnTo>
                  <a:lnTo>
                    <a:pt x="214" y="343"/>
                  </a:lnTo>
                  <a:lnTo>
                    <a:pt x="214" y="377"/>
                  </a:lnTo>
                  <a:lnTo>
                    <a:pt x="225" y="412"/>
                  </a:lnTo>
                  <a:lnTo>
                    <a:pt x="242" y="465"/>
                  </a:lnTo>
                  <a:lnTo>
                    <a:pt x="254" y="481"/>
                  </a:lnTo>
                  <a:lnTo>
                    <a:pt x="254" y="493"/>
                  </a:lnTo>
                  <a:lnTo>
                    <a:pt x="254" y="506"/>
                  </a:lnTo>
                  <a:lnTo>
                    <a:pt x="242" y="516"/>
                  </a:lnTo>
                  <a:lnTo>
                    <a:pt x="225" y="528"/>
                  </a:lnTo>
                  <a:lnTo>
                    <a:pt x="196" y="552"/>
                  </a:lnTo>
                  <a:lnTo>
                    <a:pt x="144" y="598"/>
                  </a:lnTo>
                  <a:lnTo>
                    <a:pt x="109" y="633"/>
                  </a:lnTo>
                  <a:lnTo>
                    <a:pt x="98" y="656"/>
                  </a:lnTo>
                  <a:lnTo>
                    <a:pt x="81" y="673"/>
                  </a:lnTo>
                  <a:lnTo>
                    <a:pt x="68" y="697"/>
                  </a:lnTo>
                  <a:lnTo>
                    <a:pt x="58" y="720"/>
                  </a:lnTo>
                  <a:lnTo>
                    <a:pt x="52" y="743"/>
                  </a:lnTo>
                  <a:lnTo>
                    <a:pt x="41" y="773"/>
                  </a:lnTo>
                  <a:lnTo>
                    <a:pt x="35" y="795"/>
                  </a:lnTo>
                  <a:lnTo>
                    <a:pt x="29" y="819"/>
                  </a:lnTo>
                  <a:lnTo>
                    <a:pt x="29" y="848"/>
                  </a:lnTo>
                  <a:lnTo>
                    <a:pt x="22" y="876"/>
                  </a:lnTo>
                  <a:lnTo>
                    <a:pt x="22" y="906"/>
                  </a:lnTo>
                  <a:lnTo>
                    <a:pt x="22" y="935"/>
                  </a:lnTo>
                  <a:lnTo>
                    <a:pt x="35" y="957"/>
                  </a:lnTo>
                  <a:lnTo>
                    <a:pt x="35" y="987"/>
                  </a:lnTo>
                  <a:lnTo>
                    <a:pt x="46" y="1010"/>
                  </a:lnTo>
                  <a:lnTo>
                    <a:pt x="58" y="1027"/>
                  </a:lnTo>
                  <a:lnTo>
                    <a:pt x="41" y="1045"/>
                  </a:lnTo>
                  <a:lnTo>
                    <a:pt x="22" y="1068"/>
                  </a:lnTo>
                  <a:lnTo>
                    <a:pt x="12" y="1091"/>
                  </a:lnTo>
                  <a:lnTo>
                    <a:pt x="6" y="1108"/>
                  </a:lnTo>
                  <a:lnTo>
                    <a:pt x="0" y="1132"/>
                  </a:lnTo>
                  <a:lnTo>
                    <a:pt x="0" y="1156"/>
                  </a:lnTo>
                  <a:lnTo>
                    <a:pt x="0" y="1184"/>
                  </a:lnTo>
                  <a:lnTo>
                    <a:pt x="6" y="1202"/>
                  </a:lnTo>
                  <a:lnTo>
                    <a:pt x="12" y="1219"/>
                  </a:lnTo>
                  <a:lnTo>
                    <a:pt x="22" y="1230"/>
                  </a:lnTo>
                  <a:lnTo>
                    <a:pt x="29" y="1243"/>
                  </a:lnTo>
                  <a:lnTo>
                    <a:pt x="41" y="1254"/>
                  </a:lnTo>
                  <a:lnTo>
                    <a:pt x="58" y="1265"/>
                  </a:lnTo>
                  <a:lnTo>
                    <a:pt x="68" y="1270"/>
                  </a:lnTo>
                  <a:lnTo>
                    <a:pt x="87" y="1277"/>
                  </a:lnTo>
                  <a:lnTo>
                    <a:pt x="104" y="1277"/>
                  </a:lnTo>
                  <a:lnTo>
                    <a:pt x="121" y="1277"/>
                  </a:lnTo>
                  <a:lnTo>
                    <a:pt x="116" y="1289"/>
                  </a:lnTo>
                  <a:lnTo>
                    <a:pt x="98" y="1312"/>
                  </a:lnTo>
                  <a:lnTo>
                    <a:pt x="81" y="1329"/>
                  </a:lnTo>
                  <a:lnTo>
                    <a:pt x="68" y="1347"/>
                  </a:lnTo>
                  <a:lnTo>
                    <a:pt x="58" y="1370"/>
                  </a:lnTo>
                  <a:lnTo>
                    <a:pt x="52" y="1388"/>
                  </a:lnTo>
                  <a:lnTo>
                    <a:pt x="46" y="1410"/>
                  </a:lnTo>
                  <a:lnTo>
                    <a:pt x="41" y="1429"/>
                  </a:lnTo>
                  <a:lnTo>
                    <a:pt x="41" y="1451"/>
                  </a:lnTo>
                  <a:lnTo>
                    <a:pt x="41" y="1475"/>
                  </a:lnTo>
                  <a:lnTo>
                    <a:pt x="46" y="1504"/>
                  </a:lnTo>
                  <a:lnTo>
                    <a:pt x="52" y="1527"/>
                  </a:lnTo>
                  <a:lnTo>
                    <a:pt x="68" y="1550"/>
                  </a:lnTo>
                  <a:lnTo>
                    <a:pt x="87" y="1573"/>
                  </a:lnTo>
                  <a:lnTo>
                    <a:pt x="109" y="1591"/>
                  </a:lnTo>
                  <a:lnTo>
                    <a:pt x="139" y="1602"/>
                  </a:lnTo>
                  <a:lnTo>
                    <a:pt x="167" y="1614"/>
                  </a:lnTo>
                  <a:lnTo>
                    <a:pt x="214" y="1625"/>
                  </a:lnTo>
                  <a:lnTo>
                    <a:pt x="260" y="1625"/>
                  </a:lnTo>
                  <a:lnTo>
                    <a:pt x="306" y="1619"/>
                  </a:lnTo>
                  <a:lnTo>
                    <a:pt x="340" y="1614"/>
                  </a:lnTo>
                  <a:lnTo>
                    <a:pt x="375" y="1602"/>
                  </a:lnTo>
                  <a:lnTo>
                    <a:pt x="415" y="1585"/>
                  </a:lnTo>
                  <a:lnTo>
                    <a:pt x="444" y="1573"/>
                  </a:lnTo>
                  <a:lnTo>
                    <a:pt x="502" y="1538"/>
                  </a:lnTo>
                  <a:lnTo>
                    <a:pt x="536" y="1516"/>
                  </a:lnTo>
                  <a:lnTo>
                    <a:pt x="588" y="1521"/>
                  </a:lnTo>
                  <a:lnTo>
                    <a:pt x="623" y="1527"/>
                  </a:lnTo>
                  <a:lnTo>
                    <a:pt x="651" y="1527"/>
                  </a:lnTo>
                  <a:lnTo>
                    <a:pt x="680" y="1521"/>
                  </a:lnTo>
                  <a:lnTo>
                    <a:pt x="703" y="1510"/>
                  </a:lnTo>
                  <a:lnTo>
                    <a:pt x="727" y="1491"/>
                  </a:lnTo>
                  <a:lnTo>
                    <a:pt x="755" y="1475"/>
                  </a:lnTo>
                  <a:lnTo>
                    <a:pt x="784" y="1445"/>
                  </a:lnTo>
                  <a:lnTo>
                    <a:pt x="848" y="1469"/>
                  </a:lnTo>
                  <a:lnTo>
                    <a:pt x="899" y="1491"/>
                  </a:lnTo>
                  <a:lnTo>
                    <a:pt x="957" y="1504"/>
                  </a:lnTo>
                  <a:lnTo>
                    <a:pt x="1009" y="1510"/>
                  </a:lnTo>
                  <a:lnTo>
                    <a:pt x="1055" y="1510"/>
                  </a:lnTo>
                  <a:lnTo>
                    <a:pt x="1095" y="1504"/>
                  </a:lnTo>
                  <a:lnTo>
                    <a:pt x="1136" y="1497"/>
                  </a:lnTo>
                  <a:lnTo>
                    <a:pt x="1170" y="1486"/>
                  </a:lnTo>
                  <a:lnTo>
                    <a:pt x="1199" y="1469"/>
                  </a:lnTo>
                  <a:lnTo>
                    <a:pt x="1228" y="1445"/>
                  </a:lnTo>
                  <a:lnTo>
                    <a:pt x="1251" y="1422"/>
                  </a:lnTo>
                  <a:lnTo>
                    <a:pt x="1268" y="1394"/>
                  </a:lnTo>
                  <a:lnTo>
                    <a:pt x="1286" y="1358"/>
                  </a:lnTo>
                  <a:lnTo>
                    <a:pt x="1291" y="1324"/>
                  </a:lnTo>
                  <a:lnTo>
                    <a:pt x="1297" y="1289"/>
                  </a:lnTo>
                  <a:lnTo>
                    <a:pt x="1291" y="1260"/>
                  </a:lnTo>
                  <a:lnTo>
                    <a:pt x="1280" y="1224"/>
                  </a:lnTo>
                  <a:lnTo>
                    <a:pt x="1263" y="1202"/>
                  </a:lnTo>
                  <a:lnTo>
                    <a:pt x="1240" y="1173"/>
                  </a:lnTo>
                  <a:lnTo>
                    <a:pt x="1205" y="1143"/>
                  </a:lnTo>
                  <a:lnTo>
                    <a:pt x="1234" y="1127"/>
                  </a:lnTo>
                  <a:lnTo>
                    <a:pt x="1257" y="1097"/>
                  </a:lnTo>
                  <a:lnTo>
                    <a:pt x="1274" y="1074"/>
                  </a:lnTo>
                  <a:lnTo>
                    <a:pt x="1291" y="1051"/>
                  </a:lnTo>
                  <a:lnTo>
                    <a:pt x="1303" y="1027"/>
                  </a:lnTo>
                  <a:lnTo>
                    <a:pt x="1309" y="1004"/>
                  </a:lnTo>
                  <a:lnTo>
                    <a:pt x="1314" y="975"/>
                  </a:lnTo>
                  <a:lnTo>
                    <a:pt x="1314" y="952"/>
                  </a:lnTo>
                  <a:lnTo>
                    <a:pt x="1314" y="929"/>
                  </a:lnTo>
                  <a:lnTo>
                    <a:pt x="1303" y="906"/>
                  </a:lnTo>
                  <a:lnTo>
                    <a:pt x="1297" y="882"/>
                  </a:lnTo>
                  <a:lnTo>
                    <a:pt x="1280" y="860"/>
                  </a:lnTo>
                  <a:lnTo>
                    <a:pt x="1268" y="841"/>
                  </a:lnTo>
                  <a:lnTo>
                    <a:pt x="1245" y="824"/>
                  </a:lnTo>
                  <a:lnTo>
                    <a:pt x="1228" y="807"/>
                  </a:lnTo>
                  <a:lnTo>
                    <a:pt x="1199" y="789"/>
                  </a:lnTo>
                  <a:lnTo>
                    <a:pt x="1222" y="773"/>
                  </a:lnTo>
                  <a:lnTo>
                    <a:pt x="1240" y="754"/>
                  </a:lnTo>
                  <a:lnTo>
                    <a:pt x="1257" y="732"/>
                  </a:lnTo>
                  <a:lnTo>
                    <a:pt x="1268" y="708"/>
                  </a:lnTo>
                  <a:lnTo>
                    <a:pt x="1274" y="685"/>
                  </a:lnTo>
                  <a:lnTo>
                    <a:pt x="1280" y="662"/>
                  </a:lnTo>
                  <a:lnTo>
                    <a:pt x="1280" y="639"/>
                  </a:lnTo>
                  <a:lnTo>
                    <a:pt x="1286" y="616"/>
                  </a:lnTo>
                  <a:lnTo>
                    <a:pt x="1280" y="587"/>
                  </a:lnTo>
                  <a:lnTo>
                    <a:pt x="1274" y="552"/>
                  </a:lnTo>
                  <a:lnTo>
                    <a:pt x="1263" y="522"/>
                  </a:lnTo>
                  <a:lnTo>
                    <a:pt x="1251" y="493"/>
                  </a:lnTo>
                  <a:lnTo>
                    <a:pt x="1240" y="465"/>
                  </a:lnTo>
                  <a:lnTo>
                    <a:pt x="1222" y="441"/>
                  </a:lnTo>
                  <a:lnTo>
                    <a:pt x="1211" y="418"/>
                  </a:lnTo>
                  <a:lnTo>
                    <a:pt x="1188" y="395"/>
                  </a:lnTo>
                  <a:lnTo>
                    <a:pt x="1199" y="383"/>
                  </a:lnTo>
                  <a:lnTo>
                    <a:pt x="1216" y="348"/>
                  </a:lnTo>
                  <a:lnTo>
                    <a:pt x="1234" y="319"/>
                  </a:lnTo>
                  <a:lnTo>
                    <a:pt x="1240" y="290"/>
                  </a:lnTo>
                  <a:lnTo>
                    <a:pt x="1240" y="260"/>
                  </a:lnTo>
                  <a:lnTo>
                    <a:pt x="1240" y="227"/>
                  </a:lnTo>
                  <a:lnTo>
                    <a:pt x="1240" y="198"/>
                  </a:lnTo>
                  <a:lnTo>
                    <a:pt x="1228" y="168"/>
                  </a:lnTo>
                  <a:lnTo>
                    <a:pt x="1222" y="145"/>
                  </a:lnTo>
                  <a:lnTo>
                    <a:pt x="1205" y="116"/>
                  </a:lnTo>
                  <a:lnTo>
                    <a:pt x="1194" y="93"/>
                  </a:lnTo>
                  <a:lnTo>
                    <a:pt x="1176" y="69"/>
                  </a:lnTo>
                  <a:lnTo>
                    <a:pt x="1153" y="52"/>
                  </a:lnTo>
                  <a:lnTo>
                    <a:pt x="1136" y="28"/>
                  </a:lnTo>
                  <a:lnTo>
                    <a:pt x="1107" y="17"/>
                  </a:lnTo>
                  <a:lnTo>
                    <a:pt x="1084" y="6"/>
                  </a:lnTo>
                  <a:lnTo>
                    <a:pt x="1061" y="6"/>
                  </a:lnTo>
                  <a:lnTo>
                    <a:pt x="1038" y="0"/>
                  </a:lnTo>
                  <a:lnTo>
                    <a:pt x="1015" y="0"/>
                  </a:lnTo>
                  <a:lnTo>
                    <a:pt x="997" y="0"/>
                  </a:lnTo>
                  <a:lnTo>
                    <a:pt x="980" y="0"/>
                  </a:lnTo>
                  <a:lnTo>
                    <a:pt x="957" y="0"/>
                  </a:lnTo>
                  <a:lnTo>
                    <a:pt x="934" y="6"/>
                  </a:lnTo>
                  <a:lnTo>
                    <a:pt x="917" y="12"/>
                  </a:lnTo>
                  <a:lnTo>
                    <a:pt x="894" y="17"/>
                  </a:lnTo>
                  <a:lnTo>
                    <a:pt x="876" y="23"/>
                  </a:lnTo>
                  <a:lnTo>
                    <a:pt x="859" y="35"/>
                  </a:lnTo>
                  <a:lnTo>
                    <a:pt x="842" y="46"/>
                  </a:lnTo>
                  <a:lnTo>
                    <a:pt x="830" y="64"/>
                  </a:lnTo>
                  <a:lnTo>
                    <a:pt x="813" y="75"/>
                  </a:lnTo>
                  <a:lnTo>
                    <a:pt x="801" y="93"/>
                  </a:lnTo>
                  <a:lnTo>
                    <a:pt x="796" y="111"/>
                  </a:lnTo>
                  <a:close/>
                </a:path>
              </a:pathLst>
            </a:custGeom>
            <a:solidFill>
              <a:srgbClr val="2D0000"/>
            </a:solidFill>
            <a:ln w="9525">
              <a:noFill/>
              <a:round/>
              <a:headEnd/>
              <a:tailEnd/>
            </a:ln>
          </p:spPr>
          <p:txBody>
            <a:bodyPr/>
            <a:lstStyle/>
            <a:p>
              <a:endParaRPr lang="en-US"/>
            </a:p>
          </p:txBody>
        </p:sp>
        <p:sp>
          <p:nvSpPr>
            <p:cNvPr id="270" name="Freeform 147"/>
            <p:cNvSpPr>
              <a:spLocks/>
            </p:cNvSpPr>
            <p:nvPr/>
          </p:nvSpPr>
          <p:spPr bwMode="auto">
            <a:xfrm>
              <a:off x="5404" y="2690"/>
              <a:ext cx="123" cy="112"/>
            </a:xfrm>
            <a:custGeom>
              <a:avLst/>
              <a:gdLst>
                <a:gd name="T0" fmla="*/ 8 w 369"/>
                <a:gd name="T1" fmla="*/ 0 h 336"/>
                <a:gd name="T2" fmla="*/ 8 w 369"/>
                <a:gd name="T3" fmla="*/ 0 h 336"/>
                <a:gd name="T4" fmla="*/ 7 w 369"/>
                <a:gd name="T5" fmla="*/ 0 h 336"/>
                <a:gd name="T6" fmla="*/ 6 w 369"/>
                <a:gd name="T7" fmla="*/ 0 h 336"/>
                <a:gd name="T8" fmla="*/ 5 w 369"/>
                <a:gd name="T9" fmla="*/ 0 h 336"/>
                <a:gd name="T10" fmla="*/ 4 w 369"/>
                <a:gd name="T11" fmla="*/ 0 h 336"/>
                <a:gd name="T12" fmla="*/ 3 w 369"/>
                <a:gd name="T13" fmla="*/ 0 h 336"/>
                <a:gd name="T14" fmla="*/ 3 w 369"/>
                <a:gd name="T15" fmla="*/ 1 h 336"/>
                <a:gd name="T16" fmla="*/ 2 w 369"/>
                <a:gd name="T17" fmla="*/ 1 h 336"/>
                <a:gd name="T18" fmla="*/ 1 w 369"/>
                <a:gd name="T19" fmla="*/ 2 h 336"/>
                <a:gd name="T20" fmla="*/ 0 w 369"/>
                <a:gd name="T21" fmla="*/ 3 h 336"/>
                <a:gd name="T22" fmla="*/ 1 w 369"/>
                <a:gd name="T23" fmla="*/ 3 h 336"/>
                <a:gd name="T24" fmla="*/ 1 w 369"/>
                <a:gd name="T25" fmla="*/ 4 h 336"/>
                <a:gd name="T26" fmla="*/ 2 w 369"/>
                <a:gd name="T27" fmla="*/ 5 h 336"/>
                <a:gd name="T28" fmla="*/ 2 w 369"/>
                <a:gd name="T29" fmla="*/ 5 h 336"/>
                <a:gd name="T30" fmla="*/ 3 w 369"/>
                <a:gd name="T31" fmla="*/ 6 h 336"/>
                <a:gd name="T32" fmla="*/ 3 w 369"/>
                <a:gd name="T33" fmla="*/ 6 h 336"/>
                <a:gd name="T34" fmla="*/ 3 w 369"/>
                <a:gd name="T35" fmla="*/ 7 h 336"/>
                <a:gd name="T36" fmla="*/ 4 w 369"/>
                <a:gd name="T37" fmla="*/ 8 h 336"/>
                <a:gd name="T38" fmla="*/ 4 w 369"/>
                <a:gd name="T39" fmla="*/ 8 h 336"/>
                <a:gd name="T40" fmla="*/ 4 w 369"/>
                <a:gd name="T41" fmla="*/ 9 h 336"/>
                <a:gd name="T42" fmla="*/ 4 w 369"/>
                <a:gd name="T43" fmla="*/ 10 h 336"/>
                <a:gd name="T44" fmla="*/ 5 w 369"/>
                <a:gd name="T45" fmla="*/ 10 h 336"/>
                <a:gd name="T46" fmla="*/ 5 w 369"/>
                <a:gd name="T47" fmla="*/ 11 h 336"/>
                <a:gd name="T48" fmla="*/ 5 w 369"/>
                <a:gd name="T49" fmla="*/ 11 h 336"/>
                <a:gd name="T50" fmla="*/ 5 w 369"/>
                <a:gd name="T51" fmla="*/ 12 h 336"/>
                <a:gd name="T52" fmla="*/ 5 w 369"/>
                <a:gd name="T53" fmla="*/ 12 h 336"/>
                <a:gd name="T54" fmla="*/ 6 w 369"/>
                <a:gd name="T55" fmla="*/ 12 h 336"/>
                <a:gd name="T56" fmla="*/ 6 w 369"/>
                <a:gd name="T57" fmla="*/ 12 h 336"/>
                <a:gd name="T58" fmla="*/ 7 w 369"/>
                <a:gd name="T59" fmla="*/ 12 h 336"/>
                <a:gd name="T60" fmla="*/ 9 w 369"/>
                <a:gd name="T61" fmla="*/ 12 h 336"/>
                <a:gd name="T62" fmla="*/ 10 w 369"/>
                <a:gd name="T63" fmla="*/ 12 h 336"/>
                <a:gd name="T64" fmla="*/ 11 w 369"/>
                <a:gd name="T65" fmla="*/ 12 h 336"/>
                <a:gd name="T66" fmla="*/ 12 w 369"/>
                <a:gd name="T67" fmla="*/ 12 h 336"/>
                <a:gd name="T68" fmla="*/ 12 w 369"/>
                <a:gd name="T69" fmla="*/ 12 h 336"/>
                <a:gd name="T70" fmla="*/ 13 w 369"/>
                <a:gd name="T71" fmla="*/ 12 h 336"/>
                <a:gd name="T72" fmla="*/ 13 w 369"/>
                <a:gd name="T73" fmla="*/ 11 h 336"/>
                <a:gd name="T74" fmla="*/ 13 w 369"/>
                <a:gd name="T75" fmla="*/ 11 h 336"/>
                <a:gd name="T76" fmla="*/ 14 w 369"/>
                <a:gd name="T77" fmla="*/ 9 h 336"/>
                <a:gd name="T78" fmla="*/ 14 w 369"/>
                <a:gd name="T79" fmla="*/ 8 h 336"/>
                <a:gd name="T80" fmla="*/ 14 w 369"/>
                <a:gd name="T81" fmla="*/ 7 h 336"/>
                <a:gd name="T82" fmla="*/ 14 w 369"/>
                <a:gd name="T83" fmla="*/ 6 h 336"/>
                <a:gd name="T84" fmla="*/ 13 w 369"/>
                <a:gd name="T85" fmla="*/ 5 h 336"/>
                <a:gd name="T86" fmla="*/ 13 w 369"/>
                <a:gd name="T87" fmla="*/ 4 h 336"/>
                <a:gd name="T88" fmla="*/ 12 w 369"/>
                <a:gd name="T89" fmla="*/ 3 h 336"/>
                <a:gd name="T90" fmla="*/ 12 w 369"/>
                <a:gd name="T91" fmla="*/ 2 h 336"/>
                <a:gd name="T92" fmla="*/ 11 w 369"/>
                <a:gd name="T93" fmla="*/ 1 h 336"/>
                <a:gd name="T94" fmla="*/ 11 w 369"/>
                <a:gd name="T95" fmla="*/ 1 h 336"/>
                <a:gd name="T96" fmla="*/ 10 w 369"/>
                <a:gd name="T97" fmla="*/ 1 h 336"/>
                <a:gd name="T98" fmla="*/ 9 w 369"/>
                <a:gd name="T99" fmla="*/ 0 h 336"/>
                <a:gd name="T100" fmla="*/ 8 w 369"/>
                <a:gd name="T101" fmla="*/ 0 h 3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69"/>
                <a:gd name="T154" fmla="*/ 0 h 336"/>
                <a:gd name="T155" fmla="*/ 369 w 369"/>
                <a:gd name="T156" fmla="*/ 336 h 3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69" h="336">
                  <a:moveTo>
                    <a:pt x="225" y="0"/>
                  </a:moveTo>
                  <a:lnTo>
                    <a:pt x="208" y="0"/>
                  </a:lnTo>
                  <a:lnTo>
                    <a:pt x="185" y="0"/>
                  </a:lnTo>
                  <a:lnTo>
                    <a:pt x="162" y="0"/>
                  </a:lnTo>
                  <a:lnTo>
                    <a:pt x="139" y="0"/>
                  </a:lnTo>
                  <a:lnTo>
                    <a:pt x="116" y="6"/>
                  </a:lnTo>
                  <a:lnTo>
                    <a:pt x="87" y="11"/>
                  </a:lnTo>
                  <a:lnTo>
                    <a:pt x="69" y="23"/>
                  </a:lnTo>
                  <a:lnTo>
                    <a:pt x="46" y="34"/>
                  </a:lnTo>
                  <a:lnTo>
                    <a:pt x="23" y="58"/>
                  </a:lnTo>
                  <a:lnTo>
                    <a:pt x="0" y="81"/>
                  </a:lnTo>
                  <a:lnTo>
                    <a:pt x="18" y="92"/>
                  </a:lnTo>
                  <a:lnTo>
                    <a:pt x="35" y="104"/>
                  </a:lnTo>
                  <a:lnTo>
                    <a:pt x="46" y="122"/>
                  </a:lnTo>
                  <a:lnTo>
                    <a:pt x="64" y="139"/>
                  </a:lnTo>
                  <a:lnTo>
                    <a:pt x="75" y="150"/>
                  </a:lnTo>
                  <a:lnTo>
                    <a:pt x="87" y="168"/>
                  </a:lnTo>
                  <a:lnTo>
                    <a:pt x="92" y="185"/>
                  </a:lnTo>
                  <a:lnTo>
                    <a:pt x="104" y="203"/>
                  </a:lnTo>
                  <a:lnTo>
                    <a:pt x="110" y="220"/>
                  </a:lnTo>
                  <a:lnTo>
                    <a:pt x="116" y="238"/>
                  </a:lnTo>
                  <a:lnTo>
                    <a:pt x="121" y="260"/>
                  </a:lnTo>
                  <a:lnTo>
                    <a:pt x="127" y="279"/>
                  </a:lnTo>
                  <a:lnTo>
                    <a:pt x="133" y="296"/>
                  </a:lnTo>
                  <a:lnTo>
                    <a:pt x="139" y="308"/>
                  </a:lnTo>
                  <a:lnTo>
                    <a:pt x="139" y="325"/>
                  </a:lnTo>
                  <a:lnTo>
                    <a:pt x="139" y="336"/>
                  </a:lnTo>
                  <a:lnTo>
                    <a:pt x="150" y="331"/>
                  </a:lnTo>
                  <a:lnTo>
                    <a:pt x="173" y="319"/>
                  </a:lnTo>
                  <a:lnTo>
                    <a:pt x="202" y="313"/>
                  </a:lnTo>
                  <a:lnTo>
                    <a:pt x="231" y="313"/>
                  </a:lnTo>
                  <a:lnTo>
                    <a:pt x="260" y="313"/>
                  </a:lnTo>
                  <a:lnTo>
                    <a:pt x="289" y="319"/>
                  </a:lnTo>
                  <a:lnTo>
                    <a:pt x="318" y="331"/>
                  </a:lnTo>
                  <a:lnTo>
                    <a:pt x="335" y="336"/>
                  </a:lnTo>
                  <a:lnTo>
                    <a:pt x="346" y="331"/>
                  </a:lnTo>
                  <a:lnTo>
                    <a:pt x="352" y="308"/>
                  </a:lnTo>
                  <a:lnTo>
                    <a:pt x="364" y="284"/>
                  </a:lnTo>
                  <a:lnTo>
                    <a:pt x="369" y="255"/>
                  </a:lnTo>
                  <a:lnTo>
                    <a:pt x="369" y="225"/>
                  </a:lnTo>
                  <a:lnTo>
                    <a:pt x="369" y="198"/>
                  </a:lnTo>
                  <a:lnTo>
                    <a:pt x="369" y="168"/>
                  </a:lnTo>
                  <a:lnTo>
                    <a:pt x="352" y="122"/>
                  </a:lnTo>
                  <a:lnTo>
                    <a:pt x="340" y="98"/>
                  </a:lnTo>
                  <a:lnTo>
                    <a:pt x="329" y="76"/>
                  </a:lnTo>
                  <a:lnTo>
                    <a:pt x="318" y="58"/>
                  </a:lnTo>
                  <a:lnTo>
                    <a:pt x="306" y="40"/>
                  </a:lnTo>
                  <a:lnTo>
                    <a:pt x="289" y="29"/>
                  </a:lnTo>
                  <a:lnTo>
                    <a:pt x="271" y="23"/>
                  </a:lnTo>
                  <a:lnTo>
                    <a:pt x="254" y="11"/>
                  </a:lnTo>
                  <a:lnTo>
                    <a:pt x="225" y="0"/>
                  </a:lnTo>
                  <a:close/>
                </a:path>
              </a:pathLst>
            </a:custGeom>
            <a:solidFill>
              <a:srgbClr val="FF9900"/>
            </a:solidFill>
            <a:ln w="9525">
              <a:noFill/>
              <a:round/>
              <a:headEnd/>
              <a:tailEnd/>
            </a:ln>
          </p:spPr>
          <p:txBody>
            <a:bodyPr/>
            <a:lstStyle/>
            <a:p>
              <a:endParaRPr lang="en-US"/>
            </a:p>
          </p:txBody>
        </p:sp>
        <p:sp>
          <p:nvSpPr>
            <p:cNvPr id="271" name="Freeform 148"/>
            <p:cNvSpPr>
              <a:spLocks/>
            </p:cNvSpPr>
            <p:nvPr/>
          </p:nvSpPr>
          <p:spPr bwMode="auto">
            <a:xfrm>
              <a:off x="5210" y="2734"/>
              <a:ext cx="104" cy="128"/>
            </a:xfrm>
            <a:custGeom>
              <a:avLst/>
              <a:gdLst>
                <a:gd name="T0" fmla="*/ 0 w 312"/>
                <a:gd name="T1" fmla="*/ 8 h 384"/>
                <a:gd name="T2" fmla="*/ 0 w 312"/>
                <a:gd name="T3" fmla="*/ 8 h 384"/>
                <a:gd name="T4" fmla="*/ 0 w 312"/>
                <a:gd name="T5" fmla="*/ 9 h 384"/>
                <a:gd name="T6" fmla="*/ 1 w 312"/>
                <a:gd name="T7" fmla="*/ 9 h 384"/>
                <a:gd name="T8" fmla="*/ 1 w 312"/>
                <a:gd name="T9" fmla="*/ 10 h 384"/>
                <a:gd name="T10" fmla="*/ 1 w 312"/>
                <a:gd name="T11" fmla="*/ 11 h 384"/>
                <a:gd name="T12" fmla="*/ 2 w 312"/>
                <a:gd name="T13" fmla="*/ 12 h 384"/>
                <a:gd name="T14" fmla="*/ 2 w 312"/>
                <a:gd name="T15" fmla="*/ 13 h 384"/>
                <a:gd name="T16" fmla="*/ 3 w 312"/>
                <a:gd name="T17" fmla="*/ 13 h 384"/>
                <a:gd name="T18" fmla="*/ 4 w 312"/>
                <a:gd name="T19" fmla="*/ 14 h 384"/>
                <a:gd name="T20" fmla="*/ 4 w 312"/>
                <a:gd name="T21" fmla="*/ 14 h 384"/>
                <a:gd name="T22" fmla="*/ 5 w 312"/>
                <a:gd name="T23" fmla="*/ 14 h 384"/>
                <a:gd name="T24" fmla="*/ 6 w 312"/>
                <a:gd name="T25" fmla="*/ 13 h 384"/>
                <a:gd name="T26" fmla="*/ 6 w 312"/>
                <a:gd name="T27" fmla="*/ 13 h 384"/>
                <a:gd name="T28" fmla="*/ 7 w 312"/>
                <a:gd name="T29" fmla="*/ 12 h 384"/>
                <a:gd name="T30" fmla="*/ 8 w 312"/>
                <a:gd name="T31" fmla="*/ 12 h 384"/>
                <a:gd name="T32" fmla="*/ 9 w 312"/>
                <a:gd name="T33" fmla="*/ 12 h 384"/>
                <a:gd name="T34" fmla="*/ 10 w 312"/>
                <a:gd name="T35" fmla="*/ 12 h 384"/>
                <a:gd name="T36" fmla="*/ 12 w 312"/>
                <a:gd name="T37" fmla="*/ 12 h 384"/>
                <a:gd name="T38" fmla="*/ 11 w 312"/>
                <a:gd name="T39" fmla="*/ 11 h 384"/>
                <a:gd name="T40" fmla="*/ 11 w 312"/>
                <a:gd name="T41" fmla="*/ 10 h 384"/>
                <a:gd name="T42" fmla="*/ 11 w 312"/>
                <a:gd name="T43" fmla="*/ 9 h 384"/>
                <a:gd name="T44" fmla="*/ 11 w 312"/>
                <a:gd name="T45" fmla="*/ 8 h 384"/>
                <a:gd name="T46" fmla="*/ 11 w 312"/>
                <a:gd name="T47" fmla="*/ 7 h 384"/>
                <a:gd name="T48" fmla="*/ 11 w 312"/>
                <a:gd name="T49" fmla="*/ 6 h 384"/>
                <a:gd name="T50" fmla="*/ 11 w 312"/>
                <a:gd name="T51" fmla="*/ 5 h 384"/>
                <a:gd name="T52" fmla="*/ 11 w 312"/>
                <a:gd name="T53" fmla="*/ 4 h 384"/>
                <a:gd name="T54" fmla="*/ 11 w 312"/>
                <a:gd name="T55" fmla="*/ 3 h 384"/>
                <a:gd name="T56" fmla="*/ 11 w 312"/>
                <a:gd name="T57" fmla="*/ 3 h 384"/>
                <a:gd name="T58" fmla="*/ 11 w 312"/>
                <a:gd name="T59" fmla="*/ 3 h 384"/>
                <a:gd name="T60" fmla="*/ 10 w 312"/>
                <a:gd name="T61" fmla="*/ 2 h 384"/>
                <a:gd name="T62" fmla="*/ 10 w 312"/>
                <a:gd name="T63" fmla="*/ 2 h 384"/>
                <a:gd name="T64" fmla="*/ 9 w 312"/>
                <a:gd name="T65" fmla="*/ 2 h 384"/>
                <a:gd name="T66" fmla="*/ 9 w 312"/>
                <a:gd name="T67" fmla="*/ 1 h 384"/>
                <a:gd name="T68" fmla="*/ 9 w 312"/>
                <a:gd name="T69" fmla="*/ 1 h 384"/>
                <a:gd name="T70" fmla="*/ 8 w 312"/>
                <a:gd name="T71" fmla="*/ 0 h 384"/>
                <a:gd name="T72" fmla="*/ 7 w 312"/>
                <a:gd name="T73" fmla="*/ 0 h 384"/>
                <a:gd name="T74" fmla="*/ 6 w 312"/>
                <a:gd name="T75" fmla="*/ 0 h 384"/>
                <a:gd name="T76" fmla="*/ 6 w 312"/>
                <a:gd name="T77" fmla="*/ 0 h 384"/>
                <a:gd name="T78" fmla="*/ 5 w 312"/>
                <a:gd name="T79" fmla="*/ 0 h 384"/>
                <a:gd name="T80" fmla="*/ 4 w 312"/>
                <a:gd name="T81" fmla="*/ 0 h 384"/>
                <a:gd name="T82" fmla="*/ 4 w 312"/>
                <a:gd name="T83" fmla="*/ 0 h 384"/>
                <a:gd name="T84" fmla="*/ 3 w 312"/>
                <a:gd name="T85" fmla="*/ 1 h 384"/>
                <a:gd name="T86" fmla="*/ 2 w 312"/>
                <a:gd name="T87" fmla="*/ 1 h 384"/>
                <a:gd name="T88" fmla="*/ 2 w 312"/>
                <a:gd name="T89" fmla="*/ 2 h 384"/>
                <a:gd name="T90" fmla="*/ 1 w 312"/>
                <a:gd name="T91" fmla="*/ 2 h 384"/>
                <a:gd name="T92" fmla="*/ 1 w 312"/>
                <a:gd name="T93" fmla="*/ 3 h 384"/>
                <a:gd name="T94" fmla="*/ 1 w 312"/>
                <a:gd name="T95" fmla="*/ 4 h 384"/>
                <a:gd name="T96" fmla="*/ 0 w 312"/>
                <a:gd name="T97" fmla="*/ 5 h 384"/>
                <a:gd name="T98" fmla="*/ 0 w 312"/>
                <a:gd name="T99" fmla="*/ 5 h 384"/>
                <a:gd name="T100" fmla="*/ 0 w 312"/>
                <a:gd name="T101" fmla="*/ 6 h 384"/>
                <a:gd name="T102" fmla="*/ 0 w 312"/>
                <a:gd name="T103" fmla="*/ 7 h 384"/>
                <a:gd name="T104" fmla="*/ 0 w 312"/>
                <a:gd name="T105" fmla="*/ 7 h 384"/>
                <a:gd name="T106" fmla="*/ 0 w 312"/>
                <a:gd name="T107" fmla="*/ 8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12"/>
                <a:gd name="T163" fmla="*/ 0 h 384"/>
                <a:gd name="T164" fmla="*/ 312 w 312"/>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12" h="384">
                  <a:moveTo>
                    <a:pt x="7" y="215"/>
                  </a:moveTo>
                  <a:lnTo>
                    <a:pt x="7" y="227"/>
                  </a:lnTo>
                  <a:lnTo>
                    <a:pt x="13" y="238"/>
                  </a:lnTo>
                  <a:lnTo>
                    <a:pt x="18" y="256"/>
                  </a:lnTo>
                  <a:lnTo>
                    <a:pt x="24" y="273"/>
                  </a:lnTo>
                  <a:lnTo>
                    <a:pt x="36" y="297"/>
                  </a:lnTo>
                  <a:lnTo>
                    <a:pt x="46" y="319"/>
                  </a:lnTo>
                  <a:lnTo>
                    <a:pt x="65" y="338"/>
                  </a:lnTo>
                  <a:lnTo>
                    <a:pt x="82" y="354"/>
                  </a:lnTo>
                  <a:lnTo>
                    <a:pt x="99" y="378"/>
                  </a:lnTo>
                  <a:lnTo>
                    <a:pt x="105" y="384"/>
                  </a:lnTo>
                  <a:lnTo>
                    <a:pt x="128" y="365"/>
                  </a:lnTo>
                  <a:lnTo>
                    <a:pt x="151" y="354"/>
                  </a:lnTo>
                  <a:lnTo>
                    <a:pt x="174" y="338"/>
                  </a:lnTo>
                  <a:lnTo>
                    <a:pt x="191" y="325"/>
                  </a:lnTo>
                  <a:lnTo>
                    <a:pt x="220" y="319"/>
                  </a:lnTo>
                  <a:lnTo>
                    <a:pt x="243" y="313"/>
                  </a:lnTo>
                  <a:lnTo>
                    <a:pt x="272" y="313"/>
                  </a:lnTo>
                  <a:lnTo>
                    <a:pt x="312" y="313"/>
                  </a:lnTo>
                  <a:lnTo>
                    <a:pt x="301" y="291"/>
                  </a:lnTo>
                  <a:lnTo>
                    <a:pt x="295" y="267"/>
                  </a:lnTo>
                  <a:lnTo>
                    <a:pt x="295" y="244"/>
                  </a:lnTo>
                  <a:lnTo>
                    <a:pt x="295" y="215"/>
                  </a:lnTo>
                  <a:lnTo>
                    <a:pt x="295" y="186"/>
                  </a:lnTo>
                  <a:lnTo>
                    <a:pt x="295" y="163"/>
                  </a:lnTo>
                  <a:lnTo>
                    <a:pt x="301" y="133"/>
                  </a:lnTo>
                  <a:lnTo>
                    <a:pt x="301" y="99"/>
                  </a:lnTo>
                  <a:lnTo>
                    <a:pt x="295" y="92"/>
                  </a:lnTo>
                  <a:lnTo>
                    <a:pt x="289" y="81"/>
                  </a:lnTo>
                  <a:lnTo>
                    <a:pt x="284" y="70"/>
                  </a:lnTo>
                  <a:lnTo>
                    <a:pt x="272" y="65"/>
                  </a:lnTo>
                  <a:lnTo>
                    <a:pt x="266" y="52"/>
                  </a:lnTo>
                  <a:lnTo>
                    <a:pt x="255" y="46"/>
                  </a:lnTo>
                  <a:lnTo>
                    <a:pt x="249" y="40"/>
                  </a:lnTo>
                  <a:lnTo>
                    <a:pt x="232" y="24"/>
                  </a:lnTo>
                  <a:lnTo>
                    <a:pt x="203" y="6"/>
                  </a:lnTo>
                  <a:lnTo>
                    <a:pt x="191" y="6"/>
                  </a:lnTo>
                  <a:lnTo>
                    <a:pt x="174" y="0"/>
                  </a:lnTo>
                  <a:lnTo>
                    <a:pt x="157" y="0"/>
                  </a:lnTo>
                  <a:lnTo>
                    <a:pt x="133" y="0"/>
                  </a:lnTo>
                  <a:lnTo>
                    <a:pt x="116" y="6"/>
                  </a:lnTo>
                  <a:lnTo>
                    <a:pt x="99" y="11"/>
                  </a:lnTo>
                  <a:lnTo>
                    <a:pt x="82" y="24"/>
                  </a:lnTo>
                  <a:lnTo>
                    <a:pt x="65" y="35"/>
                  </a:lnTo>
                  <a:lnTo>
                    <a:pt x="53" y="46"/>
                  </a:lnTo>
                  <a:lnTo>
                    <a:pt x="36" y="65"/>
                  </a:lnTo>
                  <a:lnTo>
                    <a:pt x="30" y="81"/>
                  </a:lnTo>
                  <a:lnTo>
                    <a:pt x="18" y="99"/>
                  </a:lnTo>
                  <a:lnTo>
                    <a:pt x="13" y="122"/>
                  </a:lnTo>
                  <a:lnTo>
                    <a:pt x="7" y="140"/>
                  </a:lnTo>
                  <a:lnTo>
                    <a:pt x="7" y="163"/>
                  </a:lnTo>
                  <a:lnTo>
                    <a:pt x="0" y="180"/>
                  </a:lnTo>
                  <a:lnTo>
                    <a:pt x="0" y="198"/>
                  </a:lnTo>
                  <a:lnTo>
                    <a:pt x="7" y="215"/>
                  </a:lnTo>
                  <a:close/>
                </a:path>
              </a:pathLst>
            </a:custGeom>
            <a:solidFill>
              <a:srgbClr val="990000"/>
            </a:solidFill>
            <a:ln w="9525">
              <a:noFill/>
              <a:round/>
              <a:headEnd/>
              <a:tailEnd/>
            </a:ln>
          </p:spPr>
          <p:txBody>
            <a:bodyPr/>
            <a:lstStyle/>
            <a:p>
              <a:endParaRPr lang="en-US"/>
            </a:p>
          </p:txBody>
        </p:sp>
        <p:sp>
          <p:nvSpPr>
            <p:cNvPr id="272" name="Freeform 149"/>
            <p:cNvSpPr>
              <a:spLocks/>
            </p:cNvSpPr>
            <p:nvPr/>
          </p:nvSpPr>
          <p:spPr bwMode="auto">
            <a:xfrm>
              <a:off x="5318" y="2724"/>
              <a:ext cx="119" cy="182"/>
            </a:xfrm>
            <a:custGeom>
              <a:avLst/>
              <a:gdLst>
                <a:gd name="T0" fmla="*/ 9 w 357"/>
                <a:gd name="T1" fmla="*/ 19 h 546"/>
                <a:gd name="T2" fmla="*/ 9 w 357"/>
                <a:gd name="T3" fmla="*/ 19 h 546"/>
                <a:gd name="T4" fmla="*/ 10 w 357"/>
                <a:gd name="T5" fmla="*/ 20 h 546"/>
                <a:gd name="T6" fmla="*/ 10 w 357"/>
                <a:gd name="T7" fmla="*/ 20 h 546"/>
                <a:gd name="T8" fmla="*/ 10 w 357"/>
                <a:gd name="T9" fmla="*/ 20 h 546"/>
                <a:gd name="T10" fmla="*/ 10 w 357"/>
                <a:gd name="T11" fmla="*/ 20 h 546"/>
                <a:gd name="T12" fmla="*/ 10 w 357"/>
                <a:gd name="T13" fmla="*/ 20 h 546"/>
                <a:gd name="T14" fmla="*/ 11 w 357"/>
                <a:gd name="T15" fmla="*/ 20 h 546"/>
                <a:gd name="T16" fmla="*/ 11 w 357"/>
                <a:gd name="T17" fmla="*/ 20 h 546"/>
                <a:gd name="T18" fmla="*/ 11 w 357"/>
                <a:gd name="T19" fmla="*/ 19 h 546"/>
                <a:gd name="T20" fmla="*/ 11 w 357"/>
                <a:gd name="T21" fmla="*/ 17 h 546"/>
                <a:gd name="T22" fmla="*/ 11 w 357"/>
                <a:gd name="T23" fmla="*/ 16 h 546"/>
                <a:gd name="T24" fmla="*/ 12 w 357"/>
                <a:gd name="T25" fmla="*/ 15 h 546"/>
                <a:gd name="T26" fmla="*/ 12 w 357"/>
                <a:gd name="T27" fmla="*/ 13 h 546"/>
                <a:gd name="T28" fmla="*/ 12 w 357"/>
                <a:gd name="T29" fmla="*/ 12 h 546"/>
                <a:gd name="T30" fmla="*/ 12 w 357"/>
                <a:gd name="T31" fmla="*/ 11 h 546"/>
                <a:gd name="T32" fmla="*/ 13 w 357"/>
                <a:gd name="T33" fmla="*/ 11 h 546"/>
                <a:gd name="T34" fmla="*/ 13 w 357"/>
                <a:gd name="T35" fmla="*/ 10 h 546"/>
                <a:gd name="T36" fmla="*/ 13 w 357"/>
                <a:gd name="T37" fmla="*/ 9 h 546"/>
                <a:gd name="T38" fmla="*/ 13 w 357"/>
                <a:gd name="T39" fmla="*/ 8 h 546"/>
                <a:gd name="T40" fmla="*/ 13 w 357"/>
                <a:gd name="T41" fmla="*/ 8 h 546"/>
                <a:gd name="T42" fmla="*/ 13 w 357"/>
                <a:gd name="T43" fmla="*/ 7 h 546"/>
                <a:gd name="T44" fmla="*/ 13 w 357"/>
                <a:gd name="T45" fmla="*/ 6 h 546"/>
                <a:gd name="T46" fmla="*/ 12 w 357"/>
                <a:gd name="T47" fmla="*/ 5 h 546"/>
                <a:gd name="T48" fmla="*/ 12 w 357"/>
                <a:gd name="T49" fmla="*/ 4 h 546"/>
                <a:gd name="T50" fmla="*/ 12 w 357"/>
                <a:gd name="T51" fmla="*/ 3 h 546"/>
                <a:gd name="T52" fmla="*/ 11 w 357"/>
                <a:gd name="T53" fmla="*/ 3 h 546"/>
                <a:gd name="T54" fmla="*/ 10 w 357"/>
                <a:gd name="T55" fmla="*/ 2 h 546"/>
                <a:gd name="T56" fmla="*/ 10 w 357"/>
                <a:gd name="T57" fmla="*/ 1 h 546"/>
                <a:gd name="T58" fmla="*/ 9 w 357"/>
                <a:gd name="T59" fmla="*/ 1 h 546"/>
                <a:gd name="T60" fmla="*/ 9 w 357"/>
                <a:gd name="T61" fmla="*/ 0 h 546"/>
                <a:gd name="T62" fmla="*/ 8 w 357"/>
                <a:gd name="T63" fmla="*/ 0 h 546"/>
                <a:gd name="T64" fmla="*/ 7 w 357"/>
                <a:gd name="T65" fmla="*/ 0 h 546"/>
                <a:gd name="T66" fmla="*/ 6 w 357"/>
                <a:gd name="T67" fmla="*/ 0 h 546"/>
                <a:gd name="T68" fmla="*/ 5 w 357"/>
                <a:gd name="T69" fmla="*/ 0 h 546"/>
                <a:gd name="T70" fmla="*/ 4 w 357"/>
                <a:gd name="T71" fmla="*/ 0 h 546"/>
                <a:gd name="T72" fmla="*/ 3 w 357"/>
                <a:gd name="T73" fmla="*/ 1 h 546"/>
                <a:gd name="T74" fmla="*/ 2 w 357"/>
                <a:gd name="T75" fmla="*/ 2 h 546"/>
                <a:gd name="T76" fmla="*/ 1 w 357"/>
                <a:gd name="T77" fmla="*/ 3 h 546"/>
                <a:gd name="T78" fmla="*/ 1 w 357"/>
                <a:gd name="T79" fmla="*/ 4 h 546"/>
                <a:gd name="T80" fmla="*/ 0 w 357"/>
                <a:gd name="T81" fmla="*/ 6 h 546"/>
                <a:gd name="T82" fmla="*/ 0 w 357"/>
                <a:gd name="T83" fmla="*/ 7 h 546"/>
                <a:gd name="T84" fmla="*/ 0 w 357"/>
                <a:gd name="T85" fmla="*/ 8 h 546"/>
                <a:gd name="T86" fmla="*/ 0 w 357"/>
                <a:gd name="T87" fmla="*/ 10 h 546"/>
                <a:gd name="T88" fmla="*/ 1 w 357"/>
                <a:gd name="T89" fmla="*/ 11 h 546"/>
                <a:gd name="T90" fmla="*/ 2 w 357"/>
                <a:gd name="T91" fmla="*/ 13 h 546"/>
                <a:gd name="T92" fmla="*/ 3 w 357"/>
                <a:gd name="T93" fmla="*/ 14 h 546"/>
                <a:gd name="T94" fmla="*/ 5 w 357"/>
                <a:gd name="T95" fmla="*/ 15 h 546"/>
                <a:gd name="T96" fmla="*/ 6 w 357"/>
                <a:gd name="T97" fmla="*/ 16 h 546"/>
                <a:gd name="T98" fmla="*/ 7 w 357"/>
                <a:gd name="T99" fmla="*/ 17 h 546"/>
                <a:gd name="T100" fmla="*/ 8 w 357"/>
                <a:gd name="T101" fmla="*/ 18 h 546"/>
                <a:gd name="T102" fmla="*/ 9 w 357"/>
                <a:gd name="T103" fmla="*/ 19 h 5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7"/>
                <a:gd name="T157" fmla="*/ 0 h 546"/>
                <a:gd name="T158" fmla="*/ 357 w 357"/>
                <a:gd name="T159" fmla="*/ 546 h 5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7" h="546">
                  <a:moveTo>
                    <a:pt x="242" y="510"/>
                  </a:moveTo>
                  <a:lnTo>
                    <a:pt x="254" y="523"/>
                  </a:lnTo>
                  <a:lnTo>
                    <a:pt x="259" y="534"/>
                  </a:lnTo>
                  <a:lnTo>
                    <a:pt x="271" y="540"/>
                  </a:lnTo>
                  <a:lnTo>
                    <a:pt x="277" y="540"/>
                  </a:lnTo>
                  <a:lnTo>
                    <a:pt x="277" y="546"/>
                  </a:lnTo>
                  <a:lnTo>
                    <a:pt x="282" y="546"/>
                  </a:lnTo>
                  <a:lnTo>
                    <a:pt x="288" y="540"/>
                  </a:lnTo>
                  <a:lnTo>
                    <a:pt x="288" y="534"/>
                  </a:lnTo>
                  <a:lnTo>
                    <a:pt x="288" y="517"/>
                  </a:lnTo>
                  <a:lnTo>
                    <a:pt x="294" y="464"/>
                  </a:lnTo>
                  <a:lnTo>
                    <a:pt x="300" y="423"/>
                  </a:lnTo>
                  <a:lnTo>
                    <a:pt x="311" y="394"/>
                  </a:lnTo>
                  <a:lnTo>
                    <a:pt x="317" y="361"/>
                  </a:lnTo>
                  <a:lnTo>
                    <a:pt x="328" y="337"/>
                  </a:lnTo>
                  <a:lnTo>
                    <a:pt x="334" y="308"/>
                  </a:lnTo>
                  <a:lnTo>
                    <a:pt x="346" y="290"/>
                  </a:lnTo>
                  <a:lnTo>
                    <a:pt x="357" y="267"/>
                  </a:lnTo>
                  <a:lnTo>
                    <a:pt x="357" y="250"/>
                  </a:lnTo>
                  <a:lnTo>
                    <a:pt x="357" y="227"/>
                  </a:lnTo>
                  <a:lnTo>
                    <a:pt x="351" y="204"/>
                  </a:lnTo>
                  <a:lnTo>
                    <a:pt x="346" y="180"/>
                  </a:lnTo>
                  <a:lnTo>
                    <a:pt x="346" y="156"/>
                  </a:lnTo>
                  <a:lnTo>
                    <a:pt x="334" y="134"/>
                  </a:lnTo>
                  <a:lnTo>
                    <a:pt x="323" y="110"/>
                  </a:lnTo>
                  <a:lnTo>
                    <a:pt x="311" y="88"/>
                  </a:lnTo>
                  <a:lnTo>
                    <a:pt x="300" y="69"/>
                  </a:lnTo>
                  <a:lnTo>
                    <a:pt x="282" y="53"/>
                  </a:lnTo>
                  <a:lnTo>
                    <a:pt x="271" y="35"/>
                  </a:lnTo>
                  <a:lnTo>
                    <a:pt x="248" y="23"/>
                  </a:lnTo>
                  <a:lnTo>
                    <a:pt x="230" y="13"/>
                  </a:lnTo>
                  <a:lnTo>
                    <a:pt x="207" y="6"/>
                  </a:lnTo>
                  <a:lnTo>
                    <a:pt x="184" y="0"/>
                  </a:lnTo>
                  <a:lnTo>
                    <a:pt x="161" y="0"/>
                  </a:lnTo>
                  <a:lnTo>
                    <a:pt x="132" y="6"/>
                  </a:lnTo>
                  <a:lnTo>
                    <a:pt x="115" y="13"/>
                  </a:lnTo>
                  <a:lnTo>
                    <a:pt x="86" y="29"/>
                  </a:lnTo>
                  <a:lnTo>
                    <a:pt x="58" y="59"/>
                  </a:lnTo>
                  <a:lnTo>
                    <a:pt x="34" y="88"/>
                  </a:lnTo>
                  <a:lnTo>
                    <a:pt x="23" y="121"/>
                  </a:lnTo>
                  <a:lnTo>
                    <a:pt x="11" y="151"/>
                  </a:lnTo>
                  <a:lnTo>
                    <a:pt x="6" y="180"/>
                  </a:lnTo>
                  <a:lnTo>
                    <a:pt x="0" y="227"/>
                  </a:lnTo>
                  <a:lnTo>
                    <a:pt x="6" y="267"/>
                  </a:lnTo>
                  <a:lnTo>
                    <a:pt x="29" y="308"/>
                  </a:lnTo>
                  <a:lnTo>
                    <a:pt x="58" y="348"/>
                  </a:lnTo>
                  <a:lnTo>
                    <a:pt x="92" y="377"/>
                  </a:lnTo>
                  <a:lnTo>
                    <a:pt x="126" y="407"/>
                  </a:lnTo>
                  <a:lnTo>
                    <a:pt x="156" y="429"/>
                  </a:lnTo>
                  <a:lnTo>
                    <a:pt x="190" y="459"/>
                  </a:lnTo>
                  <a:lnTo>
                    <a:pt x="219" y="482"/>
                  </a:lnTo>
                  <a:lnTo>
                    <a:pt x="242" y="510"/>
                  </a:lnTo>
                  <a:close/>
                </a:path>
              </a:pathLst>
            </a:custGeom>
            <a:solidFill>
              <a:srgbClr val="FF9900"/>
            </a:solidFill>
            <a:ln w="9525">
              <a:noFill/>
              <a:round/>
              <a:headEnd/>
              <a:tailEnd/>
            </a:ln>
          </p:spPr>
          <p:txBody>
            <a:bodyPr/>
            <a:lstStyle/>
            <a:p>
              <a:endParaRPr lang="en-US"/>
            </a:p>
          </p:txBody>
        </p:sp>
        <p:sp>
          <p:nvSpPr>
            <p:cNvPr id="273" name="Freeform 150"/>
            <p:cNvSpPr>
              <a:spLocks/>
            </p:cNvSpPr>
            <p:nvPr/>
          </p:nvSpPr>
          <p:spPr bwMode="auto">
            <a:xfrm>
              <a:off x="5429" y="2808"/>
              <a:ext cx="110" cy="128"/>
            </a:xfrm>
            <a:custGeom>
              <a:avLst/>
              <a:gdLst>
                <a:gd name="T0" fmla="*/ 0 w 329"/>
                <a:gd name="T1" fmla="*/ 11 h 384"/>
                <a:gd name="T2" fmla="*/ 0 w 329"/>
                <a:gd name="T3" fmla="*/ 12 h 384"/>
                <a:gd name="T4" fmla="*/ 0 w 329"/>
                <a:gd name="T5" fmla="*/ 12 h 384"/>
                <a:gd name="T6" fmla="*/ 1 w 329"/>
                <a:gd name="T7" fmla="*/ 13 h 384"/>
                <a:gd name="T8" fmla="*/ 1 w 329"/>
                <a:gd name="T9" fmla="*/ 13 h 384"/>
                <a:gd name="T10" fmla="*/ 1 w 329"/>
                <a:gd name="T11" fmla="*/ 13 h 384"/>
                <a:gd name="T12" fmla="*/ 3 w 329"/>
                <a:gd name="T13" fmla="*/ 13 h 384"/>
                <a:gd name="T14" fmla="*/ 4 w 329"/>
                <a:gd name="T15" fmla="*/ 13 h 384"/>
                <a:gd name="T16" fmla="*/ 5 w 329"/>
                <a:gd name="T17" fmla="*/ 13 h 384"/>
                <a:gd name="T18" fmla="*/ 6 w 329"/>
                <a:gd name="T19" fmla="*/ 13 h 384"/>
                <a:gd name="T20" fmla="*/ 7 w 329"/>
                <a:gd name="T21" fmla="*/ 13 h 384"/>
                <a:gd name="T22" fmla="*/ 8 w 329"/>
                <a:gd name="T23" fmla="*/ 14 h 384"/>
                <a:gd name="T24" fmla="*/ 9 w 329"/>
                <a:gd name="T25" fmla="*/ 14 h 384"/>
                <a:gd name="T26" fmla="*/ 10 w 329"/>
                <a:gd name="T27" fmla="*/ 14 h 384"/>
                <a:gd name="T28" fmla="*/ 11 w 329"/>
                <a:gd name="T29" fmla="*/ 14 h 384"/>
                <a:gd name="T30" fmla="*/ 11 w 329"/>
                <a:gd name="T31" fmla="*/ 13 h 384"/>
                <a:gd name="T32" fmla="*/ 12 w 329"/>
                <a:gd name="T33" fmla="*/ 12 h 384"/>
                <a:gd name="T34" fmla="*/ 12 w 329"/>
                <a:gd name="T35" fmla="*/ 11 h 384"/>
                <a:gd name="T36" fmla="*/ 12 w 329"/>
                <a:gd name="T37" fmla="*/ 11 h 384"/>
                <a:gd name="T38" fmla="*/ 12 w 329"/>
                <a:gd name="T39" fmla="*/ 9 h 384"/>
                <a:gd name="T40" fmla="*/ 12 w 329"/>
                <a:gd name="T41" fmla="*/ 8 h 384"/>
                <a:gd name="T42" fmla="*/ 12 w 329"/>
                <a:gd name="T43" fmla="*/ 7 h 384"/>
                <a:gd name="T44" fmla="*/ 12 w 329"/>
                <a:gd name="T45" fmla="*/ 6 h 384"/>
                <a:gd name="T46" fmla="*/ 12 w 329"/>
                <a:gd name="T47" fmla="*/ 5 h 384"/>
                <a:gd name="T48" fmla="*/ 12 w 329"/>
                <a:gd name="T49" fmla="*/ 5 h 384"/>
                <a:gd name="T50" fmla="*/ 11 w 329"/>
                <a:gd name="T51" fmla="*/ 4 h 384"/>
                <a:gd name="T52" fmla="*/ 11 w 329"/>
                <a:gd name="T53" fmla="*/ 3 h 384"/>
                <a:gd name="T54" fmla="*/ 10 w 329"/>
                <a:gd name="T55" fmla="*/ 2 h 384"/>
                <a:gd name="T56" fmla="*/ 9 w 329"/>
                <a:gd name="T57" fmla="*/ 1 h 384"/>
                <a:gd name="T58" fmla="*/ 9 w 329"/>
                <a:gd name="T59" fmla="*/ 1 h 384"/>
                <a:gd name="T60" fmla="*/ 8 w 329"/>
                <a:gd name="T61" fmla="*/ 1 h 384"/>
                <a:gd name="T62" fmla="*/ 7 w 329"/>
                <a:gd name="T63" fmla="*/ 0 h 384"/>
                <a:gd name="T64" fmla="*/ 6 w 329"/>
                <a:gd name="T65" fmla="*/ 0 h 384"/>
                <a:gd name="T66" fmla="*/ 5 w 329"/>
                <a:gd name="T67" fmla="*/ 0 h 384"/>
                <a:gd name="T68" fmla="*/ 4 w 329"/>
                <a:gd name="T69" fmla="*/ 0 h 384"/>
                <a:gd name="T70" fmla="*/ 4 w 329"/>
                <a:gd name="T71" fmla="*/ 0 h 384"/>
                <a:gd name="T72" fmla="*/ 3 w 329"/>
                <a:gd name="T73" fmla="*/ 1 h 384"/>
                <a:gd name="T74" fmla="*/ 3 w 329"/>
                <a:gd name="T75" fmla="*/ 1 h 384"/>
                <a:gd name="T76" fmla="*/ 2 w 329"/>
                <a:gd name="T77" fmla="*/ 2 h 384"/>
                <a:gd name="T78" fmla="*/ 2 w 329"/>
                <a:gd name="T79" fmla="*/ 3 h 384"/>
                <a:gd name="T80" fmla="*/ 1 w 329"/>
                <a:gd name="T81" fmla="*/ 4 h 384"/>
                <a:gd name="T82" fmla="*/ 1 w 329"/>
                <a:gd name="T83" fmla="*/ 5 h 384"/>
                <a:gd name="T84" fmla="*/ 0 w 329"/>
                <a:gd name="T85" fmla="*/ 6 h 384"/>
                <a:gd name="T86" fmla="*/ 0 w 329"/>
                <a:gd name="T87" fmla="*/ 7 h 384"/>
                <a:gd name="T88" fmla="*/ 0 w 329"/>
                <a:gd name="T89" fmla="*/ 9 h 384"/>
                <a:gd name="T90" fmla="*/ 0 w 329"/>
                <a:gd name="T91" fmla="*/ 10 h 384"/>
                <a:gd name="T92" fmla="*/ 0 w 329"/>
                <a:gd name="T93" fmla="*/ 11 h 3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9"/>
                <a:gd name="T142" fmla="*/ 0 h 384"/>
                <a:gd name="T143" fmla="*/ 329 w 329"/>
                <a:gd name="T144" fmla="*/ 384 h 3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9" h="384">
                  <a:moveTo>
                    <a:pt x="0" y="302"/>
                  </a:moveTo>
                  <a:lnTo>
                    <a:pt x="6" y="319"/>
                  </a:lnTo>
                  <a:lnTo>
                    <a:pt x="12" y="336"/>
                  </a:lnTo>
                  <a:lnTo>
                    <a:pt x="17" y="348"/>
                  </a:lnTo>
                  <a:lnTo>
                    <a:pt x="23" y="354"/>
                  </a:lnTo>
                  <a:lnTo>
                    <a:pt x="35" y="354"/>
                  </a:lnTo>
                  <a:lnTo>
                    <a:pt x="75" y="354"/>
                  </a:lnTo>
                  <a:lnTo>
                    <a:pt x="104" y="348"/>
                  </a:lnTo>
                  <a:lnTo>
                    <a:pt x="133" y="348"/>
                  </a:lnTo>
                  <a:lnTo>
                    <a:pt x="167" y="354"/>
                  </a:lnTo>
                  <a:lnTo>
                    <a:pt x="190" y="360"/>
                  </a:lnTo>
                  <a:lnTo>
                    <a:pt x="219" y="365"/>
                  </a:lnTo>
                  <a:lnTo>
                    <a:pt x="243" y="371"/>
                  </a:lnTo>
                  <a:lnTo>
                    <a:pt x="265" y="384"/>
                  </a:lnTo>
                  <a:lnTo>
                    <a:pt x="283" y="365"/>
                  </a:lnTo>
                  <a:lnTo>
                    <a:pt x="300" y="354"/>
                  </a:lnTo>
                  <a:lnTo>
                    <a:pt x="311" y="331"/>
                  </a:lnTo>
                  <a:lnTo>
                    <a:pt x="317" y="308"/>
                  </a:lnTo>
                  <a:lnTo>
                    <a:pt x="329" y="284"/>
                  </a:lnTo>
                  <a:lnTo>
                    <a:pt x="329" y="255"/>
                  </a:lnTo>
                  <a:lnTo>
                    <a:pt x="329" y="227"/>
                  </a:lnTo>
                  <a:lnTo>
                    <a:pt x="329" y="192"/>
                  </a:lnTo>
                  <a:lnTo>
                    <a:pt x="323" y="168"/>
                  </a:lnTo>
                  <a:lnTo>
                    <a:pt x="317" y="144"/>
                  </a:lnTo>
                  <a:lnTo>
                    <a:pt x="311" y="122"/>
                  </a:lnTo>
                  <a:lnTo>
                    <a:pt x="300" y="98"/>
                  </a:lnTo>
                  <a:lnTo>
                    <a:pt x="283" y="76"/>
                  </a:lnTo>
                  <a:lnTo>
                    <a:pt x="265" y="58"/>
                  </a:lnTo>
                  <a:lnTo>
                    <a:pt x="248" y="40"/>
                  </a:lnTo>
                  <a:lnTo>
                    <a:pt x="231" y="23"/>
                  </a:lnTo>
                  <a:lnTo>
                    <a:pt x="208" y="17"/>
                  </a:lnTo>
                  <a:lnTo>
                    <a:pt x="190" y="6"/>
                  </a:lnTo>
                  <a:lnTo>
                    <a:pt x="167" y="0"/>
                  </a:lnTo>
                  <a:lnTo>
                    <a:pt x="144" y="0"/>
                  </a:lnTo>
                  <a:lnTo>
                    <a:pt x="121" y="0"/>
                  </a:lnTo>
                  <a:lnTo>
                    <a:pt x="104" y="6"/>
                  </a:lnTo>
                  <a:lnTo>
                    <a:pt x="81" y="17"/>
                  </a:lnTo>
                  <a:lnTo>
                    <a:pt x="69" y="29"/>
                  </a:lnTo>
                  <a:lnTo>
                    <a:pt x="52" y="46"/>
                  </a:lnTo>
                  <a:lnTo>
                    <a:pt x="41" y="76"/>
                  </a:lnTo>
                  <a:lnTo>
                    <a:pt x="29" y="98"/>
                  </a:lnTo>
                  <a:lnTo>
                    <a:pt x="23" y="122"/>
                  </a:lnTo>
                  <a:lnTo>
                    <a:pt x="12" y="151"/>
                  </a:lnTo>
                  <a:lnTo>
                    <a:pt x="6" y="192"/>
                  </a:lnTo>
                  <a:lnTo>
                    <a:pt x="6" y="232"/>
                  </a:lnTo>
                  <a:lnTo>
                    <a:pt x="0" y="267"/>
                  </a:lnTo>
                  <a:lnTo>
                    <a:pt x="0" y="302"/>
                  </a:lnTo>
                  <a:close/>
                </a:path>
              </a:pathLst>
            </a:custGeom>
            <a:solidFill>
              <a:srgbClr val="FF9900"/>
            </a:solidFill>
            <a:ln w="9525">
              <a:noFill/>
              <a:round/>
              <a:headEnd/>
              <a:tailEnd/>
            </a:ln>
          </p:spPr>
          <p:txBody>
            <a:bodyPr/>
            <a:lstStyle/>
            <a:p>
              <a:endParaRPr lang="en-US"/>
            </a:p>
          </p:txBody>
        </p:sp>
        <p:sp>
          <p:nvSpPr>
            <p:cNvPr id="274" name="Freeform 151"/>
            <p:cNvSpPr>
              <a:spLocks/>
            </p:cNvSpPr>
            <p:nvPr/>
          </p:nvSpPr>
          <p:spPr bwMode="auto">
            <a:xfrm>
              <a:off x="5250" y="2850"/>
              <a:ext cx="141" cy="151"/>
            </a:xfrm>
            <a:custGeom>
              <a:avLst/>
              <a:gdLst>
                <a:gd name="T0" fmla="*/ 2 w 421"/>
                <a:gd name="T1" fmla="*/ 14 h 454"/>
                <a:gd name="T2" fmla="*/ 3 w 421"/>
                <a:gd name="T3" fmla="*/ 15 h 454"/>
                <a:gd name="T4" fmla="*/ 4 w 421"/>
                <a:gd name="T5" fmla="*/ 16 h 454"/>
                <a:gd name="T6" fmla="*/ 5 w 421"/>
                <a:gd name="T7" fmla="*/ 17 h 454"/>
                <a:gd name="T8" fmla="*/ 6 w 421"/>
                <a:gd name="T9" fmla="*/ 17 h 454"/>
                <a:gd name="T10" fmla="*/ 8 w 421"/>
                <a:gd name="T11" fmla="*/ 17 h 454"/>
                <a:gd name="T12" fmla="*/ 9 w 421"/>
                <a:gd name="T13" fmla="*/ 17 h 454"/>
                <a:gd name="T14" fmla="*/ 10 w 421"/>
                <a:gd name="T15" fmla="*/ 16 h 454"/>
                <a:gd name="T16" fmla="*/ 12 w 421"/>
                <a:gd name="T17" fmla="*/ 16 h 454"/>
                <a:gd name="T18" fmla="*/ 13 w 421"/>
                <a:gd name="T19" fmla="*/ 15 h 454"/>
                <a:gd name="T20" fmla="*/ 14 w 421"/>
                <a:gd name="T21" fmla="*/ 15 h 454"/>
                <a:gd name="T22" fmla="*/ 14 w 421"/>
                <a:gd name="T23" fmla="*/ 15 h 454"/>
                <a:gd name="T24" fmla="*/ 15 w 421"/>
                <a:gd name="T25" fmla="*/ 14 h 454"/>
                <a:gd name="T26" fmla="*/ 15 w 421"/>
                <a:gd name="T27" fmla="*/ 13 h 454"/>
                <a:gd name="T28" fmla="*/ 15 w 421"/>
                <a:gd name="T29" fmla="*/ 13 h 454"/>
                <a:gd name="T30" fmla="*/ 16 w 421"/>
                <a:gd name="T31" fmla="*/ 12 h 454"/>
                <a:gd name="T32" fmla="*/ 16 w 421"/>
                <a:gd name="T33" fmla="*/ 12 h 454"/>
                <a:gd name="T34" fmla="*/ 16 w 421"/>
                <a:gd name="T35" fmla="*/ 11 h 454"/>
                <a:gd name="T36" fmla="*/ 16 w 421"/>
                <a:gd name="T37" fmla="*/ 10 h 454"/>
                <a:gd name="T38" fmla="*/ 16 w 421"/>
                <a:gd name="T39" fmla="*/ 9 h 454"/>
                <a:gd name="T40" fmla="*/ 15 w 421"/>
                <a:gd name="T41" fmla="*/ 8 h 454"/>
                <a:gd name="T42" fmla="*/ 14 w 421"/>
                <a:gd name="T43" fmla="*/ 6 h 454"/>
                <a:gd name="T44" fmla="*/ 14 w 421"/>
                <a:gd name="T45" fmla="*/ 5 h 454"/>
                <a:gd name="T46" fmla="*/ 13 w 421"/>
                <a:gd name="T47" fmla="*/ 3 h 454"/>
                <a:gd name="T48" fmla="*/ 11 w 421"/>
                <a:gd name="T49" fmla="*/ 2 h 454"/>
                <a:gd name="T50" fmla="*/ 10 w 421"/>
                <a:gd name="T51" fmla="*/ 1 h 454"/>
                <a:gd name="T52" fmla="*/ 8 w 421"/>
                <a:gd name="T53" fmla="*/ 1 h 454"/>
                <a:gd name="T54" fmla="*/ 7 w 421"/>
                <a:gd name="T55" fmla="*/ 0 h 454"/>
                <a:gd name="T56" fmla="*/ 6 w 421"/>
                <a:gd name="T57" fmla="*/ 0 h 454"/>
                <a:gd name="T58" fmla="*/ 5 w 421"/>
                <a:gd name="T59" fmla="*/ 0 h 454"/>
                <a:gd name="T60" fmla="*/ 4 w 421"/>
                <a:gd name="T61" fmla="*/ 0 h 454"/>
                <a:gd name="T62" fmla="*/ 3 w 421"/>
                <a:gd name="T63" fmla="*/ 0 h 454"/>
                <a:gd name="T64" fmla="*/ 3 w 421"/>
                <a:gd name="T65" fmla="*/ 1 h 454"/>
                <a:gd name="T66" fmla="*/ 2 w 421"/>
                <a:gd name="T67" fmla="*/ 1 h 454"/>
                <a:gd name="T68" fmla="*/ 2 w 421"/>
                <a:gd name="T69" fmla="*/ 2 h 454"/>
                <a:gd name="T70" fmla="*/ 1 w 421"/>
                <a:gd name="T71" fmla="*/ 2 h 454"/>
                <a:gd name="T72" fmla="*/ 0 w 421"/>
                <a:gd name="T73" fmla="*/ 3 h 454"/>
                <a:gd name="T74" fmla="*/ 0 w 421"/>
                <a:gd name="T75" fmla="*/ 4 h 454"/>
                <a:gd name="T76" fmla="*/ 0 w 421"/>
                <a:gd name="T77" fmla="*/ 6 h 454"/>
                <a:gd name="T78" fmla="*/ 0 w 421"/>
                <a:gd name="T79" fmla="*/ 8 h 454"/>
                <a:gd name="T80" fmla="*/ 0 w 421"/>
                <a:gd name="T81" fmla="*/ 9 h 454"/>
                <a:gd name="T82" fmla="*/ 1 w 421"/>
                <a:gd name="T83" fmla="*/ 11 h 454"/>
                <a:gd name="T84" fmla="*/ 1 w 421"/>
                <a:gd name="T85" fmla="*/ 12 h 454"/>
                <a:gd name="T86" fmla="*/ 2 w 421"/>
                <a:gd name="T87" fmla="*/ 13 h 454"/>
                <a:gd name="T88" fmla="*/ 2 w 421"/>
                <a:gd name="T89" fmla="*/ 14 h 4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1"/>
                <a:gd name="T136" fmla="*/ 0 h 454"/>
                <a:gd name="T137" fmla="*/ 421 w 421"/>
                <a:gd name="T138" fmla="*/ 454 h 4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1" h="454">
                  <a:moveTo>
                    <a:pt x="64" y="390"/>
                  </a:moveTo>
                  <a:lnTo>
                    <a:pt x="87" y="419"/>
                  </a:lnTo>
                  <a:lnTo>
                    <a:pt x="110" y="436"/>
                  </a:lnTo>
                  <a:lnTo>
                    <a:pt x="139" y="454"/>
                  </a:lnTo>
                  <a:lnTo>
                    <a:pt x="173" y="454"/>
                  </a:lnTo>
                  <a:lnTo>
                    <a:pt x="208" y="454"/>
                  </a:lnTo>
                  <a:lnTo>
                    <a:pt x="248" y="448"/>
                  </a:lnTo>
                  <a:lnTo>
                    <a:pt x="282" y="441"/>
                  </a:lnTo>
                  <a:lnTo>
                    <a:pt x="311" y="430"/>
                  </a:lnTo>
                  <a:lnTo>
                    <a:pt x="334" y="419"/>
                  </a:lnTo>
                  <a:lnTo>
                    <a:pt x="363" y="407"/>
                  </a:lnTo>
                  <a:lnTo>
                    <a:pt x="381" y="395"/>
                  </a:lnTo>
                  <a:lnTo>
                    <a:pt x="392" y="378"/>
                  </a:lnTo>
                  <a:lnTo>
                    <a:pt x="404" y="354"/>
                  </a:lnTo>
                  <a:lnTo>
                    <a:pt x="409" y="344"/>
                  </a:lnTo>
                  <a:lnTo>
                    <a:pt x="415" y="332"/>
                  </a:lnTo>
                  <a:lnTo>
                    <a:pt x="415" y="314"/>
                  </a:lnTo>
                  <a:lnTo>
                    <a:pt x="415" y="291"/>
                  </a:lnTo>
                  <a:lnTo>
                    <a:pt x="421" y="273"/>
                  </a:lnTo>
                  <a:lnTo>
                    <a:pt x="415" y="250"/>
                  </a:lnTo>
                  <a:lnTo>
                    <a:pt x="404" y="209"/>
                  </a:lnTo>
                  <a:lnTo>
                    <a:pt x="386" y="163"/>
                  </a:lnTo>
                  <a:lnTo>
                    <a:pt x="363" y="128"/>
                  </a:lnTo>
                  <a:lnTo>
                    <a:pt x="334" y="87"/>
                  </a:lnTo>
                  <a:lnTo>
                    <a:pt x="300" y="59"/>
                  </a:lnTo>
                  <a:lnTo>
                    <a:pt x="271" y="36"/>
                  </a:lnTo>
                  <a:lnTo>
                    <a:pt x="225" y="17"/>
                  </a:lnTo>
                  <a:lnTo>
                    <a:pt x="179" y="0"/>
                  </a:lnTo>
                  <a:lnTo>
                    <a:pt x="162" y="0"/>
                  </a:lnTo>
                  <a:lnTo>
                    <a:pt x="139" y="0"/>
                  </a:lnTo>
                  <a:lnTo>
                    <a:pt x="115" y="0"/>
                  </a:lnTo>
                  <a:lnTo>
                    <a:pt x="92" y="6"/>
                  </a:lnTo>
                  <a:lnTo>
                    <a:pt x="75" y="17"/>
                  </a:lnTo>
                  <a:lnTo>
                    <a:pt x="57" y="24"/>
                  </a:lnTo>
                  <a:lnTo>
                    <a:pt x="41" y="41"/>
                  </a:lnTo>
                  <a:lnTo>
                    <a:pt x="23" y="59"/>
                  </a:lnTo>
                  <a:lnTo>
                    <a:pt x="11" y="82"/>
                  </a:lnTo>
                  <a:lnTo>
                    <a:pt x="6" y="117"/>
                  </a:lnTo>
                  <a:lnTo>
                    <a:pt x="0" y="157"/>
                  </a:lnTo>
                  <a:lnTo>
                    <a:pt x="0" y="204"/>
                  </a:lnTo>
                  <a:lnTo>
                    <a:pt x="6" y="250"/>
                  </a:lnTo>
                  <a:lnTo>
                    <a:pt x="17" y="291"/>
                  </a:lnTo>
                  <a:lnTo>
                    <a:pt x="29" y="325"/>
                  </a:lnTo>
                  <a:lnTo>
                    <a:pt x="46" y="360"/>
                  </a:lnTo>
                  <a:lnTo>
                    <a:pt x="64" y="390"/>
                  </a:lnTo>
                  <a:close/>
                </a:path>
              </a:pathLst>
            </a:custGeom>
            <a:solidFill>
              <a:srgbClr val="990000"/>
            </a:solidFill>
            <a:ln w="9525">
              <a:noFill/>
              <a:round/>
              <a:headEnd/>
              <a:tailEnd/>
            </a:ln>
          </p:spPr>
          <p:txBody>
            <a:bodyPr/>
            <a:lstStyle/>
            <a:p>
              <a:endParaRPr lang="en-US"/>
            </a:p>
          </p:txBody>
        </p:sp>
        <p:sp>
          <p:nvSpPr>
            <p:cNvPr id="275" name="Freeform 152"/>
            <p:cNvSpPr>
              <a:spLocks/>
            </p:cNvSpPr>
            <p:nvPr/>
          </p:nvSpPr>
          <p:spPr bwMode="auto">
            <a:xfrm>
              <a:off x="5148" y="2867"/>
              <a:ext cx="99" cy="159"/>
            </a:xfrm>
            <a:custGeom>
              <a:avLst/>
              <a:gdLst>
                <a:gd name="T0" fmla="*/ 1 w 295"/>
                <a:gd name="T1" fmla="*/ 16 h 477"/>
                <a:gd name="T2" fmla="*/ 1 w 295"/>
                <a:gd name="T3" fmla="*/ 16 h 477"/>
                <a:gd name="T4" fmla="*/ 2 w 295"/>
                <a:gd name="T5" fmla="*/ 17 h 477"/>
                <a:gd name="T6" fmla="*/ 2 w 295"/>
                <a:gd name="T7" fmla="*/ 17 h 477"/>
                <a:gd name="T8" fmla="*/ 3 w 295"/>
                <a:gd name="T9" fmla="*/ 17 h 477"/>
                <a:gd name="T10" fmla="*/ 3 w 295"/>
                <a:gd name="T11" fmla="*/ 17 h 477"/>
                <a:gd name="T12" fmla="*/ 4 w 295"/>
                <a:gd name="T13" fmla="*/ 18 h 477"/>
                <a:gd name="T14" fmla="*/ 5 w 295"/>
                <a:gd name="T15" fmla="*/ 17 h 477"/>
                <a:gd name="T16" fmla="*/ 5 w 295"/>
                <a:gd name="T17" fmla="*/ 17 h 477"/>
                <a:gd name="T18" fmla="*/ 6 w 295"/>
                <a:gd name="T19" fmla="*/ 17 h 477"/>
                <a:gd name="T20" fmla="*/ 7 w 295"/>
                <a:gd name="T21" fmla="*/ 17 h 477"/>
                <a:gd name="T22" fmla="*/ 8 w 295"/>
                <a:gd name="T23" fmla="*/ 16 h 477"/>
                <a:gd name="T24" fmla="*/ 9 w 295"/>
                <a:gd name="T25" fmla="*/ 16 h 477"/>
                <a:gd name="T26" fmla="*/ 9 w 295"/>
                <a:gd name="T27" fmla="*/ 15 h 477"/>
                <a:gd name="T28" fmla="*/ 10 w 295"/>
                <a:gd name="T29" fmla="*/ 14 h 477"/>
                <a:gd name="T30" fmla="*/ 11 w 295"/>
                <a:gd name="T31" fmla="*/ 14 h 477"/>
                <a:gd name="T32" fmla="*/ 11 w 295"/>
                <a:gd name="T33" fmla="*/ 13 h 477"/>
                <a:gd name="T34" fmla="*/ 10 w 295"/>
                <a:gd name="T35" fmla="*/ 12 h 477"/>
                <a:gd name="T36" fmla="*/ 10 w 295"/>
                <a:gd name="T37" fmla="*/ 11 h 477"/>
                <a:gd name="T38" fmla="*/ 10 w 295"/>
                <a:gd name="T39" fmla="*/ 9 h 477"/>
                <a:gd name="T40" fmla="*/ 10 w 295"/>
                <a:gd name="T41" fmla="*/ 8 h 477"/>
                <a:gd name="T42" fmla="*/ 10 w 295"/>
                <a:gd name="T43" fmla="*/ 7 h 477"/>
                <a:gd name="T44" fmla="*/ 10 w 295"/>
                <a:gd name="T45" fmla="*/ 6 h 477"/>
                <a:gd name="T46" fmla="*/ 10 w 295"/>
                <a:gd name="T47" fmla="*/ 5 h 477"/>
                <a:gd name="T48" fmla="*/ 10 w 295"/>
                <a:gd name="T49" fmla="*/ 5 h 477"/>
                <a:gd name="T50" fmla="*/ 10 w 295"/>
                <a:gd name="T51" fmla="*/ 4 h 477"/>
                <a:gd name="T52" fmla="*/ 10 w 295"/>
                <a:gd name="T53" fmla="*/ 3 h 477"/>
                <a:gd name="T54" fmla="*/ 10 w 295"/>
                <a:gd name="T55" fmla="*/ 2 h 477"/>
                <a:gd name="T56" fmla="*/ 10 w 295"/>
                <a:gd name="T57" fmla="*/ 2 h 477"/>
                <a:gd name="T58" fmla="*/ 10 w 295"/>
                <a:gd name="T59" fmla="*/ 1 h 477"/>
                <a:gd name="T60" fmla="*/ 10 w 295"/>
                <a:gd name="T61" fmla="*/ 1 h 477"/>
                <a:gd name="T62" fmla="*/ 10 w 295"/>
                <a:gd name="T63" fmla="*/ 1 h 477"/>
                <a:gd name="T64" fmla="*/ 10 w 295"/>
                <a:gd name="T65" fmla="*/ 0 h 477"/>
                <a:gd name="T66" fmla="*/ 9 w 295"/>
                <a:gd name="T67" fmla="*/ 0 h 477"/>
                <a:gd name="T68" fmla="*/ 9 w 295"/>
                <a:gd name="T69" fmla="*/ 0 h 477"/>
                <a:gd name="T70" fmla="*/ 9 w 295"/>
                <a:gd name="T71" fmla="*/ 0 h 477"/>
                <a:gd name="T72" fmla="*/ 8 w 295"/>
                <a:gd name="T73" fmla="*/ 0 h 477"/>
                <a:gd name="T74" fmla="*/ 7 w 295"/>
                <a:gd name="T75" fmla="*/ 0 h 477"/>
                <a:gd name="T76" fmla="*/ 6 w 295"/>
                <a:gd name="T77" fmla="*/ 1 h 477"/>
                <a:gd name="T78" fmla="*/ 6 w 295"/>
                <a:gd name="T79" fmla="*/ 1 h 477"/>
                <a:gd name="T80" fmla="*/ 5 w 295"/>
                <a:gd name="T81" fmla="*/ 1 h 477"/>
                <a:gd name="T82" fmla="*/ 5 w 295"/>
                <a:gd name="T83" fmla="*/ 2 h 477"/>
                <a:gd name="T84" fmla="*/ 4 w 295"/>
                <a:gd name="T85" fmla="*/ 3 h 477"/>
                <a:gd name="T86" fmla="*/ 3 w 295"/>
                <a:gd name="T87" fmla="*/ 4 h 477"/>
                <a:gd name="T88" fmla="*/ 2 w 295"/>
                <a:gd name="T89" fmla="*/ 5 h 477"/>
                <a:gd name="T90" fmla="*/ 1 w 295"/>
                <a:gd name="T91" fmla="*/ 6 h 477"/>
                <a:gd name="T92" fmla="*/ 1 w 295"/>
                <a:gd name="T93" fmla="*/ 8 h 477"/>
                <a:gd name="T94" fmla="*/ 0 w 295"/>
                <a:gd name="T95" fmla="*/ 9 h 477"/>
                <a:gd name="T96" fmla="*/ 0 w 295"/>
                <a:gd name="T97" fmla="*/ 10 h 477"/>
                <a:gd name="T98" fmla="*/ 0 w 295"/>
                <a:gd name="T99" fmla="*/ 11 h 477"/>
                <a:gd name="T100" fmla="*/ 0 w 295"/>
                <a:gd name="T101" fmla="*/ 12 h 477"/>
                <a:gd name="T102" fmla="*/ 0 w 295"/>
                <a:gd name="T103" fmla="*/ 13 h 477"/>
                <a:gd name="T104" fmla="*/ 0 w 295"/>
                <a:gd name="T105" fmla="*/ 14 h 477"/>
                <a:gd name="T106" fmla="*/ 0 w 295"/>
                <a:gd name="T107" fmla="*/ 15 h 477"/>
                <a:gd name="T108" fmla="*/ 1 w 295"/>
                <a:gd name="T109" fmla="*/ 16 h 47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5"/>
                <a:gd name="T166" fmla="*/ 0 h 477"/>
                <a:gd name="T167" fmla="*/ 295 w 295"/>
                <a:gd name="T168" fmla="*/ 477 h 47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5" h="477">
                  <a:moveTo>
                    <a:pt x="18" y="419"/>
                  </a:moveTo>
                  <a:lnTo>
                    <a:pt x="29" y="436"/>
                  </a:lnTo>
                  <a:lnTo>
                    <a:pt x="46" y="454"/>
                  </a:lnTo>
                  <a:lnTo>
                    <a:pt x="58" y="459"/>
                  </a:lnTo>
                  <a:lnTo>
                    <a:pt x="76" y="472"/>
                  </a:lnTo>
                  <a:lnTo>
                    <a:pt x="87" y="472"/>
                  </a:lnTo>
                  <a:lnTo>
                    <a:pt x="104" y="477"/>
                  </a:lnTo>
                  <a:lnTo>
                    <a:pt x="122" y="472"/>
                  </a:lnTo>
                  <a:lnTo>
                    <a:pt x="145" y="472"/>
                  </a:lnTo>
                  <a:lnTo>
                    <a:pt x="162" y="459"/>
                  </a:lnTo>
                  <a:lnTo>
                    <a:pt x="184" y="454"/>
                  </a:lnTo>
                  <a:lnTo>
                    <a:pt x="202" y="442"/>
                  </a:lnTo>
                  <a:lnTo>
                    <a:pt x="225" y="425"/>
                  </a:lnTo>
                  <a:lnTo>
                    <a:pt x="249" y="407"/>
                  </a:lnTo>
                  <a:lnTo>
                    <a:pt x="271" y="389"/>
                  </a:lnTo>
                  <a:lnTo>
                    <a:pt x="295" y="367"/>
                  </a:lnTo>
                  <a:lnTo>
                    <a:pt x="289" y="338"/>
                  </a:lnTo>
                  <a:lnTo>
                    <a:pt x="277" y="314"/>
                  </a:lnTo>
                  <a:lnTo>
                    <a:pt x="271" y="286"/>
                  </a:lnTo>
                  <a:lnTo>
                    <a:pt x="266" y="256"/>
                  </a:lnTo>
                  <a:lnTo>
                    <a:pt x="266" y="227"/>
                  </a:lnTo>
                  <a:lnTo>
                    <a:pt x="260" y="198"/>
                  </a:lnTo>
                  <a:lnTo>
                    <a:pt x="260" y="175"/>
                  </a:lnTo>
                  <a:lnTo>
                    <a:pt x="260" y="146"/>
                  </a:lnTo>
                  <a:lnTo>
                    <a:pt x="260" y="123"/>
                  </a:lnTo>
                  <a:lnTo>
                    <a:pt x="266" y="100"/>
                  </a:lnTo>
                  <a:lnTo>
                    <a:pt x="266" y="81"/>
                  </a:lnTo>
                  <a:lnTo>
                    <a:pt x="266" y="59"/>
                  </a:lnTo>
                  <a:lnTo>
                    <a:pt x="271" y="48"/>
                  </a:lnTo>
                  <a:lnTo>
                    <a:pt x="271" y="35"/>
                  </a:lnTo>
                  <a:lnTo>
                    <a:pt x="271" y="24"/>
                  </a:lnTo>
                  <a:lnTo>
                    <a:pt x="266" y="19"/>
                  </a:lnTo>
                  <a:lnTo>
                    <a:pt x="260" y="13"/>
                  </a:lnTo>
                  <a:lnTo>
                    <a:pt x="249" y="7"/>
                  </a:lnTo>
                  <a:lnTo>
                    <a:pt x="243" y="7"/>
                  </a:lnTo>
                  <a:lnTo>
                    <a:pt x="230" y="0"/>
                  </a:lnTo>
                  <a:lnTo>
                    <a:pt x="214" y="7"/>
                  </a:lnTo>
                  <a:lnTo>
                    <a:pt x="197" y="13"/>
                  </a:lnTo>
                  <a:lnTo>
                    <a:pt x="174" y="19"/>
                  </a:lnTo>
                  <a:lnTo>
                    <a:pt x="156" y="24"/>
                  </a:lnTo>
                  <a:lnTo>
                    <a:pt x="138" y="35"/>
                  </a:lnTo>
                  <a:lnTo>
                    <a:pt x="122" y="48"/>
                  </a:lnTo>
                  <a:lnTo>
                    <a:pt x="99" y="71"/>
                  </a:lnTo>
                  <a:lnTo>
                    <a:pt x="70" y="100"/>
                  </a:lnTo>
                  <a:lnTo>
                    <a:pt x="53" y="129"/>
                  </a:lnTo>
                  <a:lnTo>
                    <a:pt x="35" y="152"/>
                  </a:lnTo>
                  <a:lnTo>
                    <a:pt x="18" y="205"/>
                  </a:lnTo>
                  <a:lnTo>
                    <a:pt x="12" y="233"/>
                  </a:lnTo>
                  <a:lnTo>
                    <a:pt x="5" y="262"/>
                  </a:lnTo>
                  <a:lnTo>
                    <a:pt x="5" y="292"/>
                  </a:lnTo>
                  <a:lnTo>
                    <a:pt x="0" y="314"/>
                  </a:lnTo>
                  <a:lnTo>
                    <a:pt x="5" y="343"/>
                  </a:lnTo>
                  <a:lnTo>
                    <a:pt x="5" y="367"/>
                  </a:lnTo>
                  <a:lnTo>
                    <a:pt x="12" y="396"/>
                  </a:lnTo>
                  <a:lnTo>
                    <a:pt x="18" y="419"/>
                  </a:lnTo>
                  <a:close/>
                </a:path>
              </a:pathLst>
            </a:custGeom>
            <a:solidFill>
              <a:srgbClr val="990000"/>
            </a:solidFill>
            <a:ln w="9525">
              <a:noFill/>
              <a:round/>
              <a:headEnd/>
              <a:tailEnd/>
            </a:ln>
          </p:spPr>
          <p:txBody>
            <a:bodyPr/>
            <a:lstStyle/>
            <a:p>
              <a:endParaRPr lang="en-US"/>
            </a:p>
          </p:txBody>
        </p:sp>
        <p:sp>
          <p:nvSpPr>
            <p:cNvPr id="276" name="Freeform 153"/>
            <p:cNvSpPr>
              <a:spLocks/>
            </p:cNvSpPr>
            <p:nvPr/>
          </p:nvSpPr>
          <p:spPr bwMode="auto">
            <a:xfrm>
              <a:off x="5368" y="2939"/>
              <a:ext cx="180" cy="122"/>
            </a:xfrm>
            <a:custGeom>
              <a:avLst/>
              <a:gdLst>
                <a:gd name="T0" fmla="*/ 1 w 542"/>
                <a:gd name="T1" fmla="*/ 10 h 366"/>
                <a:gd name="T2" fmla="*/ 4 w 542"/>
                <a:gd name="T3" fmla="*/ 12 h 366"/>
                <a:gd name="T4" fmla="*/ 6 w 542"/>
                <a:gd name="T5" fmla="*/ 13 h 366"/>
                <a:gd name="T6" fmla="*/ 7 w 542"/>
                <a:gd name="T7" fmla="*/ 13 h 366"/>
                <a:gd name="T8" fmla="*/ 10 w 542"/>
                <a:gd name="T9" fmla="*/ 14 h 366"/>
                <a:gd name="T10" fmla="*/ 12 w 542"/>
                <a:gd name="T11" fmla="*/ 13 h 366"/>
                <a:gd name="T12" fmla="*/ 13 w 542"/>
                <a:gd name="T13" fmla="*/ 13 h 366"/>
                <a:gd name="T14" fmla="*/ 15 w 542"/>
                <a:gd name="T15" fmla="*/ 13 h 366"/>
                <a:gd name="T16" fmla="*/ 16 w 542"/>
                <a:gd name="T17" fmla="*/ 12 h 366"/>
                <a:gd name="T18" fmla="*/ 18 w 542"/>
                <a:gd name="T19" fmla="*/ 11 h 366"/>
                <a:gd name="T20" fmla="*/ 18 w 542"/>
                <a:gd name="T21" fmla="*/ 10 h 366"/>
                <a:gd name="T22" fmla="*/ 19 w 542"/>
                <a:gd name="T23" fmla="*/ 10 h 366"/>
                <a:gd name="T24" fmla="*/ 20 w 542"/>
                <a:gd name="T25" fmla="*/ 9 h 366"/>
                <a:gd name="T26" fmla="*/ 20 w 542"/>
                <a:gd name="T27" fmla="*/ 8 h 366"/>
                <a:gd name="T28" fmla="*/ 20 w 542"/>
                <a:gd name="T29" fmla="*/ 6 h 366"/>
                <a:gd name="T30" fmla="*/ 20 w 542"/>
                <a:gd name="T31" fmla="*/ 5 h 366"/>
                <a:gd name="T32" fmla="*/ 19 w 542"/>
                <a:gd name="T33" fmla="*/ 4 h 366"/>
                <a:gd name="T34" fmla="*/ 18 w 542"/>
                <a:gd name="T35" fmla="*/ 3 h 366"/>
                <a:gd name="T36" fmla="*/ 17 w 542"/>
                <a:gd name="T37" fmla="*/ 2 h 366"/>
                <a:gd name="T38" fmla="*/ 16 w 542"/>
                <a:gd name="T39" fmla="*/ 1 h 366"/>
                <a:gd name="T40" fmla="*/ 14 w 542"/>
                <a:gd name="T41" fmla="*/ 0 h 366"/>
                <a:gd name="T42" fmla="*/ 13 w 542"/>
                <a:gd name="T43" fmla="*/ 0 h 366"/>
                <a:gd name="T44" fmla="*/ 11 w 542"/>
                <a:gd name="T45" fmla="*/ 0 h 366"/>
                <a:gd name="T46" fmla="*/ 10 w 542"/>
                <a:gd name="T47" fmla="*/ 0 h 366"/>
                <a:gd name="T48" fmla="*/ 9 w 542"/>
                <a:gd name="T49" fmla="*/ 0 h 366"/>
                <a:gd name="T50" fmla="*/ 8 w 542"/>
                <a:gd name="T51" fmla="*/ 1 h 366"/>
                <a:gd name="T52" fmla="*/ 7 w 542"/>
                <a:gd name="T53" fmla="*/ 1 h 366"/>
                <a:gd name="T54" fmla="*/ 7 w 542"/>
                <a:gd name="T55" fmla="*/ 1 h 366"/>
                <a:gd name="T56" fmla="*/ 6 w 542"/>
                <a:gd name="T57" fmla="*/ 2 h 366"/>
                <a:gd name="T58" fmla="*/ 5 w 542"/>
                <a:gd name="T59" fmla="*/ 2 h 366"/>
                <a:gd name="T60" fmla="*/ 5 w 542"/>
                <a:gd name="T61" fmla="*/ 2 h 366"/>
                <a:gd name="T62" fmla="*/ 4 w 542"/>
                <a:gd name="T63" fmla="*/ 3 h 366"/>
                <a:gd name="T64" fmla="*/ 4 w 542"/>
                <a:gd name="T65" fmla="*/ 3 h 366"/>
                <a:gd name="T66" fmla="*/ 3 w 542"/>
                <a:gd name="T67" fmla="*/ 4 h 366"/>
                <a:gd name="T68" fmla="*/ 3 w 542"/>
                <a:gd name="T69" fmla="*/ 5 h 366"/>
                <a:gd name="T70" fmla="*/ 2 w 542"/>
                <a:gd name="T71" fmla="*/ 5 h 366"/>
                <a:gd name="T72" fmla="*/ 2 w 542"/>
                <a:gd name="T73" fmla="*/ 6 h 366"/>
                <a:gd name="T74" fmla="*/ 1 w 542"/>
                <a:gd name="T75" fmla="*/ 6 h 366"/>
                <a:gd name="T76" fmla="*/ 1 w 542"/>
                <a:gd name="T77" fmla="*/ 7 h 366"/>
                <a:gd name="T78" fmla="*/ 0 w 542"/>
                <a:gd name="T79" fmla="*/ 7 h 366"/>
                <a:gd name="T80" fmla="*/ 0 w 542"/>
                <a:gd name="T81" fmla="*/ 7 h 366"/>
                <a:gd name="T82" fmla="*/ 0 w 542"/>
                <a:gd name="T83" fmla="*/ 8 h 366"/>
                <a:gd name="T84" fmla="*/ 0 w 542"/>
                <a:gd name="T85" fmla="*/ 8 h 366"/>
                <a:gd name="T86" fmla="*/ 0 w 542"/>
                <a:gd name="T87" fmla="*/ 9 h 366"/>
                <a:gd name="T88" fmla="*/ 0 w 542"/>
                <a:gd name="T89" fmla="*/ 9 h 366"/>
                <a:gd name="T90" fmla="*/ 1 w 542"/>
                <a:gd name="T91" fmla="*/ 10 h 366"/>
                <a:gd name="T92" fmla="*/ 1 w 542"/>
                <a:gd name="T93" fmla="*/ 10 h 3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42"/>
                <a:gd name="T142" fmla="*/ 0 h 366"/>
                <a:gd name="T143" fmla="*/ 542 w 542"/>
                <a:gd name="T144" fmla="*/ 366 h 36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42" h="366">
                  <a:moveTo>
                    <a:pt x="29" y="273"/>
                  </a:moveTo>
                  <a:lnTo>
                    <a:pt x="109" y="325"/>
                  </a:lnTo>
                  <a:lnTo>
                    <a:pt x="150" y="344"/>
                  </a:lnTo>
                  <a:lnTo>
                    <a:pt x="201" y="354"/>
                  </a:lnTo>
                  <a:lnTo>
                    <a:pt x="259" y="366"/>
                  </a:lnTo>
                  <a:lnTo>
                    <a:pt x="317" y="360"/>
                  </a:lnTo>
                  <a:lnTo>
                    <a:pt x="363" y="360"/>
                  </a:lnTo>
                  <a:lnTo>
                    <a:pt x="409" y="344"/>
                  </a:lnTo>
                  <a:lnTo>
                    <a:pt x="449" y="325"/>
                  </a:lnTo>
                  <a:lnTo>
                    <a:pt x="484" y="303"/>
                  </a:lnTo>
                  <a:lnTo>
                    <a:pt x="501" y="279"/>
                  </a:lnTo>
                  <a:lnTo>
                    <a:pt x="524" y="257"/>
                  </a:lnTo>
                  <a:lnTo>
                    <a:pt x="536" y="233"/>
                  </a:lnTo>
                  <a:lnTo>
                    <a:pt x="542" y="204"/>
                  </a:lnTo>
                  <a:lnTo>
                    <a:pt x="542" y="174"/>
                  </a:lnTo>
                  <a:lnTo>
                    <a:pt x="536" y="140"/>
                  </a:lnTo>
                  <a:lnTo>
                    <a:pt x="519" y="106"/>
                  </a:lnTo>
                  <a:lnTo>
                    <a:pt x="501" y="77"/>
                  </a:lnTo>
                  <a:lnTo>
                    <a:pt x="467" y="47"/>
                  </a:lnTo>
                  <a:lnTo>
                    <a:pt x="432" y="24"/>
                  </a:lnTo>
                  <a:lnTo>
                    <a:pt x="392" y="6"/>
                  </a:lnTo>
                  <a:lnTo>
                    <a:pt x="351" y="0"/>
                  </a:lnTo>
                  <a:lnTo>
                    <a:pt x="300" y="0"/>
                  </a:lnTo>
                  <a:lnTo>
                    <a:pt x="259" y="6"/>
                  </a:lnTo>
                  <a:lnTo>
                    <a:pt x="236" y="12"/>
                  </a:lnTo>
                  <a:lnTo>
                    <a:pt x="213" y="18"/>
                  </a:lnTo>
                  <a:lnTo>
                    <a:pt x="201" y="24"/>
                  </a:lnTo>
                  <a:lnTo>
                    <a:pt x="184" y="30"/>
                  </a:lnTo>
                  <a:lnTo>
                    <a:pt x="161" y="41"/>
                  </a:lnTo>
                  <a:lnTo>
                    <a:pt x="144" y="52"/>
                  </a:lnTo>
                  <a:lnTo>
                    <a:pt x="132" y="65"/>
                  </a:lnTo>
                  <a:lnTo>
                    <a:pt x="121" y="77"/>
                  </a:lnTo>
                  <a:lnTo>
                    <a:pt x="104" y="93"/>
                  </a:lnTo>
                  <a:lnTo>
                    <a:pt x="92" y="111"/>
                  </a:lnTo>
                  <a:lnTo>
                    <a:pt x="75" y="128"/>
                  </a:lnTo>
                  <a:lnTo>
                    <a:pt x="63" y="146"/>
                  </a:lnTo>
                  <a:lnTo>
                    <a:pt x="46" y="158"/>
                  </a:lnTo>
                  <a:lnTo>
                    <a:pt x="34" y="169"/>
                  </a:lnTo>
                  <a:lnTo>
                    <a:pt x="17" y="181"/>
                  </a:lnTo>
                  <a:lnTo>
                    <a:pt x="11" y="187"/>
                  </a:lnTo>
                  <a:lnTo>
                    <a:pt x="6" y="198"/>
                  </a:lnTo>
                  <a:lnTo>
                    <a:pt x="0" y="204"/>
                  </a:lnTo>
                  <a:lnTo>
                    <a:pt x="0" y="215"/>
                  </a:lnTo>
                  <a:lnTo>
                    <a:pt x="0" y="233"/>
                  </a:lnTo>
                  <a:lnTo>
                    <a:pt x="6" y="244"/>
                  </a:lnTo>
                  <a:lnTo>
                    <a:pt x="17" y="262"/>
                  </a:lnTo>
                  <a:lnTo>
                    <a:pt x="29" y="273"/>
                  </a:lnTo>
                  <a:close/>
                </a:path>
              </a:pathLst>
            </a:custGeom>
            <a:solidFill>
              <a:srgbClr val="FF9900"/>
            </a:solidFill>
            <a:ln w="9525">
              <a:noFill/>
              <a:round/>
              <a:headEnd/>
              <a:tailEnd/>
            </a:ln>
          </p:spPr>
          <p:txBody>
            <a:bodyPr/>
            <a:lstStyle/>
            <a:p>
              <a:endParaRPr lang="en-US"/>
            </a:p>
          </p:txBody>
        </p:sp>
        <p:sp>
          <p:nvSpPr>
            <p:cNvPr id="277" name="Freeform 154"/>
            <p:cNvSpPr>
              <a:spLocks/>
            </p:cNvSpPr>
            <p:nvPr/>
          </p:nvSpPr>
          <p:spPr bwMode="auto">
            <a:xfrm>
              <a:off x="5137" y="3025"/>
              <a:ext cx="85" cy="69"/>
            </a:xfrm>
            <a:custGeom>
              <a:avLst/>
              <a:gdLst>
                <a:gd name="T0" fmla="*/ 5 w 254"/>
                <a:gd name="T1" fmla="*/ 8 h 208"/>
                <a:gd name="T2" fmla="*/ 6 w 254"/>
                <a:gd name="T3" fmla="*/ 7 h 208"/>
                <a:gd name="T4" fmla="*/ 6 w 254"/>
                <a:gd name="T5" fmla="*/ 7 h 208"/>
                <a:gd name="T6" fmla="*/ 8 w 254"/>
                <a:gd name="T7" fmla="*/ 7 h 208"/>
                <a:gd name="T8" fmla="*/ 8 w 254"/>
                <a:gd name="T9" fmla="*/ 6 h 208"/>
                <a:gd name="T10" fmla="*/ 8 w 254"/>
                <a:gd name="T11" fmla="*/ 6 h 208"/>
                <a:gd name="T12" fmla="*/ 8 w 254"/>
                <a:gd name="T13" fmla="*/ 5 h 208"/>
                <a:gd name="T14" fmla="*/ 8 w 254"/>
                <a:gd name="T15" fmla="*/ 4 h 208"/>
                <a:gd name="T16" fmla="*/ 8 w 254"/>
                <a:gd name="T17" fmla="*/ 3 h 208"/>
                <a:gd name="T18" fmla="*/ 9 w 254"/>
                <a:gd name="T19" fmla="*/ 2 h 208"/>
                <a:gd name="T20" fmla="*/ 9 w 254"/>
                <a:gd name="T21" fmla="*/ 1 h 208"/>
                <a:gd name="T22" fmla="*/ 9 w 254"/>
                <a:gd name="T23" fmla="*/ 0 h 208"/>
                <a:gd name="T24" fmla="*/ 9 w 254"/>
                <a:gd name="T25" fmla="*/ 0 h 208"/>
                <a:gd name="T26" fmla="*/ 8 w 254"/>
                <a:gd name="T27" fmla="*/ 1 h 208"/>
                <a:gd name="T28" fmla="*/ 7 w 254"/>
                <a:gd name="T29" fmla="*/ 1 h 208"/>
                <a:gd name="T30" fmla="*/ 6 w 254"/>
                <a:gd name="T31" fmla="*/ 2 h 208"/>
                <a:gd name="T32" fmla="*/ 6 w 254"/>
                <a:gd name="T33" fmla="*/ 2 h 208"/>
                <a:gd name="T34" fmla="*/ 5 w 254"/>
                <a:gd name="T35" fmla="*/ 2 h 208"/>
                <a:gd name="T36" fmla="*/ 4 w 254"/>
                <a:gd name="T37" fmla="*/ 1 h 208"/>
                <a:gd name="T38" fmla="*/ 3 w 254"/>
                <a:gd name="T39" fmla="*/ 1 h 208"/>
                <a:gd name="T40" fmla="*/ 2 w 254"/>
                <a:gd name="T41" fmla="*/ 0 h 208"/>
                <a:gd name="T42" fmla="*/ 2 w 254"/>
                <a:gd name="T43" fmla="*/ 0 h 208"/>
                <a:gd name="T44" fmla="*/ 1 w 254"/>
                <a:gd name="T45" fmla="*/ 1 h 208"/>
                <a:gd name="T46" fmla="*/ 1 w 254"/>
                <a:gd name="T47" fmla="*/ 1 h 208"/>
                <a:gd name="T48" fmla="*/ 1 w 254"/>
                <a:gd name="T49" fmla="*/ 2 h 208"/>
                <a:gd name="T50" fmla="*/ 0 w 254"/>
                <a:gd name="T51" fmla="*/ 2 h 208"/>
                <a:gd name="T52" fmla="*/ 0 w 254"/>
                <a:gd name="T53" fmla="*/ 3 h 208"/>
                <a:gd name="T54" fmla="*/ 0 w 254"/>
                <a:gd name="T55" fmla="*/ 3 h 208"/>
                <a:gd name="T56" fmla="*/ 0 w 254"/>
                <a:gd name="T57" fmla="*/ 4 h 208"/>
                <a:gd name="T58" fmla="*/ 0 w 254"/>
                <a:gd name="T59" fmla="*/ 4 h 208"/>
                <a:gd name="T60" fmla="*/ 0 w 254"/>
                <a:gd name="T61" fmla="*/ 5 h 208"/>
                <a:gd name="T62" fmla="*/ 0 w 254"/>
                <a:gd name="T63" fmla="*/ 6 h 208"/>
                <a:gd name="T64" fmla="*/ 1 w 254"/>
                <a:gd name="T65" fmla="*/ 6 h 208"/>
                <a:gd name="T66" fmla="*/ 1 w 254"/>
                <a:gd name="T67" fmla="*/ 7 h 208"/>
                <a:gd name="T68" fmla="*/ 1 w 254"/>
                <a:gd name="T69" fmla="*/ 7 h 208"/>
                <a:gd name="T70" fmla="*/ 2 w 254"/>
                <a:gd name="T71" fmla="*/ 7 h 208"/>
                <a:gd name="T72" fmla="*/ 3 w 254"/>
                <a:gd name="T73" fmla="*/ 8 h 208"/>
                <a:gd name="T74" fmla="*/ 4 w 254"/>
                <a:gd name="T75" fmla="*/ 8 h 208"/>
                <a:gd name="T76" fmla="*/ 5 w 254"/>
                <a:gd name="T77" fmla="*/ 8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4"/>
                <a:gd name="T118" fmla="*/ 0 h 208"/>
                <a:gd name="T119" fmla="*/ 254 w 254"/>
                <a:gd name="T120" fmla="*/ 208 h 2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4" h="208">
                  <a:moveTo>
                    <a:pt x="133" y="208"/>
                  </a:moveTo>
                  <a:lnTo>
                    <a:pt x="150" y="203"/>
                  </a:lnTo>
                  <a:lnTo>
                    <a:pt x="172" y="197"/>
                  </a:lnTo>
                  <a:lnTo>
                    <a:pt x="213" y="184"/>
                  </a:lnTo>
                  <a:lnTo>
                    <a:pt x="208" y="174"/>
                  </a:lnTo>
                  <a:lnTo>
                    <a:pt x="208" y="156"/>
                  </a:lnTo>
                  <a:lnTo>
                    <a:pt x="213" y="133"/>
                  </a:lnTo>
                  <a:lnTo>
                    <a:pt x="218" y="109"/>
                  </a:lnTo>
                  <a:lnTo>
                    <a:pt x="225" y="87"/>
                  </a:lnTo>
                  <a:lnTo>
                    <a:pt x="231" y="57"/>
                  </a:lnTo>
                  <a:lnTo>
                    <a:pt x="242" y="40"/>
                  </a:lnTo>
                  <a:lnTo>
                    <a:pt x="254" y="11"/>
                  </a:lnTo>
                  <a:lnTo>
                    <a:pt x="254" y="0"/>
                  </a:lnTo>
                  <a:lnTo>
                    <a:pt x="218" y="22"/>
                  </a:lnTo>
                  <a:lnTo>
                    <a:pt x="190" y="34"/>
                  </a:lnTo>
                  <a:lnTo>
                    <a:pt x="167" y="46"/>
                  </a:lnTo>
                  <a:lnTo>
                    <a:pt x="150" y="46"/>
                  </a:lnTo>
                  <a:lnTo>
                    <a:pt x="126" y="46"/>
                  </a:lnTo>
                  <a:lnTo>
                    <a:pt x="110" y="40"/>
                  </a:lnTo>
                  <a:lnTo>
                    <a:pt x="80" y="28"/>
                  </a:lnTo>
                  <a:lnTo>
                    <a:pt x="52" y="11"/>
                  </a:lnTo>
                  <a:lnTo>
                    <a:pt x="46" y="11"/>
                  </a:lnTo>
                  <a:lnTo>
                    <a:pt x="39" y="16"/>
                  </a:lnTo>
                  <a:lnTo>
                    <a:pt x="29" y="28"/>
                  </a:lnTo>
                  <a:lnTo>
                    <a:pt x="17" y="46"/>
                  </a:lnTo>
                  <a:lnTo>
                    <a:pt x="12" y="57"/>
                  </a:lnTo>
                  <a:lnTo>
                    <a:pt x="6" y="74"/>
                  </a:lnTo>
                  <a:lnTo>
                    <a:pt x="6" y="92"/>
                  </a:lnTo>
                  <a:lnTo>
                    <a:pt x="0" y="109"/>
                  </a:lnTo>
                  <a:lnTo>
                    <a:pt x="0" y="122"/>
                  </a:lnTo>
                  <a:lnTo>
                    <a:pt x="6" y="138"/>
                  </a:lnTo>
                  <a:lnTo>
                    <a:pt x="12" y="156"/>
                  </a:lnTo>
                  <a:lnTo>
                    <a:pt x="17" y="174"/>
                  </a:lnTo>
                  <a:lnTo>
                    <a:pt x="29" y="184"/>
                  </a:lnTo>
                  <a:lnTo>
                    <a:pt x="39" y="190"/>
                  </a:lnTo>
                  <a:lnTo>
                    <a:pt x="58" y="203"/>
                  </a:lnTo>
                  <a:lnTo>
                    <a:pt x="80" y="208"/>
                  </a:lnTo>
                  <a:lnTo>
                    <a:pt x="104" y="208"/>
                  </a:lnTo>
                  <a:lnTo>
                    <a:pt x="133" y="208"/>
                  </a:lnTo>
                  <a:close/>
                </a:path>
              </a:pathLst>
            </a:custGeom>
            <a:solidFill>
              <a:srgbClr val="990000"/>
            </a:solidFill>
            <a:ln w="9525">
              <a:noFill/>
              <a:round/>
              <a:headEnd/>
              <a:tailEnd/>
            </a:ln>
          </p:spPr>
          <p:txBody>
            <a:bodyPr/>
            <a:lstStyle/>
            <a:p>
              <a:endParaRPr lang="en-US"/>
            </a:p>
          </p:txBody>
        </p:sp>
        <p:sp>
          <p:nvSpPr>
            <p:cNvPr id="278" name="Freeform 155"/>
            <p:cNvSpPr>
              <a:spLocks/>
            </p:cNvSpPr>
            <p:nvPr/>
          </p:nvSpPr>
          <p:spPr bwMode="auto">
            <a:xfrm>
              <a:off x="5222" y="3015"/>
              <a:ext cx="146" cy="110"/>
            </a:xfrm>
            <a:custGeom>
              <a:avLst/>
              <a:gdLst>
                <a:gd name="T0" fmla="*/ 7 w 438"/>
                <a:gd name="T1" fmla="*/ 0 h 331"/>
                <a:gd name="T2" fmla="*/ 6 w 438"/>
                <a:gd name="T3" fmla="*/ 0 h 331"/>
                <a:gd name="T4" fmla="*/ 5 w 438"/>
                <a:gd name="T5" fmla="*/ 0 h 331"/>
                <a:gd name="T6" fmla="*/ 5 w 438"/>
                <a:gd name="T7" fmla="*/ 0 h 331"/>
                <a:gd name="T8" fmla="*/ 4 w 438"/>
                <a:gd name="T9" fmla="*/ 0 h 331"/>
                <a:gd name="T10" fmla="*/ 4 w 438"/>
                <a:gd name="T11" fmla="*/ 0 h 331"/>
                <a:gd name="T12" fmla="*/ 3 w 438"/>
                <a:gd name="T13" fmla="*/ 0 h 331"/>
                <a:gd name="T14" fmla="*/ 3 w 438"/>
                <a:gd name="T15" fmla="*/ 1 h 331"/>
                <a:gd name="T16" fmla="*/ 2 w 438"/>
                <a:gd name="T17" fmla="*/ 2 h 331"/>
                <a:gd name="T18" fmla="*/ 1 w 438"/>
                <a:gd name="T19" fmla="*/ 3 h 331"/>
                <a:gd name="T20" fmla="*/ 1 w 438"/>
                <a:gd name="T21" fmla="*/ 4 h 331"/>
                <a:gd name="T22" fmla="*/ 0 w 438"/>
                <a:gd name="T23" fmla="*/ 5 h 331"/>
                <a:gd name="T24" fmla="*/ 0 w 438"/>
                <a:gd name="T25" fmla="*/ 7 h 331"/>
                <a:gd name="T26" fmla="*/ 1 w 438"/>
                <a:gd name="T27" fmla="*/ 9 h 331"/>
                <a:gd name="T28" fmla="*/ 2 w 438"/>
                <a:gd name="T29" fmla="*/ 11 h 331"/>
                <a:gd name="T30" fmla="*/ 3 w 438"/>
                <a:gd name="T31" fmla="*/ 12 h 331"/>
                <a:gd name="T32" fmla="*/ 5 w 438"/>
                <a:gd name="T33" fmla="*/ 12 h 331"/>
                <a:gd name="T34" fmla="*/ 7 w 438"/>
                <a:gd name="T35" fmla="*/ 12 h 331"/>
                <a:gd name="T36" fmla="*/ 9 w 438"/>
                <a:gd name="T37" fmla="*/ 11 h 331"/>
                <a:gd name="T38" fmla="*/ 11 w 438"/>
                <a:gd name="T39" fmla="*/ 10 h 331"/>
                <a:gd name="T40" fmla="*/ 13 w 438"/>
                <a:gd name="T41" fmla="*/ 8 h 331"/>
                <a:gd name="T42" fmla="*/ 15 w 438"/>
                <a:gd name="T43" fmla="*/ 6 h 331"/>
                <a:gd name="T44" fmla="*/ 16 w 438"/>
                <a:gd name="T45" fmla="*/ 4 h 331"/>
                <a:gd name="T46" fmla="*/ 16 w 438"/>
                <a:gd name="T47" fmla="*/ 4 h 331"/>
                <a:gd name="T48" fmla="*/ 16 w 438"/>
                <a:gd name="T49" fmla="*/ 3 h 331"/>
                <a:gd name="T50" fmla="*/ 15 w 438"/>
                <a:gd name="T51" fmla="*/ 2 h 331"/>
                <a:gd name="T52" fmla="*/ 15 w 438"/>
                <a:gd name="T53" fmla="*/ 2 h 331"/>
                <a:gd name="T54" fmla="*/ 14 w 438"/>
                <a:gd name="T55" fmla="*/ 1 h 331"/>
                <a:gd name="T56" fmla="*/ 13 w 438"/>
                <a:gd name="T57" fmla="*/ 1 h 331"/>
                <a:gd name="T58" fmla="*/ 12 w 438"/>
                <a:gd name="T59" fmla="*/ 0 h 331"/>
                <a:gd name="T60" fmla="*/ 11 w 438"/>
                <a:gd name="T61" fmla="*/ 0 h 331"/>
                <a:gd name="T62" fmla="*/ 9 w 438"/>
                <a:gd name="T63" fmla="*/ 0 h 331"/>
                <a:gd name="T64" fmla="*/ 8 w 438"/>
                <a:gd name="T65" fmla="*/ 0 h 331"/>
                <a:gd name="T66" fmla="*/ 7 w 438"/>
                <a:gd name="T67" fmla="*/ 0 h 33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8"/>
                <a:gd name="T103" fmla="*/ 0 h 331"/>
                <a:gd name="T104" fmla="*/ 438 w 438"/>
                <a:gd name="T105" fmla="*/ 331 h 33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8" h="331">
                  <a:moveTo>
                    <a:pt x="201" y="6"/>
                  </a:moveTo>
                  <a:lnTo>
                    <a:pt x="173" y="0"/>
                  </a:lnTo>
                  <a:lnTo>
                    <a:pt x="138" y="0"/>
                  </a:lnTo>
                  <a:lnTo>
                    <a:pt x="127" y="0"/>
                  </a:lnTo>
                  <a:lnTo>
                    <a:pt x="115" y="0"/>
                  </a:lnTo>
                  <a:lnTo>
                    <a:pt x="103" y="6"/>
                  </a:lnTo>
                  <a:lnTo>
                    <a:pt x="86" y="12"/>
                  </a:lnTo>
                  <a:lnTo>
                    <a:pt x="69" y="30"/>
                  </a:lnTo>
                  <a:lnTo>
                    <a:pt x="46" y="46"/>
                  </a:lnTo>
                  <a:lnTo>
                    <a:pt x="29" y="76"/>
                  </a:lnTo>
                  <a:lnTo>
                    <a:pt x="17" y="104"/>
                  </a:lnTo>
                  <a:lnTo>
                    <a:pt x="5" y="146"/>
                  </a:lnTo>
                  <a:lnTo>
                    <a:pt x="0" y="192"/>
                  </a:lnTo>
                  <a:lnTo>
                    <a:pt x="17" y="244"/>
                  </a:lnTo>
                  <a:lnTo>
                    <a:pt x="57" y="296"/>
                  </a:lnTo>
                  <a:lnTo>
                    <a:pt x="92" y="319"/>
                  </a:lnTo>
                  <a:lnTo>
                    <a:pt x="138" y="331"/>
                  </a:lnTo>
                  <a:lnTo>
                    <a:pt x="189" y="325"/>
                  </a:lnTo>
                  <a:lnTo>
                    <a:pt x="253" y="308"/>
                  </a:lnTo>
                  <a:lnTo>
                    <a:pt x="305" y="279"/>
                  </a:lnTo>
                  <a:lnTo>
                    <a:pt x="357" y="227"/>
                  </a:lnTo>
                  <a:lnTo>
                    <a:pt x="414" y="163"/>
                  </a:lnTo>
                  <a:lnTo>
                    <a:pt x="438" y="117"/>
                  </a:lnTo>
                  <a:lnTo>
                    <a:pt x="438" y="98"/>
                  </a:lnTo>
                  <a:lnTo>
                    <a:pt x="432" y="87"/>
                  </a:lnTo>
                  <a:lnTo>
                    <a:pt x="414" y="64"/>
                  </a:lnTo>
                  <a:lnTo>
                    <a:pt x="397" y="46"/>
                  </a:lnTo>
                  <a:lnTo>
                    <a:pt x="380" y="30"/>
                  </a:lnTo>
                  <a:lnTo>
                    <a:pt x="363" y="23"/>
                  </a:lnTo>
                  <a:lnTo>
                    <a:pt x="328" y="12"/>
                  </a:lnTo>
                  <a:lnTo>
                    <a:pt x="294" y="12"/>
                  </a:lnTo>
                  <a:lnTo>
                    <a:pt x="248" y="12"/>
                  </a:lnTo>
                  <a:lnTo>
                    <a:pt x="225" y="12"/>
                  </a:lnTo>
                  <a:lnTo>
                    <a:pt x="201" y="6"/>
                  </a:lnTo>
                  <a:close/>
                </a:path>
              </a:pathLst>
            </a:custGeom>
            <a:solidFill>
              <a:srgbClr val="990000"/>
            </a:solidFill>
            <a:ln w="9525">
              <a:noFill/>
              <a:round/>
              <a:headEnd/>
              <a:tailEnd/>
            </a:ln>
          </p:spPr>
          <p:txBody>
            <a:bodyPr/>
            <a:lstStyle/>
            <a:p>
              <a:endParaRPr lang="en-US"/>
            </a:p>
          </p:txBody>
        </p:sp>
        <p:sp>
          <p:nvSpPr>
            <p:cNvPr id="279" name="Freeform 156"/>
            <p:cNvSpPr>
              <a:spLocks/>
            </p:cNvSpPr>
            <p:nvPr/>
          </p:nvSpPr>
          <p:spPr bwMode="auto">
            <a:xfrm>
              <a:off x="5297" y="3057"/>
              <a:ext cx="113" cy="118"/>
            </a:xfrm>
            <a:custGeom>
              <a:avLst/>
              <a:gdLst>
                <a:gd name="T0" fmla="*/ 0 w 340"/>
                <a:gd name="T1" fmla="*/ 9 h 354"/>
                <a:gd name="T2" fmla="*/ 1 w 340"/>
                <a:gd name="T3" fmla="*/ 11 h 354"/>
                <a:gd name="T4" fmla="*/ 2 w 340"/>
                <a:gd name="T5" fmla="*/ 12 h 354"/>
                <a:gd name="T6" fmla="*/ 3 w 340"/>
                <a:gd name="T7" fmla="*/ 13 h 354"/>
                <a:gd name="T8" fmla="*/ 4 w 340"/>
                <a:gd name="T9" fmla="*/ 13 h 354"/>
                <a:gd name="T10" fmla="*/ 6 w 340"/>
                <a:gd name="T11" fmla="*/ 13 h 354"/>
                <a:gd name="T12" fmla="*/ 7 w 340"/>
                <a:gd name="T13" fmla="*/ 13 h 354"/>
                <a:gd name="T14" fmla="*/ 8 w 340"/>
                <a:gd name="T15" fmla="*/ 12 h 354"/>
                <a:gd name="T16" fmla="*/ 9 w 340"/>
                <a:gd name="T17" fmla="*/ 11 h 354"/>
                <a:gd name="T18" fmla="*/ 9 w 340"/>
                <a:gd name="T19" fmla="*/ 10 h 354"/>
                <a:gd name="T20" fmla="*/ 8 w 340"/>
                <a:gd name="T21" fmla="*/ 8 h 354"/>
                <a:gd name="T22" fmla="*/ 8 w 340"/>
                <a:gd name="T23" fmla="*/ 6 h 354"/>
                <a:gd name="T24" fmla="*/ 9 w 340"/>
                <a:gd name="T25" fmla="*/ 5 h 354"/>
                <a:gd name="T26" fmla="*/ 10 w 340"/>
                <a:gd name="T27" fmla="*/ 4 h 354"/>
                <a:gd name="T28" fmla="*/ 10 w 340"/>
                <a:gd name="T29" fmla="*/ 3 h 354"/>
                <a:gd name="T30" fmla="*/ 12 w 340"/>
                <a:gd name="T31" fmla="*/ 2 h 354"/>
                <a:gd name="T32" fmla="*/ 13 w 340"/>
                <a:gd name="T33" fmla="*/ 1 h 354"/>
                <a:gd name="T34" fmla="*/ 11 w 340"/>
                <a:gd name="T35" fmla="*/ 1 h 354"/>
                <a:gd name="T36" fmla="*/ 10 w 340"/>
                <a:gd name="T37" fmla="*/ 0 h 354"/>
                <a:gd name="T38" fmla="*/ 10 w 340"/>
                <a:gd name="T39" fmla="*/ 0 h 354"/>
                <a:gd name="T40" fmla="*/ 8 w 340"/>
                <a:gd name="T41" fmla="*/ 2 h 354"/>
                <a:gd name="T42" fmla="*/ 7 w 340"/>
                <a:gd name="T43" fmla="*/ 3 h 354"/>
                <a:gd name="T44" fmla="*/ 6 w 340"/>
                <a:gd name="T45" fmla="*/ 5 h 354"/>
                <a:gd name="T46" fmla="*/ 5 w 340"/>
                <a:gd name="T47" fmla="*/ 6 h 354"/>
                <a:gd name="T48" fmla="*/ 4 w 340"/>
                <a:gd name="T49" fmla="*/ 7 h 354"/>
                <a:gd name="T50" fmla="*/ 3 w 340"/>
                <a:gd name="T51" fmla="*/ 8 h 354"/>
                <a:gd name="T52" fmla="*/ 1 w 340"/>
                <a:gd name="T53" fmla="*/ 8 h 354"/>
                <a:gd name="T54" fmla="*/ 0 w 340"/>
                <a:gd name="T55" fmla="*/ 9 h 3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40"/>
                <a:gd name="T85" fmla="*/ 0 h 354"/>
                <a:gd name="T86" fmla="*/ 340 w 340"/>
                <a:gd name="T87" fmla="*/ 354 h 3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40" h="354">
                  <a:moveTo>
                    <a:pt x="0" y="244"/>
                  </a:moveTo>
                  <a:lnTo>
                    <a:pt x="17" y="285"/>
                  </a:lnTo>
                  <a:lnTo>
                    <a:pt x="46" y="320"/>
                  </a:lnTo>
                  <a:lnTo>
                    <a:pt x="80" y="338"/>
                  </a:lnTo>
                  <a:lnTo>
                    <a:pt x="121" y="354"/>
                  </a:lnTo>
                  <a:lnTo>
                    <a:pt x="149" y="349"/>
                  </a:lnTo>
                  <a:lnTo>
                    <a:pt x="184" y="338"/>
                  </a:lnTo>
                  <a:lnTo>
                    <a:pt x="219" y="320"/>
                  </a:lnTo>
                  <a:lnTo>
                    <a:pt x="247" y="285"/>
                  </a:lnTo>
                  <a:lnTo>
                    <a:pt x="236" y="262"/>
                  </a:lnTo>
                  <a:lnTo>
                    <a:pt x="230" y="221"/>
                  </a:lnTo>
                  <a:lnTo>
                    <a:pt x="230" y="175"/>
                  </a:lnTo>
                  <a:lnTo>
                    <a:pt x="242" y="133"/>
                  </a:lnTo>
                  <a:lnTo>
                    <a:pt x="259" y="100"/>
                  </a:lnTo>
                  <a:lnTo>
                    <a:pt x="282" y="71"/>
                  </a:lnTo>
                  <a:lnTo>
                    <a:pt x="317" y="47"/>
                  </a:lnTo>
                  <a:lnTo>
                    <a:pt x="340" y="25"/>
                  </a:lnTo>
                  <a:lnTo>
                    <a:pt x="305" y="19"/>
                  </a:lnTo>
                  <a:lnTo>
                    <a:pt x="270" y="0"/>
                  </a:lnTo>
                  <a:lnTo>
                    <a:pt x="259" y="0"/>
                  </a:lnTo>
                  <a:lnTo>
                    <a:pt x="224" y="52"/>
                  </a:lnTo>
                  <a:lnTo>
                    <a:pt x="189" y="93"/>
                  </a:lnTo>
                  <a:lnTo>
                    <a:pt x="161" y="133"/>
                  </a:lnTo>
                  <a:lnTo>
                    <a:pt x="132" y="163"/>
                  </a:lnTo>
                  <a:lnTo>
                    <a:pt x="103" y="187"/>
                  </a:lnTo>
                  <a:lnTo>
                    <a:pt x="74" y="210"/>
                  </a:lnTo>
                  <a:lnTo>
                    <a:pt x="40" y="227"/>
                  </a:lnTo>
                  <a:lnTo>
                    <a:pt x="0" y="244"/>
                  </a:lnTo>
                  <a:close/>
                </a:path>
              </a:pathLst>
            </a:custGeom>
            <a:solidFill>
              <a:srgbClr val="990000"/>
            </a:solidFill>
            <a:ln w="9525">
              <a:noFill/>
              <a:round/>
              <a:headEnd/>
              <a:tailEnd/>
            </a:ln>
          </p:spPr>
          <p:txBody>
            <a:bodyPr/>
            <a:lstStyle/>
            <a:p>
              <a:endParaRPr lang="en-US"/>
            </a:p>
          </p:txBody>
        </p:sp>
        <p:sp>
          <p:nvSpPr>
            <p:cNvPr id="280" name="Freeform 157"/>
            <p:cNvSpPr>
              <a:spLocks/>
            </p:cNvSpPr>
            <p:nvPr/>
          </p:nvSpPr>
          <p:spPr bwMode="auto">
            <a:xfrm>
              <a:off x="5156" y="3100"/>
              <a:ext cx="137" cy="106"/>
            </a:xfrm>
            <a:custGeom>
              <a:avLst/>
              <a:gdLst>
                <a:gd name="T0" fmla="*/ 6 w 409"/>
                <a:gd name="T1" fmla="*/ 12 h 320"/>
                <a:gd name="T2" fmla="*/ 8 w 409"/>
                <a:gd name="T3" fmla="*/ 12 h 320"/>
                <a:gd name="T4" fmla="*/ 10 w 409"/>
                <a:gd name="T5" fmla="*/ 11 h 320"/>
                <a:gd name="T6" fmla="*/ 11 w 409"/>
                <a:gd name="T7" fmla="*/ 11 h 320"/>
                <a:gd name="T8" fmla="*/ 13 w 409"/>
                <a:gd name="T9" fmla="*/ 10 h 320"/>
                <a:gd name="T10" fmla="*/ 14 w 409"/>
                <a:gd name="T11" fmla="*/ 9 h 320"/>
                <a:gd name="T12" fmla="*/ 15 w 409"/>
                <a:gd name="T13" fmla="*/ 8 h 320"/>
                <a:gd name="T14" fmla="*/ 14 w 409"/>
                <a:gd name="T15" fmla="*/ 5 h 320"/>
                <a:gd name="T16" fmla="*/ 14 w 409"/>
                <a:gd name="T17" fmla="*/ 5 h 320"/>
                <a:gd name="T18" fmla="*/ 13 w 409"/>
                <a:gd name="T19" fmla="*/ 5 h 320"/>
                <a:gd name="T20" fmla="*/ 12 w 409"/>
                <a:gd name="T21" fmla="*/ 5 h 320"/>
                <a:gd name="T22" fmla="*/ 11 w 409"/>
                <a:gd name="T23" fmla="*/ 5 h 320"/>
                <a:gd name="T24" fmla="*/ 10 w 409"/>
                <a:gd name="T25" fmla="*/ 4 h 320"/>
                <a:gd name="T26" fmla="*/ 9 w 409"/>
                <a:gd name="T27" fmla="*/ 3 h 320"/>
                <a:gd name="T28" fmla="*/ 8 w 409"/>
                <a:gd name="T29" fmla="*/ 2 h 320"/>
                <a:gd name="T30" fmla="*/ 7 w 409"/>
                <a:gd name="T31" fmla="*/ 1 h 320"/>
                <a:gd name="T32" fmla="*/ 6 w 409"/>
                <a:gd name="T33" fmla="*/ 0 h 320"/>
                <a:gd name="T34" fmla="*/ 5 w 409"/>
                <a:gd name="T35" fmla="*/ 0 h 320"/>
                <a:gd name="T36" fmla="*/ 4 w 409"/>
                <a:gd name="T37" fmla="*/ 1 h 320"/>
                <a:gd name="T38" fmla="*/ 3 w 409"/>
                <a:gd name="T39" fmla="*/ 1 h 320"/>
                <a:gd name="T40" fmla="*/ 2 w 409"/>
                <a:gd name="T41" fmla="*/ 2 h 320"/>
                <a:gd name="T42" fmla="*/ 1 w 409"/>
                <a:gd name="T43" fmla="*/ 3 h 320"/>
                <a:gd name="T44" fmla="*/ 1 w 409"/>
                <a:gd name="T45" fmla="*/ 3 h 320"/>
                <a:gd name="T46" fmla="*/ 1 w 409"/>
                <a:gd name="T47" fmla="*/ 4 h 320"/>
                <a:gd name="T48" fmla="*/ 0 w 409"/>
                <a:gd name="T49" fmla="*/ 5 h 320"/>
                <a:gd name="T50" fmla="*/ 0 w 409"/>
                <a:gd name="T51" fmla="*/ 6 h 320"/>
                <a:gd name="T52" fmla="*/ 0 w 409"/>
                <a:gd name="T53" fmla="*/ 7 h 320"/>
                <a:gd name="T54" fmla="*/ 0 w 409"/>
                <a:gd name="T55" fmla="*/ 8 h 320"/>
                <a:gd name="T56" fmla="*/ 0 w 409"/>
                <a:gd name="T57" fmla="*/ 8 h 320"/>
                <a:gd name="T58" fmla="*/ 1 w 409"/>
                <a:gd name="T59" fmla="*/ 9 h 320"/>
                <a:gd name="T60" fmla="*/ 1 w 409"/>
                <a:gd name="T61" fmla="*/ 10 h 320"/>
                <a:gd name="T62" fmla="*/ 1 w 409"/>
                <a:gd name="T63" fmla="*/ 10 h 320"/>
                <a:gd name="T64" fmla="*/ 2 w 409"/>
                <a:gd name="T65" fmla="*/ 11 h 320"/>
                <a:gd name="T66" fmla="*/ 3 w 409"/>
                <a:gd name="T67" fmla="*/ 11 h 320"/>
                <a:gd name="T68" fmla="*/ 4 w 409"/>
                <a:gd name="T69" fmla="*/ 11 h 320"/>
                <a:gd name="T70" fmla="*/ 5 w 409"/>
                <a:gd name="T71" fmla="*/ 12 h 320"/>
                <a:gd name="T72" fmla="*/ 6 w 409"/>
                <a:gd name="T73" fmla="*/ 12 h 3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9"/>
                <a:gd name="T112" fmla="*/ 0 h 320"/>
                <a:gd name="T113" fmla="*/ 409 w 409"/>
                <a:gd name="T114" fmla="*/ 320 h 3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9" h="320">
                  <a:moveTo>
                    <a:pt x="160" y="320"/>
                  </a:moveTo>
                  <a:lnTo>
                    <a:pt x="206" y="320"/>
                  </a:lnTo>
                  <a:lnTo>
                    <a:pt x="259" y="308"/>
                  </a:lnTo>
                  <a:lnTo>
                    <a:pt x="299" y="297"/>
                  </a:lnTo>
                  <a:lnTo>
                    <a:pt x="339" y="279"/>
                  </a:lnTo>
                  <a:lnTo>
                    <a:pt x="374" y="251"/>
                  </a:lnTo>
                  <a:lnTo>
                    <a:pt x="409" y="216"/>
                  </a:lnTo>
                  <a:lnTo>
                    <a:pt x="385" y="145"/>
                  </a:lnTo>
                  <a:lnTo>
                    <a:pt x="374" y="129"/>
                  </a:lnTo>
                  <a:lnTo>
                    <a:pt x="346" y="134"/>
                  </a:lnTo>
                  <a:lnTo>
                    <a:pt x="317" y="129"/>
                  </a:lnTo>
                  <a:lnTo>
                    <a:pt x="293" y="123"/>
                  </a:lnTo>
                  <a:lnTo>
                    <a:pt x="265" y="111"/>
                  </a:lnTo>
                  <a:lnTo>
                    <a:pt x="236" y="93"/>
                  </a:lnTo>
                  <a:lnTo>
                    <a:pt x="206" y="64"/>
                  </a:lnTo>
                  <a:lnTo>
                    <a:pt x="190" y="35"/>
                  </a:lnTo>
                  <a:lnTo>
                    <a:pt x="167" y="0"/>
                  </a:lnTo>
                  <a:lnTo>
                    <a:pt x="138" y="5"/>
                  </a:lnTo>
                  <a:lnTo>
                    <a:pt x="109" y="18"/>
                  </a:lnTo>
                  <a:lnTo>
                    <a:pt x="86" y="30"/>
                  </a:lnTo>
                  <a:lnTo>
                    <a:pt x="63" y="47"/>
                  </a:lnTo>
                  <a:lnTo>
                    <a:pt x="40" y="70"/>
                  </a:lnTo>
                  <a:lnTo>
                    <a:pt x="29" y="93"/>
                  </a:lnTo>
                  <a:lnTo>
                    <a:pt x="17" y="116"/>
                  </a:lnTo>
                  <a:lnTo>
                    <a:pt x="11" y="134"/>
                  </a:lnTo>
                  <a:lnTo>
                    <a:pt x="5" y="151"/>
                  </a:lnTo>
                  <a:lnTo>
                    <a:pt x="0" y="186"/>
                  </a:lnTo>
                  <a:lnTo>
                    <a:pt x="0" y="204"/>
                  </a:lnTo>
                  <a:lnTo>
                    <a:pt x="5" y="226"/>
                  </a:lnTo>
                  <a:lnTo>
                    <a:pt x="17" y="245"/>
                  </a:lnTo>
                  <a:lnTo>
                    <a:pt x="29" y="262"/>
                  </a:lnTo>
                  <a:lnTo>
                    <a:pt x="40" y="279"/>
                  </a:lnTo>
                  <a:lnTo>
                    <a:pt x="57" y="291"/>
                  </a:lnTo>
                  <a:lnTo>
                    <a:pt x="80" y="303"/>
                  </a:lnTo>
                  <a:lnTo>
                    <a:pt x="103" y="308"/>
                  </a:lnTo>
                  <a:lnTo>
                    <a:pt x="132" y="320"/>
                  </a:lnTo>
                  <a:lnTo>
                    <a:pt x="160" y="320"/>
                  </a:lnTo>
                  <a:close/>
                </a:path>
              </a:pathLst>
            </a:custGeom>
            <a:solidFill>
              <a:srgbClr val="990000"/>
            </a:solidFill>
            <a:ln w="9525">
              <a:noFill/>
              <a:round/>
              <a:headEnd/>
              <a:tailEnd/>
            </a:ln>
          </p:spPr>
          <p:txBody>
            <a:bodyPr/>
            <a:lstStyle/>
            <a:p>
              <a:endParaRPr lang="en-US"/>
            </a:p>
          </p:txBody>
        </p:sp>
        <p:sp>
          <p:nvSpPr>
            <p:cNvPr id="281" name="Freeform 158"/>
            <p:cNvSpPr>
              <a:spLocks/>
            </p:cNvSpPr>
            <p:nvPr/>
          </p:nvSpPr>
          <p:spPr bwMode="auto">
            <a:xfrm>
              <a:off x="5389" y="3065"/>
              <a:ext cx="157" cy="103"/>
            </a:xfrm>
            <a:custGeom>
              <a:avLst/>
              <a:gdLst>
                <a:gd name="T0" fmla="*/ 4 w 473"/>
                <a:gd name="T1" fmla="*/ 1 h 307"/>
                <a:gd name="T2" fmla="*/ 3 w 473"/>
                <a:gd name="T3" fmla="*/ 1 h 307"/>
                <a:gd name="T4" fmla="*/ 2 w 473"/>
                <a:gd name="T5" fmla="*/ 2 h 307"/>
                <a:gd name="T6" fmla="*/ 1 w 473"/>
                <a:gd name="T7" fmla="*/ 3 h 307"/>
                <a:gd name="T8" fmla="*/ 0 w 473"/>
                <a:gd name="T9" fmla="*/ 5 h 307"/>
                <a:gd name="T10" fmla="*/ 0 w 473"/>
                <a:gd name="T11" fmla="*/ 6 h 307"/>
                <a:gd name="T12" fmla="*/ 0 w 473"/>
                <a:gd name="T13" fmla="*/ 8 h 307"/>
                <a:gd name="T14" fmla="*/ 1 w 473"/>
                <a:gd name="T15" fmla="*/ 9 h 307"/>
                <a:gd name="T16" fmla="*/ 2 w 473"/>
                <a:gd name="T17" fmla="*/ 10 h 307"/>
                <a:gd name="T18" fmla="*/ 4 w 473"/>
                <a:gd name="T19" fmla="*/ 11 h 307"/>
                <a:gd name="T20" fmla="*/ 7 w 473"/>
                <a:gd name="T21" fmla="*/ 11 h 307"/>
                <a:gd name="T22" fmla="*/ 9 w 473"/>
                <a:gd name="T23" fmla="*/ 12 h 307"/>
                <a:gd name="T24" fmla="*/ 11 w 473"/>
                <a:gd name="T25" fmla="*/ 11 h 307"/>
                <a:gd name="T26" fmla="*/ 13 w 473"/>
                <a:gd name="T27" fmla="*/ 11 h 307"/>
                <a:gd name="T28" fmla="*/ 13 w 473"/>
                <a:gd name="T29" fmla="*/ 11 h 307"/>
                <a:gd name="T30" fmla="*/ 14 w 473"/>
                <a:gd name="T31" fmla="*/ 10 h 307"/>
                <a:gd name="T32" fmla="*/ 15 w 473"/>
                <a:gd name="T33" fmla="*/ 10 h 307"/>
                <a:gd name="T34" fmla="*/ 16 w 473"/>
                <a:gd name="T35" fmla="*/ 9 h 307"/>
                <a:gd name="T36" fmla="*/ 16 w 473"/>
                <a:gd name="T37" fmla="*/ 8 h 307"/>
                <a:gd name="T38" fmla="*/ 17 w 473"/>
                <a:gd name="T39" fmla="*/ 8 h 307"/>
                <a:gd name="T40" fmla="*/ 17 w 473"/>
                <a:gd name="T41" fmla="*/ 7 h 307"/>
                <a:gd name="T42" fmla="*/ 17 w 473"/>
                <a:gd name="T43" fmla="*/ 6 h 307"/>
                <a:gd name="T44" fmla="*/ 17 w 473"/>
                <a:gd name="T45" fmla="*/ 5 h 307"/>
                <a:gd name="T46" fmla="*/ 17 w 473"/>
                <a:gd name="T47" fmla="*/ 4 h 307"/>
                <a:gd name="T48" fmla="*/ 17 w 473"/>
                <a:gd name="T49" fmla="*/ 3 h 307"/>
                <a:gd name="T50" fmla="*/ 17 w 473"/>
                <a:gd name="T51" fmla="*/ 3 h 307"/>
                <a:gd name="T52" fmla="*/ 16 w 473"/>
                <a:gd name="T53" fmla="*/ 2 h 307"/>
                <a:gd name="T54" fmla="*/ 16 w 473"/>
                <a:gd name="T55" fmla="*/ 1 h 307"/>
                <a:gd name="T56" fmla="*/ 15 w 473"/>
                <a:gd name="T57" fmla="*/ 1 h 307"/>
                <a:gd name="T58" fmla="*/ 14 w 473"/>
                <a:gd name="T59" fmla="*/ 0 h 307"/>
                <a:gd name="T60" fmla="*/ 13 w 473"/>
                <a:gd name="T61" fmla="*/ 0 h 307"/>
                <a:gd name="T62" fmla="*/ 12 w 473"/>
                <a:gd name="T63" fmla="*/ 1 h 307"/>
                <a:gd name="T64" fmla="*/ 11 w 473"/>
                <a:gd name="T65" fmla="*/ 1 h 307"/>
                <a:gd name="T66" fmla="*/ 9 w 473"/>
                <a:gd name="T67" fmla="*/ 1 h 307"/>
                <a:gd name="T68" fmla="*/ 8 w 473"/>
                <a:gd name="T69" fmla="*/ 1 h 307"/>
                <a:gd name="T70" fmla="*/ 7 w 473"/>
                <a:gd name="T71" fmla="*/ 1 h 307"/>
                <a:gd name="T72" fmla="*/ 6 w 473"/>
                <a:gd name="T73" fmla="*/ 1 h 307"/>
                <a:gd name="T74" fmla="*/ 4 w 473"/>
                <a:gd name="T75" fmla="*/ 1 h 3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3"/>
                <a:gd name="T115" fmla="*/ 0 h 307"/>
                <a:gd name="T116" fmla="*/ 473 w 473"/>
                <a:gd name="T117" fmla="*/ 307 h 30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3" h="307">
                  <a:moveTo>
                    <a:pt x="110" y="22"/>
                  </a:moveTo>
                  <a:lnTo>
                    <a:pt x="87" y="40"/>
                  </a:lnTo>
                  <a:lnTo>
                    <a:pt x="58" y="62"/>
                  </a:lnTo>
                  <a:lnTo>
                    <a:pt x="35" y="92"/>
                  </a:lnTo>
                  <a:lnTo>
                    <a:pt x="12" y="127"/>
                  </a:lnTo>
                  <a:lnTo>
                    <a:pt x="0" y="167"/>
                  </a:lnTo>
                  <a:lnTo>
                    <a:pt x="0" y="202"/>
                  </a:lnTo>
                  <a:lnTo>
                    <a:pt x="17" y="237"/>
                  </a:lnTo>
                  <a:lnTo>
                    <a:pt x="64" y="260"/>
                  </a:lnTo>
                  <a:lnTo>
                    <a:pt x="121" y="283"/>
                  </a:lnTo>
                  <a:lnTo>
                    <a:pt x="185" y="300"/>
                  </a:lnTo>
                  <a:lnTo>
                    <a:pt x="254" y="307"/>
                  </a:lnTo>
                  <a:lnTo>
                    <a:pt x="300" y="300"/>
                  </a:lnTo>
                  <a:lnTo>
                    <a:pt x="340" y="295"/>
                  </a:lnTo>
                  <a:lnTo>
                    <a:pt x="369" y="283"/>
                  </a:lnTo>
                  <a:lnTo>
                    <a:pt x="392" y="273"/>
                  </a:lnTo>
                  <a:lnTo>
                    <a:pt x="415" y="254"/>
                  </a:lnTo>
                  <a:lnTo>
                    <a:pt x="432" y="237"/>
                  </a:lnTo>
                  <a:lnTo>
                    <a:pt x="444" y="219"/>
                  </a:lnTo>
                  <a:lnTo>
                    <a:pt x="456" y="202"/>
                  </a:lnTo>
                  <a:lnTo>
                    <a:pt x="461" y="185"/>
                  </a:lnTo>
                  <a:lnTo>
                    <a:pt x="467" y="162"/>
                  </a:lnTo>
                  <a:lnTo>
                    <a:pt x="473" y="138"/>
                  </a:lnTo>
                  <a:lnTo>
                    <a:pt x="467" y="115"/>
                  </a:lnTo>
                  <a:lnTo>
                    <a:pt x="461" y="92"/>
                  </a:lnTo>
                  <a:lnTo>
                    <a:pt x="456" y="68"/>
                  </a:lnTo>
                  <a:lnTo>
                    <a:pt x="438" y="52"/>
                  </a:lnTo>
                  <a:lnTo>
                    <a:pt x="427" y="34"/>
                  </a:lnTo>
                  <a:lnTo>
                    <a:pt x="404" y="16"/>
                  </a:lnTo>
                  <a:lnTo>
                    <a:pt x="381" y="0"/>
                  </a:lnTo>
                  <a:lnTo>
                    <a:pt x="352" y="11"/>
                  </a:lnTo>
                  <a:lnTo>
                    <a:pt x="317" y="16"/>
                  </a:lnTo>
                  <a:lnTo>
                    <a:pt x="288" y="22"/>
                  </a:lnTo>
                  <a:lnTo>
                    <a:pt x="254" y="27"/>
                  </a:lnTo>
                  <a:lnTo>
                    <a:pt x="219" y="27"/>
                  </a:lnTo>
                  <a:lnTo>
                    <a:pt x="185" y="27"/>
                  </a:lnTo>
                  <a:lnTo>
                    <a:pt x="150" y="22"/>
                  </a:lnTo>
                  <a:lnTo>
                    <a:pt x="110" y="22"/>
                  </a:lnTo>
                  <a:close/>
                </a:path>
              </a:pathLst>
            </a:custGeom>
            <a:solidFill>
              <a:srgbClr val="FF9900"/>
            </a:solidFill>
            <a:ln w="9525">
              <a:noFill/>
              <a:round/>
              <a:headEnd/>
              <a:tailEnd/>
            </a:ln>
          </p:spPr>
          <p:txBody>
            <a:bodyPr/>
            <a:lstStyle/>
            <a:p>
              <a:endParaRPr lang="en-US"/>
            </a:p>
          </p:txBody>
        </p:sp>
        <p:sp>
          <p:nvSpPr>
            <p:cNvPr id="282" name="Freeform 159"/>
            <p:cNvSpPr>
              <a:spLocks/>
            </p:cNvSpPr>
            <p:nvPr/>
          </p:nvSpPr>
          <p:spPr bwMode="auto">
            <a:xfrm>
              <a:off x="5260" y="2742"/>
              <a:ext cx="23" cy="29"/>
            </a:xfrm>
            <a:custGeom>
              <a:avLst/>
              <a:gdLst>
                <a:gd name="T0" fmla="*/ 0 w 69"/>
                <a:gd name="T1" fmla="*/ 1 h 87"/>
                <a:gd name="T2" fmla="*/ 0 w 69"/>
                <a:gd name="T3" fmla="*/ 2 h 87"/>
                <a:gd name="T4" fmla="*/ 1 w 69"/>
                <a:gd name="T5" fmla="*/ 3 h 87"/>
                <a:gd name="T6" fmla="*/ 2 w 69"/>
                <a:gd name="T7" fmla="*/ 3 h 87"/>
                <a:gd name="T8" fmla="*/ 3 w 69"/>
                <a:gd name="T9" fmla="*/ 2 h 87"/>
                <a:gd name="T10" fmla="*/ 2 w 69"/>
                <a:gd name="T11" fmla="*/ 1 h 87"/>
                <a:gd name="T12" fmla="*/ 1 w 69"/>
                <a:gd name="T13" fmla="*/ 0 h 87"/>
                <a:gd name="T14" fmla="*/ 1 w 69"/>
                <a:gd name="T15" fmla="*/ 0 h 87"/>
                <a:gd name="T16" fmla="*/ 0 w 69"/>
                <a:gd name="T17" fmla="*/ 1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
                <a:gd name="T28" fmla="*/ 0 h 87"/>
                <a:gd name="T29" fmla="*/ 69 w 69"/>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 h="87">
                  <a:moveTo>
                    <a:pt x="0" y="28"/>
                  </a:moveTo>
                  <a:lnTo>
                    <a:pt x="12" y="63"/>
                  </a:lnTo>
                  <a:lnTo>
                    <a:pt x="35" y="87"/>
                  </a:lnTo>
                  <a:lnTo>
                    <a:pt x="52" y="87"/>
                  </a:lnTo>
                  <a:lnTo>
                    <a:pt x="69" y="63"/>
                  </a:lnTo>
                  <a:lnTo>
                    <a:pt x="63" y="22"/>
                  </a:lnTo>
                  <a:lnTo>
                    <a:pt x="40" y="0"/>
                  </a:lnTo>
                  <a:lnTo>
                    <a:pt x="17" y="0"/>
                  </a:lnTo>
                  <a:lnTo>
                    <a:pt x="0" y="28"/>
                  </a:lnTo>
                  <a:close/>
                </a:path>
              </a:pathLst>
            </a:custGeom>
            <a:solidFill>
              <a:srgbClr val="FFFFFF"/>
            </a:solidFill>
            <a:ln w="9525">
              <a:noFill/>
              <a:round/>
              <a:headEnd/>
              <a:tailEnd/>
            </a:ln>
          </p:spPr>
          <p:txBody>
            <a:bodyPr/>
            <a:lstStyle/>
            <a:p>
              <a:endParaRPr lang="en-US"/>
            </a:p>
          </p:txBody>
        </p:sp>
        <p:sp>
          <p:nvSpPr>
            <p:cNvPr id="283" name="Freeform 160"/>
            <p:cNvSpPr>
              <a:spLocks/>
            </p:cNvSpPr>
            <p:nvPr/>
          </p:nvSpPr>
          <p:spPr bwMode="auto">
            <a:xfrm>
              <a:off x="5375" y="2734"/>
              <a:ext cx="19" cy="23"/>
            </a:xfrm>
            <a:custGeom>
              <a:avLst/>
              <a:gdLst>
                <a:gd name="T0" fmla="*/ 0 w 57"/>
                <a:gd name="T1" fmla="*/ 1 h 70"/>
                <a:gd name="T2" fmla="*/ 0 w 57"/>
                <a:gd name="T3" fmla="*/ 2 h 70"/>
                <a:gd name="T4" fmla="*/ 1 w 57"/>
                <a:gd name="T5" fmla="*/ 3 h 70"/>
                <a:gd name="T6" fmla="*/ 2 w 57"/>
                <a:gd name="T7" fmla="*/ 2 h 70"/>
                <a:gd name="T8" fmla="*/ 2 w 57"/>
                <a:gd name="T9" fmla="*/ 2 h 70"/>
                <a:gd name="T10" fmla="*/ 2 w 57"/>
                <a:gd name="T11" fmla="*/ 1 h 70"/>
                <a:gd name="T12" fmla="*/ 1 w 57"/>
                <a:gd name="T13" fmla="*/ 0 h 70"/>
                <a:gd name="T14" fmla="*/ 0 w 57"/>
                <a:gd name="T15" fmla="*/ 0 h 70"/>
                <a:gd name="T16" fmla="*/ 0 w 57"/>
                <a:gd name="T17" fmla="*/ 1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70"/>
                <a:gd name="T29" fmla="*/ 57 w 57"/>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70">
                  <a:moveTo>
                    <a:pt x="0" y="17"/>
                  </a:moveTo>
                  <a:lnTo>
                    <a:pt x="11" y="59"/>
                  </a:lnTo>
                  <a:lnTo>
                    <a:pt x="34" y="70"/>
                  </a:lnTo>
                  <a:lnTo>
                    <a:pt x="46" y="65"/>
                  </a:lnTo>
                  <a:lnTo>
                    <a:pt x="57" y="46"/>
                  </a:lnTo>
                  <a:lnTo>
                    <a:pt x="46" y="17"/>
                  </a:lnTo>
                  <a:lnTo>
                    <a:pt x="17" y="0"/>
                  </a:lnTo>
                  <a:lnTo>
                    <a:pt x="0" y="6"/>
                  </a:lnTo>
                  <a:lnTo>
                    <a:pt x="0" y="17"/>
                  </a:lnTo>
                  <a:close/>
                </a:path>
              </a:pathLst>
            </a:custGeom>
            <a:solidFill>
              <a:srgbClr val="FFFFFF"/>
            </a:solidFill>
            <a:ln w="9525">
              <a:noFill/>
              <a:round/>
              <a:headEnd/>
              <a:tailEnd/>
            </a:ln>
          </p:spPr>
          <p:txBody>
            <a:bodyPr/>
            <a:lstStyle/>
            <a:p>
              <a:endParaRPr lang="en-US"/>
            </a:p>
          </p:txBody>
        </p:sp>
        <p:sp>
          <p:nvSpPr>
            <p:cNvPr id="284" name="Freeform 161"/>
            <p:cNvSpPr>
              <a:spLocks/>
            </p:cNvSpPr>
            <p:nvPr/>
          </p:nvSpPr>
          <p:spPr bwMode="auto">
            <a:xfrm>
              <a:off x="5220" y="2771"/>
              <a:ext cx="15" cy="12"/>
            </a:xfrm>
            <a:custGeom>
              <a:avLst/>
              <a:gdLst>
                <a:gd name="T0" fmla="*/ 0 w 46"/>
                <a:gd name="T1" fmla="*/ 1 h 35"/>
                <a:gd name="T2" fmla="*/ 0 w 46"/>
                <a:gd name="T3" fmla="*/ 1 h 35"/>
                <a:gd name="T4" fmla="*/ 0 w 46"/>
                <a:gd name="T5" fmla="*/ 1 h 35"/>
                <a:gd name="T6" fmla="*/ 1 w 46"/>
                <a:gd name="T7" fmla="*/ 1 h 35"/>
                <a:gd name="T8" fmla="*/ 2 w 46"/>
                <a:gd name="T9" fmla="*/ 1 h 35"/>
                <a:gd name="T10" fmla="*/ 1 w 46"/>
                <a:gd name="T11" fmla="*/ 0 h 35"/>
                <a:gd name="T12" fmla="*/ 0 w 46"/>
                <a:gd name="T13" fmla="*/ 0 h 35"/>
                <a:gd name="T14" fmla="*/ 0 w 46"/>
                <a:gd name="T15" fmla="*/ 1 h 35"/>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35"/>
                <a:gd name="T26" fmla="*/ 46 w 46"/>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35">
                  <a:moveTo>
                    <a:pt x="6" y="16"/>
                  </a:moveTo>
                  <a:lnTo>
                    <a:pt x="0" y="29"/>
                  </a:lnTo>
                  <a:lnTo>
                    <a:pt x="11" y="35"/>
                  </a:lnTo>
                  <a:lnTo>
                    <a:pt x="40" y="29"/>
                  </a:lnTo>
                  <a:lnTo>
                    <a:pt x="46" y="16"/>
                  </a:lnTo>
                  <a:lnTo>
                    <a:pt x="29" y="0"/>
                  </a:lnTo>
                  <a:lnTo>
                    <a:pt x="6" y="11"/>
                  </a:lnTo>
                  <a:lnTo>
                    <a:pt x="6" y="16"/>
                  </a:lnTo>
                  <a:close/>
                </a:path>
              </a:pathLst>
            </a:custGeom>
            <a:solidFill>
              <a:srgbClr val="FFFFFF"/>
            </a:solidFill>
            <a:ln w="9525">
              <a:noFill/>
              <a:round/>
              <a:headEnd/>
              <a:tailEnd/>
            </a:ln>
          </p:spPr>
          <p:txBody>
            <a:bodyPr/>
            <a:lstStyle/>
            <a:p>
              <a:endParaRPr lang="en-US"/>
            </a:p>
          </p:txBody>
        </p:sp>
        <p:sp>
          <p:nvSpPr>
            <p:cNvPr id="285" name="Freeform 162"/>
            <p:cNvSpPr>
              <a:spLocks/>
            </p:cNvSpPr>
            <p:nvPr/>
          </p:nvSpPr>
          <p:spPr bwMode="auto">
            <a:xfrm>
              <a:off x="5473" y="2815"/>
              <a:ext cx="27" cy="30"/>
            </a:xfrm>
            <a:custGeom>
              <a:avLst/>
              <a:gdLst>
                <a:gd name="T0" fmla="*/ 0 w 81"/>
                <a:gd name="T1" fmla="*/ 1 h 88"/>
                <a:gd name="T2" fmla="*/ 2 w 81"/>
                <a:gd name="T3" fmla="*/ 3 h 88"/>
                <a:gd name="T4" fmla="*/ 3 w 81"/>
                <a:gd name="T5" fmla="*/ 3 h 88"/>
                <a:gd name="T6" fmla="*/ 3 w 81"/>
                <a:gd name="T7" fmla="*/ 3 h 88"/>
                <a:gd name="T8" fmla="*/ 3 w 81"/>
                <a:gd name="T9" fmla="*/ 1 h 88"/>
                <a:gd name="T10" fmla="*/ 1 w 81"/>
                <a:gd name="T11" fmla="*/ 0 h 88"/>
                <a:gd name="T12" fmla="*/ 0 w 81"/>
                <a:gd name="T13" fmla="*/ 1 h 88"/>
                <a:gd name="T14" fmla="*/ 0 w 81"/>
                <a:gd name="T15" fmla="*/ 1 h 88"/>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88"/>
                <a:gd name="T26" fmla="*/ 81 w 81"/>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88">
                  <a:moveTo>
                    <a:pt x="0" y="29"/>
                  </a:moveTo>
                  <a:lnTo>
                    <a:pt x="57" y="88"/>
                  </a:lnTo>
                  <a:lnTo>
                    <a:pt x="69" y="81"/>
                  </a:lnTo>
                  <a:lnTo>
                    <a:pt x="81" y="69"/>
                  </a:lnTo>
                  <a:lnTo>
                    <a:pt x="69" y="35"/>
                  </a:lnTo>
                  <a:lnTo>
                    <a:pt x="23" y="0"/>
                  </a:lnTo>
                  <a:lnTo>
                    <a:pt x="0" y="17"/>
                  </a:lnTo>
                  <a:lnTo>
                    <a:pt x="0" y="29"/>
                  </a:lnTo>
                  <a:close/>
                </a:path>
              </a:pathLst>
            </a:custGeom>
            <a:solidFill>
              <a:srgbClr val="FFFFFF"/>
            </a:solidFill>
            <a:ln w="9525">
              <a:noFill/>
              <a:round/>
              <a:headEnd/>
              <a:tailEnd/>
            </a:ln>
          </p:spPr>
          <p:txBody>
            <a:bodyPr/>
            <a:lstStyle/>
            <a:p>
              <a:endParaRPr lang="en-US"/>
            </a:p>
          </p:txBody>
        </p:sp>
        <p:sp>
          <p:nvSpPr>
            <p:cNvPr id="286" name="Freeform 163"/>
            <p:cNvSpPr>
              <a:spLocks/>
            </p:cNvSpPr>
            <p:nvPr/>
          </p:nvSpPr>
          <p:spPr bwMode="auto">
            <a:xfrm>
              <a:off x="5454" y="2838"/>
              <a:ext cx="17" cy="18"/>
            </a:xfrm>
            <a:custGeom>
              <a:avLst/>
              <a:gdLst>
                <a:gd name="T0" fmla="*/ 0 w 52"/>
                <a:gd name="T1" fmla="*/ 0 h 52"/>
                <a:gd name="T2" fmla="*/ 0 w 52"/>
                <a:gd name="T3" fmla="*/ 1 h 52"/>
                <a:gd name="T4" fmla="*/ 0 w 52"/>
                <a:gd name="T5" fmla="*/ 2 h 52"/>
                <a:gd name="T6" fmla="*/ 1 w 52"/>
                <a:gd name="T7" fmla="*/ 2 h 52"/>
                <a:gd name="T8" fmla="*/ 1 w 52"/>
                <a:gd name="T9" fmla="*/ 2 h 52"/>
                <a:gd name="T10" fmla="*/ 2 w 52"/>
                <a:gd name="T11" fmla="*/ 1 h 52"/>
                <a:gd name="T12" fmla="*/ 1 w 52"/>
                <a:gd name="T13" fmla="*/ 0 h 52"/>
                <a:gd name="T14" fmla="*/ 0 w 52"/>
                <a:gd name="T15" fmla="*/ 0 h 52"/>
                <a:gd name="T16" fmla="*/ 0 w 52"/>
                <a:gd name="T17" fmla="*/ 0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12" y="6"/>
                  </a:moveTo>
                  <a:lnTo>
                    <a:pt x="0" y="19"/>
                  </a:lnTo>
                  <a:lnTo>
                    <a:pt x="12" y="41"/>
                  </a:lnTo>
                  <a:lnTo>
                    <a:pt x="35" y="52"/>
                  </a:lnTo>
                  <a:lnTo>
                    <a:pt x="41" y="47"/>
                  </a:lnTo>
                  <a:lnTo>
                    <a:pt x="52" y="30"/>
                  </a:lnTo>
                  <a:lnTo>
                    <a:pt x="29" y="0"/>
                  </a:lnTo>
                  <a:lnTo>
                    <a:pt x="12" y="0"/>
                  </a:lnTo>
                  <a:lnTo>
                    <a:pt x="12" y="6"/>
                  </a:lnTo>
                  <a:close/>
                </a:path>
              </a:pathLst>
            </a:custGeom>
            <a:solidFill>
              <a:srgbClr val="FFFFFF"/>
            </a:solidFill>
            <a:ln w="9525">
              <a:noFill/>
              <a:round/>
              <a:headEnd/>
              <a:tailEnd/>
            </a:ln>
          </p:spPr>
          <p:txBody>
            <a:bodyPr/>
            <a:lstStyle/>
            <a:p>
              <a:endParaRPr lang="en-US"/>
            </a:p>
          </p:txBody>
        </p:sp>
        <p:sp>
          <p:nvSpPr>
            <p:cNvPr id="287" name="Freeform 164"/>
            <p:cNvSpPr>
              <a:spLocks/>
            </p:cNvSpPr>
            <p:nvPr/>
          </p:nvSpPr>
          <p:spPr bwMode="auto">
            <a:xfrm>
              <a:off x="5300" y="2864"/>
              <a:ext cx="18" cy="27"/>
            </a:xfrm>
            <a:custGeom>
              <a:avLst/>
              <a:gdLst>
                <a:gd name="T0" fmla="*/ 0 w 52"/>
                <a:gd name="T1" fmla="*/ 1 h 82"/>
                <a:gd name="T2" fmla="*/ 0 w 52"/>
                <a:gd name="T3" fmla="*/ 1 h 82"/>
                <a:gd name="T4" fmla="*/ 0 w 52"/>
                <a:gd name="T5" fmla="*/ 1 h 82"/>
                <a:gd name="T6" fmla="*/ 0 w 52"/>
                <a:gd name="T7" fmla="*/ 1 h 82"/>
                <a:gd name="T8" fmla="*/ 0 w 52"/>
                <a:gd name="T9" fmla="*/ 2 h 82"/>
                <a:gd name="T10" fmla="*/ 0 w 52"/>
                <a:gd name="T11" fmla="*/ 2 h 82"/>
                <a:gd name="T12" fmla="*/ 0 w 52"/>
                <a:gd name="T13" fmla="*/ 3 h 82"/>
                <a:gd name="T14" fmla="*/ 0 w 52"/>
                <a:gd name="T15" fmla="*/ 3 h 82"/>
                <a:gd name="T16" fmla="*/ 1 w 52"/>
                <a:gd name="T17" fmla="*/ 3 h 82"/>
                <a:gd name="T18" fmla="*/ 1 w 52"/>
                <a:gd name="T19" fmla="*/ 3 h 82"/>
                <a:gd name="T20" fmla="*/ 1 w 52"/>
                <a:gd name="T21" fmla="*/ 3 h 82"/>
                <a:gd name="T22" fmla="*/ 2 w 52"/>
                <a:gd name="T23" fmla="*/ 3 h 82"/>
                <a:gd name="T24" fmla="*/ 2 w 52"/>
                <a:gd name="T25" fmla="*/ 3 h 82"/>
                <a:gd name="T26" fmla="*/ 2 w 52"/>
                <a:gd name="T27" fmla="*/ 3 h 82"/>
                <a:gd name="T28" fmla="*/ 2 w 52"/>
                <a:gd name="T29" fmla="*/ 2 h 82"/>
                <a:gd name="T30" fmla="*/ 2 w 52"/>
                <a:gd name="T31" fmla="*/ 2 h 82"/>
                <a:gd name="T32" fmla="*/ 2 w 52"/>
                <a:gd name="T33" fmla="*/ 1 h 82"/>
                <a:gd name="T34" fmla="*/ 2 w 52"/>
                <a:gd name="T35" fmla="*/ 1 h 82"/>
                <a:gd name="T36" fmla="*/ 1 w 52"/>
                <a:gd name="T37" fmla="*/ 0 h 82"/>
                <a:gd name="T38" fmla="*/ 1 w 52"/>
                <a:gd name="T39" fmla="*/ 0 h 82"/>
                <a:gd name="T40" fmla="*/ 1 w 52"/>
                <a:gd name="T41" fmla="*/ 0 h 82"/>
                <a:gd name="T42" fmla="*/ 1 w 52"/>
                <a:gd name="T43" fmla="*/ 0 h 82"/>
                <a:gd name="T44" fmla="*/ 1 w 52"/>
                <a:gd name="T45" fmla="*/ 0 h 82"/>
                <a:gd name="T46" fmla="*/ 1 w 52"/>
                <a:gd name="T47" fmla="*/ 0 h 82"/>
                <a:gd name="T48" fmla="*/ 1 w 52"/>
                <a:gd name="T49" fmla="*/ 0 h 82"/>
                <a:gd name="T50" fmla="*/ 0 w 52"/>
                <a:gd name="T51" fmla="*/ 0 h 82"/>
                <a:gd name="T52" fmla="*/ 0 w 52"/>
                <a:gd name="T53" fmla="*/ 0 h 82"/>
                <a:gd name="T54" fmla="*/ 0 w 52"/>
                <a:gd name="T55" fmla="*/ 0 h 82"/>
                <a:gd name="T56" fmla="*/ 0 w 52"/>
                <a:gd name="T57" fmla="*/ 1 h 82"/>
                <a:gd name="T58" fmla="*/ 0 w 52"/>
                <a:gd name="T59" fmla="*/ 1 h 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2"/>
                <a:gd name="T91" fmla="*/ 0 h 82"/>
                <a:gd name="T92" fmla="*/ 52 w 52"/>
                <a:gd name="T93" fmla="*/ 82 h 8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2" h="82">
                  <a:moveTo>
                    <a:pt x="0" y="24"/>
                  </a:moveTo>
                  <a:lnTo>
                    <a:pt x="0" y="24"/>
                  </a:lnTo>
                  <a:lnTo>
                    <a:pt x="0" y="30"/>
                  </a:lnTo>
                  <a:lnTo>
                    <a:pt x="0" y="41"/>
                  </a:lnTo>
                  <a:lnTo>
                    <a:pt x="0" y="52"/>
                  </a:lnTo>
                  <a:lnTo>
                    <a:pt x="0" y="59"/>
                  </a:lnTo>
                  <a:lnTo>
                    <a:pt x="6" y="70"/>
                  </a:lnTo>
                  <a:lnTo>
                    <a:pt x="12" y="76"/>
                  </a:lnTo>
                  <a:lnTo>
                    <a:pt x="17" y="82"/>
                  </a:lnTo>
                  <a:lnTo>
                    <a:pt x="23" y="82"/>
                  </a:lnTo>
                  <a:lnTo>
                    <a:pt x="35" y="82"/>
                  </a:lnTo>
                  <a:lnTo>
                    <a:pt x="40" y="82"/>
                  </a:lnTo>
                  <a:lnTo>
                    <a:pt x="46" y="82"/>
                  </a:lnTo>
                  <a:lnTo>
                    <a:pt x="46" y="76"/>
                  </a:lnTo>
                  <a:lnTo>
                    <a:pt x="52" y="64"/>
                  </a:lnTo>
                  <a:lnTo>
                    <a:pt x="52" y="59"/>
                  </a:lnTo>
                  <a:lnTo>
                    <a:pt x="52" y="41"/>
                  </a:lnTo>
                  <a:lnTo>
                    <a:pt x="40" y="18"/>
                  </a:lnTo>
                  <a:lnTo>
                    <a:pt x="35" y="11"/>
                  </a:lnTo>
                  <a:lnTo>
                    <a:pt x="35" y="5"/>
                  </a:lnTo>
                  <a:lnTo>
                    <a:pt x="29" y="5"/>
                  </a:lnTo>
                  <a:lnTo>
                    <a:pt x="29" y="0"/>
                  </a:lnTo>
                  <a:lnTo>
                    <a:pt x="23" y="0"/>
                  </a:lnTo>
                  <a:lnTo>
                    <a:pt x="17" y="0"/>
                  </a:lnTo>
                  <a:lnTo>
                    <a:pt x="17" y="5"/>
                  </a:lnTo>
                  <a:lnTo>
                    <a:pt x="12" y="5"/>
                  </a:lnTo>
                  <a:lnTo>
                    <a:pt x="12" y="11"/>
                  </a:lnTo>
                  <a:lnTo>
                    <a:pt x="6" y="11"/>
                  </a:lnTo>
                  <a:lnTo>
                    <a:pt x="6" y="18"/>
                  </a:lnTo>
                  <a:lnTo>
                    <a:pt x="0" y="24"/>
                  </a:lnTo>
                  <a:close/>
                </a:path>
              </a:pathLst>
            </a:custGeom>
            <a:solidFill>
              <a:srgbClr val="FFFFFF"/>
            </a:solidFill>
            <a:ln w="9525">
              <a:noFill/>
              <a:round/>
              <a:headEnd/>
              <a:tailEnd/>
            </a:ln>
          </p:spPr>
          <p:txBody>
            <a:bodyPr/>
            <a:lstStyle/>
            <a:p>
              <a:endParaRPr lang="en-US"/>
            </a:p>
          </p:txBody>
        </p:sp>
        <p:sp>
          <p:nvSpPr>
            <p:cNvPr id="288" name="Freeform 165"/>
            <p:cNvSpPr>
              <a:spLocks/>
            </p:cNvSpPr>
            <p:nvPr/>
          </p:nvSpPr>
          <p:spPr bwMode="auto">
            <a:xfrm>
              <a:off x="5329" y="2872"/>
              <a:ext cx="15" cy="15"/>
            </a:xfrm>
            <a:custGeom>
              <a:avLst/>
              <a:gdLst>
                <a:gd name="T0" fmla="*/ 0 w 46"/>
                <a:gd name="T1" fmla="*/ 1 h 46"/>
                <a:gd name="T2" fmla="*/ 0 w 46"/>
                <a:gd name="T3" fmla="*/ 1 h 46"/>
                <a:gd name="T4" fmla="*/ 0 w 46"/>
                <a:gd name="T5" fmla="*/ 1 h 46"/>
                <a:gd name="T6" fmla="*/ 0 w 46"/>
                <a:gd name="T7" fmla="*/ 1 h 46"/>
                <a:gd name="T8" fmla="*/ 0 w 46"/>
                <a:gd name="T9" fmla="*/ 1 h 46"/>
                <a:gd name="T10" fmla="*/ 0 w 46"/>
                <a:gd name="T11" fmla="*/ 1 h 46"/>
                <a:gd name="T12" fmla="*/ 1 w 46"/>
                <a:gd name="T13" fmla="*/ 1 h 46"/>
                <a:gd name="T14" fmla="*/ 1 w 46"/>
                <a:gd name="T15" fmla="*/ 1 h 46"/>
                <a:gd name="T16" fmla="*/ 1 w 46"/>
                <a:gd name="T17" fmla="*/ 2 h 46"/>
                <a:gd name="T18" fmla="*/ 1 w 46"/>
                <a:gd name="T19" fmla="*/ 2 h 46"/>
                <a:gd name="T20" fmla="*/ 1 w 46"/>
                <a:gd name="T21" fmla="*/ 1 h 46"/>
                <a:gd name="T22" fmla="*/ 1 w 46"/>
                <a:gd name="T23" fmla="*/ 1 h 46"/>
                <a:gd name="T24" fmla="*/ 2 w 46"/>
                <a:gd name="T25" fmla="*/ 1 h 46"/>
                <a:gd name="T26" fmla="*/ 2 w 46"/>
                <a:gd name="T27" fmla="*/ 1 h 46"/>
                <a:gd name="T28" fmla="*/ 2 w 46"/>
                <a:gd name="T29" fmla="*/ 1 h 46"/>
                <a:gd name="T30" fmla="*/ 2 w 46"/>
                <a:gd name="T31" fmla="*/ 1 h 46"/>
                <a:gd name="T32" fmla="*/ 1 w 46"/>
                <a:gd name="T33" fmla="*/ 1 h 46"/>
                <a:gd name="T34" fmla="*/ 1 w 46"/>
                <a:gd name="T35" fmla="*/ 0 h 46"/>
                <a:gd name="T36" fmla="*/ 1 w 46"/>
                <a:gd name="T37" fmla="*/ 0 h 46"/>
                <a:gd name="T38" fmla="*/ 1 w 46"/>
                <a:gd name="T39" fmla="*/ 0 h 46"/>
                <a:gd name="T40" fmla="*/ 1 w 46"/>
                <a:gd name="T41" fmla="*/ 0 h 46"/>
                <a:gd name="T42" fmla="*/ 1 w 46"/>
                <a:gd name="T43" fmla="*/ 0 h 46"/>
                <a:gd name="T44" fmla="*/ 0 w 46"/>
                <a:gd name="T45" fmla="*/ 0 h 46"/>
                <a:gd name="T46" fmla="*/ 0 w 46"/>
                <a:gd name="T47" fmla="*/ 0 h 46"/>
                <a:gd name="T48" fmla="*/ 0 w 46"/>
                <a:gd name="T49" fmla="*/ 0 h 46"/>
                <a:gd name="T50" fmla="*/ 0 w 46"/>
                <a:gd name="T51" fmla="*/ 0 h 46"/>
                <a:gd name="T52" fmla="*/ 0 w 46"/>
                <a:gd name="T53" fmla="*/ 1 h 4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6"/>
                <a:gd name="T82" fmla="*/ 0 h 46"/>
                <a:gd name="T83" fmla="*/ 46 w 46"/>
                <a:gd name="T84" fmla="*/ 46 h 4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6" h="46">
                  <a:moveTo>
                    <a:pt x="0" y="17"/>
                  </a:moveTo>
                  <a:lnTo>
                    <a:pt x="0" y="17"/>
                  </a:lnTo>
                  <a:lnTo>
                    <a:pt x="0" y="22"/>
                  </a:lnTo>
                  <a:lnTo>
                    <a:pt x="0" y="28"/>
                  </a:lnTo>
                  <a:lnTo>
                    <a:pt x="6" y="35"/>
                  </a:lnTo>
                  <a:lnTo>
                    <a:pt x="12" y="40"/>
                  </a:lnTo>
                  <a:lnTo>
                    <a:pt x="18" y="40"/>
                  </a:lnTo>
                  <a:lnTo>
                    <a:pt x="24" y="40"/>
                  </a:lnTo>
                  <a:lnTo>
                    <a:pt x="29" y="46"/>
                  </a:lnTo>
                  <a:lnTo>
                    <a:pt x="35" y="46"/>
                  </a:lnTo>
                  <a:lnTo>
                    <a:pt x="35" y="40"/>
                  </a:lnTo>
                  <a:lnTo>
                    <a:pt x="41" y="40"/>
                  </a:lnTo>
                  <a:lnTo>
                    <a:pt x="46" y="40"/>
                  </a:lnTo>
                  <a:lnTo>
                    <a:pt x="46" y="35"/>
                  </a:lnTo>
                  <a:lnTo>
                    <a:pt x="46" y="28"/>
                  </a:lnTo>
                  <a:lnTo>
                    <a:pt x="46" y="22"/>
                  </a:lnTo>
                  <a:lnTo>
                    <a:pt x="35" y="17"/>
                  </a:lnTo>
                  <a:lnTo>
                    <a:pt x="35" y="11"/>
                  </a:lnTo>
                  <a:lnTo>
                    <a:pt x="29" y="11"/>
                  </a:lnTo>
                  <a:lnTo>
                    <a:pt x="24" y="6"/>
                  </a:lnTo>
                  <a:lnTo>
                    <a:pt x="18" y="6"/>
                  </a:lnTo>
                  <a:lnTo>
                    <a:pt x="18" y="0"/>
                  </a:lnTo>
                  <a:lnTo>
                    <a:pt x="12" y="0"/>
                  </a:lnTo>
                  <a:lnTo>
                    <a:pt x="6" y="0"/>
                  </a:lnTo>
                  <a:lnTo>
                    <a:pt x="0" y="6"/>
                  </a:lnTo>
                  <a:lnTo>
                    <a:pt x="0" y="11"/>
                  </a:lnTo>
                  <a:lnTo>
                    <a:pt x="0" y="17"/>
                  </a:lnTo>
                  <a:close/>
                </a:path>
              </a:pathLst>
            </a:custGeom>
            <a:solidFill>
              <a:srgbClr val="FFFFFF"/>
            </a:solidFill>
            <a:ln w="9525">
              <a:noFill/>
              <a:round/>
              <a:headEnd/>
              <a:tailEnd/>
            </a:ln>
          </p:spPr>
          <p:txBody>
            <a:bodyPr/>
            <a:lstStyle/>
            <a:p>
              <a:endParaRPr lang="en-US"/>
            </a:p>
          </p:txBody>
        </p:sp>
        <p:sp>
          <p:nvSpPr>
            <p:cNvPr id="289" name="Freeform 166"/>
            <p:cNvSpPr>
              <a:spLocks/>
            </p:cNvSpPr>
            <p:nvPr/>
          </p:nvSpPr>
          <p:spPr bwMode="auto">
            <a:xfrm>
              <a:off x="5269" y="2924"/>
              <a:ext cx="10" cy="19"/>
            </a:xfrm>
            <a:custGeom>
              <a:avLst/>
              <a:gdLst>
                <a:gd name="T0" fmla="*/ 1 w 30"/>
                <a:gd name="T1" fmla="*/ 2 h 58"/>
                <a:gd name="T2" fmla="*/ 1 w 30"/>
                <a:gd name="T3" fmla="*/ 2 h 58"/>
                <a:gd name="T4" fmla="*/ 1 w 30"/>
                <a:gd name="T5" fmla="*/ 2 h 58"/>
                <a:gd name="T6" fmla="*/ 1 w 30"/>
                <a:gd name="T7" fmla="*/ 1 h 58"/>
                <a:gd name="T8" fmla="*/ 1 w 30"/>
                <a:gd name="T9" fmla="*/ 1 h 58"/>
                <a:gd name="T10" fmla="*/ 1 w 30"/>
                <a:gd name="T11" fmla="*/ 1 h 58"/>
                <a:gd name="T12" fmla="*/ 1 w 30"/>
                <a:gd name="T13" fmla="*/ 1 h 58"/>
                <a:gd name="T14" fmla="*/ 1 w 30"/>
                <a:gd name="T15" fmla="*/ 0 h 58"/>
                <a:gd name="T16" fmla="*/ 1 w 30"/>
                <a:gd name="T17" fmla="*/ 0 h 58"/>
                <a:gd name="T18" fmla="*/ 1 w 30"/>
                <a:gd name="T19" fmla="*/ 0 h 58"/>
                <a:gd name="T20" fmla="*/ 0 w 30"/>
                <a:gd name="T21" fmla="*/ 0 h 58"/>
                <a:gd name="T22" fmla="*/ 0 w 30"/>
                <a:gd name="T23" fmla="*/ 0 h 58"/>
                <a:gd name="T24" fmla="*/ 0 w 30"/>
                <a:gd name="T25" fmla="*/ 0 h 58"/>
                <a:gd name="T26" fmla="*/ 0 w 30"/>
                <a:gd name="T27" fmla="*/ 0 h 58"/>
                <a:gd name="T28" fmla="*/ 0 w 30"/>
                <a:gd name="T29" fmla="*/ 1 h 58"/>
                <a:gd name="T30" fmla="*/ 0 w 30"/>
                <a:gd name="T31" fmla="*/ 1 h 58"/>
                <a:gd name="T32" fmla="*/ 0 w 30"/>
                <a:gd name="T33" fmla="*/ 1 h 58"/>
                <a:gd name="T34" fmla="*/ 0 w 30"/>
                <a:gd name="T35" fmla="*/ 1 h 58"/>
                <a:gd name="T36" fmla="*/ 0 w 30"/>
                <a:gd name="T37" fmla="*/ 2 h 58"/>
                <a:gd name="T38" fmla="*/ 0 w 30"/>
                <a:gd name="T39" fmla="*/ 2 h 58"/>
                <a:gd name="T40" fmla="*/ 0 w 30"/>
                <a:gd name="T41" fmla="*/ 2 h 58"/>
                <a:gd name="T42" fmla="*/ 0 w 30"/>
                <a:gd name="T43" fmla="*/ 2 h 58"/>
                <a:gd name="T44" fmla="*/ 0 w 30"/>
                <a:gd name="T45" fmla="*/ 2 h 58"/>
                <a:gd name="T46" fmla="*/ 1 w 30"/>
                <a:gd name="T47" fmla="*/ 2 h 58"/>
                <a:gd name="T48" fmla="*/ 1 w 30"/>
                <a:gd name="T49" fmla="*/ 2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0"/>
                <a:gd name="T76" fmla="*/ 0 h 58"/>
                <a:gd name="T77" fmla="*/ 30 w 30"/>
                <a:gd name="T78" fmla="*/ 58 h 5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0" h="58">
                  <a:moveTo>
                    <a:pt x="24" y="52"/>
                  </a:moveTo>
                  <a:lnTo>
                    <a:pt x="24" y="52"/>
                  </a:lnTo>
                  <a:lnTo>
                    <a:pt x="30" y="46"/>
                  </a:lnTo>
                  <a:lnTo>
                    <a:pt x="30" y="41"/>
                  </a:lnTo>
                  <a:lnTo>
                    <a:pt x="30" y="36"/>
                  </a:lnTo>
                  <a:lnTo>
                    <a:pt x="30" y="23"/>
                  </a:lnTo>
                  <a:lnTo>
                    <a:pt x="30" y="17"/>
                  </a:lnTo>
                  <a:lnTo>
                    <a:pt x="24" y="12"/>
                  </a:lnTo>
                  <a:lnTo>
                    <a:pt x="24" y="6"/>
                  </a:lnTo>
                  <a:lnTo>
                    <a:pt x="18" y="6"/>
                  </a:lnTo>
                  <a:lnTo>
                    <a:pt x="12" y="0"/>
                  </a:lnTo>
                  <a:lnTo>
                    <a:pt x="12" y="6"/>
                  </a:lnTo>
                  <a:lnTo>
                    <a:pt x="7" y="6"/>
                  </a:lnTo>
                  <a:lnTo>
                    <a:pt x="0" y="12"/>
                  </a:lnTo>
                  <a:lnTo>
                    <a:pt x="0" y="17"/>
                  </a:lnTo>
                  <a:lnTo>
                    <a:pt x="0" y="29"/>
                  </a:lnTo>
                  <a:lnTo>
                    <a:pt x="0" y="36"/>
                  </a:lnTo>
                  <a:lnTo>
                    <a:pt x="0" y="41"/>
                  </a:lnTo>
                  <a:lnTo>
                    <a:pt x="0" y="46"/>
                  </a:lnTo>
                  <a:lnTo>
                    <a:pt x="0" y="52"/>
                  </a:lnTo>
                  <a:lnTo>
                    <a:pt x="7" y="52"/>
                  </a:lnTo>
                  <a:lnTo>
                    <a:pt x="7" y="58"/>
                  </a:lnTo>
                  <a:lnTo>
                    <a:pt x="12" y="58"/>
                  </a:lnTo>
                  <a:lnTo>
                    <a:pt x="18" y="58"/>
                  </a:lnTo>
                  <a:lnTo>
                    <a:pt x="24" y="52"/>
                  </a:lnTo>
                  <a:close/>
                </a:path>
              </a:pathLst>
            </a:custGeom>
            <a:solidFill>
              <a:srgbClr val="FFFFFF"/>
            </a:solidFill>
            <a:ln w="9525">
              <a:noFill/>
              <a:round/>
              <a:headEnd/>
              <a:tailEnd/>
            </a:ln>
          </p:spPr>
          <p:txBody>
            <a:bodyPr/>
            <a:lstStyle/>
            <a:p>
              <a:endParaRPr lang="en-US"/>
            </a:p>
          </p:txBody>
        </p:sp>
        <p:sp>
          <p:nvSpPr>
            <p:cNvPr id="290" name="Freeform 167"/>
            <p:cNvSpPr>
              <a:spLocks/>
            </p:cNvSpPr>
            <p:nvPr/>
          </p:nvSpPr>
          <p:spPr bwMode="auto">
            <a:xfrm>
              <a:off x="5204" y="2902"/>
              <a:ext cx="12" cy="24"/>
            </a:xfrm>
            <a:custGeom>
              <a:avLst/>
              <a:gdLst>
                <a:gd name="T0" fmla="*/ 1 w 34"/>
                <a:gd name="T1" fmla="*/ 0 h 70"/>
                <a:gd name="T2" fmla="*/ 1 w 34"/>
                <a:gd name="T3" fmla="*/ 0 h 70"/>
                <a:gd name="T4" fmla="*/ 1 w 34"/>
                <a:gd name="T5" fmla="*/ 0 h 70"/>
                <a:gd name="T6" fmla="*/ 1 w 34"/>
                <a:gd name="T7" fmla="*/ 0 h 70"/>
                <a:gd name="T8" fmla="*/ 1 w 34"/>
                <a:gd name="T9" fmla="*/ 0 h 70"/>
                <a:gd name="T10" fmla="*/ 0 w 34"/>
                <a:gd name="T11" fmla="*/ 0 h 70"/>
                <a:gd name="T12" fmla="*/ 0 w 34"/>
                <a:gd name="T13" fmla="*/ 0 h 70"/>
                <a:gd name="T14" fmla="*/ 0 w 34"/>
                <a:gd name="T15" fmla="*/ 1 h 70"/>
                <a:gd name="T16" fmla="*/ 0 w 34"/>
                <a:gd name="T17" fmla="*/ 1 h 70"/>
                <a:gd name="T18" fmla="*/ 0 w 34"/>
                <a:gd name="T19" fmla="*/ 1 h 70"/>
                <a:gd name="T20" fmla="*/ 0 w 34"/>
                <a:gd name="T21" fmla="*/ 1 h 70"/>
                <a:gd name="T22" fmla="*/ 0 w 34"/>
                <a:gd name="T23" fmla="*/ 2 h 70"/>
                <a:gd name="T24" fmla="*/ 0 w 34"/>
                <a:gd name="T25" fmla="*/ 2 h 70"/>
                <a:gd name="T26" fmla="*/ 0 w 34"/>
                <a:gd name="T27" fmla="*/ 3 h 70"/>
                <a:gd name="T28" fmla="*/ 0 w 34"/>
                <a:gd name="T29" fmla="*/ 3 h 70"/>
                <a:gd name="T30" fmla="*/ 0 w 34"/>
                <a:gd name="T31" fmla="*/ 3 h 70"/>
                <a:gd name="T32" fmla="*/ 0 w 34"/>
                <a:gd name="T33" fmla="*/ 3 h 70"/>
                <a:gd name="T34" fmla="*/ 1 w 34"/>
                <a:gd name="T35" fmla="*/ 3 h 70"/>
                <a:gd name="T36" fmla="*/ 1 w 34"/>
                <a:gd name="T37" fmla="*/ 3 h 70"/>
                <a:gd name="T38" fmla="*/ 1 w 34"/>
                <a:gd name="T39" fmla="*/ 2 h 70"/>
                <a:gd name="T40" fmla="*/ 1 w 34"/>
                <a:gd name="T41" fmla="*/ 2 h 70"/>
                <a:gd name="T42" fmla="*/ 1 w 34"/>
                <a:gd name="T43" fmla="*/ 2 h 70"/>
                <a:gd name="T44" fmla="*/ 1 w 34"/>
                <a:gd name="T45" fmla="*/ 1 h 70"/>
                <a:gd name="T46" fmla="*/ 1 w 34"/>
                <a:gd name="T47" fmla="*/ 1 h 70"/>
                <a:gd name="T48" fmla="*/ 1 w 34"/>
                <a:gd name="T49" fmla="*/ 1 h 70"/>
                <a:gd name="T50" fmla="*/ 1 w 34"/>
                <a:gd name="T51" fmla="*/ 0 h 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
                <a:gd name="T79" fmla="*/ 0 h 70"/>
                <a:gd name="T80" fmla="*/ 34 w 34"/>
                <a:gd name="T81" fmla="*/ 70 h 7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 h="70">
                  <a:moveTo>
                    <a:pt x="29" y="0"/>
                  </a:moveTo>
                  <a:lnTo>
                    <a:pt x="29" y="0"/>
                  </a:lnTo>
                  <a:lnTo>
                    <a:pt x="23" y="0"/>
                  </a:lnTo>
                  <a:lnTo>
                    <a:pt x="16" y="0"/>
                  </a:lnTo>
                  <a:lnTo>
                    <a:pt x="16" y="6"/>
                  </a:lnTo>
                  <a:lnTo>
                    <a:pt x="11" y="6"/>
                  </a:lnTo>
                  <a:lnTo>
                    <a:pt x="6" y="12"/>
                  </a:lnTo>
                  <a:lnTo>
                    <a:pt x="6" y="18"/>
                  </a:lnTo>
                  <a:lnTo>
                    <a:pt x="0" y="18"/>
                  </a:lnTo>
                  <a:lnTo>
                    <a:pt x="0" y="24"/>
                  </a:lnTo>
                  <a:lnTo>
                    <a:pt x="0" y="29"/>
                  </a:lnTo>
                  <a:lnTo>
                    <a:pt x="0" y="47"/>
                  </a:lnTo>
                  <a:lnTo>
                    <a:pt x="0" y="52"/>
                  </a:lnTo>
                  <a:lnTo>
                    <a:pt x="0" y="64"/>
                  </a:lnTo>
                  <a:lnTo>
                    <a:pt x="6" y="64"/>
                  </a:lnTo>
                  <a:lnTo>
                    <a:pt x="6" y="70"/>
                  </a:lnTo>
                  <a:lnTo>
                    <a:pt x="11" y="70"/>
                  </a:lnTo>
                  <a:lnTo>
                    <a:pt x="16" y="64"/>
                  </a:lnTo>
                  <a:lnTo>
                    <a:pt x="23" y="64"/>
                  </a:lnTo>
                  <a:lnTo>
                    <a:pt x="23" y="59"/>
                  </a:lnTo>
                  <a:lnTo>
                    <a:pt x="29" y="52"/>
                  </a:lnTo>
                  <a:lnTo>
                    <a:pt x="29" y="41"/>
                  </a:lnTo>
                  <a:lnTo>
                    <a:pt x="34" y="35"/>
                  </a:lnTo>
                  <a:lnTo>
                    <a:pt x="34" y="24"/>
                  </a:lnTo>
                  <a:lnTo>
                    <a:pt x="34" y="18"/>
                  </a:lnTo>
                  <a:lnTo>
                    <a:pt x="29" y="0"/>
                  </a:lnTo>
                  <a:close/>
                </a:path>
              </a:pathLst>
            </a:custGeom>
            <a:solidFill>
              <a:srgbClr val="FFFFFF"/>
            </a:solidFill>
            <a:ln w="9525">
              <a:noFill/>
              <a:round/>
              <a:headEnd/>
              <a:tailEnd/>
            </a:ln>
          </p:spPr>
          <p:txBody>
            <a:bodyPr/>
            <a:lstStyle/>
            <a:p>
              <a:endParaRPr lang="en-US"/>
            </a:p>
          </p:txBody>
        </p:sp>
        <p:sp>
          <p:nvSpPr>
            <p:cNvPr id="291" name="Freeform 168"/>
            <p:cNvSpPr>
              <a:spLocks/>
            </p:cNvSpPr>
            <p:nvPr/>
          </p:nvSpPr>
          <p:spPr bwMode="auto">
            <a:xfrm>
              <a:off x="5350" y="2891"/>
              <a:ext cx="16" cy="25"/>
            </a:xfrm>
            <a:custGeom>
              <a:avLst/>
              <a:gdLst>
                <a:gd name="T0" fmla="*/ 0 w 46"/>
                <a:gd name="T1" fmla="*/ 1 h 75"/>
                <a:gd name="T2" fmla="*/ 0 w 46"/>
                <a:gd name="T3" fmla="*/ 1 h 75"/>
                <a:gd name="T4" fmla="*/ 0 w 46"/>
                <a:gd name="T5" fmla="*/ 1 h 75"/>
                <a:gd name="T6" fmla="*/ 0 w 46"/>
                <a:gd name="T7" fmla="*/ 2 h 75"/>
                <a:gd name="T8" fmla="*/ 0 w 46"/>
                <a:gd name="T9" fmla="*/ 2 h 75"/>
                <a:gd name="T10" fmla="*/ 1 w 46"/>
                <a:gd name="T11" fmla="*/ 3 h 75"/>
                <a:gd name="T12" fmla="*/ 1 w 46"/>
                <a:gd name="T13" fmla="*/ 3 h 75"/>
                <a:gd name="T14" fmla="*/ 1 w 46"/>
                <a:gd name="T15" fmla="*/ 3 h 75"/>
                <a:gd name="T16" fmla="*/ 1 w 46"/>
                <a:gd name="T17" fmla="*/ 3 h 75"/>
                <a:gd name="T18" fmla="*/ 2 w 46"/>
                <a:gd name="T19" fmla="*/ 3 h 75"/>
                <a:gd name="T20" fmla="*/ 2 w 46"/>
                <a:gd name="T21" fmla="*/ 2 h 75"/>
                <a:gd name="T22" fmla="*/ 2 w 46"/>
                <a:gd name="T23" fmla="*/ 2 h 75"/>
                <a:gd name="T24" fmla="*/ 2 w 46"/>
                <a:gd name="T25" fmla="*/ 2 h 75"/>
                <a:gd name="T26" fmla="*/ 2 w 46"/>
                <a:gd name="T27" fmla="*/ 1 h 75"/>
                <a:gd name="T28" fmla="*/ 1 w 46"/>
                <a:gd name="T29" fmla="*/ 1 h 75"/>
                <a:gd name="T30" fmla="*/ 1 w 46"/>
                <a:gd name="T31" fmla="*/ 1 h 75"/>
                <a:gd name="T32" fmla="*/ 1 w 46"/>
                <a:gd name="T33" fmla="*/ 0 h 75"/>
                <a:gd name="T34" fmla="*/ 1 w 46"/>
                <a:gd name="T35" fmla="*/ 0 h 75"/>
                <a:gd name="T36" fmla="*/ 1 w 46"/>
                <a:gd name="T37" fmla="*/ 0 h 75"/>
                <a:gd name="T38" fmla="*/ 1 w 46"/>
                <a:gd name="T39" fmla="*/ 0 h 75"/>
                <a:gd name="T40" fmla="*/ 0 w 46"/>
                <a:gd name="T41" fmla="*/ 0 h 75"/>
                <a:gd name="T42" fmla="*/ 0 w 46"/>
                <a:gd name="T43" fmla="*/ 0 h 75"/>
                <a:gd name="T44" fmla="*/ 0 w 46"/>
                <a:gd name="T45" fmla="*/ 0 h 75"/>
                <a:gd name="T46" fmla="*/ 0 w 46"/>
                <a:gd name="T47" fmla="*/ 0 h 75"/>
                <a:gd name="T48" fmla="*/ 0 w 46"/>
                <a:gd name="T49" fmla="*/ 0 h 75"/>
                <a:gd name="T50" fmla="*/ 0 w 46"/>
                <a:gd name="T51" fmla="*/ 1 h 75"/>
                <a:gd name="T52" fmla="*/ 0 w 46"/>
                <a:gd name="T53" fmla="*/ 1 h 75"/>
                <a:gd name="T54" fmla="*/ 0 w 46"/>
                <a:gd name="T55" fmla="*/ 1 h 75"/>
                <a:gd name="T56" fmla="*/ 0 w 46"/>
                <a:gd name="T57" fmla="*/ 1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75"/>
                <a:gd name="T89" fmla="*/ 46 w 46"/>
                <a:gd name="T90" fmla="*/ 75 h 7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75">
                  <a:moveTo>
                    <a:pt x="0" y="34"/>
                  </a:moveTo>
                  <a:lnTo>
                    <a:pt x="0" y="34"/>
                  </a:lnTo>
                  <a:lnTo>
                    <a:pt x="0" y="40"/>
                  </a:lnTo>
                  <a:lnTo>
                    <a:pt x="6" y="52"/>
                  </a:lnTo>
                  <a:lnTo>
                    <a:pt x="11" y="58"/>
                  </a:lnTo>
                  <a:lnTo>
                    <a:pt x="17" y="69"/>
                  </a:lnTo>
                  <a:lnTo>
                    <a:pt x="23" y="75"/>
                  </a:lnTo>
                  <a:lnTo>
                    <a:pt x="28" y="75"/>
                  </a:lnTo>
                  <a:lnTo>
                    <a:pt x="34" y="75"/>
                  </a:lnTo>
                  <a:lnTo>
                    <a:pt x="40" y="69"/>
                  </a:lnTo>
                  <a:lnTo>
                    <a:pt x="40" y="63"/>
                  </a:lnTo>
                  <a:lnTo>
                    <a:pt x="46" y="58"/>
                  </a:lnTo>
                  <a:lnTo>
                    <a:pt x="46" y="52"/>
                  </a:lnTo>
                  <a:lnTo>
                    <a:pt x="40" y="40"/>
                  </a:lnTo>
                  <a:lnTo>
                    <a:pt x="34" y="34"/>
                  </a:lnTo>
                  <a:lnTo>
                    <a:pt x="28" y="17"/>
                  </a:lnTo>
                  <a:lnTo>
                    <a:pt x="28" y="10"/>
                  </a:lnTo>
                  <a:lnTo>
                    <a:pt x="23" y="5"/>
                  </a:lnTo>
                  <a:lnTo>
                    <a:pt x="17" y="5"/>
                  </a:lnTo>
                  <a:lnTo>
                    <a:pt x="17" y="0"/>
                  </a:lnTo>
                  <a:lnTo>
                    <a:pt x="11" y="0"/>
                  </a:lnTo>
                  <a:lnTo>
                    <a:pt x="6" y="0"/>
                  </a:lnTo>
                  <a:lnTo>
                    <a:pt x="6" y="5"/>
                  </a:lnTo>
                  <a:lnTo>
                    <a:pt x="0" y="5"/>
                  </a:lnTo>
                  <a:lnTo>
                    <a:pt x="0" y="10"/>
                  </a:lnTo>
                  <a:lnTo>
                    <a:pt x="0" y="17"/>
                  </a:lnTo>
                  <a:lnTo>
                    <a:pt x="0" y="23"/>
                  </a:lnTo>
                  <a:lnTo>
                    <a:pt x="0" y="29"/>
                  </a:lnTo>
                  <a:lnTo>
                    <a:pt x="0" y="34"/>
                  </a:lnTo>
                  <a:close/>
                </a:path>
              </a:pathLst>
            </a:custGeom>
            <a:solidFill>
              <a:srgbClr val="FFFFFF"/>
            </a:solidFill>
            <a:ln w="9525">
              <a:noFill/>
              <a:round/>
              <a:headEnd/>
              <a:tailEnd/>
            </a:ln>
          </p:spPr>
          <p:txBody>
            <a:bodyPr/>
            <a:lstStyle/>
            <a:p>
              <a:endParaRPr lang="en-US"/>
            </a:p>
          </p:txBody>
        </p:sp>
        <p:sp>
          <p:nvSpPr>
            <p:cNvPr id="292" name="Freeform 169"/>
            <p:cNvSpPr>
              <a:spLocks/>
            </p:cNvSpPr>
            <p:nvPr/>
          </p:nvSpPr>
          <p:spPr bwMode="auto">
            <a:xfrm>
              <a:off x="5452" y="2949"/>
              <a:ext cx="50" cy="23"/>
            </a:xfrm>
            <a:custGeom>
              <a:avLst/>
              <a:gdLst>
                <a:gd name="T0" fmla="*/ 0 w 150"/>
                <a:gd name="T1" fmla="*/ 1 h 69"/>
                <a:gd name="T2" fmla="*/ 0 w 150"/>
                <a:gd name="T3" fmla="*/ 1 h 69"/>
                <a:gd name="T4" fmla="*/ 0 w 150"/>
                <a:gd name="T5" fmla="*/ 1 h 69"/>
                <a:gd name="T6" fmla="*/ 0 w 150"/>
                <a:gd name="T7" fmla="*/ 2 h 69"/>
                <a:gd name="T8" fmla="*/ 0 w 150"/>
                <a:gd name="T9" fmla="*/ 2 h 69"/>
                <a:gd name="T10" fmla="*/ 0 w 150"/>
                <a:gd name="T11" fmla="*/ 2 h 69"/>
                <a:gd name="T12" fmla="*/ 0 w 150"/>
                <a:gd name="T13" fmla="*/ 2 h 69"/>
                <a:gd name="T14" fmla="*/ 1 w 150"/>
                <a:gd name="T15" fmla="*/ 2 h 69"/>
                <a:gd name="T16" fmla="*/ 1 w 150"/>
                <a:gd name="T17" fmla="*/ 2 h 69"/>
                <a:gd name="T18" fmla="*/ 2 w 150"/>
                <a:gd name="T19" fmla="*/ 2 h 69"/>
                <a:gd name="T20" fmla="*/ 2 w 150"/>
                <a:gd name="T21" fmla="*/ 3 h 69"/>
                <a:gd name="T22" fmla="*/ 2 w 150"/>
                <a:gd name="T23" fmla="*/ 3 h 69"/>
                <a:gd name="T24" fmla="*/ 3 w 150"/>
                <a:gd name="T25" fmla="*/ 2 h 69"/>
                <a:gd name="T26" fmla="*/ 3 w 150"/>
                <a:gd name="T27" fmla="*/ 2 h 69"/>
                <a:gd name="T28" fmla="*/ 4 w 150"/>
                <a:gd name="T29" fmla="*/ 2 h 69"/>
                <a:gd name="T30" fmla="*/ 4 w 150"/>
                <a:gd name="T31" fmla="*/ 2 h 69"/>
                <a:gd name="T32" fmla="*/ 5 w 150"/>
                <a:gd name="T33" fmla="*/ 2 h 69"/>
                <a:gd name="T34" fmla="*/ 6 w 150"/>
                <a:gd name="T35" fmla="*/ 2 h 69"/>
                <a:gd name="T36" fmla="*/ 5 w 150"/>
                <a:gd name="T37" fmla="*/ 2 h 69"/>
                <a:gd name="T38" fmla="*/ 5 w 150"/>
                <a:gd name="T39" fmla="*/ 2 h 69"/>
                <a:gd name="T40" fmla="*/ 4 w 150"/>
                <a:gd name="T41" fmla="*/ 2 h 69"/>
                <a:gd name="T42" fmla="*/ 4 w 150"/>
                <a:gd name="T43" fmla="*/ 2 h 69"/>
                <a:gd name="T44" fmla="*/ 3 w 150"/>
                <a:gd name="T45" fmla="*/ 1 h 69"/>
                <a:gd name="T46" fmla="*/ 3 w 150"/>
                <a:gd name="T47" fmla="*/ 1 h 69"/>
                <a:gd name="T48" fmla="*/ 3 w 150"/>
                <a:gd name="T49" fmla="*/ 1 h 69"/>
                <a:gd name="T50" fmla="*/ 2 w 150"/>
                <a:gd name="T51" fmla="*/ 1 h 69"/>
                <a:gd name="T52" fmla="*/ 2 w 150"/>
                <a:gd name="T53" fmla="*/ 0 h 69"/>
                <a:gd name="T54" fmla="*/ 2 w 150"/>
                <a:gd name="T55" fmla="*/ 0 h 69"/>
                <a:gd name="T56" fmla="*/ 1 w 150"/>
                <a:gd name="T57" fmla="*/ 0 h 69"/>
                <a:gd name="T58" fmla="*/ 1 w 150"/>
                <a:gd name="T59" fmla="*/ 0 h 69"/>
                <a:gd name="T60" fmla="*/ 1 w 150"/>
                <a:gd name="T61" fmla="*/ 0 h 69"/>
                <a:gd name="T62" fmla="*/ 1 w 150"/>
                <a:gd name="T63" fmla="*/ 0 h 69"/>
                <a:gd name="T64" fmla="*/ 0 w 150"/>
                <a:gd name="T65" fmla="*/ 0 h 69"/>
                <a:gd name="T66" fmla="*/ 0 w 150"/>
                <a:gd name="T67" fmla="*/ 0 h 69"/>
                <a:gd name="T68" fmla="*/ 0 w 150"/>
                <a:gd name="T69" fmla="*/ 1 h 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69"/>
                <a:gd name="T107" fmla="*/ 150 w 150"/>
                <a:gd name="T108" fmla="*/ 69 h 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69">
                  <a:moveTo>
                    <a:pt x="0" y="22"/>
                  </a:moveTo>
                  <a:lnTo>
                    <a:pt x="0" y="22"/>
                  </a:lnTo>
                  <a:lnTo>
                    <a:pt x="0" y="28"/>
                  </a:lnTo>
                  <a:lnTo>
                    <a:pt x="0" y="41"/>
                  </a:lnTo>
                  <a:lnTo>
                    <a:pt x="0" y="47"/>
                  </a:lnTo>
                  <a:lnTo>
                    <a:pt x="6" y="52"/>
                  </a:lnTo>
                  <a:lnTo>
                    <a:pt x="12" y="57"/>
                  </a:lnTo>
                  <a:lnTo>
                    <a:pt x="18" y="57"/>
                  </a:lnTo>
                  <a:lnTo>
                    <a:pt x="29" y="63"/>
                  </a:lnTo>
                  <a:lnTo>
                    <a:pt x="41" y="63"/>
                  </a:lnTo>
                  <a:lnTo>
                    <a:pt x="47" y="69"/>
                  </a:lnTo>
                  <a:lnTo>
                    <a:pt x="58" y="69"/>
                  </a:lnTo>
                  <a:lnTo>
                    <a:pt x="75" y="63"/>
                  </a:lnTo>
                  <a:lnTo>
                    <a:pt x="87" y="63"/>
                  </a:lnTo>
                  <a:lnTo>
                    <a:pt x="98" y="63"/>
                  </a:lnTo>
                  <a:lnTo>
                    <a:pt x="116" y="57"/>
                  </a:lnTo>
                  <a:lnTo>
                    <a:pt x="127" y="52"/>
                  </a:lnTo>
                  <a:lnTo>
                    <a:pt x="150" y="47"/>
                  </a:lnTo>
                  <a:lnTo>
                    <a:pt x="145" y="47"/>
                  </a:lnTo>
                  <a:lnTo>
                    <a:pt x="133" y="47"/>
                  </a:lnTo>
                  <a:lnTo>
                    <a:pt x="116" y="41"/>
                  </a:lnTo>
                  <a:lnTo>
                    <a:pt x="104" y="41"/>
                  </a:lnTo>
                  <a:lnTo>
                    <a:pt x="93" y="35"/>
                  </a:lnTo>
                  <a:lnTo>
                    <a:pt x="81" y="28"/>
                  </a:lnTo>
                  <a:lnTo>
                    <a:pt x="75" y="22"/>
                  </a:lnTo>
                  <a:lnTo>
                    <a:pt x="64" y="17"/>
                  </a:lnTo>
                  <a:lnTo>
                    <a:pt x="52" y="11"/>
                  </a:lnTo>
                  <a:lnTo>
                    <a:pt x="47" y="11"/>
                  </a:lnTo>
                  <a:lnTo>
                    <a:pt x="35" y="6"/>
                  </a:lnTo>
                  <a:lnTo>
                    <a:pt x="29" y="6"/>
                  </a:lnTo>
                  <a:lnTo>
                    <a:pt x="23" y="0"/>
                  </a:lnTo>
                  <a:lnTo>
                    <a:pt x="18" y="0"/>
                  </a:lnTo>
                  <a:lnTo>
                    <a:pt x="12" y="6"/>
                  </a:lnTo>
                  <a:lnTo>
                    <a:pt x="6" y="11"/>
                  </a:lnTo>
                  <a:lnTo>
                    <a:pt x="0" y="22"/>
                  </a:lnTo>
                  <a:close/>
                </a:path>
              </a:pathLst>
            </a:custGeom>
            <a:solidFill>
              <a:srgbClr val="FFFFFF"/>
            </a:solidFill>
            <a:ln w="9525">
              <a:noFill/>
              <a:round/>
              <a:headEnd/>
              <a:tailEnd/>
            </a:ln>
          </p:spPr>
          <p:txBody>
            <a:bodyPr/>
            <a:lstStyle/>
            <a:p>
              <a:endParaRPr lang="en-US"/>
            </a:p>
          </p:txBody>
        </p:sp>
        <p:sp>
          <p:nvSpPr>
            <p:cNvPr id="293" name="Freeform 170"/>
            <p:cNvSpPr>
              <a:spLocks/>
            </p:cNvSpPr>
            <p:nvPr/>
          </p:nvSpPr>
          <p:spPr bwMode="auto">
            <a:xfrm>
              <a:off x="5189" y="3047"/>
              <a:ext cx="11" cy="14"/>
            </a:xfrm>
            <a:custGeom>
              <a:avLst/>
              <a:gdLst>
                <a:gd name="T0" fmla="*/ 1 w 34"/>
                <a:gd name="T1" fmla="*/ 0 h 41"/>
                <a:gd name="T2" fmla="*/ 1 w 34"/>
                <a:gd name="T3" fmla="*/ 0 h 41"/>
                <a:gd name="T4" fmla="*/ 1 w 34"/>
                <a:gd name="T5" fmla="*/ 0 h 41"/>
                <a:gd name="T6" fmla="*/ 1 w 34"/>
                <a:gd name="T7" fmla="*/ 0 h 41"/>
                <a:gd name="T8" fmla="*/ 1 w 34"/>
                <a:gd name="T9" fmla="*/ 1 h 41"/>
                <a:gd name="T10" fmla="*/ 1 w 34"/>
                <a:gd name="T11" fmla="*/ 1 h 41"/>
                <a:gd name="T12" fmla="*/ 1 w 34"/>
                <a:gd name="T13" fmla="*/ 1 h 41"/>
                <a:gd name="T14" fmla="*/ 1 w 34"/>
                <a:gd name="T15" fmla="*/ 1 h 41"/>
                <a:gd name="T16" fmla="*/ 1 w 34"/>
                <a:gd name="T17" fmla="*/ 1 h 41"/>
                <a:gd name="T18" fmla="*/ 0 w 34"/>
                <a:gd name="T19" fmla="*/ 1 h 41"/>
                <a:gd name="T20" fmla="*/ 0 w 34"/>
                <a:gd name="T21" fmla="*/ 1 h 41"/>
                <a:gd name="T22" fmla="*/ 0 w 34"/>
                <a:gd name="T23" fmla="*/ 2 h 41"/>
                <a:gd name="T24" fmla="*/ 0 w 34"/>
                <a:gd name="T25" fmla="*/ 1 h 41"/>
                <a:gd name="T26" fmla="*/ 0 w 34"/>
                <a:gd name="T27" fmla="*/ 1 h 41"/>
                <a:gd name="T28" fmla="*/ 0 w 34"/>
                <a:gd name="T29" fmla="*/ 1 h 41"/>
                <a:gd name="T30" fmla="*/ 0 w 34"/>
                <a:gd name="T31" fmla="*/ 1 h 41"/>
                <a:gd name="T32" fmla="*/ 0 w 34"/>
                <a:gd name="T33" fmla="*/ 1 h 41"/>
                <a:gd name="T34" fmla="*/ 1 w 34"/>
                <a:gd name="T35" fmla="*/ 0 h 41"/>
                <a:gd name="T36" fmla="*/ 1 w 34"/>
                <a:gd name="T37" fmla="*/ 0 h 41"/>
                <a:gd name="T38" fmla="*/ 1 w 34"/>
                <a:gd name="T39" fmla="*/ 0 h 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
                <a:gd name="T61" fmla="*/ 0 h 41"/>
                <a:gd name="T62" fmla="*/ 34 w 34"/>
                <a:gd name="T63" fmla="*/ 41 h 4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 h="41">
                  <a:moveTo>
                    <a:pt x="34" y="0"/>
                  </a:moveTo>
                  <a:lnTo>
                    <a:pt x="34" y="0"/>
                  </a:lnTo>
                  <a:lnTo>
                    <a:pt x="29" y="6"/>
                  </a:lnTo>
                  <a:lnTo>
                    <a:pt x="29" y="13"/>
                  </a:lnTo>
                  <a:lnTo>
                    <a:pt x="29" y="19"/>
                  </a:lnTo>
                  <a:lnTo>
                    <a:pt x="29" y="24"/>
                  </a:lnTo>
                  <a:lnTo>
                    <a:pt x="29" y="29"/>
                  </a:lnTo>
                  <a:lnTo>
                    <a:pt x="23" y="29"/>
                  </a:lnTo>
                  <a:lnTo>
                    <a:pt x="16" y="35"/>
                  </a:lnTo>
                  <a:lnTo>
                    <a:pt x="11" y="35"/>
                  </a:lnTo>
                  <a:lnTo>
                    <a:pt x="5" y="35"/>
                  </a:lnTo>
                  <a:lnTo>
                    <a:pt x="5" y="41"/>
                  </a:lnTo>
                  <a:lnTo>
                    <a:pt x="0" y="35"/>
                  </a:lnTo>
                  <a:lnTo>
                    <a:pt x="0" y="29"/>
                  </a:lnTo>
                  <a:lnTo>
                    <a:pt x="0" y="24"/>
                  </a:lnTo>
                  <a:lnTo>
                    <a:pt x="5" y="19"/>
                  </a:lnTo>
                  <a:lnTo>
                    <a:pt x="11" y="19"/>
                  </a:lnTo>
                  <a:lnTo>
                    <a:pt x="16" y="13"/>
                  </a:lnTo>
                  <a:lnTo>
                    <a:pt x="23" y="6"/>
                  </a:lnTo>
                  <a:lnTo>
                    <a:pt x="34" y="0"/>
                  </a:lnTo>
                  <a:close/>
                </a:path>
              </a:pathLst>
            </a:custGeom>
            <a:solidFill>
              <a:srgbClr val="FFFFFF"/>
            </a:solidFill>
            <a:ln w="9525">
              <a:noFill/>
              <a:round/>
              <a:headEnd/>
              <a:tailEnd/>
            </a:ln>
          </p:spPr>
          <p:txBody>
            <a:bodyPr/>
            <a:lstStyle/>
            <a:p>
              <a:endParaRPr lang="en-US"/>
            </a:p>
          </p:txBody>
        </p:sp>
        <p:sp>
          <p:nvSpPr>
            <p:cNvPr id="294" name="Freeform 171"/>
            <p:cNvSpPr>
              <a:spLocks/>
            </p:cNvSpPr>
            <p:nvPr/>
          </p:nvSpPr>
          <p:spPr bwMode="auto">
            <a:xfrm>
              <a:off x="5494" y="3081"/>
              <a:ext cx="31" cy="23"/>
            </a:xfrm>
            <a:custGeom>
              <a:avLst/>
              <a:gdLst>
                <a:gd name="T0" fmla="*/ 0 w 93"/>
                <a:gd name="T1" fmla="*/ 0 h 69"/>
                <a:gd name="T2" fmla="*/ 0 w 93"/>
                <a:gd name="T3" fmla="*/ 0 h 69"/>
                <a:gd name="T4" fmla="*/ 0 w 93"/>
                <a:gd name="T5" fmla="*/ 1 h 69"/>
                <a:gd name="T6" fmla="*/ 0 w 93"/>
                <a:gd name="T7" fmla="*/ 1 h 69"/>
                <a:gd name="T8" fmla="*/ 1 w 93"/>
                <a:gd name="T9" fmla="*/ 1 h 69"/>
                <a:gd name="T10" fmla="*/ 1 w 93"/>
                <a:gd name="T11" fmla="*/ 1 h 69"/>
                <a:gd name="T12" fmla="*/ 1 w 93"/>
                <a:gd name="T13" fmla="*/ 1 h 69"/>
                <a:gd name="T14" fmla="*/ 1 w 93"/>
                <a:gd name="T15" fmla="*/ 1 h 69"/>
                <a:gd name="T16" fmla="*/ 1 w 93"/>
                <a:gd name="T17" fmla="*/ 1 h 69"/>
                <a:gd name="T18" fmla="*/ 2 w 93"/>
                <a:gd name="T19" fmla="*/ 1 h 69"/>
                <a:gd name="T20" fmla="*/ 2 w 93"/>
                <a:gd name="T21" fmla="*/ 1 h 69"/>
                <a:gd name="T22" fmla="*/ 2 w 93"/>
                <a:gd name="T23" fmla="*/ 1 h 69"/>
                <a:gd name="T24" fmla="*/ 2 w 93"/>
                <a:gd name="T25" fmla="*/ 1 h 69"/>
                <a:gd name="T26" fmla="*/ 2 w 93"/>
                <a:gd name="T27" fmla="*/ 2 h 69"/>
                <a:gd name="T28" fmla="*/ 3 w 93"/>
                <a:gd name="T29" fmla="*/ 2 h 69"/>
                <a:gd name="T30" fmla="*/ 3 w 93"/>
                <a:gd name="T31" fmla="*/ 2 h 69"/>
                <a:gd name="T32" fmla="*/ 3 w 93"/>
                <a:gd name="T33" fmla="*/ 2 h 69"/>
                <a:gd name="T34" fmla="*/ 3 w 93"/>
                <a:gd name="T35" fmla="*/ 3 h 69"/>
                <a:gd name="T36" fmla="*/ 3 w 93"/>
                <a:gd name="T37" fmla="*/ 3 h 69"/>
                <a:gd name="T38" fmla="*/ 3 w 93"/>
                <a:gd name="T39" fmla="*/ 2 h 69"/>
                <a:gd name="T40" fmla="*/ 3 w 93"/>
                <a:gd name="T41" fmla="*/ 2 h 69"/>
                <a:gd name="T42" fmla="*/ 3 w 93"/>
                <a:gd name="T43" fmla="*/ 1 h 69"/>
                <a:gd name="T44" fmla="*/ 3 w 93"/>
                <a:gd name="T45" fmla="*/ 1 h 69"/>
                <a:gd name="T46" fmla="*/ 3 w 93"/>
                <a:gd name="T47" fmla="*/ 1 h 69"/>
                <a:gd name="T48" fmla="*/ 3 w 93"/>
                <a:gd name="T49" fmla="*/ 1 h 69"/>
                <a:gd name="T50" fmla="*/ 3 w 93"/>
                <a:gd name="T51" fmla="*/ 0 h 69"/>
                <a:gd name="T52" fmla="*/ 3 w 93"/>
                <a:gd name="T53" fmla="*/ 0 h 69"/>
                <a:gd name="T54" fmla="*/ 2 w 93"/>
                <a:gd name="T55" fmla="*/ 0 h 69"/>
                <a:gd name="T56" fmla="*/ 2 w 93"/>
                <a:gd name="T57" fmla="*/ 0 h 69"/>
                <a:gd name="T58" fmla="*/ 2 w 93"/>
                <a:gd name="T59" fmla="*/ 0 h 69"/>
                <a:gd name="T60" fmla="*/ 1 w 93"/>
                <a:gd name="T61" fmla="*/ 0 h 69"/>
                <a:gd name="T62" fmla="*/ 1 w 93"/>
                <a:gd name="T63" fmla="*/ 0 h 69"/>
                <a:gd name="T64" fmla="*/ 0 w 93"/>
                <a:gd name="T65" fmla="*/ 0 h 69"/>
                <a:gd name="T66" fmla="*/ 0 w 93"/>
                <a:gd name="T67" fmla="*/ 0 h 6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3"/>
                <a:gd name="T103" fmla="*/ 0 h 69"/>
                <a:gd name="T104" fmla="*/ 93 w 93"/>
                <a:gd name="T105" fmla="*/ 69 h 6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3" h="69">
                  <a:moveTo>
                    <a:pt x="0" y="11"/>
                  </a:moveTo>
                  <a:lnTo>
                    <a:pt x="0" y="11"/>
                  </a:lnTo>
                  <a:lnTo>
                    <a:pt x="6" y="16"/>
                  </a:lnTo>
                  <a:lnTo>
                    <a:pt x="12" y="22"/>
                  </a:lnTo>
                  <a:lnTo>
                    <a:pt x="18" y="22"/>
                  </a:lnTo>
                  <a:lnTo>
                    <a:pt x="18" y="29"/>
                  </a:lnTo>
                  <a:lnTo>
                    <a:pt x="23" y="29"/>
                  </a:lnTo>
                  <a:lnTo>
                    <a:pt x="29" y="29"/>
                  </a:lnTo>
                  <a:lnTo>
                    <a:pt x="35" y="29"/>
                  </a:lnTo>
                  <a:lnTo>
                    <a:pt x="41" y="29"/>
                  </a:lnTo>
                  <a:lnTo>
                    <a:pt x="47" y="35"/>
                  </a:lnTo>
                  <a:lnTo>
                    <a:pt x="52" y="35"/>
                  </a:lnTo>
                  <a:lnTo>
                    <a:pt x="58" y="40"/>
                  </a:lnTo>
                  <a:lnTo>
                    <a:pt x="64" y="46"/>
                  </a:lnTo>
                  <a:lnTo>
                    <a:pt x="69" y="52"/>
                  </a:lnTo>
                  <a:lnTo>
                    <a:pt x="69" y="57"/>
                  </a:lnTo>
                  <a:lnTo>
                    <a:pt x="69" y="62"/>
                  </a:lnTo>
                  <a:lnTo>
                    <a:pt x="69" y="69"/>
                  </a:lnTo>
                  <a:lnTo>
                    <a:pt x="75" y="69"/>
                  </a:lnTo>
                  <a:lnTo>
                    <a:pt x="81" y="57"/>
                  </a:lnTo>
                  <a:lnTo>
                    <a:pt x="87" y="46"/>
                  </a:lnTo>
                  <a:lnTo>
                    <a:pt x="93" y="40"/>
                  </a:lnTo>
                  <a:lnTo>
                    <a:pt x="93" y="35"/>
                  </a:lnTo>
                  <a:lnTo>
                    <a:pt x="87" y="22"/>
                  </a:lnTo>
                  <a:lnTo>
                    <a:pt x="81" y="16"/>
                  </a:lnTo>
                  <a:lnTo>
                    <a:pt x="75" y="11"/>
                  </a:lnTo>
                  <a:lnTo>
                    <a:pt x="69" y="11"/>
                  </a:lnTo>
                  <a:lnTo>
                    <a:pt x="64" y="6"/>
                  </a:lnTo>
                  <a:lnTo>
                    <a:pt x="52" y="6"/>
                  </a:lnTo>
                  <a:lnTo>
                    <a:pt x="47" y="0"/>
                  </a:lnTo>
                  <a:lnTo>
                    <a:pt x="35" y="0"/>
                  </a:lnTo>
                  <a:lnTo>
                    <a:pt x="23" y="6"/>
                  </a:lnTo>
                  <a:lnTo>
                    <a:pt x="12" y="6"/>
                  </a:lnTo>
                  <a:lnTo>
                    <a:pt x="0" y="11"/>
                  </a:lnTo>
                  <a:close/>
                </a:path>
              </a:pathLst>
            </a:custGeom>
            <a:solidFill>
              <a:srgbClr val="FFFFFF"/>
            </a:solidFill>
            <a:ln w="9525">
              <a:noFill/>
              <a:round/>
              <a:headEnd/>
              <a:tailEnd/>
            </a:ln>
          </p:spPr>
          <p:txBody>
            <a:bodyPr/>
            <a:lstStyle/>
            <a:p>
              <a:endParaRPr lang="en-US"/>
            </a:p>
          </p:txBody>
        </p:sp>
        <p:sp>
          <p:nvSpPr>
            <p:cNvPr id="295" name="Freeform 172"/>
            <p:cNvSpPr>
              <a:spLocks/>
            </p:cNvSpPr>
            <p:nvPr/>
          </p:nvSpPr>
          <p:spPr bwMode="auto">
            <a:xfrm>
              <a:off x="5177" y="3125"/>
              <a:ext cx="29" cy="25"/>
            </a:xfrm>
            <a:custGeom>
              <a:avLst/>
              <a:gdLst>
                <a:gd name="T0" fmla="*/ 0 w 87"/>
                <a:gd name="T1" fmla="*/ 3 h 75"/>
                <a:gd name="T2" fmla="*/ 0 w 87"/>
                <a:gd name="T3" fmla="*/ 3 h 75"/>
                <a:gd name="T4" fmla="*/ 0 w 87"/>
                <a:gd name="T5" fmla="*/ 3 h 75"/>
                <a:gd name="T6" fmla="*/ 0 w 87"/>
                <a:gd name="T7" fmla="*/ 3 h 75"/>
                <a:gd name="T8" fmla="*/ 1 w 87"/>
                <a:gd name="T9" fmla="*/ 2 h 75"/>
                <a:gd name="T10" fmla="*/ 1 w 87"/>
                <a:gd name="T11" fmla="*/ 2 h 75"/>
                <a:gd name="T12" fmla="*/ 1 w 87"/>
                <a:gd name="T13" fmla="*/ 2 h 75"/>
                <a:gd name="T14" fmla="*/ 1 w 87"/>
                <a:gd name="T15" fmla="*/ 2 h 75"/>
                <a:gd name="T16" fmla="*/ 1 w 87"/>
                <a:gd name="T17" fmla="*/ 2 h 75"/>
                <a:gd name="T18" fmla="*/ 2 w 87"/>
                <a:gd name="T19" fmla="*/ 1 h 75"/>
                <a:gd name="T20" fmla="*/ 2 w 87"/>
                <a:gd name="T21" fmla="*/ 1 h 75"/>
                <a:gd name="T22" fmla="*/ 2 w 87"/>
                <a:gd name="T23" fmla="*/ 1 h 75"/>
                <a:gd name="T24" fmla="*/ 3 w 87"/>
                <a:gd name="T25" fmla="*/ 1 h 75"/>
                <a:gd name="T26" fmla="*/ 3 w 87"/>
                <a:gd name="T27" fmla="*/ 1 h 75"/>
                <a:gd name="T28" fmla="*/ 3 w 87"/>
                <a:gd name="T29" fmla="*/ 0 h 75"/>
                <a:gd name="T30" fmla="*/ 3 w 87"/>
                <a:gd name="T31" fmla="*/ 0 h 75"/>
                <a:gd name="T32" fmla="*/ 3 w 87"/>
                <a:gd name="T33" fmla="*/ 0 h 75"/>
                <a:gd name="T34" fmla="*/ 3 w 87"/>
                <a:gd name="T35" fmla="*/ 0 h 75"/>
                <a:gd name="T36" fmla="*/ 3 w 87"/>
                <a:gd name="T37" fmla="*/ 0 h 75"/>
                <a:gd name="T38" fmla="*/ 2 w 87"/>
                <a:gd name="T39" fmla="*/ 0 h 75"/>
                <a:gd name="T40" fmla="*/ 2 w 87"/>
                <a:gd name="T41" fmla="*/ 0 h 75"/>
                <a:gd name="T42" fmla="*/ 2 w 87"/>
                <a:gd name="T43" fmla="*/ 0 h 75"/>
                <a:gd name="T44" fmla="*/ 1 w 87"/>
                <a:gd name="T45" fmla="*/ 0 h 75"/>
                <a:gd name="T46" fmla="*/ 1 w 87"/>
                <a:gd name="T47" fmla="*/ 0 h 75"/>
                <a:gd name="T48" fmla="*/ 1 w 87"/>
                <a:gd name="T49" fmla="*/ 0 h 75"/>
                <a:gd name="T50" fmla="*/ 1 w 87"/>
                <a:gd name="T51" fmla="*/ 1 h 75"/>
                <a:gd name="T52" fmla="*/ 0 w 87"/>
                <a:gd name="T53" fmla="*/ 1 h 75"/>
                <a:gd name="T54" fmla="*/ 0 w 87"/>
                <a:gd name="T55" fmla="*/ 1 h 75"/>
                <a:gd name="T56" fmla="*/ 0 w 87"/>
                <a:gd name="T57" fmla="*/ 1 h 75"/>
                <a:gd name="T58" fmla="*/ 0 w 87"/>
                <a:gd name="T59" fmla="*/ 1 h 75"/>
                <a:gd name="T60" fmla="*/ 0 w 87"/>
                <a:gd name="T61" fmla="*/ 2 h 75"/>
                <a:gd name="T62" fmla="*/ 0 w 87"/>
                <a:gd name="T63" fmla="*/ 2 h 75"/>
                <a:gd name="T64" fmla="*/ 0 w 87"/>
                <a:gd name="T65" fmla="*/ 3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7"/>
                <a:gd name="T100" fmla="*/ 0 h 75"/>
                <a:gd name="T101" fmla="*/ 87 w 87"/>
                <a:gd name="T102" fmla="*/ 75 h 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7" h="75">
                  <a:moveTo>
                    <a:pt x="5" y="75"/>
                  </a:moveTo>
                  <a:lnTo>
                    <a:pt x="5" y="75"/>
                  </a:lnTo>
                  <a:lnTo>
                    <a:pt x="5" y="69"/>
                  </a:lnTo>
                  <a:lnTo>
                    <a:pt x="12" y="69"/>
                  </a:lnTo>
                  <a:lnTo>
                    <a:pt x="17" y="64"/>
                  </a:lnTo>
                  <a:lnTo>
                    <a:pt x="23" y="58"/>
                  </a:lnTo>
                  <a:lnTo>
                    <a:pt x="29" y="58"/>
                  </a:lnTo>
                  <a:lnTo>
                    <a:pt x="35" y="53"/>
                  </a:lnTo>
                  <a:lnTo>
                    <a:pt x="40" y="47"/>
                  </a:lnTo>
                  <a:lnTo>
                    <a:pt x="51" y="40"/>
                  </a:lnTo>
                  <a:lnTo>
                    <a:pt x="58" y="35"/>
                  </a:lnTo>
                  <a:lnTo>
                    <a:pt x="64" y="29"/>
                  </a:lnTo>
                  <a:lnTo>
                    <a:pt x="69" y="23"/>
                  </a:lnTo>
                  <a:lnTo>
                    <a:pt x="75" y="17"/>
                  </a:lnTo>
                  <a:lnTo>
                    <a:pt x="81" y="12"/>
                  </a:lnTo>
                  <a:lnTo>
                    <a:pt x="81" y="6"/>
                  </a:lnTo>
                  <a:lnTo>
                    <a:pt x="87" y="0"/>
                  </a:lnTo>
                  <a:lnTo>
                    <a:pt x="81" y="0"/>
                  </a:lnTo>
                  <a:lnTo>
                    <a:pt x="69" y="0"/>
                  </a:lnTo>
                  <a:lnTo>
                    <a:pt x="64" y="0"/>
                  </a:lnTo>
                  <a:lnTo>
                    <a:pt x="51" y="0"/>
                  </a:lnTo>
                  <a:lnTo>
                    <a:pt x="46" y="0"/>
                  </a:lnTo>
                  <a:lnTo>
                    <a:pt x="40" y="6"/>
                  </a:lnTo>
                  <a:lnTo>
                    <a:pt x="29" y="6"/>
                  </a:lnTo>
                  <a:lnTo>
                    <a:pt x="23" y="12"/>
                  </a:lnTo>
                  <a:lnTo>
                    <a:pt x="17" y="17"/>
                  </a:lnTo>
                  <a:lnTo>
                    <a:pt x="12" y="17"/>
                  </a:lnTo>
                  <a:lnTo>
                    <a:pt x="5" y="23"/>
                  </a:lnTo>
                  <a:lnTo>
                    <a:pt x="0" y="35"/>
                  </a:lnTo>
                  <a:lnTo>
                    <a:pt x="0" y="40"/>
                  </a:lnTo>
                  <a:lnTo>
                    <a:pt x="0" y="47"/>
                  </a:lnTo>
                  <a:lnTo>
                    <a:pt x="0" y="58"/>
                  </a:lnTo>
                  <a:lnTo>
                    <a:pt x="5" y="75"/>
                  </a:lnTo>
                  <a:close/>
                </a:path>
              </a:pathLst>
            </a:custGeom>
            <a:solidFill>
              <a:srgbClr val="FFFFFF"/>
            </a:solidFill>
            <a:ln w="9525">
              <a:noFill/>
              <a:round/>
              <a:headEnd/>
              <a:tailEnd/>
            </a:ln>
          </p:spPr>
          <p:txBody>
            <a:bodyPr/>
            <a:lstStyle/>
            <a:p>
              <a:endParaRPr lang="en-US"/>
            </a:p>
          </p:txBody>
        </p:sp>
        <p:sp>
          <p:nvSpPr>
            <p:cNvPr id="296" name="Freeform 173"/>
            <p:cNvSpPr>
              <a:spLocks/>
            </p:cNvSpPr>
            <p:nvPr/>
          </p:nvSpPr>
          <p:spPr bwMode="auto">
            <a:xfrm>
              <a:off x="5354" y="3115"/>
              <a:ext cx="6" cy="12"/>
            </a:xfrm>
            <a:custGeom>
              <a:avLst/>
              <a:gdLst>
                <a:gd name="T0" fmla="*/ 1 w 17"/>
                <a:gd name="T1" fmla="*/ 0 h 35"/>
                <a:gd name="T2" fmla="*/ 1 w 17"/>
                <a:gd name="T3" fmla="*/ 0 h 35"/>
                <a:gd name="T4" fmla="*/ 0 w 17"/>
                <a:gd name="T5" fmla="*/ 0 h 35"/>
                <a:gd name="T6" fmla="*/ 0 w 17"/>
                <a:gd name="T7" fmla="*/ 0 h 35"/>
                <a:gd name="T8" fmla="*/ 0 w 17"/>
                <a:gd name="T9" fmla="*/ 0 h 35"/>
                <a:gd name="T10" fmla="*/ 0 w 17"/>
                <a:gd name="T11" fmla="*/ 1 h 35"/>
                <a:gd name="T12" fmla="*/ 0 w 17"/>
                <a:gd name="T13" fmla="*/ 1 h 35"/>
                <a:gd name="T14" fmla="*/ 0 w 17"/>
                <a:gd name="T15" fmla="*/ 1 h 35"/>
                <a:gd name="T16" fmla="*/ 0 w 17"/>
                <a:gd name="T17" fmla="*/ 1 h 35"/>
                <a:gd name="T18" fmla="*/ 0 w 17"/>
                <a:gd name="T19" fmla="*/ 1 h 35"/>
                <a:gd name="T20" fmla="*/ 0 w 17"/>
                <a:gd name="T21" fmla="*/ 1 h 35"/>
                <a:gd name="T22" fmla="*/ 0 w 17"/>
                <a:gd name="T23" fmla="*/ 1 h 35"/>
                <a:gd name="T24" fmla="*/ 0 w 17"/>
                <a:gd name="T25" fmla="*/ 1 h 35"/>
                <a:gd name="T26" fmla="*/ 1 w 17"/>
                <a:gd name="T27" fmla="*/ 1 h 35"/>
                <a:gd name="T28" fmla="*/ 1 w 17"/>
                <a:gd name="T29" fmla="*/ 1 h 35"/>
                <a:gd name="T30" fmla="*/ 1 w 17"/>
                <a:gd name="T31" fmla="*/ 0 h 35"/>
                <a:gd name="T32" fmla="*/ 1 w 17"/>
                <a:gd name="T33" fmla="*/ 0 h 35"/>
                <a:gd name="T34" fmla="*/ 1 w 17"/>
                <a:gd name="T35" fmla="*/ 0 h 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
                <a:gd name="T55" fmla="*/ 0 h 35"/>
                <a:gd name="T56" fmla="*/ 17 w 17"/>
                <a:gd name="T57" fmla="*/ 35 h 3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 h="35">
                  <a:moveTo>
                    <a:pt x="17" y="0"/>
                  </a:moveTo>
                  <a:lnTo>
                    <a:pt x="17" y="0"/>
                  </a:lnTo>
                  <a:lnTo>
                    <a:pt x="12" y="6"/>
                  </a:lnTo>
                  <a:lnTo>
                    <a:pt x="6" y="6"/>
                  </a:lnTo>
                  <a:lnTo>
                    <a:pt x="6" y="12"/>
                  </a:lnTo>
                  <a:lnTo>
                    <a:pt x="0" y="17"/>
                  </a:lnTo>
                  <a:lnTo>
                    <a:pt x="0" y="23"/>
                  </a:lnTo>
                  <a:lnTo>
                    <a:pt x="0" y="29"/>
                  </a:lnTo>
                  <a:lnTo>
                    <a:pt x="0" y="35"/>
                  </a:lnTo>
                  <a:lnTo>
                    <a:pt x="6" y="35"/>
                  </a:lnTo>
                  <a:lnTo>
                    <a:pt x="6" y="29"/>
                  </a:lnTo>
                  <a:lnTo>
                    <a:pt x="12" y="29"/>
                  </a:lnTo>
                  <a:lnTo>
                    <a:pt x="12" y="23"/>
                  </a:lnTo>
                  <a:lnTo>
                    <a:pt x="17" y="23"/>
                  </a:lnTo>
                  <a:lnTo>
                    <a:pt x="17" y="17"/>
                  </a:lnTo>
                  <a:lnTo>
                    <a:pt x="17" y="12"/>
                  </a:lnTo>
                  <a:lnTo>
                    <a:pt x="17" y="6"/>
                  </a:lnTo>
                  <a:lnTo>
                    <a:pt x="17" y="0"/>
                  </a:lnTo>
                  <a:close/>
                </a:path>
              </a:pathLst>
            </a:custGeom>
            <a:solidFill>
              <a:srgbClr val="FFFFFF"/>
            </a:solidFill>
            <a:ln w="9525">
              <a:noFill/>
              <a:round/>
              <a:headEnd/>
              <a:tailEnd/>
            </a:ln>
          </p:spPr>
          <p:txBody>
            <a:bodyPr/>
            <a:lstStyle/>
            <a:p>
              <a:endParaRPr lang="en-US"/>
            </a:p>
          </p:txBody>
        </p:sp>
        <p:sp>
          <p:nvSpPr>
            <p:cNvPr id="297" name="Freeform 174"/>
            <p:cNvSpPr>
              <a:spLocks/>
            </p:cNvSpPr>
            <p:nvPr/>
          </p:nvSpPr>
          <p:spPr bwMode="auto">
            <a:xfrm>
              <a:off x="5187" y="3144"/>
              <a:ext cx="13" cy="14"/>
            </a:xfrm>
            <a:custGeom>
              <a:avLst/>
              <a:gdLst>
                <a:gd name="T0" fmla="*/ 1 w 40"/>
                <a:gd name="T1" fmla="*/ 2 h 41"/>
                <a:gd name="T2" fmla="*/ 1 w 40"/>
                <a:gd name="T3" fmla="*/ 2 h 41"/>
                <a:gd name="T4" fmla="*/ 1 w 40"/>
                <a:gd name="T5" fmla="*/ 1 h 41"/>
                <a:gd name="T6" fmla="*/ 1 w 40"/>
                <a:gd name="T7" fmla="*/ 1 h 41"/>
                <a:gd name="T8" fmla="*/ 1 w 40"/>
                <a:gd name="T9" fmla="*/ 0 h 41"/>
                <a:gd name="T10" fmla="*/ 1 w 40"/>
                <a:gd name="T11" fmla="*/ 0 h 41"/>
                <a:gd name="T12" fmla="*/ 1 w 40"/>
                <a:gd name="T13" fmla="*/ 0 h 41"/>
                <a:gd name="T14" fmla="*/ 1 w 40"/>
                <a:gd name="T15" fmla="*/ 0 h 41"/>
                <a:gd name="T16" fmla="*/ 1 w 40"/>
                <a:gd name="T17" fmla="*/ 0 h 41"/>
                <a:gd name="T18" fmla="*/ 1 w 40"/>
                <a:gd name="T19" fmla="*/ 0 h 41"/>
                <a:gd name="T20" fmla="*/ 1 w 40"/>
                <a:gd name="T21" fmla="*/ 1 h 41"/>
                <a:gd name="T22" fmla="*/ 1 w 40"/>
                <a:gd name="T23" fmla="*/ 1 h 41"/>
                <a:gd name="T24" fmla="*/ 0 w 40"/>
                <a:gd name="T25" fmla="*/ 1 h 41"/>
                <a:gd name="T26" fmla="*/ 0 w 40"/>
                <a:gd name="T27" fmla="*/ 1 h 41"/>
                <a:gd name="T28" fmla="*/ 0 w 40"/>
                <a:gd name="T29" fmla="*/ 1 h 41"/>
                <a:gd name="T30" fmla="*/ 0 w 40"/>
                <a:gd name="T31" fmla="*/ 2 h 41"/>
                <a:gd name="T32" fmla="*/ 0 w 40"/>
                <a:gd name="T33" fmla="*/ 2 h 41"/>
                <a:gd name="T34" fmla="*/ 0 w 40"/>
                <a:gd name="T35" fmla="*/ 2 h 41"/>
                <a:gd name="T36" fmla="*/ 1 w 40"/>
                <a:gd name="T37" fmla="*/ 2 h 41"/>
                <a:gd name="T38" fmla="*/ 1 w 40"/>
                <a:gd name="T39" fmla="*/ 2 h 41"/>
                <a:gd name="T40" fmla="*/ 1 w 40"/>
                <a:gd name="T41" fmla="*/ 2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
                <a:gd name="T64" fmla="*/ 0 h 41"/>
                <a:gd name="T65" fmla="*/ 40 w 40"/>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 h="41">
                  <a:moveTo>
                    <a:pt x="29" y="41"/>
                  </a:moveTo>
                  <a:lnTo>
                    <a:pt x="29" y="41"/>
                  </a:lnTo>
                  <a:lnTo>
                    <a:pt x="35" y="30"/>
                  </a:lnTo>
                  <a:lnTo>
                    <a:pt x="40" y="17"/>
                  </a:lnTo>
                  <a:lnTo>
                    <a:pt x="40" y="11"/>
                  </a:lnTo>
                  <a:lnTo>
                    <a:pt x="40" y="6"/>
                  </a:lnTo>
                  <a:lnTo>
                    <a:pt x="40" y="0"/>
                  </a:lnTo>
                  <a:lnTo>
                    <a:pt x="35" y="0"/>
                  </a:lnTo>
                  <a:lnTo>
                    <a:pt x="29" y="6"/>
                  </a:lnTo>
                  <a:lnTo>
                    <a:pt x="29" y="11"/>
                  </a:lnTo>
                  <a:lnTo>
                    <a:pt x="22" y="17"/>
                  </a:lnTo>
                  <a:lnTo>
                    <a:pt x="17" y="23"/>
                  </a:lnTo>
                  <a:lnTo>
                    <a:pt x="11" y="30"/>
                  </a:lnTo>
                  <a:lnTo>
                    <a:pt x="6" y="36"/>
                  </a:lnTo>
                  <a:lnTo>
                    <a:pt x="0" y="36"/>
                  </a:lnTo>
                  <a:lnTo>
                    <a:pt x="0" y="41"/>
                  </a:lnTo>
                  <a:lnTo>
                    <a:pt x="6" y="41"/>
                  </a:lnTo>
                  <a:lnTo>
                    <a:pt x="11" y="41"/>
                  </a:lnTo>
                  <a:lnTo>
                    <a:pt x="17" y="41"/>
                  </a:lnTo>
                  <a:lnTo>
                    <a:pt x="22" y="41"/>
                  </a:lnTo>
                  <a:lnTo>
                    <a:pt x="29" y="41"/>
                  </a:lnTo>
                  <a:close/>
                </a:path>
              </a:pathLst>
            </a:custGeom>
            <a:solidFill>
              <a:srgbClr val="FFFFFF"/>
            </a:solidFill>
            <a:ln w="9525">
              <a:noFill/>
              <a:round/>
              <a:headEnd/>
              <a:tailEnd/>
            </a:ln>
          </p:spPr>
          <p:txBody>
            <a:bodyPr/>
            <a:lstStyle/>
            <a:p>
              <a:endParaRPr lang="en-US"/>
            </a:p>
          </p:txBody>
        </p:sp>
        <p:sp>
          <p:nvSpPr>
            <p:cNvPr id="298" name="Freeform 175"/>
            <p:cNvSpPr>
              <a:spLocks/>
            </p:cNvSpPr>
            <p:nvPr/>
          </p:nvSpPr>
          <p:spPr bwMode="auto">
            <a:xfrm>
              <a:off x="5494" y="2729"/>
              <a:ext cx="20" cy="18"/>
            </a:xfrm>
            <a:custGeom>
              <a:avLst/>
              <a:gdLst>
                <a:gd name="T0" fmla="*/ 2 w 58"/>
                <a:gd name="T1" fmla="*/ 2 h 56"/>
                <a:gd name="T2" fmla="*/ 2 w 58"/>
                <a:gd name="T3" fmla="*/ 2 h 56"/>
                <a:gd name="T4" fmla="*/ 2 w 58"/>
                <a:gd name="T5" fmla="*/ 2 h 56"/>
                <a:gd name="T6" fmla="*/ 2 w 58"/>
                <a:gd name="T7" fmla="*/ 2 h 56"/>
                <a:gd name="T8" fmla="*/ 1 w 58"/>
                <a:gd name="T9" fmla="*/ 2 h 56"/>
                <a:gd name="T10" fmla="*/ 1 w 58"/>
                <a:gd name="T11" fmla="*/ 2 h 56"/>
                <a:gd name="T12" fmla="*/ 0 w 58"/>
                <a:gd name="T13" fmla="*/ 2 h 56"/>
                <a:gd name="T14" fmla="*/ 0 w 58"/>
                <a:gd name="T15" fmla="*/ 2 h 56"/>
                <a:gd name="T16" fmla="*/ 0 w 58"/>
                <a:gd name="T17" fmla="*/ 1 h 56"/>
                <a:gd name="T18" fmla="*/ 0 w 58"/>
                <a:gd name="T19" fmla="*/ 1 h 56"/>
                <a:gd name="T20" fmla="*/ 0 w 58"/>
                <a:gd name="T21" fmla="*/ 1 h 56"/>
                <a:gd name="T22" fmla="*/ 0 w 58"/>
                <a:gd name="T23" fmla="*/ 0 h 56"/>
                <a:gd name="T24" fmla="*/ 0 w 58"/>
                <a:gd name="T25" fmla="*/ 0 h 56"/>
                <a:gd name="T26" fmla="*/ 0 w 58"/>
                <a:gd name="T27" fmla="*/ 0 h 56"/>
                <a:gd name="T28" fmla="*/ 1 w 58"/>
                <a:gd name="T29" fmla="*/ 0 h 56"/>
                <a:gd name="T30" fmla="*/ 1 w 58"/>
                <a:gd name="T31" fmla="*/ 0 h 56"/>
                <a:gd name="T32" fmla="*/ 1 w 58"/>
                <a:gd name="T33" fmla="*/ 0 h 56"/>
                <a:gd name="T34" fmla="*/ 2 w 58"/>
                <a:gd name="T35" fmla="*/ 1 h 56"/>
                <a:gd name="T36" fmla="*/ 2 w 58"/>
                <a:gd name="T37" fmla="*/ 2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56"/>
                <a:gd name="T59" fmla="*/ 58 w 58"/>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56">
                  <a:moveTo>
                    <a:pt x="52" y="46"/>
                  </a:moveTo>
                  <a:lnTo>
                    <a:pt x="58" y="51"/>
                  </a:lnTo>
                  <a:lnTo>
                    <a:pt x="47" y="51"/>
                  </a:lnTo>
                  <a:lnTo>
                    <a:pt x="41" y="56"/>
                  </a:lnTo>
                  <a:lnTo>
                    <a:pt x="29" y="56"/>
                  </a:lnTo>
                  <a:lnTo>
                    <a:pt x="23" y="56"/>
                  </a:lnTo>
                  <a:lnTo>
                    <a:pt x="12" y="51"/>
                  </a:lnTo>
                  <a:lnTo>
                    <a:pt x="6" y="46"/>
                  </a:lnTo>
                  <a:lnTo>
                    <a:pt x="0" y="40"/>
                  </a:lnTo>
                  <a:lnTo>
                    <a:pt x="0" y="27"/>
                  </a:lnTo>
                  <a:lnTo>
                    <a:pt x="0" y="16"/>
                  </a:lnTo>
                  <a:lnTo>
                    <a:pt x="0" y="10"/>
                  </a:lnTo>
                  <a:lnTo>
                    <a:pt x="6" y="5"/>
                  </a:lnTo>
                  <a:lnTo>
                    <a:pt x="12" y="0"/>
                  </a:lnTo>
                  <a:lnTo>
                    <a:pt x="18" y="5"/>
                  </a:lnTo>
                  <a:lnTo>
                    <a:pt x="29" y="5"/>
                  </a:lnTo>
                  <a:lnTo>
                    <a:pt x="35" y="10"/>
                  </a:lnTo>
                  <a:lnTo>
                    <a:pt x="41" y="16"/>
                  </a:lnTo>
                  <a:lnTo>
                    <a:pt x="52" y="46"/>
                  </a:lnTo>
                  <a:close/>
                </a:path>
              </a:pathLst>
            </a:custGeom>
            <a:solidFill>
              <a:srgbClr val="FFFFFF"/>
            </a:solidFill>
            <a:ln w="9525">
              <a:noFill/>
              <a:round/>
              <a:headEnd/>
              <a:tailEnd/>
            </a:ln>
          </p:spPr>
          <p:txBody>
            <a:bodyPr/>
            <a:lstStyle/>
            <a:p>
              <a:endParaRPr lang="en-US"/>
            </a:p>
          </p:txBody>
        </p:sp>
        <p:sp>
          <p:nvSpPr>
            <p:cNvPr id="299" name="Freeform 176"/>
            <p:cNvSpPr>
              <a:spLocks/>
            </p:cNvSpPr>
            <p:nvPr/>
          </p:nvSpPr>
          <p:spPr bwMode="auto">
            <a:xfrm>
              <a:off x="5258" y="3020"/>
              <a:ext cx="23" cy="18"/>
            </a:xfrm>
            <a:custGeom>
              <a:avLst/>
              <a:gdLst>
                <a:gd name="T0" fmla="*/ 2 w 69"/>
                <a:gd name="T1" fmla="*/ 0 h 53"/>
                <a:gd name="T2" fmla="*/ 2 w 69"/>
                <a:gd name="T3" fmla="*/ 0 h 53"/>
                <a:gd name="T4" fmla="*/ 2 w 69"/>
                <a:gd name="T5" fmla="*/ 0 h 53"/>
                <a:gd name="T6" fmla="*/ 2 w 69"/>
                <a:gd name="T7" fmla="*/ 0 h 53"/>
                <a:gd name="T8" fmla="*/ 3 w 69"/>
                <a:gd name="T9" fmla="*/ 1 h 53"/>
                <a:gd name="T10" fmla="*/ 3 w 69"/>
                <a:gd name="T11" fmla="*/ 1 h 53"/>
                <a:gd name="T12" fmla="*/ 2 w 69"/>
                <a:gd name="T13" fmla="*/ 1 h 53"/>
                <a:gd name="T14" fmla="*/ 2 w 69"/>
                <a:gd name="T15" fmla="*/ 2 h 53"/>
                <a:gd name="T16" fmla="*/ 2 w 69"/>
                <a:gd name="T17" fmla="*/ 2 h 53"/>
                <a:gd name="T18" fmla="*/ 2 w 69"/>
                <a:gd name="T19" fmla="*/ 2 h 53"/>
                <a:gd name="T20" fmla="*/ 1 w 69"/>
                <a:gd name="T21" fmla="*/ 2 h 53"/>
                <a:gd name="T22" fmla="*/ 1 w 69"/>
                <a:gd name="T23" fmla="*/ 2 h 53"/>
                <a:gd name="T24" fmla="*/ 0 w 69"/>
                <a:gd name="T25" fmla="*/ 2 h 53"/>
                <a:gd name="T26" fmla="*/ 0 w 69"/>
                <a:gd name="T27" fmla="*/ 2 h 53"/>
                <a:gd name="T28" fmla="*/ 0 w 69"/>
                <a:gd name="T29" fmla="*/ 2 h 53"/>
                <a:gd name="T30" fmla="*/ 0 w 69"/>
                <a:gd name="T31" fmla="*/ 1 h 53"/>
                <a:gd name="T32" fmla="*/ 0 w 69"/>
                <a:gd name="T33" fmla="*/ 1 h 53"/>
                <a:gd name="T34" fmla="*/ 0 w 69"/>
                <a:gd name="T35" fmla="*/ 0 h 53"/>
                <a:gd name="T36" fmla="*/ 1 w 69"/>
                <a:gd name="T37" fmla="*/ 0 h 53"/>
                <a:gd name="T38" fmla="*/ 1 w 69"/>
                <a:gd name="T39" fmla="*/ 0 h 53"/>
                <a:gd name="T40" fmla="*/ 2 w 69"/>
                <a:gd name="T41" fmla="*/ 0 h 53"/>
                <a:gd name="T42" fmla="*/ 2 w 69"/>
                <a:gd name="T43" fmla="*/ 0 h 5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9"/>
                <a:gd name="T67" fmla="*/ 0 h 53"/>
                <a:gd name="T68" fmla="*/ 69 w 69"/>
                <a:gd name="T69" fmla="*/ 53 h 5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9" h="53">
                  <a:moveTo>
                    <a:pt x="46" y="0"/>
                  </a:moveTo>
                  <a:lnTo>
                    <a:pt x="46" y="0"/>
                  </a:lnTo>
                  <a:lnTo>
                    <a:pt x="58" y="6"/>
                  </a:lnTo>
                  <a:lnTo>
                    <a:pt x="64" y="13"/>
                  </a:lnTo>
                  <a:lnTo>
                    <a:pt x="69" y="18"/>
                  </a:lnTo>
                  <a:lnTo>
                    <a:pt x="69" y="24"/>
                  </a:lnTo>
                  <a:lnTo>
                    <a:pt x="64" y="29"/>
                  </a:lnTo>
                  <a:lnTo>
                    <a:pt x="58" y="41"/>
                  </a:lnTo>
                  <a:lnTo>
                    <a:pt x="46" y="47"/>
                  </a:lnTo>
                  <a:lnTo>
                    <a:pt x="41" y="53"/>
                  </a:lnTo>
                  <a:lnTo>
                    <a:pt x="29" y="53"/>
                  </a:lnTo>
                  <a:lnTo>
                    <a:pt x="18" y="53"/>
                  </a:lnTo>
                  <a:lnTo>
                    <a:pt x="12" y="53"/>
                  </a:lnTo>
                  <a:lnTo>
                    <a:pt x="6" y="41"/>
                  </a:lnTo>
                  <a:lnTo>
                    <a:pt x="0" y="41"/>
                  </a:lnTo>
                  <a:lnTo>
                    <a:pt x="0" y="29"/>
                  </a:lnTo>
                  <a:lnTo>
                    <a:pt x="6" y="18"/>
                  </a:lnTo>
                  <a:lnTo>
                    <a:pt x="12" y="13"/>
                  </a:lnTo>
                  <a:lnTo>
                    <a:pt x="23" y="6"/>
                  </a:lnTo>
                  <a:lnTo>
                    <a:pt x="29" y="6"/>
                  </a:lnTo>
                  <a:lnTo>
                    <a:pt x="41" y="0"/>
                  </a:lnTo>
                  <a:lnTo>
                    <a:pt x="46" y="0"/>
                  </a:lnTo>
                  <a:close/>
                </a:path>
              </a:pathLst>
            </a:custGeom>
            <a:solidFill>
              <a:srgbClr val="FFFFFF"/>
            </a:solidFill>
            <a:ln w="9525">
              <a:noFill/>
              <a:round/>
              <a:headEnd/>
              <a:tailEnd/>
            </a:ln>
          </p:spPr>
          <p:txBody>
            <a:bodyPr/>
            <a:lstStyle/>
            <a:p>
              <a:endParaRPr lang="en-US"/>
            </a:p>
          </p:txBody>
        </p:sp>
        <p:sp>
          <p:nvSpPr>
            <p:cNvPr id="300" name="Freeform 177"/>
            <p:cNvSpPr>
              <a:spLocks/>
            </p:cNvSpPr>
            <p:nvPr/>
          </p:nvSpPr>
          <p:spPr bwMode="auto">
            <a:xfrm>
              <a:off x="5454" y="2703"/>
              <a:ext cx="29" cy="17"/>
            </a:xfrm>
            <a:custGeom>
              <a:avLst/>
              <a:gdLst>
                <a:gd name="T0" fmla="*/ 1 w 87"/>
                <a:gd name="T1" fmla="*/ 0 h 52"/>
                <a:gd name="T2" fmla="*/ 1 w 87"/>
                <a:gd name="T3" fmla="*/ 0 h 52"/>
                <a:gd name="T4" fmla="*/ 2 w 87"/>
                <a:gd name="T5" fmla="*/ 0 h 52"/>
                <a:gd name="T6" fmla="*/ 2 w 87"/>
                <a:gd name="T7" fmla="*/ 0 h 52"/>
                <a:gd name="T8" fmla="*/ 3 w 87"/>
                <a:gd name="T9" fmla="*/ 0 h 52"/>
                <a:gd name="T10" fmla="*/ 3 w 87"/>
                <a:gd name="T11" fmla="*/ 0 h 52"/>
                <a:gd name="T12" fmla="*/ 3 w 87"/>
                <a:gd name="T13" fmla="*/ 0 h 52"/>
                <a:gd name="T14" fmla="*/ 3 w 87"/>
                <a:gd name="T15" fmla="*/ 1 h 52"/>
                <a:gd name="T16" fmla="*/ 3 w 87"/>
                <a:gd name="T17" fmla="*/ 1 h 52"/>
                <a:gd name="T18" fmla="*/ 3 w 87"/>
                <a:gd name="T19" fmla="*/ 2 h 52"/>
                <a:gd name="T20" fmla="*/ 3 w 87"/>
                <a:gd name="T21" fmla="*/ 2 h 52"/>
                <a:gd name="T22" fmla="*/ 2 w 87"/>
                <a:gd name="T23" fmla="*/ 2 h 52"/>
                <a:gd name="T24" fmla="*/ 2 w 87"/>
                <a:gd name="T25" fmla="*/ 2 h 52"/>
                <a:gd name="T26" fmla="*/ 1 w 87"/>
                <a:gd name="T27" fmla="*/ 2 h 52"/>
                <a:gd name="T28" fmla="*/ 1 w 87"/>
                <a:gd name="T29" fmla="*/ 1 h 52"/>
                <a:gd name="T30" fmla="*/ 0 w 87"/>
                <a:gd name="T31" fmla="*/ 1 h 52"/>
                <a:gd name="T32" fmla="*/ 0 w 87"/>
                <a:gd name="T33" fmla="*/ 1 h 52"/>
                <a:gd name="T34" fmla="*/ 0 w 87"/>
                <a:gd name="T35" fmla="*/ 1 h 52"/>
                <a:gd name="T36" fmla="*/ 0 w 87"/>
                <a:gd name="T37" fmla="*/ 0 h 52"/>
                <a:gd name="T38" fmla="*/ 0 w 87"/>
                <a:gd name="T39" fmla="*/ 0 h 52"/>
                <a:gd name="T40" fmla="*/ 1 w 87"/>
                <a:gd name="T41" fmla="*/ 0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7"/>
                <a:gd name="T64" fmla="*/ 0 h 52"/>
                <a:gd name="T65" fmla="*/ 87 w 87"/>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7" h="52">
                  <a:moveTo>
                    <a:pt x="17" y="6"/>
                  </a:moveTo>
                  <a:lnTo>
                    <a:pt x="29" y="0"/>
                  </a:lnTo>
                  <a:lnTo>
                    <a:pt x="41" y="0"/>
                  </a:lnTo>
                  <a:lnTo>
                    <a:pt x="58" y="0"/>
                  </a:lnTo>
                  <a:lnTo>
                    <a:pt x="75" y="0"/>
                  </a:lnTo>
                  <a:lnTo>
                    <a:pt x="81" y="6"/>
                  </a:lnTo>
                  <a:lnTo>
                    <a:pt x="87" y="12"/>
                  </a:lnTo>
                  <a:lnTo>
                    <a:pt x="87" y="23"/>
                  </a:lnTo>
                  <a:lnTo>
                    <a:pt x="87" y="36"/>
                  </a:lnTo>
                  <a:lnTo>
                    <a:pt x="81" y="47"/>
                  </a:lnTo>
                  <a:lnTo>
                    <a:pt x="75" y="52"/>
                  </a:lnTo>
                  <a:lnTo>
                    <a:pt x="64" y="52"/>
                  </a:lnTo>
                  <a:lnTo>
                    <a:pt x="46" y="52"/>
                  </a:lnTo>
                  <a:lnTo>
                    <a:pt x="35" y="47"/>
                  </a:lnTo>
                  <a:lnTo>
                    <a:pt x="17" y="41"/>
                  </a:lnTo>
                  <a:lnTo>
                    <a:pt x="12" y="36"/>
                  </a:lnTo>
                  <a:lnTo>
                    <a:pt x="0" y="23"/>
                  </a:lnTo>
                  <a:lnTo>
                    <a:pt x="0" y="18"/>
                  </a:lnTo>
                  <a:lnTo>
                    <a:pt x="6" y="12"/>
                  </a:lnTo>
                  <a:lnTo>
                    <a:pt x="12" y="6"/>
                  </a:lnTo>
                  <a:lnTo>
                    <a:pt x="17" y="6"/>
                  </a:lnTo>
                  <a:close/>
                </a:path>
              </a:pathLst>
            </a:custGeom>
            <a:solidFill>
              <a:srgbClr val="FFFFFF"/>
            </a:solidFill>
            <a:ln w="9525">
              <a:noFill/>
              <a:round/>
              <a:headEnd/>
              <a:tailEnd/>
            </a:ln>
          </p:spPr>
          <p:txBody>
            <a:bodyPr/>
            <a:lstStyle/>
            <a:p>
              <a:endParaRPr lang="en-US"/>
            </a:p>
          </p:txBody>
        </p:sp>
        <p:sp>
          <p:nvSpPr>
            <p:cNvPr id="301" name="Freeform 178"/>
            <p:cNvSpPr>
              <a:spLocks/>
            </p:cNvSpPr>
            <p:nvPr/>
          </p:nvSpPr>
          <p:spPr bwMode="auto">
            <a:xfrm>
              <a:off x="4945" y="2720"/>
              <a:ext cx="436" cy="513"/>
            </a:xfrm>
            <a:custGeom>
              <a:avLst/>
              <a:gdLst>
                <a:gd name="T0" fmla="*/ 23 w 1308"/>
                <a:gd name="T1" fmla="*/ 3 h 1539"/>
                <a:gd name="T2" fmla="*/ 27 w 1308"/>
                <a:gd name="T3" fmla="*/ 3 h 1539"/>
                <a:gd name="T4" fmla="*/ 29 w 1308"/>
                <a:gd name="T5" fmla="*/ 7 h 1539"/>
                <a:gd name="T6" fmla="*/ 32 w 1308"/>
                <a:gd name="T7" fmla="*/ 3 h 1539"/>
                <a:gd name="T8" fmla="*/ 35 w 1308"/>
                <a:gd name="T9" fmla="*/ 2 h 1539"/>
                <a:gd name="T10" fmla="*/ 37 w 1308"/>
                <a:gd name="T11" fmla="*/ 2 h 1539"/>
                <a:gd name="T12" fmla="*/ 39 w 1308"/>
                <a:gd name="T13" fmla="*/ 3 h 1539"/>
                <a:gd name="T14" fmla="*/ 41 w 1308"/>
                <a:gd name="T15" fmla="*/ 5 h 1539"/>
                <a:gd name="T16" fmla="*/ 42 w 1308"/>
                <a:gd name="T17" fmla="*/ 9 h 1539"/>
                <a:gd name="T18" fmla="*/ 41 w 1308"/>
                <a:gd name="T19" fmla="*/ 14 h 1539"/>
                <a:gd name="T20" fmla="*/ 40 w 1308"/>
                <a:gd name="T21" fmla="*/ 15 h 1539"/>
                <a:gd name="T22" fmla="*/ 42 w 1308"/>
                <a:gd name="T23" fmla="*/ 17 h 1539"/>
                <a:gd name="T24" fmla="*/ 46 w 1308"/>
                <a:gd name="T25" fmla="*/ 20 h 1539"/>
                <a:gd name="T26" fmla="*/ 47 w 1308"/>
                <a:gd name="T27" fmla="*/ 22 h 1539"/>
                <a:gd name="T28" fmla="*/ 48 w 1308"/>
                <a:gd name="T29" fmla="*/ 25 h 1539"/>
                <a:gd name="T30" fmla="*/ 48 w 1308"/>
                <a:gd name="T31" fmla="*/ 28 h 1539"/>
                <a:gd name="T32" fmla="*/ 48 w 1308"/>
                <a:gd name="T33" fmla="*/ 31 h 1539"/>
                <a:gd name="T34" fmla="*/ 47 w 1308"/>
                <a:gd name="T35" fmla="*/ 34 h 1539"/>
                <a:gd name="T36" fmla="*/ 48 w 1308"/>
                <a:gd name="T37" fmla="*/ 36 h 1539"/>
                <a:gd name="T38" fmla="*/ 48 w 1308"/>
                <a:gd name="T39" fmla="*/ 38 h 1539"/>
                <a:gd name="T40" fmla="*/ 48 w 1308"/>
                <a:gd name="T41" fmla="*/ 40 h 1539"/>
                <a:gd name="T42" fmla="*/ 47 w 1308"/>
                <a:gd name="T43" fmla="*/ 42 h 1539"/>
                <a:gd name="T44" fmla="*/ 45 w 1308"/>
                <a:gd name="T45" fmla="*/ 43 h 1539"/>
                <a:gd name="T46" fmla="*/ 44 w 1308"/>
                <a:gd name="T47" fmla="*/ 44 h 1539"/>
                <a:gd name="T48" fmla="*/ 45 w 1308"/>
                <a:gd name="T49" fmla="*/ 46 h 1539"/>
                <a:gd name="T50" fmla="*/ 46 w 1308"/>
                <a:gd name="T51" fmla="*/ 48 h 1539"/>
                <a:gd name="T52" fmla="*/ 46 w 1308"/>
                <a:gd name="T53" fmla="*/ 50 h 1539"/>
                <a:gd name="T54" fmla="*/ 45 w 1308"/>
                <a:gd name="T55" fmla="*/ 53 h 1539"/>
                <a:gd name="T56" fmla="*/ 42 w 1308"/>
                <a:gd name="T57" fmla="*/ 55 h 1539"/>
                <a:gd name="T58" fmla="*/ 38 w 1308"/>
                <a:gd name="T59" fmla="*/ 57 h 1539"/>
                <a:gd name="T60" fmla="*/ 34 w 1308"/>
                <a:gd name="T61" fmla="*/ 57 h 1539"/>
                <a:gd name="T62" fmla="*/ 29 w 1308"/>
                <a:gd name="T63" fmla="*/ 55 h 1539"/>
                <a:gd name="T64" fmla="*/ 25 w 1308"/>
                <a:gd name="T65" fmla="*/ 55 h 1539"/>
                <a:gd name="T66" fmla="*/ 22 w 1308"/>
                <a:gd name="T67" fmla="*/ 55 h 1539"/>
                <a:gd name="T68" fmla="*/ 19 w 1308"/>
                <a:gd name="T69" fmla="*/ 53 h 1539"/>
                <a:gd name="T70" fmla="*/ 12 w 1308"/>
                <a:gd name="T71" fmla="*/ 56 h 1539"/>
                <a:gd name="T72" fmla="*/ 7 w 1308"/>
                <a:gd name="T73" fmla="*/ 57 h 1539"/>
                <a:gd name="T74" fmla="*/ 3 w 1308"/>
                <a:gd name="T75" fmla="*/ 56 h 1539"/>
                <a:gd name="T76" fmla="*/ 1 w 1308"/>
                <a:gd name="T77" fmla="*/ 53 h 1539"/>
                <a:gd name="T78" fmla="*/ 0 w 1308"/>
                <a:gd name="T79" fmla="*/ 50 h 1539"/>
                <a:gd name="T80" fmla="*/ 2 w 1308"/>
                <a:gd name="T81" fmla="*/ 46 h 1539"/>
                <a:gd name="T82" fmla="*/ 3 w 1308"/>
                <a:gd name="T83" fmla="*/ 43 h 1539"/>
                <a:gd name="T84" fmla="*/ 1 w 1308"/>
                <a:gd name="T85" fmla="*/ 41 h 1539"/>
                <a:gd name="T86" fmla="*/ 0 w 1308"/>
                <a:gd name="T87" fmla="*/ 38 h 1539"/>
                <a:gd name="T88" fmla="*/ 1 w 1308"/>
                <a:gd name="T89" fmla="*/ 36 h 1539"/>
                <a:gd name="T90" fmla="*/ 2 w 1308"/>
                <a:gd name="T91" fmla="*/ 33 h 1539"/>
                <a:gd name="T92" fmla="*/ 5 w 1308"/>
                <a:gd name="T93" fmla="*/ 31 h 1539"/>
                <a:gd name="T94" fmla="*/ 3 w 1308"/>
                <a:gd name="T95" fmla="*/ 29 h 1539"/>
                <a:gd name="T96" fmla="*/ 2 w 1308"/>
                <a:gd name="T97" fmla="*/ 26 h 1539"/>
                <a:gd name="T98" fmla="*/ 2 w 1308"/>
                <a:gd name="T99" fmla="*/ 23 h 1539"/>
                <a:gd name="T100" fmla="*/ 3 w 1308"/>
                <a:gd name="T101" fmla="*/ 20 h 1539"/>
                <a:gd name="T102" fmla="*/ 5 w 1308"/>
                <a:gd name="T103" fmla="*/ 17 h 1539"/>
                <a:gd name="T104" fmla="*/ 5 w 1308"/>
                <a:gd name="T105" fmla="*/ 14 h 1539"/>
                <a:gd name="T106" fmla="*/ 4 w 1308"/>
                <a:gd name="T107" fmla="*/ 11 h 1539"/>
                <a:gd name="T108" fmla="*/ 5 w 1308"/>
                <a:gd name="T109" fmla="*/ 8 h 1539"/>
                <a:gd name="T110" fmla="*/ 6 w 1308"/>
                <a:gd name="T111" fmla="*/ 5 h 1539"/>
                <a:gd name="T112" fmla="*/ 8 w 1308"/>
                <a:gd name="T113" fmla="*/ 2 h 1539"/>
                <a:gd name="T114" fmla="*/ 11 w 1308"/>
                <a:gd name="T115" fmla="*/ 0 h 1539"/>
                <a:gd name="T116" fmla="*/ 14 w 1308"/>
                <a:gd name="T117" fmla="*/ 0 h 1539"/>
                <a:gd name="T118" fmla="*/ 16 w 1308"/>
                <a:gd name="T119" fmla="*/ 0 h 1539"/>
                <a:gd name="T120" fmla="*/ 18 w 1308"/>
                <a:gd name="T121" fmla="*/ 0 h 1539"/>
                <a:gd name="T122" fmla="*/ 20 w 1308"/>
                <a:gd name="T123" fmla="*/ 2 h 1539"/>
                <a:gd name="T124" fmla="*/ 21 w 1308"/>
                <a:gd name="T125" fmla="*/ 3 h 15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08"/>
                <a:gd name="T190" fmla="*/ 0 h 1539"/>
                <a:gd name="T191" fmla="*/ 1308 w 1308"/>
                <a:gd name="T192" fmla="*/ 1539 h 153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08" h="1539">
                  <a:moveTo>
                    <a:pt x="559" y="81"/>
                  </a:moveTo>
                  <a:lnTo>
                    <a:pt x="593" y="76"/>
                  </a:lnTo>
                  <a:lnTo>
                    <a:pt x="622" y="71"/>
                  </a:lnTo>
                  <a:lnTo>
                    <a:pt x="656" y="76"/>
                  </a:lnTo>
                  <a:lnTo>
                    <a:pt x="691" y="76"/>
                  </a:lnTo>
                  <a:lnTo>
                    <a:pt x="720" y="93"/>
                  </a:lnTo>
                  <a:lnTo>
                    <a:pt x="748" y="117"/>
                  </a:lnTo>
                  <a:lnTo>
                    <a:pt x="766" y="140"/>
                  </a:lnTo>
                  <a:lnTo>
                    <a:pt x="789" y="181"/>
                  </a:lnTo>
                  <a:lnTo>
                    <a:pt x="812" y="146"/>
                  </a:lnTo>
                  <a:lnTo>
                    <a:pt x="840" y="111"/>
                  </a:lnTo>
                  <a:lnTo>
                    <a:pt x="870" y="87"/>
                  </a:lnTo>
                  <a:lnTo>
                    <a:pt x="899" y="71"/>
                  </a:lnTo>
                  <a:lnTo>
                    <a:pt x="922" y="65"/>
                  </a:lnTo>
                  <a:lnTo>
                    <a:pt x="945" y="58"/>
                  </a:lnTo>
                  <a:lnTo>
                    <a:pt x="962" y="58"/>
                  </a:lnTo>
                  <a:lnTo>
                    <a:pt x="985" y="52"/>
                  </a:lnTo>
                  <a:lnTo>
                    <a:pt x="1003" y="58"/>
                  </a:lnTo>
                  <a:lnTo>
                    <a:pt x="1026" y="65"/>
                  </a:lnTo>
                  <a:lnTo>
                    <a:pt x="1049" y="71"/>
                  </a:lnTo>
                  <a:lnTo>
                    <a:pt x="1066" y="81"/>
                  </a:lnTo>
                  <a:lnTo>
                    <a:pt x="1083" y="100"/>
                  </a:lnTo>
                  <a:lnTo>
                    <a:pt x="1095" y="117"/>
                  </a:lnTo>
                  <a:lnTo>
                    <a:pt x="1112" y="146"/>
                  </a:lnTo>
                  <a:lnTo>
                    <a:pt x="1124" y="174"/>
                  </a:lnTo>
                  <a:lnTo>
                    <a:pt x="1129" y="204"/>
                  </a:lnTo>
                  <a:lnTo>
                    <a:pt x="1135" y="239"/>
                  </a:lnTo>
                  <a:lnTo>
                    <a:pt x="1129" y="279"/>
                  </a:lnTo>
                  <a:lnTo>
                    <a:pt x="1118" y="314"/>
                  </a:lnTo>
                  <a:lnTo>
                    <a:pt x="1095" y="366"/>
                  </a:lnTo>
                  <a:lnTo>
                    <a:pt x="1089" y="384"/>
                  </a:lnTo>
                  <a:lnTo>
                    <a:pt x="1083" y="395"/>
                  </a:lnTo>
                  <a:lnTo>
                    <a:pt x="1083" y="413"/>
                  </a:lnTo>
                  <a:lnTo>
                    <a:pt x="1095" y="419"/>
                  </a:lnTo>
                  <a:lnTo>
                    <a:pt x="1106" y="430"/>
                  </a:lnTo>
                  <a:lnTo>
                    <a:pt x="1141" y="448"/>
                  </a:lnTo>
                  <a:lnTo>
                    <a:pt x="1187" y="482"/>
                  </a:lnTo>
                  <a:lnTo>
                    <a:pt x="1222" y="517"/>
                  </a:lnTo>
                  <a:lnTo>
                    <a:pt x="1233" y="541"/>
                  </a:lnTo>
                  <a:lnTo>
                    <a:pt x="1244" y="558"/>
                  </a:lnTo>
                  <a:lnTo>
                    <a:pt x="1256" y="581"/>
                  </a:lnTo>
                  <a:lnTo>
                    <a:pt x="1268" y="598"/>
                  </a:lnTo>
                  <a:lnTo>
                    <a:pt x="1274" y="622"/>
                  </a:lnTo>
                  <a:lnTo>
                    <a:pt x="1285" y="646"/>
                  </a:lnTo>
                  <a:lnTo>
                    <a:pt x="1291" y="668"/>
                  </a:lnTo>
                  <a:lnTo>
                    <a:pt x="1291" y="692"/>
                  </a:lnTo>
                  <a:lnTo>
                    <a:pt x="1291" y="721"/>
                  </a:lnTo>
                  <a:lnTo>
                    <a:pt x="1297" y="749"/>
                  </a:lnTo>
                  <a:lnTo>
                    <a:pt x="1291" y="784"/>
                  </a:lnTo>
                  <a:lnTo>
                    <a:pt x="1291" y="808"/>
                  </a:lnTo>
                  <a:lnTo>
                    <a:pt x="1285" y="837"/>
                  </a:lnTo>
                  <a:lnTo>
                    <a:pt x="1279" y="860"/>
                  </a:lnTo>
                  <a:lnTo>
                    <a:pt x="1268" y="889"/>
                  </a:lnTo>
                  <a:lnTo>
                    <a:pt x="1256" y="906"/>
                  </a:lnTo>
                  <a:lnTo>
                    <a:pt x="1268" y="924"/>
                  </a:lnTo>
                  <a:lnTo>
                    <a:pt x="1285" y="941"/>
                  </a:lnTo>
                  <a:lnTo>
                    <a:pt x="1297" y="964"/>
                  </a:lnTo>
                  <a:lnTo>
                    <a:pt x="1302" y="981"/>
                  </a:lnTo>
                  <a:lnTo>
                    <a:pt x="1308" y="1005"/>
                  </a:lnTo>
                  <a:lnTo>
                    <a:pt x="1308" y="1029"/>
                  </a:lnTo>
                  <a:lnTo>
                    <a:pt x="1302" y="1057"/>
                  </a:lnTo>
                  <a:lnTo>
                    <a:pt x="1297" y="1075"/>
                  </a:lnTo>
                  <a:lnTo>
                    <a:pt x="1291" y="1092"/>
                  </a:lnTo>
                  <a:lnTo>
                    <a:pt x="1285" y="1110"/>
                  </a:lnTo>
                  <a:lnTo>
                    <a:pt x="1274" y="1121"/>
                  </a:lnTo>
                  <a:lnTo>
                    <a:pt x="1262" y="1133"/>
                  </a:lnTo>
                  <a:lnTo>
                    <a:pt x="1244" y="1143"/>
                  </a:lnTo>
                  <a:lnTo>
                    <a:pt x="1233" y="1156"/>
                  </a:lnTo>
                  <a:lnTo>
                    <a:pt x="1210" y="1162"/>
                  </a:lnTo>
                  <a:lnTo>
                    <a:pt x="1193" y="1168"/>
                  </a:lnTo>
                  <a:lnTo>
                    <a:pt x="1181" y="1168"/>
                  </a:lnTo>
                  <a:lnTo>
                    <a:pt x="1187" y="1179"/>
                  </a:lnTo>
                  <a:lnTo>
                    <a:pt x="1198" y="1197"/>
                  </a:lnTo>
                  <a:lnTo>
                    <a:pt x="1216" y="1214"/>
                  </a:lnTo>
                  <a:lnTo>
                    <a:pt x="1227" y="1231"/>
                  </a:lnTo>
                  <a:lnTo>
                    <a:pt x="1239" y="1249"/>
                  </a:lnTo>
                  <a:lnTo>
                    <a:pt x="1244" y="1272"/>
                  </a:lnTo>
                  <a:lnTo>
                    <a:pt x="1250" y="1289"/>
                  </a:lnTo>
                  <a:lnTo>
                    <a:pt x="1250" y="1308"/>
                  </a:lnTo>
                  <a:lnTo>
                    <a:pt x="1250" y="1330"/>
                  </a:lnTo>
                  <a:lnTo>
                    <a:pt x="1250" y="1354"/>
                  </a:lnTo>
                  <a:lnTo>
                    <a:pt x="1244" y="1383"/>
                  </a:lnTo>
                  <a:lnTo>
                    <a:pt x="1233" y="1411"/>
                  </a:lnTo>
                  <a:lnTo>
                    <a:pt x="1222" y="1435"/>
                  </a:lnTo>
                  <a:lnTo>
                    <a:pt x="1198" y="1458"/>
                  </a:lnTo>
                  <a:lnTo>
                    <a:pt x="1176" y="1481"/>
                  </a:lnTo>
                  <a:lnTo>
                    <a:pt x="1147" y="1498"/>
                  </a:lnTo>
                  <a:lnTo>
                    <a:pt x="1118" y="1516"/>
                  </a:lnTo>
                  <a:lnTo>
                    <a:pt x="1072" y="1527"/>
                  </a:lnTo>
                  <a:lnTo>
                    <a:pt x="1026" y="1539"/>
                  </a:lnTo>
                  <a:lnTo>
                    <a:pt x="980" y="1539"/>
                  </a:lnTo>
                  <a:lnTo>
                    <a:pt x="945" y="1539"/>
                  </a:lnTo>
                  <a:lnTo>
                    <a:pt x="910" y="1527"/>
                  </a:lnTo>
                  <a:lnTo>
                    <a:pt x="870" y="1522"/>
                  </a:lnTo>
                  <a:lnTo>
                    <a:pt x="840" y="1510"/>
                  </a:lnTo>
                  <a:lnTo>
                    <a:pt x="789" y="1481"/>
                  </a:lnTo>
                  <a:lnTo>
                    <a:pt x="755" y="1464"/>
                  </a:lnTo>
                  <a:lnTo>
                    <a:pt x="702" y="1481"/>
                  </a:lnTo>
                  <a:lnTo>
                    <a:pt x="668" y="1487"/>
                  </a:lnTo>
                  <a:lnTo>
                    <a:pt x="634" y="1492"/>
                  </a:lnTo>
                  <a:lnTo>
                    <a:pt x="605" y="1487"/>
                  </a:lnTo>
                  <a:lnTo>
                    <a:pt x="588" y="1481"/>
                  </a:lnTo>
                  <a:lnTo>
                    <a:pt x="564" y="1470"/>
                  </a:lnTo>
                  <a:lnTo>
                    <a:pt x="542" y="1451"/>
                  </a:lnTo>
                  <a:lnTo>
                    <a:pt x="513" y="1423"/>
                  </a:lnTo>
                  <a:lnTo>
                    <a:pt x="449" y="1464"/>
                  </a:lnTo>
                  <a:lnTo>
                    <a:pt x="391" y="1487"/>
                  </a:lnTo>
                  <a:lnTo>
                    <a:pt x="334" y="1510"/>
                  </a:lnTo>
                  <a:lnTo>
                    <a:pt x="282" y="1522"/>
                  </a:lnTo>
                  <a:lnTo>
                    <a:pt x="236" y="1527"/>
                  </a:lnTo>
                  <a:lnTo>
                    <a:pt x="196" y="1534"/>
                  </a:lnTo>
                  <a:lnTo>
                    <a:pt x="160" y="1527"/>
                  </a:lnTo>
                  <a:lnTo>
                    <a:pt x="126" y="1522"/>
                  </a:lnTo>
                  <a:lnTo>
                    <a:pt x="92" y="1510"/>
                  </a:lnTo>
                  <a:lnTo>
                    <a:pt x="63" y="1492"/>
                  </a:lnTo>
                  <a:lnTo>
                    <a:pt x="46" y="1470"/>
                  </a:lnTo>
                  <a:lnTo>
                    <a:pt x="27" y="1441"/>
                  </a:lnTo>
                  <a:lnTo>
                    <a:pt x="17" y="1405"/>
                  </a:lnTo>
                  <a:lnTo>
                    <a:pt x="5" y="1377"/>
                  </a:lnTo>
                  <a:lnTo>
                    <a:pt x="5" y="1342"/>
                  </a:lnTo>
                  <a:lnTo>
                    <a:pt x="17" y="1308"/>
                  </a:lnTo>
                  <a:lnTo>
                    <a:pt x="22" y="1278"/>
                  </a:lnTo>
                  <a:lnTo>
                    <a:pt x="46" y="1249"/>
                  </a:lnTo>
                  <a:lnTo>
                    <a:pt x="68" y="1214"/>
                  </a:lnTo>
                  <a:lnTo>
                    <a:pt x="103" y="1185"/>
                  </a:lnTo>
                  <a:lnTo>
                    <a:pt x="74" y="1168"/>
                  </a:lnTo>
                  <a:lnTo>
                    <a:pt x="57" y="1143"/>
                  </a:lnTo>
                  <a:lnTo>
                    <a:pt x="34" y="1121"/>
                  </a:lnTo>
                  <a:lnTo>
                    <a:pt x="22" y="1103"/>
                  </a:lnTo>
                  <a:lnTo>
                    <a:pt x="11" y="1075"/>
                  </a:lnTo>
                  <a:lnTo>
                    <a:pt x="5" y="1057"/>
                  </a:lnTo>
                  <a:lnTo>
                    <a:pt x="0" y="1029"/>
                  </a:lnTo>
                  <a:lnTo>
                    <a:pt x="5" y="1005"/>
                  </a:lnTo>
                  <a:lnTo>
                    <a:pt x="5" y="981"/>
                  </a:lnTo>
                  <a:lnTo>
                    <a:pt x="17" y="959"/>
                  </a:lnTo>
                  <a:lnTo>
                    <a:pt x="22" y="935"/>
                  </a:lnTo>
                  <a:lnTo>
                    <a:pt x="40" y="906"/>
                  </a:lnTo>
                  <a:lnTo>
                    <a:pt x="57" y="889"/>
                  </a:lnTo>
                  <a:lnTo>
                    <a:pt x="74" y="866"/>
                  </a:lnTo>
                  <a:lnTo>
                    <a:pt x="98" y="848"/>
                  </a:lnTo>
                  <a:lnTo>
                    <a:pt x="126" y="825"/>
                  </a:lnTo>
                  <a:lnTo>
                    <a:pt x="103" y="814"/>
                  </a:lnTo>
                  <a:lnTo>
                    <a:pt x="86" y="796"/>
                  </a:lnTo>
                  <a:lnTo>
                    <a:pt x="74" y="779"/>
                  </a:lnTo>
                  <a:lnTo>
                    <a:pt x="63" y="755"/>
                  </a:lnTo>
                  <a:lnTo>
                    <a:pt x="57" y="733"/>
                  </a:lnTo>
                  <a:lnTo>
                    <a:pt x="52" y="708"/>
                  </a:lnTo>
                  <a:lnTo>
                    <a:pt x="52" y="686"/>
                  </a:lnTo>
                  <a:lnTo>
                    <a:pt x="52" y="662"/>
                  </a:lnTo>
                  <a:lnTo>
                    <a:pt x="57" y="633"/>
                  </a:lnTo>
                  <a:lnTo>
                    <a:pt x="63" y="598"/>
                  </a:lnTo>
                  <a:lnTo>
                    <a:pt x="74" y="564"/>
                  </a:lnTo>
                  <a:lnTo>
                    <a:pt x="86" y="529"/>
                  </a:lnTo>
                  <a:lnTo>
                    <a:pt x="98" y="506"/>
                  </a:lnTo>
                  <a:lnTo>
                    <a:pt x="120" y="476"/>
                  </a:lnTo>
                  <a:lnTo>
                    <a:pt x="132" y="454"/>
                  </a:lnTo>
                  <a:lnTo>
                    <a:pt x="155" y="430"/>
                  </a:lnTo>
                  <a:lnTo>
                    <a:pt x="144" y="413"/>
                  </a:lnTo>
                  <a:lnTo>
                    <a:pt x="126" y="384"/>
                  </a:lnTo>
                  <a:lnTo>
                    <a:pt x="114" y="354"/>
                  </a:lnTo>
                  <a:lnTo>
                    <a:pt x="114" y="325"/>
                  </a:lnTo>
                  <a:lnTo>
                    <a:pt x="109" y="297"/>
                  </a:lnTo>
                  <a:lnTo>
                    <a:pt x="114" y="268"/>
                  </a:lnTo>
                  <a:lnTo>
                    <a:pt x="114" y="239"/>
                  </a:lnTo>
                  <a:lnTo>
                    <a:pt x="126" y="204"/>
                  </a:lnTo>
                  <a:lnTo>
                    <a:pt x="132" y="181"/>
                  </a:lnTo>
                  <a:lnTo>
                    <a:pt x="150" y="152"/>
                  </a:lnTo>
                  <a:lnTo>
                    <a:pt x="166" y="122"/>
                  </a:lnTo>
                  <a:lnTo>
                    <a:pt x="184" y="93"/>
                  </a:lnTo>
                  <a:lnTo>
                    <a:pt x="201" y="76"/>
                  </a:lnTo>
                  <a:lnTo>
                    <a:pt x="224" y="52"/>
                  </a:lnTo>
                  <a:lnTo>
                    <a:pt x="252" y="35"/>
                  </a:lnTo>
                  <a:lnTo>
                    <a:pt x="276" y="25"/>
                  </a:lnTo>
                  <a:lnTo>
                    <a:pt x="298" y="12"/>
                  </a:lnTo>
                  <a:lnTo>
                    <a:pt x="322" y="6"/>
                  </a:lnTo>
                  <a:lnTo>
                    <a:pt x="345" y="6"/>
                  </a:lnTo>
                  <a:lnTo>
                    <a:pt x="369" y="0"/>
                  </a:lnTo>
                  <a:lnTo>
                    <a:pt x="380" y="0"/>
                  </a:lnTo>
                  <a:lnTo>
                    <a:pt x="409" y="0"/>
                  </a:lnTo>
                  <a:lnTo>
                    <a:pt x="426" y="0"/>
                  </a:lnTo>
                  <a:lnTo>
                    <a:pt x="449" y="0"/>
                  </a:lnTo>
                  <a:lnTo>
                    <a:pt x="467" y="6"/>
                  </a:lnTo>
                  <a:lnTo>
                    <a:pt x="484" y="12"/>
                  </a:lnTo>
                  <a:lnTo>
                    <a:pt x="501" y="25"/>
                  </a:lnTo>
                  <a:lnTo>
                    <a:pt x="518" y="30"/>
                  </a:lnTo>
                  <a:lnTo>
                    <a:pt x="530" y="41"/>
                  </a:lnTo>
                  <a:lnTo>
                    <a:pt x="542" y="52"/>
                  </a:lnTo>
                  <a:lnTo>
                    <a:pt x="553" y="71"/>
                  </a:lnTo>
                  <a:lnTo>
                    <a:pt x="559" y="81"/>
                  </a:lnTo>
                  <a:close/>
                </a:path>
              </a:pathLst>
            </a:custGeom>
            <a:solidFill>
              <a:srgbClr val="FF9900"/>
            </a:solidFill>
            <a:ln w="9525">
              <a:noFill/>
              <a:round/>
              <a:headEnd/>
              <a:tailEnd/>
            </a:ln>
          </p:spPr>
          <p:txBody>
            <a:bodyPr/>
            <a:lstStyle/>
            <a:p>
              <a:endParaRPr lang="en-US"/>
            </a:p>
          </p:txBody>
        </p:sp>
        <p:sp>
          <p:nvSpPr>
            <p:cNvPr id="302" name="Freeform 179"/>
            <p:cNvSpPr>
              <a:spLocks/>
            </p:cNvSpPr>
            <p:nvPr/>
          </p:nvSpPr>
          <p:spPr bwMode="auto">
            <a:xfrm>
              <a:off x="4995" y="2732"/>
              <a:ext cx="124" cy="122"/>
            </a:xfrm>
            <a:custGeom>
              <a:avLst/>
              <a:gdLst>
                <a:gd name="T0" fmla="*/ 5 w 373"/>
                <a:gd name="T1" fmla="*/ 0 h 366"/>
                <a:gd name="T2" fmla="*/ 6 w 373"/>
                <a:gd name="T3" fmla="*/ 0 h 366"/>
                <a:gd name="T4" fmla="*/ 7 w 373"/>
                <a:gd name="T5" fmla="*/ 0 h 366"/>
                <a:gd name="T6" fmla="*/ 8 w 373"/>
                <a:gd name="T7" fmla="*/ 0 h 366"/>
                <a:gd name="T8" fmla="*/ 9 w 373"/>
                <a:gd name="T9" fmla="*/ 0 h 366"/>
                <a:gd name="T10" fmla="*/ 10 w 373"/>
                <a:gd name="T11" fmla="*/ 0 h 366"/>
                <a:gd name="T12" fmla="*/ 11 w 373"/>
                <a:gd name="T13" fmla="*/ 0 h 366"/>
                <a:gd name="T14" fmla="*/ 11 w 373"/>
                <a:gd name="T15" fmla="*/ 0 h 366"/>
                <a:gd name="T16" fmla="*/ 12 w 373"/>
                <a:gd name="T17" fmla="*/ 1 h 366"/>
                <a:gd name="T18" fmla="*/ 13 w 373"/>
                <a:gd name="T19" fmla="*/ 2 h 366"/>
                <a:gd name="T20" fmla="*/ 14 w 373"/>
                <a:gd name="T21" fmla="*/ 2 h 366"/>
                <a:gd name="T22" fmla="*/ 13 w 373"/>
                <a:gd name="T23" fmla="*/ 3 h 366"/>
                <a:gd name="T24" fmla="*/ 13 w 373"/>
                <a:gd name="T25" fmla="*/ 3 h 366"/>
                <a:gd name="T26" fmla="*/ 12 w 373"/>
                <a:gd name="T27" fmla="*/ 4 h 366"/>
                <a:gd name="T28" fmla="*/ 11 w 373"/>
                <a:gd name="T29" fmla="*/ 5 h 366"/>
                <a:gd name="T30" fmla="*/ 11 w 373"/>
                <a:gd name="T31" fmla="*/ 5 h 366"/>
                <a:gd name="T32" fmla="*/ 11 w 373"/>
                <a:gd name="T33" fmla="*/ 6 h 366"/>
                <a:gd name="T34" fmla="*/ 10 w 373"/>
                <a:gd name="T35" fmla="*/ 7 h 366"/>
                <a:gd name="T36" fmla="*/ 10 w 373"/>
                <a:gd name="T37" fmla="*/ 7 h 366"/>
                <a:gd name="T38" fmla="*/ 10 w 373"/>
                <a:gd name="T39" fmla="*/ 8 h 366"/>
                <a:gd name="T40" fmla="*/ 9 w 373"/>
                <a:gd name="T41" fmla="*/ 9 h 366"/>
                <a:gd name="T42" fmla="*/ 9 w 373"/>
                <a:gd name="T43" fmla="*/ 10 h 366"/>
                <a:gd name="T44" fmla="*/ 9 w 373"/>
                <a:gd name="T45" fmla="*/ 10 h 366"/>
                <a:gd name="T46" fmla="*/ 9 w 373"/>
                <a:gd name="T47" fmla="*/ 11 h 366"/>
                <a:gd name="T48" fmla="*/ 8 w 373"/>
                <a:gd name="T49" fmla="*/ 11 h 366"/>
                <a:gd name="T50" fmla="*/ 8 w 373"/>
                <a:gd name="T51" fmla="*/ 12 h 366"/>
                <a:gd name="T52" fmla="*/ 8 w 373"/>
                <a:gd name="T53" fmla="*/ 13 h 366"/>
                <a:gd name="T54" fmla="*/ 8 w 373"/>
                <a:gd name="T55" fmla="*/ 12 h 366"/>
                <a:gd name="T56" fmla="*/ 7 w 373"/>
                <a:gd name="T57" fmla="*/ 12 h 366"/>
                <a:gd name="T58" fmla="*/ 6 w 373"/>
                <a:gd name="T59" fmla="*/ 12 h 366"/>
                <a:gd name="T60" fmla="*/ 5 w 373"/>
                <a:gd name="T61" fmla="*/ 12 h 366"/>
                <a:gd name="T62" fmla="*/ 4 w 373"/>
                <a:gd name="T63" fmla="*/ 13 h 366"/>
                <a:gd name="T64" fmla="*/ 3 w 373"/>
                <a:gd name="T65" fmla="*/ 13 h 366"/>
                <a:gd name="T66" fmla="*/ 2 w 373"/>
                <a:gd name="T67" fmla="*/ 13 h 366"/>
                <a:gd name="T68" fmla="*/ 1 w 373"/>
                <a:gd name="T69" fmla="*/ 14 h 366"/>
                <a:gd name="T70" fmla="*/ 1 w 373"/>
                <a:gd name="T71" fmla="*/ 13 h 366"/>
                <a:gd name="T72" fmla="*/ 0 w 373"/>
                <a:gd name="T73" fmla="*/ 13 h 366"/>
                <a:gd name="T74" fmla="*/ 0 w 373"/>
                <a:gd name="T75" fmla="*/ 12 h 366"/>
                <a:gd name="T76" fmla="*/ 0 w 373"/>
                <a:gd name="T77" fmla="*/ 11 h 366"/>
                <a:gd name="T78" fmla="*/ 0 w 373"/>
                <a:gd name="T79" fmla="*/ 10 h 366"/>
                <a:gd name="T80" fmla="*/ 0 w 373"/>
                <a:gd name="T81" fmla="*/ 8 h 366"/>
                <a:gd name="T82" fmla="*/ 0 w 373"/>
                <a:gd name="T83" fmla="*/ 7 h 366"/>
                <a:gd name="T84" fmla="*/ 1 w 373"/>
                <a:gd name="T85" fmla="*/ 6 h 366"/>
                <a:gd name="T86" fmla="*/ 1 w 373"/>
                <a:gd name="T87" fmla="*/ 5 h 366"/>
                <a:gd name="T88" fmla="*/ 2 w 373"/>
                <a:gd name="T89" fmla="*/ 4 h 366"/>
                <a:gd name="T90" fmla="*/ 2 w 373"/>
                <a:gd name="T91" fmla="*/ 3 h 366"/>
                <a:gd name="T92" fmla="*/ 3 w 373"/>
                <a:gd name="T93" fmla="*/ 2 h 366"/>
                <a:gd name="T94" fmla="*/ 3 w 373"/>
                <a:gd name="T95" fmla="*/ 2 h 366"/>
                <a:gd name="T96" fmla="*/ 4 w 373"/>
                <a:gd name="T97" fmla="*/ 2 h 366"/>
                <a:gd name="T98" fmla="*/ 5 w 373"/>
                <a:gd name="T99" fmla="*/ 1 h 366"/>
                <a:gd name="T100" fmla="*/ 5 w 373"/>
                <a:gd name="T101" fmla="*/ 0 h 36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3"/>
                <a:gd name="T154" fmla="*/ 0 h 366"/>
                <a:gd name="T155" fmla="*/ 373 w 373"/>
                <a:gd name="T156" fmla="*/ 366 h 36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3" h="366">
                  <a:moveTo>
                    <a:pt x="148" y="12"/>
                  </a:moveTo>
                  <a:lnTo>
                    <a:pt x="172" y="6"/>
                  </a:lnTo>
                  <a:lnTo>
                    <a:pt x="195" y="0"/>
                  </a:lnTo>
                  <a:lnTo>
                    <a:pt x="219" y="0"/>
                  </a:lnTo>
                  <a:lnTo>
                    <a:pt x="241" y="0"/>
                  </a:lnTo>
                  <a:lnTo>
                    <a:pt x="265" y="0"/>
                  </a:lnTo>
                  <a:lnTo>
                    <a:pt x="288" y="0"/>
                  </a:lnTo>
                  <a:lnTo>
                    <a:pt x="311" y="12"/>
                  </a:lnTo>
                  <a:lnTo>
                    <a:pt x="334" y="17"/>
                  </a:lnTo>
                  <a:lnTo>
                    <a:pt x="357" y="41"/>
                  </a:lnTo>
                  <a:lnTo>
                    <a:pt x="373" y="65"/>
                  </a:lnTo>
                  <a:lnTo>
                    <a:pt x="357" y="76"/>
                  </a:lnTo>
                  <a:lnTo>
                    <a:pt x="340" y="93"/>
                  </a:lnTo>
                  <a:lnTo>
                    <a:pt x="327" y="111"/>
                  </a:lnTo>
                  <a:lnTo>
                    <a:pt x="311" y="128"/>
                  </a:lnTo>
                  <a:lnTo>
                    <a:pt x="299" y="146"/>
                  </a:lnTo>
                  <a:lnTo>
                    <a:pt x="288" y="163"/>
                  </a:lnTo>
                  <a:lnTo>
                    <a:pt x="276" y="181"/>
                  </a:lnTo>
                  <a:lnTo>
                    <a:pt x="270" y="198"/>
                  </a:lnTo>
                  <a:lnTo>
                    <a:pt x="259" y="221"/>
                  </a:lnTo>
                  <a:lnTo>
                    <a:pt x="253" y="238"/>
                  </a:lnTo>
                  <a:lnTo>
                    <a:pt x="247" y="262"/>
                  </a:lnTo>
                  <a:lnTo>
                    <a:pt x="241" y="273"/>
                  </a:lnTo>
                  <a:lnTo>
                    <a:pt x="235" y="290"/>
                  </a:lnTo>
                  <a:lnTo>
                    <a:pt x="230" y="308"/>
                  </a:lnTo>
                  <a:lnTo>
                    <a:pt x="224" y="325"/>
                  </a:lnTo>
                  <a:lnTo>
                    <a:pt x="224" y="344"/>
                  </a:lnTo>
                  <a:lnTo>
                    <a:pt x="213" y="331"/>
                  </a:lnTo>
                  <a:lnTo>
                    <a:pt x="189" y="325"/>
                  </a:lnTo>
                  <a:lnTo>
                    <a:pt x="161" y="325"/>
                  </a:lnTo>
                  <a:lnTo>
                    <a:pt x="132" y="325"/>
                  </a:lnTo>
                  <a:lnTo>
                    <a:pt x="102" y="338"/>
                  </a:lnTo>
                  <a:lnTo>
                    <a:pt x="74" y="344"/>
                  </a:lnTo>
                  <a:lnTo>
                    <a:pt x="51" y="360"/>
                  </a:lnTo>
                  <a:lnTo>
                    <a:pt x="34" y="366"/>
                  </a:lnTo>
                  <a:lnTo>
                    <a:pt x="23" y="360"/>
                  </a:lnTo>
                  <a:lnTo>
                    <a:pt x="10" y="344"/>
                  </a:lnTo>
                  <a:lnTo>
                    <a:pt x="5" y="319"/>
                  </a:lnTo>
                  <a:lnTo>
                    <a:pt x="0" y="285"/>
                  </a:lnTo>
                  <a:lnTo>
                    <a:pt x="0" y="262"/>
                  </a:lnTo>
                  <a:lnTo>
                    <a:pt x="0" y="227"/>
                  </a:lnTo>
                  <a:lnTo>
                    <a:pt x="5" y="198"/>
                  </a:lnTo>
                  <a:lnTo>
                    <a:pt x="23" y="152"/>
                  </a:lnTo>
                  <a:lnTo>
                    <a:pt x="34" y="128"/>
                  </a:lnTo>
                  <a:lnTo>
                    <a:pt x="51" y="98"/>
                  </a:lnTo>
                  <a:lnTo>
                    <a:pt x="63" y="82"/>
                  </a:lnTo>
                  <a:lnTo>
                    <a:pt x="74" y="65"/>
                  </a:lnTo>
                  <a:lnTo>
                    <a:pt x="86" y="52"/>
                  </a:lnTo>
                  <a:lnTo>
                    <a:pt x="109" y="41"/>
                  </a:lnTo>
                  <a:lnTo>
                    <a:pt x="126" y="23"/>
                  </a:lnTo>
                  <a:lnTo>
                    <a:pt x="148" y="12"/>
                  </a:lnTo>
                  <a:close/>
                </a:path>
              </a:pathLst>
            </a:custGeom>
            <a:solidFill>
              <a:srgbClr val="FF9900"/>
            </a:solidFill>
            <a:ln w="9525">
              <a:noFill/>
              <a:round/>
              <a:headEnd/>
              <a:tailEnd/>
            </a:ln>
          </p:spPr>
          <p:txBody>
            <a:bodyPr/>
            <a:lstStyle/>
            <a:p>
              <a:endParaRPr lang="en-US"/>
            </a:p>
          </p:txBody>
        </p:sp>
        <p:sp>
          <p:nvSpPr>
            <p:cNvPr id="303" name="Freeform 180"/>
            <p:cNvSpPr>
              <a:spLocks/>
            </p:cNvSpPr>
            <p:nvPr/>
          </p:nvSpPr>
          <p:spPr bwMode="auto">
            <a:xfrm>
              <a:off x="5206" y="2749"/>
              <a:ext cx="104" cy="128"/>
            </a:xfrm>
            <a:custGeom>
              <a:avLst/>
              <a:gdLst>
                <a:gd name="T0" fmla="*/ 11 w 311"/>
                <a:gd name="T1" fmla="*/ 7 h 384"/>
                <a:gd name="T2" fmla="*/ 11 w 311"/>
                <a:gd name="T3" fmla="*/ 8 h 384"/>
                <a:gd name="T4" fmla="*/ 11 w 311"/>
                <a:gd name="T5" fmla="*/ 8 h 384"/>
                <a:gd name="T6" fmla="*/ 11 w 311"/>
                <a:gd name="T7" fmla="*/ 9 h 384"/>
                <a:gd name="T8" fmla="*/ 10 w 311"/>
                <a:gd name="T9" fmla="*/ 10 h 384"/>
                <a:gd name="T10" fmla="*/ 10 w 311"/>
                <a:gd name="T11" fmla="*/ 11 h 384"/>
                <a:gd name="T12" fmla="*/ 10 w 311"/>
                <a:gd name="T13" fmla="*/ 11 h 384"/>
                <a:gd name="T14" fmla="*/ 9 w 311"/>
                <a:gd name="T15" fmla="*/ 12 h 384"/>
                <a:gd name="T16" fmla="*/ 8 w 311"/>
                <a:gd name="T17" fmla="*/ 13 h 384"/>
                <a:gd name="T18" fmla="*/ 8 w 311"/>
                <a:gd name="T19" fmla="*/ 14 h 384"/>
                <a:gd name="T20" fmla="*/ 7 w 311"/>
                <a:gd name="T21" fmla="*/ 14 h 384"/>
                <a:gd name="T22" fmla="*/ 7 w 311"/>
                <a:gd name="T23" fmla="*/ 14 h 384"/>
                <a:gd name="T24" fmla="*/ 6 w 311"/>
                <a:gd name="T25" fmla="*/ 13 h 384"/>
                <a:gd name="T26" fmla="*/ 5 w 311"/>
                <a:gd name="T27" fmla="*/ 13 h 384"/>
                <a:gd name="T28" fmla="*/ 4 w 311"/>
                <a:gd name="T29" fmla="*/ 13 h 384"/>
                <a:gd name="T30" fmla="*/ 3 w 311"/>
                <a:gd name="T31" fmla="*/ 12 h 384"/>
                <a:gd name="T32" fmla="*/ 2 w 311"/>
                <a:gd name="T33" fmla="*/ 12 h 384"/>
                <a:gd name="T34" fmla="*/ 1 w 311"/>
                <a:gd name="T35" fmla="*/ 12 h 384"/>
                <a:gd name="T36" fmla="*/ 0 w 311"/>
                <a:gd name="T37" fmla="*/ 13 h 384"/>
                <a:gd name="T38" fmla="*/ 0 w 311"/>
                <a:gd name="T39" fmla="*/ 12 h 384"/>
                <a:gd name="T40" fmla="*/ 1 w 311"/>
                <a:gd name="T41" fmla="*/ 11 h 384"/>
                <a:gd name="T42" fmla="*/ 1 w 311"/>
                <a:gd name="T43" fmla="*/ 10 h 384"/>
                <a:gd name="T44" fmla="*/ 1 w 311"/>
                <a:gd name="T45" fmla="*/ 9 h 384"/>
                <a:gd name="T46" fmla="*/ 1 w 311"/>
                <a:gd name="T47" fmla="*/ 8 h 384"/>
                <a:gd name="T48" fmla="*/ 1 w 311"/>
                <a:gd name="T49" fmla="*/ 7 h 384"/>
                <a:gd name="T50" fmla="*/ 1 w 311"/>
                <a:gd name="T51" fmla="*/ 6 h 384"/>
                <a:gd name="T52" fmla="*/ 1 w 311"/>
                <a:gd name="T53" fmla="*/ 5 h 384"/>
                <a:gd name="T54" fmla="*/ 1 w 311"/>
                <a:gd name="T55" fmla="*/ 4 h 384"/>
                <a:gd name="T56" fmla="*/ 1 w 311"/>
                <a:gd name="T57" fmla="*/ 4 h 384"/>
                <a:gd name="T58" fmla="*/ 1 w 311"/>
                <a:gd name="T59" fmla="*/ 3 h 384"/>
                <a:gd name="T60" fmla="*/ 2 w 311"/>
                <a:gd name="T61" fmla="*/ 3 h 384"/>
                <a:gd name="T62" fmla="*/ 2 w 311"/>
                <a:gd name="T63" fmla="*/ 3 h 384"/>
                <a:gd name="T64" fmla="*/ 2 w 311"/>
                <a:gd name="T65" fmla="*/ 2 h 384"/>
                <a:gd name="T66" fmla="*/ 3 w 311"/>
                <a:gd name="T67" fmla="*/ 2 h 384"/>
                <a:gd name="T68" fmla="*/ 3 w 311"/>
                <a:gd name="T69" fmla="*/ 1 h 384"/>
                <a:gd name="T70" fmla="*/ 4 w 311"/>
                <a:gd name="T71" fmla="*/ 1 h 384"/>
                <a:gd name="T72" fmla="*/ 5 w 311"/>
                <a:gd name="T73" fmla="*/ 0 h 384"/>
                <a:gd name="T74" fmla="*/ 6 w 311"/>
                <a:gd name="T75" fmla="*/ 0 h 384"/>
                <a:gd name="T76" fmla="*/ 6 w 311"/>
                <a:gd name="T77" fmla="*/ 0 h 384"/>
                <a:gd name="T78" fmla="*/ 7 w 311"/>
                <a:gd name="T79" fmla="*/ 0 h 384"/>
                <a:gd name="T80" fmla="*/ 8 w 311"/>
                <a:gd name="T81" fmla="*/ 0 h 384"/>
                <a:gd name="T82" fmla="*/ 8 w 311"/>
                <a:gd name="T83" fmla="*/ 0 h 384"/>
                <a:gd name="T84" fmla="*/ 9 w 311"/>
                <a:gd name="T85" fmla="*/ 1 h 384"/>
                <a:gd name="T86" fmla="*/ 9 w 311"/>
                <a:gd name="T87" fmla="*/ 1 h 384"/>
                <a:gd name="T88" fmla="*/ 10 w 311"/>
                <a:gd name="T89" fmla="*/ 1 h 384"/>
                <a:gd name="T90" fmla="*/ 10 w 311"/>
                <a:gd name="T91" fmla="*/ 2 h 384"/>
                <a:gd name="T92" fmla="*/ 11 w 311"/>
                <a:gd name="T93" fmla="*/ 3 h 384"/>
                <a:gd name="T94" fmla="*/ 11 w 311"/>
                <a:gd name="T95" fmla="*/ 3 h 384"/>
                <a:gd name="T96" fmla="*/ 11 w 311"/>
                <a:gd name="T97" fmla="*/ 4 h 384"/>
                <a:gd name="T98" fmla="*/ 11 w 311"/>
                <a:gd name="T99" fmla="*/ 5 h 384"/>
                <a:gd name="T100" fmla="*/ 12 w 311"/>
                <a:gd name="T101" fmla="*/ 5 h 384"/>
                <a:gd name="T102" fmla="*/ 12 w 311"/>
                <a:gd name="T103" fmla="*/ 6 h 384"/>
                <a:gd name="T104" fmla="*/ 12 w 311"/>
                <a:gd name="T105" fmla="*/ 7 h 384"/>
                <a:gd name="T106" fmla="*/ 11 w 311"/>
                <a:gd name="T107" fmla="*/ 7 h 3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11"/>
                <a:gd name="T163" fmla="*/ 0 h 384"/>
                <a:gd name="T164" fmla="*/ 311 w 311"/>
                <a:gd name="T165" fmla="*/ 384 h 3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11" h="384">
                  <a:moveTo>
                    <a:pt x="305" y="198"/>
                  </a:moveTo>
                  <a:lnTo>
                    <a:pt x="305" y="210"/>
                  </a:lnTo>
                  <a:lnTo>
                    <a:pt x="299" y="227"/>
                  </a:lnTo>
                  <a:lnTo>
                    <a:pt x="294" y="238"/>
                  </a:lnTo>
                  <a:lnTo>
                    <a:pt x="282" y="262"/>
                  </a:lnTo>
                  <a:lnTo>
                    <a:pt x="271" y="286"/>
                  </a:lnTo>
                  <a:lnTo>
                    <a:pt x="259" y="308"/>
                  </a:lnTo>
                  <a:lnTo>
                    <a:pt x="242" y="332"/>
                  </a:lnTo>
                  <a:lnTo>
                    <a:pt x="224" y="354"/>
                  </a:lnTo>
                  <a:lnTo>
                    <a:pt x="207" y="378"/>
                  </a:lnTo>
                  <a:lnTo>
                    <a:pt x="196" y="384"/>
                  </a:lnTo>
                  <a:lnTo>
                    <a:pt x="178" y="367"/>
                  </a:lnTo>
                  <a:lnTo>
                    <a:pt x="155" y="354"/>
                  </a:lnTo>
                  <a:lnTo>
                    <a:pt x="132" y="343"/>
                  </a:lnTo>
                  <a:lnTo>
                    <a:pt x="115" y="338"/>
                  </a:lnTo>
                  <a:lnTo>
                    <a:pt x="86" y="332"/>
                  </a:lnTo>
                  <a:lnTo>
                    <a:pt x="63" y="332"/>
                  </a:lnTo>
                  <a:lnTo>
                    <a:pt x="34" y="332"/>
                  </a:lnTo>
                  <a:lnTo>
                    <a:pt x="0" y="338"/>
                  </a:lnTo>
                  <a:lnTo>
                    <a:pt x="5" y="314"/>
                  </a:lnTo>
                  <a:lnTo>
                    <a:pt x="17" y="292"/>
                  </a:lnTo>
                  <a:lnTo>
                    <a:pt x="17" y="267"/>
                  </a:lnTo>
                  <a:lnTo>
                    <a:pt x="17" y="238"/>
                  </a:lnTo>
                  <a:lnTo>
                    <a:pt x="17" y="210"/>
                  </a:lnTo>
                  <a:lnTo>
                    <a:pt x="17" y="181"/>
                  </a:lnTo>
                  <a:lnTo>
                    <a:pt x="17" y="157"/>
                  </a:lnTo>
                  <a:lnTo>
                    <a:pt x="17" y="122"/>
                  </a:lnTo>
                  <a:lnTo>
                    <a:pt x="23" y="117"/>
                  </a:lnTo>
                  <a:lnTo>
                    <a:pt x="34" y="100"/>
                  </a:lnTo>
                  <a:lnTo>
                    <a:pt x="34" y="94"/>
                  </a:lnTo>
                  <a:lnTo>
                    <a:pt x="46" y="81"/>
                  </a:lnTo>
                  <a:lnTo>
                    <a:pt x="51" y="76"/>
                  </a:lnTo>
                  <a:lnTo>
                    <a:pt x="63" y="65"/>
                  </a:lnTo>
                  <a:lnTo>
                    <a:pt x="69" y="53"/>
                  </a:lnTo>
                  <a:lnTo>
                    <a:pt x="92" y="35"/>
                  </a:lnTo>
                  <a:lnTo>
                    <a:pt x="121" y="19"/>
                  </a:lnTo>
                  <a:lnTo>
                    <a:pt x="132" y="13"/>
                  </a:lnTo>
                  <a:lnTo>
                    <a:pt x="149" y="6"/>
                  </a:lnTo>
                  <a:lnTo>
                    <a:pt x="167" y="0"/>
                  </a:lnTo>
                  <a:lnTo>
                    <a:pt x="189" y="0"/>
                  </a:lnTo>
                  <a:lnTo>
                    <a:pt x="207" y="6"/>
                  </a:lnTo>
                  <a:lnTo>
                    <a:pt x="224" y="13"/>
                  </a:lnTo>
                  <a:lnTo>
                    <a:pt x="242" y="19"/>
                  </a:lnTo>
                  <a:lnTo>
                    <a:pt x="253" y="24"/>
                  </a:lnTo>
                  <a:lnTo>
                    <a:pt x="271" y="35"/>
                  </a:lnTo>
                  <a:lnTo>
                    <a:pt x="282" y="53"/>
                  </a:lnTo>
                  <a:lnTo>
                    <a:pt x="288" y="71"/>
                  </a:lnTo>
                  <a:lnTo>
                    <a:pt x="299" y="87"/>
                  </a:lnTo>
                  <a:lnTo>
                    <a:pt x="305" y="105"/>
                  </a:lnTo>
                  <a:lnTo>
                    <a:pt x="305" y="122"/>
                  </a:lnTo>
                  <a:lnTo>
                    <a:pt x="311" y="146"/>
                  </a:lnTo>
                  <a:lnTo>
                    <a:pt x="311" y="163"/>
                  </a:lnTo>
                  <a:lnTo>
                    <a:pt x="311" y="181"/>
                  </a:lnTo>
                  <a:lnTo>
                    <a:pt x="305" y="198"/>
                  </a:lnTo>
                  <a:close/>
                </a:path>
              </a:pathLst>
            </a:custGeom>
            <a:solidFill>
              <a:srgbClr val="FF9900"/>
            </a:solidFill>
            <a:ln w="9525">
              <a:noFill/>
              <a:round/>
              <a:headEnd/>
              <a:tailEnd/>
            </a:ln>
          </p:spPr>
          <p:txBody>
            <a:bodyPr/>
            <a:lstStyle/>
            <a:p>
              <a:endParaRPr lang="en-US"/>
            </a:p>
          </p:txBody>
        </p:sp>
        <p:sp>
          <p:nvSpPr>
            <p:cNvPr id="304" name="Freeform 181"/>
            <p:cNvSpPr>
              <a:spLocks/>
            </p:cNvSpPr>
            <p:nvPr/>
          </p:nvSpPr>
          <p:spPr bwMode="auto">
            <a:xfrm>
              <a:off x="5083" y="2756"/>
              <a:ext cx="119" cy="187"/>
            </a:xfrm>
            <a:custGeom>
              <a:avLst/>
              <a:gdLst>
                <a:gd name="T0" fmla="*/ 4 w 357"/>
                <a:gd name="T1" fmla="*/ 19 h 562"/>
                <a:gd name="T2" fmla="*/ 3 w 357"/>
                <a:gd name="T3" fmla="*/ 20 h 562"/>
                <a:gd name="T4" fmla="*/ 3 w 357"/>
                <a:gd name="T5" fmla="*/ 20 h 562"/>
                <a:gd name="T6" fmla="*/ 3 w 357"/>
                <a:gd name="T7" fmla="*/ 21 h 562"/>
                <a:gd name="T8" fmla="*/ 3 w 357"/>
                <a:gd name="T9" fmla="*/ 21 h 562"/>
                <a:gd name="T10" fmla="*/ 2 w 357"/>
                <a:gd name="T11" fmla="*/ 21 h 562"/>
                <a:gd name="T12" fmla="*/ 2 w 357"/>
                <a:gd name="T13" fmla="*/ 21 h 562"/>
                <a:gd name="T14" fmla="*/ 2 w 357"/>
                <a:gd name="T15" fmla="*/ 20 h 562"/>
                <a:gd name="T16" fmla="*/ 2 w 357"/>
                <a:gd name="T17" fmla="*/ 20 h 562"/>
                <a:gd name="T18" fmla="*/ 2 w 357"/>
                <a:gd name="T19" fmla="*/ 18 h 562"/>
                <a:gd name="T20" fmla="*/ 2 w 357"/>
                <a:gd name="T21" fmla="*/ 17 h 562"/>
                <a:gd name="T22" fmla="*/ 1 w 357"/>
                <a:gd name="T23" fmla="*/ 15 h 562"/>
                <a:gd name="T24" fmla="*/ 1 w 357"/>
                <a:gd name="T25" fmla="*/ 14 h 562"/>
                <a:gd name="T26" fmla="*/ 1 w 357"/>
                <a:gd name="T27" fmla="*/ 13 h 562"/>
                <a:gd name="T28" fmla="*/ 1 w 357"/>
                <a:gd name="T29" fmla="*/ 12 h 562"/>
                <a:gd name="T30" fmla="*/ 0 w 357"/>
                <a:gd name="T31" fmla="*/ 12 h 562"/>
                <a:gd name="T32" fmla="*/ 0 w 357"/>
                <a:gd name="T33" fmla="*/ 11 h 562"/>
                <a:gd name="T34" fmla="*/ 0 w 357"/>
                <a:gd name="T35" fmla="*/ 10 h 562"/>
                <a:gd name="T36" fmla="*/ 0 w 357"/>
                <a:gd name="T37" fmla="*/ 9 h 562"/>
                <a:gd name="T38" fmla="*/ 0 w 357"/>
                <a:gd name="T39" fmla="*/ 9 h 562"/>
                <a:gd name="T40" fmla="*/ 0 w 357"/>
                <a:gd name="T41" fmla="*/ 8 h 562"/>
                <a:gd name="T42" fmla="*/ 1 w 357"/>
                <a:gd name="T43" fmla="*/ 7 h 562"/>
                <a:gd name="T44" fmla="*/ 1 w 357"/>
                <a:gd name="T45" fmla="*/ 6 h 562"/>
                <a:gd name="T46" fmla="*/ 1 w 357"/>
                <a:gd name="T47" fmla="*/ 5 h 562"/>
                <a:gd name="T48" fmla="*/ 2 w 357"/>
                <a:gd name="T49" fmla="*/ 4 h 562"/>
                <a:gd name="T50" fmla="*/ 3 w 357"/>
                <a:gd name="T51" fmla="*/ 3 h 562"/>
                <a:gd name="T52" fmla="*/ 3 w 357"/>
                <a:gd name="T53" fmla="*/ 3 h 562"/>
                <a:gd name="T54" fmla="*/ 4 w 357"/>
                <a:gd name="T55" fmla="*/ 2 h 562"/>
                <a:gd name="T56" fmla="*/ 4 w 357"/>
                <a:gd name="T57" fmla="*/ 1 h 562"/>
                <a:gd name="T58" fmla="*/ 5 w 357"/>
                <a:gd name="T59" fmla="*/ 1 h 562"/>
                <a:gd name="T60" fmla="*/ 6 w 357"/>
                <a:gd name="T61" fmla="*/ 0 h 562"/>
                <a:gd name="T62" fmla="*/ 7 w 357"/>
                <a:gd name="T63" fmla="*/ 0 h 562"/>
                <a:gd name="T64" fmla="*/ 8 w 357"/>
                <a:gd name="T65" fmla="*/ 0 h 562"/>
                <a:gd name="T66" fmla="*/ 9 w 357"/>
                <a:gd name="T67" fmla="*/ 0 h 562"/>
                <a:gd name="T68" fmla="*/ 9 w 357"/>
                <a:gd name="T69" fmla="*/ 0 h 562"/>
                <a:gd name="T70" fmla="*/ 10 w 357"/>
                <a:gd name="T71" fmla="*/ 1 h 562"/>
                <a:gd name="T72" fmla="*/ 12 w 357"/>
                <a:gd name="T73" fmla="*/ 2 h 562"/>
                <a:gd name="T74" fmla="*/ 12 w 357"/>
                <a:gd name="T75" fmla="*/ 3 h 562"/>
                <a:gd name="T76" fmla="*/ 13 w 357"/>
                <a:gd name="T77" fmla="*/ 4 h 562"/>
                <a:gd name="T78" fmla="*/ 13 w 357"/>
                <a:gd name="T79" fmla="*/ 5 h 562"/>
                <a:gd name="T80" fmla="*/ 13 w 357"/>
                <a:gd name="T81" fmla="*/ 6 h 562"/>
                <a:gd name="T82" fmla="*/ 13 w 357"/>
                <a:gd name="T83" fmla="*/ 8 h 562"/>
                <a:gd name="T84" fmla="*/ 13 w 357"/>
                <a:gd name="T85" fmla="*/ 9 h 562"/>
                <a:gd name="T86" fmla="*/ 12 w 357"/>
                <a:gd name="T87" fmla="*/ 11 h 562"/>
                <a:gd name="T88" fmla="*/ 11 w 357"/>
                <a:gd name="T89" fmla="*/ 12 h 562"/>
                <a:gd name="T90" fmla="*/ 10 w 357"/>
                <a:gd name="T91" fmla="*/ 14 h 562"/>
                <a:gd name="T92" fmla="*/ 8 w 357"/>
                <a:gd name="T93" fmla="*/ 15 h 562"/>
                <a:gd name="T94" fmla="*/ 7 w 357"/>
                <a:gd name="T95" fmla="*/ 16 h 562"/>
                <a:gd name="T96" fmla="*/ 6 w 357"/>
                <a:gd name="T97" fmla="*/ 17 h 562"/>
                <a:gd name="T98" fmla="*/ 5 w 357"/>
                <a:gd name="T99" fmla="*/ 18 h 562"/>
                <a:gd name="T100" fmla="*/ 4 w 357"/>
                <a:gd name="T101" fmla="*/ 19 h 56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7"/>
                <a:gd name="T154" fmla="*/ 0 h 562"/>
                <a:gd name="T155" fmla="*/ 357 w 357"/>
                <a:gd name="T156" fmla="*/ 562 h 56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7" h="562">
                  <a:moveTo>
                    <a:pt x="103" y="521"/>
                  </a:moveTo>
                  <a:lnTo>
                    <a:pt x="92" y="540"/>
                  </a:lnTo>
                  <a:lnTo>
                    <a:pt x="86" y="550"/>
                  </a:lnTo>
                  <a:lnTo>
                    <a:pt x="75" y="556"/>
                  </a:lnTo>
                  <a:lnTo>
                    <a:pt x="69" y="562"/>
                  </a:lnTo>
                  <a:lnTo>
                    <a:pt x="62" y="562"/>
                  </a:lnTo>
                  <a:lnTo>
                    <a:pt x="57" y="562"/>
                  </a:lnTo>
                  <a:lnTo>
                    <a:pt x="57" y="550"/>
                  </a:lnTo>
                  <a:lnTo>
                    <a:pt x="57" y="540"/>
                  </a:lnTo>
                  <a:lnTo>
                    <a:pt x="52" y="487"/>
                  </a:lnTo>
                  <a:lnTo>
                    <a:pt x="46" y="452"/>
                  </a:lnTo>
                  <a:lnTo>
                    <a:pt x="40" y="416"/>
                  </a:lnTo>
                  <a:lnTo>
                    <a:pt x="34" y="388"/>
                  </a:lnTo>
                  <a:lnTo>
                    <a:pt x="29" y="359"/>
                  </a:lnTo>
                  <a:lnTo>
                    <a:pt x="16" y="335"/>
                  </a:lnTo>
                  <a:lnTo>
                    <a:pt x="11" y="319"/>
                  </a:lnTo>
                  <a:lnTo>
                    <a:pt x="0" y="295"/>
                  </a:lnTo>
                  <a:lnTo>
                    <a:pt x="0" y="278"/>
                  </a:lnTo>
                  <a:lnTo>
                    <a:pt x="0" y="254"/>
                  </a:lnTo>
                  <a:lnTo>
                    <a:pt x="5" y="232"/>
                  </a:lnTo>
                  <a:lnTo>
                    <a:pt x="11" y="208"/>
                  </a:lnTo>
                  <a:lnTo>
                    <a:pt x="16" y="185"/>
                  </a:lnTo>
                  <a:lnTo>
                    <a:pt x="29" y="156"/>
                  </a:lnTo>
                  <a:lnTo>
                    <a:pt x="40" y="133"/>
                  </a:lnTo>
                  <a:lnTo>
                    <a:pt x="57" y="110"/>
                  </a:lnTo>
                  <a:lnTo>
                    <a:pt x="69" y="92"/>
                  </a:lnTo>
                  <a:lnTo>
                    <a:pt x="80" y="68"/>
                  </a:lnTo>
                  <a:lnTo>
                    <a:pt x="98" y="52"/>
                  </a:lnTo>
                  <a:lnTo>
                    <a:pt x="121" y="34"/>
                  </a:lnTo>
                  <a:lnTo>
                    <a:pt x="138" y="22"/>
                  </a:lnTo>
                  <a:lnTo>
                    <a:pt x="154" y="11"/>
                  </a:lnTo>
                  <a:lnTo>
                    <a:pt x="178" y="0"/>
                  </a:lnTo>
                  <a:lnTo>
                    <a:pt x="207" y="0"/>
                  </a:lnTo>
                  <a:lnTo>
                    <a:pt x="230" y="0"/>
                  </a:lnTo>
                  <a:lnTo>
                    <a:pt x="253" y="11"/>
                  </a:lnTo>
                  <a:lnTo>
                    <a:pt x="276" y="16"/>
                  </a:lnTo>
                  <a:lnTo>
                    <a:pt x="311" y="46"/>
                  </a:lnTo>
                  <a:lnTo>
                    <a:pt x="328" y="75"/>
                  </a:lnTo>
                  <a:lnTo>
                    <a:pt x="340" y="103"/>
                  </a:lnTo>
                  <a:lnTo>
                    <a:pt x="351" y="133"/>
                  </a:lnTo>
                  <a:lnTo>
                    <a:pt x="357" y="162"/>
                  </a:lnTo>
                  <a:lnTo>
                    <a:pt x="357" y="208"/>
                  </a:lnTo>
                  <a:lnTo>
                    <a:pt x="346" y="248"/>
                  </a:lnTo>
                  <a:lnTo>
                    <a:pt x="322" y="295"/>
                  </a:lnTo>
                  <a:lnTo>
                    <a:pt x="294" y="335"/>
                  </a:lnTo>
                  <a:lnTo>
                    <a:pt x="259" y="370"/>
                  </a:lnTo>
                  <a:lnTo>
                    <a:pt x="224" y="406"/>
                  </a:lnTo>
                  <a:lnTo>
                    <a:pt x="190" y="435"/>
                  </a:lnTo>
                  <a:lnTo>
                    <a:pt x="154" y="464"/>
                  </a:lnTo>
                  <a:lnTo>
                    <a:pt x="127" y="492"/>
                  </a:lnTo>
                  <a:lnTo>
                    <a:pt x="103" y="521"/>
                  </a:lnTo>
                  <a:close/>
                </a:path>
              </a:pathLst>
            </a:custGeom>
            <a:solidFill>
              <a:srgbClr val="FF9900"/>
            </a:solidFill>
            <a:ln w="9525">
              <a:noFill/>
              <a:round/>
              <a:headEnd/>
              <a:tailEnd/>
            </a:ln>
          </p:spPr>
          <p:txBody>
            <a:bodyPr/>
            <a:lstStyle/>
            <a:p>
              <a:endParaRPr lang="en-US"/>
            </a:p>
          </p:txBody>
        </p:sp>
        <p:sp>
          <p:nvSpPr>
            <p:cNvPr id="305" name="Freeform 182"/>
            <p:cNvSpPr>
              <a:spLocks/>
            </p:cNvSpPr>
            <p:nvPr/>
          </p:nvSpPr>
          <p:spPr bwMode="auto">
            <a:xfrm>
              <a:off x="4978" y="2854"/>
              <a:ext cx="109" cy="134"/>
            </a:xfrm>
            <a:custGeom>
              <a:avLst/>
              <a:gdLst>
                <a:gd name="T0" fmla="*/ 12 w 328"/>
                <a:gd name="T1" fmla="*/ 11 h 401"/>
                <a:gd name="T2" fmla="*/ 12 w 328"/>
                <a:gd name="T3" fmla="*/ 11 h 401"/>
                <a:gd name="T4" fmla="*/ 12 w 328"/>
                <a:gd name="T5" fmla="*/ 12 h 401"/>
                <a:gd name="T6" fmla="*/ 11 w 328"/>
                <a:gd name="T7" fmla="*/ 12 h 401"/>
                <a:gd name="T8" fmla="*/ 11 w 328"/>
                <a:gd name="T9" fmla="*/ 13 h 401"/>
                <a:gd name="T10" fmla="*/ 11 w 328"/>
                <a:gd name="T11" fmla="*/ 13 h 401"/>
                <a:gd name="T12" fmla="*/ 9 w 328"/>
                <a:gd name="T13" fmla="*/ 13 h 401"/>
                <a:gd name="T14" fmla="*/ 8 w 328"/>
                <a:gd name="T15" fmla="*/ 13 h 401"/>
                <a:gd name="T16" fmla="*/ 7 w 328"/>
                <a:gd name="T17" fmla="*/ 13 h 401"/>
                <a:gd name="T18" fmla="*/ 6 w 328"/>
                <a:gd name="T19" fmla="*/ 13 h 401"/>
                <a:gd name="T20" fmla="*/ 5 w 328"/>
                <a:gd name="T21" fmla="*/ 14 h 401"/>
                <a:gd name="T22" fmla="*/ 4 w 328"/>
                <a:gd name="T23" fmla="*/ 14 h 401"/>
                <a:gd name="T24" fmla="*/ 3 w 328"/>
                <a:gd name="T25" fmla="*/ 14 h 401"/>
                <a:gd name="T26" fmla="*/ 2 w 328"/>
                <a:gd name="T27" fmla="*/ 15 h 401"/>
                <a:gd name="T28" fmla="*/ 1 w 328"/>
                <a:gd name="T29" fmla="*/ 14 h 401"/>
                <a:gd name="T30" fmla="*/ 1 w 328"/>
                <a:gd name="T31" fmla="*/ 14 h 401"/>
                <a:gd name="T32" fmla="*/ 1 w 328"/>
                <a:gd name="T33" fmla="*/ 13 h 401"/>
                <a:gd name="T34" fmla="*/ 0 w 328"/>
                <a:gd name="T35" fmla="*/ 12 h 401"/>
                <a:gd name="T36" fmla="*/ 0 w 328"/>
                <a:gd name="T37" fmla="*/ 11 h 401"/>
                <a:gd name="T38" fmla="*/ 0 w 328"/>
                <a:gd name="T39" fmla="*/ 10 h 401"/>
                <a:gd name="T40" fmla="*/ 0 w 328"/>
                <a:gd name="T41" fmla="*/ 9 h 401"/>
                <a:gd name="T42" fmla="*/ 0 w 328"/>
                <a:gd name="T43" fmla="*/ 8 h 401"/>
                <a:gd name="T44" fmla="*/ 0 w 328"/>
                <a:gd name="T45" fmla="*/ 7 h 401"/>
                <a:gd name="T46" fmla="*/ 1 w 328"/>
                <a:gd name="T47" fmla="*/ 6 h 401"/>
                <a:gd name="T48" fmla="*/ 1 w 328"/>
                <a:gd name="T49" fmla="*/ 5 h 401"/>
                <a:gd name="T50" fmla="*/ 1 w 328"/>
                <a:gd name="T51" fmla="*/ 4 h 401"/>
                <a:gd name="T52" fmla="*/ 2 w 328"/>
                <a:gd name="T53" fmla="*/ 4 h 401"/>
                <a:gd name="T54" fmla="*/ 3 w 328"/>
                <a:gd name="T55" fmla="*/ 3 h 401"/>
                <a:gd name="T56" fmla="*/ 3 w 328"/>
                <a:gd name="T57" fmla="*/ 2 h 401"/>
                <a:gd name="T58" fmla="*/ 4 w 328"/>
                <a:gd name="T59" fmla="*/ 1 h 401"/>
                <a:gd name="T60" fmla="*/ 5 w 328"/>
                <a:gd name="T61" fmla="*/ 1 h 401"/>
                <a:gd name="T62" fmla="*/ 6 w 328"/>
                <a:gd name="T63" fmla="*/ 0 h 401"/>
                <a:gd name="T64" fmla="*/ 6 w 328"/>
                <a:gd name="T65" fmla="*/ 0 h 401"/>
                <a:gd name="T66" fmla="*/ 7 w 328"/>
                <a:gd name="T67" fmla="*/ 0 h 401"/>
                <a:gd name="T68" fmla="*/ 8 w 328"/>
                <a:gd name="T69" fmla="*/ 0 h 401"/>
                <a:gd name="T70" fmla="*/ 9 w 328"/>
                <a:gd name="T71" fmla="*/ 0 h 401"/>
                <a:gd name="T72" fmla="*/ 10 w 328"/>
                <a:gd name="T73" fmla="*/ 0 h 401"/>
                <a:gd name="T74" fmla="*/ 10 w 328"/>
                <a:gd name="T75" fmla="*/ 1 h 401"/>
                <a:gd name="T76" fmla="*/ 11 w 328"/>
                <a:gd name="T77" fmla="*/ 1 h 401"/>
                <a:gd name="T78" fmla="*/ 11 w 328"/>
                <a:gd name="T79" fmla="*/ 2 h 401"/>
                <a:gd name="T80" fmla="*/ 11 w 328"/>
                <a:gd name="T81" fmla="*/ 3 h 401"/>
                <a:gd name="T82" fmla="*/ 11 w 328"/>
                <a:gd name="T83" fmla="*/ 4 h 401"/>
                <a:gd name="T84" fmla="*/ 12 w 328"/>
                <a:gd name="T85" fmla="*/ 5 h 401"/>
                <a:gd name="T86" fmla="*/ 12 w 328"/>
                <a:gd name="T87" fmla="*/ 6 h 401"/>
                <a:gd name="T88" fmla="*/ 12 w 328"/>
                <a:gd name="T89" fmla="*/ 8 h 401"/>
                <a:gd name="T90" fmla="*/ 12 w 328"/>
                <a:gd name="T91" fmla="*/ 9 h 401"/>
                <a:gd name="T92" fmla="*/ 12 w 328"/>
                <a:gd name="T93" fmla="*/ 11 h 40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28"/>
                <a:gd name="T142" fmla="*/ 0 h 401"/>
                <a:gd name="T143" fmla="*/ 328 w 328"/>
                <a:gd name="T144" fmla="*/ 401 h 40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28" h="401">
                  <a:moveTo>
                    <a:pt x="322" y="285"/>
                  </a:moveTo>
                  <a:lnTo>
                    <a:pt x="322" y="307"/>
                  </a:lnTo>
                  <a:lnTo>
                    <a:pt x="317" y="320"/>
                  </a:lnTo>
                  <a:lnTo>
                    <a:pt x="311" y="332"/>
                  </a:lnTo>
                  <a:lnTo>
                    <a:pt x="299" y="337"/>
                  </a:lnTo>
                  <a:lnTo>
                    <a:pt x="287" y="342"/>
                  </a:lnTo>
                  <a:lnTo>
                    <a:pt x="253" y="342"/>
                  </a:lnTo>
                  <a:lnTo>
                    <a:pt x="219" y="348"/>
                  </a:lnTo>
                  <a:lnTo>
                    <a:pt x="190" y="348"/>
                  </a:lnTo>
                  <a:lnTo>
                    <a:pt x="161" y="361"/>
                  </a:lnTo>
                  <a:lnTo>
                    <a:pt x="132" y="366"/>
                  </a:lnTo>
                  <a:lnTo>
                    <a:pt x="103" y="378"/>
                  </a:lnTo>
                  <a:lnTo>
                    <a:pt x="80" y="388"/>
                  </a:lnTo>
                  <a:lnTo>
                    <a:pt x="57" y="401"/>
                  </a:lnTo>
                  <a:lnTo>
                    <a:pt x="40" y="388"/>
                  </a:lnTo>
                  <a:lnTo>
                    <a:pt x="28" y="378"/>
                  </a:lnTo>
                  <a:lnTo>
                    <a:pt x="16" y="361"/>
                  </a:lnTo>
                  <a:lnTo>
                    <a:pt x="5" y="332"/>
                  </a:lnTo>
                  <a:lnTo>
                    <a:pt x="0" y="307"/>
                  </a:lnTo>
                  <a:lnTo>
                    <a:pt x="0" y="279"/>
                  </a:lnTo>
                  <a:lnTo>
                    <a:pt x="0" y="255"/>
                  </a:lnTo>
                  <a:lnTo>
                    <a:pt x="0" y="221"/>
                  </a:lnTo>
                  <a:lnTo>
                    <a:pt x="5" y="197"/>
                  </a:lnTo>
                  <a:lnTo>
                    <a:pt x="16" y="169"/>
                  </a:lnTo>
                  <a:lnTo>
                    <a:pt x="22" y="145"/>
                  </a:lnTo>
                  <a:lnTo>
                    <a:pt x="40" y="116"/>
                  </a:lnTo>
                  <a:lnTo>
                    <a:pt x="52" y="99"/>
                  </a:lnTo>
                  <a:lnTo>
                    <a:pt x="68" y="75"/>
                  </a:lnTo>
                  <a:lnTo>
                    <a:pt x="86" y="53"/>
                  </a:lnTo>
                  <a:lnTo>
                    <a:pt x="108" y="34"/>
                  </a:lnTo>
                  <a:lnTo>
                    <a:pt x="132" y="24"/>
                  </a:lnTo>
                  <a:lnTo>
                    <a:pt x="149" y="12"/>
                  </a:lnTo>
                  <a:lnTo>
                    <a:pt x="173" y="5"/>
                  </a:lnTo>
                  <a:lnTo>
                    <a:pt x="195" y="0"/>
                  </a:lnTo>
                  <a:lnTo>
                    <a:pt x="219" y="0"/>
                  </a:lnTo>
                  <a:lnTo>
                    <a:pt x="236" y="0"/>
                  </a:lnTo>
                  <a:lnTo>
                    <a:pt x="259" y="5"/>
                  </a:lnTo>
                  <a:lnTo>
                    <a:pt x="271" y="18"/>
                  </a:lnTo>
                  <a:lnTo>
                    <a:pt x="287" y="34"/>
                  </a:lnTo>
                  <a:lnTo>
                    <a:pt x="299" y="59"/>
                  </a:lnTo>
                  <a:lnTo>
                    <a:pt x="305" y="81"/>
                  </a:lnTo>
                  <a:lnTo>
                    <a:pt x="311" y="111"/>
                  </a:lnTo>
                  <a:lnTo>
                    <a:pt x="317" y="134"/>
                  </a:lnTo>
                  <a:lnTo>
                    <a:pt x="322" y="174"/>
                  </a:lnTo>
                  <a:lnTo>
                    <a:pt x="328" y="215"/>
                  </a:lnTo>
                  <a:lnTo>
                    <a:pt x="328" y="250"/>
                  </a:lnTo>
                  <a:lnTo>
                    <a:pt x="322" y="285"/>
                  </a:lnTo>
                  <a:close/>
                </a:path>
              </a:pathLst>
            </a:custGeom>
            <a:solidFill>
              <a:srgbClr val="FF9900"/>
            </a:solidFill>
            <a:ln w="9525">
              <a:noFill/>
              <a:round/>
              <a:headEnd/>
              <a:tailEnd/>
            </a:ln>
          </p:spPr>
          <p:txBody>
            <a:bodyPr/>
            <a:lstStyle/>
            <a:p>
              <a:endParaRPr lang="en-US"/>
            </a:p>
          </p:txBody>
        </p:sp>
        <p:sp>
          <p:nvSpPr>
            <p:cNvPr id="306" name="Freeform 183"/>
            <p:cNvSpPr>
              <a:spLocks/>
            </p:cNvSpPr>
            <p:nvPr/>
          </p:nvSpPr>
          <p:spPr bwMode="auto">
            <a:xfrm>
              <a:off x="5124" y="2872"/>
              <a:ext cx="142" cy="156"/>
            </a:xfrm>
            <a:custGeom>
              <a:avLst/>
              <a:gdLst>
                <a:gd name="T0" fmla="*/ 13 w 426"/>
                <a:gd name="T1" fmla="*/ 14 h 470"/>
                <a:gd name="T2" fmla="*/ 12 w 426"/>
                <a:gd name="T3" fmla="*/ 15 h 470"/>
                <a:gd name="T4" fmla="*/ 11 w 426"/>
                <a:gd name="T5" fmla="*/ 16 h 470"/>
                <a:gd name="T6" fmla="*/ 10 w 426"/>
                <a:gd name="T7" fmla="*/ 17 h 470"/>
                <a:gd name="T8" fmla="*/ 9 w 426"/>
                <a:gd name="T9" fmla="*/ 17 h 470"/>
                <a:gd name="T10" fmla="*/ 7 w 426"/>
                <a:gd name="T11" fmla="*/ 17 h 470"/>
                <a:gd name="T12" fmla="*/ 6 w 426"/>
                <a:gd name="T13" fmla="*/ 17 h 470"/>
                <a:gd name="T14" fmla="*/ 5 w 426"/>
                <a:gd name="T15" fmla="*/ 17 h 470"/>
                <a:gd name="T16" fmla="*/ 4 w 426"/>
                <a:gd name="T17" fmla="*/ 17 h 470"/>
                <a:gd name="T18" fmla="*/ 3 w 426"/>
                <a:gd name="T19" fmla="*/ 17 h 470"/>
                <a:gd name="T20" fmla="*/ 2 w 426"/>
                <a:gd name="T21" fmla="*/ 16 h 470"/>
                <a:gd name="T22" fmla="*/ 1 w 426"/>
                <a:gd name="T23" fmla="*/ 16 h 470"/>
                <a:gd name="T24" fmla="*/ 1 w 426"/>
                <a:gd name="T25" fmla="*/ 15 h 470"/>
                <a:gd name="T26" fmla="*/ 0 w 426"/>
                <a:gd name="T27" fmla="*/ 15 h 470"/>
                <a:gd name="T28" fmla="*/ 0 w 426"/>
                <a:gd name="T29" fmla="*/ 14 h 470"/>
                <a:gd name="T30" fmla="*/ 0 w 426"/>
                <a:gd name="T31" fmla="*/ 14 h 470"/>
                <a:gd name="T32" fmla="*/ 0 w 426"/>
                <a:gd name="T33" fmla="*/ 13 h 470"/>
                <a:gd name="T34" fmla="*/ 0 w 426"/>
                <a:gd name="T35" fmla="*/ 12 h 470"/>
                <a:gd name="T36" fmla="*/ 0 w 426"/>
                <a:gd name="T37" fmla="*/ 12 h 470"/>
                <a:gd name="T38" fmla="*/ 0 w 426"/>
                <a:gd name="T39" fmla="*/ 11 h 470"/>
                <a:gd name="T40" fmla="*/ 1 w 426"/>
                <a:gd name="T41" fmla="*/ 9 h 470"/>
                <a:gd name="T42" fmla="*/ 1 w 426"/>
                <a:gd name="T43" fmla="*/ 7 h 470"/>
                <a:gd name="T44" fmla="*/ 2 w 426"/>
                <a:gd name="T45" fmla="*/ 6 h 470"/>
                <a:gd name="T46" fmla="*/ 3 w 426"/>
                <a:gd name="T47" fmla="*/ 4 h 470"/>
                <a:gd name="T48" fmla="*/ 5 w 426"/>
                <a:gd name="T49" fmla="*/ 3 h 470"/>
                <a:gd name="T50" fmla="*/ 6 w 426"/>
                <a:gd name="T51" fmla="*/ 2 h 470"/>
                <a:gd name="T52" fmla="*/ 8 w 426"/>
                <a:gd name="T53" fmla="*/ 1 h 470"/>
                <a:gd name="T54" fmla="*/ 9 w 426"/>
                <a:gd name="T55" fmla="*/ 0 h 470"/>
                <a:gd name="T56" fmla="*/ 10 w 426"/>
                <a:gd name="T57" fmla="*/ 0 h 470"/>
                <a:gd name="T58" fmla="*/ 11 w 426"/>
                <a:gd name="T59" fmla="*/ 0 h 470"/>
                <a:gd name="T60" fmla="*/ 12 w 426"/>
                <a:gd name="T61" fmla="*/ 0 h 470"/>
                <a:gd name="T62" fmla="*/ 13 w 426"/>
                <a:gd name="T63" fmla="*/ 0 h 470"/>
                <a:gd name="T64" fmla="*/ 13 w 426"/>
                <a:gd name="T65" fmla="*/ 0 h 470"/>
                <a:gd name="T66" fmla="*/ 14 w 426"/>
                <a:gd name="T67" fmla="*/ 1 h 470"/>
                <a:gd name="T68" fmla="*/ 14 w 426"/>
                <a:gd name="T69" fmla="*/ 1 h 470"/>
                <a:gd name="T70" fmla="*/ 15 w 426"/>
                <a:gd name="T71" fmla="*/ 2 h 470"/>
                <a:gd name="T72" fmla="*/ 15 w 426"/>
                <a:gd name="T73" fmla="*/ 3 h 470"/>
                <a:gd name="T74" fmla="*/ 16 w 426"/>
                <a:gd name="T75" fmla="*/ 4 h 470"/>
                <a:gd name="T76" fmla="*/ 16 w 426"/>
                <a:gd name="T77" fmla="*/ 5 h 470"/>
                <a:gd name="T78" fmla="*/ 16 w 426"/>
                <a:gd name="T79" fmla="*/ 7 h 470"/>
                <a:gd name="T80" fmla="*/ 15 w 426"/>
                <a:gd name="T81" fmla="*/ 9 h 470"/>
                <a:gd name="T82" fmla="*/ 15 w 426"/>
                <a:gd name="T83" fmla="*/ 10 h 470"/>
                <a:gd name="T84" fmla="*/ 14 w 426"/>
                <a:gd name="T85" fmla="*/ 12 h 470"/>
                <a:gd name="T86" fmla="*/ 14 w 426"/>
                <a:gd name="T87" fmla="*/ 13 h 470"/>
                <a:gd name="T88" fmla="*/ 13 w 426"/>
                <a:gd name="T89" fmla="*/ 14 h 4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6"/>
                <a:gd name="T136" fmla="*/ 0 h 470"/>
                <a:gd name="T137" fmla="*/ 426 w 426"/>
                <a:gd name="T138" fmla="*/ 470 h 4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6" h="470">
                  <a:moveTo>
                    <a:pt x="351" y="389"/>
                  </a:moveTo>
                  <a:lnTo>
                    <a:pt x="328" y="412"/>
                  </a:lnTo>
                  <a:lnTo>
                    <a:pt x="299" y="435"/>
                  </a:lnTo>
                  <a:lnTo>
                    <a:pt x="271" y="452"/>
                  </a:lnTo>
                  <a:lnTo>
                    <a:pt x="242" y="464"/>
                  </a:lnTo>
                  <a:lnTo>
                    <a:pt x="201" y="470"/>
                  </a:lnTo>
                  <a:lnTo>
                    <a:pt x="161" y="470"/>
                  </a:lnTo>
                  <a:lnTo>
                    <a:pt x="127" y="464"/>
                  </a:lnTo>
                  <a:lnTo>
                    <a:pt x="98" y="459"/>
                  </a:lnTo>
                  <a:lnTo>
                    <a:pt x="74" y="452"/>
                  </a:lnTo>
                  <a:lnTo>
                    <a:pt x="52" y="441"/>
                  </a:lnTo>
                  <a:lnTo>
                    <a:pt x="33" y="429"/>
                  </a:lnTo>
                  <a:lnTo>
                    <a:pt x="17" y="417"/>
                  </a:lnTo>
                  <a:lnTo>
                    <a:pt x="11" y="400"/>
                  </a:lnTo>
                  <a:lnTo>
                    <a:pt x="6" y="389"/>
                  </a:lnTo>
                  <a:lnTo>
                    <a:pt x="6" y="371"/>
                  </a:lnTo>
                  <a:lnTo>
                    <a:pt x="0" y="354"/>
                  </a:lnTo>
                  <a:lnTo>
                    <a:pt x="0" y="335"/>
                  </a:lnTo>
                  <a:lnTo>
                    <a:pt x="0" y="319"/>
                  </a:lnTo>
                  <a:lnTo>
                    <a:pt x="6" y="295"/>
                  </a:lnTo>
                  <a:lnTo>
                    <a:pt x="17" y="249"/>
                  </a:lnTo>
                  <a:lnTo>
                    <a:pt x="33" y="202"/>
                  </a:lnTo>
                  <a:lnTo>
                    <a:pt x="63" y="162"/>
                  </a:lnTo>
                  <a:lnTo>
                    <a:pt x="92" y="116"/>
                  </a:lnTo>
                  <a:lnTo>
                    <a:pt x="127" y="81"/>
                  </a:lnTo>
                  <a:lnTo>
                    <a:pt x="161" y="52"/>
                  </a:lnTo>
                  <a:lnTo>
                    <a:pt x="207" y="28"/>
                  </a:lnTo>
                  <a:lnTo>
                    <a:pt x="253" y="11"/>
                  </a:lnTo>
                  <a:lnTo>
                    <a:pt x="271" y="6"/>
                  </a:lnTo>
                  <a:lnTo>
                    <a:pt x="294" y="0"/>
                  </a:lnTo>
                  <a:lnTo>
                    <a:pt x="311" y="0"/>
                  </a:lnTo>
                  <a:lnTo>
                    <a:pt x="340" y="0"/>
                  </a:lnTo>
                  <a:lnTo>
                    <a:pt x="357" y="11"/>
                  </a:lnTo>
                  <a:lnTo>
                    <a:pt x="374" y="17"/>
                  </a:lnTo>
                  <a:lnTo>
                    <a:pt x="391" y="28"/>
                  </a:lnTo>
                  <a:lnTo>
                    <a:pt x="403" y="46"/>
                  </a:lnTo>
                  <a:lnTo>
                    <a:pt x="415" y="68"/>
                  </a:lnTo>
                  <a:lnTo>
                    <a:pt x="421" y="98"/>
                  </a:lnTo>
                  <a:lnTo>
                    <a:pt x="426" y="139"/>
                  </a:lnTo>
                  <a:lnTo>
                    <a:pt x="421" y="192"/>
                  </a:lnTo>
                  <a:lnTo>
                    <a:pt x="415" y="238"/>
                  </a:lnTo>
                  <a:lnTo>
                    <a:pt x="403" y="279"/>
                  </a:lnTo>
                  <a:lnTo>
                    <a:pt x="386" y="313"/>
                  </a:lnTo>
                  <a:lnTo>
                    <a:pt x="369" y="354"/>
                  </a:lnTo>
                  <a:lnTo>
                    <a:pt x="351" y="389"/>
                  </a:lnTo>
                  <a:close/>
                </a:path>
              </a:pathLst>
            </a:custGeom>
            <a:solidFill>
              <a:srgbClr val="FF9900"/>
            </a:solidFill>
            <a:ln w="9525">
              <a:noFill/>
              <a:round/>
              <a:headEnd/>
              <a:tailEnd/>
            </a:ln>
          </p:spPr>
          <p:txBody>
            <a:bodyPr/>
            <a:lstStyle/>
            <a:p>
              <a:endParaRPr lang="en-US"/>
            </a:p>
          </p:txBody>
        </p:sp>
        <p:sp>
          <p:nvSpPr>
            <p:cNvPr id="307" name="Freeform 184"/>
            <p:cNvSpPr>
              <a:spLocks/>
            </p:cNvSpPr>
            <p:nvPr/>
          </p:nvSpPr>
          <p:spPr bwMode="auto">
            <a:xfrm>
              <a:off x="5264" y="2881"/>
              <a:ext cx="98" cy="153"/>
            </a:xfrm>
            <a:custGeom>
              <a:avLst/>
              <a:gdLst>
                <a:gd name="T0" fmla="*/ 10 w 293"/>
                <a:gd name="T1" fmla="*/ 14 h 459"/>
                <a:gd name="T2" fmla="*/ 10 w 293"/>
                <a:gd name="T3" fmla="*/ 15 h 459"/>
                <a:gd name="T4" fmla="*/ 9 w 293"/>
                <a:gd name="T5" fmla="*/ 16 h 459"/>
                <a:gd name="T6" fmla="*/ 9 w 293"/>
                <a:gd name="T7" fmla="*/ 16 h 459"/>
                <a:gd name="T8" fmla="*/ 8 w 293"/>
                <a:gd name="T9" fmla="*/ 17 h 459"/>
                <a:gd name="T10" fmla="*/ 7 w 293"/>
                <a:gd name="T11" fmla="*/ 17 h 459"/>
                <a:gd name="T12" fmla="*/ 7 w 293"/>
                <a:gd name="T13" fmla="*/ 17 h 459"/>
                <a:gd name="T14" fmla="*/ 6 w 293"/>
                <a:gd name="T15" fmla="*/ 17 h 459"/>
                <a:gd name="T16" fmla="*/ 6 w 293"/>
                <a:gd name="T17" fmla="*/ 17 h 459"/>
                <a:gd name="T18" fmla="*/ 5 w 293"/>
                <a:gd name="T19" fmla="*/ 17 h 459"/>
                <a:gd name="T20" fmla="*/ 4 w 293"/>
                <a:gd name="T21" fmla="*/ 17 h 459"/>
                <a:gd name="T22" fmla="*/ 3 w 293"/>
                <a:gd name="T23" fmla="*/ 16 h 459"/>
                <a:gd name="T24" fmla="*/ 3 w 293"/>
                <a:gd name="T25" fmla="*/ 16 h 459"/>
                <a:gd name="T26" fmla="*/ 2 w 293"/>
                <a:gd name="T27" fmla="*/ 15 h 459"/>
                <a:gd name="T28" fmla="*/ 1 w 293"/>
                <a:gd name="T29" fmla="*/ 15 h 459"/>
                <a:gd name="T30" fmla="*/ 0 w 293"/>
                <a:gd name="T31" fmla="*/ 14 h 459"/>
                <a:gd name="T32" fmla="*/ 0 w 293"/>
                <a:gd name="T33" fmla="*/ 13 h 459"/>
                <a:gd name="T34" fmla="*/ 1 w 293"/>
                <a:gd name="T35" fmla="*/ 12 h 459"/>
                <a:gd name="T36" fmla="*/ 1 w 293"/>
                <a:gd name="T37" fmla="*/ 11 h 459"/>
                <a:gd name="T38" fmla="*/ 1 w 293"/>
                <a:gd name="T39" fmla="*/ 9 h 459"/>
                <a:gd name="T40" fmla="*/ 1 w 293"/>
                <a:gd name="T41" fmla="*/ 9 h 459"/>
                <a:gd name="T42" fmla="*/ 2 w 293"/>
                <a:gd name="T43" fmla="*/ 8 h 459"/>
                <a:gd name="T44" fmla="*/ 2 w 293"/>
                <a:gd name="T45" fmla="*/ 6 h 459"/>
                <a:gd name="T46" fmla="*/ 2 w 293"/>
                <a:gd name="T47" fmla="*/ 5 h 459"/>
                <a:gd name="T48" fmla="*/ 2 w 293"/>
                <a:gd name="T49" fmla="*/ 5 h 459"/>
                <a:gd name="T50" fmla="*/ 2 w 293"/>
                <a:gd name="T51" fmla="*/ 4 h 459"/>
                <a:gd name="T52" fmla="*/ 2 w 293"/>
                <a:gd name="T53" fmla="*/ 3 h 459"/>
                <a:gd name="T54" fmla="*/ 2 w 293"/>
                <a:gd name="T55" fmla="*/ 2 h 459"/>
                <a:gd name="T56" fmla="*/ 1 w 293"/>
                <a:gd name="T57" fmla="*/ 2 h 459"/>
                <a:gd name="T58" fmla="*/ 2 w 293"/>
                <a:gd name="T59" fmla="*/ 1 h 459"/>
                <a:gd name="T60" fmla="*/ 2 w 293"/>
                <a:gd name="T61" fmla="*/ 1 h 459"/>
                <a:gd name="T62" fmla="*/ 2 w 293"/>
                <a:gd name="T63" fmla="*/ 1 h 459"/>
                <a:gd name="T64" fmla="*/ 2 w 293"/>
                <a:gd name="T65" fmla="*/ 0 h 459"/>
                <a:gd name="T66" fmla="*/ 2 w 293"/>
                <a:gd name="T67" fmla="*/ 0 h 459"/>
                <a:gd name="T68" fmla="*/ 3 w 293"/>
                <a:gd name="T69" fmla="*/ 0 h 459"/>
                <a:gd name="T70" fmla="*/ 3 w 293"/>
                <a:gd name="T71" fmla="*/ 0 h 459"/>
                <a:gd name="T72" fmla="*/ 4 w 293"/>
                <a:gd name="T73" fmla="*/ 0 h 459"/>
                <a:gd name="T74" fmla="*/ 4 w 293"/>
                <a:gd name="T75" fmla="*/ 0 h 459"/>
                <a:gd name="T76" fmla="*/ 5 w 293"/>
                <a:gd name="T77" fmla="*/ 0 h 459"/>
                <a:gd name="T78" fmla="*/ 6 w 293"/>
                <a:gd name="T79" fmla="*/ 0 h 459"/>
                <a:gd name="T80" fmla="*/ 6 w 293"/>
                <a:gd name="T81" fmla="*/ 1 h 459"/>
                <a:gd name="T82" fmla="*/ 7 w 293"/>
                <a:gd name="T83" fmla="*/ 1 h 459"/>
                <a:gd name="T84" fmla="*/ 8 w 293"/>
                <a:gd name="T85" fmla="*/ 2 h 459"/>
                <a:gd name="T86" fmla="*/ 9 w 293"/>
                <a:gd name="T87" fmla="*/ 3 h 459"/>
                <a:gd name="T88" fmla="*/ 9 w 293"/>
                <a:gd name="T89" fmla="*/ 4 h 459"/>
                <a:gd name="T90" fmla="*/ 10 w 293"/>
                <a:gd name="T91" fmla="*/ 5 h 459"/>
                <a:gd name="T92" fmla="*/ 11 w 293"/>
                <a:gd name="T93" fmla="*/ 6 h 459"/>
                <a:gd name="T94" fmla="*/ 11 w 293"/>
                <a:gd name="T95" fmla="*/ 7 h 459"/>
                <a:gd name="T96" fmla="*/ 11 w 293"/>
                <a:gd name="T97" fmla="*/ 8 h 459"/>
                <a:gd name="T98" fmla="*/ 11 w 293"/>
                <a:gd name="T99" fmla="*/ 9 h 459"/>
                <a:gd name="T100" fmla="*/ 11 w 293"/>
                <a:gd name="T101" fmla="*/ 11 h 459"/>
                <a:gd name="T102" fmla="*/ 11 w 293"/>
                <a:gd name="T103" fmla="*/ 11 h 459"/>
                <a:gd name="T104" fmla="*/ 11 w 293"/>
                <a:gd name="T105" fmla="*/ 12 h 459"/>
                <a:gd name="T106" fmla="*/ 10 w 293"/>
                <a:gd name="T107" fmla="*/ 13 h 459"/>
                <a:gd name="T108" fmla="*/ 10 w 293"/>
                <a:gd name="T109" fmla="*/ 14 h 45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93"/>
                <a:gd name="T166" fmla="*/ 0 h 459"/>
                <a:gd name="T167" fmla="*/ 293 w 293"/>
                <a:gd name="T168" fmla="*/ 459 h 45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93" h="459">
                  <a:moveTo>
                    <a:pt x="276" y="389"/>
                  </a:moveTo>
                  <a:lnTo>
                    <a:pt x="265" y="407"/>
                  </a:lnTo>
                  <a:lnTo>
                    <a:pt x="247" y="424"/>
                  </a:lnTo>
                  <a:lnTo>
                    <a:pt x="236" y="436"/>
                  </a:lnTo>
                  <a:lnTo>
                    <a:pt x="219" y="447"/>
                  </a:lnTo>
                  <a:lnTo>
                    <a:pt x="201" y="453"/>
                  </a:lnTo>
                  <a:lnTo>
                    <a:pt x="184" y="459"/>
                  </a:lnTo>
                  <a:lnTo>
                    <a:pt x="172" y="459"/>
                  </a:lnTo>
                  <a:lnTo>
                    <a:pt x="149" y="459"/>
                  </a:lnTo>
                  <a:lnTo>
                    <a:pt x="132" y="453"/>
                  </a:lnTo>
                  <a:lnTo>
                    <a:pt x="109" y="447"/>
                  </a:lnTo>
                  <a:lnTo>
                    <a:pt x="92" y="436"/>
                  </a:lnTo>
                  <a:lnTo>
                    <a:pt x="69" y="424"/>
                  </a:lnTo>
                  <a:lnTo>
                    <a:pt x="46" y="407"/>
                  </a:lnTo>
                  <a:lnTo>
                    <a:pt x="23" y="395"/>
                  </a:lnTo>
                  <a:lnTo>
                    <a:pt x="0" y="372"/>
                  </a:lnTo>
                  <a:lnTo>
                    <a:pt x="11" y="343"/>
                  </a:lnTo>
                  <a:lnTo>
                    <a:pt x="23" y="320"/>
                  </a:lnTo>
                  <a:lnTo>
                    <a:pt x="28" y="291"/>
                  </a:lnTo>
                  <a:lnTo>
                    <a:pt x="34" y="256"/>
                  </a:lnTo>
                  <a:lnTo>
                    <a:pt x="40" y="232"/>
                  </a:lnTo>
                  <a:lnTo>
                    <a:pt x="46" y="204"/>
                  </a:lnTo>
                  <a:lnTo>
                    <a:pt x="46" y="174"/>
                  </a:lnTo>
                  <a:lnTo>
                    <a:pt x="46" y="145"/>
                  </a:lnTo>
                  <a:lnTo>
                    <a:pt x="46" y="128"/>
                  </a:lnTo>
                  <a:lnTo>
                    <a:pt x="46" y="105"/>
                  </a:lnTo>
                  <a:lnTo>
                    <a:pt x="46" y="82"/>
                  </a:lnTo>
                  <a:lnTo>
                    <a:pt x="46" y="64"/>
                  </a:lnTo>
                  <a:lnTo>
                    <a:pt x="40" y="47"/>
                  </a:lnTo>
                  <a:lnTo>
                    <a:pt x="46" y="35"/>
                  </a:lnTo>
                  <a:lnTo>
                    <a:pt x="46" y="30"/>
                  </a:lnTo>
                  <a:lnTo>
                    <a:pt x="51" y="18"/>
                  </a:lnTo>
                  <a:lnTo>
                    <a:pt x="57" y="12"/>
                  </a:lnTo>
                  <a:lnTo>
                    <a:pt x="62" y="7"/>
                  </a:lnTo>
                  <a:lnTo>
                    <a:pt x="74" y="0"/>
                  </a:lnTo>
                  <a:lnTo>
                    <a:pt x="86" y="0"/>
                  </a:lnTo>
                  <a:lnTo>
                    <a:pt x="98" y="0"/>
                  </a:lnTo>
                  <a:lnTo>
                    <a:pt x="115" y="0"/>
                  </a:lnTo>
                  <a:lnTo>
                    <a:pt x="138" y="7"/>
                  </a:lnTo>
                  <a:lnTo>
                    <a:pt x="155" y="12"/>
                  </a:lnTo>
                  <a:lnTo>
                    <a:pt x="172" y="24"/>
                  </a:lnTo>
                  <a:lnTo>
                    <a:pt x="190" y="30"/>
                  </a:lnTo>
                  <a:lnTo>
                    <a:pt x="213" y="53"/>
                  </a:lnTo>
                  <a:lnTo>
                    <a:pt x="236" y="76"/>
                  </a:lnTo>
                  <a:lnTo>
                    <a:pt x="253" y="99"/>
                  </a:lnTo>
                  <a:lnTo>
                    <a:pt x="270" y="123"/>
                  </a:lnTo>
                  <a:lnTo>
                    <a:pt x="287" y="169"/>
                  </a:lnTo>
                  <a:lnTo>
                    <a:pt x="293" y="198"/>
                  </a:lnTo>
                  <a:lnTo>
                    <a:pt x="293" y="226"/>
                  </a:lnTo>
                  <a:lnTo>
                    <a:pt x="293" y="256"/>
                  </a:lnTo>
                  <a:lnTo>
                    <a:pt x="293" y="285"/>
                  </a:lnTo>
                  <a:lnTo>
                    <a:pt x="293" y="307"/>
                  </a:lnTo>
                  <a:lnTo>
                    <a:pt x="287" y="332"/>
                  </a:lnTo>
                  <a:lnTo>
                    <a:pt x="282" y="361"/>
                  </a:lnTo>
                  <a:lnTo>
                    <a:pt x="276" y="389"/>
                  </a:lnTo>
                  <a:close/>
                </a:path>
              </a:pathLst>
            </a:custGeom>
            <a:solidFill>
              <a:srgbClr val="FF9900"/>
            </a:solidFill>
            <a:ln w="9525">
              <a:noFill/>
              <a:round/>
              <a:headEnd/>
              <a:tailEnd/>
            </a:ln>
          </p:spPr>
          <p:txBody>
            <a:bodyPr/>
            <a:lstStyle/>
            <a:p>
              <a:endParaRPr lang="en-US"/>
            </a:p>
          </p:txBody>
        </p:sp>
        <p:sp>
          <p:nvSpPr>
            <p:cNvPr id="308" name="Freeform 185"/>
            <p:cNvSpPr>
              <a:spLocks/>
            </p:cNvSpPr>
            <p:nvPr/>
          </p:nvSpPr>
          <p:spPr bwMode="auto">
            <a:xfrm>
              <a:off x="4964" y="2983"/>
              <a:ext cx="179" cy="125"/>
            </a:xfrm>
            <a:custGeom>
              <a:avLst/>
              <a:gdLst>
                <a:gd name="T0" fmla="*/ 19 w 536"/>
                <a:gd name="T1" fmla="*/ 9 h 373"/>
                <a:gd name="T2" fmla="*/ 16 w 536"/>
                <a:gd name="T3" fmla="*/ 11 h 373"/>
                <a:gd name="T4" fmla="*/ 14 w 536"/>
                <a:gd name="T5" fmla="*/ 12 h 373"/>
                <a:gd name="T6" fmla="*/ 12 w 536"/>
                <a:gd name="T7" fmla="*/ 13 h 373"/>
                <a:gd name="T8" fmla="*/ 10 w 536"/>
                <a:gd name="T9" fmla="*/ 14 h 373"/>
                <a:gd name="T10" fmla="*/ 8 w 536"/>
                <a:gd name="T11" fmla="*/ 14 h 373"/>
                <a:gd name="T12" fmla="*/ 6 w 536"/>
                <a:gd name="T13" fmla="*/ 14 h 373"/>
                <a:gd name="T14" fmla="*/ 4 w 536"/>
                <a:gd name="T15" fmla="*/ 14 h 373"/>
                <a:gd name="T16" fmla="*/ 3 w 536"/>
                <a:gd name="T17" fmla="*/ 13 h 373"/>
                <a:gd name="T18" fmla="*/ 2 w 536"/>
                <a:gd name="T19" fmla="*/ 13 h 373"/>
                <a:gd name="T20" fmla="*/ 1 w 536"/>
                <a:gd name="T21" fmla="*/ 12 h 373"/>
                <a:gd name="T22" fmla="*/ 0 w 536"/>
                <a:gd name="T23" fmla="*/ 11 h 373"/>
                <a:gd name="T24" fmla="*/ 0 w 536"/>
                <a:gd name="T25" fmla="*/ 10 h 373"/>
                <a:gd name="T26" fmla="*/ 0 w 536"/>
                <a:gd name="T27" fmla="*/ 9 h 373"/>
                <a:gd name="T28" fmla="*/ 0 w 536"/>
                <a:gd name="T29" fmla="*/ 8 h 373"/>
                <a:gd name="T30" fmla="*/ 0 w 536"/>
                <a:gd name="T31" fmla="*/ 7 h 373"/>
                <a:gd name="T32" fmla="*/ 1 w 536"/>
                <a:gd name="T33" fmla="*/ 5 h 373"/>
                <a:gd name="T34" fmla="*/ 2 w 536"/>
                <a:gd name="T35" fmla="*/ 4 h 373"/>
                <a:gd name="T36" fmla="*/ 3 w 536"/>
                <a:gd name="T37" fmla="*/ 3 h 373"/>
                <a:gd name="T38" fmla="*/ 4 w 536"/>
                <a:gd name="T39" fmla="*/ 2 h 373"/>
                <a:gd name="T40" fmla="*/ 6 w 536"/>
                <a:gd name="T41" fmla="*/ 1 h 373"/>
                <a:gd name="T42" fmla="*/ 7 w 536"/>
                <a:gd name="T43" fmla="*/ 0 h 373"/>
                <a:gd name="T44" fmla="*/ 9 w 536"/>
                <a:gd name="T45" fmla="*/ 0 h 373"/>
                <a:gd name="T46" fmla="*/ 11 w 536"/>
                <a:gd name="T47" fmla="*/ 0 h 373"/>
                <a:gd name="T48" fmla="*/ 12 w 536"/>
                <a:gd name="T49" fmla="*/ 0 h 373"/>
                <a:gd name="T50" fmla="*/ 12 w 536"/>
                <a:gd name="T51" fmla="*/ 0 h 373"/>
                <a:gd name="T52" fmla="*/ 13 w 536"/>
                <a:gd name="T53" fmla="*/ 1 h 373"/>
                <a:gd name="T54" fmla="*/ 13 w 536"/>
                <a:gd name="T55" fmla="*/ 1 h 373"/>
                <a:gd name="T56" fmla="*/ 14 w 536"/>
                <a:gd name="T57" fmla="*/ 1 h 373"/>
                <a:gd name="T58" fmla="*/ 15 w 536"/>
                <a:gd name="T59" fmla="*/ 1 h 373"/>
                <a:gd name="T60" fmla="*/ 15 w 536"/>
                <a:gd name="T61" fmla="*/ 2 h 373"/>
                <a:gd name="T62" fmla="*/ 16 w 536"/>
                <a:gd name="T63" fmla="*/ 2 h 373"/>
                <a:gd name="T64" fmla="*/ 16 w 536"/>
                <a:gd name="T65" fmla="*/ 3 h 373"/>
                <a:gd name="T66" fmla="*/ 17 w 536"/>
                <a:gd name="T67" fmla="*/ 3 h 373"/>
                <a:gd name="T68" fmla="*/ 17 w 536"/>
                <a:gd name="T69" fmla="*/ 4 h 373"/>
                <a:gd name="T70" fmla="*/ 18 w 536"/>
                <a:gd name="T71" fmla="*/ 4 h 373"/>
                <a:gd name="T72" fmla="*/ 18 w 536"/>
                <a:gd name="T73" fmla="*/ 5 h 373"/>
                <a:gd name="T74" fmla="*/ 19 w 536"/>
                <a:gd name="T75" fmla="*/ 5 h 373"/>
                <a:gd name="T76" fmla="*/ 19 w 536"/>
                <a:gd name="T77" fmla="*/ 6 h 373"/>
                <a:gd name="T78" fmla="*/ 19 w 536"/>
                <a:gd name="T79" fmla="*/ 6 h 373"/>
                <a:gd name="T80" fmla="*/ 20 w 536"/>
                <a:gd name="T81" fmla="*/ 6 h 373"/>
                <a:gd name="T82" fmla="*/ 20 w 536"/>
                <a:gd name="T83" fmla="*/ 6 h 373"/>
                <a:gd name="T84" fmla="*/ 20 w 536"/>
                <a:gd name="T85" fmla="*/ 7 h 373"/>
                <a:gd name="T86" fmla="*/ 20 w 536"/>
                <a:gd name="T87" fmla="*/ 7 h 373"/>
                <a:gd name="T88" fmla="*/ 19 w 536"/>
                <a:gd name="T89" fmla="*/ 8 h 373"/>
                <a:gd name="T90" fmla="*/ 19 w 536"/>
                <a:gd name="T91" fmla="*/ 9 h 373"/>
                <a:gd name="T92" fmla="*/ 19 w 536"/>
                <a:gd name="T93" fmla="*/ 9 h 37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36"/>
                <a:gd name="T142" fmla="*/ 0 h 373"/>
                <a:gd name="T143" fmla="*/ 536 w 536"/>
                <a:gd name="T144" fmla="*/ 373 h 37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36" h="373">
                  <a:moveTo>
                    <a:pt x="507" y="246"/>
                  </a:moveTo>
                  <a:lnTo>
                    <a:pt x="420" y="303"/>
                  </a:lnTo>
                  <a:lnTo>
                    <a:pt x="381" y="332"/>
                  </a:lnTo>
                  <a:lnTo>
                    <a:pt x="328" y="349"/>
                  </a:lnTo>
                  <a:lnTo>
                    <a:pt x="271" y="367"/>
                  </a:lnTo>
                  <a:lnTo>
                    <a:pt x="214" y="373"/>
                  </a:lnTo>
                  <a:lnTo>
                    <a:pt x="167" y="373"/>
                  </a:lnTo>
                  <a:lnTo>
                    <a:pt x="121" y="367"/>
                  </a:lnTo>
                  <a:lnTo>
                    <a:pt x="81" y="354"/>
                  </a:lnTo>
                  <a:lnTo>
                    <a:pt x="52" y="338"/>
                  </a:lnTo>
                  <a:lnTo>
                    <a:pt x="29" y="314"/>
                  </a:lnTo>
                  <a:lnTo>
                    <a:pt x="11" y="298"/>
                  </a:lnTo>
                  <a:lnTo>
                    <a:pt x="0" y="268"/>
                  </a:lnTo>
                  <a:lnTo>
                    <a:pt x="0" y="246"/>
                  </a:lnTo>
                  <a:lnTo>
                    <a:pt x="0" y="216"/>
                  </a:lnTo>
                  <a:lnTo>
                    <a:pt x="6" y="181"/>
                  </a:lnTo>
                  <a:lnTo>
                    <a:pt x="23" y="146"/>
                  </a:lnTo>
                  <a:lnTo>
                    <a:pt x="46" y="111"/>
                  </a:lnTo>
                  <a:lnTo>
                    <a:pt x="75" y="77"/>
                  </a:lnTo>
                  <a:lnTo>
                    <a:pt x="116" y="54"/>
                  </a:lnTo>
                  <a:lnTo>
                    <a:pt x="156" y="25"/>
                  </a:lnTo>
                  <a:lnTo>
                    <a:pt x="202" y="13"/>
                  </a:lnTo>
                  <a:lnTo>
                    <a:pt x="248" y="7"/>
                  </a:lnTo>
                  <a:lnTo>
                    <a:pt x="288" y="0"/>
                  </a:lnTo>
                  <a:lnTo>
                    <a:pt x="312" y="7"/>
                  </a:lnTo>
                  <a:lnTo>
                    <a:pt x="334" y="13"/>
                  </a:lnTo>
                  <a:lnTo>
                    <a:pt x="346" y="19"/>
                  </a:lnTo>
                  <a:lnTo>
                    <a:pt x="363" y="19"/>
                  </a:lnTo>
                  <a:lnTo>
                    <a:pt x="387" y="30"/>
                  </a:lnTo>
                  <a:lnTo>
                    <a:pt x="398" y="36"/>
                  </a:lnTo>
                  <a:lnTo>
                    <a:pt x="415" y="48"/>
                  </a:lnTo>
                  <a:lnTo>
                    <a:pt x="427" y="54"/>
                  </a:lnTo>
                  <a:lnTo>
                    <a:pt x="438" y="71"/>
                  </a:lnTo>
                  <a:lnTo>
                    <a:pt x="450" y="88"/>
                  </a:lnTo>
                  <a:lnTo>
                    <a:pt x="466" y="106"/>
                  </a:lnTo>
                  <a:lnTo>
                    <a:pt x="479" y="117"/>
                  </a:lnTo>
                  <a:lnTo>
                    <a:pt x="496" y="129"/>
                  </a:lnTo>
                  <a:lnTo>
                    <a:pt x="502" y="140"/>
                  </a:lnTo>
                  <a:lnTo>
                    <a:pt x="519" y="152"/>
                  </a:lnTo>
                  <a:lnTo>
                    <a:pt x="525" y="158"/>
                  </a:lnTo>
                  <a:lnTo>
                    <a:pt x="536" y="164"/>
                  </a:lnTo>
                  <a:lnTo>
                    <a:pt x="536" y="170"/>
                  </a:lnTo>
                  <a:lnTo>
                    <a:pt x="536" y="181"/>
                  </a:lnTo>
                  <a:lnTo>
                    <a:pt x="536" y="198"/>
                  </a:lnTo>
                  <a:lnTo>
                    <a:pt x="525" y="216"/>
                  </a:lnTo>
                  <a:lnTo>
                    <a:pt x="512" y="233"/>
                  </a:lnTo>
                  <a:lnTo>
                    <a:pt x="507" y="246"/>
                  </a:lnTo>
                  <a:close/>
                </a:path>
              </a:pathLst>
            </a:custGeom>
            <a:solidFill>
              <a:srgbClr val="FF9900"/>
            </a:solidFill>
            <a:ln w="9525">
              <a:noFill/>
              <a:round/>
              <a:headEnd/>
              <a:tailEnd/>
            </a:ln>
          </p:spPr>
          <p:txBody>
            <a:bodyPr/>
            <a:lstStyle/>
            <a:p>
              <a:endParaRPr lang="en-US"/>
            </a:p>
          </p:txBody>
        </p:sp>
        <p:sp>
          <p:nvSpPr>
            <p:cNvPr id="309" name="Freeform 186"/>
            <p:cNvSpPr>
              <a:spLocks/>
            </p:cNvSpPr>
            <p:nvPr/>
          </p:nvSpPr>
          <p:spPr bwMode="auto">
            <a:xfrm>
              <a:off x="5289" y="3032"/>
              <a:ext cx="82" cy="69"/>
            </a:xfrm>
            <a:custGeom>
              <a:avLst/>
              <a:gdLst>
                <a:gd name="T0" fmla="*/ 4 w 248"/>
                <a:gd name="T1" fmla="*/ 8 h 208"/>
                <a:gd name="T2" fmla="*/ 3 w 248"/>
                <a:gd name="T3" fmla="*/ 8 h 208"/>
                <a:gd name="T4" fmla="*/ 3 w 248"/>
                <a:gd name="T5" fmla="*/ 7 h 208"/>
                <a:gd name="T6" fmla="*/ 1 w 248"/>
                <a:gd name="T7" fmla="*/ 7 h 208"/>
                <a:gd name="T8" fmla="*/ 1 w 248"/>
                <a:gd name="T9" fmla="*/ 7 h 208"/>
                <a:gd name="T10" fmla="*/ 1 w 248"/>
                <a:gd name="T11" fmla="*/ 6 h 208"/>
                <a:gd name="T12" fmla="*/ 1 w 248"/>
                <a:gd name="T13" fmla="*/ 5 h 208"/>
                <a:gd name="T14" fmla="*/ 1 w 248"/>
                <a:gd name="T15" fmla="*/ 4 h 208"/>
                <a:gd name="T16" fmla="*/ 1 w 248"/>
                <a:gd name="T17" fmla="*/ 4 h 208"/>
                <a:gd name="T18" fmla="*/ 1 w 248"/>
                <a:gd name="T19" fmla="*/ 3 h 208"/>
                <a:gd name="T20" fmla="*/ 0 w 248"/>
                <a:gd name="T21" fmla="*/ 2 h 208"/>
                <a:gd name="T22" fmla="*/ 0 w 248"/>
                <a:gd name="T23" fmla="*/ 1 h 208"/>
                <a:gd name="T24" fmla="*/ 0 w 248"/>
                <a:gd name="T25" fmla="*/ 1 h 208"/>
                <a:gd name="T26" fmla="*/ 1 w 248"/>
                <a:gd name="T27" fmla="*/ 1 h 208"/>
                <a:gd name="T28" fmla="*/ 2 w 248"/>
                <a:gd name="T29" fmla="*/ 2 h 208"/>
                <a:gd name="T30" fmla="*/ 3 w 248"/>
                <a:gd name="T31" fmla="*/ 2 h 208"/>
                <a:gd name="T32" fmla="*/ 4 w 248"/>
                <a:gd name="T33" fmla="*/ 2 h 208"/>
                <a:gd name="T34" fmla="*/ 4 w 248"/>
                <a:gd name="T35" fmla="*/ 2 h 208"/>
                <a:gd name="T36" fmla="*/ 5 w 248"/>
                <a:gd name="T37" fmla="*/ 1 h 208"/>
                <a:gd name="T38" fmla="*/ 6 w 248"/>
                <a:gd name="T39" fmla="*/ 1 h 208"/>
                <a:gd name="T40" fmla="*/ 7 w 248"/>
                <a:gd name="T41" fmla="*/ 0 h 208"/>
                <a:gd name="T42" fmla="*/ 8 w 248"/>
                <a:gd name="T43" fmla="*/ 0 h 208"/>
                <a:gd name="T44" fmla="*/ 8 w 248"/>
                <a:gd name="T45" fmla="*/ 1 h 208"/>
                <a:gd name="T46" fmla="*/ 8 w 248"/>
                <a:gd name="T47" fmla="*/ 1 h 208"/>
                <a:gd name="T48" fmla="*/ 9 w 248"/>
                <a:gd name="T49" fmla="*/ 2 h 208"/>
                <a:gd name="T50" fmla="*/ 9 w 248"/>
                <a:gd name="T51" fmla="*/ 2 h 208"/>
                <a:gd name="T52" fmla="*/ 9 w 248"/>
                <a:gd name="T53" fmla="*/ 3 h 208"/>
                <a:gd name="T54" fmla="*/ 9 w 248"/>
                <a:gd name="T55" fmla="*/ 3 h 208"/>
                <a:gd name="T56" fmla="*/ 9 w 248"/>
                <a:gd name="T57" fmla="*/ 4 h 208"/>
                <a:gd name="T58" fmla="*/ 9 w 248"/>
                <a:gd name="T59" fmla="*/ 4 h 208"/>
                <a:gd name="T60" fmla="*/ 9 w 248"/>
                <a:gd name="T61" fmla="*/ 5 h 208"/>
                <a:gd name="T62" fmla="*/ 8 w 248"/>
                <a:gd name="T63" fmla="*/ 6 h 208"/>
                <a:gd name="T64" fmla="*/ 8 w 248"/>
                <a:gd name="T65" fmla="*/ 6 h 208"/>
                <a:gd name="T66" fmla="*/ 7 w 248"/>
                <a:gd name="T67" fmla="*/ 7 h 208"/>
                <a:gd name="T68" fmla="*/ 7 w 248"/>
                <a:gd name="T69" fmla="*/ 7 h 208"/>
                <a:gd name="T70" fmla="*/ 6 w 248"/>
                <a:gd name="T71" fmla="*/ 7 h 208"/>
                <a:gd name="T72" fmla="*/ 5 w 248"/>
                <a:gd name="T73" fmla="*/ 8 h 208"/>
                <a:gd name="T74" fmla="*/ 4 w 248"/>
                <a:gd name="T75" fmla="*/ 8 h 2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8"/>
                <a:gd name="T115" fmla="*/ 0 h 208"/>
                <a:gd name="T116" fmla="*/ 248 w 248"/>
                <a:gd name="T117" fmla="*/ 208 h 2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8" h="208">
                  <a:moveTo>
                    <a:pt x="110" y="208"/>
                  </a:moveTo>
                  <a:lnTo>
                    <a:pt x="93" y="208"/>
                  </a:lnTo>
                  <a:lnTo>
                    <a:pt x="70" y="203"/>
                  </a:lnTo>
                  <a:lnTo>
                    <a:pt x="35" y="198"/>
                  </a:lnTo>
                  <a:lnTo>
                    <a:pt x="35" y="181"/>
                  </a:lnTo>
                  <a:lnTo>
                    <a:pt x="35" y="162"/>
                  </a:lnTo>
                  <a:lnTo>
                    <a:pt x="35" y="146"/>
                  </a:lnTo>
                  <a:lnTo>
                    <a:pt x="29" y="122"/>
                  </a:lnTo>
                  <a:lnTo>
                    <a:pt x="24" y="100"/>
                  </a:lnTo>
                  <a:lnTo>
                    <a:pt x="18" y="75"/>
                  </a:lnTo>
                  <a:lnTo>
                    <a:pt x="12" y="52"/>
                  </a:lnTo>
                  <a:lnTo>
                    <a:pt x="0" y="29"/>
                  </a:lnTo>
                  <a:lnTo>
                    <a:pt x="0" y="18"/>
                  </a:lnTo>
                  <a:lnTo>
                    <a:pt x="29" y="35"/>
                  </a:lnTo>
                  <a:lnTo>
                    <a:pt x="58" y="41"/>
                  </a:lnTo>
                  <a:lnTo>
                    <a:pt x="81" y="46"/>
                  </a:lnTo>
                  <a:lnTo>
                    <a:pt x="104" y="46"/>
                  </a:lnTo>
                  <a:lnTo>
                    <a:pt x="121" y="41"/>
                  </a:lnTo>
                  <a:lnTo>
                    <a:pt x="145" y="35"/>
                  </a:lnTo>
                  <a:lnTo>
                    <a:pt x="167" y="24"/>
                  </a:lnTo>
                  <a:lnTo>
                    <a:pt x="202" y="0"/>
                  </a:lnTo>
                  <a:lnTo>
                    <a:pt x="208" y="6"/>
                  </a:lnTo>
                  <a:lnTo>
                    <a:pt x="219" y="18"/>
                  </a:lnTo>
                  <a:lnTo>
                    <a:pt x="231" y="29"/>
                  </a:lnTo>
                  <a:lnTo>
                    <a:pt x="237" y="41"/>
                  </a:lnTo>
                  <a:lnTo>
                    <a:pt x="243" y="59"/>
                  </a:lnTo>
                  <a:lnTo>
                    <a:pt x="243" y="70"/>
                  </a:lnTo>
                  <a:lnTo>
                    <a:pt x="248" y="94"/>
                  </a:lnTo>
                  <a:lnTo>
                    <a:pt x="243" y="105"/>
                  </a:lnTo>
                  <a:lnTo>
                    <a:pt x="243" y="122"/>
                  </a:lnTo>
                  <a:lnTo>
                    <a:pt x="237" y="140"/>
                  </a:lnTo>
                  <a:lnTo>
                    <a:pt x="225" y="157"/>
                  </a:lnTo>
                  <a:lnTo>
                    <a:pt x="213" y="168"/>
                  </a:lnTo>
                  <a:lnTo>
                    <a:pt x="202" y="181"/>
                  </a:lnTo>
                  <a:lnTo>
                    <a:pt x="179" y="192"/>
                  </a:lnTo>
                  <a:lnTo>
                    <a:pt x="162" y="203"/>
                  </a:lnTo>
                  <a:lnTo>
                    <a:pt x="139" y="208"/>
                  </a:lnTo>
                  <a:lnTo>
                    <a:pt x="110" y="208"/>
                  </a:lnTo>
                  <a:close/>
                </a:path>
              </a:pathLst>
            </a:custGeom>
            <a:solidFill>
              <a:srgbClr val="FF9900"/>
            </a:solidFill>
            <a:ln w="9525">
              <a:noFill/>
              <a:round/>
              <a:headEnd/>
              <a:tailEnd/>
            </a:ln>
          </p:spPr>
          <p:txBody>
            <a:bodyPr/>
            <a:lstStyle/>
            <a:p>
              <a:endParaRPr lang="en-US"/>
            </a:p>
          </p:txBody>
        </p:sp>
        <p:sp>
          <p:nvSpPr>
            <p:cNvPr id="310" name="Freeform 187"/>
            <p:cNvSpPr>
              <a:spLocks/>
            </p:cNvSpPr>
            <p:nvPr/>
          </p:nvSpPr>
          <p:spPr bwMode="auto">
            <a:xfrm>
              <a:off x="5141" y="3034"/>
              <a:ext cx="144" cy="112"/>
            </a:xfrm>
            <a:custGeom>
              <a:avLst/>
              <a:gdLst>
                <a:gd name="T0" fmla="*/ 9 w 431"/>
                <a:gd name="T1" fmla="*/ 1 h 337"/>
                <a:gd name="T2" fmla="*/ 10 w 431"/>
                <a:gd name="T3" fmla="*/ 0 h 337"/>
                <a:gd name="T4" fmla="*/ 11 w 431"/>
                <a:gd name="T5" fmla="*/ 0 h 337"/>
                <a:gd name="T6" fmla="*/ 12 w 431"/>
                <a:gd name="T7" fmla="*/ 0 h 337"/>
                <a:gd name="T8" fmla="*/ 12 w 431"/>
                <a:gd name="T9" fmla="*/ 0 h 337"/>
                <a:gd name="T10" fmla="*/ 13 w 431"/>
                <a:gd name="T11" fmla="*/ 0 h 337"/>
                <a:gd name="T12" fmla="*/ 13 w 431"/>
                <a:gd name="T13" fmla="*/ 0 h 337"/>
                <a:gd name="T14" fmla="*/ 14 w 431"/>
                <a:gd name="T15" fmla="*/ 1 h 337"/>
                <a:gd name="T16" fmla="*/ 15 w 431"/>
                <a:gd name="T17" fmla="*/ 1 h 337"/>
                <a:gd name="T18" fmla="*/ 15 w 431"/>
                <a:gd name="T19" fmla="*/ 2 h 337"/>
                <a:gd name="T20" fmla="*/ 16 w 431"/>
                <a:gd name="T21" fmla="*/ 3 h 337"/>
                <a:gd name="T22" fmla="*/ 16 w 431"/>
                <a:gd name="T23" fmla="*/ 5 h 337"/>
                <a:gd name="T24" fmla="*/ 16 w 431"/>
                <a:gd name="T25" fmla="*/ 6 h 337"/>
                <a:gd name="T26" fmla="*/ 15 w 431"/>
                <a:gd name="T27" fmla="*/ 9 h 337"/>
                <a:gd name="T28" fmla="*/ 14 w 431"/>
                <a:gd name="T29" fmla="*/ 11 h 337"/>
                <a:gd name="T30" fmla="*/ 12 w 431"/>
                <a:gd name="T31" fmla="*/ 12 h 337"/>
                <a:gd name="T32" fmla="*/ 11 w 431"/>
                <a:gd name="T33" fmla="*/ 12 h 337"/>
                <a:gd name="T34" fmla="*/ 9 w 431"/>
                <a:gd name="T35" fmla="*/ 12 h 337"/>
                <a:gd name="T36" fmla="*/ 6 w 431"/>
                <a:gd name="T37" fmla="*/ 12 h 337"/>
                <a:gd name="T38" fmla="*/ 5 w 431"/>
                <a:gd name="T39" fmla="*/ 11 h 337"/>
                <a:gd name="T40" fmla="*/ 3 w 431"/>
                <a:gd name="T41" fmla="*/ 10 h 337"/>
                <a:gd name="T42" fmla="*/ 1 w 431"/>
                <a:gd name="T43" fmla="*/ 7 h 337"/>
                <a:gd name="T44" fmla="*/ 0 w 431"/>
                <a:gd name="T45" fmla="*/ 6 h 337"/>
                <a:gd name="T46" fmla="*/ 0 w 431"/>
                <a:gd name="T47" fmla="*/ 5 h 337"/>
                <a:gd name="T48" fmla="*/ 0 w 431"/>
                <a:gd name="T49" fmla="*/ 5 h 337"/>
                <a:gd name="T50" fmla="*/ 1 w 431"/>
                <a:gd name="T51" fmla="*/ 4 h 337"/>
                <a:gd name="T52" fmla="*/ 1 w 431"/>
                <a:gd name="T53" fmla="*/ 3 h 337"/>
                <a:gd name="T54" fmla="*/ 2 w 431"/>
                <a:gd name="T55" fmla="*/ 2 h 337"/>
                <a:gd name="T56" fmla="*/ 3 w 431"/>
                <a:gd name="T57" fmla="*/ 2 h 337"/>
                <a:gd name="T58" fmla="*/ 4 w 431"/>
                <a:gd name="T59" fmla="*/ 1 h 337"/>
                <a:gd name="T60" fmla="*/ 6 w 431"/>
                <a:gd name="T61" fmla="*/ 1 h 337"/>
                <a:gd name="T62" fmla="*/ 7 w 431"/>
                <a:gd name="T63" fmla="*/ 1 h 337"/>
                <a:gd name="T64" fmla="*/ 8 w 431"/>
                <a:gd name="T65" fmla="*/ 1 h 337"/>
                <a:gd name="T66" fmla="*/ 9 w 431"/>
                <a:gd name="T67" fmla="*/ 1 h 3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31"/>
                <a:gd name="T103" fmla="*/ 0 h 337"/>
                <a:gd name="T104" fmla="*/ 431 w 431"/>
                <a:gd name="T105" fmla="*/ 337 h 3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31" h="337">
                  <a:moveTo>
                    <a:pt x="242" y="18"/>
                  </a:moveTo>
                  <a:lnTo>
                    <a:pt x="271" y="6"/>
                  </a:lnTo>
                  <a:lnTo>
                    <a:pt x="305" y="0"/>
                  </a:lnTo>
                  <a:lnTo>
                    <a:pt x="317" y="0"/>
                  </a:lnTo>
                  <a:lnTo>
                    <a:pt x="328" y="0"/>
                  </a:lnTo>
                  <a:lnTo>
                    <a:pt x="339" y="0"/>
                  </a:lnTo>
                  <a:lnTo>
                    <a:pt x="357" y="6"/>
                  </a:lnTo>
                  <a:lnTo>
                    <a:pt x="374" y="18"/>
                  </a:lnTo>
                  <a:lnTo>
                    <a:pt x="397" y="35"/>
                  </a:lnTo>
                  <a:lnTo>
                    <a:pt x="415" y="59"/>
                  </a:lnTo>
                  <a:lnTo>
                    <a:pt x="420" y="88"/>
                  </a:lnTo>
                  <a:lnTo>
                    <a:pt x="431" y="128"/>
                  </a:lnTo>
                  <a:lnTo>
                    <a:pt x="431" y="175"/>
                  </a:lnTo>
                  <a:lnTo>
                    <a:pt x="415" y="232"/>
                  </a:lnTo>
                  <a:lnTo>
                    <a:pt x="374" y="285"/>
                  </a:lnTo>
                  <a:lnTo>
                    <a:pt x="334" y="313"/>
                  </a:lnTo>
                  <a:lnTo>
                    <a:pt x="288" y="337"/>
                  </a:lnTo>
                  <a:lnTo>
                    <a:pt x="242" y="337"/>
                  </a:lnTo>
                  <a:lnTo>
                    <a:pt x="173" y="326"/>
                  </a:lnTo>
                  <a:lnTo>
                    <a:pt x="126" y="302"/>
                  </a:lnTo>
                  <a:lnTo>
                    <a:pt x="75" y="261"/>
                  </a:lnTo>
                  <a:lnTo>
                    <a:pt x="22" y="202"/>
                  </a:lnTo>
                  <a:lnTo>
                    <a:pt x="0" y="162"/>
                  </a:lnTo>
                  <a:lnTo>
                    <a:pt x="0" y="146"/>
                  </a:lnTo>
                  <a:lnTo>
                    <a:pt x="5" y="128"/>
                  </a:lnTo>
                  <a:lnTo>
                    <a:pt x="22" y="105"/>
                  </a:lnTo>
                  <a:lnTo>
                    <a:pt x="40" y="81"/>
                  </a:lnTo>
                  <a:lnTo>
                    <a:pt x="57" y="64"/>
                  </a:lnTo>
                  <a:lnTo>
                    <a:pt x="80" y="53"/>
                  </a:lnTo>
                  <a:lnTo>
                    <a:pt x="109" y="40"/>
                  </a:lnTo>
                  <a:lnTo>
                    <a:pt x="149" y="29"/>
                  </a:lnTo>
                  <a:lnTo>
                    <a:pt x="196" y="23"/>
                  </a:lnTo>
                  <a:lnTo>
                    <a:pt x="213" y="23"/>
                  </a:lnTo>
                  <a:lnTo>
                    <a:pt x="242" y="18"/>
                  </a:lnTo>
                  <a:close/>
                </a:path>
              </a:pathLst>
            </a:custGeom>
            <a:solidFill>
              <a:srgbClr val="FF9900"/>
            </a:solidFill>
            <a:ln w="9525">
              <a:noFill/>
              <a:round/>
              <a:headEnd/>
              <a:tailEnd/>
            </a:ln>
          </p:spPr>
          <p:txBody>
            <a:bodyPr/>
            <a:lstStyle/>
            <a:p>
              <a:endParaRPr lang="en-US"/>
            </a:p>
          </p:txBody>
        </p:sp>
        <p:sp>
          <p:nvSpPr>
            <p:cNvPr id="311" name="Freeform 188"/>
            <p:cNvSpPr>
              <a:spLocks/>
            </p:cNvSpPr>
            <p:nvPr/>
          </p:nvSpPr>
          <p:spPr bwMode="auto">
            <a:xfrm>
              <a:off x="5097" y="3094"/>
              <a:ext cx="111" cy="110"/>
            </a:xfrm>
            <a:custGeom>
              <a:avLst/>
              <a:gdLst>
                <a:gd name="T0" fmla="*/ 12 w 334"/>
                <a:gd name="T1" fmla="*/ 8 h 330"/>
                <a:gd name="T2" fmla="*/ 11 w 334"/>
                <a:gd name="T3" fmla="*/ 9 h 330"/>
                <a:gd name="T4" fmla="*/ 11 w 334"/>
                <a:gd name="T5" fmla="*/ 11 h 330"/>
                <a:gd name="T6" fmla="*/ 9 w 334"/>
                <a:gd name="T7" fmla="*/ 12 h 330"/>
                <a:gd name="T8" fmla="*/ 8 w 334"/>
                <a:gd name="T9" fmla="*/ 12 h 330"/>
                <a:gd name="T10" fmla="*/ 7 w 334"/>
                <a:gd name="T11" fmla="*/ 12 h 330"/>
                <a:gd name="T12" fmla="*/ 5 w 334"/>
                <a:gd name="T13" fmla="*/ 12 h 330"/>
                <a:gd name="T14" fmla="*/ 4 w 334"/>
                <a:gd name="T15" fmla="*/ 12 h 330"/>
                <a:gd name="T16" fmla="*/ 3 w 334"/>
                <a:gd name="T17" fmla="*/ 11 h 330"/>
                <a:gd name="T18" fmla="*/ 4 w 334"/>
                <a:gd name="T19" fmla="*/ 10 h 330"/>
                <a:gd name="T20" fmla="*/ 4 w 334"/>
                <a:gd name="T21" fmla="*/ 8 h 330"/>
                <a:gd name="T22" fmla="*/ 4 w 334"/>
                <a:gd name="T23" fmla="*/ 6 h 330"/>
                <a:gd name="T24" fmla="*/ 4 w 334"/>
                <a:gd name="T25" fmla="*/ 5 h 330"/>
                <a:gd name="T26" fmla="*/ 3 w 334"/>
                <a:gd name="T27" fmla="*/ 4 h 330"/>
                <a:gd name="T28" fmla="*/ 2 w 334"/>
                <a:gd name="T29" fmla="*/ 3 h 330"/>
                <a:gd name="T30" fmla="*/ 1 w 334"/>
                <a:gd name="T31" fmla="*/ 2 h 330"/>
                <a:gd name="T32" fmla="*/ 0 w 334"/>
                <a:gd name="T33" fmla="*/ 1 h 330"/>
                <a:gd name="T34" fmla="*/ 1 w 334"/>
                <a:gd name="T35" fmla="*/ 1 h 330"/>
                <a:gd name="T36" fmla="*/ 3 w 334"/>
                <a:gd name="T37" fmla="*/ 0 h 330"/>
                <a:gd name="T38" fmla="*/ 3 w 334"/>
                <a:gd name="T39" fmla="*/ 0 h 330"/>
                <a:gd name="T40" fmla="*/ 4 w 334"/>
                <a:gd name="T41" fmla="*/ 2 h 330"/>
                <a:gd name="T42" fmla="*/ 6 w 334"/>
                <a:gd name="T43" fmla="*/ 3 h 330"/>
                <a:gd name="T44" fmla="*/ 7 w 334"/>
                <a:gd name="T45" fmla="*/ 4 h 330"/>
                <a:gd name="T46" fmla="*/ 8 w 334"/>
                <a:gd name="T47" fmla="*/ 5 h 330"/>
                <a:gd name="T48" fmla="*/ 9 w 334"/>
                <a:gd name="T49" fmla="*/ 6 h 330"/>
                <a:gd name="T50" fmla="*/ 10 w 334"/>
                <a:gd name="T51" fmla="*/ 7 h 330"/>
                <a:gd name="T52" fmla="*/ 11 w 334"/>
                <a:gd name="T53" fmla="*/ 7 h 330"/>
                <a:gd name="T54" fmla="*/ 12 w 334"/>
                <a:gd name="T55" fmla="*/ 8 h 3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34"/>
                <a:gd name="T85" fmla="*/ 0 h 330"/>
                <a:gd name="T86" fmla="*/ 334 w 334"/>
                <a:gd name="T87" fmla="*/ 330 h 33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34" h="330">
                  <a:moveTo>
                    <a:pt x="334" y="203"/>
                  </a:moveTo>
                  <a:lnTo>
                    <a:pt x="311" y="249"/>
                  </a:lnTo>
                  <a:lnTo>
                    <a:pt x="288" y="284"/>
                  </a:lnTo>
                  <a:lnTo>
                    <a:pt x="247" y="314"/>
                  </a:lnTo>
                  <a:lnTo>
                    <a:pt x="208" y="330"/>
                  </a:lnTo>
                  <a:lnTo>
                    <a:pt x="179" y="330"/>
                  </a:lnTo>
                  <a:lnTo>
                    <a:pt x="144" y="325"/>
                  </a:lnTo>
                  <a:lnTo>
                    <a:pt x="109" y="314"/>
                  </a:lnTo>
                  <a:lnTo>
                    <a:pt x="81" y="284"/>
                  </a:lnTo>
                  <a:lnTo>
                    <a:pt x="98" y="262"/>
                  </a:lnTo>
                  <a:lnTo>
                    <a:pt x="104" y="214"/>
                  </a:lnTo>
                  <a:lnTo>
                    <a:pt x="109" y="168"/>
                  </a:lnTo>
                  <a:lnTo>
                    <a:pt x="98" y="128"/>
                  </a:lnTo>
                  <a:lnTo>
                    <a:pt x="81" y="99"/>
                  </a:lnTo>
                  <a:lnTo>
                    <a:pt x="58" y="70"/>
                  </a:lnTo>
                  <a:lnTo>
                    <a:pt x="29" y="47"/>
                  </a:lnTo>
                  <a:lnTo>
                    <a:pt x="0" y="35"/>
                  </a:lnTo>
                  <a:lnTo>
                    <a:pt x="40" y="17"/>
                  </a:lnTo>
                  <a:lnTo>
                    <a:pt x="75" y="0"/>
                  </a:lnTo>
                  <a:lnTo>
                    <a:pt x="87" y="0"/>
                  </a:lnTo>
                  <a:lnTo>
                    <a:pt x="121" y="41"/>
                  </a:lnTo>
                  <a:lnTo>
                    <a:pt x="150" y="81"/>
                  </a:lnTo>
                  <a:lnTo>
                    <a:pt x="179" y="116"/>
                  </a:lnTo>
                  <a:lnTo>
                    <a:pt x="208" y="146"/>
                  </a:lnTo>
                  <a:lnTo>
                    <a:pt x="231" y="162"/>
                  </a:lnTo>
                  <a:lnTo>
                    <a:pt x="259" y="181"/>
                  </a:lnTo>
                  <a:lnTo>
                    <a:pt x="293" y="192"/>
                  </a:lnTo>
                  <a:lnTo>
                    <a:pt x="334" y="203"/>
                  </a:lnTo>
                  <a:close/>
                </a:path>
              </a:pathLst>
            </a:custGeom>
            <a:solidFill>
              <a:srgbClr val="FF9900"/>
            </a:solidFill>
            <a:ln w="9525">
              <a:noFill/>
              <a:round/>
              <a:headEnd/>
              <a:tailEnd/>
            </a:ln>
          </p:spPr>
          <p:txBody>
            <a:bodyPr/>
            <a:lstStyle/>
            <a:p>
              <a:endParaRPr lang="en-US"/>
            </a:p>
          </p:txBody>
        </p:sp>
        <p:sp>
          <p:nvSpPr>
            <p:cNvPr id="312" name="Freeform 189"/>
            <p:cNvSpPr>
              <a:spLocks/>
            </p:cNvSpPr>
            <p:nvPr/>
          </p:nvSpPr>
          <p:spPr bwMode="auto">
            <a:xfrm>
              <a:off x="5210" y="3111"/>
              <a:ext cx="136" cy="109"/>
            </a:xfrm>
            <a:custGeom>
              <a:avLst/>
              <a:gdLst>
                <a:gd name="T0" fmla="*/ 9 w 410"/>
                <a:gd name="T1" fmla="*/ 12 h 325"/>
                <a:gd name="T2" fmla="*/ 7 w 410"/>
                <a:gd name="T3" fmla="*/ 12 h 325"/>
                <a:gd name="T4" fmla="*/ 6 w 410"/>
                <a:gd name="T5" fmla="*/ 12 h 325"/>
                <a:gd name="T6" fmla="*/ 4 w 410"/>
                <a:gd name="T7" fmla="*/ 12 h 325"/>
                <a:gd name="T8" fmla="*/ 3 w 410"/>
                <a:gd name="T9" fmla="*/ 11 h 325"/>
                <a:gd name="T10" fmla="*/ 1 w 410"/>
                <a:gd name="T11" fmla="*/ 11 h 325"/>
                <a:gd name="T12" fmla="*/ 0 w 410"/>
                <a:gd name="T13" fmla="*/ 9 h 325"/>
                <a:gd name="T14" fmla="*/ 1 w 410"/>
                <a:gd name="T15" fmla="*/ 7 h 325"/>
                <a:gd name="T16" fmla="*/ 2 w 410"/>
                <a:gd name="T17" fmla="*/ 6 h 325"/>
                <a:gd name="T18" fmla="*/ 3 w 410"/>
                <a:gd name="T19" fmla="*/ 6 h 325"/>
                <a:gd name="T20" fmla="*/ 4 w 410"/>
                <a:gd name="T21" fmla="*/ 6 h 325"/>
                <a:gd name="T22" fmla="*/ 4 w 410"/>
                <a:gd name="T23" fmla="*/ 5 h 325"/>
                <a:gd name="T24" fmla="*/ 6 w 410"/>
                <a:gd name="T25" fmla="*/ 5 h 325"/>
                <a:gd name="T26" fmla="*/ 7 w 410"/>
                <a:gd name="T27" fmla="*/ 4 h 325"/>
                <a:gd name="T28" fmla="*/ 8 w 410"/>
                <a:gd name="T29" fmla="*/ 3 h 325"/>
                <a:gd name="T30" fmla="*/ 9 w 410"/>
                <a:gd name="T31" fmla="*/ 2 h 325"/>
                <a:gd name="T32" fmla="*/ 9 w 410"/>
                <a:gd name="T33" fmla="*/ 0 h 325"/>
                <a:gd name="T34" fmla="*/ 10 w 410"/>
                <a:gd name="T35" fmla="*/ 0 h 325"/>
                <a:gd name="T36" fmla="*/ 11 w 410"/>
                <a:gd name="T37" fmla="*/ 0 h 325"/>
                <a:gd name="T38" fmla="*/ 12 w 410"/>
                <a:gd name="T39" fmla="*/ 1 h 325"/>
                <a:gd name="T40" fmla="*/ 13 w 410"/>
                <a:gd name="T41" fmla="*/ 1 h 325"/>
                <a:gd name="T42" fmla="*/ 14 w 410"/>
                <a:gd name="T43" fmla="*/ 2 h 325"/>
                <a:gd name="T44" fmla="*/ 14 w 410"/>
                <a:gd name="T45" fmla="*/ 3 h 325"/>
                <a:gd name="T46" fmla="*/ 15 w 410"/>
                <a:gd name="T47" fmla="*/ 4 h 325"/>
                <a:gd name="T48" fmla="*/ 15 w 410"/>
                <a:gd name="T49" fmla="*/ 4 h 325"/>
                <a:gd name="T50" fmla="*/ 15 w 410"/>
                <a:gd name="T51" fmla="*/ 5 h 325"/>
                <a:gd name="T52" fmla="*/ 15 w 410"/>
                <a:gd name="T53" fmla="*/ 6 h 325"/>
                <a:gd name="T54" fmla="*/ 15 w 410"/>
                <a:gd name="T55" fmla="*/ 7 h 325"/>
                <a:gd name="T56" fmla="*/ 15 w 410"/>
                <a:gd name="T57" fmla="*/ 8 h 325"/>
                <a:gd name="T58" fmla="*/ 14 w 410"/>
                <a:gd name="T59" fmla="*/ 8 h 325"/>
                <a:gd name="T60" fmla="*/ 14 w 410"/>
                <a:gd name="T61" fmla="*/ 9 h 325"/>
                <a:gd name="T62" fmla="*/ 13 w 410"/>
                <a:gd name="T63" fmla="*/ 10 h 325"/>
                <a:gd name="T64" fmla="*/ 13 w 410"/>
                <a:gd name="T65" fmla="*/ 10 h 325"/>
                <a:gd name="T66" fmla="*/ 12 w 410"/>
                <a:gd name="T67" fmla="*/ 11 h 325"/>
                <a:gd name="T68" fmla="*/ 11 w 410"/>
                <a:gd name="T69" fmla="*/ 12 h 325"/>
                <a:gd name="T70" fmla="*/ 10 w 410"/>
                <a:gd name="T71" fmla="*/ 12 h 325"/>
                <a:gd name="T72" fmla="*/ 9 w 410"/>
                <a:gd name="T73" fmla="*/ 12 h 3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0"/>
                <a:gd name="T112" fmla="*/ 0 h 325"/>
                <a:gd name="T113" fmla="*/ 410 w 410"/>
                <a:gd name="T114" fmla="*/ 325 h 3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0" h="325">
                  <a:moveTo>
                    <a:pt x="249" y="325"/>
                  </a:moveTo>
                  <a:lnTo>
                    <a:pt x="197" y="325"/>
                  </a:lnTo>
                  <a:lnTo>
                    <a:pt x="151" y="325"/>
                  </a:lnTo>
                  <a:lnTo>
                    <a:pt x="111" y="319"/>
                  </a:lnTo>
                  <a:lnTo>
                    <a:pt x="70" y="302"/>
                  </a:lnTo>
                  <a:lnTo>
                    <a:pt x="36" y="285"/>
                  </a:lnTo>
                  <a:lnTo>
                    <a:pt x="0" y="250"/>
                  </a:lnTo>
                  <a:lnTo>
                    <a:pt x="30" y="175"/>
                  </a:lnTo>
                  <a:lnTo>
                    <a:pt x="41" y="162"/>
                  </a:lnTo>
                  <a:lnTo>
                    <a:pt x="70" y="157"/>
                  </a:lnTo>
                  <a:lnTo>
                    <a:pt x="99" y="151"/>
                  </a:lnTo>
                  <a:lnTo>
                    <a:pt x="122" y="140"/>
                  </a:lnTo>
                  <a:lnTo>
                    <a:pt x="151" y="129"/>
                  </a:lnTo>
                  <a:lnTo>
                    <a:pt x="179" y="105"/>
                  </a:lnTo>
                  <a:lnTo>
                    <a:pt x="209" y="76"/>
                  </a:lnTo>
                  <a:lnTo>
                    <a:pt x="232" y="41"/>
                  </a:lnTo>
                  <a:lnTo>
                    <a:pt x="255" y="0"/>
                  </a:lnTo>
                  <a:lnTo>
                    <a:pt x="284" y="6"/>
                  </a:lnTo>
                  <a:lnTo>
                    <a:pt x="312" y="12"/>
                  </a:lnTo>
                  <a:lnTo>
                    <a:pt x="335" y="18"/>
                  </a:lnTo>
                  <a:lnTo>
                    <a:pt x="358" y="35"/>
                  </a:lnTo>
                  <a:lnTo>
                    <a:pt x="376" y="53"/>
                  </a:lnTo>
                  <a:lnTo>
                    <a:pt x="387" y="76"/>
                  </a:lnTo>
                  <a:lnTo>
                    <a:pt x="399" y="99"/>
                  </a:lnTo>
                  <a:lnTo>
                    <a:pt x="404" y="116"/>
                  </a:lnTo>
                  <a:lnTo>
                    <a:pt x="410" y="135"/>
                  </a:lnTo>
                  <a:lnTo>
                    <a:pt x="410" y="162"/>
                  </a:lnTo>
                  <a:lnTo>
                    <a:pt x="410" y="181"/>
                  </a:lnTo>
                  <a:lnTo>
                    <a:pt x="404" y="204"/>
                  </a:lnTo>
                  <a:lnTo>
                    <a:pt x="393" y="227"/>
                  </a:lnTo>
                  <a:lnTo>
                    <a:pt x="382" y="244"/>
                  </a:lnTo>
                  <a:lnTo>
                    <a:pt x="364" y="268"/>
                  </a:lnTo>
                  <a:lnTo>
                    <a:pt x="347" y="278"/>
                  </a:lnTo>
                  <a:lnTo>
                    <a:pt x="324" y="297"/>
                  </a:lnTo>
                  <a:lnTo>
                    <a:pt x="301" y="308"/>
                  </a:lnTo>
                  <a:lnTo>
                    <a:pt x="272" y="314"/>
                  </a:lnTo>
                  <a:lnTo>
                    <a:pt x="249" y="325"/>
                  </a:lnTo>
                  <a:close/>
                </a:path>
              </a:pathLst>
            </a:custGeom>
            <a:solidFill>
              <a:srgbClr val="FF9900"/>
            </a:solidFill>
            <a:ln w="9525">
              <a:noFill/>
              <a:round/>
              <a:headEnd/>
              <a:tailEnd/>
            </a:ln>
          </p:spPr>
          <p:txBody>
            <a:bodyPr/>
            <a:lstStyle/>
            <a:p>
              <a:endParaRPr lang="en-US"/>
            </a:p>
          </p:txBody>
        </p:sp>
        <p:sp>
          <p:nvSpPr>
            <p:cNvPr id="313" name="Freeform 190"/>
            <p:cNvSpPr>
              <a:spLocks/>
            </p:cNvSpPr>
            <p:nvPr/>
          </p:nvSpPr>
          <p:spPr bwMode="auto">
            <a:xfrm>
              <a:off x="4960" y="3113"/>
              <a:ext cx="158" cy="103"/>
            </a:xfrm>
            <a:custGeom>
              <a:avLst/>
              <a:gdLst>
                <a:gd name="T0" fmla="*/ 14 w 472"/>
                <a:gd name="T1" fmla="*/ 0 h 308"/>
                <a:gd name="T2" fmla="*/ 15 w 472"/>
                <a:gd name="T3" fmla="*/ 1 h 308"/>
                <a:gd name="T4" fmla="*/ 16 w 472"/>
                <a:gd name="T5" fmla="*/ 1 h 308"/>
                <a:gd name="T6" fmla="*/ 17 w 472"/>
                <a:gd name="T7" fmla="*/ 2 h 308"/>
                <a:gd name="T8" fmla="*/ 17 w 472"/>
                <a:gd name="T9" fmla="*/ 3 h 308"/>
                <a:gd name="T10" fmla="*/ 18 w 472"/>
                <a:gd name="T11" fmla="*/ 5 h 308"/>
                <a:gd name="T12" fmla="*/ 18 w 472"/>
                <a:gd name="T13" fmla="*/ 6 h 308"/>
                <a:gd name="T14" fmla="*/ 17 w 472"/>
                <a:gd name="T15" fmla="*/ 8 h 308"/>
                <a:gd name="T16" fmla="*/ 15 w 472"/>
                <a:gd name="T17" fmla="*/ 9 h 308"/>
                <a:gd name="T18" fmla="*/ 13 w 472"/>
                <a:gd name="T19" fmla="*/ 10 h 308"/>
                <a:gd name="T20" fmla="*/ 10 w 472"/>
                <a:gd name="T21" fmla="*/ 11 h 308"/>
                <a:gd name="T22" fmla="*/ 8 w 472"/>
                <a:gd name="T23" fmla="*/ 11 h 308"/>
                <a:gd name="T24" fmla="*/ 6 w 472"/>
                <a:gd name="T25" fmla="*/ 11 h 308"/>
                <a:gd name="T26" fmla="*/ 5 w 472"/>
                <a:gd name="T27" fmla="*/ 11 h 308"/>
                <a:gd name="T28" fmla="*/ 4 w 472"/>
                <a:gd name="T29" fmla="*/ 11 h 308"/>
                <a:gd name="T30" fmla="*/ 3 w 472"/>
                <a:gd name="T31" fmla="*/ 11 h 308"/>
                <a:gd name="T32" fmla="*/ 2 w 472"/>
                <a:gd name="T33" fmla="*/ 10 h 308"/>
                <a:gd name="T34" fmla="*/ 1 w 472"/>
                <a:gd name="T35" fmla="*/ 10 h 308"/>
                <a:gd name="T36" fmla="*/ 1 w 472"/>
                <a:gd name="T37" fmla="*/ 9 h 308"/>
                <a:gd name="T38" fmla="*/ 0 w 472"/>
                <a:gd name="T39" fmla="*/ 9 h 308"/>
                <a:gd name="T40" fmla="*/ 0 w 472"/>
                <a:gd name="T41" fmla="*/ 8 h 308"/>
                <a:gd name="T42" fmla="*/ 0 w 472"/>
                <a:gd name="T43" fmla="*/ 7 h 308"/>
                <a:gd name="T44" fmla="*/ 0 w 472"/>
                <a:gd name="T45" fmla="*/ 6 h 308"/>
                <a:gd name="T46" fmla="*/ 0 w 472"/>
                <a:gd name="T47" fmla="*/ 5 h 308"/>
                <a:gd name="T48" fmla="*/ 0 w 472"/>
                <a:gd name="T49" fmla="*/ 5 h 308"/>
                <a:gd name="T50" fmla="*/ 1 w 472"/>
                <a:gd name="T51" fmla="*/ 4 h 308"/>
                <a:gd name="T52" fmla="*/ 1 w 472"/>
                <a:gd name="T53" fmla="*/ 3 h 308"/>
                <a:gd name="T54" fmla="*/ 2 w 472"/>
                <a:gd name="T55" fmla="*/ 2 h 308"/>
                <a:gd name="T56" fmla="*/ 3 w 472"/>
                <a:gd name="T57" fmla="*/ 1 h 308"/>
                <a:gd name="T58" fmla="*/ 4 w 472"/>
                <a:gd name="T59" fmla="*/ 1 h 308"/>
                <a:gd name="T60" fmla="*/ 5 w 472"/>
                <a:gd name="T61" fmla="*/ 1 h 308"/>
                <a:gd name="T62" fmla="*/ 6 w 472"/>
                <a:gd name="T63" fmla="*/ 1 h 308"/>
                <a:gd name="T64" fmla="*/ 7 w 472"/>
                <a:gd name="T65" fmla="*/ 1 h 308"/>
                <a:gd name="T66" fmla="*/ 8 w 472"/>
                <a:gd name="T67" fmla="*/ 1 h 308"/>
                <a:gd name="T68" fmla="*/ 9 w 472"/>
                <a:gd name="T69" fmla="*/ 1 h 308"/>
                <a:gd name="T70" fmla="*/ 11 w 472"/>
                <a:gd name="T71" fmla="*/ 1 h 308"/>
                <a:gd name="T72" fmla="*/ 12 w 472"/>
                <a:gd name="T73" fmla="*/ 0 h 308"/>
                <a:gd name="T74" fmla="*/ 14 w 472"/>
                <a:gd name="T75" fmla="*/ 0 h 30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2"/>
                <a:gd name="T115" fmla="*/ 0 h 308"/>
                <a:gd name="T116" fmla="*/ 472 w 472"/>
                <a:gd name="T117" fmla="*/ 308 h 30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2" h="308">
                  <a:moveTo>
                    <a:pt x="363" y="0"/>
                  </a:moveTo>
                  <a:lnTo>
                    <a:pt x="392" y="18"/>
                  </a:lnTo>
                  <a:lnTo>
                    <a:pt x="415" y="35"/>
                  </a:lnTo>
                  <a:lnTo>
                    <a:pt x="444" y="58"/>
                  </a:lnTo>
                  <a:lnTo>
                    <a:pt x="461" y="93"/>
                  </a:lnTo>
                  <a:lnTo>
                    <a:pt x="472" y="134"/>
                  </a:lnTo>
                  <a:lnTo>
                    <a:pt x="472" y="169"/>
                  </a:lnTo>
                  <a:lnTo>
                    <a:pt x="449" y="204"/>
                  </a:lnTo>
                  <a:lnTo>
                    <a:pt x="403" y="238"/>
                  </a:lnTo>
                  <a:lnTo>
                    <a:pt x="345" y="267"/>
                  </a:lnTo>
                  <a:lnTo>
                    <a:pt x="276" y="291"/>
                  </a:lnTo>
                  <a:lnTo>
                    <a:pt x="213" y="302"/>
                  </a:lnTo>
                  <a:lnTo>
                    <a:pt x="167" y="308"/>
                  </a:lnTo>
                  <a:lnTo>
                    <a:pt x="127" y="302"/>
                  </a:lnTo>
                  <a:lnTo>
                    <a:pt x="98" y="302"/>
                  </a:lnTo>
                  <a:lnTo>
                    <a:pt x="74" y="291"/>
                  </a:lnTo>
                  <a:lnTo>
                    <a:pt x="52" y="279"/>
                  </a:lnTo>
                  <a:lnTo>
                    <a:pt x="34" y="262"/>
                  </a:lnTo>
                  <a:lnTo>
                    <a:pt x="22" y="244"/>
                  </a:lnTo>
                  <a:lnTo>
                    <a:pt x="11" y="232"/>
                  </a:lnTo>
                  <a:lnTo>
                    <a:pt x="6" y="215"/>
                  </a:lnTo>
                  <a:lnTo>
                    <a:pt x="6" y="191"/>
                  </a:lnTo>
                  <a:lnTo>
                    <a:pt x="0" y="169"/>
                  </a:lnTo>
                  <a:lnTo>
                    <a:pt x="6" y="145"/>
                  </a:lnTo>
                  <a:lnTo>
                    <a:pt x="11" y="123"/>
                  </a:lnTo>
                  <a:lnTo>
                    <a:pt x="22" y="99"/>
                  </a:lnTo>
                  <a:lnTo>
                    <a:pt x="34" y="75"/>
                  </a:lnTo>
                  <a:lnTo>
                    <a:pt x="52" y="52"/>
                  </a:lnTo>
                  <a:lnTo>
                    <a:pt x="74" y="35"/>
                  </a:lnTo>
                  <a:lnTo>
                    <a:pt x="98" y="18"/>
                  </a:lnTo>
                  <a:lnTo>
                    <a:pt x="127" y="23"/>
                  </a:lnTo>
                  <a:lnTo>
                    <a:pt x="160" y="23"/>
                  </a:lnTo>
                  <a:lnTo>
                    <a:pt x="190" y="23"/>
                  </a:lnTo>
                  <a:lnTo>
                    <a:pt x="219" y="23"/>
                  </a:lnTo>
                  <a:lnTo>
                    <a:pt x="252" y="23"/>
                  </a:lnTo>
                  <a:lnTo>
                    <a:pt x="293" y="18"/>
                  </a:lnTo>
                  <a:lnTo>
                    <a:pt x="328" y="12"/>
                  </a:lnTo>
                  <a:lnTo>
                    <a:pt x="363" y="0"/>
                  </a:lnTo>
                  <a:close/>
                </a:path>
              </a:pathLst>
            </a:custGeom>
            <a:solidFill>
              <a:srgbClr val="FF9900"/>
            </a:solidFill>
            <a:ln w="9525">
              <a:noFill/>
              <a:round/>
              <a:headEnd/>
              <a:tailEnd/>
            </a:ln>
          </p:spPr>
          <p:txBody>
            <a:bodyPr/>
            <a:lstStyle/>
            <a:p>
              <a:endParaRPr lang="en-US"/>
            </a:p>
          </p:txBody>
        </p:sp>
        <p:sp>
          <p:nvSpPr>
            <p:cNvPr id="314" name="Freeform 191"/>
            <p:cNvSpPr>
              <a:spLocks/>
            </p:cNvSpPr>
            <p:nvPr/>
          </p:nvSpPr>
          <p:spPr bwMode="auto">
            <a:xfrm>
              <a:off x="5239" y="2759"/>
              <a:ext cx="23" cy="29"/>
            </a:xfrm>
            <a:custGeom>
              <a:avLst/>
              <a:gdLst>
                <a:gd name="T0" fmla="*/ 3 w 70"/>
                <a:gd name="T1" fmla="*/ 1 h 87"/>
                <a:gd name="T2" fmla="*/ 2 w 70"/>
                <a:gd name="T3" fmla="*/ 2 h 87"/>
                <a:gd name="T4" fmla="*/ 1 w 70"/>
                <a:gd name="T5" fmla="*/ 3 h 87"/>
                <a:gd name="T6" fmla="*/ 1 w 70"/>
                <a:gd name="T7" fmla="*/ 3 h 87"/>
                <a:gd name="T8" fmla="*/ 0 w 70"/>
                <a:gd name="T9" fmla="*/ 3 h 87"/>
                <a:gd name="T10" fmla="*/ 0 w 70"/>
                <a:gd name="T11" fmla="*/ 1 h 87"/>
                <a:gd name="T12" fmla="*/ 1 w 70"/>
                <a:gd name="T13" fmla="*/ 0 h 87"/>
                <a:gd name="T14" fmla="*/ 2 w 70"/>
                <a:gd name="T15" fmla="*/ 0 h 87"/>
                <a:gd name="T16" fmla="*/ 3 w 70"/>
                <a:gd name="T17" fmla="*/ 1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0"/>
                <a:gd name="T28" fmla="*/ 0 h 87"/>
                <a:gd name="T29" fmla="*/ 70 w 70"/>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0" h="87">
                  <a:moveTo>
                    <a:pt x="70" y="23"/>
                  </a:moveTo>
                  <a:lnTo>
                    <a:pt x="64" y="57"/>
                  </a:lnTo>
                  <a:lnTo>
                    <a:pt x="35" y="87"/>
                  </a:lnTo>
                  <a:lnTo>
                    <a:pt x="18" y="87"/>
                  </a:lnTo>
                  <a:lnTo>
                    <a:pt x="0" y="70"/>
                  </a:lnTo>
                  <a:lnTo>
                    <a:pt x="6" y="29"/>
                  </a:lnTo>
                  <a:lnTo>
                    <a:pt x="35" y="0"/>
                  </a:lnTo>
                  <a:lnTo>
                    <a:pt x="52" y="0"/>
                  </a:lnTo>
                  <a:lnTo>
                    <a:pt x="70" y="23"/>
                  </a:lnTo>
                  <a:close/>
                </a:path>
              </a:pathLst>
            </a:custGeom>
            <a:solidFill>
              <a:srgbClr val="FFFFFF"/>
            </a:solidFill>
            <a:ln w="9525">
              <a:noFill/>
              <a:round/>
              <a:headEnd/>
              <a:tailEnd/>
            </a:ln>
          </p:spPr>
          <p:txBody>
            <a:bodyPr/>
            <a:lstStyle/>
            <a:p>
              <a:endParaRPr lang="en-US"/>
            </a:p>
          </p:txBody>
        </p:sp>
        <p:sp>
          <p:nvSpPr>
            <p:cNvPr id="315" name="Freeform 192"/>
            <p:cNvSpPr>
              <a:spLocks/>
            </p:cNvSpPr>
            <p:nvPr/>
          </p:nvSpPr>
          <p:spPr bwMode="auto">
            <a:xfrm>
              <a:off x="5129" y="2767"/>
              <a:ext cx="19" cy="25"/>
            </a:xfrm>
            <a:custGeom>
              <a:avLst/>
              <a:gdLst>
                <a:gd name="T0" fmla="*/ 2 w 57"/>
                <a:gd name="T1" fmla="*/ 1 h 76"/>
                <a:gd name="T2" fmla="*/ 1 w 57"/>
                <a:gd name="T3" fmla="*/ 2 h 76"/>
                <a:gd name="T4" fmla="*/ 1 w 57"/>
                <a:gd name="T5" fmla="*/ 3 h 76"/>
                <a:gd name="T6" fmla="*/ 0 w 57"/>
                <a:gd name="T7" fmla="*/ 3 h 76"/>
                <a:gd name="T8" fmla="*/ 0 w 57"/>
                <a:gd name="T9" fmla="*/ 2 h 76"/>
                <a:gd name="T10" fmla="*/ 0 w 57"/>
                <a:gd name="T11" fmla="*/ 1 h 76"/>
                <a:gd name="T12" fmla="*/ 1 w 57"/>
                <a:gd name="T13" fmla="*/ 0 h 76"/>
                <a:gd name="T14" fmla="*/ 2 w 57"/>
                <a:gd name="T15" fmla="*/ 0 h 76"/>
                <a:gd name="T16" fmla="*/ 2 w 57"/>
                <a:gd name="T17" fmla="*/ 1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76"/>
                <a:gd name="T29" fmla="*/ 57 w 57"/>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76">
                  <a:moveTo>
                    <a:pt x="57" y="18"/>
                  </a:moveTo>
                  <a:lnTo>
                    <a:pt x="40" y="64"/>
                  </a:lnTo>
                  <a:lnTo>
                    <a:pt x="16" y="76"/>
                  </a:lnTo>
                  <a:lnTo>
                    <a:pt x="6" y="69"/>
                  </a:lnTo>
                  <a:lnTo>
                    <a:pt x="0" y="58"/>
                  </a:lnTo>
                  <a:lnTo>
                    <a:pt x="6" y="23"/>
                  </a:lnTo>
                  <a:lnTo>
                    <a:pt x="40" y="0"/>
                  </a:lnTo>
                  <a:lnTo>
                    <a:pt x="52" y="6"/>
                  </a:lnTo>
                  <a:lnTo>
                    <a:pt x="57" y="18"/>
                  </a:lnTo>
                  <a:close/>
                </a:path>
              </a:pathLst>
            </a:custGeom>
            <a:solidFill>
              <a:srgbClr val="FFFFFF"/>
            </a:solidFill>
            <a:ln w="9525">
              <a:noFill/>
              <a:round/>
              <a:headEnd/>
              <a:tailEnd/>
            </a:ln>
          </p:spPr>
          <p:txBody>
            <a:bodyPr/>
            <a:lstStyle/>
            <a:p>
              <a:endParaRPr lang="en-US"/>
            </a:p>
          </p:txBody>
        </p:sp>
        <p:sp>
          <p:nvSpPr>
            <p:cNvPr id="316" name="Freeform 193"/>
            <p:cNvSpPr>
              <a:spLocks/>
            </p:cNvSpPr>
            <p:nvPr/>
          </p:nvSpPr>
          <p:spPr bwMode="auto">
            <a:xfrm>
              <a:off x="5287" y="2784"/>
              <a:ext cx="13" cy="10"/>
            </a:xfrm>
            <a:custGeom>
              <a:avLst/>
              <a:gdLst>
                <a:gd name="T0" fmla="*/ 1 w 40"/>
                <a:gd name="T1" fmla="*/ 0 h 29"/>
                <a:gd name="T2" fmla="*/ 1 w 40"/>
                <a:gd name="T3" fmla="*/ 1 h 29"/>
                <a:gd name="T4" fmla="*/ 1 w 40"/>
                <a:gd name="T5" fmla="*/ 1 h 29"/>
                <a:gd name="T6" fmla="*/ 0 w 40"/>
                <a:gd name="T7" fmla="*/ 1 h 29"/>
                <a:gd name="T8" fmla="*/ 0 w 40"/>
                <a:gd name="T9" fmla="*/ 0 h 29"/>
                <a:gd name="T10" fmla="*/ 1 w 40"/>
                <a:gd name="T11" fmla="*/ 0 h 29"/>
                <a:gd name="T12" fmla="*/ 1 w 40"/>
                <a:gd name="T13" fmla="*/ 0 h 29"/>
                <a:gd name="T14" fmla="*/ 1 w 40"/>
                <a:gd name="T15" fmla="*/ 0 h 29"/>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29"/>
                <a:gd name="T26" fmla="*/ 40 w 40"/>
                <a:gd name="T27" fmla="*/ 29 h 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29">
                  <a:moveTo>
                    <a:pt x="40" y="12"/>
                  </a:moveTo>
                  <a:lnTo>
                    <a:pt x="40" y="24"/>
                  </a:lnTo>
                  <a:lnTo>
                    <a:pt x="34" y="29"/>
                  </a:lnTo>
                  <a:lnTo>
                    <a:pt x="5" y="29"/>
                  </a:lnTo>
                  <a:lnTo>
                    <a:pt x="0" y="12"/>
                  </a:lnTo>
                  <a:lnTo>
                    <a:pt x="17" y="0"/>
                  </a:lnTo>
                  <a:lnTo>
                    <a:pt x="40" y="6"/>
                  </a:lnTo>
                  <a:lnTo>
                    <a:pt x="40" y="12"/>
                  </a:lnTo>
                  <a:close/>
                </a:path>
              </a:pathLst>
            </a:custGeom>
            <a:solidFill>
              <a:srgbClr val="FFFFFF"/>
            </a:solidFill>
            <a:ln w="9525">
              <a:noFill/>
              <a:round/>
              <a:headEnd/>
              <a:tailEnd/>
            </a:ln>
          </p:spPr>
          <p:txBody>
            <a:bodyPr/>
            <a:lstStyle/>
            <a:p>
              <a:endParaRPr lang="en-US"/>
            </a:p>
          </p:txBody>
        </p:sp>
        <p:sp>
          <p:nvSpPr>
            <p:cNvPr id="317" name="Freeform 194"/>
            <p:cNvSpPr>
              <a:spLocks/>
            </p:cNvSpPr>
            <p:nvPr/>
          </p:nvSpPr>
          <p:spPr bwMode="auto">
            <a:xfrm>
              <a:off x="5020" y="2862"/>
              <a:ext cx="27" cy="31"/>
            </a:xfrm>
            <a:custGeom>
              <a:avLst/>
              <a:gdLst>
                <a:gd name="T0" fmla="*/ 3 w 81"/>
                <a:gd name="T1" fmla="*/ 1 h 92"/>
                <a:gd name="T2" fmla="*/ 1 w 81"/>
                <a:gd name="T3" fmla="*/ 3 h 92"/>
                <a:gd name="T4" fmla="*/ 0 w 81"/>
                <a:gd name="T5" fmla="*/ 3 h 92"/>
                <a:gd name="T6" fmla="*/ 0 w 81"/>
                <a:gd name="T7" fmla="*/ 3 h 92"/>
                <a:gd name="T8" fmla="*/ 0 w 81"/>
                <a:gd name="T9" fmla="*/ 2 h 92"/>
                <a:gd name="T10" fmla="*/ 2 w 81"/>
                <a:gd name="T11" fmla="*/ 0 h 92"/>
                <a:gd name="T12" fmla="*/ 3 w 81"/>
                <a:gd name="T13" fmla="*/ 0 h 92"/>
                <a:gd name="T14" fmla="*/ 3 w 81"/>
                <a:gd name="T15" fmla="*/ 1 h 92"/>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92"/>
                <a:gd name="T26" fmla="*/ 81 w 81"/>
                <a:gd name="T27" fmla="*/ 92 h 9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92">
                  <a:moveTo>
                    <a:pt x="81" y="29"/>
                  </a:moveTo>
                  <a:lnTo>
                    <a:pt x="18" y="92"/>
                  </a:lnTo>
                  <a:lnTo>
                    <a:pt x="6" y="92"/>
                  </a:lnTo>
                  <a:lnTo>
                    <a:pt x="0" y="81"/>
                  </a:lnTo>
                  <a:lnTo>
                    <a:pt x="6" y="46"/>
                  </a:lnTo>
                  <a:lnTo>
                    <a:pt x="58" y="0"/>
                  </a:lnTo>
                  <a:lnTo>
                    <a:pt x="81" y="10"/>
                  </a:lnTo>
                  <a:lnTo>
                    <a:pt x="81" y="29"/>
                  </a:lnTo>
                  <a:close/>
                </a:path>
              </a:pathLst>
            </a:custGeom>
            <a:solidFill>
              <a:srgbClr val="FFFFFF"/>
            </a:solidFill>
            <a:ln w="9525">
              <a:noFill/>
              <a:round/>
              <a:headEnd/>
              <a:tailEnd/>
            </a:ln>
          </p:spPr>
          <p:txBody>
            <a:bodyPr/>
            <a:lstStyle/>
            <a:p>
              <a:endParaRPr lang="en-US"/>
            </a:p>
          </p:txBody>
        </p:sp>
        <p:sp>
          <p:nvSpPr>
            <p:cNvPr id="318" name="Freeform 195"/>
            <p:cNvSpPr>
              <a:spLocks/>
            </p:cNvSpPr>
            <p:nvPr/>
          </p:nvSpPr>
          <p:spPr bwMode="auto">
            <a:xfrm>
              <a:off x="5047" y="2883"/>
              <a:ext cx="17" cy="18"/>
            </a:xfrm>
            <a:custGeom>
              <a:avLst/>
              <a:gdLst>
                <a:gd name="T0" fmla="*/ 2 w 52"/>
                <a:gd name="T1" fmla="*/ 0 h 52"/>
                <a:gd name="T2" fmla="*/ 2 w 52"/>
                <a:gd name="T3" fmla="*/ 1 h 52"/>
                <a:gd name="T4" fmla="*/ 1 w 52"/>
                <a:gd name="T5" fmla="*/ 2 h 52"/>
                <a:gd name="T6" fmla="*/ 1 w 52"/>
                <a:gd name="T7" fmla="*/ 2 h 52"/>
                <a:gd name="T8" fmla="*/ 0 w 52"/>
                <a:gd name="T9" fmla="*/ 2 h 52"/>
                <a:gd name="T10" fmla="*/ 0 w 52"/>
                <a:gd name="T11" fmla="*/ 1 h 52"/>
                <a:gd name="T12" fmla="*/ 1 w 52"/>
                <a:gd name="T13" fmla="*/ 0 h 52"/>
                <a:gd name="T14" fmla="*/ 2 w 52"/>
                <a:gd name="T15" fmla="*/ 0 h 52"/>
                <a:gd name="T16" fmla="*/ 2 w 52"/>
                <a:gd name="T17" fmla="*/ 0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
                <a:gd name="T28" fmla="*/ 0 h 52"/>
                <a:gd name="T29" fmla="*/ 52 w 52"/>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 h="52">
                  <a:moveTo>
                    <a:pt x="46" y="5"/>
                  </a:moveTo>
                  <a:lnTo>
                    <a:pt x="52" y="17"/>
                  </a:lnTo>
                  <a:lnTo>
                    <a:pt x="40" y="40"/>
                  </a:lnTo>
                  <a:lnTo>
                    <a:pt x="17" y="52"/>
                  </a:lnTo>
                  <a:lnTo>
                    <a:pt x="6" y="52"/>
                  </a:lnTo>
                  <a:lnTo>
                    <a:pt x="0" y="33"/>
                  </a:lnTo>
                  <a:lnTo>
                    <a:pt x="29" y="0"/>
                  </a:lnTo>
                  <a:lnTo>
                    <a:pt x="46" y="0"/>
                  </a:lnTo>
                  <a:lnTo>
                    <a:pt x="46" y="5"/>
                  </a:lnTo>
                  <a:close/>
                </a:path>
              </a:pathLst>
            </a:custGeom>
            <a:solidFill>
              <a:srgbClr val="FFFFFF"/>
            </a:solidFill>
            <a:ln w="9525">
              <a:noFill/>
              <a:round/>
              <a:headEnd/>
              <a:tailEnd/>
            </a:ln>
          </p:spPr>
          <p:txBody>
            <a:bodyPr/>
            <a:lstStyle/>
            <a:p>
              <a:endParaRPr lang="en-US"/>
            </a:p>
          </p:txBody>
        </p:sp>
        <p:sp>
          <p:nvSpPr>
            <p:cNvPr id="319" name="Freeform 196"/>
            <p:cNvSpPr>
              <a:spLocks/>
            </p:cNvSpPr>
            <p:nvPr/>
          </p:nvSpPr>
          <p:spPr bwMode="auto">
            <a:xfrm>
              <a:off x="5199" y="2887"/>
              <a:ext cx="19" cy="29"/>
            </a:xfrm>
            <a:custGeom>
              <a:avLst/>
              <a:gdLst>
                <a:gd name="T0" fmla="*/ 2 w 57"/>
                <a:gd name="T1" fmla="*/ 1 h 87"/>
                <a:gd name="T2" fmla="*/ 2 w 57"/>
                <a:gd name="T3" fmla="*/ 1 h 87"/>
                <a:gd name="T4" fmla="*/ 2 w 57"/>
                <a:gd name="T5" fmla="*/ 1 h 87"/>
                <a:gd name="T6" fmla="*/ 2 w 57"/>
                <a:gd name="T7" fmla="*/ 2 h 87"/>
                <a:gd name="T8" fmla="*/ 2 w 57"/>
                <a:gd name="T9" fmla="*/ 2 h 87"/>
                <a:gd name="T10" fmla="*/ 2 w 57"/>
                <a:gd name="T11" fmla="*/ 2 h 87"/>
                <a:gd name="T12" fmla="*/ 2 w 57"/>
                <a:gd name="T13" fmla="*/ 3 h 87"/>
                <a:gd name="T14" fmla="*/ 1 w 57"/>
                <a:gd name="T15" fmla="*/ 3 h 87"/>
                <a:gd name="T16" fmla="*/ 1 w 57"/>
                <a:gd name="T17" fmla="*/ 3 h 87"/>
                <a:gd name="T18" fmla="*/ 1 w 57"/>
                <a:gd name="T19" fmla="*/ 3 h 87"/>
                <a:gd name="T20" fmla="*/ 1 w 57"/>
                <a:gd name="T21" fmla="*/ 3 h 87"/>
                <a:gd name="T22" fmla="*/ 0 w 57"/>
                <a:gd name="T23" fmla="*/ 3 h 87"/>
                <a:gd name="T24" fmla="*/ 0 w 57"/>
                <a:gd name="T25" fmla="*/ 3 h 87"/>
                <a:gd name="T26" fmla="*/ 0 w 57"/>
                <a:gd name="T27" fmla="*/ 3 h 87"/>
                <a:gd name="T28" fmla="*/ 0 w 57"/>
                <a:gd name="T29" fmla="*/ 2 h 87"/>
                <a:gd name="T30" fmla="*/ 0 w 57"/>
                <a:gd name="T31" fmla="*/ 2 h 87"/>
                <a:gd name="T32" fmla="*/ 0 w 57"/>
                <a:gd name="T33" fmla="*/ 1 h 87"/>
                <a:gd name="T34" fmla="*/ 1 w 57"/>
                <a:gd name="T35" fmla="*/ 1 h 87"/>
                <a:gd name="T36" fmla="*/ 1 w 57"/>
                <a:gd name="T37" fmla="*/ 0 h 87"/>
                <a:gd name="T38" fmla="*/ 1 w 57"/>
                <a:gd name="T39" fmla="*/ 0 h 87"/>
                <a:gd name="T40" fmla="*/ 1 w 57"/>
                <a:gd name="T41" fmla="*/ 0 h 87"/>
                <a:gd name="T42" fmla="*/ 1 w 57"/>
                <a:gd name="T43" fmla="*/ 0 h 87"/>
                <a:gd name="T44" fmla="*/ 1 w 57"/>
                <a:gd name="T45" fmla="*/ 0 h 87"/>
                <a:gd name="T46" fmla="*/ 2 w 57"/>
                <a:gd name="T47" fmla="*/ 0 h 87"/>
                <a:gd name="T48" fmla="*/ 2 w 57"/>
                <a:gd name="T49" fmla="*/ 1 h 87"/>
                <a:gd name="T50" fmla="*/ 2 w 57"/>
                <a:gd name="T51" fmla="*/ 1 h 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
                <a:gd name="T79" fmla="*/ 0 h 87"/>
                <a:gd name="T80" fmla="*/ 57 w 57"/>
                <a:gd name="T81" fmla="*/ 87 h 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 h="87">
                  <a:moveTo>
                    <a:pt x="51" y="22"/>
                  </a:moveTo>
                  <a:lnTo>
                    <a:pt x="51" y="22"/>
                  </a:lnTo>
                  <a:lnTo>
                    <a:pt x="51" y="29"/>
                  </a:lnTo>
                  <a:lnTo>
                    <a:pt x="57" y="41"/>
                  </a:lnTo>
                  <a:lnTo>
                    <a:pt x="51" y="52"/>
                  </a:lnTo>
                  <a:lnTo>
                    <a:pt x="51" y="58"/>
                  </a:lnTo>
                  <a:lnTo>
                    <a:pt x="46" y="70"/>
                  </a:lnTo>
                  <a:lnTo>
                    <a:pt x="40" y="75"/>
                  </a:lnTo>
                  <a:lnTo>
                    <a:pt x="33" y="81"/>
                  </a:lnTo>
                  <a:lnTo>
                    <a:pt x="23" y="81"/>
                  </a:lnTo>
                  <a:lnTo>
                    <a:pt x="17" y="87"/>
                  </a:lnTo>
                  <a:lnTo>
                    <a:pt x="11" y="87"/>
                  </a:lnTo>
                  <a:lnTo>
                    <a:pt x="5" y="81"/>
                  </a:lnTo>
                  <a:lnTo>
                    <a:pt x="0" y="70"/>
                  </a:lnTo>
                  <a:lnTo>
                    <a:pt x="0" y="64"/>
                  </a:lnTo>
                  <a:lnTo>
                    <a:pt x="5" y="46"/>
                  </a:lnTo>
                  <a:lnTo>
                    <a:pt x="11" y="22"/>
                  </a:lnTo>
                  <a:lnTo>
                    <a:pt x="17" y="17"/>
                  </a:lnTo>
                  <a:lnTo>
                    <a:pt x="17" y="12"/>
                  </a:lnTo>
                  <a:lnTo>
                    <a:pt x="23" y="6"/>
                  </a:lnTo>
                  <a:lnTo>
                    <a:pt x="28" y="0"/>
                  </a:lnTo>
                  <a:lnTo>
                    <a:pt x="33" y="0"/>
                  </a:lnTo>
                  <a:lnTo>
                    <a:pt x="40" y="6"/>
                  </a:lnTo>
                  <a:lnTo>
                    <a:pt x="46" y="12"/>
                  </a:lnTo>
                  <a:lnTo>
                    <a:pt x="46" y="17"/>
                  </a:lnTo>
                  <a:lnTo>
                    <a:pt x="51" y="22"/>
                  </a:lnTo>
                  <a:close/>
                </a:path>
              </a:pathLst>
            </a:custGeom>
            <a:solidFill>
              <a:srgbClr val="FFFFFF"/>
            </a:solidFill>
            <a:ln w="9525">
              <a:noFill/>
              <a:round/>
              <a:headEnd/>
              <a:tailEnd/>
            </a:ln>
          </p:spPr>
          <p:txBody>
            <a:bodyPr/>
            <a:lstStyle/>
            <a:p>
              <a:endParaRPr lang="en-US"/>
            </a:p>
          </p:txBody>
        </p:sp>
        <p:sp>
          <p:nvSpPr>
            <p:cNvPr id="320" name="Freeform 197"/>
            <p:cNvSpPr>
              <a:spLocks/>
            </p:cNvSpPr>
            <p:nvPr/>
          </p:nvSpPr>
          <p:spPr bwMode="auto">
            <a:xfrm>
              <a:off x="5172" y="2899"/>
              <a:ext cx="15" cy="15"/>
            </a:xfrm>
            <a:custGeom>
              <a:avLst/>
              <a:gdLst>
                <a:gd name="T0" fmla="*/ 2 w 46"/>
                <a:gd name="T1" fmla="*/ 0 h 46"/>
                <a:gd name="T2" fmla="*/ 2 w 46"/>
                <a:gd name="T3" fmla="*/ 0 h 46"/>
                <a:gd name="T4" fmla="*/ 2 w 46"/>
                <a:gd name="T5" fmla="*/ 1 h 46"/>
                <a:gd name="T6" fmla="*/ 2 w 46"/>
                <a:gd name="T7" fmla="*/ 1 h 46"/>
                <a:gd name="T8" fmla="*/ 2 w 46"/>
                <a:gd name="T9" fmla="*/ 1 h 46"/>
                <a:gd name="T10" fmla="*/ 1 w 46"/>
                <a:gd name="T11" fmla="*/ 1 h 46"/>
                <a:gd name="T12" fmla="*/ 1 w 46"/>
                <a:gd name="T13" fmla="*/ 1 h 46"/>
                <a:gd name="T14" fmla="*/ 1 w 46"/>
                <a:gd name="T15" fmla="*/ 1 h 46"/>
                <a:gd name="T16" fmla="*/ 1 w 46"/>
                <a:gd name="T17" fmla="*/ 2 h 46"/>
                <a:gd name="T18" fmla="*/ 1 w 46"/>
                <a:gd name="T19" fmla="*/ 2 h 46"/>
                <a:gd name="T20" fmla="*/ 0 w 46"/>
                <a:gd name="T21" fmla="*/ 2 h 46"/>
                <a:gd name="T22" fmla="*/ 0 w 46"/>
                <a:gd name="T23" fmla="*/ 2 h 46"/>
                <a:gd name="T24" fmla="*/ 0 w 46"/>
                <a:gd name="T25" fmla="*/ 1 h 46"/>
                <a:gd name="T26" fmla="*/ 0 w 46"/>
                <a:gd name="T27" fmla="*/ 1 h 46"/>
                <a:gd name="T28" fmla="*/ 0 w 46"/>
                <a:gd name="T29" fmla="*/ 1 h 46"/>
                <a:gd name="T30" fmla="*/ 0 w 46"/>
                <a:gd name="T31" fmla="*/ 1 h 46"/>
                <a:gd name="T32" fmla="*/ 1 w 46"/>
                <a:gd name="T33" fmla="*/ 1 h 46"/>
                <a:gd name="T34" fmla="*/ 1 w 46"/>
                <a:gd name="T35" fmla="*/ 0 h 46"/>
                <a:gd name="T36" fmla="*/ 1 w 46"/>
                <a:gd name="T37" fmla="*/ 0 h 46"/>
                <a:gd name="T38" fmla="*/ 1 w 46"/>
                <a:gd name="T39" fmla="*/ 0 h 46"/>
                <a:gd name="T40" fmla="*/ 1 w 46"/>
                <a:gd name="T41" fmla="*/ 0 h 46"/>
                <a:gd name="T42" fmla="*/ 1 w 46"/>
                <a:gd name="T43" fmla="*/ 0 h 46"/>
                <a:gd name="T44" fmla="*/ 1 w 46"/>
                <a:gd name="T45" fmla="*/ 0 h 46"/>
                <a:gd name="T46" fmla="*/ 1 w 46"/>
                <a:gd name="T47" fmla="*/ 0 h 46"/>
                <a:gd name="T48" fmla="*/ 2 w 46"/>
                <a:gd name="T49" fmla="*/ 0 h 46"/>
                <a:gd name="T50" fmla="*/ 2 w 46"/>
                <a:gd name="T51" fmla="*/ 0 h 4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6"/>
                <a:gd name="T79" fmla="*/ 0 h 46"/>
                <a:gd name="T80" fmla="*/ 46 w 46"/>
                <a:gd name="T81" fmla="*/ 46 h 4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6" h="46">
                  <a:moveTo>
                    <a:pt x="46" y="11"/>
                  </a:moveTo>
                  <a:lnTo>
                    <a:pt x="46" y="11"/>
                  </a:lnTo>
                  <a:lnTo>
                    <a:pt x="46" y="17"/>
                  </a:lnTo>
                  <a:lnTo>
                    <a:pt x="46" y="23"/>
                  </a:lnTo>
                  <a:lnTo>
                    <a:pt x="46" y="29"/>
                  </a:lnTo>
                  <a:lnTo>
                    <a:pt x="40" y="35"/>
                  </a:lnTo>
                  <a:lnTo>
                    <a:pt x="34" y="40"/>
                  </a:lnTo>
                  <a:lnTo>
                    <a:pt x="29" y="40"/>
                  </a:lnTo>
                  <a:lnTo>
                    <a:pt x="22" y="46"/>
                  </a:lnTo>
                  <a:lnTo>
                    <a:pt x="17" y="46"/>
                  </a:lnTo>
                  <a:lnTo>
                    <a:pt x="11" y="46"/>
                  </a:lnTo>
                  <a:lnTo>
                    <a:pt x="6" y="46"/>
                  </a:lnTo>
                  <a:lnTo>
                    <a:pt x="0" y="40"/>
                  </a:lnTo>
                  <a:lnTo>
                    <a:pt x="0" y="35"/>
                  </a:lnTo>
                  <a:lnTo>
                    <a:pt x="0" y="29"/>
                  </a:lnTo>
                  <a:lnTo>
                    <a:pt x="11" y="17"/>
                  </a:lnTo>
                  <a:lnTo>
                    <a:pt x="17" y="17"/>
                  </a:lnTo>
                  <a:lnTo>
                    <a:pt x="17" y="11"/>
                  </a:lnTo>
                  <a:lnTo>
                    <a:pt x="22" y="11"/>
                  </a:lnTo>
                  <a:lnTo>
                    <a:pt x="22" y="6"/>
                  </a:lnTo>
                  <a:lnTo>
                    <a:pt x="29" y="6"/>
                  </a:lnTo>
                  <a:lnTo>
                    <a:pt x="34" y="6"/>
                  </a:lnTo>
                  <a:lnTo>
                    <a:pt x="34" y="0"/>
                  </a:lnTo>
                  <a:lnTo>
                    <a:pt x="40" y="0"/>
                  </a:lnTo>
                  <a:lnTo>
                    <a:pt x="46" y="6"/>
                  </a:lnTo>
                  <a:lnTo>
                    <a:pt x="46" y="11"/>
                  </a:lnTo>
                  <a:close/>
                </a:path>
              </a:pathLst>
            </a:custGeom>
            <a:solidFill>
              <a:srgbClr val="FFFFFF"/>
            </a:solidFill>
            <a:ln w="9525">
              <a:noFill/>
              <a:round/>
              <a:headEnd/>
              <a:tailEnd/>
            </a:ln>
          </p:spPr>
          <p:txBody>
            <a:bodyPr/>
            <a:lstStyle/>
            <a:p>
              <a:endParaRPr lang="en-US"/>
            </a:p>
          </p:txBody>
        </p:sp>
        <p:sp>
          <p:nvSpPr>
            <p:cNvPr id="321" name="Freeform 198"/>
            <p:cNvSpPr>
              <a:spLocks/>
            </p:cNvSpPr>
            <p:nvPr/>
          </p:nvSpPr>
          <p:spPr bwMode="auto">
            <a:xfrm>
              <a:off x="5233" y="2943"/>
              <a:ext cx="12" cy="22"/>
            </a:xfrm>
            <a:custGeom>
              <a:avLst/>
              <a:gdLst>
                <a:gd name="T0" fmla="*/ 0 w 35"/>
                <a:gd name="T1" fmla="*/ 2 h 65"/>
                <a:gd name="T2" fmla="*/ 0 w 35"/>
                <a:gd name="T3" fmla="*/ 2 h 65"/>
                <a:gd name="T4" fmla="*/ 0 w 35"/>
                <a:gd name="T5" fmla="*/ 2 h 65"/>
                <a:gd name="T6" fmla="*/ 0 w 35"/>
                <a:gd name="T7" fmla="*/ 2 h 65"/>
                <a:gd name="T8" fmla="*/ 0 w 35"/>
                <a:gd name="T9" fmla="*/ 2 h 65"/>
                <a:gd name="T10" fmla="*/ 0 w 35"/>
                <a:gd name="T11" fmla="*/ 1 h 65"/>
                <a:gd name="T12" fmla="*/ 0 w 35"/>
                <a:gd name="T13" fmla="*/ 1 h 65"/>
                <a:gd name="T14" fmla="*/ 0 w 35"/>
                <a:gd name="T15" fmla="*/ 1 h 65"/>
                <a:gd name="T16" fmla="*/ 0 w 35"/>
                <a:gd name="T17" fmla="*/ 1 h 65"/>
                <a:gd name="T18" fmla="*/ 0 w 35"/>
                <a:gd name="T19" fmla="*/ 0 h 65"/>
                <a:gd name="T20" fmla="*/ 1 w 35"/>
                <a:gd name="T21" fmla="*/ 0 h 65"/>
                <a:gd name="T22" fmla="*/ 1 w 35"/>
                <a:gd name="T23" fmla="*/ 0 h 65"/>
                <a:gd name="T24" fmla="*/ 1 w 35"/>
                <a:gd name="T25" fmla="*/ 0 h 65"/>
                <a:gd name="T26" fmla="*/ 1 w 35"/>
                <a:gd name="T27" fmla="*/ 0 h 65"/>
                <a:gd name="T28" fmla="*/ 1 w 35"/>
                <a:gd name="T29" fmla="*/ 1 h 65"/>
                <a:gd name="T30" fmla="*/ 1 w 35"/>
                <a:gd name="T31" fmla="*/ 1 h 65"/>
                <a:gd name="T32" fmla="*/ 1 w 35"/>
                <a:gd name="T33" fmla="*/ 1 h 65"/>
                <a:gd name="T34" fmla="*/ 1 w 35"/>
                <a:gd name="T35" fmla="*/ 2 h 65"/>
                <a:gd name="T36" fmla="*/ 1 w 35"/>
                <a:gd name="T37" fmla="*/ 2 h 65"/>
                <a:gd name="T38" fmla="*/ 1 w 35"/>
                <a:gd name="T39" fmla="*/ 2 h 65"/>
                <a:gd name="T40" fmla="*/ 1 w 35"/>
                <a:gd name="T41" fmla="*/ 2 h 65"/>
                <a:gd name="T42" fmla="*/ 1 w 35"/>
                <a:gd name="T43" fmla="*/ 2 h 65"/>
                <a:gd name="T44" fmla="*/ 1 w 35"/>
                <a:gd name="T45" fmla="*/ 2 h 65"/>
                <a:gd name="T46" fmla="*/ 1 w 35"/>
                <a:gd name="T47" fmla="*/ 2 h 65"/>
                <a:gd name="T48" fmla="*/ 0 w 35"/>
                <a:gd name="T49" fmla="*/ 2 h 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5"/>
                <a:gd name="T76" fmla="*/ 0 h 65"/>
                <a:gd name="T77" fmla="*/ 35 w 35"/>
                <a:gd name="T78" fmla="*/ 65 h 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5" h="65">
                  <a:moveTo>
                    <a:pt x="12" y="59"/>
                  </a:moveTo>
                  <a:lnTo>
                    <a:pt x="12" y="59"/>
                  </a:lnTo>
                  <a:lnTo>
                    <a:pt x="12" y="53"/>
                  </a:lnTo>
                  <a:lnTo>
                    <a:pt x="6" y="46"/>
                  </a:lnTo>
                  <a:lnTo>
                    <a:pt x="0" y="40"/>
                  </a:lnTo>
                  <a:lnTo>
                    <a:pt x="0" y="35"/>
                  </a:lnTo>
                  <a:lnTo>
                    <a:pt x="0" y="29"/>
                  </a:lnTo>
                  <a:lnTo>
                    <a:pt x="6" y="24"/>
                  </a:lnTo>
                  <a:lnTo>
                    <a:pt x="6" y="18"/>
                  </a:lnTo>
                  <a:lnTo>
                    <a:pt x="12" y="12"/>
                  </a:lnTo>
                  <a:lnTo>
                    <a:pt x="17" y="6"/>
                  </a:lnTo>
                  <a:lnTo>
                    <a:pt x="23" y="0"/>
                  </a:lnTo>
                  <a:lnTo>
                    <a:pt x="29" y="6"/>
                  </a:lnTo>
                  <a:lnTo>
                    <a:pt x="35" y="12"/>
                  </a:lnTo>
                  <a:lnTo>
                    <a:pt x="35" y="24"/>
                  </a:lnTo>
                  <a:lnTo>
                    <a:pt x="35" y="29"/>
                  </a:lnTo>
                  <a:lnTo>
                    <a:pt x="35" y="35"/>
                  </a:lnTo>
                  <a:lnTo>
                    <a:pt x="35" y="40"/>
                  </a:lnTo>
                  <a:lnTo>
                    <a:pt x="29" y="46"/>
                  </a:lnTo>
                  <a:lnTo>
                    <a:pt x="29" y="53"/>
                  </a:lnTo>
                  <a:lnTo>
                    <a:pt x="29" y="59"/>
                  </a:lnTo>
                  <a:lnTo>
                    <a:pt x="23" y="59"/>
                  </a:lnTo>
                  <a:lnTo>
                    <a:pt x="17" y="65"/>
                  </a:lnTo>
                  <a:lnTo>
                    <a:pt x="17" y="59"/>
                  </a:lnTo>
                  <a:lnTo>
                    <a:pt x="12" y="59"/>
                  </a:lnTo>
                  <a:close/>
                </a:path>
              </a:pathLst>
            </a:custGeom>
            <a:solidFill>
              <a:srgbClr val="FFFFFF"/>
            </a:solidFill>
            <a:ln w="9525">
              <a:noFill/>
              <a:round/>
              <a:headEnd/>
              <a:tailEnd/>
            </a:ln>
          </p:spPr>
          <p:txBody>
            <a:bodyPr/>
            <a:lstStyle/>
            <a:p>
              <a:endParaRPr lang="en-US"/>
            </a:p>
          </p:txBody>
        </p:sp>
        <p:sp>
          <p:nvSpPr>
            <p:cNvPr id="322" name="Freeform 199"/>
            <p:cNvSpPr>
              <a:spLocks/>
            </p:cNvSpPr>
            <p:nvPr/>
          </p:nvSpPr>
          <p:spPr bwMode="auto">
            <a:xfrm>
              <a:off x="5298" y="2914"/>
              <a:ext cx="14" cy="22"/>
            </a:xfrm>
            <a:custGeom>
              <a:avLst/>
              <a:gdLst>
                <a:gd name="T0" fmla="*/ 0 w 41"/>
                <a:gd name="T1" fmla="*/ 0 h 65"/>
                <a:gd name="T2" fmla="*/ 0 w 41"/>
                <a:gd name="T3" fmla="*/ 0 h 65"/>
                <a:gd name="T4" fmla="*/ 0 w 41"/>
                <a:gd name="T5" fmla="*/ 0 h 65"/>
                <a:gd name="T6" fmla="*/ 1 w 41"/>
                <a:gd name="T7" fmla="*/ 0 h 65"/>
                <a:gd name="T8" fmla="*/ 1 w 41"/>
                <a:gd name="T9" fmla="*/ 0 h 65"/>
                <a:gd name="T10" fmla="*/ 1 w 41"/>
                <a:gd name="T11" fmla="*/ 0 h 65"/>
                <a:gd name="T12" fmla="*/ 1 w 41"/>
                <a:gd name="T13" fmla="*/ 0 h 65"/>
                <a:gd name="T14" fmla="*/ 1 w 41"/>
                <a:gd name="T15" fmla="*/ 1 h 65"/>
                <a:gd name="T16" fmla="*/ 2 w 41"/>
                <a:gd name="T17" fmla="*/ 1 h 65"/>
                <a:gd name="T18" fmla="*/ 2 w 41"/>
                <a:gd name="T19" fmla="*/ 2 h 65"/>
                <a:gd name="T20" fmla="*/ 1 w 41"/>
                <a:gd name="T21" fmla="*/ 2 h 65"/>
                <a:gd name="T22" fmla="*/ 1 w 41"/>
                <a:gd name="T23" fmla="*/ 2 h 65"/>
                <a:gd name="T24" fmla="*/ 1 w 41"/>
                <a:gd name="T25" fmla="*/ 2 h 65"/>
                <a:gd name="T26" fmla="*/ 1 w 41"/>
                <a:gd name="T27" fmla="*/ 2 h 65"/>
                <a:gd name="T28" fmla="*/ 1 w 41"/>
                <a:gd name="T29" fmla="*/ 2 h 65"/>
                <a:gd name="T30" fmla="*/ 1 w 41"/>
                <a:gd name="T31" fmla="*/ 2 h 65"/>
                <a:gd name="T32" fmla="*/ 1 w 41"/>
                <a:gd name="T33" fmla="*/ 2 h 65"/>
                <a:gd name="T34" fmla="*/ 0 w 41"/>
                <a:gd name="T35" fmla="*/ 2 h 65"/>
                <a:gd name="T36" fmla="*/ 0 w 41"/>
                <a:gd name="T37" fmla="*/ 2 h 65"/>
                <a:gd name="T38" fmla="*/ 0 w 41"/>
                <a:gd name="T39" fmla="*/ 2 h 65"/>
                <a:gd name="T40" fmla="*/ 0 w 41"/>
                <a:gd name="T41" fmla="*/ 1 h 65"/>
                <a:gd name="T42" fmla="*/ 0 w 41"/>
                <a:gd name="T43" fmla="*/ 1 h 65"/>
                <a:gd name="T44" fmla="*/ 0 w 41"/>
                <a:gd name="T45" fmla="*/ 1 h 65"/>
                <a:gd name="T46" fmla="*/ 0 w 41"/>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1"/>
                <a:gd name="T73" fmla="*/ 0 h 65"/>
                <a:gd name="T74" fmla="*/ 41 w 41"/>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1" h="65">
                  <a:moveTo>
                    <a:pt x="6" y="0"/>
                  </a:moveTo>
                  <a:lnTo>
                    <a:pt x="6" y="0"/>
                  </a:lnTo>
                  <a:lnTo>
                    <a:pt x="12" y="0"/>
                  </a:lnTo>
                  <a:lnTo>
                    <a:pt x="18" y="0"/>
                  </a:lnTo>
                  <a:lnTo>
                    <a:pt x="23" y="0"/>
                  </a:lnTo>
                  <a:lnTo>
                    <a:pt x="29" y="6"/>
                  </a:lnTo>
                  <a:lnTo>
                    <a:pt x="35" y="12"/>
                  </a:lnTo>
                  <a:lnTo>
                    <a:pt x="35" y="17"/>
                  </a:lnTo>
                  <a:lnTo>
                    <a:pt x="41" y="29"/>
                  </a:lnTo>
                  <a:lnTo>
                    <a:pt x="41" y="41"/>
                  </a:lnTo>
                  <a:lnTo>
                    <a:pt x="35" y="46"/>
                  </a:lnTo>
                  <a:lnTo>
                    <a:pt x="35" y="58"/>
                  </a:lnTo>
                  <a:lnTo>
                    <a:pt x="29" y="58"/>
                  </a:lnTo>
                  <a:lnTo>
                    <a:pt x="29" y="65"/>
                  </a:lnTo>
                  <a:lnTo>
                    <a:pt x="23" y="65"/>
                  </a:lnTo>
                  <a:lnTo>
                    <a:pt x="18" y="65"/>
                  </a:lnTo>
                  <a:lnTo>
                    <a:pt x="18" y="58"/>
                  </a:lnTo>
                  <a:lnTo>
                    <a:pt x="12" y="52"/>
                  </a:lnTo>
                  <a:lnTo>
                    <a:pt x="6" y="46"/>
                  </a:lnTo>
                  <a:lnTo>
                    <a:pt x="6" y="41"/>
                  </a:lnTo>
                  <a:lnTo>
                    <a:pt x="6" y="35"/>
                  </a:lnTo>
                  <a:lnTo>
                    <a:pt x="0" y="24"/>
                  </a:lnTo>
                  <a:lnTo>
                    <a:pt x="0" y="17"/>
                  </a:lnTo>
                  <a:lnTo>
                    <a:pt x="6" y="0"/>
                  </a:lnTo>
                  <a:close/>
                </a:path>
              </a:pathLst>
            </a:custGeom>
            <a:solidFill>
              <a:srgbClr val="FFFFFF"/>
            </a:solidFill>
            <a:ln w="9525">
              <a:noFill/>
              <a:round/>
              <a:headEnd/>
              <a:tailEnd/>
            </a:ln>
          </p:spPr>
          <p:txBody>
            <a:bodyPr/>
            <a:lstStyle/>
            <a:p>
              <a:endParaRPr lang="en-US"/>
            </a:p>
          </p:txBody>
        </p:sp>
        <p:sp>
          <p:nvSpPr>
            <p:cNvPr id="323" name="Freeform 200"/>
            <p:cNvSpPr>
              <a:spLocks/>
            </p:cNvSpPr>
            <p:nvPr/>
          </p:nvSpPr>
          <p:spPr bwMode="auto">
            <a:xfrm>
              <a:off x="5150" y="2922"/>
              <a:ext cx="14" cy="25"/>
            </a:xfrm>
            <a:custGeom>
              <a:avLst/>
              <a:gdLst>
                <a:gd name="T0" fmla="*/ 2 w 41"/>
                <a:gd name="T1" fmla="*/ 1 h 75"/>
                <a:gd name="T2" fmla="*/ 2 w 41"/>
                <a:gd name="T3" fmla="*/ 1 h 75"/>
                <a:gd name="T4" fmla="*/ 2 w 41"/>
                <a:gd name="T5" fmla="*/ 2 h 75"/>
                <a:gd name="T6" fmla="*/ 1 w 41"/>
                <a:gd name="T7" fmla="*/ 2 h 75"/>
                <a:gd name="T8" fmla="*/ 1 w 41"/>
                <a:gd name="T9" fmla="*/ 2 h 75"/>
                <a:gd name="T10" fmla="*/ 1 w 41"/>
                <a:gd name="T11" fmla="*/ 2 h 75"/>
                <a:gd name="T12" fmla="*/ 1 w 41"/>
                <a:gd name="T13" fmla="*/ 3 h 75"/>
                <a:gd name="T14" fmla="*/ 1 w 41"/>
                <a:gd name="T15" fmla="*/ 3 h 75"/>
                <a:gd name="T16" fmla="*/ 0 w 41"/>
                <a:gd name="T17" fmla="*/ 3 h 75"/>
                <a:gd name="T18" fmla="*/ 0 w 41"/>
                <a:gd name="T19" fmla="*/ 3 h 75"/>
                <a:gd name="T20" fmla="*/ 0 w 41"/>
                <a:gd name="T21" fmla="*/ 3 h 75"/>
                <a:gd name="T22" fmla="*/ 0 w 41"/>
                <a:gd name="T23" fmla="*/ 3 h 75"/>
                <a:gd name="T24" fmla="*/ 0 w 41"/>
                <a:gd name="T25" fmla="*/ 2 h 75"/>
                <a:gd name="T26" fmla="*/ 0 w 41"/>
                <a:gd name="T27" fmla="*/ 2 h 75"/>
                <a:gd name="T28" fmla="*/ 0 w 41"/>
                <a:gd name="T29" fmla="*/ 2 h 75"/>
                <a:gd name="T30" fmla="*/ 0 w 41"/>
                <a:gd name="T31" fmla="*/ 1 h 75"/>
                <a:gd name="T32" fmla="*/ 1 w 41"/>
                <a:gd name="T33" fmla="*/ 1 h 75"/>
                <a:gd name="T34" fmla="*/ 1 w 41"/>
                <a:gd name="T35" fmla="*/ 0 h 75"/>
                <a:gd name="T36" fmla="*/ 1 w 41"/>
                <a:gd name="T37" fmla="*/ 0 h 75"/>
                <a:gd name="T38" fmla="*/ 1 w 41"/>
                <a:gd name="T39" fmla="*/ 0 h 75"/>
                <a:gd name="T40" fmla="*/ 1 w 41"/>
                <a:gd name="T41" fmla="*/ 0 h 75"/>
                <a:gd name="T42" fmla="*/ 2 w 41"/>
                <a:gd name="T43" fmla="*/ 0 h 75"/>
                <a:gd name="T44" fmla="*/ 2 w 41"/>
                <a:gd name="T45" fmla="*/ 0 h 75"/>
                <a:gd name="T46" fmla="*/ 2 w 41"/>
                <a:gd name="T47" fmla="*/ 0 h 75"/>
                <a:gd name="T48" fmla="*/ 2 w 41"/>
                <a:gd name="T49" fmla="*/ 1 h 75"/>
                <a:gd name="T50" fmla="*/ 2 w 41"/>
                <a:gd name="T51" fmla="*/ 1 h 75"/>
                <a:gd name="T52" fmla="*/ 2 w 41"/>
                <a:gd name="T53" fmla="*/ 1 h 75"/>
                <a:gd name="T54" fmla="*/ 2 w 41"/>
                <a:gd name="T55" fmla="*/ 1 h 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75"/>
                <a:gd name="T86" fmla="*/ 41 w 41"/>
                <a:gd name="T87" fmla="*/ 75 h 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75">
                  <a:moveTo>
                    <a:pt x="41" y="34"/>
                  </a:moveTo>
                  <a:lnTo>
                    <a:pt x="41" y="34"/>
                  </a:lnTo>
                  <a:lnTo>
                    <a:pt x="41" y="41"/>
                  </a:lnTo>
                  <a:lnTo>
                    <a:pt x="36" y="51"/>
                  </a:lnTo>
                  <a:lnTo>
                    <a:pt x="30" y="57"/>
                  </a:lnTo>
                  <a:lnTo>
                    <a:pt x="30" y="63"/>
                  </a:lnTo>
                  <a:lnTo>
                    <a:pt x="24" y="69"/>
                  </a:lnTo>
                  <a:lnTo>
                    <a:pt x="19" y="75"/>
                  </a:lnTo>
                  <a:lnTo>
                    <a:pt x="13" y="75"/>
                  </a:lnTo>
                  <a:lnTo>
                    <a:pt x="7" y="75"/>
                  </a:lnTo>
                  <a:lnTo>
                    <a:pt x="0" y="75"/>
                  </a:lnTo>
                  <a:lnTo>
                    <a:pt x="0" y="69"/>
                  </a:lnTo>
                  <a:lnTo>
                    <a:pt x="0" y="63"/>
                  </a:lnTo>
                  <a:lnTo>
                    <a:pt x="0" y="51"/>
                  </a:lnTo>
                  <a:lnTo>
                    <a:pt x="0" y="46"/>
                  </a:lnTo>
                  <a:lnTo>
                    <a:pt x="7" y="34"/>
                  </a:lnTo>
                  <a:lnTo>
                    <a:pt x="19" y="17"/>
                  </a:lnTo>
                  <a:lnTo>
                    <a:pt x="19" y="11"/>
                  </a:lnTo>
                  <a:lnTo>
                    <a:pt x="24" y="5"/>
                  </a:lnTo>
                  <a:lnTo>
                    <a:pt x="30" y="0"/>
                  </a:lnTo>
                  <a:lnTo>
                    <a:pt x="36" y="0"/>
                  </a:lnTo>
                  <a:lnTo>
                    <a:pt x="41" y="0"/>
                  </a:lnTo>
                  <a:lnTo>
                    <a:pt x="41" y="5"/>
                  </a:lnTo>
                  <a:lnTo>
                    <a:pt x="41" y="11"/>
                  </a:lnTo>
                  <a:lnTo>
                    <a:pt x="41" y="17"/>
                  </a:lnTo>
                  <a:lnTo>
                    <a:pt x="41" y="22"/>
                  </a:lnTo>
                  <a:lnTo>
                    <a:pt x="41" y="28"/>
                  </a:lnTo>
                  <a:lnTo>
                    <a:pt x="41" y="34"/>
                  </a:lnTo>
                  <a:close/>
                </a:path>
              </a:pathLst>
            </a:custGeom>
            <a:solidFill>
              <a:srgbClr val="FFFFFF"/>
            </a:solidFill>
            <a:ln w="9525">
              <a:noFill/>
              <a:round/>
              <a:headEnd/>
              <a:tailEnd/>
            </a:ln>
          </p:spPr>
          <p:txBody>
            <a:bodyPr/>
            <a:lstStyle/>
            <a:p>
              <a:endParaRPr lang="en-US"/>
            </a:p>
          </p:txBody>
        </p:sp>
        <p:sp>
          <p:nvSpPr>
            <p:cNvPr id="324" name="Freeform 201"/>
            <p:cNvSpPr>
              <a:spLocks/>
            </p:cNvSpPr>
            <p:nvPr/>
          </p:nvSpPr>
          <p:spPr bwMode="auto">
            <a:xfrm>
              <a:off x="5012" y="2995"/>
              <a:ext cx="50" cy="24"/>
            </a:xfrm>
            <a:custGeom>
              <a:avLst/>
              <a:gdLst>
                <a:gd name="T0" fmla="*/ 6 w 150"/>
                <a:gd name="T1" fmla="*/ 1 h 70"/>
                <a:gd name="T2" fmla="*/ 6 w 150"/>
                <a:gd name="T3" fmla="*/ 1 h 70"/>
                <a:gd name="T4" fmla="*/ 6 w 150"/>
                <a:gd name="T5" fmla="*/ 1 h 70"/>
                <a:gd name="T6" fmla="*/ 5 w 150"/>
                <a:gd name="T7" fmla="*/ 1 h 70"/>
                <a:gd name="T8" fmla="*/ 5 w 150"/>
                <a:gd name="T9" fmla="*/ 2 h 70"/>
                <a:gd name="T10" fmla="*/ 5 w 150"/>
                <a:gd name="T11" fmla="*/ 2 h 70"/>
                <a:gd name="T12" fmla="*/ 5 w 150"/>
                <a:gd name="T13" fmla="*/ 2 h 70"/>
                <a:gd name="T14" fmla="*/ 5 w 150"/>
                <a:gd name="T15" fmla="*/ 2 h 70"/>
                <a:gd name="T16" fmla="*/ 4 w 150"/>
                <a:gd name="T17" fmla="*/ 2 h 70"/>
                <a:gd name="T18" fmla="*/ 4 w 150"/>
                <a:gd name="T19" fmla="*/ 3 h 70"/>
                <a:gd name="T20" fmla="*/ 4 w 150"/>
                <a:gd name="T21" fmla="*/ 3 h 70"/>
                <a:gd name="T22" fmla="*/ 3 w 150"/>
                <a:gd name="T23" fmla="*/ 3 h 70"/>
                <a:gd name="T24" fmla="*/ 3 w 150"/>
                <a:gd name="T25" fmla="*/ 3 h 70"/>
                <a:gd name="T26" fmla="*/ 2 w 150"/>
                <a:gd name="T27" fmla="*/ 3 h 70"/>
                <a:gd name="T28" fmla="*/ 2 w 150"/>
                <a:gd name="T29" fmla="*/ 3 h 70"/>
                <a:gd name="T30" fmla="*/ 1 w 150"/>
                <a:gd name="T31" fmla="*/ 3 h 70"/>
                <a:gd name="T32" fmla="*/ 1 w 150"/>
                <a:gd name="T33" fmla="*/ 3 h 70"/>
                <a:gd name="T34" fmla="*/ 0 w 150"/>
                <a:gd name="T35" fmla="*/ 2 h 70"/>
                <a:gd name="T36" fmla="*/ 0 w 150"/>
                <a:gd name="T37" fmla="*/ 2 h 70"/>
                <a:gd name="T38" fmla="*/ 1 w 150"/>
                <a:gd name="T39" fmla="*/ 2 h 70"/>
                <a:gd name="T40" fmla="*/ 1 w 150"/>
                <a:gd name="T41" fmla="*/ 2 h 70"/>
                <a:gd name="T42" fmla="*/ 2 w 150"/>
                <a:gd name="T43" fmla="*/ 2 h 70"/>
                <a:gd name="T44" fmla="*/ 2 w 150"/>
                <a:gd name="T45" fmla="*/ 2 h 70"/>
                <a:gd name="T46" fmla="*/ 2 w 150"/>
                <a:gd name="T47" fmla="*/ 1 h 70"/>
                <a:gd name="T48" fmla="*/ 3 w 150"/>
                <a:gd name="T49" fmla="*/ 1 h 70"/>
                <a:gd name="T50" fmla="*/ 3 w 150"/>
                <a:gd name="T51" fmla="*/ 1 h 70"/>
                <a:gd name="T52" fmla="*/ 4 w 150"/>
                <a:gd name="T53" fmla="*/ 0 h 70"/>
                <a:gd name="T54" fmla="*/ 4 w 150"/>
                <a:gd name="T55" fmla="*/ 0 h 70"/>
                <a:gd name="T56" fmla="*/ 4 w 150"/>
                <a:gd name="T57" fmla="*/ 0 h 70"/>
                <a:gd name="T58" fmla="*/ 4 w 150"/>
                <a:gd name="T59" fmla="*/ 0 h 70"/>
                <a:gd name="T60" fmla="*/ 5 w 150"/>
                <a:gd name="T61" fmla="*/ 0 h 70"/>
                <a:gd name="T62" fmla="*/ 5 w 150"/>
                <a:gd name="T63" fmla="*/ 0 h 70"/>
                <a:gd name="T64" fmla="*/ 5 w 150"/>
                <a:gd name="T65" fmla="*/ 0 h 70"/>
                <a:gd name="T66" fmla="*/ 5 w 150"/>
                <a:gd name="T67" fmla="*/ 0 h 70"/>
                <a:gd name="T68" fmla="*/ 6 w 150"/>
                <a:gd name="T69" fmla="*/ 1 h 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0"/>
                <a:gd name="T106" fmla="*/ 0 h 70"/>
                <a:gd name="T107" fmla="*/ 150 w 150"/>
                <a:gd name="T108" fmla="*/ 70 h 7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0" h="70">
                  <a:moveTo>
                    <a:pt x="150" y="18"/>
                  </a:moveTo>
                  <a:lnTo>
                    <a:pt x="150" y="18"/>
                  </a:lnTo>
                  <a:lnTo>
                    <a:pt x="150" y="23"/>
                  </a:lnTo>
                  <a:lnTo>
                    <a:pt x="144" y="35"/>
                  </a:lnTo>
                  <a:lnTo>
                    <a:pt x="144" y="41"/>
                  </a:lnTo>
                  <a:lnTo>
                    <a:pt x="138" y="46"/>
                  </a:lnTo>
                  <a:lnTo>
                    <a:pt x="133" y="52"/>
                  </a:lnTo>
                  <a:lnTo>
                    <a:pt x="127" y="58"/>
                  </a:lnTo>
                  <a:lnTo>
                    <a:pt x="116" y="58"/>
                  </a:lnTo>
                  <a:lnTo>
                    <a:pt x="110" y="64"/>
                  </a:lnTo>
                  <a:lnTo>
                    <a:pt x="97" y="70"/>
                  </a:lnTo>
                  <a:lnTo>
                    <a:pt x="87" y="70"/>
                  </a:lnTo>
                  <a:lnTo>
                    <a:pt x="75" y="70"/>
                  </a:lnTo>
                  <a:lnTo>
                    <a:pt x="58" y="70"/>
                  </a:lnTo>
                  <a:lnTo>
                    <a:pt x="46" y="70"/>
                  </a:lnTo>
                  <a:lnTo>
                    <a:pt x="35" y="70"/>
                  </a:lnTo>
                  <a:lnTo>
                    <a:pt x="18" y="64"/>
                  </a:lnTo>
                  <a:lnTo>
                    <a:pt x="0" y="58"/>
                  </a:lnTo>
                  <a:lnTo>
                    <a:pt x="5" y="58"/>
                  </a:lnTo>
                  <a:lnTo>
                    <a:pt x="18" y="52"/>
                  </a:lnTo>
                  <a:lnTo>
                    <a:pt x="29" y="52"/>
                  </a:lnTo>
                  <a:lnTo>
                    <a:pt x="41" y="46"/>
                  </a:lnTo>
                  <a:lnTo>
                    <a:pt x="51" y="41"/>
                  </a:lnTo>
                  <a:lnTo>
                    <a:pt x="64" y="35"/>
                  </a:lnTo>
                  <a:lnTo>
                    <a:pt x="75" y="23"/>
                  </a:lnTo>
                  <a:lnTo>
                    <a:pt x="87" y="18"/>
                  </a:lnTo>
                  <a:lnTo>
                    <a:pt x="97" y="12"/>
                  </a:lnTo>
                  <a:lnTo>
                    <a:pt x="104" y="5"/>
                  </a:lnTo>
                  <a:lnTo>
                    <a:pt x="110" y="5"/>
                  </a:lnTo>
                  <a:lnTo>
                    <a:pt x="121" y="0"/>
                  </a:lnTo>
                  <a:lnTo>
                    <a:pt x="127" y="0"/>
                  </a:lnTo>
                  <a:lnTo>
                    <a:pt x="133" y="0"/>
                  </a:lnTo>
                  <a:lnTo>
                    <a:pt x="138" y="0"/>
                  </a:lnTo>
                  <a:lnTo>
                    <a:pt x="144" y="5"/>
                  </a:lnTo>
                  <a:lnTo>
                    <a:pt x="150" y="18"/>
                  </a:lnTo>
                  <a:close/>
                </a:path>
              </a:pathLst>
            </a:custGeom>
            <a:solidFill>
              <a:srgbClr val="FFFFFF"/>
            </a:solidFill>
            <a:ln w="9525">
              <a:noFill/>
              <a:round/>
              <a:headEnd/>
              <a:tailEnd/>
            </a:ln>
          </p:spPr>
          <p:txBody>
            <a:bodyPr/>
            <a:lstStyle/>
            <a:p>
              <a:endParaRPr lang="en-US"/>
            </a:p>
          </p:txBody>
        </p:sp>
        <p:sp>
          <p:nvSpPr>
            <p:cNvPr id="325" name="Freeform 202"/>
            <p:cNvSpPr>
              <a:spLocks/>
            </p:cNvSpPr>
            <p:nvPr/>
          </p:nvSpPr>
          <p:spPr bwMode="auto">
            <a:xfrm>
              <a:off x="5308" y="3057"/>
              <a:ext cx="12" cy="12"/>
            </a:xfrm>
            <a:custGeom>
              <a:avLst/>
              <a:gdLst>
                <a:gd name="T0" fmla="*/ 0 w 35"/>
                <a:gd name="T1" fmla="*/ 0 h 36"/>
                <a:gd name="T2" fmla="*/ 0 w 35"/>
                <a:gd name="T3" fmla="*/ 0 h 36"/>
                <a:gd name="T4" fmla="*/ 0 w 35"/>
                <a:gd name="T5" fmla="*/ 0 h 36"/>
                <a:gd name="T6" fmla="*/ 0 w 35"/>
                <a:gd name="T7" fmla="*/ 0 h 36"/>
                <a:gd name="T8" fmla="*/ 0 w 35"/>
                <a:gd name="T9" fmla="*/ 0 h 36"/>
                <a:gd name="T10" fmla="*/ 0 w 35"/>
                <a:gd name="T11" fmla="*/ 1 h 36"/>
                <a:gd name="T12" fmla="*/ 0 w 35"/>
                <a:gd name="T13" fmla="*/ 1 h 36"/>
                <a:gd name="T14" fmla="*/ 0 w 35"/>
                <a:gd name="T15" fmla="*/ 1 h 36"/>
                <a:gd name="T16" fmla="*/ 0 w 35"/>
                <a:gd name="T17" fmla="*/ 1 h 36"/>
                <a:gd name="T18" fmla="*/ 1 w 35"/>
                <a:gd name="T19" fmla="*/ 1 h 36"/>
                <a:gd name="T20" fmla="*/ 1 w 35"/>
                <a:gd name="T21" fmla="*/ 1 h 36"/>
                <a:gd name="T22" fmla="*/ 1 w 35"/>
                <a:gd name="T23" fmla="*/ 1 h 36"/>
                <a:gd name="T24" fmla="*/ 1 w 35"/>
                <a:gd name="T25" fmla="*/ 1 h 36"/>
                <a:gd name="T26" fmla="*/ 1 w 35"/>
                <a:gd name="T27" fmla="*/ 1 h 36"/>
                <a:gd name="T28" fmla="*/ 1 w 35"/>
                <a:gd name="T29" fmla="*/ 1 h 36"/>
                <a:gd name="T30" fmla="*/ 1 w 35"/>
                <a:gd name="T31" fmla="*/ 1 h 36"/>
                <a:gd name="T32" fmla="*/ 1 w 35"/>
                <a:gd name="T33" fmla="*/ 0 h 36"/>
                <a:gd name="T34" fmla="*/ 1 w 35"/>
                <a:gd name="T35" fmla="*/ 0 h 36"/>
                <a:gd name="T36" fmla="*/ 0 w 35"/>
                <a:gd name="T37" fmla="*/ 0 h 36"/>
                <a:gd name="T38" fmla="*/ 0 w 35"/>
                <a:gd name="T39" fmla="*/ 0 h 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36"/>
                <a:gd name="T62" fmla="*/ 35 w 35"/>
                <a:gd name="T63" fmla="*/ 36 h 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36">
                  <a:moveTo>
                    <a:pt x="0" y="0"/>
                  </a:moveTo>
                  <a:lnTo>
                    <a:pt x="0" y="0"/>
                  </a:lnTo>
                  <a:lnTo>
                    <a:pt x="0" y="6"/>
                  </a:lnTo>
                  <a:lnTo>
                    <a:pt x="6" y="6"/>
                  </a:lnTo>
                  <a:lnTo>
                    <a:pt x="6" y="12"/>
                  </a:lnTo>
                  <a:lnTo>
                    <a:pt x="6" y="19"/>
                  </a:lnTo>
                  <a:lnTo>
                    <a:pt x="6" y="25"/>
                  </a:lnTo>
                  <a:lnTo>
                    <a:pt x="6" y="30"/>
                  </a:lnTo>
                  <a:lnTo>
                    <a:pt x="12" y="30"/>
                  </a:lnTo>
                  <a:lnTo>
                    <a:pt x="17" y="36"/>
                  </a:lnTo>
                  <a:lnTo>
                    <a:pt x="23" y="36"/>
                  </a:lnTo>
                  <a:lnTo>
                    <a:pt x="29" y="36"/>
                  </a:lnTo>
                  <a:lnTo>
                    <a:pt x="35" y="36"/>
                  </a:lnTo>
                  <a:lnTo>
                    <a:pt x="35" y="30"/>
                  </a:lnTo>
                  <a:lnTo>
                    <a:pt x="35" y="25"/>
                  </a:lnTo>
                  <a:lnTo>
                    <a:pt x="29" y="19"/>
                  </a:lnTo>
                  <a:lnTo>
                    <a:pt x="23" y="12"/>
                  </a:lnTo>
                  <a:lnTo>
                    <a:pt x="17" y="12"/>
                  </a:lnTo>
                  <a:lnTo>
                    <a:pt x="12" y="6"/>
                  </a:lnTo>
                  <a:lnTo>
                    <a:pt x="0" y="0"/>
                  </a:lnTo>
                  <a:close/>
                </a:path>
              </a:pathLst>
            </a:custGeom>
            <a:solidFill>
              <a:srgbClr val="FFFFFF"/>
            </a:solidFill>
            <a:ln w="9525">
              <a:noFill/>
              <a:round/>
              <a:headEnd/>
              <a:tailEnd/>
            </a:ln>
          </p:spPr>
          <p:txBody>
            <a:bodyPr/>
            <a:lstStyle/>
            <a:p>
              <a:endParaRPr lang="en-US"/>
            </a:p>
          </p:txBody>
        </p:sp>
        <p:sp>
          <p:nvSpPr>
            <p:cNvPr id="326" name="Freeform 203"/>
            <p:cNvSpPr>
              <a:spLocks/>
            </p:cNvSpPr>
            <p:nvPr/>
          </p:nvSpPr>
          <p:spPr bwMode="auto">
            <a:xfrm>
              <a:off x="4983" y="3133"/>
              <a:ext cx="29" cy="25"/>
            </a:xfrm>
            <a:custGeom>
              <a:avLst/>
              <a:gdLst>
                <a:gd name="T0" fmla="*/ 3 w 87"/>
                <a:gd name="T1" fmla="*/ 0 h 76"/>
                <a:gd name="T2" fmla="*/ 3 w 87"/>
                <a:gd name="T3" fmla="*/ 0 h 76"/>
                <a:gd name="T4" fmla="*/ 3 w 87"/>
                <a:gd name="T5" fmla="*/ 0 h 76"/>
                <a:gd name="T6" fmla="*/ 3 w 87"/>
                <a:gd name="T7" fmla="*/ 1 h 76"/>
                <a:gd name="T8" fmla="*/ 3 w 87"/>
                <a:gd name="T9" fmla="*/ 1 h 76"/>
                <a:gd name="T10" fmla="*/ 3 w 87"/>
                <a:gd name="T11" fmla="*/ 1 h 76"/>
                <a:gd name="T12" fmla="*/ 3 w 87"/>
                <a:gd name="T13" fmla="*/ 1 h 76"/>
                <a:gd name="T14" fmla="*/ 2 w 87"/>
                <a:gd name="T15" fmla="*/ 1 h 76"/>
                <a:gd name="T16" fmla="*/ 2 w 87"/>
                <a:gd name="T17" fmla="*/ 1 h 76"/>
                <a:gd name="T18" fmla="*/ 2 w 87"/>
                <a:gd name="T19" fmla="*/ 1 h 76"/>
                <a:gd name="T20" fmla="*/ 2 w 87"/>
                <a:gd name="T21" fmla="*/ 1 h 76"/>
                <a:gd name="T22" fmla="*/ 2 w 87"/>
                <a:gd name="T23" fmla="*/ 1 h 76"/>
                <a:gd name="T24" fmla="*/ 1 w 87"/>
                <a:gd name="T25" fmla="*/ 1 h 76"/>
                <a:gd name="T26" fmla="*/ 1 w 87"/>
                <a:gd name="T27" fmla="*/ 1 h 76"/>
                <a:gd name="T28" fmla="*/ 1 w 87"/>
                <a:gd name="T29" fmla="*/ 2 h 76"/>
                <a:gd name="T30" fmla="*/ 1 w 87"/>
                <a:gd name="T31" fmla="*/ 2 h 76"/>
                <a:gd name="T32" fmla="*/ 1 w 87"/>
                <a:gd name="T33" fmla="*/ 2 h 76"/>
                <a:gd name="T34" fmla="*/ 1 w 87"/>
                <a:gd name="T35" fmla="*/ 2 h 76"/>
                <a:gd name="T36" fmla="*/ 1 w 87"/>
                <a:gd name="T37" fmla="*/ 2 h 76"/>
                <a:gd name="T38" fmla="*/ 1 w 87"/>
                <a:gd name="T39" fmla="*/ 2 h 76"/>
                <a:gd name="T40" fmla="*/ 1 w 87"/>
                <a:gd name="T41" fmla="*/ 3 h 76"/>
                <a:gd name="T42" fmla="*/ 1 w 87"/>
                <a:gd name="T43" fmla="*/ 3 h 76"/>
                <a:gd name="T44" fmla="*/ 0 w 87"/>
                <a:gd name="T45" fmla="*/ 3 h 76"/>
                <a:gd name="T46" fmla="*/ 0 w 87"/>
                <a:gd name="T47" fmla="*/ 2 h 76"/>
                <a:gd name="T48" fmla="*/ 0 w 87"/>
                <a:gd name="T49" fmla="*/ 2 h 76"/>
                <a:gd name="T50" fmla="*/ 0 w 87"/>
                <a:gd name="T51" fmla="*/ 2 h 76"/>
                <a:gd name="T52" fmla="*/ 0 w 87"/>
                <a:gd name="T53" fmla="*/ 1 h 76"/>
                <a:gd name="T54" fmla="*/ 0 w 87"/>
                <a:gd name="T55" fmla="*/ 1 h 76"/>
                <a:gd name="T56" fmla="*/ 0 w 87"/>
                <a:gd name="T57" fmla="*/ 1 h 76"/>
                <a:gd name="T58" fmla="*/ 0 w 87"/>
                <a:gd name="T59" fmla="*/ 1 h 76"/>
                <a:gd name="T60" fmla="*/ 1 w 87"/>
                <a:gd name="T61" fmla="*/ 1 h 76"/>
                <a:gd name="T62" fmla="*/ 1 w 87"/>
                <a:gd name="T63" fmla="*/ 0 h 76"/>
                <a:gd name="T64" fmla="*/ 1 w 87"/>
                <a:gd name="T65" fmla="*/ 0 h 76"/>
                <a:gd name="T66" fmla="*/ 2 w 87"/>
                <a:gd name="T67" fmla="*/ 0 h 76"/>
                <a:gd name="T68" fmla="*/ 2 w 87"/>
                <a:gd name="T69" fmla="*/ 0 h 76"/>
                <a:gd name="T70" fmla="*/ 2 w 87"/>
                <a:gd name="T71" fmla="*/ 0 h 76"/>
                <a:gd name="T72" fmla="*/ 3 w 87"/>
                <a:gd name="T73" fmla="*/ 0 h 76"/>
                <a:gd name="T74" fmla="*/ 3 w 87"/>
                <a:gd name="T75" fmla="*/ 0 h 7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87"/>
                <a:gd name="T115" fmla="*/ 0 h 76"/>
                <a:gd name="T116" fmla="*/ 87 w 87"/>
                <a:gd name="T117" fmla="*/ 76 h 7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87" h="76">
                  <a:moveTo>
                    <a:pt x="87" y="6"/>
                  </a:moveTo>
                  <a:lnTo>
                    <a:pt x="87" y="6"/>
                  </a:lnTo>
                  <a:lnTo>
                    <a:pt x="87" y="12"/>
                  </a:lnTo>
                  <a:lnTo>
                    <a:pt x="82" y="17"/>
                  </a:lnTo>
                  <a:lnTo>
                    <a:pt x="76" y="17"/>
                  </a:lnTo>
                  <a:lnTo>
                    <a:pt x="76" y="24"/>
                  </a:lnTo>
                  <a:lnTo>
                    <a:pt x="70" y="24"/>
                  </a:lnTo>
                  <a:lnTo>
                    <a:pt x="64" y="30"/>
                  </a:lnTo>
                  <a:lnTo>
                    <a:pt x="59" y="30"/>
                  </a:lnTo>
                  <a:lnTo>
                    <a:pt x="52" y="30"/>
                  </a:lnTo>
                  <a:lnTo>
                    <a:pt x="46" y="35"/>
                  </a:lnTo>
                  <a:lnTo>
                    <a:pt x="41" y="35"/>
                  </a:lnTo>
                  <a:lnTo>
                    <a:pt x="36" y="41"/>
                  </a:lnTo>
                  <a:lnTo>
                    <a:pt x="30" y="41"/>
                  </a:lnTo>
                  <a:lnTo>
                    <a:pt x="30" y="46"/>
                  </a:lnTo>
                  <a:lnTo>
                    <a:pt x="24" y="46"/>
                  </a:lnTo>
                  <a:lnTo>
                    <a:pt x="24" y="52"/>
                  </a:lnTo>
                  <a:lnTo>
                    <a:pt x="24" y="58"/>
                  </a:lnTo>
                  <a:lnTo>
                    <a:pt x="18" y="58"/>
                  </a:lnTo>
                  <a:lnTo>
                    <a:pt x="18" y="65"/>
                  </a:lnTo>
                  <a:lnTo>
                    <a:pt x="18" y="71"/>
                  </a:lnTo>
                  <a:lnTo>
                    <a:pt x="18" y="76"/>
                  </a:lnTo>
                  <a:lnTo>
                    <a:pt x="12" y="76"/>
                  </a:lnTo>
                  <a:lnTo>
                    <a:pt x="6" y="65"/>
                  </a:lnTo>
                  <a:lnTo>
                    <a:pt x="0" y="58"/>
                  </a:lnTo>
                  <a:lnTo>
                    <a:pt x="0" y="46"/>
                  </a:lnTo>
                  <a:lnTo>
                    <a:pt x="0" y="41"/>
                  </a:lnTo>
                  <a:lnTo>
                    <a:pt x="0" y="35"/>
                  </a:lnTo>
                  <a:lnTo>
                    <a:pt x="6" y="30"/>
                  </a:lnTo>
                  <a:lnTo>
                    <a:pt x="12" y="17"/>
                  </a:lnTo>
                  <a:lnTo>
                    <a:pt x="18" y="17"/>
                  </a:lnTo>
                  <a:lnTo>
                    <a:pt x="30" y="12"/>
                  </a:lnTo>
                  <a:lnTo>
                    <a:pt x="36" y="6"/>
                  </a:lnTo>
                  <a:lnTo>
                    <a:pt x="46" y="6"/>
                  </a:lnTo>
                  <a:lnTo>
                    <a:pt x="59" y="0"/>
                  </a:lnTo>
                  <a:lnTo>
                    <a:pt x="64" y="0"/>
                  </a:lnTo>
                  <a:lnTo>
                    <a:pt x="76" y="0"/>
                  </a:lnTo>
                  <a:lnTo>
                    <a:pt x="87" y="6"/>
                  </a:lnTo>
                  <a:close/>
                </a:path>
              </a:pathLst>
            </a:custGeom>
            <a:solidFill>
              <a:srgbClr val="FFFFFF"/>
            </a:solidFill>
            <a:ln w="9525">
              <a:noFill/>
              <a:round/>
              <a:headEnd/>
              <a:tailEnd/>
            </a:ln>
          </p:spPr>
          <p:txBody>
            <a:bodyPr/>
            <a:lstStyle/>
            <a:p>
              <a:endParaRPr lang="en-US"/>
            </a:p>
          </p:txBody>
        </p:sp>
        <p:sp>
          <p:nvSpPr>
            <p:cNvPr id="327" name="Freeform 204"/>
            <p:cNvSpPr>
              <a:spLocks/>
            </p:cNvSpPr>
            <p:nvPr/>
          </p:nvSpPr>
          <p:spPr bwMode="auto">
            <a:xfrm>
              <a:off x="5300" y="3135"/>
              <a:ext cx="27" cy="21"/>
            </a:xfrm>
            <a:custGeom>
              <a:avLst/>
              <a:gdLst>
                <a:gd name="T0" fmla="*/ 3 w 81"/>
                <a:gd name="T1" fmla="*/ 2 h 65"/>
                <a:gd name="T2" fmla="*/ 3 w 81"/>
                <a:gd name="T3" fmla="*/ 2 h 65"/>
                <a:gd name="T4" fmla="*/ 3 w 81"/>
                <a:gd name="T5" fmla="*/ 2 h 65"/>
                <a:gd name="T6" fmla="*/ 2 w 81"/>
                <a:gd name="T7" fmla="*/ 2 h 65"/>
                <a:gd name="T8" fmla="*/ 2 w 81"/>
                <a:gd name="T9" fmla="*/ 2 h 65"/>
                <a:gd name="T10" fmla="*/ 2 w 81"/>
                <a:gd name="T11" fmla="*/ 2 h 65"/>
                <a:gd name="T12" fmla="*/ 1 w 81"/>
                <a:gd name="T13" fmla="*/ 2 h 65"/>
                <a:gd name="T14" fmla="*/ 1 w 81"/>
                <a:gd name="T15" fmla="*/ 2 h 65"/>
                <a:gd name="T16" fmla="*/ 1 w 81"/>
                <a:gd name="T17" fmla="*/ 1 h 65"/>
                <a:gd name="T18" fmla="*/ 1 w 81"/>
                <a:gd name="T19" fmla="*/ 1 h 65"/>
                <a:gd name="T20" fmla="*/ 1 w 81"/>
                <a:gd name="T21" fmla="*/ 1 h 65"/>
                <a:gd name="T22" fmla="*/ 0 w 81"/>
                <a:gd name="T23" fmla="*/ 1 h 65"/>
                <a:gd name="T24" fmla="*/ 0 w 81"/>
                <a:gd name="T25" fmla="*/ 1 h 65"/>
                <a:gd name="T26" fmla="*/ 0 w 81"/>
                <a:gd name="T27" fmla="*/ 0 h 65"/>
                <a:gd name="T28" fmla="*/ 0 w 81"/>
                <a:gd name="T29" fmla="*/ 0 h 65"/>
                <a:gd name="T30" fmla="*/ 0 w 81"/>
                <a:gd name="T31" fmla="*/ 0 h 65"/>
                <a:gd name="T32" fmla="*/ 1 w 81"/>
                <a:gd name="T33" fmla="*/ 0 h 65"/>
                <a:gd name="T34" fmla="*/ 1 w 81"/>
                <a:gd name="T35" fmla="*/ 0 h 65"/>
                <a:gd name="T36" fmla="*/ 1 w 81"/>
                <a:gd name="T37" fmla="*/ 0 h 65"/>
                <a:gd name="T38" fmla="*/ 2 w 81"/>
                <a:gd name="T39" fmla="*/ 0 h 65"/>
                <a:gd name="T40" fmla="*/ 2 w 81"/>
                <a:gd name="T41" fmla="*/ 0 h 65"/>
                <a:gd name="T42" fmla="*/ 2 w 81"/>
                <a:gd name="T43" fmla="*/ 0 h 65"/>
                <a:gd name="T44" fmla="*/ 2 w 81"/>
                <a:gd name="T45" fmla="*/ 0 h 65"/>
                <a:gd name="T46" fmla="*/ 3 w 81"/>
                <a:gd name="T47" fmla="*/ 1 h 65"/>
                <a:gd name="T48" fmla="*/ 3 w 81"/>
                <a:gd name="T49" fmla="*/ 1 h 65"/>
                <a:gd name="T50" fmla="*/ 3 w 81"/>
                <a:gd name="T51" fmla="*/ 1 h 65"/>
                <a:gd name="T52" fmla="*/ 3 w 81"/>
                <a:gd name="T53" fmla="*/ 1 h 65"/>
                <a:gd name="T54" fmla="*/ 3 w 81"/>
                <a:gd name="T55" fmla="*/ 1 h 65"/>
                <a:gd name="T56" fmla="*/ 3 w 81"/>
                <a:gd name="T57" fmla="*/ 2 h 65"/>
                <a:gd name="T58" fmla="*/ 3 w 81"/>
                <a:gd name="T59" fmla="*/ 2 h 65"/>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1"/>
                <a:gd name="T91" fmla="*/ 0 h 65"/>
                <a:gd name="T92" fmla="*/ 81 w 81"/>
                <a:gd name="T93" fmla="*/ 65 h 65"/>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1" h="65">
                  <a:moveTo>
                    <a:pt x="75" y="65"/>
                  </a:moveTo>
                  <a:lnTo>
                    <a:pt x="75" y="65"/>
                  </a:lnTo>
                  <a:lnTo>
                    <a:pt x="69" y="65"/>
                  </a:lnTo>
                  <a:lnTo>
                    <a:pt x="63" y="65"/>
                  </a:lnTo>
                  <a:lnTo>
                    <a:pt x="58" y="59"/>
                  </a:lnTo>
                  <a:lnTo>
                    <a:pt x="46" y="52"/>
                  </a:lnTo>
                  <a:lnTo>
                    <a:pt x="40" y="52"/>
                  </a:lnTo>
                  <a:lnTo>
                    <a:pt x="35" y="46"/>
                  </a:lnTo>
                  <a:lnTo>
                    <a:pt x="29" y="40"/>
                  </a:lnTo>
                  <a:lnTo>
                    <a:pt x="23" y="35"/>
                  </a:lnTo>
                  <a:lnTo>
                    <a:pt x="17" y="29"/>
                  </a:lnTo>
                  <a:lnTo>
                    <a:pt x="12" y="24"/>
                  </a:lnTo>
                  <a:lnTo>
                    <a:pt x="6" y="18"/>
                  </a:lnTo>
                  <a:lnTo>
                    <a:pt x="0" y="11"/>
                  </a:lnTo>
                  <a:lnTo>
                    <a:pt x="0" y="6"/>
                  </a:lnTo>
                  <a:lnTo>
                    <a:pt x="12" y="6"/>
                  </a:lnTo>
                  <a:lnTo>
                    <a:pt x="17" y="0"/>
                  </a:lnTo>
                  <a:lnTo>
                    <a:pt x="29" y="0"/>
                  </a:lnTo>
                  <a:lnTo>
                    <a:pt x="35" y="0"/>
                  </a:lnTo>
                  <a:lnTo>
                    <a:pt x="46" y="6"/>
                  </a:lnTo>
                  <a:lnTo>
                    <a:pt x="52" y="6"/>
                  </a:lnTo>
                  <a:lnTo>
                    <a:pt x="58" y="6"/>
                  </a:lnTo>
                  <a:lnTo>
                    <a:pt x="63" y="11"/>
                  </a:lnTo>
                  <a:lnTo>
                    <a:pt x="69" y="18"/>
                  </a:lnTo>
                  <a:lnTo>
                    <a:pt x="75" y="18"/>
                  </a:lnTo>
                  <a:lnTo>
                    <a:pt x="81" y="29"/>
                  </a:lnTo>
                  <a:lnTo>
                    <a:pt x="81" y="35"/>
                  </a:lnTo>
                  <a:lnTo>
                    <a:pt x="81" y="40"/>
                  </a:lnTo>
                  <a:lnTo>
                    <a:pt x="81" y="52"/>
                  </a:lnTo>
                  <a:lnTo>
                    <a:pt x="75" y="65"/>
                  </a:lnTo>
                  <a:close/>
                </a:path>
              </a:pathLst>
            </a:custGeom>
            <a:solidFill>
              <a:srgbClr val="FFFFFF"/>
            </a:solidFill>
            <a:ln w="9525">
              <a:noFill/>
              <a:round/>
              <a:headEnd/>
              <a:tailEnd/>
            </a:ln>
          </p:spPr>
          <p:txBody>
            <a:bodyPr/>
            <a:lstStyle/>
            <a:p>
              <a:endParaRPr lang="en-US"/>
            </a:p>
          </p:txBody>
        </p:sp>
        <p:sp>
          <p:nvSpPr>
            <p:cNvPr id="328" name="Freeform 205"/>
            <p:cNvSpPr>
              <a:spLocks/>
            </p:cNvSpPr>
            <p:nvPr/>
          </p:nvSpPr>
          <p:spPr bwMode="auto">
            <a:xfrm>
              <a:off x="5145" y="3146"/>
              <a:ext cx="5" cy="12"/>
            </a:xfrm>
            <a:custGeom>
              <a:avLst/>
              <a:gdLst>
                <a:gd name="T0" fmla="*/ 0 w 16"/>
                <a:gd name="T1" fmla="*/ 0 h 35"/>
                <a:gd name="T2" fmla="*/ 0 w 16"/>
                <a:gd name="T3" fmla="*/ 0 h 35"/>
                <a:gd name="T4" fmla="*/ 0 w 16"/>
                <a:gd name="T5" fmla="*/ 0 h 35"/>
                <a:gd name="T6" fmla="*/ 0 w 16"/>
                <a:gd name="T7" fmla="*/ 0 h 35"/>
                <a:gd name="T8" fmla="*/ 1 w 16"/>
                <a:gd name="T9" fmla="*/ 1 h 35"/>
                <a:gd name="T10" fmla="*/ 1 w 16"/>
                <a:gd name="T11" fmla="*/ 1 h 35"/>
                <a:gd name="T12" fmla="*/ 1 w 16"/>
                <a:gd name="T13" fmla="*/ 1 h 35"/>
                <a:gd name="T14" fmla="*/ 1 w 16"/>
                <a:gd name="T15" fmla="*/ 1 h 35"/>
                <a:gd name="T16" fmla="*/ 0 w 16"/>
                <a:gd name="T17" fmla="*/ 1 h 35"/>
                <a:gd name="T18" fmla="*/ 0 w 16"/>
                <a:gd name="T19" fmla="*/ 1 h 35"/>
                <a:gd name="T20" fmla="*/ 0 w 16"/>
                <a:gd name="T21" fmla="*/ 1 h 35"/>
                <a:gd name="T22" fmla="*/ 0 w 16"/>
                <a:gd name="T23" fmla="*/ 1 h 35"/>
                <a:gd name="T24" fmla="*/ 0 w 16"/>
                <a:gd name="T25" fmla="*/ 1 h 35"/>
                <a:gd name="T26" fmla="*/ 0 w 16"/>
                <a:gd name="T27" fmla="*/ 0 h 35"/>
                <a:gd name="T28" fmla="*/ 0 w 16"/>
                <a:gd name="T29" fmla="*/ 0 h 3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5"/>
                <a:gd name="T47" fmla="*/ 16 w 16"/>
                <a:gd name="T48" fmla="*/ 35 h 3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5">
                  <a:moveTo>
                    <a:pt x="0" y="0"/>
                  </a:moveTo>
                  <a:lnTo>
                    <a:pt x="0" y="0"/>
                  </a:lnTo>
                  <a:lnTo>
                    <a:pt x="6" y="5"/>
                  </a:lnTo>
                  <a:lnTo>
                    <a:pt x="11" y="11"/>
                  </a:lnTo>
                  <a:lnTo>
                    <a:pt x="16" y="17"/>
                  </a:lnTo>
                  <a:lnTo>
                    <a:pt x="16" y="24"/>
                  </a:lnTo>
                  <a:lnTo>
                    <a:pt x="16" y="30"/>
                  </a:lnTo>
                  <a:lnTo>
                    <a:pt x="16" y="35"/>
                  </a:lnTo>
                  <a:lnTo>
                    <a:pt x="11" y="35"/>
                  </a:lnTo>
                  <a:lnTo>
                    <a:pt x="6" y="30"/>
                  </a:lnTo>
                  <a:lnTo>
                    <a:pt x="6" y="24"/>
                  </a:lnTo>
                  <a:lnTo>
                    <a:pt x="0" y="24"/>
                  </a:lnTo>
                  <a:lnTo>
                    <a:pt x="0" y="17"/>
                  </a:lnTo>
                  <a:lnTo>
                    <a:pt x="0" y="11"/>
                  </a:lnTo>
                  <a:lnTo>
                    <a:pt x="0" y="0"/>
                  </a:lnTo>
                  <a:close/>
                </a:path>
              </a:pathLst>
            </a:custGeom>
            <a:solidFill>
              <a:srgbClr val="FFFFFF"/>
            </a:solidFill>
            <a:ln w="9525">
              <a:noFill/>
              <a:round/>
              <a:headEnd/>
              <a:tailEnd/>
            </a:ln>
          </p:spPr>
          <p:txBody>
            <a:bodyPr/>
            <a:lstStyle/>
            <a:p>
              <a:endParaRPr lang="en-US"/>
            </a:p>
          </p:txBody>
        </p:sp>
        <p:sp>
          <p:nvSpPr>
            <p:cNvPr id="329" name="Freeform 206"/>
            <p:cNvSpPr>
              <a:spLocks/>
            </p:cNvSpPr>
            <p:nvPr/>
          </p:nvSpPr>
          <p:spPr bwMode="auto">
            <a:xfrm>
              <a:off x="5302" y="3156"/>
              <a:ext cx="16" cy="12"/>
            </a:xfrm>
            <a:custGeom>
              <a:avLst/>
              <a:gdLst>
                <a:gd name="T0" fmla="*/ 0 w 46"/>
                <a:gd name="T1" fmla="*/ 1 h 34"/>
                <a:gd name="T2" fmla="*/ 0 w 46"/>
                <a:gd name="T3" fmla="*/ 1 h 34"/>
                <a:gd name="T4" fmla="*/ 0 w 46"/>
                <a:gd name="T5" fmla="*/ 1 h 34"/>
                <a:gd name="T6" fmla="*/ 0 w 46"/>
                <a:gd name="T7" fmla="*/ 1 h 34"/>
                <a:gd name="T8" fmla="*/ 0 w 46"/>
                <a:gd name="T9" fmla="*/ 0 h 34"/>
                <a:gd name="T10" fmla="*/ 0 w 46"/>
                <a:gd name="T11" fmla="*/ 0 h 34"/>
                <a:gd name="T12" fmla="*/ 0 w 46"/>
                <a:gd name="T13" fmla="*/ 0 h 34"/>
                <a:gd name="T14" fmla="*/ 0 w 46"/>
                <a:gd name="T15" fmla="*/ 0 h 34"/>
                <a:gd name="T16" fmla="*/ 1 w 46"/>
                <a:gd name="T17" fmla="*/ 0 h 34"/>
                <a:gd name="T18" fmla="*/ 1 w 46"/>
                <a:gd name="T19" fmla="*/ 0 h 34"/>
                <a:gd name="T20" fmla="*/ 1 w 46"/>
                <a:gd name="T21" fmla="*/ 1 h 34"/>
                <a:gd name="T22" fmla="*/ 1 w 46"/>
                <a:gd name="T23" fmla="*/ 1 h 34"/>
                <a:gd name="T24" fmla="*/ 2 w 46"/>
                <a:gd name="T25" fmla="*/ 1 h 34"/>
                <a:gd name="T26" fmla="*/ 2 w 46"/>
                <a:gd name="T27" fmla="*/ 1 h 34"/>
                <a:gd name="T28" fmla="*/ 2 w 46"/>
                <a:gd name="T29" fmla="*/ 1 h 34"/>
                <a:gd name="T30" fmla="*/ 2 w 46"/>
                <a:gd name="T31" fmla="*/ 1 h 34"/>
                <a:gd name="T32" fmla="*/ 1 w 46"/>
                <a:gd name="T33" fmla="*/ 1 h 34"/>
                <a:gd name="T34" fmla="*/ 1 w 46"/>
                <a:gd name="T35" fmla="*/ 1 h 34"/>
                <a:gd name="T36" fmla="*/ 1 w 46"/>
                <a:gd name="T37" fmla="*/ 1 h 34"/>
                <a:gd name="T38" fmla="*/ 1 w 46"/>
                <a:gd name="T39" fmla="*/ 1 h 34"/>
                <a:gd name="T40" fmla="*/ 0 w 46"/>
                <a:gd name="T41" fmla="*/ 1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
                <a:gd name="T64" fmla="*/ 0 h 34"/>
                <a:gd name="T65" fmla="*/ 46 w 46"/>
                <a:gd name="T66" fmla="*/ 34 h 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 h="34">
                  <a:moveTo>
                    <a:pt x="11" y="34"/>
                  </a:moveTo>
                  <a:lnTo>
                    <a:pt x="11" y="34"/>
                  </a:lnTo>
                  <a:lnTo>
                    <a:pt x="11" y="27"/>
                  </a:lnTo>
                  <a:lnTo>
                    <a:pt x="6" y="16"/>
                  </a:lnTo>
                  <a:lnTo>
                    <a:pt x="0" y="5"/>
                  </a:lnTo>
                  <a:lnTo>
                    <a:pt x="0" y="0"/>
                  </a:lnTo>
                  <a:lnTo>
                    <a:pt x="6" y="0"/>
                  </a:lnTo>
                  <a:lnTo>
                    <a:pt x="11" y="0"/>
                  </a:lnTo>
                  <a:lnTo>
                    <a:pt x="17" y="5"/>
                  </a:lnTo>
                  <a:lnTo>
                    <a:pt x="23" y="10"/>
                  </a:lnTo>
                  <a:lnTo>
                    <a:pt x="29" y="16"/>
                  </a:lnTo>
                  <a:lnTo>
                    <a:pt x="34" y="22"/>
                  </a:lnTo>
                  <a:lnTo>
                    <a:pt x="40" y="27"/>
                  </a:lnTo>
                  <a:lnTo>
                    <a:pt x="40" y="34"/>
                  </a:lnTo>
                  <a:lnTo>
                    <a:pt x="46" y="34"/>
                  </a:lnTo>
                  <a:lnTo>
                    <a:pt x="40" y="34"/>
                  </a:lnTo>
                  <a:lnTo>
                    <a:pt x="34" y="34"/>
                  </a:lnTo>
                  <a:lnTo>
                    <a:pt x="29" y="34"/>
                  </a:lnTo>
                  <a:lnTo>
                    <a:pt x="23" y="34"/>
                  </a:lnTo>
                  <a:lnTo>
                    <a:pt x="17" y="34"/>
                  </a:lnTo>
                  <a:lnTo>
                    <a:pt x="11" y="34"/>
                  </a:lnTo>
                  <a:close/>
                </a:path>
              </a:pathLst>
            </a:custGeom>
            <a:solidFill>
              <a:srgbClr val="FFFFFF"/>
            </a:solidFill>
            <a:ln w="9525">
              <a:noFill/>
              <a:round/>
              <a:headEnd/>
              <a:tailEnd/>
            </a:ln>
          </p:spPr>
          <p:txBody>
            <a:bodyPr/>
            <a:lstStyle/>
            <a:p>
              <a:endParaRPr lang="en-US"/>
            </a:p>
          </p:txBody>
        </p:sp>
        <p:sp>
          <p:nvSpPr>
            <p:cNvPr id="330" name="Freeform 207"/>
            <p:cNvSpPr>
              <a:spLocks/>
            </p:cNvSpPr>
            <p:nvPr/>
          </p:nvSpPr>
          <p:spPr bwMode="auto">
            <a:xfrm>
              <a:off x="5010" y="2778"/>
              <a:ext cx="19" cy="20"/>
            </a:xfrm>
            <a:custGeom>
              <a:avLst/>
              <a:gdLst>
                <a:gd name="T0" fmla="*/ 0 w 56"/>
                <a:gd name="T1" fmla="*/ 2 h 59"/>
                <a:gd name="T2" fmla="*/ 0 w 56"/>
                <a:gd name="T3" fmla="*/ 2 h 59"/>
                <a:gd name="T4" fmla="*/ 0 w 56"/>
                <a:gd name="T5" fmla="*/ 2 h 59"/>
                <a:gd name="T6" fmla="*/ 1 w 56"/>
                <a:gd name="T7" fmla="*/ 2 h 59"/>
                <a:gd name="T8" fmla="*/ 1 w 56"/>
                <a:gd name="T9" fmla="*/ 2 h 59"/>
                <a:gd name="T10" fmla="*/ 1 w 56"/>
                <a:gd name="T11" fmla="*/ 2 h 59"/>
                <a:gd name="T12" fmla="*/ 2 w 56"/>
                <a:gd name="T13" fmla="*/ 2 h 59"/>
                <a:gd name="T14" fmla="*/ 2 w 56"/>
                <a:gd name="T15" fmla="*/ 2 h 59"/>
                <a:gd name="T16" fmla="*/ 2 w 56"/>
                <a:gd name="T17" fmla="*/ 1 h 59"/>
                <a:gd name="T18" fmla="*/ 2 w 56"/>
                <a:gd name="T19" fmla="*/ 1 h 59"/>
                <a:gd name="T20" fmla="*/ 2 w 56"/>
                <a:gd name="T21" fmla="*/ 0 h 59"/>
                <a:gd name="T22" fmla="*/ 2 w 56"/>
                <a:gd name="T23" fmla="*/ 0 h 59"/>
                <a:gd name="T24" fmla="*/ 2 w 56"/>
                <a:gd name="T25" fmla="*/ 0 h 59"/>
                <a:gd name="T26" fmla="*/ 2 w 56"/>
                <a:gd name="T27" fmla="*/ 0 h 59"/>
                <a:gd name="T28" fmla="*/ 2 w 56"/>
                <a:gd name="T29" fmla="*/ 0 h 59"/>
                <a:gd name="T30" fmla="*/ 1 w 56"/>
                <a:gd name="T31" fmla="*/ 0 h 59"/>
                <a:gd name="T32" fmla="*/ 1 w 56"/>
                <a:gd name="T33" fmla="*/ 0 h 59"/>
                <a:gd name="T34" fmla="*/ 1 w 56"/>
                <a:gd name="T35" fmla="*/ 1 h 59"/>
                <a:gd name="T36" fmla="*/ 0 w 56"/>
                <a:gd name="T37" fmla="*/ 2 h 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
                <a:gd name="T58" fmla="*/ 0 h 59"/>
                <a:gd name="T59" fmla="*/ 56 w 56"/>
                <a:gd name="T60" fmla="*/ 59 h 5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 h="59">
                  <a:moveTo>
                    <a:pt x="5" y="47"/>
                  </a:moveTo>
                  <a:lnTo>
                    <a:pt x="0" y="53"/>
                  </a:lnTo>
                  <a:lnTo>
                    <a:pt x="5" y="59"/>
                  </a:lnTo>
                  <a:lnTo>
                    <a:pt x="17" y="59"/>
                  </a:lnTo>
                  <a:lnTo>
                    <a:pt x="28" y="59"/>
                  </a:lnTo>
                  <a:lnTo>
                    <a:pt x="34" y="59"/>
                  </a:lnTo>
                  <a:lnTo>
                    <a:pt x="40" y="53"/>
                  </a:lnTo>
                  <a:lnTo>
                    <a:pt x="46" y="47"/>
                  </a:lnTo>
                  <a:lnTo>
                    <a:pt x="56" y="35"/>
                  </a:lnTo>
                  <a:lnTo>
                    <a:pt x="56" y="24"/>
                  </a:lnTo>
                  <a:lnTo>
                    <a:pt x="56" y="13"/>
                  </a:lnTo>
                  <a:lnTo>
                    <a:pt x="56" y="7"/>
                  </a:lnTo>
                  <a:lnTo>
                    <a:pt x="51" y="0"/>
                  </a:lnTo>
                  <a:lnTo>
                    <a:pt x="46" y="0"/>
                  </a:lnTo>
                  <a:lnTo>
                    <a:pt x="40" y="0"/>
                  </a:lnTo>
                  <a:lnTo>
                    <a:pt x="28" y="7"/>
                  </a:lnTo>
                  <a:lnTo>
                    <a:pt x="23" y="13"/>
                  </a:lnTo>
                  <a:lnTo>
                    <a:pt x="17" y="18"/>
                  </a:lnTo>
                  <a:lnTo>
                    <a:pt x="5" y="47"/>
                  </a:lnTo>
                  <a:close/>
                </a:path>
              </a:pathLst>
            </a:custGeom>
            <a:solidFill>
              <a:srgbClr val="FF9900"/>
            </a:solidFill>
            <a:ln w="9525">
              <a:noFill/>
              <a:round/>
              <a:headEnd/>
              <a:tailEnd/>
            </a:ln>
          </p:spPr>
          <p:txBody>
            <a:bodyPr/>
            <a:lstStyle/>
            <a:p>
              <a:endParaRPr lang="en-US"/>
            </a:p>
          </p:txBody>
        </p:sp>
        <p:sp>
          <p:nvSpPr>
            <p:cNvPr id="331" name="Freeform 208"/>
            <p:cNvSpPr>
              <a:spLocks/>
            </p:cNvSpPr>
            <p:nvPr/>
          </p:nvSpPr>
          <p:spPr bwMode="auto">
            <a:xfrm>
              <a:off x="5229" y="3040"/>
              <a:ext cx="21" cy="17"/>
            </a:xfrm>
            <a:custGeom>
              <a:avLst/>
              <a:gdLst>
                <a:gd name="T0" fmla="*/ 1 w 63"/>
                <a:gd name="T1" fmla="*/ 0 h 51"/>
                <a:gd name="T2" fmla="*/ 1 w 63"/>
                <a:gd name="T3" fmla="*/ 0 h 51"/>
                <a:gd name="T4" fmla="*/ 0 w 63"/>
                <a:gd name="T5" fmla="*/ 0 h 51"/>
                <a:gd name="T6" fmla="*/ 0 w 63"/>
                <a:gd name="T7" fmla="*/ 1 h 51"/>
                <a:gd name="T8" fmla="*/ 0 w 63"/>
                <a:gd name="T9" fmla="*/ 1 h 51"/>
                <a:gd name="T10" fmla="*/ 0 w 63"/>
                <a:gd name="T11" fmla="*/ 1 h 51"/>
                <a:gd name="T12" fmla="*/ 0 w 63"/>
                <a:gd name="T13" fmla="*/ 2 h 51"/>
                <a:gd name="T14" fmla="*/ 1 w 63"/>
                <a:gd name="T15" fmla="*/ 2 h 51"/>
                <a:gd name="T16" fmla="*/ 1 w 63"/>
                <a:gd name="T17" fmla="*/ 2 h 51"/>
                <a:gd name="T18" fmla="*/ 1 w 63"/>
                <a:gd name="T19" fmla="*/ 2 h 51"/>
                <a:gd name="T20" fmla="*/ 2 w 63"/>
                <a:gd name="T21" fmla="*/ 2 h 51"/>
                <a:gd name="T22" fmla="*/ 2 w 63"/>
                <a:gd name="T23" fmla="*/ 2 h 51"/>
                <a:gd name="T24" fmla="*/ 2 w 63"/>
                <a:gd name="T25" fmla="*/ 2 h 51"/>
                <a:gd name="T26" fmla="*/ 2 w 63"/>
                <a:gd name="T27" fmla="*/ 1 h 51"/>
                <a:gd name="T28" fmla="*/ 2 w 63"/>
                <a:gd name="T29" fmla="*/ 1 h 51"/>
                <a:gd name="T30" fmla="*/ 2 w 63"/>
                <a:gd name="T31" fmla="*/ 1 h 51"/>
                <a:gd name="T32" fmla="*/ 2 w 63"/>
                <a:gd name="T33" fmla="*/ 0 h 51"/>
                <a:gd name="T34" fmla="*/ 2 w 63"/>
                <a:gd name="T35" fmla="*/ 0 h 51"/>
                <a:gd name="T36" fmla="*/ 1 w 63"/>
                <a:gd name="T37" fmla="*/ 0 h 51"/>
                <a:gd name="T38" fmla="*/ 1 w 63"/>
                <a:gd name="T39" fmla="*/ 0 h 51"/>
                <a:gd name="T40" fmla="*/ 1 w 63"/>
                <a:gd name="T41" fmla="*/ 0 h 5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51"/>
                <a:gd name="T65" fmla="*/ 63 w 63"/>
                <a:gd name="T66" fmla="*/ 51 h 5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51">
                  <a:moveTo>
                    <a:pt x="23" y="0"/>
                  </a:moveTo>
                  <a:lnTo>
                    <a:pt x="17" y="5"/>
                  </a:lnTo>
                  <a:lnTo>
                    <a:pt x="11" y="5"/>
                  </a:lnTo>
                  <a:lnTo>
                    <a:pt x="6" y="17"/>
                  </a:lnTo>
                  <a:lnTo>
                    <a:pt x="0" y="22"/>
                  </a:lnTo>
                  <a:lnTo>
                    <a:pt x="6" y="35"/>
                  </a:lnTo>
                  <a:lnTo>
                    <a:pt x="11" y="41"/>
                  </a:lnTo>
                  <a:lnTo>
                    <a:pt x="17" y="51"/>
                  </a:lnTo>
                  <a:lnTo>
                    <a:pt x="23" y="51"/>
                  </a:lnTo>
                  <a:lnTo>
                    <a:pt x="34" y="51"/>
                  </a:lnTo>
                  <a:lnTo>
                    <a:pt x="46" y="51"/>
                  </a:lnTo>
                  <a:lnTo>
                    <a:pt x="57" y="46"/>
                  </a:lnTo>
                  <a:lnTo>
                    <a:pt x="63" y="41"/>
                  </a:lnTo>
                  <a:lnTo>
                    <a:pt x="63" y="35"/>
                  </a:lnTo>
                  <a:lnTo>
                    <a:pt x="63" y="22"/>
                  </a:lnTo>
                  <a:lnTo>
                    <a:pt x="63" y="17"/>
                  </a:lnTo>
                  <a:lnTo>
                    <a:pt x="57" y="11"/>
                  </a:lnTo>
                  <a:lnTo>
                    <a:pt x="46" y="5"/>
                  </a:lnTo>
                  <a:lnTo>
                    <a:pt x="34" y="0"/>
                  </a:lnTo>
                  <a:lnTo>
                    <a:pt x="28" y="0"/>
                  </a:lnTo>
                  <a:lnTo>
                    <a:pt x="23" y="0"/>
                  </a:lnTo>
                  <a:close/>
                </a:path>
              </a:pathLst>
            </a:custGeom>
            <a:solidFill>
              <a:srgbClr val="FFFFFF"/>
            </a:solidFill>
            <a:ln w="9525">
              <a:noFill/>
              <a:round/>
              <a:headEnd/>
              <a:tailEnd/>
            </a:ln>
          </p:spPr>
          <p:txBody>
            <a:bodyPr/>
            <a:lstStyle/>
            <a:p>
              <a:endParaRPr lang="en-US"/>
            </a:p>
          </p:txBody>
        </p:sp>
        <p:sp>
          <p:nvSpPr>
            <p:cNvPr id="332" name="Freeform 209"/>
            <p:cNvSpPr>
              <a:spLocks/>
            </p:cNvSpPr>
            <p:nvPr/>
          </p:nvSpPr>
          <p:spPr bwMode="auto">
            <a:xfrm>
              <a:off x="5041" y="2747"/>
              <a:ext cx="31" cy="20"/>
            </a:xfrm>
            <a:custGeom>
              <a:avLst/>
              <a:gdLst>
                <a:gd name="T0" fmla="*/ 3 w 92"/>
                <a:gd name="T1" fmla="*/ 0 h 59"/>
                <a:gd name="T2" fmla="*/ 2 w 92"/>
                <a:gd name="T3" fmla="*/ 0 h 59"/>
                <a:gd name="T4" fmla="*/ 2 w 92"/>
                <a:gd name="T5" fmla="*/ 0 h 59"/>
                <a:gd name="T6" fmla="*/ 1 w 92"/>
                <a:gd name="T7" fmla="*/ 0 h 59"/>
                <a:gd name="T8" fmla="*/ 1 w 92"/>
                <a:gd name="T9" fmla="*/ 0 h 59"/>
                <a:gd name="T10" fmla="*/ 0 w 92"/>
                <a:gd name="T11" fmla="*/ 0 h 59"/>
                <a:gd name="T12" fmla="*/ 0 w 92"/>
                <a:gd name="T13" fmla="*/ 1 h 59"/>
                <a:gd name="T14" fmla="*/ 0 w 92"/>
                <a:gd name="T15" fmla="*/ 1 h 59"/>
                <a:gd name="T16" fmla="*/ 0 w 92"/>
                <a:gd name="T17" fmla="*/ 2 h 59"/>
                <a:gd name="T18" fmla="*/ 0 w 92"/>
                <a:gd name="T19" fmla="*/ 2 h 59"/>
                <a:gd name="T20" fmla="*/ 0 w 92"/>
                <a:gd name="T21" fmla="*/ 2 h 59"/>
                <a:gd name="T22" fmla="*/ 1 w 92"/>
                <a:gd name="T23" fmla="*/ 2 h 59"/>
                <a:gd name="T24" fmla="*/ 1 w 92"/>
                <a:gd name="T25" fmla="*/ 2 h 59"/>
                <a:gd name="T26" fmla="*/ 2 w 92"/>
                <a:gd name="T27" fmla="*/ 2 h 59"/>
                <a:gd name="T28" fmla="*/ 3 w 92"/>
                <a:gd name="T29" fmla="*/ 1 h 59"/>
                <a:gd name="T30" fmla="*/ 3 w 92"/>
                <a:gd name="T31" fmla="*/ 1 h 59"/>
                <a:gd name="T32" fmla="*/ 3 w 92"/>
                <a:gd name="T33" fmla="*/ 1 h 59"/>
                <a:gd name="T34" fmla="*/ 3 w 92"/>
                <a:gd name="T35" fmla="*/ 1 h 59"/>
                <a:gd name="T36" fmla="*/ 3 w 92"/>
                <a:gd name="T37" fmla="*/ 0 h 59"/>
                <a:gd name="T38" fmla="*/ 3 w 92"/>
                <a:gd name="T39" fmla="*/ 0 h 59"/>
                <a:gd name="T40" fmla="*/ 3 w 92"/>
                <a:gd name="T41" fmla="*/ 0 h 59"/>
                <a:gd name="T42" fmla="*/ 3 w 92"/>
                <a:gd name="T43" fmla="*/ 0 h 59"/>
                <a:gd name="T44" fmla="*/ 3 w 92"/>
                <a:gd name="T45" fmla="*/ 0 h 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59"/>
                <a:gd name="T71" fmla="*/ 92 w 92"/>
                <a:gd name="T72" fmla="*/ 59 h 5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59">
                  <a:moveTo>
                    <a:pt x="75" y="0"/>
                  </a:moveTo>
                  <a:lnTo>
                    <a:pt x="63" y="0"/>
                  </a:lnTo>
                  <a:lnTo>
                    <a:pt x="51" y="0"/>
                  </a:lnTo>
                  <a:lnTo>
                    <a:pt x="34" y="0"/>
                  </a:lnTo>
                  <a:lnTo>
                    <a:pt x="17" y="6"/>
                  </a:lnTo>
                  <a:lnTo>
                    <a:pt x="10" y="12"/>
                  </a:lnTo>
                  <a:lnTo>
                    <a:pt x="5" y="25"/>
                  </a:lnTo>
                  <a:lnTo>
                    <a:pt x="0" y="36"/>
                  </a:lnTo>
                  <a:lnTo>
                    <a:pt x="0" y="41"/>
                  </a:lnTo>
                  <a:lnTo>
                    <a:pt x="5" y="52"/>
                  </a:lnTo>
                  <a:lnTo>
                    <a:pt x="10" y="59"/>
                  </a:lnTo>
                  <a:lnTo>
                    <a:pt x="23" y="59"/>
                  </a:lnTo>
                  <a:lnTo>
                    <a:pt x="40" y="52"/>
                  </a:lnTo>
                  <a:lnTo>
                    <a:pt x="51" y="47"/>
                  </a:lnTo>
                  <a:lnTo>
                    <a:pt x="69" y="36"/>
                  </a:lnTo>
                  <a:lnTo>
                    <a:pt x="81" y="30"/>
                  </a:lnTo>
                  <a:lnTo>
                    <a:pt x="86" y="25"/>
                  </a:lnTo>
                  <a:lnTo>
                    <a:pt x="92" y="19"/>
                  </a:lnTo>
                  <a:lnTo>
                    <a:pt x="92" y="12"/>
                  </a:lnTo>
                  <a:lnTo>
                    <a:pt x="86" y="12"/>
                  </a:lnTo>
                  <a:lnTo>
                    <a:pt x="86" y="6"/>
                  </a:lnTo>
                  <a:lnTo>
                    <a:pt x="81" y="0"/>
                  </a:lnTo>
                  <a:lnTo>
                    <a:pt x="75" y="0"/>
                  </a:lnTo>
                  <a:close/>
                </a:path>
              </a:pathLst>
            </a:custGeom>
            <a:solidFill>
              <a:srgbClr val="FFFFFF"/>
            </a:solidFill>
            <a:ln w="9525">
              <a:noFill/>
              <a:round/>
              <a:headEnd/>
              <a:tailEnd/>
            </a:ln>
          </p:spPr>
          <p:txBody>
            <a:bodyPr/>
            <a:lstStyle/>
            <a:p>
              <a:endParaRPr lang="en-US"/>
            </a:p>
          </p:txBody>
        </p:sp>
        <p:sp>
          <p:nvSpPr>
            <p:cNvPr id="333" name="Freeform 210"/>
            <p:cNvSpPr>
              <a:spLocks/>
            </p:cNvSpPr>
            <p:nvPr/>
          </p:nvSpPr>
          <p:spPr bwMode="auto">
            <a:xfrm>
              <a:off x="5396" y="2324"/>
              <a:ext cx="131" cy="236"/>
            </a:xfrm>
            <a:custGeom>
              <a:avLst/>
              <a:gdLst>
                <a:gd name="T0" fmla="*/ 4 w 392"/>
                <a:gd name="T1" fmla="*/ 21 h 709"/>
                <a:gd name="T2" fmla="*/ 1 w 392"/>
                <a:gd name="T3" fmla="*/ 20 h 709"/>
                <a:gd name="T4" fmla="*/ 0 w 392"/>
                <a:gd name="T5" fmla="*/ 21 h 709"/>
                <a:gd name="T6" fmla="*/ 1 w 392"/>
                <a:gd name="T7" fmla="*/ 24 h 709"/>
                <a:gd name="T8" fmla="*/ 1 w 392"/>
                <a:gd name="T9" fmla="*/ 26 h 709"/>
                <a:gd name="T10" fmla="*/ 2 w 392"/>
                <a:gd name="T11" fmla="*/ 26 h 709"/>
                <a:gd name="T12" fmla="*/ 4 w 392"/>
                <a:gd name="T13" fmla="*/ 26 h 709"/>
                <a:gd name="T14" fmla="*/ 7 w 392"/>
                <a:gd name="T15" fmla="*/ 25 h 709"/>
                <a:gd name="T16" fmla="*/ 9 w 392"/>
                <a:gd name="T17" fmla="*/ 24 h 709"/>
                <a:gd name="T18" fmla="*/ 11 w 392"/>
                <a:gd name="T19" fmla="*/ 22 h 709"/>
                <a:gd name="T20" fmla="*/ 13 w 392"/>
                <a:gd name="T21" fmla="*/ 20 h 709"/>
                <a:gd name="T22" fmla="*/ 14 w 392"/>
                <a:gd name="T23" fmla="*/ 18 h 709"/>
                <a:gd name="T24" fmla="*/ 14 w 392"/>
                <a:gd name="T25" fmla="*/ 16 h 709"/>
                <a:gd name="T26" fmla="*/ 14 w 392"/>
                <a:gd name="T27" fmla="*/ 14 h 709"/>
                <a:gd name="T28" fmla="*/ 14 w 392"/>
                <a:gd name="T29" fmla="*/ 12 h 709"/>
                <a:gd name="T30" fmla="*/ 13 w 392"/>
                <a:gd name="T31" fmla="*/ 11 h 709"/>
                <a:gd name="T32" fmla="*/ 12 w 392"/>
                <a:gd name="T33" fmla="*/ 10 h 709"/>
                <a:gd name="T34" fmla="*/ 11 w 392"/>
                <a:gd name="T35" fmla="*/ 10 h 709"/>
                <a:gd name="T36" fmla="*/ 9 w 392"/>
                <a:gd name="T37" fmla="*/ 10 h 709"/>
                <a:gd name="T38" fmla="*/ 7 w 392"/>
                <a:gd name="T39" fmla="*/ 10 h 709"/>
                <a:gd name="T40" fmla="*/ 5 w 392"/>
                <a:gd name="T41" fmla="*/ 10 h 709"/>
                <a:gd name="T42" fmla="*/ 4 w 392"/>
                <a:gd name="T43" fmla="*/ 10 h 709"/>
                <a:gd name="T44" fmla="*/ 4 w 392"/>
                <a:gd name="T45" fmla="*/ 8 h 709"/>
                <a:gd name="T46" fmla="*/ 5 w 392"/>
                <a:gd name="T47" fmla="*/ 7 h 709"/>
                <a:gd name="T48" fmla="*/ 7 w 392"/>
                <a:gd name="T49" fmla="*/ 6 h 709"/>
                <a:gd name="T50" fmla="*/ 9 w 392"/>
                <a:gd name="T51" fmla="*/ 5 h 709"/>
                <a:gd name="T52" fmla="*/ 12 w 392"/>
                <a:gd name="T53" fmla="*/ 5 h 709"/>
                <a:gd name="T54" fmla="*/ 13 w 392"/>
                <a:gd name="T55" fmla="*/ 3 h 709"/>
                <a:gd name="T56" fmla="*/ 14 w 392"/>
                <a:gd name="T57" fmla="*/ 0 h 709"/>
                <a:gd name="T58" fmla="*/ 13 w 392"/>
                <a:gd name="T59" fmla="*/ 0 h 709"/>
                <a:gd name="T60" fmla="*/ 11 w 392"/>
                <a:gd name="T61" fmla="*/ 1 h 709"/>
                <a:gd name="T62" fmla="*/ 9 w 392"/>
                <a:gd name="T63" fmla="*/ 1 h 709"/>
                <a:gd name="T64" fmla="*/ 7 w 392"/>
                <a:gd name="T65" fmla="*/ 2 h 709"/>
                <a:gd name="T66" fmla="*/ 5 w 392"/>
                <a:gd name="T67" fmla="*/ 3 h 709"/>
                <a:gd name="T68" fmla="*/ 3 w 392"/>
                <a:gd name="T69" fmla="*/ 4 h 709"/>
                <a:gd name="T70" fmla="*/ 2 w 392"/>
                <a:gd name="T71" fmla="*/ 6 h 709"/>
                <a:gd name="T72" fmla="*/ 1 w 392"/>
                <a:gd name="T73" fmla="*/ 8 h 709"/>
                <a:gd name="T74" fmla="*/ 0 w 392"/>
                <a:gd name="T75" fmla="*/ 11 h 709"/>
                <a:gd name="T76" fmla="*/ 1 w 392"/>
                <a:gd name="T77" fmla="*/ 12 h 709"/>
                <a:gd name="T78" fmla="*/ 1 w 392"/>
                <a:gd name="T79" fmla="*/ 14 h 709"/>
                <a:gd name="T80" fmla="*/ 2 w 392"/>
                <a:gd name="T81" fmla="*/ 15 h 709"/>
                <a:gd name="T82" fmla="*/ 3 w 392"/>
                <a:gd name="T83" fmla="*/ 15 h 709"/>
                <a:gd name="T84" fmla="*/ 6 w 392"/>
                <a:gd name="T85" fmla="*/ 15 h 709"/>
                <a:gd name="T86" fmla="*/ 8 w 392"/>
                <a:gd name="T87" fmla="*/ 15 h 709"/>
                <a:gd name="T88" fmla="*/ 9 w 392"/>
                <a:gd name="T89" fmla="*/ 15 h 709"/>
                <a:gd name="T90" fmla="*/ 10 w 392"/>
                <a:gd name="T91" fmla="*/ 16 h 709"/>
                <a:gd name="T92" fmla="*/ 10 w 392"/>
                <a:gd name="T93" fmla="*/ 17 h 709"/>
                <a:gd name="T94" fmla="*/ 9 w 392"/>
                <a:gd name="T95" fmla="*/ 19 h 709"/>
                <a:gd name="T96" fmla="*/ 7 w 392"/>
                <a:gd name="T97" fmla="*/ 21 h 7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2"/>
                <a:gd name="T148" fmla="*/ 0 h 709"/>
                <a:gd name="T149" fmla="*/ 392 w 392"/>
                <a:gd name="T150" fmla="*/ 709 h 7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2" h="709">
                  <a:moveTo>
                    <a:pt x="185" y="563"/>
                  </a:moveTo>
                  <a:lnTo>
                    <a:pt x="150" y="569"/>
                  </a:lnTo>
                  <a:lnTo>
                    <a:pt x="121" y="575"/>
                  </a:lnTo>
                  <a:lnTo>
                    <a:pt x="87" y="569"/>
                  </a:lnTo>
                  <a:lnTo>
                    <a:pt x="64" y="563"/>
                  </a:lnTo>
                  <a:lnTo>
                    <a:pt x="23" y="553"/>
                  </a:lnTo>
                  <a:lnTo>
                    <a:pt x="0" y="540"/>
                  </a:lnTo>
                  <a:lnTo>
                    <a:pt x="6" y="558"/>
                  </a:lnTo>
                  <a:lnTo>
                    <a:pt x="6" y="581"/>
                  </a:lnTo>
                  <a:lnTo>
                    <a:pt x="12" y="604"/>
                  </a:lnTo>
                  <a:lnTo>
                    <a:pt x="12" y="621"/>
                  </a:lnTo>
                  <a:lnTo>
                    <a:pt x="18" y="645"/>
                  </a:lnTo>
                  <a:lnTo>
                    <a:pt x="18" y="669"/>
                  </a:lnTo>
                  <a:lnTo>
                    <a:pt x="23" y="686"/>
                  </a:lnTo>
                  <a:lnTo>
                    <a:pt x="23" y="709"/>
                  </a:lnTo>
                  <a:lnTo>
                    <a:pt x="29" y="709"/>
                  </a:lnTo>
                  <a:lnTo>
                    <a:pt x="35" y="702"/>
                  </a:lnTo>
                  <a:lnTo>
                    <a:pt x="41" y="702"/>
                  </a:lnTo>
                  <a:lnTo>
                    <a:pt x="46" y="702"/>
                  </a:lnTo>
                  <a:lnTo>
                    <a:pt x="69" y="696"/>
                  </a:lnTo>
                  <a:lnTo>
                    <a:pt x="104" y="691"/>
                  </a:lnTo>
                  <a:lnTo>
                    <a:pt x="144" y="680"/>
                  </a:lnTo>
                  <a:lnTo>
                    <a:pt x="162" y="680"/>
                  </a:lnTo>
                  <a:lnTo>
                    <a:pt x="185" y="674"/>
                  </a:lnTo>
                  <a:lnTo>
                    <a:pt x="202" y="662"/>
                  </a:lnTo>
                  <a:lnTo>
                    <a:pt x="225" y="656"/>
                  </a:lnTo>
                  <a:lnTo>
                    <a:pt x="248" y="645"/>
                  </a:lnTo>
                  <a:lnTo>
                    <a:pt x="265" y="634"/>
                  </a:lnTo>
                  <a:lnTo>
                    <a:pt x="283" y="621"/>
                  </a:lnTo>
                  <a:lnTo>
                    <a:pt x="300" y="604"/>
                  </a:lnTo>
                  <a:lnTo>
                    <a:pt x="317" y="593"/>
                  </a:lnTo>
                  <a:lnTo>
                    <a:pt x="329" y="569"/>
                  </a:lnTo>
                  <a:lnTo>
                    <a:pt x="346" y="553"/>
                  </a:lnTo>
                  <a:lnTo>
                    <a:pt x="358" y="534"/>
                  </a:lnTo>
                  <a:lnTo>
                    <a:pt x="363" y="517"/>
                  </a:lnTo>
                  <a:lnTo>
                    <a:pt x="375" y="494"/>
                  </a:lnTo>
                  <a:lnTo>
                    <a:pt x="381" y="470"/>
                  </a:lnTo>
                  <a:lnTo>
                    <a:pt x="387" y="448"/>
                  </a:lnTo>
                  <a:lnTo>
                    <a:pt x="387" y="424"/>
                  </a:lnTo>
                  <a:lnTo>
                    <a:pt x="392" y="401"/>
                  </a:lnTo>
                  <a:lnTo>
                    <a:pt x="392" y="383"/>
                  </a:lnTo>
                  <a:lnTo>
                    <a:pt x="387" y="367"/>
                  </a:lnTo>
                  <a:lnTo>
                    <a:pt x="387" y="348"/>
                  </a:lnTo>
                  <a:lnTo>
                    <a:pt x="381" y="337"/>
                  </a:lnTo>
                  <a:lnTo>
                    <a:pt x="375" y="326"/>
                  </a:lnTo>
                  <a:lnTo>
                    <a:pt x="369" y="314"/>
                  </a:lnTo>
                  <a:lnTo>
                    <a:pt x="363" y="302"/>
                  </a:lnTo>
                  <a:lnTo>
                    <a:pt x="358" y="296"/>
                  </a:lnTo>
                  <a:lnTo>
                    <a:pt x="346" y="286"/>
                  </a:lnTo>
                  <a:lnTo>
                    <a:pt x="341" y="279"/>
                  </a:lnTo>
                  <a:lnTo>
                    <a:pt x="329" y="279"/>
                  </a:lnTo>
                  <a:lnTo>
                    <a:pt x="312" y="273"/>
                  </a:lnTo>
                  <a:lnTo>
                    <a:pt x="300" y="267"/>
                  </a:lnTo>
                  <a:lnTo>
                    <a:pt x="288" y="267"/>
                  </a:lnTo>
                  <a:lnTo>
                    <a:pt x="271" y="267"/>
                  </a:lnTo>
                  <a:lnTo>
                    <a:pt x="254" y="267"/>
                  </a:lnTo>
                  <a:lnTo>
                    <a:pt x="237" y="273"/>
                  </a:lnTo>
                  <a:lnTo>
                    <a:pt x="219" y="273"/>
                  </a:lnTo>
                  <a:lnTo>
                    <a:pt x="196" y="273"/>
                  </a:lnTo>
                  <a:lnTo>
                    <a:pt x="179" y="279"/>
                  </a:lnTo>
                  <a:lnTo>
                    <a:pt x="167" y="279"/>
                  </a:lnTo>
                  <a:lnTo>
                    <a:pt x="156" y="279"/>
                  </a:lnTo>
                  <a:lnTo>
                    <a:pt x="144" y="279"/>
                  </a:lnTo>
                  <a:lnTo>
                    <a:pt x="139" y="273"/>
                  </a:lnTo>
                  <a:lnTo>
                    <a:pt x="127" y="267"/>
                  </a:lnTo>
                  <a:lnTo>
                    <a:pt x="121" y="261"/>
                  </a:lnTo>
                  <a:lnTo>
                    <a:pt x="115" y="256"/>
                  </a:lnTo>
                  <a:lnTo>
                    <a:pt x="110" y="245"/>
                  </a:lnTo>
                  <a:lnTo>
                    <a:pt x="115" y="227"/>
                  </a:lnTo>
                  <a:lnTo>
                    <a:pt x="121" y="209"/>
                  </a:lnTo>
                  <a:lnTo>
                    <a:pt x="127" y="198"/>
                  </a:lnTo>
                  <a:lnTo>
                    <a:pt x="144" y="186"/>
                  </a:lnTo>
                  <a:lnTo>
                    <a:pt x="156" y="175"/>
                  </a:lnTo>
                  <a:lnTo>
                    <a:pt x="173" y="169"/>
                  </a:lnTo>
                  <a:lnTo>
                    <a:pt x="190" y="157"/>
                  </a:lnTo>
                  <a:lnTo>
                    <a:pt x="208" y="151"/>
                  </a:lnTo>
                  <a:lnTo>
                    <a:pt x="231" y="146"/>
                  </a:lnTo>
                  <a:lnTo>
                    <a:pt x="254" y="146"/>
                  </a:lnTo>
                  <a:lnTo>
                    <a:pt x="277" y="146"/>
                  </a:lnTo>
                  <a:lnTo>
                    <a:pt x="294" y="146"/>
                  </a:lnTo>
                  <a:lnTo>
                    <a:pt x="329" y="146"/>
                  </a:lnTo>
                  <a:lnTo>
                    <a:pt x="346" y="157"/>
                  </a:lnTo>
                  <a:lnTo>
                    <a:pt x="352" y="116"/>
                  </a:lnTo>
                  <a:lnTo>
                    <a:pt x="358" y="75"/>
                  </a:lnTo>
                  <a:lnTo>
                    <a:pt x="369" y="35"/>
                  </a:lnTo>
                  <a:lnTo>
                    <a:pt x="375" y="0"/>
                  </a:lnTo>
                  <a:lnTo>
                    <a:pt x="369" y="0"/>
                  </a:lnTo>
                  <a:lnTo>
                    <a:pt x="363" y="6"/>
                  </a:lnTo>
                  <a:lnTo>
                    <a:pt x="358" y="6"/>
                  </a:lnTo>
                  <a:lnTo>
                    <a:pt x="352" y="13"/>
                  </a:lnTo>
                  <a:lnTo>
                    <a:pt x="335" y="18"/>
                  </a:lnTo>
                  <a:lnTo>
                    <a:pt x="317" y="18"/>
                  </a:lnTo>
                  <a:lnTo>
                    <a:pt x="300" y="24"/>
                  </a:lnTo>
                  <a:lnTo>
                    <a:pt x="283" y="24"/>
                  </a:lnTo>
                  <a:lnTo>
                    <a:pt x="265" y="29"/>
                  </a:lnTo>
                  <a:lnTo>
                    <a:pt x="248" y="29"/>
                  </a:lnTo>
                  <a:lnTo>
                    <a:pt x="231" y="29"/>
                  </a:lnTo>
                  <a:lnTo>
                    <a:pt x="214" y="35"/>
                  </a:lnTo>
                  <a:lnTo>
                    <a:pt x="196" y="41"/>
                  </a:lnTo>
                  <a:lnTo>
                    <a:pt x="173" y="53"/>
                  </a:lnTo>
                  <a:lnTo>
                    <a:pt x="156" y="59"/>
                  </a:lnTo>
                  <a:lnTo>
                    <a:pt x="139" y="70"/>
                  </a:lnTo>
                  <a:lnTo>
                    <a:pt x="121" y="75"/>
                  </a:lnTo>
                  <a:lnTo>
                    <a:pt x="104" y="88"/>
                  </a:lnTo>
                  <a:lnTo>
                    <a:pt x="92" y="105"/>
                  </a:lnTo>
                  <a:lnTo>
                    <a:pt x="75" y="116"/>
                  </a:lnTo>
                  <a:lnTo>
                    <a:pt x="64" y="134"/>
                  </a:lnTo>
                  <a:lnTo>
                    <a:pt x="46" y="151"/>
                  </a:lnTo>
                  <a:lnTo>
                    <a:pt x="35" y="169"/>
                  </a:lnTo>
                  <a:lnTo>
                    <a:pt x="29" y="186"/>
                  </a:lnTo>
                  <a:lnTo>
                    <a:pt x="18" y="209"/>
                  </a:lnTo>
                  <a:lnTo>
                    <a:pt x="18" y="233"/>
                  </a:lnTo>
                  <a:lnTo>
                    <a:pt x="12" y="256"/>
                  </a:lnTo>
                  <a:lnTo>
                    <a:pt x="12" y="286"/>
                  </a:lnTo>
                  <a:lnTo>
                    <a:pt x="12" y="302"/>
                  </a:lnTo>
                  <a:lnTo>
                    <a:pt x="12" y="320"/>
                  </a:lnTo>
                  <a:lnTo>
                    <a:pt x="18" y="337"/>
                  </a:lnTo>
                  <a:lnTo>
                    <a:pt x="23" y="354"/>
                  </a:lnTo>
                  <a:lnTo>
                    <a:pt x="29" y="367"/>
                  </a:lnTo>
                  <a:lnTo>
                    <a:pt x="35" y="378"/>
                  </a:lnTo>
                  <a:lnTo>
                    <a:pt x="41" y="383"/>
                  </a:lnTo>
                  <a:lnTo>
                    <a:pt x="52" y="395"/>
                  </a:lnTo>
                  <a:lnTo>
                    <a:pt x="58" y="401"/>
                  </a:lnTo>
                  <a:lnTo>
                    <a:pt x="69" y="407"/>
                  </a:lnTo>
                  <a:lnTo>
                    <a:pt x="81" y="413"/>
                  </a:lnTo>
                  <a:lnTo>
                    <a:pt x="92" y="413"/>
                  </a:lnTo>
                  <a:lnTo>
                    <a:pt x="115" y="419"/>
                  </a:lnTo>
                  <a:lnTo>
                    <a:pt x="139" y="419"/>
                  </a:lnTo>
                  <a:lnTo>
                    <a:pt x="162" y="413"/>
                  </a:lnTo>
                  <a:lnTo>
                    <a:pt x="185" y="413"/>
                  </a:lnTo>
                  <a:lnTo>
                    <a:pt x="202" y="407"/>
                  </a:lnTo>
                  <a:lnTo>
                    <a:pt x="225" y="401"/>
                  </a:lnTo>
                  <a:lnTo>
                    <a:pt x="231" y="407"/>
                  </a:lnTo>
                  <a:lnTo>
                    <a:pt x="242" y="407"/>
                  </a:lnTo>
                  <a:lnTo>
                    <a:pt x="254" y="407"/>
                  </a:lnTo>
                  <a:lnTo>
                    <a:pt x="260" y="413"/>
                  </a:lnTo>
                  <a:lnTo>
                    <a:pt x="265" y="419"/>
                  </a:lnTo>
                  <a:lnTo>
                    <a:pt x="277" y="424"/>
                  </a:lnTo>
                  <a:lnTo>
                    <a:pt x="277" y="435"/>
                  </a:lnTo>
                  <a:lnTo>
                    <a:pt x="283" y="448"/>
                  </a:lnTo>
                  <a:lnTo>
                    <a:pt x="277" y="465"/>
                  </a:lnTo>
                  <a:lnTo>
                    <a:pt x="271" y="488"/>
                  </a:lnTo>
                  <a:lnTo>
                    <a:pt x="265" y="506"/>
                  </a:lnTo>
                  <a:lnTo>
                    <a:pt x="254" y="517"/>
                  </a:lnTo>
                  <a:lnTo>
                    <a:pt x="225" y="540"/>
                  </a:lnTo>
                  <a:lnTo>
                    <a:pt x="202" y="553"/>
                  </a:lnTo>
                  <a:lnTo>
                    <a:pt x="185" y="558"/>
                  </a:lnTo>
                  <a:lnTo>
                    <a:pt x="185" y="563"/>
                  </a:lnTo>
                  <a:close/>
                </a:path>
              </a:pathLst>
            </a:custGeom>
            <a:solidFill>
              <a:srgbClr val="FFFFFF"/>
            </a:solidFill>
            <a:ln w="9525">
              <a:noFill/>
              <a:round/>
              <a:headEnd/>
              <a:tailEnd/>
            </a:ln>
          </p:spPr>
          <p:txBody>
            <a:bodyPr/>
            <a:lstStyle/>
            <a:p>
              <a:endParaRPr lang="en-US"/>
            </a:p>
          </p:txBody>
        </p:sp>
        <p:sp>
          <p:nvSpPr>
            <p:cNvPr id="334" name="Freeform 211"/>
            <p:cNvSpPr>
              <a:spLocks/>
            </p:cNvSpPr>
            <p:nvPr/>
          </p:nvSpPr>
          <p:spPr bwMode="auto">
            <a:xfrm>
              <a:off x="5396" y="2324"/>
              <a:ext cx="131" cy="236"/>
            </a:xfrm>
            <a:custGeom>
              <a:avLst/>
              <a:gdLst>
                <a:gd name="T0" fmla="*/ 4 w 392"/>
                <a:gd name="T1" fmla="*/ 21 h 709"/>
                <a:gd name="T2" fmla="*/ 1 w 392"/>
                <a:gd name="T3" fmla="*/ 20 h 709"/>
                <a:gd name="T4" fmla="*/ 0 w 392"/>
                <a:gd name="T5" fmla="*/ 21 h 709"/>
                <a:gd name="T6" fmla="*/ 1 w 392"/>
                <a:gd name="T7" fmla="*/ 24 h 709"/>
                <a:gd name="T8" fmla="*/ 1 w 392"/>
                <a:gd name="T9" fmla="*/ 26 h 709"/>
                <a:gd name="T10" fmla="*/ 2 w 392"/>
                <a:gd name="T11" fmla="*/ 26 h 709"/>
                <a:gd name="T12" fmla="*/ 4 w 392"/>
                <a:gd name="T13" fmla="*/ 26 h 709"/>
                <a:gd name="T14" fmla="*/ 7 w 392"/>
                <a:gd name="T15" fmla="*/ 25 h 709"/>
                <a:gd name="T16" fmla="*/ 9 w 392"/>
                <a:gd name="T17" fmla="*/ 24 h 709"/>
                <a:gd name="T18" fmla="*/ 11 w 392"/>
                <a:gd name="T19" fmla="*/ 22 h 709"/>
                <a:gd name="T20" fmla="*/ 13 w 392"/>
                <a:gd name="T21" fmla="*/ 20 h 709"/>
                <a:gd name="T22" fmla="*/ 14 w 392"/>
                <a:gd name="T23" fmla="*/ 18 h 709"/>
                <a:gd name="T24" fmla="*/ 14 w 392"/>
                <a:gd name="T25" fmla="*/ 16 h 709"/>
                <a:gd name="T26" fmla="*/ 14 w 392"/>
                <a:gd name="T27" fmla="*/ 14 h 709"/>
                <a:gd name="T28" fmla="*/ 14 w 392"/>
                <a:gd name="T29" fmla="*/ 12 h 709"/>
                <a:gd name="T30" fmla="*/ 13 w 392"/>
                <a:gd name="T31" fmla="*/ 11 h 709"/>
                <a:gd name="T32" fmla="*/ 12 w 392"/>
                <a:gd name="T33" fmla="*/ 10 h 709"/>
                <a:gd name="T34" fmla="*/ 11 w 392"/>
                <a:gd name="T35" fmla="*/ 10 h 709"/>
                <a:gd name="T36" fmla="*/ 9 w 392"/>
                <a:gd name="T37" fmla="*/ 10 h 709"/>
                <a:gd name="T38" fmla="*/ 7 w 392"/>
                <a:gd name="T39" fmla="*/ 10 h 709"/>
                <a:gd name="T40" fmla="*/ 5 w 392"/>
                <a:gd name="T41" fmla="*/ 10 h 709"/>
                <a:gd name="T42" fmla="*/ 4 w 392"/>
                <a:gd name="T43" fmla="*/ 10 h 709"/>
                <a:gd name="T44" fmla="*/ 4 w 392"/>
                <a:gd name="T45" fmla="*/ 8 h 709"/>
                <a:gd name="T46" fmla="*/ 5 w 392"/>
                <a:gd name="T47" fmla="*/ 7 h 709"/>
                <a:gd name="T48" fmla="*/ 7 w 392"/>
                <a:gd name="T49" fmla="*/ 6 h 709"/>
                <a:gd name="T50" fmla="*/ 9 w 392"/>
                <a:gd name="T51" fmla="*/ 5 h 709"/>
                <a:gd name="T52" fmla="*/ 12 w 392"/>
                <a:gd name="T53" fmla="*/ 5 h 709"/>
                <a:gd name="T54" fmla="*/ 13 w 392"/>
                <a:gd name="T55" fmla="*/ 3 h 709"/>
                <a:gd name="T56" fmla="*/ 14 w 392"/>
                <a:gd name="T57" fmla="*/ 0 h 709"/>
                <a:gd name="T58" fmla="*/ 13 w 392"/>
                <a:gd name="T59" fmla="*/ 0 h 709"/>
                <a:gd name="T60" fmla="*/ 11 w 392"/>
                <a:gd name="T61" fmla="*/ 1 h 709"/>
                <a:gd name="T62" fmla="*/ 9 w 392"/>
                <a:gd name="T63" fmla="*/ 1 h 709"/>
                <a:gd name="T64" fmla="*/ 7 w 392"/>
                <a:gd name="T65" fmla="*/ 2 h 709"/>
                <a:gd name="T66" fmla="*/ 5 w 392"/>
                <a:gd name="T67" fmla="*/ 3 h 709"/>
                <a:gd name="T68" fmla="*/ 3 w 392"/>
                <a:gd name="T69" fmla="*/ 4 h 709"/>
                <a:gd name="T70" fmla="*/ 2 w 392"/>
                <a:gd name="T71" fmla="*/ 6 h 709"/>
                <a:gd name="T72" fmla="*/ 1 w 392"/>
                <a:gd name="T73" fmla="*/ 8 h 709"/>
                <a:gd name="T74" fmla="*/ 0 w 392"/>
                <a:gd name="T75" fmla="*/ 11 h 709"/>
                <a:gd name="T76" fmla="*/ 1 w 392"/>
                <a:gd name="T77" fmla="*/ 12 h 709"/>
                <a:gd name="T78" fmla="*/ 1 w 392"/>
                <a:gd name="T79" fmla="*/ 14 h 709"/>
                <a:gd name="T80" fmla="*/ 2 w 392"/>
                <a:gd name="T81" fmla="*/ 15 h 709"/>
                <a:gd name="T82" fmla="*/ 3 w 392"/>
                <a:gd name="T83" fmla="*/ 15 h 709"/>
                <a:gd name="T84" fmla="*/ 6 w 392"/>
                <a:gd name="T85" fmla="*/ 15 h 709"/>
                <a:gd name="T86" fmla="*/ 8 w 392"/>
                <a:gd name="T87" fmla="*/ 15 h 709"/>
                <a:gd name="T88" fmla="*/ 9 w 392"/>
                <a:gd name="T89" fmla="*/ 15 h 709"/>
                <a:gd name="T90" fmla="*/ 10 w 392"/>
                <a:gd name="T91" fmla="*/ 16 h 709"/>
                <a:gd name="T92" fmla="*/ 10 w 392"/>
                <a:gd name="T93" fmla="*/ 17 h 709"/>
                <a:gd name="T94" fmla="*/ 9 w 392"/>
                <a:gd name="T95" fmla="*/ 19 h 709"/>
                <a:gd name="T96" fmla="*/ 7 w 392"/>
                <a:gd name="T97" fmla="*/ 21 h 7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92"/>
                <a:gd name="T148" fmla="*/ 0 h 709"/>
                <a:gd name="T149" fmla="*/ 392 w 392"/>
                <a:gd name="T150" fmla="*/ 709 h 7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92" h="709">
                  <a:moveTo>
                    <a:pt x="185" y="563"/>
                  </a:moveTo>
                  <a:lnTo>
                    <a:pt x="150" y="569"/>
                  </a:lnTo>
                  <a:lnTo>
                    <a:pt x="121" y="575"/>
                  </a:lnTo>
                  <a:lnTo>
                    <a:pt x="87" y="569"/>
                  </a:lnTo>
                  <a:lnTo>
                    <a:pt x="64" y="563"/>
                  </a:lnTo>
                  <a:lnTo>
                    <a:pt x="23" y="553"/>
                  </a:lnTo>
                  <a:lnTo>
                    <a:pt x="0" y="540"/>
                  </a:lnTo>
                  <a:lnTo>
                    <a:pt x="6" y="558"/>
                  </a:lnTo>
                  <a:lnTo>
                    <a:pt x="6" y="581"/>
                  </a:lnTo>
                  <a:lnTo>
                    <a:pt x="12" y="604"/>
                  </a:lnTo>
                  <a:lnTo>
                    <a:pt x="12" y="621"/>
                  </a:lnTo>
                  <a:lnTo>
                    <a:pt x="18" y="645"/>
                  </a:lnTo>
                  <a:lnTo>
                    <a:pt x="18" y="669"/>
                  </a:lnTo>
                  <a:lnTo>
                    <a:pt x="23" y="686"/>
                  </a:lnTo>
                  <a:lnTo>
                    <a:pt x="23" y="709"/>
                  </a:lnTo>
                  <a:lnTo>
                    <a:pt x="29" y="709"/>
                  </a:lnTo>
                  <a:lnTo>
                    <a:pt x="35" y="702"/>
                  </a:lnTo>
                  <a:lnTo>
                    <a:pt x="41" y="702"/>
                  </a:lnTo>
                  <a:lnTo>
                    <a:pt x="46" y="702"/>
                  </a:lnTo>
                  <a:lnTo>
                    <a:pt x="69" y="696"/>
                  </a:lnTo>
                  <a:lnTo>
                    <a:pt x="104" y="691"/>
                  </a:lnTo>
                  <a:lnTo>
                    <a:pt x="144" y="680"/>
                  </a:lnTo>
                  <a:lnTo>
                    <a:pt x="162" y="680"/>
                  </a:lnTo>
                  <a:lnTo>
                    <a:pt x="185" y="674"/>
                  </a:lnTo>
                  <a:lnTo>
                    <a:pt x="202" y="662"/>
                  </a:lnTo>
                  <a:lnTo>
                    <a:pt x="225" y="656"/>
                  </a:lnTo>
                  <a:lnTo>
                    <a:pt x="248" y="645"/>
                  </a:lnTo>
                  <a:lnTo>
                    <a:pt x="265" y="634"/>
                  </a:lnTo>
                  <a:lnTo>
                    <a:pt x="283" y="621"/>
                  </a:lnTo>
                  <a:lnTo>
                    <a:pt x="300" y="604"/>
                  </a:lnTo>
                  <a:lnTo>
                    <a:pt x="317" y="593"/>
                  </a:lnTo>
                  <a:lnTo>
                    <a:pt x="329" y="569"/>
                  </a:lnTo>
                  <a:lnTo>
                    <a:pt x="346" y="553"/>
                  </a:lnTo>
                  <a:lnTo>
                    <a:pt x="358" y="534"/>
                  </a:lnTo>
                  <a:lnTo>
                    <a:pt x="363" y="517"/>
                  </a:lnTo>
                  <a:lnTo>
                    <a:pt x="375" y="494"/>
                  </a:lnTo>
                  <a:lnTo>
                    <a:pt x="381" y="470"/>
                  </a:lnTo>
                  <a:lnTo>
                    <a:pt x="387" y="448"/>
                  </a:lnTo>
                  <a:lnTo>
                    <a:pt x="387" y="424"/>
                  </a:lnTo>
                  <a:lnTo>
                    <a:pt x="392" y="401"/>
                  </a:lnTo>
                  <a:lnTo>
                    <a:pt x="392" y="383"/>
                  </a:lnTo>
                  <a:lnTo>
                    <a:pt x="387" y="367"/>
                  </a:lnTo>
                  <a:lnTo>
                    <a:pt x="387" y="348"/>
                  </a:lnTo>
                  <a:lnTo>
                    <a:pt x="381" y="337"/>
                  </a:lnTo>
                  <a:lnTo>
                    <a:pt x="375" y="326"/>
                  </a:lnTo>
                  <a:lnTo>
                    <a:pt x="369" y="314"/>
                  </a:lnTo>
                  <a:lnTo>
                    <a:pt x="363" y="302"/>
                  </a:lnTo>
                  <a:lnTo>
                    <a:pt x="358" y="296"/>
                  </a:lnTo>
                  <a:lnTo>
                    <a:pt x="346" y="286"/>
                  </a:lnTo>
                  <a:lnTo>
                    <a:pt x="341" y="279"/>
                  </a:lnTo>
                  <a:lnTo>
                    <a:pt x="329" y="279"/>
                  </a:lnTo>
                  <a:lnTo>
                    <a:pt x="312" y="273"/>
                  </a:lnTo>
                  <a:lnTo>
                    <a:pt x="300" y="267"/>
                  </a:lnTo>
                  <a:lnTo>
                    <a:pt x="288" y="267"/>
                  </a:lnTo>
                  <a:lnTo>
                    <a:pt x="271" y="267"/>
                  </a:lnTo>
                  <a:lnTo>
                    <a:pt x="254" y="267"/>
                  </a:lnTo>
                  <a:lnTo>
                    <a:pt x="237" y="273"/>
                  </a:lnTo>
                  <a:lnTo>
                    <a:pt x="219" y="273"/>
                  </a:lnTo>
                  <a:lnTo>
                    <a:pt x="196" y="273"/>
                  </a:lnTo>
                  <a:lnTo>
                    <a:pt x="179" y="279"/>
                  </a:lnTo>
                  <a:lnTo>
                    <a:pt x="167" y="279"/>
                  </a:lnTo>
                  <a:lnTo>
                    <a:pt x="156" y="279"/>
                  </a:lnTo>
                  <a:lnTo>
                    <a:pt x="144" y="279"/>
                  </a:lnTo>
                  <a:lnTo>
                    <a:pt x="139" y="273"/>
                  </a:lnTo>
                  <a:lnTo>
                    <a:pt x="127" y="267"/>
                  </a:lnTo>
                  <a:lnTo>
                    <a:pt x="121" y="261"/>
                  </a:lnTo>
                  <a:lnTo>
                    <a:pt x="115" y="256"/>
                  </a:lnTo>
                  <a:lnTo>
                    <a:pt x="110" y="245"/>
                  </a:lnTo>
                  <a:lnTo>
                    <a:pt x="115" y="227"/>
                  </a:lnTo>
                  <a:lnTo>
                    <a:pt x="121" y="209"/>
                  </a:lnTo>
                  <a:lnTo>
                    <a:pt x="127" y="198"/>
                  </a:lnTo>
                  <a:lnTo>
                    <a:pt x="144" y="186"/>
                  </a:lnTo>
                  <a:lnTo>
                    <a:pt x="156" y="175"/>
                  </a:lnTo>
                  <a:lnTo>
                    <a:pt x="173" y="169"/>
                  </a:lnTo>
                  <a:lnTo>
                    <a:pt x="190" y="157"/>
                  </a:lnTo>
                  <a:lnTo>
                    <a:pt x="208" y="151"/>
                  </a:lnTo>
                  <a:lnTo>
                    <a:pt x="231" y="146"/>
                  </a:lnTo>
                  <a:lnTo>
                    <a:pt x="254" y="146"/>
                  </a:lnTo>
                  <a:lnTo>
                    <a:pt x="277" y="146"/>
                  </a:lnTo>
                  <a:lnTo>
                    <a:pt x="294" y="146"/>
                  </a:lnTo>
                  <a:lnTo>
                    <a:pt x="329" y="146"/>
                  </a:lnTo>
                  <a:lnTo>
                    <a:pt x="346" y="157"/>
                  </a:lnTo>
                  <a:lnTo>
                    <a:pt x="352" y="116"/>
                  </a:lnTo>
                  <a:lnTo>
                    <a:pt x="358" y="75"/>
                  </a:lnTo>
                  <a:lnTo>
                    <a:pt x="369" y="35"/>
                  </a:lnTo>
                  <a:lnTo>
                    <a:pt x="375" y="0"/>
                  </a:lnTo>
                  <a:lnTo>
                    <a:pt x="369" y="0"/>
                  </a:lnTo>
                  <a:lnTo>
                    <a:pt x="363" y="6"/>
                  </a:lnTo>
                  <a:lnTo>
                    <a:pt x="358" y="6"/>
                  </a:lnTo>
                  <a:lnTo>
                    <a:pt x="352" y="13"/>
                  </a:lnTo>
                  <a:lnTo>
                    <a:pt x="335" y="18"/>
                  </a:lnTo>
                  <a:lnTo>
                    <a:pt x="317" y="18"/>
                  </a:lnTo>
                  <a:lnTo>
                    <a:pt x="300" y="24"/>
                  </a:lnTo>
                  <a:lnTo>
                    <a:pt x="283" y="24"/>
                  </a:lnTo>
                  <a:lnTo>
                    <a:pt x="265" y="29"/>
                  </a:lnTo>
                  <a:lnTo>
                    <a:pt x="248" y="29"/>
                  </a:lnTo>
                  <a:lnTo>
                    <a:pt x="231" y="29"/>
                  </a:lnTo>
                  <a:lnTo>
                    <a:pt x="214" y="35"/>
                  </a:lnTo>
                  <a:lnTo>
                    <a:pt x="196" y="41"/>
                  </a:lnTo>
                  <a:lnTo>
                    <a:pt x="173" y="53"/>
                  </a:lnTo>
                  <a:lnTo>
                    <a:pt x="156" y="59"/>
                  </a:lnTo>
                  <a:lnTo>
                    <a:pt x="139" y="70"/>
                  </a:lnTo>
                  <a:lnTo>
                    <a:pt x="121" y="75"/>
                  </a:lnTo>
                  <a:lnTo>
                    <a:pt x="104" y="88"/>
                  </a:lnTo>
                  <a:lnTo>
                    <a:pt x="92" y="105"/>
                  </a:lnTo>
                  <a:lnTo>
                    <a:pt x="75" y="116"/>
                  </a:lnTo>
                  <a:lnTo>
                    <a:pt x="64" y="134"/>
                  </a:lnTo>
                  <a:lnTo>
                    <a:pt x="46" y="151"/>
                  </a:lnTo>
                  <a:lnTo>
                    <a:pt x="35" y="169"/>
                  </a:lnTo>
                  <a:lnTo>
                    <a:pt x="29" y="186"/>
                  </a:lnTo>
                  <a:lnTo>
                    <a:pt x="18" y="209"/>
                  </a:lnTo>
                  <a:lnTo>
                    <a:pt x="18" y="233"/>
                  </a:lnTo>
                  <a:lnTo>
                    <a:pt x="12" y="256"/>
                  </a:lnTo>
                  <a:lnTo>
                    <a:pt x="12" y="286"/>
                  </a:lnTo>
                  <a:lnTo>
                    <a:pt x="12" y="302"/>
                  </a:lnTo>
                  <a:lnTo>
                    <a:pt x="12" y="320"/>
                  </a:lnTo>
                  <a:lnTo>
                    <a:pt x="18" y="337"/>
                  </a:lnTo>
                  <a:lnTo>
                    <a:pt x="23" y="354"/>
                  </a:lnTo>
                  <a:lnTo>
                    <a:pt x="29" y="367"/>
                  </a:lnTo>
                  <a:lnTo>
                    <a:pt x="35" y="378"/>
                  </a:lnTo>
                  <a:lnTo>
                    <a:pt x="41" y="383"/>
                  </a:lnTo>
                  <a:lnTo>
                    <a:pt x="52" y="395"/>
                  </a:lnTo>
                  <a:lnTo>
                    <a:pt x="58" y="401"/>
                  </a:lnTo>
                  <a:lnTo>
                    <a:pt x="69" y="407"/>
                  </a:lnTo>
                  <a:lnTo>
                    <a:pt x="81" y="413"/>
                  </a:lnTo>
                  <a:lnTo>
                    <a:pt x="92" y="413"/>
                  </a:lnTo>
                  <a:lnTo>
                    <a:pt x="115" y="419"/>
                  </a:lnTo>
                  <a:lnTo>
                    <a:pt x="139" y="419"/>
                  </a:lnTo>
                  <a:lnTo>
                    <a:pt x="162" y="413"/>
                  </a:lnTo>
                  <a:lnTo>
                    <a:pt x="185" y="413"/>
                  </a:lnTo>
                  <a:lnTo>
                    <a:pt x="202" y="407"/>
                  </a:lnTo>
                  <a:lnTo>
                    <a:pt x="225" y="401"/>
                  </a:lnTo>
                  <a:lnTo>
                    <a:pt x="231" y="407"/>
                  </a:lnTo>
                  <a:lnTo>
                    <a:pt x="242" y="407"/>
                  </a:lnTo>
                  <a:lnTo>
                    <a:pt x="254" y="407"/>
                  </a:lnTo>
                  <a:lnTo>
                    <a:pt x="260" y="413"/>
                  </a:lnTo>
                  <a:lnTo>
                    <a:pt x="265" y="419"/>
                  </a:lnTo>
                  <a:lnTo>
                    <a:pt x="277" y="424"/>
                  </a:lnTo>
                  <a:lnTo>
                    <a:pt x="277" y="435"/>
                  </a:lnTo>
                  <a:lnTo>
                    <a:pt x="283" y="448"/>
                  </a:lnTo>
                  <a:lnTo>
                    <a:pt x="277" y="465"/>
                  </a:lnTo>
                  <a:lnTo>
                    <a:pt x="271" y="488"/>
                  </a:lnTo>
                  <a:lnTo>
                    <a:pt x="265" y="506"/>
                  </a:lnTo>
                  <a:lnTo>
                    <a:pt x="254" y="517"/>
                  </a:lnTo>
                  <a:lnTo>
                    <a:pt x="225" y="540"/>
                  </a:lnTo>
                  <a:lnTo>
                    <a:pt x="202" y="553"/>
                  </a:lnTo>
                  <a:lnTo>
                    <a:pt x="185" y="558"/>
                  </a:lnTo>
                  <a:lnTo>
                    <a:pt x="185" y="563"/>
                  </a:lnTo>
                  <a:close/>
                </a:path>
              </a:pathLst>
            </a:custGeom>
            <a:noFill/>
            <a:ln w="3175">
              <a:solidFill>
                <a:srgbClr val="000000"/>
              </a:solidFill>
              <a:round/>
              <a:headEnd/>
              <a:tailEnd/>
            </a:ln>
          </p:spPr>
          <p:txBody>
            <a:bodyPr/>
            <a:lstStyle/>
            <a:p>
              <a:endParaRPr lang="en-US"/>
            </a:p>
          </p:txBody>
        </p:sp>
        <p:sp>
          <p:nvSpPr>
            <p:cNvPr id="335" name="Freeform 212"/>
            <p:cNvSpPr>
              <a:spLocks/>
            </p:cNvSpPr>
            <p:nvPr/>
          </p:nvSpPr>
          <p:spPr bwMode="auto">
            <a:xfrm>
              <a:off x="5231" y="2362"/>
              <a:ext cx="156" cy="225"/>
            </a:xfrm>
            <a:custGeom>
              <a:avLst/>
              <a:gdLst>
                <a:gd name="T0" fmla="*/ 16 w 466"/>
                <a:gd name="T1" fmla="*/ 22 h 674"/>
                <a:gd name="T2" fmla="*/ 16 w 466"/>
                <a:gd name="T3" fmla="*/ 21 h 674"/>
                <a:gd name="T4" fmla="*/ 16 w 466"/>
                <a:gd name="T5" fmla="*/ 14 h 674"/>
                <a:gd name="T6" fmla="*/ 16 w 466"/>
                <a:gd name="T7" fmla="*/ 4 h 674"/>
                <a:gd name="T8" fmla="*/ 16 w 466"/>
                <a:gd name="T9" fmla="*/ 2 h 674"/>
                <a:gd name="T10" fmla="*/ 17 w 466"/>
                <a:gd name="T11" fmla="*/ 1 h 674"/>
                <a:gd name="T12" fmla="*/ 17 w 466"/>
                <a:gd name="T13" fmla="*/ 0 h 674"/>
                <a:gd name="T14" fmla="*/ 17 w 466"/>
                <a:gd name="T15" fmla="*/ 0 h 674"/>
                <a:gd name="T16" fmla="*/ 12 w 466"/>
                <a:gd name="T17" fmla="*/ 1 h 674"/>
                <a:gd name="T18" fmla="*/ 12 w 466"/>
                <a:gd name="T19" fmla="*/ 2 h 674"/>
                <a:gd name="T20" fmla="*/ 12 w 466"/>
                <a:gd name="T21" fmla="*/ 2 h 674"/>
                <a:gd name="T22" fmla="*/ 13 w 466"/>
                <a:gd name="T23" fmla="*/ 3 h 674"/>
                <a:gd name="T24" fmla="*/ 13 w 466"/>
                <a:gd name="T25" fmla="*/ 5 h 674"/>
                <a:gd name="T26" fmla="*/ 13 w 466"/>
                <a:gd name="T27" fmla="*/ 18 h 674"/>
                <a:gd name="T28" fmla="*/ 12 w 466"/>
                <a:gd name="T29" fmla="*/ 15 h 674"/>
                <a:gd name="T30" fmla="*/ 10 w 466"/>
                <a:gd name="T31" fmla="*/ 12 h 674"/>
                <a:gd name="T32" fmla="*/ 9 w 466"/>
                <a:gd name="T33" fmla="*/ 9 h 674"/>
                <a:gd name="T34" fmla="*/ 8 w 466"/>
                <a:gd name="T35" fmla="*/ 5 h 674"/>
                <a:gd name="T36" fmla="*/ 8 w 466"/>
                <a:gd name="T37" fmla="*/ 5 h 674"/>
                <a:gd name="T38" fmla="*/ 7 w 466"/>
                <a:gd name="T39" fmla="*/ 4 h 674"/>
                <a:gd name="T40" fmla="*/ 7 w 466"/>
                <a:gd name="T41" fmla="*/ 3 h 674"/>
                <a:gd name="T42" fmla="*/ 7 w 466"/>
                <a:gd name="T43" fmla="*/ 3 h 674"/>
                <a:gd name="T44" fmla="*/ 7 w 466"/>
                <a:gd name="T45" fmla="*/ 2 h 674"/>
                <a:gd name="T46" fmla="*/ 7 w 466"/>
                <a:gd name="T47" fmla="*/ 2 h 674"/>
                <a:gd name="T48" fmla="*/ 4 w 466"/>
                <a:gd name="T49" fmla="*/ 2 h 674"/>
                <a:gd name="T50" fmla="*/ 0 w 466"/>
                <a:gd name="T51" fmla="*/ 3 h 674"/>
                <a:gd name="T52" fmla="*/ 0 w 466"/>
                <a:gd name="T53" fmla="*/ 3 h 674"/>
                <a:gd name="T54" fmla="*/ 1 w 466"/>
                <a:gd name="T55" fmla="*/ 4 h 674"/>
                <a:gd name="T56" fmla="*/ 1 w 466"/>
                <a:gd name="T57" fmla="*/ 5 h 674"/>
                <a:gd name="T58" fmla="*/ 1 w 466"/>
                <a:gd name="T59" fmla="*/ 6 h 674"/>
                <a:gd name="T60" fmla="*/ 1 w 466"/>
                <a:gd name="T61" fmla="*/ 20 h 674"/>
                <a:gd name="T62" fmla="*/ 1 w 466"/>
                <a:gd name="T63" fmla="*/ 22 h 674"/>
                <a:gd name="T64" fmla="*/ 1 w 466"/>
                <a:gd name="T65" fmla="*/ 24 h 674"/>
                <a:gd name="T66" fmla="*/ 1 w 466"/>
                <a:gd name="T67" fmla="*/ 24 h 674"/>
                <a:gd name="T68" fmla="*/ 0 w 466"/>
                <a:gd name="T69" fmla="*/ 25 h 674"/>
                <a:gd name="T70" fmla="*/ 1 w 466"/>
                <a:gd name="T71" fmla="*/ 25 h 674"/>
                <a:gd name="T72" fmla="*/ 4 w 466"/>
                <a:gd name="T73" fmla="*/ 25 h 674"/>
                <a:gd name="T74" fmla="*/ 6 w 466"/>
                <a:gd name="T75" fmla="*/ 24 h 674"/>
                <a:gd name="T76" fmla="*/ 5 w 466"/>
                <a:gd name="T77" fmla="*/ 24 h 674"/>
                <a:gd name="T78" fmla="*/ 5 w 466"/>
                <a:gd name="T79" fmla="*/ 23 h 674"/>
                <a:gd name="T80" fmla="*/ 5 w 466"/>
                <a:gd name="T81" fmla="*/ 22 h 674"/>
                <a:gd name="T82" fmla="*/ 5 w 466"/>
                <a:gd name="T83" fmla="*/ 14 h 674"/>
                <a:gd name="T84" fmla="*/ 5 w 466"/>
                <a:gd name="T85" fmla="*/ 7 h 674"/>
                <a:gd name="T86" fmla="*/ 6 w 466"/>
                <a:gd name="T87" fmla="*/ 10 h 674"/>
                <a:gd name="T88" fmla="*/ 7 w 466"/>
                <a:gd name="T89" fmla="*/ 13 h 674"/>
                <a:gd name="T90" fmla="*/ 8 w 466"/>
                <a:gd name="T91" fmla="*/ 16 h 674"/>
                <a:gd name="T92" fmla="*/ 10 w 466"/>
                <a:gd name="T93" fmla="*/ 20 h 674"/>
                <a:gd name="T94" fmla="*/ 10 w 466"/>
                <a:gd name="T95" fmla="*/ 21 h 674"/>
                <a:gd name="T96" fmla="*/ 11 w 466"/>
                <a:gd name="T97" fmla="*/ 22 h 674"/>
                <a:gd name="T98" fmla="*/ 11 w 466"/>
                <a:gd name="T99" fmla="*/ 23 h 674"/>
                <a:gd name="T100" fmla="*/ 10 w 466"/>
                <a:gd name="T101" fmla="*/ 24 h 674"/>
                <a:gd name="T102" fmla="*/ 14 w 466"/>
                <a:gd name="T103" fmla="*/ 23 h 674"/>
                <a:gd name="T104" fmla="*/ 17 w 466"/>
                <a:gd name="T105" fmla="*/ 23 h 674"/>
                <a:gd name="T106" fmla="*/ 17 w 466"/>
                <a:gd name="T107" fmla="*/ 22 h 674"/>
                <a:gd name="T108" fmla="*/ 16 w 466"/>
                <a:gd name="T109" fmla="*/ 22 h 6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66"/>
                <a:gd name="T166" fmla="*/ 0 h 674"/>
                <a:gd name="T167" fmla="*/ 466 w 466"/>
                <a:gd name="T168" fmla="*/ 674 h 67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66" h="674">
                  <a:moveTo>
                    <a:pt x="438" y="599"/>
                  </a:moveTo>
                  <a:lnTo>
                    <a:pt x="438" y="593"/>
                  </a:lnTo>
                  <a:lnTo>
                    <a:pt x="438" y="580"/>
                  </a:lnTo>
                  <a:lnTo>
                    <a:pt x="432" y="575"/>
                  </a:lnTo>
                  <a:lnTo>
                    <a:pt x="432" y="564"/>
                  </a:lnTo>
                  <a:lnTo>
                    <a:pt x="432" y="372"/>
                  </a:lnTo>
                  <a:lnTo>
                    <a:pt x="432" y="186"/>
                  </a:lnTo>
                  <a:lnTo>
                    <a:pt x="432" y="99"/>
                  </a:lnTo>
                  <a:lnTo>
                    <a:pt x="438" y="82"/>
                  </a:lnTo>
                  <a:lnTo>
                    <a:pt x="438" y="64"/>
                  </a:lnTo>
                  <a:lnTo>
                    <a:pt x="443" y="46"/>
                  </a:lnTo>
                  <a:lnTo>
                    <a:pt x="455" y="24"/>
                  </a:lnTo>
                  <a:lnTo>
                    <a:pt x="455" y="18"/>
                  </a:lnTo>
                  <a:lnTo>
                    <a:pt x="461" y="12"/>
                  </a:lnTo>
                  <a:lnTo>
                    <a:pt x="461" y="6"/>
                  </a:lnTo>
                  <a:lnTo>
                    <a:pt x="466" y="0"/>
                  </a:lnTo>
                  <a:lnTo>
                    <a:pt x="391" y="12"/>
                  </a:lnTo>
                  <a:lnTo>
                    <a:pt x="311" y="30"/>
                  </a:lnTo>
                  <a:lnTo>
                    <a:pt x="317" y="35"/>
                  </a:lnTo>
                  <a:lnTo>
                    <a:pt x="322" y="41"/>
                  </a:lnTo>
                  <a:lnTo>
                    <a:pt x="322" y="46"/>
                  </a:lnTo>
                  <a:lnTo>
                    <a:pt x="328" y="53"/>
                  </a:lnTo>
                  <a:lnTo>
                    <a:pt x="334" y="70"/>
                  </a:lnTo>
                  <a:lnTo>
                    <a:pt x="339" y="93"/>
                  </a:lnTo>
                  <a:lnTo>
                    <a:pt x="345" y="117"/>
                  </a:lnTo>
                  <a:lnTo>
                    <a:pt x="345" y="145"/>
                  </a:lnTo>
                  <a:lnTo>
                    <a:pt x="345" y="319"/>
                  </a:lnTo>
                  <a:lnTo>
                    <a:pt x="345" y="494"/>
                  </a:lnTo>
                  <a:lnTo>
                    <a:pt x="328" y="453"/>
                  </a:lnTo>
                  <a:lnTo>
                    <a:pt x="317" y="407"/>
                  </a:lnTo>
                  <a:lnTo>
                    <a:pt x="299" y="361"/>
                  </a:lnTo>
                  <a:lnTo>
                    <a:pt x="282" y="319"/>
                  </a:lnTo>
                  <a:lnTo>
                    <a:pt x="265" y="273"/>
                  </a:lnTo>
                  <a:lnTo>
                    <a:pt x="247" y="232"/>
                  </a:lnTo>
                  <a:lnTo>
                    <a:pt x="236" y="186"/>
                  </a:lnTo>
                  <a:lnTo>
                    <a:pt x="219" y="145"/>
                  </a:lnTo>
                  <a:lnTo>
                    <a:pt x="213" y="134"/>
                  </a:lnTo>
                  <a:lnTo>
                    <a:pt x="207" y="122"/>
                  </a:lnTo>
                  <a:lnTo>
                    <a:pt x="207" y="111"/>
                  </a:lnTo>
                  <a:lnTo>
                    <a:pt x="201" y="99"/>
                  </a:lnTo>
                  <a:lnTo>
                    <a:pt x="196" y="93"/>
                  </a:lnTo>
                  <a:lnTo>
                    <a:pt x="196" y="82"/>
                  </a:lnTo>
                  <a:lnTo>
                    <a:pt x="190" y="76"/>
                  </a:lnTo>
                  <a:lnTo>
                    <a:pt x="190" y="70"/>
                  </a:lnTo>
                  <a:lnTo>
                    <a:pt x="190" y="64"/>
                  </a:lnTo>
                  <a:lnTo>
                    <a:pt x="190" y="59"/>
                  </a:lnTo>
                  <a:lnTo>
                    <a:pt x="196" y="53"/>
                  </a:lnTo>
                  <a:lnTo>
                    <a:pt x="196" y="46"/>
                  </a:lnTo>
                  <a:lnTo>
                    <a:pt x="149" y="53"/>
                  </a:lnTo>
                  <a:lnTo>
                    <a:pt x="98" y="59"/>
                  </a:lnTo>
                  <a:lnTo>
                    <a:pt x="51" y="64"/>
                  </a:lnTo>
                  <a:lnTo>
                    <a:pt x="0" y="70"/>
                  </a:lnTo>
                  <a:lnTo>
                    <a:pt x="5" y="82"/>
                  </a:lnTo>
                  <a:lnTo>
                    <a:pt x="11" y="88"/>
                  </a:lnTo>
                  <a:lnTo>
                    <a:pt x="17" y="99"/>
                  </a:lnTo>
                  <a:lnTo>
                    <a:pt x="22" y="111"/>
                  </a:lnTo>
                  <a:lnTo>
                    <a:pt x="28" y="122"/>
                  </a:lnTo>
                  <a:lnTo>
                    <a:pt x="34" y="140"/>
                  </a:lnTo>
                  <a:lnTo>
                    <a:pt x="34" y="151"/>
                  </a:lnTo>
                  <a:lnTo>
                    <a:pt x="34" y="170"/>
                  </a:lnTo>
                  <a:lnTo>
                    <a:pt x="34" y="354"/>
                  </a:lnTo>
                  <a:lnTo>
                    <a:pt x="34" y="540"/>
                  </a:lnTo>
                  <a:lnTo>
                    <a:pt x="34" y="580"/>
                  </a:lnTo>
                  <a:lnTo>
                    <a:pt x="34" y="599"/>
                  </a:lnTo>
                  <a:lnTo>
                    <a:pt x="28" y="616"/>
                  </a:lnTo>
                  <a:lnTo>
                    <a:pt x="22" y="634"/>
                  </a:lnTo>
                  <a:lnTo>
                    <a:pt x="22" y="645"/>
                  </a:lnTo>
                  <a:lnTo>
                    <a:pt x="17" y="657"/>
                  </a:lnTo>
                  <a:lnTo>
                    <a:pt x="11" y="667"/>
                  </a:lnTo>
                  <a:lnTo>
                    <a:pt x="5" y="667"/>
                  </a:lnTo>
                  <a:lnTo>
                    <a:pt x="0" y="674"/>
                  </a:lnTo>
                  <a:lnTo>
                    <a:pt x="40" y="674"/>
                  </a:lnTo>
                  <a:lnTo>
                    <a:pt x="80" y="667"/>
                  </a:lnTo>
                  <a:lnTo>
                    <a:pt x="114" y="662"/>
                  </a:lnTo>
                  <a:lnTo>
                    <a:pt x="155" y="657"/>
                  </a:lnTo>
                  <a:lnTo>
                    <a:pt x="149" y="651"/>
                  </a:lnTo>
                  <a:lnTo>
                    <a:pt x="144" y="645"/>
                  </a:lnTo>
                  <a:lnTo>
                    <a:pt x="144" y="634"/>
                  </a:lnTo>
                  <a:lnTo>
                    <a:pt x="138" y="627"/>
                  </a:lnTo>
                  <a:lnTo>
                    <a:pt x="132" y="616"/>
                  </a:lnTo>
                  <a:lnTo>
                    <a:pt x="126" y="599"/>
                  </a:lnTo>
                  <a:lnTo>
                    <a:pt x="126" y="580"/>
                  </a:lnTo>
                  <a:lnTo>
                    <a:pt x="126" y="558"/>
                  </a:lnTo>
                  <a:lnTo>
                    <a:pt x="126" y="372"/>
                  </a:lnTo>
                  <a:lnTo>
                    <a:pt x="126" y="186"/>
                  </a:lnTo>
                  <a:lnTo>
                    <a:pt x="126" y="180"/>
                  </a:lnTo>
                  <a:lnTo>
                    <a:pt x="138" y="221"/>
                  </a:lnTo>
                  <a:lnTo>
                    <a:pt x="155" y="267"/>
                  </a:lnTo>
                  <a:lnTo>
                    <a:pt x="172" y="313"/>
                  </a:lnTo>
                  <a:lnTo>
                    <a:pt x="190" y="354"/>
                  </a:lnTo>
                  <a:lnTo>
                    <a:pt x="207" y="401"/>
                  </a:lnTo>
                  <a:lnTo>
                    <a:pt x="224" y="442"/>
                  </a:lnTo>
                  <a:lnTo>
                    <a:pt x="242" y="488"/>
                  </a:lnTo>
                  <a:lnTo>
                    <a:pt x="259" y="529"/>
                  </a:lnTo>
                  <a:lnTo>
                    <a:pt x="265" y="553"/>
                  </a:lnTo>
                  <a:lnTo>
                    <a:pt x="270" y="570"/>
                  </a:lnTo>
                  <a:lnTo>
                    <a:pt x="276" y="586"/>
                  </a:lnTo>
                  <a:lnTo>
                    <a:pt x="288" y="605"/>
                  </a:lnTo>
                  <a:lnTo>
                    <a:pt x="288" y="610"/>
                  </a:lnTo>
                  <a:lnTo>
                    <a:pt x="288" y="616"/>
                  </a:lnTo>
                  <a:lnTo>
                    <a:pt x="288" y="621"/>
                  </a:lnTo>
                  <a:lnTo>
                    <a:pt x="282" y="639"/>
                  </a:lnTo>
                  <a:lnTo>
                    <a:pt x="322" y="634"/>
                  </a:lnTo>
                  <a:lnTo>
                    <a:pt x="363" y="627"/>
                  </a:lnTo>
                  <a:lnTo>
                    <a:pt x="403" y="616"/>
                  </a:lnTo>
                  <a:lnTo>
                    <a:pt x="449" y="610"/>
                  </a:lnTo>
                  <a:lnTo>
                    <a:pt x="443" y="610"/>
                  </a:lnTo>
                  <a:lnTo>
                    <a:pt x="443" y="605"/>
                  </a:lnTo>
                  <a:lnTo>
                    <a:pt x="438" y="605"/>
                  </a:lnTo>
                  <a:lnTo>
                    <a:pt x="438" y="599"/>
                  </a:lnTo>
                  <a:close/>
                </a:path>
              </a:pathLst>
            </a:custGeom>
            <a:solidFill>
              <a:srgbClr val="FFFFFF"/>
            </a:solidFill>
            <a:ln w="9525">
              <a:noFill/>
              <a:round/>
              <a:headEnd/>
              <a:tailEnd/>
            </a:ln>
          </p:spPr>
          <p:txBody>
            <a:bodyPr/>
            <a:lstStyle/>
            <a:p>
              <a:endParaRPr lang="en-US"/>
            </a:p>
          </p:txBody>
        </p:sp>
        <p:sp>
          <p:nvSpPr>
            <p:cNvPr id="336" name="Freeform 213"/>
            <p:cNvSpPr>
              <a:spLocks/>
            </p:cNvSpPr>
            <p:nvPr/>
          </p:nvSpPr>
          <p:spPr bwMode="auto">
            <a:xfrm>
              <a:off x="5231" y="2362"/>
              <a:ext cx="156" cy="225"/>
            </a:xfrm>
            <a:custGeom>
              <a:avLst/>
              <a:gdLst>
                <a:gd name="T0" fmla="*/ 16 w 466"/>
                <a:gd name="T1" fmla="*/ 22 h 674"/>
                <a:gd name="T2" fmla="*/ 16 w 466"/>
                <a:gd name="T3" fmla="*/ 21 h 674"/>
                <a:gd name="T4" fmla="*/ 16 w 466"/>
                <a:gd name="T5" fmla="*/ 14 h 674"/>
                <a:gd name="T6" fmla="*/ 16 w 466"/>
                <a:gd name="T7" fmla="*/ 4 h 674"/>
                <a:gd name="T8" fmla="*/ 16 w 466"/>
                <a:gd name="T9" fmla="*/ 2 h 674"/>
                <a:gd name="T10" fmla="*/ 17 w 466"/>
                <a:gd name="T11" fmla="*/ 1 h 674"/>
                <a:gd name="T12" fmla="*/ 17 w 466"/>
                <a:gd name="T13" fmla="*/ 0 h 674"/>
                <a:gd name="T14" fmla="*/ 17 w 466"/>
                <a:gd name="T15" fmla="*/ 0 h 674"/>
                <a:gd name="T16" fmla="*/ 12 w 466"/>
                <a:gd name="T17" fmla="*/ 1 h 674"/>
                <a:gd name="T18" fmla="*/ 12 w 466"/>
                <a:gd name="T19" fmla="*/ 2 h 674"/>
                <a:gd name="T20" fmla="*/ 12 w 466"/>
                <a:gd name="T21" fmla="*/ 2 h 674"/>
                <a:gd name="T22" fmla="*/ 13 w 466"/>
                <a:gd name="T23" fmla="*/ 3 h 674"/>
                <a:gd name="T24" fmla="*/ 13 w 466"/>
                <a:gd name="T25" fmla="*/ 5 h 674"/>
                <a:gd name="T26" fmla="*/ 13 w 466"/>
                <a:gd name="T27" fmla="*/ 18 h 674"/>
                <a:gd name="T28" fmla="*/ 12 w 466"/>
                <a:gd name="T29" fmla="*/ 15 h 674"/>
                <a:gd name="T30" fmla="*/ 10 w 466"/>
                <a:gd name="T31" fmla="*/ 12 h 674"/>
                <a:gd name="T32" fmla="*/ 9 w 466"/>
                <a:gd name="T33" fmla="*/ 9 h 674"/>
                <a:gd name="T34" fmla="*/ 8 w 466"/>
                <a:gd name="T35" fmla="*/ 5 h 674"/>
                <a:gd name="T36" fmla="*/ 8 w 466"/>
                <a:gd name="T37" fmla="*/ 5 h 674"/>
                <a:gd name="T38" fmla="*/ 7 w 466"/>
                <a:gd name="T39" fmla="*/ 4 h 674"/>
                <a:gd name="T40" fmla="*/ 7 w 466"/>
                <a:gd name="T41" fmla="*/ 3 h 674"/>
                <a:gd name="T42" fmla="*/ 7 w 466"/>
                <a:gd name="T43" fmla="*/ 3 h 674"/>
                <a:gd name="T44" fmla="*/ 7 w 466"/>
                <a:gd name="T45" fmla="*/ 2 h 674"/>
                <a:gd name="T46" fmla="*/ 7 w 466"/>
                <a:gd name="T47" fmla="*/ 2 h 674"/>
                <a:gd name="T48" fmla="*/ 4 w 466"/>
                <a:gd name="T49" fmla="*/ 2 h 674"/>
                <a:gd name="T50" fmla="*/ 0 w 466"/>
                <a:gd name="T51" fmla="*/ 3 h 674"/>
                <a:gd name="T52" fmla="*/ 0 w 466"/>
                <a:gd name="T53" fmla="*/ 3 h 674"/>
                <a:gd name="T54" fmla="*/ 1 w 466"/>
                <a:gd name="T55" fmla="*/ 4 h 674"/>
                <a:gd name="T56" fmla="*/ 1 w 466"/>
                <a:gd name="T57" fmla="*/ 5 h 674"/>
                <a:gd name="T58" fmla="*/ 1 w 466"/>
                <a:gd name="T59" fmla="*/ 6 h 674"/>
                <a:gd name="T60" fmla="*/ 1 w 466"/>
                <a:gd name="T61" fmla="*/ 20 h 674"/>
                <a:gd name="T62" fmla="*/ 1 w 466"/>
                <a:gd name="T63" fmla="*/ 22 h 674"/>
                <a:gd name="T64" fmla="*/ 1 w 466"/>
                <a:gd name="T65" fmla="*/ 24 h 674"/>
                <a:gd name="T66" fmla="*/ 1 w 466"/>
                <a:gd name="T67" fmla="*/ 24 h 674"/>
                <a:gd name="T68" fmla="*/ 0 w 466"/>
                <a:gd name="T69" fmla="*/ 25 h 674"/>
                <a:gd name="T70" fmla="*/ 1 w 466"/>
                <a:gd name="T71" fmla="*/ 25 h 674"/>
                <a:gd name="T72" fmla="*/ 4 w 466"/>
                <a:gd name="T73" fmla="*/ 25 h 674"/>
                <a:gd name="T74" fmla="*/ 6 w 466"/>
                <a:gd name="T75" fmla="*/ 24 h 674"/>
                <a:gd name="T76" fmla="*/ 5 w 466"/>
                <a:gd name="T77" fmla="*/ 24 h 674"/>
                <a:gd name="T78" fmla="*/ 5 w 466"/>
                <a:gd name="T79" fmla="*/ 23 h 674"/>
                <a:gd name="T80" fmla="*/ 5 w 466"/>
                <a:gd name="T81" fmla="*/ 22 h 674"/>
                <a:gd name="T82" fmla="*/ 5 w 466"/>
                <a:gd name="T83" fmla="*/ 14 h 674"/>
                <a:gd name="T84" fmla="*/ 5 w 466"/>
                <a:gd name="T85" fmla="*/ 7 h 674"/>
                <a:gd name="T86" fmla="*/ 6 w 466"/>
                <a:gd name="T87" fmla="*/ 10 h 674"/>
                <a:gd name="T88" fmla="*/ 7 w 466"/>
                <a:gd name="T89" fmla="*/ 13 h 674"/>
                <a:gd name="T90" fmla="*/ 8 w 466"/>
                <a:gd name="T91" fmla="*/ 16 h 674"/>
                <a:gd name="T92" fmla="*/ 10 w 466"/>
                <a:gd name="T93" fmla="*/ 20 h 674"/>
                <a:gd name="T94" fmla="*/ 10 w 466"/>
                <a:gd name="T95" fmla="*/ 21 h 674"/>
                <a:gd name="T96" fmla="*/ 11 w 466"/>
                <a:gd name="T97" fmla="*/ 22 h 674"/>
                <a:gd name="T98" fmla="*/ 11 w 466"/>
                <a:gd name="T99" fmla="*/ 23 h 674"/>
                <a:gd name="T100" fmla="*/ 10 w 466"/>
                <a:gd name="T101" fmla="*/ 24 h 674"/>
                <a:gd name="T102" fmla="*/ 14 w 466"/>
                <a:gd name="T103" fmla="*/ 23 h 674"/>
                <a:gd name="T104" fmla="*/ 17 w 466"/>
                <a:gd name="T105" fmla="*/ 23 h 674"/>
                <a:gd name="T106" fmla="*/ 17 w 466"/>
                <a:gd name="T107" fmla="*/ 22 h 674"/>
                <a:gd name="T108" fmla="*/ 16 w 466"/>
                <a:gd name="T109" fmla="*/ 22 h 6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66"/>
                <a:gd name="T166" fmla="*/ 0 h 674"/>
                <a:gd name="T167" fmla="*/ 466 w 466"/>
                <a:gd name="T168" fmla="*/ 674 h 67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66" h="674">
                  <a:moveTo>
                    <a:pt x="438" y="599"/>
                  </a:moveTo>
                  <a:lnTo>
                    <a:pt x="438" y="593"/>
                  </a:lnTo>
                  <a:lnTo>
                    <a:pt x="438" y="580"/>
                  </a:lnTo>
                  <a:lnTo>
                    <a:pt x="432" y="575"/>
                  </a:lnTo>
                  <a:lnTo>
                    <a:pt x="432" y="564"/>
                  </a:lnTo>
                  <a:lnTo>
                    <a:pt x="432" y="372"/>
                  </a:lnTo>
                  <a:lnTo>
                    <a:pt x="432" y="186"/>
                  </a:lnTo>
                  <a:lnTo>
                    <a:pt x="432" y="99"/>
                  </a:lnTo>
                  <a:lnTo>
                    <a:pt x="438" y="82"/>
                  </a:lnTo>
                  <a:lnTo>
                    <a:pt x="438" y="64"/>
                  </a:lnTo>
                  <a:lnTo>
                    <a:pt x="443" y="46"/>
                  </a:lnTo>
                  <a:lnTo>
                    <a:pt x="455" y="24"/>
                  </a:lnTo>
                  <a:lnTo>
                    <a:pt x="455" y="18"/>
                  </a:lnTo>
                  <a:lnTo>
                    <a:pt x="461" y="12"/>
                  </a:lnTo>
                  <a:lnTo>
                    <a:pt x="461" y="6"/>
                  </a:lnTo>
                  <a:lnTo>
                    <a:pt x="466" y="0"/>
                  </a:lnTo>
                  <a:lnTo>
                    <a:pt x="391" y="12"/>
                  </a:lnTo>
                  <a:lnTo>
                    <a:pt x="311" y="30"/>
                  </a:lnTo>
                  <a:lnTo>
                    <a:pt x="317" y="35"/>
                  </a:lnTo>
                  <a:lnTo>
                    <a:pt x="322" y="41"/>
                  </a:lnTo>
                  <a:lnTo>
                    <a:pt x="322" y="46"/>
                  </a:lnTo>
                  <a:lnTo>
                    <a:pt x="328" y="53"/>
                  </a:lnTo>
                  <a:lnTo>
                    <a:pt x="334" y="70"/>
                  </a:lnTo>
                  <a:lnTo>
                    <a:pt x="339" y="93"/>
                  </a:lnTo>
                  <a:lnTo>
                    <a:pt x="345" y="117"/>
                  </a:lnTo>
                  <a:lnTo>
                    <a:pt x="345" y="145"/>
                  </a:lnTo>
                  <a:lnTo>
                    <a:pt x="345" y="319"/>
                  </a:lnTo>
                  <a:lnTo>
                    <a:pt x="345" y="494"/>
                  </a:lnTo>
                  <a:lnTo>
                    <a:pt x="328" y="453"/>
                  </a:lnTo>
                  <a:lnTo>
                    <a:pt x="317" y="407"/>
                  </a:lnTo>
                  <a:lnTo>
                    <a:pt x="299" y="361"/>
                  </a:lnTo>
                  <a:lnTo>
                    <a:pt x="282" y="319"/>
                  </a:lnTo>
                  <a:lnTo>
                    <a:pt x="265" y="273"/>
                  </a:lnTo>
                  <a:lnTo>
                    <a:pt x="247" y="232"/>
                  </a:lnTo>
                  <a:lnTo>
                    <a:pt x="236" y="186"/>
                  </a:lnTo>
                  <a:lnTo>
                    <a:pt x="219" y="145"/>
                  </a:lnTo>
                  <a:lnTo>
                    <a:pt x="213" y="134"/>
                  </a:lnTo>
                  <a:lnTo>
                    <a:pt x="207" y="122"/>
                  </a:lnTo>
                  <a:lnTo>
                    <a:pt x="207" y="111"/>
                  </a:lnTo>
                  <a:lnTo>
                    <a:pt x="201" y="99"/>
                  </a:lnTo>
                  <a:lnTo>
                    <a:pt x="196" y="93"/>
                  </a:lnTo>
                  <a:lnTo>
                    <a:pt x="196" y="82"/>
                  </a:lnTo>
                  <a:lnTo>
                    <a:pt x="190" y="76"/>
                  </a:lnTo>
                  <a:lnTo>
                    <a:pt x="190" y="70"/>
                  </a:lnTo>
                  <a:lnTo>
                    <a:pt x="190" y="64"/>
                  </a:lnTo>
                  <a:lnTo>
                    <a:pt x="190" y="59"/>
                  </a:lnTo>
                  <a:lnTo>
                    <a:pt x="196" y="53"/>
                  </a:lnTo>
                  <a:lnTo>
                    <a:pt x="196" y="46"/>
                  </a:lnTo>
                  <a:lnTo>
                    <a:pt x="149" y="53"/>
                  </a:lnTo>
                  <a:lnTo>
                    <a:pt x="98" y="59"/>
                  </a:lnTo>
                  <a:lnTo>
                    <a:pt x="51" y="64"/>
                  </a:lnTo>
                  <a:lnTo>
                    <a:pt x="0" y="70"/>
                  </a:lnTo>
                  <a:lnTo>
                    <a:pt x="5" y="82"/>
                  </a:lnTo>
                  <a:lnTo>
                    <a:pt x="11" y="88"/>
                  </a:lnTo>
                  <a:lnTo>
                    <a:pt x="17" y="99"/>
                  </a:lnTo>
                  <a:lnTo>
                    <a:pt x="22" y="111"/>
                  </a:lnTo>
                  <a:lnTo>
                    <a:pt x="28" y="122"/>
                  </a:lnTo>
                  <a:lnTo>
                    <a:pt x="34" y="140"/>
                  </a:lnTo>
                  <a:lnTo>
                    <a:pt x="34" y="151"/>
                  </a:lnTo>
                  <a:lnTo>
                    <a:pt x="34" y="170"/>
                  </a:lnTo>
                  <a:lnTo>
                    <a:pt x="34" y="354"/>
                  </a:lnTo>
                  <a:lnTo>
                    <a:pt x="34" y="540"/>
                  </a:lnTo>
                  <a:lnTo>
                    <a:pt x="34" y="580"/>
                  </a:lnTo>
                  <a:lnTo>
                    <a:pt x="34" y="599"/>
                  </a:lnTo>
                  <a:lnTo>
                    <a:pt x="28" y="616"/>
                  </a:lnTo>
                  <a:lnTo>
                    <a:pt x="22" y="634"/>
                  </a:lnTo>
                  <a:lnTo>
                    <a:pt x="22" y="645"/>
                  </a:lnTo>
                  <a:lnTo>
                    <a:pt x="17" y="657"/>
                  </a:lnTo>
                  <a:lnTo>
                    <a:pt x="11" y="667"/>
                  </a:lnTo>
                  <a:lnTo>
                    <a:pt x="5" y="667"/>
                  </a:lnTo>
                  <a:lnTo>
                    <a:pt x="0" y="674"/>
                  </a:lnTo>
                  <a:lnTo>
                    <a:pt x="40" y="674"/>
                  </a:lnTo>
                  <a:lnTo>
                    <a:pt x="80" y="667"/>
                  </a:lnTo>
                  <a:lnTo>
                    <a:pt x="114" y="662"/>
                  </a:lnTo>
                  <a:lnTo>
                    <a:pt x="155" y="657"/>
                  </a:lnTo>
                  <a:lnTo>
                    <a:pt x="149" y="651"/>
                  </a:lnTo>
                  <a:lnTo>
                    <a:pt x="144" y="645"/>
                  </a:lnTo>
                  <a:lnTo>
                    <a:pt x="144" y="634"/>
                  </a:lnTo>
                  <a:lnTo>
                    <a:pt x="138" y="627"/>
                  </a:lnTo>
                  <a:lnTo>
                    <a:pt x="132" y="616"/>
                  </a:lnTo>
                  <a:lnTo>
                    <a:pt x="126" y="599"/>
                  </a:lnTo>
                  <a:lnTo>
                    <a:pt x="126" y="580"/>
                  </a:lnTo>
                  <a:lnTo>
                    <a:pt x="126" y="558"/>
                  </a:lnTo>
                  <a:lnTo>
                    <a:pt x="126" y="372"/>
                  </a:lnTo>
                  <a:lnTo>
                    <a:pt x="126" y="186"/>
                  </a:lnTo>
                  <a:lnTo>
                    <a:pt x="126" y="180"/>
                  </a:lnTo>
                  <a:lnTo>
                    <a:pt x="138" y="221"/>
                  </a:lnTo>
                  <a:lnTo>
                    <a:pt x="155" y="267"/>
                  </a:lnTo>
                  <a:lnTo>
                    <a:pt x="172" y="313"/>
                  </a:lnTo>
                  <a:lnTo>
                    <a:pt x="190" y="354"/>
                  </a:lnTo>
                  <a:lnTo>
                    <a:pt x="207" y="401"/>
                  </a:lnTo>
                  <a:lnTo>
                    <a:pt x="224" y="442"/>
                  </a:lnTo>
                  <a:lnTo>
                    <a:pt x="242" y="488"/>
                  </a:lnTo>
                  <a:lnTo>
                    <a:pt x="259" y="529"/>
                  </a:lnTo>
                  <a:lnTo>
                    <a:pt x="265" y="553"/>
                  </a:lnTo>
                  <a:lnTo>
                    <a:pt x="270" y="570"/>
                  </a:lnTo>
                  <a:lnTo>
                    <a:pt x="276" y="586"/>
                  </a:lnTo>
                  <a:lnTo>
                    <a:pt x="288" y="605"/>
                  </a:lnTo>
                  <a:lnTo>
                    <a:pt x="288" y="610"/>
                  </a:lnTo>
                  <a:lnTo>
                    <a:pt x="288" y="616"/>
                  </a:lnTo>
                  <a:lnTo>
                    <a:pt x="288" y="621"/>
                  </a:lnTo>
                  <a:lnTo>
                    <a:pt x="282" y="639"/>
                  </a:lnTo>
                  <a:lnTo>
                    <a:pt x="322" y="634"/>
                  </a:lnTo>
                  <a:lnTo>
                    <a:pt x="363" y="627"/>
                  </a:lnTo>
                  <a:lnTo>
                    <a:pt x="403" y="616"/>
                  </a:lnTo>
                  <a:lnTo>
                    <a:pt x="449" y="610"/>
                  </a:lnTo>
                  <a:lnTo>
                    <a:pt x="443" y="610"/>
                  </a:lnTo>
                  <a:lnTo>
                    <a:pt x="443" y="605"/>
                  </a:lnTo>
                  <a:lnTo>
                    <a:pt x="438" y="605"/>
                  </a:lnTo>
                  <a:lnTo>
                    <a:pt x="438" y="599"/>
                  </a:lnTo>
                  <a:close/>
                </a:path>
              </a:pathLst>
            </a:custGeom>
            <a:noFill/>
            <a:ln w="3175">
              <a:solidFill>
                <a:srgbClr val="000000"/>
              </a:solidFill>
              <a:round/>
              <a:headEnd/>
              <a:tailEnd/>
            </a:ln>
          </p:spPr>
          <p:txBody>
            <a:bodyPr/>
            <a:lstStyle/>
            <a:p>
              <a:endParaRPr lang="en-US"/>
            </a:p>
          </p:txBody>
        </p:sp>
        <p:sp>
          <p:nvSpPr>
            <p:cNvPr id="337" name="Freeform 214"/>
            <p:cNvSpPr>
              <a:spLocks/>
            </p:cNvSpPr>
            <p:nvPr/>
          </p:nvSpPr>
          <p:spPr bwMode="auto">
            <a:xfrm>
              <a:off x="5049" y="2390"/>
              <a:ext cx="174" cy="201"/>
            </a:xfrm>
            <a:custGeom>
              <a:avLst/>
              <a:gdLst>
                <a:gd name="T0" fmla="*/ 12 w 524"/>
                <a:gd name="T1" fmla="*/ 0 h 604"/>
                <a:gd name="T2" fmla="*/ 9 w 524"/>
                <a:gd name="T3" fmla="*/ 0 h 604"/>
                <a:gd name="T4" fmla="*/ 7 w 524"/>
                <a:gd name="T5" fmla="*/ 0 h 604"/>
                <a:gd name="T6" fmla="*/ 7 w 524"/>
                <a:gd name="T7" fmla="*/ 1 h 604"/>
                <a:gd name="T8" fmla="*/ 5 w 524"/>
                <a:gd name="T9" fmla="*/ 5 h 604"/>
                <a:gd name="T10" fmla="*/ 3 w 524"/>
                <a:gd name="T11" fmla="*/ 12 h 604"/>
                <a:gd name="T12" fmla="*/ 2 w 524"/>
                <a:gd name="T13" fmla="*/ 18 h 604"/>
                <a:gd name="T14" fmla="*/ 1 w 524"/>
                <a:gd name="T15" fmla="*/ 21 h 604"/>
                <a:gd name="T16" fmla="*/ 0 w 524"/>
                <a:gd name="T17" fmla="*/ 22 h 604"/>
                <a:gd name="T18" fmla="*/ 3 w 524"/>
                <a:gd name="T19" fmla="*/ 22 h 604"/>
                <a:gd name="T20" fmla="*/ 5 w 524"/>
                <a:gd name="T21" fmla="*/ 22 h 604"/>
                <a:gd name="T22" fmla="*/ 5 w 524"/>
                <a:gd name="T23" fmla="*/ 22 h 604"/>
                <a:gd name="T24" fmla="*/ 5 w 524"/>
                <a:gd name="T25" fmla="*/ 21 h 604"/>
                <a:gd name="T26" fmla="*/ 5 w 524"/>
                <a:gd name="T27" fmla="*/ 21 h 604"/>
                <a:gd name="T28" fmla="*/ 5 w 524"/>
                <a:gd name="T29" fmla="*/ 20 h 604"/>
                <a:gd name="T30" fmla="*/ 5 w 524"/>
                <a:gd name="T31" fmla="*/ 20 h 604"/>
                <a:gd name="T32" fmla="*/ 5 w 524"/>
                <a:gd name="T33" fmla="*/ 19 h 604"/>
                <a:gd name="T34" fmla="*/ 5 w 524"/>
                <a:gd name="T35" fmla="*/ 18 h 604"/>
                <a:gd name="T36" fmla="*/ 10 w 524"/>
                <a:gd name="T37" fmla="*/ 18 h 604"/>
                <a:gd name="T38" fmla="*/ 14 w 524"/>
                <a:gd name="T39" fmla="*/ 18 h 604"/>
                <a:gd name="T40" fmla="*/ 14 w 524"/>
                <a:gd name="T41" fmla="*/ 19 h 604"/>
                <a:gd name="T42" fmla="*/ 14 w 524"/>
                <a:gd name="T43" fmla="*/ 20 h 604"/>
                <a:gd name="T44" fmla="*/ 14 w 524"/>
                <a:gd name="T45" fmla="*/ 20 h 604"/>
                <a:gd name="T46" fmla="*/ 14 w 524"/>
                <a:gd name="T47" fmla="*/ 21 h 604"/>
                <a:gd name="T48" fmla="*/ 14 w 524"/>
                <a:gd name="T49" fmla="*/ 21 h 604"/>
                <a:gd name="T50" fmla="*/ 14 w 524"/>
                <a:gd name="T51" fmla="*/ 22 h 604"/>
                <a:gd name="T52" fmla="*/ 14 w 524"/>
                <a:gd name="T53" fmla="*/ 22 h 604"/>
                <a:gd name="T54" fmla="*/ 16 w 524"/>
                <a:gd name="T55" fmla="*/ 22 h 604"/>
                <a:gd name="T56" fmla="*/ 19 w 524"/>
                <a:gd name="T57" fmla="*/ 21 h 604"/>
                <a:gd name="T58" fmla="*/ 18 w 524"/>
                <a:gd name="T59" fmla="*/ 18 h 604"/>
                <a:gd name="T60" fmla="*/ 16 w 524"/>
                <a:gd name="T61" fmla="*/ 13 h 604"/>
                <a:gd name="T62" fmla="*/ 14 w 524"/>
                <a:gd name="T63" fmla="*/ 6 h 604"/>
                <a:gd name="T64" fmla="*/ 13 w 524"/>
                <a:gd name="T65" fmla="*/ 2 h 604"/>
                <a:gd name="T66" fmla="*/ 12 w 524"/>
                <a:gd name="T67" fmla="*/ 1 h 604"/>
                <a:gd name="T68" fmla="*/ 12 w 524"/>
                <a:gd name="T69" fmla="*/ 1 h 6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4"/>
                <a:gd name="T106" fmla="*/ 0 h 604"/>
                <a:gd name="T107" fmla="*/ 524 w 524"/>
                <a:gd name="T108" fmla="*/ 604 h 6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4" h="604">
                  <a:moveTo>
                    <a:pt x="328" y="17"/>
                  </a:moveTo>
                  <a:lnTo>
                    <a:pt x="334" y="11"/>
                  </a:lnTo>
                  <a:lnTo>
                    <a:pt x="334" y="0"/>
                  </a:lnTo>
                  <a:lnTo>
                    <a:pt x="253" y="0"/>
                  </a:lnTo>
                  <a:lnTo>
                    <a:pt x="179" y="0"/>
                  </a:lnTo>
                  <a:lnTo>
                    <a:pt x="179" y="6"/>
                  </a:lnTo>
                  <a:lnTo>
                    <a:pt x="179" y="17"/>
                  </a:lnTo>
                  <a:lnTo>
                    <a:pt x="179" y="35"/>
                  </a:lnTo>
                  <a:lnTo>
                    <a:pt x="173" y="52"/>
                  </a:lnTo>
                  <a:lnTo>
                    <a:pt x="144" y="144"/>
                  </a:lnTo>
                  <a:lnTo>
                    <a:pt x="115" y="237"/>
                  </a:lnTo>
                  <a:lnTo>
                    <a:pt x="92" y="331"/>
                  </a:lnTo>
                  <a:lnTo>
                    <a:pt x="63" y="423"/>
                  </a:lnTo>
                  <a:lnTo>
                    <a:pt x="46" y="488"/>
                  </a:lnTo>
                  <a:lnTo>
                    <a:pt x="23" y="545"/>
                  </a:lnTo>
                  <a:lnTo>
                    <a:pt x="17" y="569"/>
                  </a:lnTo>
                  <a:lnTo>
                    <a:pt x="11" y="580"/>
                  </a:lnTo>
                  <a:lnTo>
                    <a:pt x="6" y="592"/>
                  </a:lnTo>
                  <a:lnTo>
                    <a:pt x="0" y="598"/>
                  </a:lnTo>
                  <a:lnTo>
                    <a:pt x="74" y="604"/>
                  </a:lnTo>
                  <a:lnTo>
                    <a:pt x="150" y="604"/>
                  </a:lnTo>
                  <a:lnTo>
                    <a:pt x="144" y="598"/>
                  </a:lnTo>
                  <a:lnTo>
                    <a:pt x="144" y="592"/>
                  </a:lnTo>
                  <a:lnTo>
                    <a:pt x="138" y="592"/>
                  </a:lnTo>
                  <a:lnTo>
                    <a:pt x="138" y="585"/>
                  </a:lnTo>
                  <a:lnTo>
                    <a:pt x="138" y="580"/>
                  </a:lnTo>
                  <a:lnTo>
                    <a:pt x="138" y="569"/>
                  </a:lnTo>
                  <a:lnTo>
                    <a:pt x="138" y="563"/>
                  </a:lnTo>
                  <a:lnTo>
                    <a:pt x="133" y="552"/>
                  </a:lnTo>
                  <a:lnTo>
                    <a:pt x="133" y="545"/>
                  </a:lnTo>
                  <a:lnTo>
                    <a:pt x="138" y="539"/>
                  </a:lnTo>
                  <a:lnTo>
                    <a:pt x="138" y="534"/>
                  </a:lnTo>
                  <a:lnTo>
                    <a:pt x="138" y="523"/>
                  </a:lnTo>
                  <a:lnTo>
                    <a:pt x="138" y="517"/>
                  </a:lnTo>
                  <a:lnTo>
                    <a:pt x="138" y="504"/>
                  </a:lnTo>
                  <a:lnTo>
                    <a:pt x="144" y="498"/>
                  </a:lnTo>
                  <a:lnTo>
                    <a:pt x="144" y="488"/>
                  </a:lnTo>
                  <a:lnTo>
                    <a:pt x="258" y="488"/>
                  </a:lnTo>
                  <a:lnTo>
                    <a:pt x="369" y="488"/>
                  </a:lnTo>
                  <a:lnTo>
                    <a:pt x="375" y="493"/>
                  </a:lnTo>
                  <a:lnTo>
                    <a:pt x="375" y="498"/>
                  </a:lnTo>
                  <a:lnTo>
                    <a:pt x="375" y="511"/>
                  </a:lnTo>
                  <a:lnTo>
                    <a:pt x="380" y="517"/>
                  </a:lnTo>
                  <a:lnTo>
                    <a:pt x="380" y="528"/>
                  </a:lnTo>
                  <a:lnTo>
                    <a:pt x="380" y="534"/>
                  </a:lnTo>
                  <a:lnTo>
                    <a:pt x="386" y="545"/>
                  </a:lnTo>
                  <a:lnTo>
                    <a:pt x="386" y="552"/>
                  </a:lnTo>
                  <a:lnTo>
                    <a:pt x="386" y="563"/>
                  </a:lnTo>
                  <a:lnTo>
                    <a:pt x="386" y="569"/>
                  </a:lnTo>
                  <a:lnTo>
                    <a:pt x="380" y="575"/>
                  </a:lnTo>
                  <a:lnTo>
                    <a:pt x="380" y="580"/>
                  </a:lnTo>
                  <a:lnTo>
                    <a:pt x="380" y="585"/>
                  </a:lnTo>
                  <a:lnTo>
                    <a:pt x="380" y="592"/>
                  </a:lnTo>
                  <a:lnTo>
                    <a:pt x="375" y="598"/>
                  </a:lnTo>
                  <a:lnTo>
                    <a:pt x="375" y="604"/>
                  </a:lnTo>
                  <a:lnTo>
                    <a:pt x="450" y="598"/>
                  </a:lnTo>
                  <a:lnTo>
                    <a:pt x="524" y="598"/>
                  </a:lnTo>
                  <a:lnTo>
                    <a:pt x="513" y="575"/>
                  </a:lnTo>
                  <a:lnTo>
                    <a:pt x="501" y="552"/>
                  </a:lnTo>
                  <a:lnTo>
                    <a:pt x="478" y="498"/>
                  </a:lnTo>
                  <a:lnTo>
                    <a:pt x="461" y="442"/>
                  </a:lnTo>
                  <a:lnTo>
                    <a:pt x="432" y="348"/>
                  </a:lnTo>
                  <a:lnTo>
                    <a:pt x="403" y="255"/>
                  </a:lnTo>
                  <a:lnTo>
                    <a:pt x="369" y="163"/>
                  </a:lnTo>
                  <a:lnTo>
                    <a:pt x="340" y="69"/>
                  </a:lnTo>
                  <a:lnTo>
                    <a:pt x="340" y="58"/>
                  </a:lnTo>
                  <a:lnTo>
                    <a:pt x="334" y="52"/>
                  </a:lnTo>
                  <a:lnTo>
                    <a:pt x="328" y="35"/>
                  </a:lnTo>
                  <a:lnTo>
                    <a:pt x="328" y="11"/>
                  </a:lnTo>
                  <a:lnTo>
                    <a:pt x="328" y="17"/>
                  </a:lnTo>
                  <a:close/>
                </a:path>
              </a:pathLst>
            </a:custGeom>
            <a:solidFill>
              <a:srgbClr val="FFFFFF"/>
            </a:solidFill>
            <a:ln w="9525">
              <a:noFill/>
              <a:round/>
              <a:headEnd/>
              <a:tailEnd/>
            </a:ln>
          </p:spPr>
          <p:txBody>
            <a:bodyPr/>
            <a:lstStyle/>
            <a:p>
              <a:endParaRPr lang="en-US"/>
            </a:p>
          </p:txBody>
        </p:sp>
        <p:sp>
          <p:nvSpPr>
            <p:cNvPr id="338" name="Freeform 215"/>
            <p:cNvSpPr>
              <a:spLocks/>
            </p:cNvSpPr>
            <p:nvPr/>
          </p:nvSpPr>
          <p:spPr bwMode="auto">
            <a:xfrm>
              <a:off x="5049" y="2390"/>
              <a:ext cx="174" cy="201"/>
            </a:xfrm>
            <a:custGeom>
              <a:avLst/>
              <a:gdLst>
                <a:gd name="T0" fmla="*/ 12 w 524"/>
                <a:gd name="T1" fmla="*/ 0 h 604"/>
                <a:gd name="T2" fmla="*/ 9 w 524"/>
                <a:gd name="T3" fmla="*/ 0 h 604"/>
                <a:gd name="T4" fmla="*/ 7 w 524"/>
                <a:gd name="T5" fmla="*/ 0 h 604"/>
                <a:gd name="T6" fmla="*/ 7 w 524"/>
                <a:gd name="T7" fmla="*/ 1 h 604"/>
                <a:gd name="T8" fmla="*/ 5 w 524"/>
                <a:gd name="T9" fmla="*/ 5 h 604"/>
                <a:gd name="T10" fmla="*/ 3 w 524"/>
                <a:gd name="T11" fmla="*/ 12 h 604"/>
                <a:gd name="T12" fmla="*/ 2 w 524"/>
                <a:gd name="T13" fmla="*/ 18 h 604"/>
                <a:gd name="T14" fmla="*/ 1 w 524"/>
                <a:gd name="T15" fmla="*/ 21 h 604"/>
                <a:gd name="T16" fmla="*/ 0 w 524"/>
                <a:gd name="T17" fmla="*/ 22 h 604"/>
                <a:gd name="T18" fmla="*/ 3 w 524"/>
                <a:gd name="T19" fmla="*/ 22 h 604"/>
                <a:gd name="T20" fmla="*/ 5 w 524"/>
                <a:gd name="T21" fmla="*/ 22 h 604"/>
                <a:gd name="T22" fmla="*/ 5 w 524"/>
                <a:gd name="T23" fmla="*/ 22 h 604"/>
                <a:gd name="T24" fmla="*/ 5 w 524"/>
                <a:gd name="T25" fmla="*/ 21 h 604"/>
                <a:gd name="T26" fmla="*/ 5 w 524"/>
                <a:gd name="T27" fmla="*/ 21 h 604"/>
                <a:gd name="T28" fmla="*/ 5 w 524"/>
                <a:gd name="T29" fmla="*/ 20 h 604"/>
                <a:gd name="T30" fmla="*/ 5 w 524"/>
                <a:gd name="T31" fmla="*/ 20 h 604"/>
                <a:gd name="T32" fmla="*/ 5 w 524"/>
                <a:gd name="T33" fmla="*/ 19 h 604"/>
                <a:gd name="T34" fmla="*/ 5 w 524"/>
                <a:gd name="T35" fmla="*/ 18 h 604"/>
                <a:gd name="T36" fmla="*/ 10 w 524"/>
                <a:gd name="T37" fmla="*/ 18 h 604"/>
                <a:gd name="T38" fmla="*/ 14 w 524"/>
                <a:gd name="T39" fmla="*/ 18 h 604"/>
                <a:gd name="T40" fmla="*/ 14 w 524"/>
                <a:gd name="T41" fmla="*/ 19 h 604"/>
                <a:gd name="T42" fmla="*/ 14 w 524"/>
                <a:gd name="T43" fmla="*/ 20 h 604"/>
                <a:gd name="T44" fmla="*/ 14 w 524"/>
                <a:gd name="T45" fmla="*/ 20 h 604"/>
                <a:gd name="T46" fmla="*/ 14 w 524"/>
                <a:gd name="T47" fmla="*/ 21 h 604"/>
                <a:gd name="T48" fmla="*/ 14 w 524"/>
                <a:gd name="T49" fmla="*/ 21 h 604"/>
                <a:gd name="T50" fmla="*/ 14 w 524"/>
                <a:gd name="T51" fmla="*/ 22 h 604"/>
                <a:gd name="T52" fmla="*/ 14 w 524"/>
                <a:gd name="T53" fmla="*/ 22 h 604"/>
                <a:gd name="T54" fmla="*/ 16 w 524"/>
                <a:gd name="T55" fmla="*/ 22 h 604"/>
                <a:gd name="T56" fmla="*/ 19 w 524"/>
                <a:gd name="T57" fmla="*/ 21 h 604"/>
                <a:gd name="T58" fmla="*/ 18 w 524"/>
                <a:gd name="T59" fmla="*/ 18 h 604"/>
                <a:gd name="T60" fmla="*/ 16 w 524"/>
                <a:gd name="T61" fmla="*/ 13 h 604"/>
                <a:gd name="T62" fmla="*/ 14 w 524"/>
                <a:gd name="T63" fmla="*/ 6 h 604"/>
                <a:gd name="T64" fmla="*/ 13 w 524"/>
                <a:gd name="T65" fmla="*/ 2 h 604"/>
                <a:gd name="T66" fmla="*/ 12 w 524"/>
                <a:gd name="T67" fmla="*/ 1 h 604"/>
                <a:gd name="T68" fmla="*/ 12 w 524"/>
                <a:gd name="T69" fmla="*/ 1 h 6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4"/>
                <a:gd name="T106" fmla="*/ 0 h 604"/>
                <a:gd name="T107" fmla="*/ 524 w 524"/>
                <a:gd name="T108" fmla="*/ 604 h 6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4" h="604">
                  <a:moveTo>
                    <a:pt x="328" y="17"/>
                  </a:moveTo>
                  <a:lnTo>
                    <a:pt x="334" y="11"/>
                  </a:lnTo>
                  <a:lnTo>
                    <a:pt x="334" y="0"/>
                  </a:lnTo>
                  <a:lnTo>
                    <a:pt x="253" y="0"/>
                  </a:lnTo>
                  <a:lnTo>
                    <a:pt x="179" y="0"/>
                  </a:lnTo>
                  <a:lnTo>
                    <a:pt x="179" y="6"/>
                  </a:lnTo>
                  <a:lnTo>
                    <a:pt x="179" y="17"/>
                  </a:lnTo>
                  <a:lnTo>
                    <a:pt x="179" y="35"/>
                  </a:lnTo>
                  <a:lnTo>
                    <a:pt x="173" y="52"/>
                  </a:lnTo>
                  <a:lnTo>
                    <a:pt x="144" y="144"/>
                  </a:lnTo>
                  <a:lnTo>
                    <a:pt x="115" y="237"/>
                  </a:lnTo>
                  <a:lnTo>
                    <a:pt x="92" y="331"/>
                  </a:lnTo>
                  <a:lnTo>
                    <a:pt x="63" y="423"/>
                  </a:lnTo>
                  <a:lnTo>
                    <a:pt x="46" y="488"/>
                  </a:lnTo>
                  <a:lnTo>
                    <a:pt x="23" y="545"/>
                  </a:lnTo>
                  <a:lnTo>
                    <a:pt x="17" y="569"/>
                  </a:lnTo>
                  <a:lnTo>
                    <a:pt x="11" y="580"/>
                  </a:lnTo>
                  <a:lnTo>
                    <a:pt x="6" y="592"/>
                  </a:lnTo>
                  <a:lnTo>
                    <a:pt x="0" y="598"/>
                  </a:lnTo>
                  <a:lnTo>
                    <a:pt x="74" y="604"/>
                  </a:lnTo>
                  <a:lnTo>
                    <a:pt x="150" y="604"/>
                  </a:lnTo>
                  <a:lnTo>
                    <a:pt x="144" y="598"/>
                  </a:lnTo>
                  <a:lnTo>
                    <a:pt x="144" y="592"/>
                  </a:lnTo>
                  <a:lnTo>
                    <a:pt x="138" y="592"/>
                  </a:lnTo>
                  <a:lnTo>
                    <a:pt x="138" y="585"/>
                  </a:lnTo>
                  <a:lnTo>
                    <a:pt x="138" y="580"/>
                  </a:lnTo>
                  <a:lnTo>
                    <a:pt x="138" y="569"/>
                  </a:lnTo>
                  <a:lnTo>
                    <a:pt x="138" y="563"/>
                  </a:lnTo>
                  <a:lnTo>
                    <a:pt x="133" y="552"/>
                  </a:lnTo>
                  <a:lnTo>
                    <a:pt x="133" y="545"/>
                  </a:lnTo>
                  <a:lnTo>
                    <a:pt x="138" y="539"/>
                  </a:lnTo>
                  <a:lnTo>
                    <a:pt x="138" y="534"/>
                  </a:lnTo>
                  <a:lnTo>
                    <a:pt x="138" y="523"/>
                  </a:lnTo>
                  <a:lnTo>
                    <a:pt x="138" y="517"/>
                  </a:lnTo>
                  <a:lnTo>
                    <a:pt x="138" y="504"/>
                  </a:lnTo>
                  <a:lnTo>
                    <a:pt x="144" y="498"/>
                  </a:lnTo>
                  <a:lnTo>
                    <a:pt x="144" y="488"/>
                  </a:lnTo>
                  <a:lnTo>
                    <a:pt x="258" y="488"/>
                  </a:lnTo>
                  <a:lnTo>
                    <a:pt x="369" y="488"/>
                  </a:lnTo>
                  <a:lnTo>
                    <a:pt x="375" y="493"/>
                  </a:lnTo>
                  <a:lnTo>
                    <a:pt x="375" y="498"/>
                  </a:lnTo>
                  <a:lnTo>
                    <a:pt x="375" y="511"/>
                  </a:lnTo>
                  <a:lnTo>
                    <a:pt x="380" y="517"/>
                  </a:lnTo>
                  <a:lnTo>
                    <a:pt x="380" y="528"/>
                  </a:lnTo>
                  <a:lnTo>
                    <a:pt x="380" y="534"/>
                  </a:lnTo>
                  <a:lnTo>
                    <a:pt x="386" y="545"/>
                  </a:lnTo>
                  <a:lnTo>
                    <a:pt x="386" y="552"/>
                  </a:lnTo>
                  <a:lnTo>
                    <a:pt x="386" y="563"/>
                  </a:lnTo>
                  <a:lnTo>
                    <a:pt x="386" y="569"/>
                  </a:lnTo>
                  <a:lnTo>
                    <a:pt x="380" y="575"/>
                  </a:lnTo>
                  <a:lnTo>
                    <a:pt x="380" y="580"/>
                  </a:lnTo>
                  <a:lnTo>
                    <a:pt x="380" y="585"/>
                  </a:lnTo>
                  <a:lnTo>
                    <a:pt x="380" y="592"/>
                  </a:lnTo>
                  <a:lnTo>
                    <a:pt x="375" y="598"/>
                  </a:lnTo>
                  <a:lnTo>
                    <a:pt x="375" y="604"/>
                  </a:lnTo>
                  <a:lnTo>
                    <a:pt x="450" y="598"/>
                  </a:lnTo>
                  <a:lnTo>
                    <a:pt x="524" y="598"/>
                  </a:lnTo>
                  <a:lnTo>
                    <a:pt x="513" y="575"/>
                  </a:lnTo>
                  <a:lnTo>
                    <a:pt x="501" y="552"/>
                  </a:lnTo>
                  <a:lnTo>
                    <a:pt x="478" y="498"/>
                  </a:lnTo>
                  <a:lnTo>
                    <a:pt x="461" y="442"/>
                  </a:lnTo>
                  <a:lnTo>
                    <a:pt x="432" y="348"/>
                  </a:lnTo>
                  <a:lnTo>
                    <a:pt x="403" y="255"/>
                  </a:lnTo>
                  <a:lnTo>
                    <a:pt x="369" y="163"/>
                  </a:lnTo>
                  <a:lnTo>
                    <a:pt x="340" y="69"/>
                  </a:lnTo>
                  <a:lnTo>
                    <a:pt x="340" y="58"/>
                  </a:lnTo>
                  <a:lnTo>
                    <a:pt x="334" y="52"/>
                  </a:lnTo>
                  <a:lnTo>
                    <a:pt x="328" y="35"/>
                  </a:lnTo>
                  <a:lnTo>
                    <a:pt x="328" y="11"/>
                  </a:lnTo>
                  <a:lnTo>
                    <a:pt x="328" y="17"/>
                  </a:lnTo>
                  <a:close/>
                </a:path>
              </a:pathLst>
            </a:custGeom>
            <a:noFill/>
            <a:ln w="3175">
              <a:solidFill>
                <a:srgbClr val="000000"/>
              </a:solidFill>
              <a:round/>
              <a:headEnd/>
              <a:tailEnd/>
            </a:ln>
          </p:spPr>
          <p:txBody>
            <a:bodyPr/>
            <a:lstStyle/>
            <a:p>
              <a:endParaRPr lang="en-US"/>
            </a:p>
          </p:txBody>
        </p:sp>
        <p:sp>
          <p:nvSpPr>
            <p:cNvPr id="339" name="Freeform 216"/>
            <p:cNvSpPr>
              <a:spLocks/>
            </p:cNvSpPr>
            <p:nvPr/>
          </p:nvSpPr>
          <p:spPr bwMode="auto">
            <a:xfrm>
              <a:off x="4889" y="2368"/>
              <a:ext cx="152" cy="221"/>
            </a:xfrm>
            <a:custGeom>
              <a:avLst/>
              <a:gdLst>
                <a:gd name="T0" fmla="*/ 11 w 455"/>
                <a:gd name="T1" fmla="*/ 11 h 662"/>
                <a:gd name="T2" fmla="*/ 7 w 455"/>
                <a:gd name="T3" fmla="*/ 10 h 662"/>
                <a:gd name="T4" fmla="*/ 7 w 455"/>
                <a:gd name="T5" fmla="*/ 5 h 662"/>
                <a:gd name="T6" fmla="*/ 11 w 455"/>
                <a:gd name="T7" fmla="*/ 6 h 662"/>
                <a:gd name="T8" fmla="*/ 12 w 455"/>
                <a:gd name="T9" fmla="*/ 6 h 662"/>
                <a:gd name="T10" fmla="*/ 13 w 455"/>
                <a:gd name="T11" fmla="*/ 6 h 662"/>
                <a:gd name="T12" fmla="*/ 15 w 455"/>
                <a:gd name="T13" fmla="*/ 7 h 662"/>
                <a:gd name="T14" fmla="*/ 15 w 455"/>
                <a:gd name="T15" fmla="*/ 7 h 662"/>
                <a:gd name="T16" fmla="*/ 16 w 455"/>
                <a:gd name="T17" fmla="*/ 8 h 662"/>
                <a:gd name="T18" fmla="*/ 16 w 455"/>
                <a:gd name="T19" fmla="*/ 7 h 662"/>
                <a:gd name="T20" fmla="*/ 16 w 455"/>
                <a:gd name="T21" fmla="*/ 6 h 662"/>
                <a:gd name="T22" fmla="*/ 15 w 455"/>
                <a:gd name="T23" fmla="*/ 4 h 662"/>
                <a:gd name="T24" fmla="*/ 15 w 455"/>
                <a:gd name="T25" fmla="*/ 3 h 662"/>
                <a:gd name="T26" fmla="*/ 14 w 455"/>
                <a:gd name="T27" fmla="*/ 2 h 662"/>
                <a:gd name="T28" fmla="*/ 11 w 455"/>
                <a:gd name="T29" fmla="*/ 2 h 662"/>
                <a:gd name="T30" fmla="*/ 7 w 455"/>
                <a:gd name="T31" fmla="*/ 1 h 662"/>
                <a:gd name="T32" fmla="*/ 3 w 455"/>
                <a:gd name="T33" fmla="*/ 1 h 662"/>
                <a:gd name="T34" fmla="*/ 0 w 455"/>
                <a:gd name="T35" fmla="*/ 0 h 662"/>
                <a:gd name="T36" fmla="*/ 1 w 455"/>
                <a:gd name="T37" fmla="*/ 1 h 662"/>
                <a:gd name="T38" fmla="*/ 1 w 455"/>
                <a:gd name="T39" fmla="*/ 2 h 662"/>
                <a:gd name="T40" fmla="*/ 1 w 455"/>
                <a:gd name="T41" fmla="*/ 3 h 662"/>
                <a:gd name="T42" fmla="*/ 1 w 455"/>
                <a:gd name="T43" fmla="*/ 11 h 662"/>
                <a:gd name="T44" fmla="*/ 1 w 455"/>
                <a:gd name="T45" fmla="*/ 20 h 662"/>
                <a:gd name="T46" fmla="*/ 1 w 455"/>
                <a:gd name="T47" fmla="*/ 21 h 662"/>
                <a:gd name="T48" fmla="*/ 1 w 455"/>
                <a:gd name="T49" fmla="*/ 21 h 662"/>
                <a:gd name="T50" fmla="*/ 0 w 455"/>
                <a:gd name="T51" fmla="*/ 22 h 662"/>
                <a:gd name="T52" fmla="*/ 2 w 455"/>
                <a:gd name="T53" fmla="*/ 23 h 662"/>
                <a:gd name="T54" fmla="*/ 6 w 455"/>
                <a:gd name="T55" fmla="*/ 23 h 662"/>
                <a:gd name="T56" fmla="*/ 9 w 455"/>
                <a:gd name="T57" fmla="*/ 24 h 662"/>
                <a:gd name="T58" fmla="*/ 12 w 455"/>
                <a:gd name="T59" fmla="*/ 24 h 662"/>
                <a:gd name="T60" fmla="*/ 14 w 455"/>
                <a:gd name="T61" fmla="*/ 24 h 662"/>
                <a:gd name="T62" fmla="*/ 15 w 455"/>
                <a:gd name="T63" fmla="*/ 24 h 662"/>
                <a:gd name="T64" fmla="*/ 16 w 455"/>
                <a:gd name="T65" fmla="*/ 19 h 662"/>
                <a:gd name="T66" fmla="*/ 15 w 455"/>
                <a:gd name="T67" fmla="*/ 19 h 662"/>
                <a:gd name="T68" fmla="*/ 14 w 455"/>
                <a:gd name="T69" fmla="*/ 20 h 662"/>
                <a:gd name="T70" fmla="*/ 12 w 455"/>
                <a:gd name="T71" fmla="*/ 20 h 662"/>
                <a:gd name="T72" fmla="*/ 9 w 455"/>
                <a:gd name="T73" fmla="*/ 20 h 662"/>
                <a:gd name="T74" fmla="*/ 5 w 455"/>
                <a:gd name="T75" fmla="*/ 19 h 662"/>
                <a:gd name="T76" fmla="*/ 8 w 455"/>
                <a:gd name="T77" fmla="*/ 14 h 662"/>
                <a:gd name="T78" fmla="*/ 10 w 455"/>
                <a:gd name="T79" fmla="*/ 15 h 662"/>
                <a:gd name="T80" fmla="*/ 11 w 455"/>
                <a:gd name="T81" fmla="*/ 14 h 662"/>
                <a:gd name="T82" fmla="*/ 12 w 455"/>
                <a:gd name="T83" fmla="*/ 14 h 662"/>
                <a:gd name="T84" fmla="*/ 12 w 455"/>
                <a:gd name="T85" fmla="*/ 13 h 6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662"/>
                <a:gd name="T131" fmla="*/ 455 w 455"/>
                <a:gd name="T132" fmla="*/ 662 h 6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662">
                  <a:moveTo>
                    <a:pt x="357" y="285"/>
                  </a:moveTo>
                  <a:lnTo>
                    <a:pt x="333" y="290"/>
                  </a:lnTo>
                  <a:lnTo>
                    <a:pt x="305" y="290"/>
                  </a:lnTo>
                  <a:lnTo>
                    <a:pt x="265" y="285"/>
                  </a:lnTo>
                  <a:lnTo>
                    <a:pt x="224" y="285"/>
                  </a:lnTo>
                  <a:lnTo>
                    <a:pt x="178" y="279"/>
                  </a:lnTo>
                  <a:lnTo>
                    <a:pt x="132" y="267"/>
                  </a:lnTo>
                  <a:lnTo>
                    <a:pt x="132" y="133"/>
                  </a:lnTo>
                  <a:lnTo>
                    <a:pt x="178" y="139"/>
                  </a:lnTo>
                  <a:lnTo>
                    <a:pt x="219" y="145"/>
                  </a:lnTo>
                  <a:lnTo>
                    <a:pt x="259" y="152"/>
                  </a:lnTo>
                  <a:lnTo>
                    <a:pt x="299" y="157"/>
                  </a:lnTo>
                  <a:lnTo>
                    <a:pt x="311" y="157"/>
                  </a:lnTo>
                  <a:lnTo>
                    <a:pt x="322" y="157"/>
                  </a:lnTo>
                  <a:lnTo>
                    <a:pt x="327" y="162"/>
                  </a:lnTo>
                  <a:lnTo>
                    <a:pt x="340" y="162"/>
                  </a:lnTo>
                  <a:lnTo>
                    <a:pt x="351" y="168"/>
                  </a:lnTo>
                  <a:lnTo>
                    <a:pt x="363" y="168"/>
                  </a:lnTo>
                  <a:lnTo>
                    <a:pt x="368" y="174"/>
                  </a:lnTo>
                  <a:lnTo>
                    <a:pt x="380" y="180"/>
                  </a:lnTo>
                  <a:lnTo>
                    <a:pt x="391" y="186"/>
                  </a:lnTo>
                  <a:lnTo>
                    <a:pt x="397" y="192"/>
                  </a:lnTo>
                  <a:lnTo>
                    <a:pt x="403" y="192"/>
                  </a:lnTo>
                  <a:lnTo>
                    <a:pt x="409" y="198"/>
                  </a:lnTo>
                  <a:lnTo>
                    <a:pt x="414" y="203"/>
                  </a:lnTo>
                  <a:lnTo>
                    <a:pt x="419" y="208"/>
                  </a:lnTo>
                  <a:lnTo>
                    <a:pt x="426" y="208"/>
                  </a:lnTo>
                  <a:lnTo>
                    <a:pt x="432" y="214"/>
                  </a:lnTo>
                  <a:lnTo>
                    <a:pt x="432" y="203"/>
                  </a:lnTo>
                  <a:lnTo>
                    <a:pt x="426" y="192"/>
                  </a:lnTo>
                  <a:lnTo>
                    <a:pt x="426" y="174"/>
                  </a:lnTo>
                  <a:lnTo>
                    <a:pt x="419" y="162"/>
                  </a:lnTo>
                  <a:lnTo>
                    <a:pt x="419" y="152"/>
                  </a:lnTo>
                  <a:lnTo>
                    <a:pt x="414" y="133"/>
                  </a:lnTo>
                  <a:lnTo>
                    <a:pt x="414" y="122"/>
                  </a:lnTo>
                  <a:lnTo>
                    <a:pt x="409" y="104"/>
                  </a:lnTo>
                  <a:lnTo>
                    <a:pt x="409" y="99"/>
                  </a:lnTo>
                  <a:lnTo>
                    <a:pt x="409" y="93"/>
                  </a:lnTo>
                  <a:lnTo>
                    <a:pt x="409" y="81"/>
                  </a:lnTo>
                  <a:lnTo>
                    <a:pt x="409" y="75"/>
                  </a:lnTo>
                  <a:lnTo>
                    <a:pt x="414" y="58"/>
                  </a:lnTo>
                  <a:lnTo>
                    <a:pt x="386" y="52"/>
                  </a:lnTo>
                  <a:lnTo>
                    <a:pt x="351" y="52"/>
                  </a:lnTo>
                  <a:lnTo>
                    <a:pt x="322" y="46"/>
                  </a:lnTo>
                  <a:lnTo>
                    <a:pt x="293" y="46"/>
                  </a:lnTo>
                  <a:lnTo>
                    <a:pt x="265" y="41"/>
                  </a:lnTo>
                  <a:lnTo>
                    <a:pt x="230" y="41"/>
                  </a:lnTo>
                  <a:lnTo>
                    <a:pt x="201" y="35"/>
                  </a:lnTo>
                  <a:lnTo>
                    <a:pt x="167" y="28"/>
                  </a:lnTo>
                  <a:lnTo>
                    <a:pt x="126" y="23"/>
                  </a:lnTo>
                  <a:lnTo>
                    <a:pt x="86" y="17"/>
                  </a:lnTo>
                  <a:lnTo>
                    <a:pt x="40" y="6"/>
                  </a:lnTo>
                  <a:lnTo>
                    <a:pt x="0" y="0"/>
                  </a:lnTo>
                  <a:lnTo>
                    <a:pt x="5" y="6"/>
                  </a:lnTo>
                  <a:lnTo>
                    <a:pt x="10" y="12"/>
                  </a:lnTo>
                  <a:lnTo>
                    <a:pt x="16" y="23"/>
                  </a:lnTo>
                  <a:lnTo>
                    <a:pt x="16" y="35"/>
                  </a:lnTo>
                  <a:lnTo>
                    <a:pt x="23" y="46"/>
                  </a:lnTo>
                  <a:lnTo>
                    <a:pt x="28" y="52"/>
                  </a:lnTo>
                  <a:lnTo>
                    <a:pt x="34" y="64"/>
                  </a:lnTo>
                  <a:lnTo>
                    <a:pt x="34" y="70"/>
                  </a:lnTo>
                  <a:lnTo>
                    <a:pt x="34" y="81"/>
                  </a:lnTo>
                  <a:lnTo>
                    <a:pt x="40" y="93"/>
                  </a:lnTo>
                  <a:lnTo>
                    <a:pt x="40" y="104"/>
                  </a:lnTo>
                  <a:lnTo>
                    <a:pt x="40" y="116"/>
                  </a:lnTo>
                  <a:lnTo>
                    <a:pt x="40" y="301"/>
                  </a:lnTo>
                  <a:lnTo>
                    <a:pt x="40" y="487"/>
                  </a:lnTo>
                  <a:lnTo>
                    <a:pt x="40" y="528"/>
                  </a:lnTo>
                  <a:lnTo>
                    <a:pt x="40" y="535"/>
                  </a:lnTo>
                  <a:lnTo>
                    <a:pt x="40" y="540"/>
                  </a:lnTo>
                  <a:lnTo>
                    <a:pt x="34" y="552"/>
                  </a:lnTo>
                  <a:lnTo>
                    <a:pt x="34" y="557"/>
                  </a:lnTo>
                  <a:lnTo>
                    <a:pt x="34" y="562"/>
                  </a:lnTo>
                  <a:lnTo>
                    <a:pt x="34" y="568"/>
                  </a:lnTo>
                  <a:lnTo>
                    <a:pt x="28" y="575"/>
                  </a:lnTo>
                  <a:lnTo>
                    <a:pt x="23" y="587"/>
                  </a:lnTo>
                  <a:lnTo>
                    <a:pt x="16" y="592"/>
                  </a:lnTo>
                  <a:lnTo>
                    <a:pt x="10" y="598"/>
                  </a:lnTo>
                  <a:lnTo>
                    <a:pt x="0" y="603"/>
                  </a:lnTo>
                  <a:lnTo>
                    <a:pt x="34" y="609"/>
                  </a:lnTo>
                  <a:lnTo>
                    <a:pt x="62" y="616"/>
                  </a:lnTo>
                  <a:lnTo>
                    <a:pt x="97" y="621"/>
                  </a:lnTo>
                  <a:lnTo>
                    <a:pt x="126" y="627"/>
                  </a:lnTo>
                  <a:lnTo>
                    <a:pt x="154" y="633"/>
                  </a:lnTo>
                  <a:lnTo>
                    <a:pt x="184" y="633"/>
                  </a:lnTo>
                  <a:lnTo>
                    <a:pt x="219" y="639"/>
                  </a:lnTo>
                  <a:lnTo>
                    <a:pt x="247" y="644"/>
                  </a:lnTo>
                  <a:lnTo>
                    <a:pt x="270" y="644"/>
                  </a:lnTo>
                  <a:lnTo>
                    <a:pt x="293" y="649"/>
                  </a:lnTo>
                  <a:lnTo>
                    <a:pt x="311" y="649"/>
                  </a:lnTo>
                  <a:lnTo>
                    <a:pt x="333" y="656"/>
                  </a:lnTo>
                  <a:lnTo>
                    <a:pt x="357" y="656"/>
                  </a:lnTo>
                  <a:lnTo>
                    <a:pt x="380" y="656"/>
                  </a:lnTo>
                  <a:lnTo>
                    <a:pt x="403" y="662"/>
                  </a:lnTo>
                  <a:lnTo>
                    <a:pt x="426" y="662"/>
                  </a:lnTo>
                  <a:lnTo>
                    <a:pt x="414" y="644"/>
                  </a:lnTo>
                  <a:lnTo>
                    <a:pt x="426" y="587"/>
                  </a:lnTo>
                  <a:lnTo>
                    <a:pt x="455" y="487"/>
                  </a:lnTo>
                  <a:lnTo>
                    <a:pt x="443" y="500"/>
                  </a:lnTo>
                  <a:lnTo>
                    <a:pt x="432" y="506"/>
                  </a:lnTo>
                  <a:lnTo>
                    <a:pt x="419" y="516"/>
                  </a:lnTo>
                  <a:lnTo>
                    <a:pt x="409" y="522"/>
                  </a:lnTo>
                  <a:lnTo>
                    <a:pt x="397" y="528"/>
                  </a:lnTo>
                  <a:lnTo>
                    <a:pt x="380" y="535"/>
                  </a:lnTo>
                  <a:lnTo>
                    <a:pt x="368" y="540"/>
                  </a:lnTo>
                  <a:lnTo>
                    <a:pt x="357" y="540"/>
                  </a:lnTo>
                  <a:lnTo>
                    <a:pt x="340" y="546"/>
                  </a:lnTo>
                  <a:lnTo>
                    <a:pt x="327" y="546"/>
                  </a:lnTo>
                  <a:lnTo>
                    <a:pt x="311" y="546"/>
                  </a:lnTo>
                  <a:lnTo>
                    <a:pt x="293" y="540"/>
                  </a:lnTo>
                  <a:lnTo>
                    <a:pt x="253" y="540"/>
                  </a:lnTo>
                  <a:lnTo>
                    <a:pt x="213" y="535"/>
                  </a:lnTo>
                  <a:lnTo>
                    <a:pt x="172" y="528"/>
                  </a:lnTo>
                  <a:lnTo>
                    <a:pt x="132" y="522"/>
                  </a:lnTo>
                  <a:lnTo>
                    <a:pt x="132" y="372"/>
                  </a:lnTo>
                  <a:lnTo>
                    <a:pt x="167" y="377"/>
                  </a:lnTo>
                  <a:lnTo>
                    <a:pt x="207" y="383"/>
                  </a:lnTo>
                  <a:lnTo>
                    <a:pt x="241" y="389"/>
                  </a:lnTo>
                  <a:lnTo>
                    <a:pt x="276" y="395"/>
                  </a:lnTo>
                  <a:lnTo>
                    <a:pt x="281" y="395"/>
                  </a:lnTo>
                  <a:lnTo>
                    <a:pt x="287" y="395"/>
                  </a:lnTo>
                  <a:lnTo>
                    <a:pt x="299" y="395"/>
                  </a:lnTo>
                  <a:lnTo>
                    <a:pt x="305" y="389"/>
                  </a:lnTo>
                  <a:lnTo>
                    <a:pt x="311" y="383"/>
                  </a:lnTo>
                  <a:lnTo>
                    <a:pt x="317" y="383"/>
                  </a:lnTo>
                  <a:lnTo>
                    <a:pt x="317" y="377"/>
                  </a:lnTo>
                  <a:lnTo>
                    <a:pt x="322" y="372"/>
                  </a:lnTo>
                  <a:lnTo>
                    <a:pt x="327" y="366"/>
                  </a:lnTo>
                  <a:lnTo>
                    <a:pt x="327" y="360"/>
                  </a:lnTo>
                  <a:lnTo>
                    <a:pt x="327" y="354"/>
                  </a:lnTo>
                  <a:lnTo>
                    <a:pt x="357" y="285"/>
                  </a:lnTo>
                  <a:close/>
                </a:path>
              </a:pathLst>
            </a:custGeom>
            <a:solidFill>
              <a:srgbClr val="FFFFFF"/>
            </a:solidFill>
            <a:ln w="9525">
              <a:noFill/>
              <a:round/>
              <a:headEnd/>
              <a:tailEnd/>
            </a:ln>
          </p:spPr>
          <p:txBody>
            <a:bodyPr/>
            <a:lstStyle/>
            <a:p>
              <a:endParaRPr lang="en-US"/>
            </a:p>
          </p:txBody>
        </p:sp>
        <p:sp>
          <p:nvSpPr>
            <p:cNvPr id="340" name="Freeform 217"/>
            <p:cNvSpPr>
              <a:spLocks/>
            </p:cNvSpPr>
            <p:nvPr/>
          </p:nvSpPr>
          <p:spPr bwMode="auto">
            <a:xfrm>
              <a:off x="4889" y="2368"/>
              <a:ext cx="152" cy="221"/>
            </a:xfrm>
            <a:custGeom>
              <a:avLst/>
              <a:gdLst>
                <a:gd name="T0" fmla="*/ 11 w 455"/>
                <a:gd name="T1" fmla="*/ 11 h 662"/>
                <a:gd name="T2" fmla="*/ 7 w 455"/>
                <a:gd name="T3" fmla="*/ 10 h 662"/>
                <a:gd name="T4" fmla="*/ 7 w 455"/>
                <a:gd name="T5" fmla="*/ 5 h 662"/>
                <a:gd name="T6" fmla="*/ 11 w 455"/>
                <a:gd name="T7" fmla="*/ 6 h 662"/>
                <a:gd name="T8" fmla="*/ 12 w 455"/>
                <a:gd name="T9" fmla="*/ 6 h 662"/>
                <a:gd name="T10" fmla="*/ 13 w 455"/>
                <a:gd name="T11" fmla="*/ 6 h 662"/>
                <a:gd name="T12" fmla="*/ 15 w 455"/>
                <a:gd name="T13" fmla="*/ 7 h 662"/>
                <a:gd name="T14" fmla="*/ 15 w 455"/>
                <a:gd name="T15" fmla="*/ 7 h 662"/>
                <a:gd name="T16" fmla="*/ 16 w 455"/>
                <a:gd name="T17" fmla="*/ 8 h 662"/>
                <a:gd name="T18" fmla="*/ 16 w 455"/>
                <a:gd name="T19" fmla="*/ 7 h 662"/>
                <a:gd name="T20" fmla="*/ 16 w 455"/>
                <a:gd name="T21" fmla="*/ 6 h 662"/>
                <a:gd name="T22" fmla="*/ 15 w 455"/>
                <a:gd name="T23" fmla="*/ 4 h 662"/>
                <a:gd name="T24" fmla="*/ 15 w 455"/>
                <a:gd name="T25" fmla="*/ 3 h 662"/>
                <a:gd name="T26" fmla="*/ 14 w 455"/>
                <a:gd name="T27" fmla="*/ 2 h 662"/>
                <a:gd name="T28" fmla="*/ 11 w 455"/>
                <a:gd name="T29" fmla="*/ 2 h 662"/>
                <a:gd name="T30" fmla="*/ 7 w 455"/>
                <a:gd name="T31" fmla="*/ 1 h 662"/>
                <a:gd name="T32" fmla="*/ 3 w 455"/>
                <a:gd name="T33" fmla="*/ 1 h 662"/>
                <a:gd name="T34" fmla="*/ 0 w 455"/>
                <a:gd name="T35" fmla="*/ 0 h 662"/>
                <a:gd name="T36" fmla="*/ 1 w 455"/>
                <a:gd name="T37" fmla="*/ 1 h 662"/>
                <a:gd name="T38" fmla="*/ 1 w 455"/>
                <a:gd name="T39" fmla="*/ 2 h 662"/>
                <a:gd name="T40" fmla="*/ 1 w 455"/>
                <a:gd name="T41" fmla="*/ 3 h 662"/>
                <a:gd name="T42" fmla="*/ 1 w 455"/>
                <a:gd name="T43" fmla="*/ 11 h 662"/>
                <a:gd name="T44" fmla="*/ 1 w 455"/>
                <a:gd name="T45" fmla="*/ 20 h 662"/>
                <a:gd name="T46" fmla="*/ 1 w 455"/>
                <a:gd name="T47" fmla="*/ 21 h 662"/>
                <a:gd name="T48" fmla="*/ 1 w 455"/>
                <a:gd name="T49" fmla="*/ 21 h 662"/>
                <a:gd name="T50" fmla="*/ 0 w 455"/>
                <a:gd name="T51" fmla="*/ 22 h 662"/>
                <a:gd name="T52" fmla="*/ 2 w 455"/>
                <a:gd name="T53" fmla="*/ 23 h 662"/>
                <a:gd name="T54" fmla="*/ 6 w 455"/>
                <a:gd name="T55" fmla="*/ 23 h 662"/>
                <a:gd name="T56" fmla="*/ 9 w 455"/>
                <a:gd name="T57" fmla="*/ 24 h 662"/>
                <a:gd name="T58" fmla="*/ 12 w 455"/>
                <a:gd name="T59" fmla="*/ 24 h 662"/>
                <a:gd name="T60" fmla="*/ 14 w 455"/>
                <a:gd name="T61" fmla="*/ 24 h 662"/>
                <a:gd name="T62" fmla="*/ 15 w 455"/>
                <a:gd name="T63" fmla="*/ 24 h 662"/>
                <a:gd name="T64" fmla="*/ 16 w 455"/>
                <a:gd name="T65" fmla="*/ 19 h 662"/>
                <a:gd name="T66" fmla="*/ 15 w 455"/>
                <a:gd name="T67" fmla="*/ 19 h 662"/>
                <a:gd name="T68" fmla="*/ 14 w 455"/>
                <a:gd name="T69" fmla="*/ 20 h 662"/>
                <a:gd name="T70" fmla="*/ 12 w 455"/>
                <a:gd name="T71" fmla="*/ 20 h 662"/>
                <a:gd name="T72" fmla="*/ 9 w 455"/>
                <a:gd name="T73" fmla="*/ 20 h 662"/>
                <a:gd name="T74" fmla="*/ 5 w 455"/>
                <a:gd name="T75" fmla="*/ 19 h 662"/>
                <a:gd name="T76" fmla="*/ 8 w 455"/>
                <a:gd name="T77" fmla="*/ 14 h 662"/>
                <a:gd name="T78" fmla="*/ 10 w 455"/>
                <a:gd name="T79" fmla="*/ 15 h 662"/>
                <a:gd name="T80" fmla="*/ 11 w 455"/>
                <a:gd name="T81" fmla="*/ 14 h 662"/>
                <a:gd name="T82" fmla="*/ 12 w 455"/>
                <a:gd name="T83" fmla="*/ 14 h 662"/>
                <a:gd name="T84" fmla="*/ 12 w 455"/>
                <a:gd name="T85" fmla="*/ 13 h 66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5"/>
                <a:gd name="T130" fmla="*/ 0 h 662"/>
                <a:gd name="T131" fmla="*/ 455 w 455"/>
                <a:gd name="T132" fmla="*/ 662 h 66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5" h="662">
                  <a:moveTo>
                    <a:pt x="357" y="285"/>
                  </a:moveTo>
                  <a:lnTo>
                    <a:pt x="333" y="290"/>
                  </a:lnTo>
                  <a:lnTo>
                    <a:pt x="305" y="290"/>
                  </a:lnTo>
                  <a:lnTo>
                    <a:pt x="265" y="285"/>
                  </a:lnTo>
                  <a:lnTo>
                    <a:pt x="224" y="285"/>
                  </a:lnTo>
                  <a:lnTo>
                    <a:pt x="178" y="279"/>
                  </a:lnTo>
                  <a:lnTo>
                    <a:pt x="132" y="267"/>
                  </a:lnTo>
                  <a:lnTo>
                    <a:pt x="132" y="133"/>
                  </a:lnTo>
                  <a:lnTo>
                    <a:pt x="178" y="139"/>
                  </a:lnTo>
                  <a:lnTo>
                    <a:pt x="219" y="145"/>
                  </a:lnTo>
                  <a:lnTo>
                    <a:pt x="259" y="152"/>
                  </a:lnTo>
                  <a:lnTo>
                    <a:pt x="299" y="157"/>
                  </a:lnTo>
                  <a:lnTo>
                    <a:pt x="311" y="157"/>
                  </a:lnTo>
                  <a:lnTo>
                    <a:pt x="322" y="157"/>
                  </a:lnTo>
                  <a:lnTo>
                    <a:pt x="327" y="162"/>
                  </a:lnTo>
                  <a:lnTo>
                    <a:pt x="340" y="162"/>
                  </a:lnTo>
                  <a:lnTo>
                    <a:pt x="351" y="168"/>
                  </a:lnTo>
                  <a:lnTo>
                    <a:pt x="363" y="168"/>
                  </a:lnTo>
                  <a:lnTo>
                    <a:pt x="368" y="174"/>
                  </a:lnTo>
                  <a:lnTo>
                    <a:pt x="380" y="180"/>
                  </a:lnTo>
                  <a:lnTo>
                    <a:pt x="391" y="186"/>
                  </a:lnTo>
                  <a:lnTo>
                    <a:pt x="397" y="192"/>
                  </a:lnTo>
                  <a:lnTo>
                    <a:pt x="403" y="192"/>
                  </a:lnTo>
                  <a:lnTo>
                    <a:pt x="409" y="198"/>
                  </a:lnTo>
                  <a:lnTo>
                    <a:pt x="414" y="203"/>
                  </a:lnTo>
                  <a:lnTo>
                    <a:pt x="419" y="208"/>
                  </a:lnTo>
                  <a:lnTo>
                    <a:pt x="426" y="208"/>
                  </a:lnTo>
                  <a:lnTo>
                    <a:pt x="432" y="214"/>
                  </a:lnTo>
                  <a:lnTo>
                    <a:pt x="432" y="203"/>
                  </a:lnTo>
                  <a:lnTo>
                    <a:pt x="426" y="192"/>
                  </a:lnTo>
                  <a:lnTo>
                    <a:pt x="426" y="174"/>
                  </a:lnTo>
                  <a:lnTo>
                    <a:pt x="419" y="162"/>
                  </a:lnTo>
                  <a:lnTo>
                    <a:pt x="419" y="152"/>
                  </a:lnTo>
                  <a:lnTo>
                    <a:pt x="414" y="133"/>
                  </a:lnTo>
                  <a:lnTo>
                    <a:pt x="414" y="122"/>
                  </a:lnTo>
                  <a:lnTo>
                    <a:pt x="409" y="104"/>
                  </a:lnTo>
                  <a:lnTo>
                    <a:pt x="409" y="99"/>
                  </a:lnTo>
                  <a:lnTo>
                    <a:pt x="409" y="93"/>
                  </a:lnTo>
                  <a:lnTo>
                    <a:pt x="409" y="81"/>
                  </a:lnTo>
                  <a:lnTo>
                    <a:pt x="409" y="75"/>
                  </a:lnTo>
                  <a:lnTo>
                    <a:pt x="414" y="58"/>
                  </a:lnTo>
                  <a:lnTo>
                    <a:pt x="386" y="52"/>
                  </a:lnTo>
                  <a:lnTo>
                    <a:pt x="351" y="52"/>
                  </a:lnTo>
                  <a:lnTo>
                    <a:pt x="322" y="46"/>
                  </a:lnTo>
                  <a:lnTo>
                    <a:pt x="293" y="46"/>
                  </a:lnTo>
                  <a:lnTo>
                    <a:pt x="265" y="41"/>
                  </a:lnTo>
                  <a:lnTo>
                    <a:pt x="230" y="41"/>
                  </a:lnTo>
                  <a:lnTo>
                    <a:pt x="201" y="35"/>
                  </a:lnTo>
                  <a:lnTo>
                    <a:pt x="167" y="28"/>
                  </a:lnTo>
                  <a:lnTo>
                    <a:pt x="126" y="23"/>
                  </a:lnTo>
                  <a:lnTo>
                    <a:pt x="86" y="17"/>
                  </a:lnTo>
                  <a:lnTo>
                    <a:pt x="40" y="6"/>
                  </a:lnTo>
                  <a:lnTo>
                    <a:pt x="0" y="0"/>
                  </a:lnTo>
                  <a:lnTo>
                    <a:pt x="5" y="6"/>
                  </a:lnTo>
                  <a:lnTo>
                    <a:pt x="10" y="12"/>
                  </a:lnTo>
                  <a:lnTo>
                    <a:pt x="16" y="23"/>
                  </a:lnTo>
                  <a:lnTo>
                    <a:pt x="16" y="35"/>
                  </a:lnTo>
                  <a:lnTo>
                    <a:pt x="23" y="46"/>
                  </a:lnTo>
                  <a:lnTo>
                    <a:pt x="28" y="52"/>
                  </a:lnTo>
                  <a:lnTo>
                    <a:pt x="34" y="64"/>
                  </a:lnTo>
                  <a:lnTo>
                    <a:pt x="34" y="70"/>
                  </a:lnTo>
                  <a:lnTo>
                    <a:pt x="34" y="81"/>
                  </a:lnTo>
                  <a:lnTo>
                    <a:pt x="40" y="93"/>
                  </a:lnTo>
                  <a:lnTo>
                    <a:pt x="40" y="104"/>
                  </a:lnTo>
                  <a:lnTo>
                    <a:pt x="40" y="116"/>
                  </a:lnTo>
                  <a:lnTo>
                    <a:pt x="40" y="301"/>
                  </a:lnTo>
                  <a:lnTo>
                    <a:pt x="40" y="487"/>
                  </a:lnTo>
                  <a:lnTo>
                    <a:pt x="40" y="528"/>
                  </a:lnTo>
                  <a:lnTo>
                    <a:pt x="40" y="535"/>
                  </a:lnTo>
                  <a:lnTo>
                    <a:pt x="40" y="540"/>
                  </a:lnTo>
                  <a:lnTo>
                    <a:pt x="34" y="552"/>
                  </a:lnTo>
                  <a:lnTo>
                    <a:pt x="34" y="557"/>
                  </a:lnTo>
                  <a:lnTo>
                    <a:pt x="34" y="562"/>
                  </a:lnTo>
                  <a:lnTo>
                    <a:pt x="34" y="568"/>
                  </a:lnTo>
                  <a:lnTo>
                    <a:pt x="28" y="575"/>
                  </a:lnTo>
                  <a:lnTo>
                    <a:pt x="23" y="587"/>
                  </a:lnTo>
                  <a:lnTo>
                    <a:pt x="16" y="592"/>
                  </a:lnTo>
                  <a:lnTo>
                    <a:pt x="10" y="598"/>
                  </a:lnTo>
                  <a:lnTo>
                    <a:pt x="0" y="603"/>
                  </a:lnTo>
                  <a:lnTo>
                    <a:pt x="34" y="609"/>
                  </a:lnTo>
                  <a:lnTo>
                    <a:pt x="62" y="616"/>
                  </a:lnTo>
                  <a:lnTo>
                    <a:pt x="97" y="621"/>
                  </a:lnTo>
                  <a:lnTo>
                    <a:pt x="126" y="627"/>
                  </a:lnTo>
                  <a:lnTo>
                    <a:pt x="154" y="633"/>
                  </a:lnTo>
                  <a:lnTo>
                    <a:pt x="184" y="633"/>
                  </a:lnTo>
                  <a:lnTo>
                    <a:pt x="219" y="639"/>
                  </a:lnTo>
                  <a:lnTo>
                    <a:pt x="247" y="644"/>
                  </a:lnTo>
                  <a:lnTo>
                    <a:pt x="270" y="644"/>
                  </a:lnTo>
                  <a:lnTo>
                    <a:pt x="293" y="649"/>
                  </a:lnTo>
                  <a:lnTo>
                    <a:pt x="311" y="649"/>
                  </a:lnTo>
                  <a:lnTo>
                    <a:pt x="333" y="656"/>
                  </a:lnTo>
                  <a:lnTo>
                    <a:pt x="357" y="656"/>
                  </a:lnTo>
                  <a:lnTo>
                    <a:pt x="380" y="656"/>
                  </a:lnTo>
                  <a:lnTo>
                    <a:pt x="403" y="662"/>
                  </a:lnTo>
                  <a:lnTo>
                    <a:pt x="426" y="662"/>
                  </a:lnTo>
                  <a:lnTo>
                    <a:pt x="414" y="644"/>
                  </a:lnTo>
                  <a:lnTo>
                    <a:pt x="426" y="587"/>
                  </a:lnTo>
                  <a:lnTo>
                    <a:pt x="455" y="487"/>
                  </a:lnTo>
                  <a:lnTo>
                    <a:pt x="443" y="500"/>
                  </a:lnTo>
                  <a:lnTo>
                    <a:pt x="432" y="506"/>
                  </a:lnTo>
                  <a:lnTo>
                    <a:pt x="419" y="516"/>
                  </a:lnTo>
                  <a:lnTo>
                    <a:pt x="409" y="522"/>
                  </a:lnTo>
                  <a:lnTo>
                    <a:pt x="397" y="528"/>
                  </a:lnTo>
                  <a:lnTo>
                    <a:pt x="380" y="535"/>
                  </a:lnTo>
                  <a:lnTo>
                    <a:pt x="368" y="540"/>
                  </a:lnTo>
                  <a:lnTo>
                    <a:pt x="357" y="540"/>
                  </a:lnTo>
                  <a:lnTo>
                    <a:pt x="340" y="546"/>
                  </a:lnTo>
                  <a:lnTo>
                    <a:pt x="327" y="546"/>
                  </a:lnTo>
                  <a:lnTo>
                    <a:pt x="311" y="546"/>
                  </a:lnTo>
                  <a:lnTo>
                    <a:pt x="293" y="540"/>
                  </a:lnTo>
                  <a:lnTo>
                    <a:pt x="253" y="540"/>
                  </a:lnTo>
                  <a:lnTo>
                    <a:pt x="213" y="535"/>
                  </a:lnTo>
                  <a:lnTo>
                    <a:pt x="172" y="528"/>
                  </a:lnTo>
                  <a:lnTo>
                    <a:pt x="132" y="522"/>
                  </a:lnTo>
                  <a:lnTo>
                    <a:pt x="132" y="372"/>
                  </a:lnTo>
                  <a:lnTo>
                    <a:pt x="167" y="377"/>
                  </a:lnTo>
                  <a:lnTo>
                    <a:pt x="207" y="383"/>
                  </a:lnTo>
                  <a:lnTo>
                    <a:pt x="241" y="389"/>
                  </a:lnTo>
                  <a:lnTo>
                    <a:pt x="276" y="395"/>
                  </a:lnTo>
                  <a:lnTo>
                    <a:pt x="281" y="395"/>
                  </a:lnTo>
                  <a:lnTo>
                    <a:pt x="287" y="395"/>
                  </a:lnTo>
                  <a:lnTo>
                    <a:pt x="299" y="395"/>
                  </a:lnTo>
                  <a:lnTo>
                    <a:pt x="305" y="389"/>
                  </a:lnTo>
                  <a:lnTo>
                    <a:pt x="311" y="383"/>
                  </a:lnTo>
                  <a:lnTo>
                    <a:pt x="317" y="383"/>
                  </a:lnTo>
                  <a:lnTo>
                    <a:pt x="317" y="377"/>
                  </a:lnTo>
                  <a:lnTo>
                    <a:pt x="322" y="372"/>
                  </a:lnTo>
                  <a:lnTo>
                    <a:pt x="327" y="366"/>
                  </a:lnTo>
                  <a:lnTo>
                    <a:pt x="327" y="360"/>
                  </a:lnTo>
                  <a:lnTo>
                    <a:pt x="327" y="354"/>
                  </a:lnTo>
                  <a:lnTo>
                    <a:pt x="357" y="285"/>
                  </a:lnTo>
                  <a:close/>
                </a:path>
              </a:pathLst>
            </a:custGeom>
            <a:noFill/>
            <a:ln w="3175">
              <a:solidFill>
                <a:srgbClr val="000000"/>
              </a:solidFill>
              <a:round/>
              <a:headEnd/>
              <a:tailEnd/>
            </a:ln>
          </p:spPr>
          <p:txBody>
            <a:bodyPr/>
            <a:lstStyle/>
            <a:p>
              <a:endParaRPr lang="en-US"/>
            </a:p>
          </p:txBody>
        </p:sp>
        <p:sp>
          <p:nvSpPr>
            <p:cNvPr id="341" name="Freeform 218"/>
            <p:cNvSpPr>
              <a:spLocks/>
            </p:cNvSpPr>
            <p:nvPr/>
          </p:nvSpPr>
          <p:spPr bwMode="auto">
            <a:xfrm>
              <a:off x="4727" y="2320"/>
              <a:ext cx="152" cy="234"/>
            </a:xfrm>
            <a:custGeom>
              <a:avLst/>
              <a:gdLst>
                <a:gd name="T0" fmla="*/ 9 w 456"/>
                <a:gd name="T1" fmla="*/ 25 h 703"/>
                <a:gd name="T2" fmla="*/ 9 w 456"/>
                <a:gd name="T3" fmla="*/ 26 h 703"/>
                <a:gd name="T4" fmla="*/ 10 w 456"/>
                <a:gd name="T5" fmla="*/ 26 h 703"/>
                <a:gd name="T6" fmla="*/ 11 w 456"/>
                <a:gd name="T7" fmla="*/ 26 h 703"/>
                <a:gd name="T8" fmla="*/ 12 w 456"/>
                <a:gd name="T9" fmla="*/ 26 h 703"/>
                <a:gd name="T10" fmla="*/ 12 w 456"/>
                <a:gd name="T11" fmla="*/ 26 h 703"/>
                <a:gd name="T12" fmla="*/ 13 w 456"/>
                <a:gd name="T13" fmla="*/ 26 h 703"/>
                <a:gd name="T14" fmla="*/ 14 w 456"/>
                <a:gd name="T15" fmla="*/ 26 h 703"/>
                <a:gd name="T16" fmla="*/ 14 w 456"/>
                <a:gd name="T17" fmla="*/ 26 h 703"/>
                <a:gd name="T18" fmla="*/ 15 w 456"/>
                <a:gd name="T19" fmla="*/ 26 h 703"/>
                <a:gd name="T20" fmla="*/ 15 w 456"/>
                <a:gd name="T21" fmla="*/ 25 h 703"/>
                <a:gd name="T22" fmla="*/ 16 w 456"/>
                <a:gd name="T23" fmla="*/ 25 h 703"/>
                <a:gd name="T24" fmla="*/ 16 w 456"/>
                <a:gd name="T25" fmla="*/ 24 h 703"/>
                <a:gd name="T26" fmla="*/ 16 w 456"/>
                <a:gd name="T27" fmla="*/ 23 h 703"/>
                <a:gd name="T28" fmla="*/ 17 w 456"/>
                <a:gd name="T29" fmla="*/ 22 h 703"/>
                <a:gd name="T30" fmla="*/ 17 w 456"/>
                <a:gd name="T31" fmla="*/ 21 h 703"/>
                <a:gd name="T32" fmla="*/ 17 w 456"/>
                <a:gd name="T33" fmla="*/ 20 h 703"/>
                <a:gd name="T34" fmla="*/ 17 w 456"/>
                <a:gd name="T35" fmla="*/ 19 h 703"/>
                <a:gd name="T36" fmla="*/ 16 w 456"/>
                <a:gd name="T37" fmla="*/ 18 h 703"/>
                <a:gd name="T38" fmla="*/ 16 w 456"/>
                <a:gd name="T39" fmla="*/ 17 h 703"/>
                <a:gd name="T40" fmla="*/ 16 w 456"/>
                <a:gd name="T41" fmla="*/ 16 h 703"/>
                <a:gd name="T42" fmla="*/ 15 w 456"/>
                <a:gd name="T43" fmla="*/ 16 h 703"/>
                <a:gd name="T44" fmla="*/ 15 w 456"/>
                <a:gd name="T45" fmla="*/ 15 h 703"/>
                <a:gd name="T46" fmla="*/ 14 w 456"/>
                <a:gd name="T47" fmla="*/ 15 h 703"/>
                <a:gd name="T48" fmla="*/ 14 w 456"/>
                <a:gd name="T49" fmla="*/ 15 h 703"/>
                <a:gd name="T50" fmla="*/ 14 w 456"/>
                <a:gd name="T51" fmla="*/ 14 h 703"/>
                <a:gd name="T52" fmla="*/ 15 w 456"/>
                <a:gd name="T53" fmla="*/ 14 h 703"/>
                <a:gd name="T54" fmla="*/ 15 w 456"/>
                <a:gd name="T55" fmla="*/ 13 h 703"/>
                <a:gd name="T56" fmla="*/ 15 w 456"/>
                <a:gd name="T57" fmla="*/ 13 h 703"/>
                <a:gd name="T58" fmla="*/ 15 w 456"/>
                <a:gd name="T59" fmla="*/ 12 h 703"/>
                <a:gd name="T60" fmla="*/ 15 w 456"/>
                <a:gd name="T61" fmla="*/ 11 h 703"/>
                <a:gd name="T62" fmla="*/ 16 w 456"/>
                <a:gd name="T63" fmla="*/ 11 h 703"/>
                <a:gd name="T64" fmla="*/ 15 w 456"/>
                <a:gd name="T65" fmla="*/ 10 h 703"/>
                <a:gd name="T66" fmla="*/ 15 w 456"/>
                <a:gd name="T67" fmla="*/ 8 h 703"/>
                <a:gd name="T68" fmla="*/ 15 w 456"/>
                <a:gd name="T69" fmla="*/ 7 h 703"/>
                <a:gd name="T70" fmla="*/ 14 w 456"/>
                <a:gd name="T71" fmla="*/ 6 h 703"/>
                <a:gd name="T72" fmla="*/ 13 w 456"/>
                <a:gd name="T73" fmla="*/ 5 h 703"/>
                <a:gd name="T74" fmla="*/ 12 w 456"/>
                <a:gd name="T75" fmla="*/ 5 h 703"/>
                <a:gd name="T76" fmla="*/ 12 w 456"/>
                <a:gd name="T77" fmla="*/ 4 h 703"/>
                <a:gd name="T78" fmla="*/ 11 w 456"/>
                <a:gd name="T79" fmla="*/ 4 h 703"/>
                <a:gd name="T80" fmla="*/ 8 w 456"/>
                <a:gd name="T81" fmla="*/ 3 h 703"/>
                <a:gd name="T82" fmla="*/ 3 w 456"/>
                <a:gd name="T83" fmla="*/ 1 h 703"/>
                <a:gd name="T84" fmla="*/ 0 w 456"/>
                <a:gd name="T85" fmla="*/ 0 h 703"/>
                <a:gd name="T86" fmla="*/ 1 w 456"/>
                <a:gd name="T87" fmla="*/ 1 h 703"/>
                <a:gd name="T88" fmla="*/ 1 w 456"/>
                <a:gd name="T89" fmla="*/ 2 h 703"/>
                <a:gd name="T90" fmla="*/ 1 w 456"/>
                <a:gd name="T91" fmla="*/ 3 h 703"/>
                <a:gd name="T92" fmla="*/ 2 w 456"/>
                <a:gd name="T93" fmla="*/ 5 h 703"/>
                <a:gd name="T94" fmla="*/ 2 w 456"/>
                <a:gd name="T95" fmla="*/ 18 h 703"/>
                <a:gd name="T96" fmla="*/ 2 w 456"/>
                <a:gd name="T97" fmla="*/ 20 h 703"/>
                <a:gd name="T98" fmla="*/ 1 w 456"/>
                <a:gd name="T99" fmla="*/ 21 h 703"/>
                <a:gd name="T100" fmla="*/ 1 w 456"/>
                <a:gd name="T101" fmla="*/ 22 h 703"/>
                <a:gd name="T102" fmla="*/ 0 w 456"/>
                <a:gd name="T103" fmla="*/ 22 h 703"/>
                <a:gd name="T104" fmla="*/ 2 w 456"/>
                <a:gd name="T105" fmla="*/ 23 h 703"/>
                <a:gd name="T106" fmla="*/ 6 w 456"/>
                <a:gd name="T107" fmla="*/ 24 h 7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6"/>
                <a:gd name="T163" fmla="*/ 0 h 703"/>
                <a:gd name="T164" fmla="*/ 456 w 456"/>
                <a:gd name="T165" fmla="*/ 703 h 70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6" h="703">
                  <a:moveTo>
                    <a:pt x="220" y="681"/>
                  </a:moveTo>
                  <a:lnTo>
                    <a:pt x="231" y="686"/>
                  </a:lnTo>
                  <a:lnTo>
                    <a:pt x="243" y="686"/>
                  </a:lnTo>
                  <a:lnTo>
                    <a:pt x="249" y="692"/>
                  </a:lnTo>
                  <a:lnTo>
                    <a:pt x="261" y="692"/>
                  </a:lnTo>
                  <a:lnTo>
                    <a:pt x="271" y="698"/>
                  </a:lnTo>
                  <a:lnTo>
                    <a:pt x="284" y="698"/>
                  </a:lnTo>
                  <a:lnTo>
                    <a:pt x="290" y="698"/>
                  </a:lnTo>
                  <a:lnTo>
                    <a:pt x="301" y="703"/>
                  </a:lnTo>
                  <a:lnTo>
                    <a:pt x="312" y="703"/>
                  </a:lnTo>
                  <a:lnTo>
                    <a:pt x="317" y="703"/>
                  </a:lnTo>
                  <a:lnTo>
                    <a:pt x="330" y="703"/>
                  </a:lnTo>
                  <a:lnTo>
                    <a:pt x="341" y="703"/>
                  </a:lnTo>
                  <a:lnTo>
                    <a:pt x="353" y="703"/>
                  </a:lnTo>
                  <a:lnTo>
                    <a:pt x="358" y="703"/>
                  </a:lnTo>
                  <a:lnTo>
                    <a:pt x="369" y="703"/>
                  </a:lnTo>
                  <a:lnTo>
                    <a:pt x="376" y="698"/>
                  </a:lnTo>
                  <a:lnTo>
                    <a:pt x="388" y="698"/>
                  </a:lnTo>
                  <a:lnTo>
                    <a:pt x="393" y="692"/>
                  </a:lnTo>
                  <a:lnTo>
                    <a:pt x="399" y="692"/>
                  </a:lnTo>
                  <a:lnTo>
                    <a:pt x="410" y="686"/>
                  </a:lnTo>
                  <a:lnTo>
                    <a:pt x="415" y="681"/>
                  </a:lnTo>
                  <a:lnTo>
                    <a:pt x="422" y="674"/>
                  </a:lnTo>
                  <a:lnTo>
                    <a:pt x="428" y="668"/>
                  </a:lnTo>
                  <a:lnTo>
                    <a:pt x="434" y="657"/>
                  </a:lnTo>
                  <a:lnTo>
                    <a:pt x="439" y="652"/>
                  </a:lnTo>
                  <a:lnTo>
                    <a:pt x="445" y="639"/>
                  </a:lnTo>
                  <a:lnTo>
                    <a:pt x="445" y="627"/>
                  </a:lnTo>
                  <a:lnTo>
                    <a:pt x="450" y="616"/>
                  </a:lnTo>
                  <a:lnTo>
                    <a:pt x="450" y="605"/>
                  </a:lnTo>
                  <a:lnTo>
                    <a:pt x="456" y="593"/>
                  </a:lnTo>
                  <a:lnTo>
                    <a:pt x="456" y="575"/>
                  </a:lnTo>
                  <a:lnTo>
                    <a:pt x="456" y="558"/>
                  </a:lnTo>
                  <a:lnTo>
                    <a:pt x="456" y="546"/>
                  </a:lnTo>
                  <a:lnTo>
                    <a:pt x="456" y="529"/>
                  </a:lnTo>
                  <a:lnTo>
                    <a:pt x="450" y="512"/>
                  </a:lnTo>
                  <a:lnTo>
                    <a:pt x="450" y="500"/>
                  </a:lnTo>
                  <a:lnTo>
                    <a:pt x="445" y="489"/>
                  </a:lnTo>
                  <a:lnTo>
                    <a:pt x="439" y="477"/>
                  </a:lnTo>
                  <a:lnTo>
                    <a:pt x="434" y="465"/>
                  </a:lnTo>
                  <a:lnTo>
                    <a:pt x="428" y="454"/>
                  </a:lnTo>
                  <a:lnTo>
                    <a:pt x="422" y="441"/>
                  </a:lnTo>
                  <a:lnTo>
                    <a:pt x="415" y="436"/>
                  </a:lnTo>
                  <a:lnTo>
                    <a:pt x="404" y="425"/>
                  </a:lnTo>
                  <a:lnTo>
                    <a:pt x="399" y="419"/>
                  </a:lnTo>
                  <a:lnTo>
                    <a:pt x="393" y="413"/>
                  </a:lnTo>
                  <a:lnTo>
                    <a:pt x="382" y="407"/>
                  </a:lnTo>
                  <a:lnTo>
                    <a:pt x="376" y="401"/>
                  </a:lnTo>
                  <a:lnTo>
                    <a:pt x="363" y="395"/>
                  </a:lnTo>
                  <a:lnTo>
                    <a:pt x="369" y="395"/>
                  </a:lnTo>
                  <a:lnTo>
                    <a:pt x="382" y="390"/>
                  </a:lnTo>
                  <a:lnTo>
                    <a:pt x="388" y="384"/>
                  </a:lnTo>
                  <a:lnTo>
                    <a:pt x="388" y="379"/>
                  </a:lnTo>
                  <a:lnTo>
                    <a:pt x="393" y="373"/>
                  </a:lnTo>
                  <a:lnTo>
                    <a:pt x="399" y="366"/>
                  </a:lnTo>
                  <a:lnTo>
                    <a:pt x="404" y="360"/>
                  </a:lnTo>
                  <a:lnTo>
                    <a:pt x="404" y="354"/>
                  </a:lnTo>
                  <a:lnTo>
                    <a:pt x="410" y="344"/>
                  </a:lnTo>
                  <a:lnTo>
                    <a:pt x="410" y="338"/>
                  </a:lnTo>
                  <a:lnTo>
                    <a:pt x="415" y="326"/>
                  </a:lnTo>
                  <a:lnTo>
                    <a:pt x="415" y="320"/>
                  </a:lnTo>
                  <a:lnTo>
                    <a:pt x="415" y="308"/>
                  </a:lnTo>
                  <a:lnTo>
                    <a:pt x="415" y="298"/>
                  </a:lnTo>
                  <a:lnTo>
                    <a:pt x="422" y="285"/>
                  </a:lnTo>
                  <a:lnTo>
                    <a:pt x="422" y="279"/>
                  </a:lnTo>
                  <a:lnTo>
                    <a:pt x="415" y="257"/>
                  </a:lnTo>
                  <a:lnTo>
                    <a:pt x="415" y="239"/>
                  </a:lnTo>
                  <a:lnTo>
                    <a:pt x="410" y="216"/>
                  </a:lnTo>
                  <a:lnTo>
                    <a:pt x="404" y="198"/>
                  </a:lnTo>
                  <a:lnTo>
                    <a:pt x="399" y="187"/>
                  </a:lnTo>
                  <a:lnTo>
                    <a:pt x="388" y="169"/>
                  </a:lnTo>
                  <a:lnTo>
                    <a:pt x="382" y="158"/>
                  </a:lnTo>
                  <a:lnTo>
                    <a:pt x="369" y="146"/>
                  </a:lnTo>
                  <a:lnTo>
                    <a:pt x="358" y="140"/>
                  </a:lnTo>
                  <a:lnTo>
                    <a:pt x="347" y="128"/>
                  </a:lnTo>
                  <a:lnTo>
                    <a:pt x="336" y="123"/>
                  </a:lnTo>
                  <a:lnTo>
                    <a:pt x="323" y="111"/>
                  </a:lnTo>
                  <a:lnTo>
                    <a:pt x="312" y="106"/>
                  </a:lnTo>
                  <a:lnTo>
                    <a:pt x="301" y="100"/>
                  </a:lnTo>
                  <a:lnTo>
                    <a:pt x="284" y="100"/>
                  </a:lnTo>
                  <a:lnTo>
                    <a:pt x="271" y="93"/>
                  </a:lnTo>
                  <a:lnTo>
                    <a:pt x="209" y="77"/>
                  </a:lnTo>
                  <a:lnTo>
                    <a:pt x="151" y="53"/>
                  </a:lnTo>
                  <a:lnTo>
                    <a:pt x="87" y="36"/>
                  </a:lnTo>
                  <a:lnTo>
                    <a:pt x="30" y="12"/>
                  </a:lnTo>
                  <a:lnTo>
                    <a:pt x="0" y="0"/>
                  </a:lnTo>
                  <a:lnTo>
                    <a:pt x="13" y="12"/>
                  </a:lnTo>
                  <a:lnTo>
                    <a:pt x="19" y="30"/>
                  </a:lnTo>
                  <a:lnTo>
                    <a:pt x="24" y="41"/>
                  </a:lnTo>
                  <a:lnTo>
                    <a:pt x="30" y="58"/>
                  </a:lnTo>
                  <a:lnTo>
                    <a:pt x="30" y="77"/>
                  </a:lnTo>
                  <a:lnTo>
                    <a:pt x="36" y="87"/>
                  </a:lnTo>
                  <a:lnTo>
                    <a:pt x="41" y="106"/>
                  </a:lnTo>
                  <a:lnTo>
                    <a:pt x="41" y="123"/>
                  </a:lnTo>
                  <a:lnTo>
                    <a:pt x="41" y="308"/>
                  </a:lnTo>
                  <a:lnTo>
                    <a:pt x="41" y="494"/>
                  </a:lnTo>
                  <a:lnTo>
                    <a:pt x="41" y="506"/>
                  </a:lnTo>
                  <a:lnTo>
                    <a:pt x="41" y="529"/>
                  </a:lnTo>
                  <a:lnTo>
                    <a:pt x="36" y="546"/>
                  </a:lnTo>
                  <a:lnTo>
                    <a:pt x="30" y="565"/>
                  </a:lnTo>
                  <a:lnTo>
                    <a:pt x="30" y="575"/>
                  </a:lnTo>
                  <a:lnTo>
                    <a:pt x="24" y="587"/>
                  </a:lnTo>
                  <a:lnTo>
                    <a:pt x="19" y="593"/>
                  </a:lnTo>
                  <a:lnTo>
                    <a:pt x="13" y="599"/>
                  </a:lnTo>
                  <a:lnTo>
                    <a:pt x="6" y="605"/>
                  </a:lnTo>
                  <a:lnTo>
                    <a:pt x="59" y="627"/>
                  </a:lnTo>
                  <a:lnTo>
                    <a:pt x="117" y="646"/>
                  </a:lnTo>
                  <a:lnTo>
                    <a:pt x="168" y="662"/>
                  </a:lnTo>
                  <a:lnTo>
                    <a:pt x="220" y="681"/>
                  </a:lnTo>
                  <a:close/>
                </a:path>
              </a:pathLst>
            </a:custGeom>
            <a:solidFill>
              <a:srgbClr val="FFFFFF"/>
            </a:solidFill>
            <a:ln w="9525">
              <a:noFill/>
              <a:round/>
              <a:headEnd/>
              <a:tailEnd/>
            </a:ln>
          </p:spPr>
          <p:txBody>
            <a:bodyPr/>
            <a:lstStyle/>
            <a:p>
              <a:endParaRPr lang="en-US"/>
            </a:p>
          </p:txBody>
        </p:sp>
        <p:sp>
          <p:nvSpPr>
            <p:cNvPr id="342" name="Freeform 219"/>
            <p:cNvSpPr>
              <a:spLocks/>
            </p:cNvSpPr>
            <p:nvPr/>
          </p:nvSpPr>
          <p:spPr bwMode="auto">
            <a:xfrm>
              <a:off x="4727" y="2320"/>
              <a:ext cx="152" cy="234"/>
            </a:xfrm>
            <a:custGeom>
              <a:avLst/>
              <a:gdLst>
                <a:gd name="T0" fmla="*/ 9 w 456"/>
                <a:gd name="T1" fmla="*/ 25 h 703"/>
                <a:gd name="T2" fmla="*/ 9 w 456"/>
                <a:gd name="T3" fmla="*/ 26 h 703"/>
                <a:gd name="T4" fmla="*/ 10 w 456"/>
                <a:gd name="T5" fmla="*/ 26 h 703"/>
                <a:gd name="T6" fmla="*/ 11 w 456"/>
                <a:gd name="T7" fmla="*/ 26 h 703"/>
                <a:gd name="T8" fmla="*/ 12 w 456"/>
                <a:gd name="T9" fmla="*/ 26 h 703"/>
                <a:gd name="T10" fmla="*/ 12 w 456"/>
                <a:gd name="T11" fmla="*/ 26 h 703"/>
                <a:gd name="T12" fmla="*/ 13 w 456"/>
                <a:gd name="T13" fmla="*/ 26 h 703"/>
                <a:gd name="T14" fmla="*/ 14 w 456"/>
                <a:gd name="T15" fmla="*/ 26 h 703"/>
                <a:gd name="T16" fmla="*/ 14 w 456"/>
                <a:gd name="T17" fmla="*/ 26 h 703"/>
                <a:gd name="T18" fmla="*/ 15 w 456"/>
                <a:gd name="T19" fmla="*/ 26 h 703"/>
                <a:gd name="T20" fmla="*/ 15 w 456"/>
                <a:gd name="T21" fmla="*/ 25 h 703"/>
                <a:gd name="T22" fmla="*/ 16 w 456"/>
                <a:gd name="T23" fmla="*/ 25 h 703"/>
                <a:gd name="T24" fmla="*/ 16 w 456"/>
                <a:gd name="T25" fmla="*/ 24 h 703"/>
                <a:gd name="T26" fmla="*/ 16 w 456"/>
                <a:gd name="T27" fmla="*/ 23 h 703"/>
                <a:gd name="T28" fmla="*/ 17 w 456"/>
                <a:gd name="T29" fmla="*/ 22 h 703"/>
                <a:gd name="T30" fmla="*/ 17 w 456"/>
                <a:gd name="T31" fmla="*/ 21 h 703"/>
                <a:gd name="T32" fmla="*/ 17 w 456"/>
                <a:gd name="T33" fmla="*/ 20 h 703"/>
                <a:gd name="T34" fmla="*/ 17 w 456"/>
                <a:gd name="T35" fmla="*/ 19 h 703"/>
                <a:gd name="T36" fmla="*/ 16 w 456"/>
                <a:gd name="T37" fmla="*/ 18 h 703"/>
                <a:gd name="T38" fmla="*/ 16 w 456"/>
                <a:gd name="T39" fmla="*/ 17 h 703"/>
                <a:gd name="T40" fmla="*/ 16 w 456"/>
                <a:gd name="T41" fmla="*/ 16 h 703"/>
                <a:gd name="T42" fmla="*/ 15 w 456"/>
                <a:gd name="T43" fmla="*/ 16 h 703"/>
                <a:gd name="T44" fmla="*/ 15 w 456"/>
                <a:gd name="T45" fmla="*/ 15 h 703"/>
                <a:gd name="T46" fmla="*/ 14 w 456"/>
                <a:gd name="T47" fmla="*/ 15 h 703"/>
                <a:gd name="T48" fmla="*/ 14 w 456"/>
                <a:gd name="T49" fmla="*/ 15 h 703"/>
                <a:gd name="T50" fmla="*/ 14 w 456"/>
                <a:gd name="T51" fmla="*/ 14 h 703"/>
                <a:gd name="T52" fmla="*/ 15 w 456"/>
                <a:gd name="T53" fmla="*/ 14 h 703"/>
                <a:gd name="T54" fmla="*/ 15 w 456"/>
                <a:gd name="T55" fmla="*/ 13 h 703"/>
                <a:gd name="T56" fmla="*/ 15 w 456"/>
                <a:gd name="T57" fmla="*/ 13 h 703"/>
                <a:gd name="T58" fmla="*/ 15 w 456"/>
                <a:gd name="T59" fmla="*/ 12 h 703"/>
                <a:gd name="T60" fmla="*/ 15 w 456"/>
                <a:gd name="T61" fmla="*/ 11 h 703"/>
                <a:gd name="T62" fmla="*/ 16 w 456"/>
                <a:gd name="T63" fmla="*/ 11 h 703"/>
                <a:gd name="T64" fmla="*/ 15 w 456"/>
                <a:gd name="T65" fmla="*/ 10 h 703"/>
                <a:gd name="T66" fmla="*/ 15 w 456"/>
                <a:gd name="T67" fmla="*/ 8 h 703"/>
                <a:gd name="T68" fmla="*/ 15 w 456"/>
                <a:gd name="T69" fmla="*/ 7 h 703"/>
                <a:gd name="T70" fmla="*/ 14 w 456"/>
                <a:gd name="T71" fmla="*/ 6 h 703"/>
                <a:gd name="T72" fmla="*/ 13 w 456"/>
                <a:gd name="T73" fmla="*/ 5 h 703"/>
                <a:gd name="T74" fmla="*/ 12 w 456"/>
                <a:gd name="T75" fmla="*/ 5 h 703"/>
                <a:gd name="T76" fmla="*/ 12 w 456"/>
                <a:gd name="T77" fmla="*/ 4 h 703"/>
                <a:gd name="T78" fmla="*/ 11 w 456"/>
                <a:gd name="T79" fmla="*/ 4 h 703"/>
                <a:gd name="T80" fmla="*/ 8 w 456"/>
                <a:gd name="T81" fmla="*/ 3 h 703"/>
                <a:gd name="T82" fmla="*/ 3 w 456"/>
                <a:gd name="T83" fmla="*/ 1 h 703"/>
                <a:gd name="T84" fmla="*/ 0 w 456"/>
                <a:gd name="T85" fmla="*/ 0 h 703"/>
                <a:gd name="T86" fmla="*/ 1 w 456"/>
                <a:gd name="T87" fmla="*/ 1 h 703"/>
                <a:gd name="T88" fmla="*/ 1 w 456"/>
                <a:gd name="T89" fmla="*/ 2 h 703"/>
                <a:gd name="T90" fmla="*/ 1 w 456"/>
                <a:gd name="T91" fmla="*/ 3 h 703"/>
                <a:gd name="T92" fmla="*/ 2 w 456"/>
                <a:gd name="T93" fmla="*/ 5 h 703"/>
                <a:gd name="T94" fmla="*/ 2 w 456"/>
                <a:gd name="T95" fmla="*/ 18 h 703"/>
                <a:gd name="T96" fmla="*/ 2 w 456"/>
                <a:gd name="T97" fmla="*/ 20 h 703"/>
                <a:gd name="T98" fmla="*/ 1 w 456"/>
                <a:gd name="T99" fmla="*/ 21 h 703"/>
                <a:gd name="T100" fmla="*/ 1 w 456"/>
                <a:gd name="T101" fmla="*/ 22 h 703"/>
                <a:gd name="T102" fmla="*/ 0 w 456"/>
                <a:gd name="T103" fmla="*/ 22 h 703"/>
                <a:gd name="T104" fmla="*/ 2 w 456"/>
                <a:gd name="T105" fmla="*/ 23 h 703"/>
                <a:gd name="T106" fmla="*/ 6 w 456"/>
                <a:gd name="T107" fmla="*/ 24 h 7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6"/>
                <a:gd name="T163" fmla="*/ 0 h 703"/>
                <a:gd name="T164" fmla="*/ 456 w 456"/>
                <a:gd name="T165" fmla="*/ 703 h 70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6" h="703">
                  <a:moveTo>
                    <a:pt x="220" y="681"/>
                  </a:moveTo>
                  <a:lnTo>
                    <a:pt x="231" y="686"/>
                  </a:lnTo>
                  <a:lnTo>
                    <a:pt x="243" y="686"/>
                  </a:lnTo>
                  <a:lnTo>
                    <a:pt x="249" y="692"/>
                  </a:lnTo>
                  <a:lnTo>
                    <a:pt x="261" y="692"/>
                  </a:lnTo>
                  <a:lnTo>
                    <a:pt x="271" y="698"/>
                  </a:lnTo>
                  <a:lnTo>
                    <a:pt x="284" y="698"/>
                  </a:lnTo>
                  <a:lnTo>
                    <a:pt x="290" y="698"/>
                  </a:lnTo>
                  <a:lnTo>
                    <a:pt x="301" y="703"/>
                  </a:lnTo>
                  <a:lnTo>
                    <a:pt x="312" y="703"/>
                  </a:lnTo>
                  <a:lnTo>
                    <a:pt x="317" y="703"/>
                  </a:lnTo>
                  <a:lnTo>
                    <a:pt x="330" y="703"/>
                  </a:lnTo>
                  <a:lnTo>
                    <a:pt x="341" y="703"/>
                  </a:lnTo>
                  <a:lnTo>
                    <a:pt x="353" y="703"/>
                  </a:lnTo>
                  <a:lnTo>
                    <a:pt x="358" y="703"/>
                  </a:lnTo>
                  <a:lnTo>
                    <a:pt x="369" y="703"/>
                  </a:lnTo>
                  <a:lnTo>
                    <a:pt x="376" y="698"/>
                  </a:lnTo>
                  <a:lnTo>
                    <a:pt x="388" y="698"/>
                  </a:lnTo>
                  <a:lnTo>
                    <a:pt x="393" y="692"/>
                  </a:lnTo>
                  <a:lnTo>
                    <a:pt x="399" y="692"/>
                  </a:lnTo>
                  <a:lnTo>
                    <a:pt x="410" y="686"/>
                  </a:lnTo>
                  <a:lnTo>
                    <a:pt x="415" y="681"/>
                  </a:lnTo>
                  <a:lnTo>
                    <a:pt x="422" y="674"/>
                  </a:lnTo>
                  <a:lnTo>
                    <a:pt x="428" y="668"/>
                  </a:lnTo>
                  <a:lnTo>
                    <a:pt x="434" y="657"/>
                  </a:lnTo>
                  <a:lnTo>
                    <a:pt x="439" y="652"/>
                  </a:lnTo>
                  <a:lnTo>
                    <a:pt x="445" y="639"/>
                  </a:lnTo>
                  <a:lnTo>
                    <a:pt x="445" y="627"/>
                  </a:lnTo>
                  <a:lnTo>
                    <a:pt x="450" y="616"/>
                  </a:lnTo>
                  <a:lnTo>
                    <a:pt x="450" y="605"/>
                  </a:lnTo>
                  <a:lnTo>
                    <a:pt x="456" y="593"/>
                  </a:lnTo>
                  <a:lnTo>
                    <a:pt x="456" y="575"/>
                  </a:lnTo>
                  <a:lnTo>
                    <a:pt x="456" y="558"/>
                  </a:lnTo>
                  <a:lnTo>
                    <a:pt x="456" y="546"/>
                  </a:lnTo>
                  <a:lnTo>
                    <a:pt x="456" y="529"/>
                  </a:lnTo>
                  <a:lnTo>
                    <a:pt x="450" y="512"/>
                  </a:lnTo>
                  <a:lnTo>
                    <a:pt x="450" y="500"/>
                  </a:lnTo>
                  <a:lnTo>
                    <a:pt x="445" y="489"/>
                  </a:lnTo>
                  <a:lnTo>
                    <a:pt x="439" y="477"/>
                  </a:lnTo>
                  <a:lnTo>
                    <a:pt x="434" y="465"/>
                  </a:lnTo>
                  <a:lnTo>
                    <a:pt x="428" y="454"/>
                  </a:lnTo>
                  <a:lnTo>
                    <a:pt x="422" y="441"/>
                  </a:lnTo>
                  <a:lnTo>
                    <a:pt x="415" y="436"/>
                  </a:lnTo>
                  <a:lnTo>
                    <a:pt x="404" y="425"/>
                  </a:lnTo>
                  <a:lnTo>
                    <a:pt x="399" y="419"/>
                  </a:lnTo>
                  <a:lnTo>
                    <a:pt x="393" y="413"/>
                  </a:lnTo>
                  <a:lnTo>
                    <a:pt x="382" y="407"/>
                  </a:lnTo>
                  <a:lnTo>
                    <a:pt x="376" y="401"/>
                  </a:lnTo>
                  <a:lnTo>
                    <a:pt x="363" y="395"/>
                  </a:lnTo>
                  <a:lnTo>
                    <a:pt x="369" y="395"/>
                  </a:lnTo>
                  <a:lnTo>
                    <a:pt x="382" y="390"/>
                  </a:lnTo>
                  <a:lnTo>
                    <a:pt x="388" y="384"/>
                  </a:lnTo>
                  <a:lnTo>
                    <a:pt x="388" y="379"/>
                  </a:lnTo>
                  <a:lnTo>
                    <a:pt x="393" y="373"/>
                  </a:lnTo>
                  <a:lnTo>
                    <a:pt x="399" y="366"/>
                  </a:lnTo>
                  <a:lnTo>
                    <a:pt x="404" y="360"/>
                  </a:lnTo>
                  <a:lnTo>
                    <a:pt x="404" y="354"/>
                  </a:lnTo>
                  <a:lnTo>
                    <a:pt x="410" y="344"/>
                  </a:lnTo>
                  <a:lnTo>
                    <a:pt x="410" y="338"/>
                  </a:lnTo>
                  <a:lnTo>
                    <a:pt x="415" y="326"/>
                  </a:lnTo>
                  <a:lnTo>
                    <a:pt x="415" y="320"/>
                  </a:lnTo>
                  <a:lnTo>
                    <a:pt x="415" y="308"/>
                  </a:lnTo>
                  <a:lnTo>
                    <a:pt x="415" y="298"/>
                  </a:lnTo>
                  <a:lnTo>
                    <a:pt x="422" y="285"/>
                  </a:lnTo>
                  <a:lnTo>
                    <a:pt x="422" y="279"/>
                  </a:lnTo>
                  <a:lnTo>
                    <a:pt x="415" y="257"/>
                  </a:lnTo>
                  <a:lnTo>
                    <a:pt x="415" y="239"/>
                  </a:lnTo>
                  <a:lnTo>
                    <a:pt x="410" y="216"/>
                  </a:lnTo>
                  <a:lnTo>
                    <a:pt x="404" y="198"/>
                  </a:lnTo>
                  <a:lnTo>
                    <a:pt x="399" y="187"/>
                  </a:lnTo>
                  <a:lnTo>
                    <a:pt x="388" y="169"/>
                  </a:lnTo>
                  <a:lnTo>
                    <a:pt x="382" y="158"/>
                  </a:lnTo>
                  <a:lnTo>
                    <a:pt x="369" y="146"/>
                  </a:lnTo>
                  <a:lnTo>
                    <a:pt x="358" y="140"/>
                  </a:lnTo>
                  <a:lnTo>
                    <a:pt x="347" y="128"/>
                  </a:lnTo>
                  <a:lnTo>
                    <a:pt x="336" y="123"/>
                  </a:lnTo>
                  <a:lnTo>
                    <a:pt x="323" y="111"/>
                  </a:lnTo>
                  <a:lnTo>
                    <a:pt x="312" y="106"/>
                  </a:lnTo>
                  <a:lnTo>
                    <a:pt x="301" y="100"/>
                  </a:lnTo>
                  <a:lnTo>
                    <a:pt x="284" y="100"/>
                  </a:lnTo>
                  <a:lnTo>
                    <a:pt x="271" y="93"/>
                  </a:lnTo>
                  <a:lnTo>
                    <a:pt x="209" y="77"/>
                  </a:lnTo>
                  <a:lnTo>
                    <a:pt x="151" y="53"/>
                  </a:lnTo>
                  <a:lnTo>
                    <a:pt x="87" y="36"/>
                  </a:lnTo>
                  <a:lnTo>
                    <a:pt x="30" y="12"/>
                  </a:lnTo>
                  <a:lnTo>
                    <a:pt x="0" y="0"/>
                  </a:lnTo>
                  <a:lnTo>
                    <a:pt x="13" y="12"/>
                  </a:lnTo>
                  <a:lnTo>
                    <a:pt x="19" y="30"/>
                  </a:lnTo>
                  <a:lnTo>
                    <a:pt x="24" y="41"/>
                  </a:lnTo>
                  <a:lnTo>
                    <a:pt x="30" y="58"/>
                  </a:lnTo>
                  <a:lnTo>
                    <a:pt x="30" y="77"/>
                  </a:lnTo>
                  <a:lnTo>
                    <a:pt x="36" y="87"/>
                  </a:lnTo>
                  <a:lnTo>
                    <a:pt x="41" y="106"/>
                  </a:lnTo>
                  <a:lnTo>
                    <a:pt x="41" y="123"/>
                  </a:lnTo>
                  <a:lnTo>
                    <a:pt x="41" y="308"/>
                  </a:lnTo>
                  <a:lnTo>
                    <a:pt x="41" y="494"/>
                  </a:lnTo>
                  <a:lnTo>
                    <a:pt x="41" y="506"/>
                  </a:lnTo>
                  <a:lnTo>
                    <a:pt x="41" y="529"/>
                  </a:lnTo>
                  <a:lnTo>
                    <a:pt x="36" y="546"/>
                  </a:lnTo>
                  <a:lnTo>
                    <a:pt x="30" y="565"/>
                  </a:lnTo>
                  <a:lnTo>
                    <a:pt x="30" y="575"/>
                  </a:lnTo>
                  <a:lnTo>
                    <a:pt x="24" y="587"/>
                  </a:lnTo>
                  <a:lnTo>
                    <a:pt x="19" y="593"/>
                  </a:lnTo>
                  <a:lnTo>
                    <a:pt x="13" y="599"/>
                  </a:lnTo>
                  <a:lnTo>
                    <a:pt x="6" y="605"/>
                  </a:lnTo>
                  <a:lnTo>
                    <a:pt x="59" y="627"/>
                  </a:lnTo>
                  <a:lnTo>
                    <a:pt x="117" y="646"/>
                  </a:lnTo>
                  <a:lnTo>
                    <a:pt x="168" y="662"/>
                  </a:lnTo>
                  <a:lnTo>
                    <a:pt x="220" y="681"/>
                  </a:lnTo>
                  <a:close/>
                </a:path>
              </a:pathLst>
            </a:custGeom>
            <a:noFill/>
            <a:ln w="3175">
              <a:solidFill>
                <a:srgbClr val="000000"/>
              </a:solidFill>
              <a:round/>
              <a:headEnd/>
              <a:tailEnd/>
            </a:ln>
          </p:spPr>
          <p:txBody>
            <a:bodyPr/>
            <a:lstStyle/>
            <a:p>
              <a:endParaRPr lang="en-US"/>
            </a:p>
          </p:txBody>
        </p:sp>
        <p:sp>
          <p:nvSpPr>
            <p:cNvPr id="343" name="Line 220"/>
            <p:cNvSpPr>
              <a:spLocks noChangeShapeType="1"/>
            </p:cNvSpPr>
            <p:nvPr/>
          </p:nvSpPr>
          <p:spPr bwMode="auto">
            <a:xfrm>
              <a:off x="4661" y="2101"/>
              <a:ext cx="1" cy="1146"/>
            </a:xfrm>
            <a:prstGeom prst="line">
              <a:avLst/>
            </a:prstGeom>
            <a:noFill/>
            <a:ln w="3175">
              <a:solidFill>
                <a:srgbClr val="000000"/>
              </a:solidFill>
              <a:round/>
              <a:headEnd/>
              <a:tailEnd/>
            </a:ln>
          </p:spPr>
          <p:txBody>
            <a:bodyPr/>
            <a:lstStyle/>
            <a:p>
              <a:endParaRPr lang="en-GB"/>
            </a:p>
          </p:txBody>
        </p:sp>
        <p:sp>
          <p:nvSpPr>
            <p:cNvPr id="344" name="Line 221"/>
            <p:cNvSpPr>
              <a:spLocks noChangeShapeType="1"/>
            </p:cNvSpPr>
            <p:nvPr/>
          </p:nvSpPr>
          <p:spPr bwMode="auto">
            <a:xfrm>
              <a:off x="5589" y="2101"/>
              <a:ext cx="1" cy="1146"/>
            </a:xfrm>
            <a:prstGeom prst="line">
              <a:avLst/>
            </a:prstGeom>
            <a:noFill/>
            <a:ln w="3175">
              <a:solidFill>
                <a:srgbClr val="000000"/>
              </a:solidFill>
              <a:round/>
              <a:headEnd/>
              <a:tailEnd/>
            </a:ln>
          </p:spPr>
          <p:txBody>
            <a:bodyPr/>
            <a:lstStyle/>
            <a:p>
              <a:endParaRPr lang="en-GB"/>
            </a:p>
          </p:txBody>
        </p:sp>
        <p:sp>
          <p:nvSpPr>
            <p:cNvPr id="345" name="Freeform 222"/>
            <p:cNvSpPr>
              <a:spLocks/>
            </p:cNvSpPr>
            <p:nvPr/>
          </p:nvSpPr>
          <p:spPr bwMode="auto">
            <a:xfrm>
              <a:off x="5108" y="2422"/>
              <a:ext cx="52" cy="89"/>
            </a:xfrm>
            <a:custGeom>
              <a:avLst/>
              <a:gdLst>
                <a:gd name="T0" fmla="*/ 3 w 155"/>
                <a:gd name="T1" fmla="*/ 0 h 267"/>
                <a:gd name="T2" fmla="*/ 3 w 155"/>
                <a:gd name="T3" fmla="*/ 3 h 267"/>
                <a:gd name="T4" fmla="*/ 4 w 155"/>
                <a:gd name="T5" fmla="*/ 5 h 267"/>
                <a:gd name="T6" fmla="*/ 5 w 155"/>
                <a:gd name="T7" fmla="*/ 8 h 267"/>
                <a:gd name="T8" fmla="*/ 6 w 155"/>
                <a:gd name="T9" fmla="*/ 10 h 267"/>
                <a:gd name="T10" fmla="*/ 3 w 155"/>
                <a:gd name="T11" fmla="*/ 10 h 267"/>
                <a:gd name="T12" fmla="*/ 0 w 155"/>
                <a:gd name="T13" fmla="*/ 10 h 267"/>
                <a:gd name="T14" fmla="*/ 1 w 155"/>
                <a:gd name="T15" fmla="*/ 8 h 267"/>
                <a:gd name="T16" fmla="*/ 1 w 155"/>
                <a:gd name="T17" fmla="*/ 5 h 267"/>
                <a:gd name="T18" fmla="*/ 2 w 155"/>
                <a:gd name="T19" fmla="*/ 3 h 267"/>
                <a:gd name="T20" fmla="*/ 3 w 155"/>
                <a:gd name="T21" fmla="*/ 0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267"/>
                <a:gd name="T35" fmla="*/ 155 w 155"/>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267">
                  <a:moveTo>
                    <a:pt x="74" y="0"/>
                  </a:moveTo>
                  <a:lnTo>
                    <a:pt x="92" y="71"/>
                  </a:lnTo>
                  <a:lnTo>
                    <a:pt x="115" y="133"/>
                  </a:lnTo>
                  <a:lnTo>
                    <a:pt x="132" y="204"/>
                  </a:lnTo>
                  <a:lnTo>
                    <a:pt x="155" y="267"/>
                  </a:lnTo>
                  <a:lnTo>
                    <a:pt x="74" y="267"/>
                  </a:lnTo>
                  <a:lnTo>
                    <a:pt x="0" y="267"/>
                  </a:lnTo>
                  <a:lnTo>
                    <a:pt x="17" y="204"/>
                  </a:lnTo>
                  <a:lnTo>
                    <a:pt x="33" y="133"/>
                  </a:lnTo>
                  <a:lnTo>
                    <a:pt x="52" y="71"/>
                  </a:lnTo>
                  <a:lnTo>
                    <a:pt x="74" y="0"/>
                  </a:lnTo>
                  <a:close/>
                </a:path>
              </a:pathLst>
            </a:custGeom>
            <a:solidFill>
              <a:srgbClr val="000065"/>
            </a:solidFill>
            <a:ln w="9525">
              <a:noFill/>
              <a:round/>
              <a:headEnd/>
              <a:tailEnd/>
            </a:ln>
          </p:spPr>
          <p:txBody>
            <a:bodyPr/>
            <a:lstStyle/>
            <a:p>
              <a:endParaRPr lang="en-US"/>
            </a:p>
          </p:txBody>
        </p:sp>
        <p:sp>
          <p:nvSpPr>
            <p:cNvPr id="346" name="Freeform 223"/>
            <p:cNvSpPr>
              <a:spLocks/>
            </p:cNvSpPr>
            <p:nvPr/>
          </p:nvSpPr>
          <p:spPr bwMode="auto">
            <a:xfrm>
              <a:off x="5108" y="2422"/>
              <a:ext cx="52" cy="89"/>
            </a:xfrm>
            <a:custGeom>
              <a:avLst/>
              <a:gdLst>
                <a:gd name="T0" fmla="*/ 3 w 155"/>
                <a:gd name="T1" fmla="*/ 0 h 267"/>
                <a:gd name="T2" fmla="*/ 3 w 155"/>
                <a:gd name="T3" fmla="*/ 3 h 267"/>
                <a:gd name="T4" fmla="*/ 4 w 155"/>
                <a:gd name="T5" fmla="*/ 5 h 267"/>
                <a:gd name="T6" fmla="*/ 5 w 155"/>
                <a:gd name="T7" fmla="*/ 8 h 267"/>
                <a:gd name="T8" fmla="*/ 6 w 155"/>
                <a:gd name="T9" fmla="*/ 10 h 267"/>
                <a:gd name="T10" fmla="*/ 3 w 155"/>
                <a:gd name="T11" fmla="*/ 10 h 267"/>
                <a:gd name="T12" fmla="*/ 0 w 155"/>
                <a:gd name="T13" fmla="*/ 10 h 267"/>
                <a:gd name="T14" fmla="*/ 1 w 155"/>
                <a:gd name="T15" fmla="*/ 8 h 267"/>
                <a:gd name="T16" fmla="*/ 1 w 155"/>
                <a:gd name="T17" fmla="*/ 5 h 267"/>
                <a:gd name="T18" fmla="*/ 2 w 155"/>
                <a:gd name="T19" fmla="*/ 3 h 267"/>
                <a:gd name="T20" fmla="*/ 3 w 155"/>
                <a:gd name="T21" fmla="*/ 0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5"/>
                <a:gd name="T34" fmla="*/ 0 h 267"/>
                <a:gd name="T35" fmla="*/ 155 w 155"/>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5" h="267">
                  <a:moveTo>
                    <a:pt x="74" y="0"/>
                  </a:moveTo>
                  <a:lnTo>
                    <a:pt x="92" y="71"/>
                  </a:lnTo>
                  <a:lnTo>
                    <a:pt x="115" y="133"/>
                  </a:lnTo>
                  <a:lnTo>
                    <a:pt x="132" y="204"/>
                  </a:lnTo>
                  <a:lnTo>
                    <a:pt x="155" y="267"/>
                  </a:lnTo>
                  <a:lnTo>
                    <a:pt x="74" y="267"/>
                  </a:lnTo>
                  <a:lnTo>
                    <a:pt x="0" y="267"/>
                  </a:lnTo>
                  <a:lnTo>
                    <a:pt x="17" y="204"/>
                  </a:lnTo>
                  <a:lnTo>
                    <a:pt x="33" y="133"/>
                  </a:lnTo>
                  <a:lnTo>
                    <a:pt x="52" y="71"/>
                  </a:lnTo>
                  <a:lnTo>
                    <a:pt x="74" y="0"/>
                  </a:lnTo>
                  <a:close/>
                </a:path>
              </a:pathLst>
            </a:custGeom>
            <a:noFill/>
            <a:ln w="3175">
              <a:solidFill>
                <a:srgbClr val="000000"/>
              </a:solidFill>
              <a:round/>
              <a:headEnd/>
              <a:tailEnd/>
            </a:ln>
          </p:spPr>
          <p:txBody>
            <a:bodyPr/>
            <a:lstStyle/>
            <a:p>
              <a:endParaRPr lang="en-US"/>
            </a:p>
          </p:txBody>
        </p:sp>
        <p:sp>
          <p:nvSpPr>
            <p:cNvPr id="347" name="Freeform 224"/>
            <p:cNvSpPr>
              <a:spLocks/>
            </p:cNvSpPr>
            <p:nvPr/>
          </p:nvSpPr>
          <p:spPr bwMode="auto">
            <a:xfrm>
              <a:off x="4774" y="2453"/>
              <a:ext cx="69" cy="64"/>
            </a:xfrm>
            <a:custGeom>
              <a:avLst/>
              <a:gdLst>
                <a:gd name="T0" fmla="*/ 5 w 208"/>
                <a:gd name="T1" fmla="*/ 1 h 192"/>
                <a:gd name="T2" fmla="*/ 5 w 208"/>
                <a:gd name="T3" fmla="*/ 2 h 192"/>
                <a:gd name="T4" fmla="*/ 6 w 208"/>
                <a:gd name="T5" fmla="*/ 2 h 192"/>
                <a:gd name="T6" fmla="*/ 6 w 208"/>
                <a:gd name="T7" fmla="*/ 2 h 192"/>
                <a:gd name="T8" fmla="*/ 6 w 208"/>
                <a:gd name="T9" fmla="*/ 2 h 192"/>
                <a:gd name="T10" fmla="*/ 6 w 208"/>
                <a:gd name="T11" fmla="*/ 2 h 192"/>
                <a:gd name="T12" fmla="*/ 6 w 208"/>
                <a:gd name="T13" fmla="*/ 2 h 192"/>
                <a:gd name="T14" fmla="*/ 7 w 208"/>
                <a:gd name="T15" fmla="*/ 3 h 192"/>
                <a:gd name="T16" fmla="*/ 7 w 208"/>
                <a:gd name="T17" fmla="*/ 3 h 192"/>
                <a:gd name="T18" fmla="*/ 7 w 208"/>
                <a:gd name="T19" fmla="*/ 3 h 192"/>
                <a:gd name="T20" fmla="*/ 7 w 208"/>
                <a:gd name="T21" fmla="*/ 3 h 192"/>
                <a:gd name="T22" fmla="*/ 7 w 208"/>
                <a:gd name="T23" fmla="*/ 3 h 192"/>
                <a:gd name="T24" fmla="*/ 7 w 208"/>
                <a:gd name="T25" fmla="*/ 4 h 192"/>
                <a:gd name="T26" fmla="*/ 7 w 208"/>
                <a:gd name="T27" fmla="*/ 4 h 192"/>
                <a:gd name="T28" fmla="*/ 8 w 208"/>
                <a:gd name="T29" fmla="*/ 4 h 192"/>
                <a:gd name="T30" fmla="*/ 8 w 208"/>
                <a:gd name="T31" fmla="*/ 5 h 192"/>
                <a:gd name="T32" fmla="*/ 8 w 208"/>
                <a:gd name="T33" fmla="*/ 5 h 192"/>
                <a:gd name="T34" fmla="*/ 8 w 208"/>
                <a:gd name="T35" fmla="*/ 5 h 192"/>
                <a:gd name="T36" fmla="*/ 8 w 208"/>
                <a:gd name="T37" fmla="*/ 6 h 192"/>
                <a:gd name="T38" fmla="*/ 7 w 208"/>
                <a:gd name="T39" fmla="*/ 6 h 192"/>
                <a:gd name="T40" fmla="*/ 7 w 208"/>
                <a:gd name="T41" fmla="*/ 6 h 192"/>
                <a:gd name="T42" fmla="*/ 7 w 208"/>
                <a:gd name="T43" fmla="*/ 6 h 192"/>
                <a:gd name="T44" fmla="*/ 7 w 208"/>
                <a:gd name="T45" fmla="*/ 7 h 192"/>
                <a:gd name="T46" fmla="*/ 7 w 208"/>
                <a:gd name="T47" fmla="*/ 7 h 192"/>
                <a:gd name="T48" fmla="*/ 7 w 208"/>
                <a:gd name="T49" fmla="*/ 7 h 192"/>
                <a:gd name="T50" fmla="*/ 7 w 208"/>
                <a:gd name="T51" fmla="*/ 7 h 192"/>
                <a:gd name="T52" fmla="*/ 6 w 208"/>
                <a:gd name="T53" fmla="*/ 7 h 192"/>
                <a:gd name="T54" fmla="*/ 6 w 208"/>
                <a:gd name="T55" fmla="*/ 7 h 192"/>
                <a:gd name="T56" fmla="*/ 6 w 208"/>
                <a:gd name="T57" fmla="*/ 7 h 192"/>
                <a:gd name="T58" fmla="*/ 6 w 208"/>
                <a:gd name="T59" fmla="*/ 7 h 192"/>
                <a:gd name="T60" fmla="*/ 5 w 208"/>
                <a:gd name="T61" fmla="*/ 7 h 192"/>
                <a:gd name="T62" fmla="*/ 5 w 208"/>
                <a:gd name="T63" fmla="*/ 7 h 192"/>
                <a:gd name="T64" fmla="*/ 5 w 208"/>
                <a:gd name="T65" fmla="*/ 7 h 192"/>
                <a:gd name="T66" fmla="*/ 4 w 208"/>
                <a:gd name="T67" fmla="*/ 7 h 192"/>
                <a:gd name="T68" fmla="*/ 2 w 208"/>
                <a:gd name="T69" fmla="*/ 6 h 192"/>
                <a:gd name="T70" fmla="*/ 1 w 208"/>
                <a:gd name="T71" fmla="*/ 6 h 192"/>
                <a:gd name="T72" fmla="*/ 0 w 208"/>
                <a:gd name="T73" fmla="*/ 5 h 192"/>
                <a:gd name="T74" fmla="*/ 0 w 208"/>
                <a:gd name="T75" fmla="*/ 0 h 192"/>
                <a:gd name="T76" fmla="*/ 1 w 208"/>
                <a:gd name="T77" fmla="*/ 0 h 192"/>
                <a:gd name="T78" fmla="*/ 3 w 208"/>
                <a:gd name="T79" fmla="*/ 1 h 192"/>
                <a:gd name="T80" fmla="*/ 4 w 208"/>
                <a:gd name="T81" fmla="*/ 1 h 192"/>
                <a:gd name="T82" fmla="*/ 5 w 208"/>
                <a:gd name="T83" fmla="*/ 1 h 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
                <a:gd name="T127" fmla="*/ 0 h 192"/>
                <a:gd name="T128" fmla="*/ 208 w 208"/>
                <a:gd name="T129" fmla="*/ 192 h 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 h="192">
                  <a:moveTo>
                    <a:pt x="132" y="40"/>
                  </a:moveTo>
                  <a:lnTo>
                    <a:pt x="145" y="46"/>
                  </a:lnTo>
                  <a:lnTo>
                    <a:pt x="151" y="46"/>
                  </a:lnTo>
                  <a:lnTo>
                    <a:pt x="156" y="53"/>
                  </a:lnTo>
                  <a:lnTo>
                    <a:pt x="162" y="53"/>
                  </a:lnTo>
                  <a:lnTo>
                    <a:pt x="168" y="59"/>
                  </a:lnTo>
                  <a:lnTo>
                    <a:pt x="173" y="64"/>
                  </a:lnTo>
                  <a:lnTo>
                    <a:pt x="178" y="70"/>
                  </a:lnTo>
                  <a:lnTo>
                    <a:pt x="184" y="70"/>
                  </a:lnTo>
                  <a:lnTo>
                    <a:pt x="191" y="76"/>
                  </a:lnTo>
                  <a:lnTo>
                    <a:pt x="191" y="88"/>
                  </a:lnTo>
                  <a:lnTo>
                    <a:pt x="197" y="93"/>
                  </a:lnTo>
                  <a:lnTo>
                    <a:pt x="202" y="99"/>
                  </a:lnTo>
                  <a:lnTo>
                    <a:pt x="202" y="105"/>
                  </a:lnTo>
                  <a:lnTo>
                    <a:pt x="208" y="117"/>
                  </a:lnTo>
                  <a:lnTo>
                    <a:pt x="208" y="122"/>
                  </a:lnTo>
                  <a:lnTo>
                    <a:pt x="208" y="134"/>
                  </a:lnTo>
                  <a:lnTo>
                    <a:pt x="208" y="145"/>
                  </a:lnTo>
                  <a:lnTo>
                    <a:pt x="208" y="157"/>
                  </a:lnTo>
                  <a:lnTo>
                    <a:pt x="202" y="164"/>
                  </a:lnTo>
                  <a:lnTo>
                    <a:pt x="202" y="169"/>
                  </a:lnTo>
                  <a:lnTo>
                    <a:pt x="202" y="174"/>
                  </a:lnTo>
                  <a:lnTo>
                    <a:pt x="197" y="180"/>
                  </a:lnTo>
                  <a:lnTo>
                    <a:pt x="191" y="186"/>
                  </a:lnTo>
                  <a:lnTo>
                    <a:pt x="184" y="186"/>
                  </a:lnTo>
                  <a:lnTo>
                    <a:pt x="178" y="192"/>
                  </a:lnTo>
                  <a:lnTo>
                    <a:pt x="173" y="192"/>
                  </a:lnTo>
                  <a:lnTo>
                    <a:pt x="168" y="192"/>
                  </a:lnTo>
                  <a:lnTo>
                    <a:pt x="162" y="192"/>
                  </a:lnTo>
                  <a:lnTo>
                    <a:pt x="156" y="192"/>
                  </a:lnTo>
                  <a:lnTo>
                    <a:pt x="145" y="192"/>
                  </a:lnTo>
                  <a:lnTo>
                    <a:pt x="138" y="192"/>
                  </a:lnTo>
                  <a:lnTo>
                    <a:pt x="132" y="186"/>
                  </a:lnTo>
                  <a:lnTo>
                    <a:pt x="99" y="180"/>
                  </a:lnTo>
                  <a:lnTo>
                    <a:pt x="64" y="169"/>
                  </a:lnTo>
                  <a:lnTo>
                    <a:pt x="35" y="157"/>
                  </a:lnTo>
                  <a:lnTo>
                    <a:pt x="0" y="145"/>
                  </a:lnTo>
                  <a:lnTo>
                    <a:pt x="0" y="0"/>
                  </a:lnTo>
                  <a:lnTo>
                    <a:pt x="35" y="12"/>
                  </a:lnTo>
                  <a:lnTo>
                    <a:pt x="70" y="24"/>
                  </a:lnTo>
                  <a:lnTo>
                    <a:pt x="99" y="35"/>
                  </a:lnTo>
                  <a:lnTo>
                    <a:pt x="132" y="40"/>
                  </a:lnTo>
                  <a:close/>
                </a:path>
              </a:pathLst>
            </a:custGeom>
            <a:solidFill>
              <a:srgbClr val="000065"/>
            </a:solidFill>
            <a:ln w="9525">
              <a:noFill/>
              <a:round/>
              <a:headEnd/>
              <a:tailEnd/>
            </a:ln>
          </p:spPr>
          <p:txBody>
            <a:bodyPr/>
            <a:lstStyle/>
            <a:p>
              <a:endParaRPr lang="en-US"/>
            </a:p>
          </p:txBody>
        </p:sp>
        <p:sp>
          <p:nvSpPr>
            <p:cNvPr id="348" name="Freeform 225"/>
            <p:cNvSpPr>
              <a:spLocks/>
            </p:cNvSpPr>
            <p:nvPr/>
          </p:nvSpPr>
          <p:spPr bwMode="auto">
            <a:xfrm>
              <a:off x="4774" y="2453"/>
              <a:ext cx="69" cy="64"/>
            </a:xfrm>
            <a:custGeom>
              <a:avLst/>
              <a:gdLst>
                <a:gd name="T0" fmla="*/ 5 w 208"/>
                <a:gd name="T1" fmla="*/ 1 h 192"/>
                <a:gd name="T2" fmla="*/ 5 w 208"/>
                <a:gd name="T3" fmla="*/ 2 h 192"/>
                <a:gd name="T4" fmla="*/ 6 w 208"/>
                <a:gd name="T5" fmla="*/ 2 h 192"/>
                <a:gd name="T6" fmla="*/ 6 w 208"/>
                <a:gd name="T7" fmla="*/ 2 h 192"/>
                <a:gd name="T8" fmla="*/ 6 w 208"/>
                <a:gd name="T9" fmla="*/ 2 h 192"/>
                <a:gd name="T10" fmla="*/ 6 w 208"/>
                <a:gd name="T11" fmla="*/ 2 h 192"/>
                <a:gd name="T12" fmla="*/ 6 w 208"/>
                <a:gd name="T13" fmla="*/ 2 h 192"/>
                <a:gd name="T14" fmla="*/ 7 w 208"/>
                <a:gd name="T15" fmla="*/ 3 h 192"/>
                <a:gd name="T16" fmla="*/ 7 w 208"/>
                <a:gd name="T17" fmla="*/ 3 h 192"/>
                <a:gd name="T18" fmla="*/ 7 w 208"/>
                <a:gd name="T19" fmla="*/ 3 h 192"/>
                <a:gd name="T20" fmla="*/ 7 w 208"/>
                <a:gd name="T21" fmla="*/ 3 h 192"/>
                <a:gd name="T22" fmla="*/ 7 w 208"/>
                <a:gd name="T23" fmla="*/ 3 h 192"/>
                <a:gd name="T24" fmla="*/ 7 w 208"/>
                <a:gd name="T25" fmla="*/ 4 h 192"/>
                <a:gd name="T26" fmla="*/ 7 w 208"/>
                <a:gd name="T27" fmla="*/ 4 h 192"/>
                <a:gd name="T28" fmla="*/ 8 w 208"/>
                <a:gd name="T29" fmla="*/ 4 h 192"/>
                <a:gd name="T30" fmla="*/ 8 w 208"/>
                <a:gd name="T31" fmla="*/ 5 h 192"/>
                <a:gd name="T32" fmla="*/ 8 w 208"/>
                <a:gd name="T33" fmla="*/ 5 h 192"/>
                <a:gd name="T34" fmla="*/ 8 w 208"/>
                <a:gd name="T35" fmla="*/ 5 h 192"/>
                <a:gd name="T36" fmla="*/ 8 w 208"/>
                <a:gd name="T37" fmla="*/ 6 h 192"/>
                <a:gd name="T38" fmla="*/ 7 w 208"/>
                <a:gd name="T39" fmla="*/ 6 h 192"/>
                <a:gd name="T40" fmla="*/ 7 w 208"/>
                <a:gd name="T41" fmla="*/ 6 h 192"/>
                <a:gd name="T42" fmla="*/ 7 w 208"/>
                <a:gd name="T43" fmla="*/ 6 h 192"/>
                <a:gd name="T44" fmla="*/ 7 w 208"/>
                <a:gd name="T45" fmla="*/ 7 h 192"/>
                <a:gd name="T46" fmla="*/ 7 w 208"/>
                <a:gd name="T47" fmla="*/ 7 h 192"/>
                <a:gd name="T48" fmla="*/ 7 w 208"/>
                <a:gd name="T49" fmla="*/ 7 h 192"/>
                <a:gd name="T50" fmla="*/ 7 w 208"/>
                <a:gd name="T51" fmla="*/ 7 h 192"/>
                <a:gd name="T52" fmla="*/ 6 w 208"/>
                <a:gd name="T53" fmla="*/ 7 h 192"/>
                <a:gd name="T54" fmla="*/ 6 w 208"/>
                <a:gd name="T55" fmla="*/ 7 h 192"/>
                <a:gd name="T56" fmla="*/ 6 w 208"/>
                <a:gd name="T57" fmla="*/ 7 h 192"/>
                <a:gd name="T58" fmla="*/ 6 w 208"/>
                <a:gd name="T59" fmla="*/ 7 h 192"/>
                <a:gd name="T60" fmla="*/ 5 w 208"/>
                <a:gd name="T61" fmla="*/ 7 h 192"/>
                <a:gd name="T62" fmla="*/ 5 w 208"/>
                <a:gd name="T63" fmla="*/ 7 h 192"/>
                <a:gd name="T64" fmla="*/ 5 w 208"/>
                <a:gd name="T65" fmla="*/ 7 h 192"/>
                <a:gd name="T66" fmla="*/ 4 w 208"/>
                <a:gd name="T67" fmla="*/ 7 h 192"/>
                <a:gd name="T68" fmla="*/ 2 w 208"/>
                <a:gd name="T69" fmla="*/ 6 h 192"/>
                <a:gd name="T70" fmla="*/ 1 w 208"/>
                <a:gd name="T71" fmla="*/ 6 h 192"/>
                <a:gd name="T72" fmla="*/ 0 w 208"/>
                <a:gd name="T73" fmla="*/ 5 h 192"/>
                <a:gd name="T74" fmla="*/ 0 w 208"/>
                <a:gd name="T75" fmla="*/ 0 h 192"/>
                <a:gd name="T76" fmla="*/ 1 w 208"/>
                <a:gd name="T77" fmla="*/ 0 h 192"/>
                <a:gd name="T78" fmla="*/ 3 w 208"/>
                <a:gd name="T79" fmla="*/ 1 h 192"/>
                <a:gd name="T80" fmla="*/ 4 w 208"/>
                <a:gd name="T81" fmla="*/ 1 h 192"/>
                <a:gd name="T82" fmla="*/ 5 w 208"/>
                <a:gd name="T83" fmla="*/ 1 h 19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8"/>
                <a:gd name="T127" fmla="*/ 0 h 192"/>
                <a:gd name="T128" fmla="*/ 208 w 208"/>
                <a:gd name="T129" fmla="*/ 192 h 19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8" h="192">
                  <a:moveTo>
                    <a:pt x="132" y="40"/>
                  </a:moveTo>
                  <a:lnTo>
                    <a:pt x="145" y="46"/>
                  </a:lnTo>
                  <a:lnTo>
                    <a:pt x="151" y="46"/>
                  </a:lnTo>
                  <a:lnTo>
                    <a:pt x="156" y="53"/>
                  </a:lnTo>
                  <a:lnTo>
                    <a:pt x="162" y="53"/>
                  </a:lnTo>
                  <a:lnTo>
                    <a:pt x="168" y="59"/>
                  </a:lnTo>
                  <a:lnTo>
                    <a:pt x="173" y="64"/>
                  </a:lnTo>
                  <a:lnTo>
                    <a:pt x="178" y="70"/>
                  </a:lnTo>
                  <a:lnTo>
                    <a:pt x="184" y="70"/>
                  </a:lnTo>
                  <a:lnTo>
                    <a:pt x="191" y="76"/>
                  </a:lnTo>
                  <a:lnTo>
                    <a:pt x="191" y="88"/>
                  </a:lnTo>
                  <a:lnTo>
                    <a:pt x="197" y="93"/>
                  </a:lnTo>
                  <a:lnTo>
                    <a:pt x="202" y="99"/>
                  </a:lnTo>
                  <a:lnTo>
                    <a:pt x="202" y="105"/>
                  </a:lnTo>
                  <a:lnTo>
                    <a:pt x="208" y="117"/>
                  </a:lnTo>
                  <a:lnTo>
                    <a:pt x="208" y="122"/>
                  </a:lnTo>
                  <a:lnTo>
                    <a:pt x="208" y="134"/>
                  </a:lnTo>
                  <a:lnTo>
                    <a:pt x="208" y="145"/>
                  </a:lnTo>
                  <a:lnTo>
                    <a:pt x="208" y="157"/>
                  </a:lnTo>
                  <a:lnTo>
                    <a:pt x="202" y="164"/>
                  </a:lnTo>
                  <a:lnTo>
                    <a:pt x="202" y="169"/>
                  </a:lnTo>
                  <a:lnTo>
                    <a:pt x="202" y="174"/>
                  </a:lnTo>
                  <a:lnTo>
                    <a:pt x="197" y="180"/>
                  </a:lnTo>
                  <a:lnTo>
                    <a:pt x="191" y="186"/>
                  </a:lnTo>
                  <a:lnTo>
                    <a:pt x="184" y="186"/>
                  </a:lnTo>
                  <a:lnTo>
                    <a:pt x="178" y="192"/>
                  </a:lnTo>
                  <a:lnTo>
                    <a:pt x="173" y="192"/>
                  </a:lnTo>
                  <a:lnTo>
                    <a:pt x="168" y="192"/>
                  </a:lnTo>
                  <a:lnTo>
                    <a:pt x="162" y="192"/>
                  </a:lnTo>
                  <a:lnTo>
                    <a:pt x="156" y="192"/>
                  </a:lnTo>
                  <a:lnTo>
                    <a:pt x="145" y="192"/>
                  </a:lnTo>
                  <a:lnTo>
                    <a:pt x="138" y="192"/>
                  </a:lnTo>
                  <a:lnTo>
                    <a:pt x="132" y="186"/>
                  </a:lnTo>
                  <a:lnTo>
                    <a:pt x="99" y="180"/>
                  </a:lnTo>
                  <a:lnTo>
                    <a:pt x="64" y="169"/>
                  </a:lnTo>
                  <a:lnTo>
                    <a:pt x="35" y="157"/>
                  </a:lnTo>
                  <a:lnTo>
                    <a:pt x="0" y="145"/>
                  </a:lnTo>
                  <a:lnTo>
                    <a:pt x="0" y="0"/>
                  </a:lnTo>
                  <a:lnTo>
                    <a:pt x="35" y="12"/>
                  </a:lnTo>
                  <a:lnTo>
                    <a:pt x="70" y="24"/>
                  </a:lnTo>
                  <a:lnTo>
                    <a:pt x="99" y="35"/>
                  </a:lnTo>
                  <a:lnTo>
                    <a:pt x="132" y="40"/>
                  </a:lnTo>
                  <a:close/>
                </a:path>
              </a:pathLst>
            </a:custGeom>
            <a:noFill/>
            <a:ln w="3175">
              <a:solidFill>
                <a:srgbClr val="000000"/>
              </a:solidFill>
              <a:round/>
              <a:headEnd/>
              <a:tailEnd/>
            </a:ln>
          </p:spPr>
          <p:txBody>
            <a:bodyPr/>
            <a:lstStyle/>
            <a:p>
              <a:endParaRPr lang="en-US"/>
            </a:p>
          </p:txBody>
        </p:sp>
        <p:sp>
          <p:nvSpPr>
            <p:cNvPr id="349" name="Freeform 226"/>
            <p:cNvSpPr>
              <a:spLocks/>
            </p:cNvSpPr>
            <p:nvPr/>
          </p:nvSpPr>
          <p:spPr bwMode="auto">
            <a:xfrm>
              <a:off x="4774" y="2374"/>
              <a:ext cx="59" cy="56"/>
            </a:xfrm>
            <a:custGeom>
              <a:avLst/>
              <a:gdLst>
                <a:gd name="T0" fmla="*/ 0 w 178"/>
                <a:gd name="T1" fmla="*/ 5 h 169"/>
                <a:gd name="T2" fmla="*/ 0 w 178"/>
                <a:gd name="T3" fmla="*/ 0 h 169"/>
                <a:gd name="T4" fmla="*/ 2 w 178"/>
                <a:gd name="T5" fmla="*/ 1 h 169"/>
                <a:gd name="T6" fmla="*/ 4 w 178"/>
                <a:gd name="T7" fmla="*/ 1 h 169"/>
                <a:gd name="T8" fmla="*/ 5 w 178"/>
                <a:gd name="T9" fmla="*/ 2 h 169"/>
                <a:gd name="T10" fmla="*/ 5 w 178"/>
                <a:gd name="T11" fmla="*/ 2 h 169"/>
                <a:gd name="T12" fmla="*/ 5 w 178"/>
                <a:gd name="T13" fmla="*/ 2 h 169"/>
                <a:gd name="T14" fmla="*/ 5 w 178"/>
                <a:gd name="T15" fmla="*/ 2 h 169"/>
                <a:gd name="T16" fmla="*/ 5 w 178"/>
                <a:gd name="T17" fmla="*/ 2 h 169"/>
                <a:gd name="T18" fmla="*/ 6 w 178"/>
                <a:gd name="T19" fmla="*/ 2 h 169"/>
                <a:gd name="T20" fmla="*/ 6 w 178"/>
                <a:gd name="T21" fmla="*/ 2 h 169"/>
                <a:gd name="T22" fmla="*/ 6 w 178"/>
                <a:gd name="T23" fmla="*/ 2 h 169"/>
                <a:gd name="T24" fmla="*/ 6 w 178"/>
                <a:gd name="T25" fmla="*/ 2 h 169"/>
                <a:gd name="T26" fmla="*/ 6 w 178"/>
                <a:gd name="T27" fmla="*/ 3 h 169"/>
                <a:gd name="T28" fmla="*/ 6 w 178"/>
                <a:gd name="T29" fmla="*/ 3 h 169"/>
                <a:gd name="T30" fmla="*/ 6 w 178"/>
                <a:gd name="T31" fmla="*/ 3 h 169"/>
                <a:gd name="T32" fmla="*/ 6 w 178"/>
                <a:gd name="T33" fmla="*/ 3 h 169"/>
                <a:gd name="T34" fmla="*/ 7 w 178"/>
                <a:gd name="T35" fmla="*/ 4 h 169"/>
                <a:gd name="T36" fmla="*/ 7 w 178"/>
                <a:gd name="T37" fmla="*/ 4 h 169"/>
                <a:gd name="T38" fmla="*/ 7 w 178"/>
                <a:gd name="T39" fmla="*/ 4 h 169"/>
                <a:gd name="T40" fmla="*/ 7 w 178"/>
                <a:gd name="T41" fmla="*/ 5 h 169"/>
                <a:gd name="T42" fmla="*/ 7 w 178"/>
                <a:gd name="T43" fmla="*/ 5 h 169"/>
                <a:gd name="T44" fmla="*/ 6 w 178"/>
                <a:gd name="T45" fmla="*/ 5 h 169"/>
                <a:gd name="T46" fmla="*/ 6 w 178"/>
                <a:gd name="T47" fmla="*/ 6 h 169"/>
                <a:gd name="T48" fmla="*/ 6 w 178"/>
                <a:gd name="T49" fmla="*/ 6 h 169"/>
                <a:gd name="T50" fmla="*/ 6 w 178"/>
                <a:gd name="T51" fmla="*/ 6 h 169"/>
                <a:gd name="T52" fmla="*/ 6 w 178"/>
                <a:gd name="T53" fmla="*/ 6 h 169"/>
                <a:gd name="T54" fmla="*/ 6 w 178"/>
                <a:gd name="T55" fmla="*/ 6 h 169"/>
                <a:gd name="T56" fmla="*/ 5 w 178"/>
                <a:gd name="T57" fmla="*/ 6 h 169"/>
                <a:gd name="T58" fmla="*/ 5 w 178"/>
                <a:gd name="T59" fmla="*/ 6 h 169"/>
                <a:gd name="T60" fmla="*/ 5 w 178"/>
                <a:gd name="T61" fmla="*/ 6 h 169"/>
                <a:gd name="T62" fmla="*/ 4 w 178"/>
                <a:gd name="T63" fmla="*/ 6 h 169"/>
                <a:gd name="T64" fmla="*/ 4 w 178"/>
                <a:gd name="T65" fmla="*/ 6 h 169"/>
                <a:gd name="T66" fmla="*/ 4 w 178"/>
                <a:gd name="T67" fmla="*/ 6 h 169"/>
                <a:gd name="T68" fmla="*/ 4 w 178"/>
                <a:gd name="T69" fmla="*/ 6 h 169"/>
                <a:gd name="T70" fmla="*/ 3 w 178"/>
                <a:gd name="T71" fmla="*/ 6 h 169"/>
                <a:gd name="T72" fmla="*/ 2 w 178"/>
                <a:gd name="T73" fmla="*/ 5 h 169"/>
                <a:gd name="T74" fmla="*/ 0 w 178"/>
                <a:gd name="T75" fmla="*/ 5 h 1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8"/>
                <a:gd name="T115" fmla="*/ 0 h 169"/>
                <a:gd name="T116" fmla="*/ 178 w 178"/>
                <a:gd name="T117" fmla="*/ 169 h 1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8" h="169">
                  <a:moveTo>
                    <a:pt x="0" y="135"/>
                  </a:moveTo>
                  <a:lnTo>
                    <a:pt x="0" y="0"/>
                  </a:lnTo>
                  <a:lnTo>
                    <a:pt x="58" y="18"/>
                  </a:lnTo>
                  <a:lnTo>
                    <a:pt x="122" y="35"/>
                  </a:lnTo>
                  <a:lnTo>
                    <a:pt x="127" y="41"/>
                  </a:lnTo>
                  <a:lnTo>
                    <a:pt x="132" y="41"/>
                  </a:lnTo>
                  <a:lnTo>
                    <a:pt x="138" y="41"/>
                  </a:lnTo>
                  <a:lnTo>
                    <a:pt x="138" y="47"/>
                  </a:lnTo>
                  <a:lnTo>
                    <a:pt x="145" y="53"/>
                  </a:lnTo>
                  <a:lnTo>
                    <a:pt x="151" y="53"/>
                  </a:lnTo>
                  <a:lnTo>
                    <a:pt x="156" y="58"/>
                  </a:lnTo>
                  <a:lnTo>
                    <a:pt x="162" y="58"/>
                  </a:lnTo>
                  <a:lnTo>
                    <a:pt x="162" y="64"/>
                  </a:lnTo>
                  <a:lnTo>
                    <a:pt x="168" y="70"/>
                  </a:lnTo>
                  <a:lnTo>
                    <a:pt x="168" y="76"/>
                  </a:lnTo>
                  <a:lnTo>
                    <a:pt x="173" y="82"/>
                  </a:lnTo>
                  <a:lnTo>
                    <a:pt x="173" y="94"/>
                  </a:lnTo>
                  <a:lnTo>
                    <a:pt x="178" y="99"/>
                  </a:lnTo>
                  <a:lnTo>
                    <a:pt x="178" y="105"/>
                  </a:lnTo>
                  <a:lnTo>
                    <a:pt x="178" y="116"/>
                  </a:lnTo>
                  <a:lnTo>
                    <a:pt x="178" y="128"/>
                  </a:lnTo>
                  <a:lnTo>
                    <a:pt x="178" y="135"/>
                  </a:lnTo>
                  <a:lnTo>
                    <a:pt x="173" y="145"/>
                  </a:lnTo>
                  <a:lnTo>
                    <a:pt x="168" y="151"/>
                  </a:lnTo>
                  <a:lnTo>
                    <a:pt x="168" y="157"/>
                  </a:lnTo>
                  <a:lnTo>
                    <a:pt x="162" y="157"/>
                  </a:lnTo>
                  <a:lnTo>
                    <a:pt x="156" y="163"/>
                  </a:lnTo>
                  <a:lnTo>
                    <a:pt x="151" y="163"/>
                  </a:lnTo>
                  <a:lnTo>
                    <a:pt x="145" y="169"/>
                  </a:lnTo>
                  <a:lnTo>
                    <a:pt x="138" y="169"/>
                  </a:lnTo>
                  <a:lnTo>
                    <a:pt x="132" y="169"/>
                  </a:lnTo>
                  <a:lnTo>
                    <a:pt x="122" y="169"/>
                  </a:lnTo>
                  <a:lnTo>
                    <a:pt x="116" y="169"/>
                  </a:lnTo>
                  <a:lnTo>
                    <a:pt x="110" y="163"/>
                  </a:lnTo>
                  <a:lnTo>
                    <a:pt x="99" y="163"/>
                  </a:lnTo>
                  <a:lnTo>
                    <a:pt x="92" y="163"/>
                  </a:lnTo>
                  <a:lnTo>
                    <a:pt x="46" y="145"/>
                  </a:lnTo>
                  <a:lnTo>
                    <a:pt x="0" y="135"/>
                  </a:lnTo>
                  <a:close/>
                </a:path>
              </a:pathLst>
            </a:custGeom>
            <a:solidFill>
              <a:srgbClr val="000065"/>
            </a:solidFill>
            <a:ln w="9525">
              <a:noFill/>
              <a:round/>
              <a:headEnd/>
              <a:tailEnd/>
            </a:ln>
          </p:spPr>
          <p:txBody>
            <a:bodyPr/>
            <a:lstStyle/>
            <a:p>
              <a:endParaRPr lang="en-US"/>
            </a:p>
          </p:txBody>
        </p:sp>
        <p:sp>
          <p:nvSpPr>
            <p:cNvPr id="350" name="Freeform 227"/>
            <p:cNvSpPr>
              <a:spLocks/>
            </p:cNvSpPr>
            <p:nvPr/>
          </p:nvSpPr>
          <p:spPr bwMode="auto">
            <a:xfrm>
              <a:off x="4774" y="2374"/>
              <a:ext cx="59" cy="56"/>
            </a:xfrm>
            <a:custGeom>
              <a:avLst/>
              <a:gdLst>
                <a:gd name="T0" fmla="*/ 0 w 178"/>
                <a:gd name="T1" fmla="*/ 5 h 169"/>
                <a:gd name="T2" fmla="*/ 0 w 178"/>
                <a:gd name="T3" fmla="*/ 0 h 169"/>
                <a:gd name="T4" fmla="*/ 2 w 178"/>
                <a:gd name="T5" fmla="*/ 1 h 169"/>
                <a:gd name="T6" fmla="*/ 4 w 178"/>
                <a:gd name="T7" fmla="*/ 1 h 169"/>
                <a:gd name="T8" fmla="*/ 5 w 178"/>
                <a:gd name="T9" fmla="*/ 2 h 169"/>
                <a:gd name="T10" fmla="*/ 5 w 178"/>
                <a:gd name="T11" fmla="*/ 2 h 169"/>
                <a:gd name="T12" fmla="*/ 5 w 178"/>
                <a:gd name="T13" fmla="*/ 2 h 169"/>
                <a:gd name="T14" fmla="*/ 5 w 178"/>
                <a:gd name="T15" fmla="*/ 2 h 169"/>
                <a:gd name="T16" fmla="*/ 5 w 178"/>
                <a:gd name="T17" fmla="*/ 2 h 169"/>
                <a:gd name="T18" fmla="*/ 6 w 178"/>
                <a:gd name="T19" fmla="*/ 2 h 169"/>
                <a:gd name="T20" fmla="*/ 6 w 178"/>
                <a:gd name="T21" fmla="*/ 2 h 169"/>
                <a:gd name="T22" fmla="*/ 6 w 178"/>
                <a:gd name="T23" fmla="*/ 2 h 169"/>
                <a:gd name="T24" fmla="*/ 6 w 178"/>
                <a:gd name="T25" fmla="*/ 2 h 169"/>
                <a:gd name="T26" fmla="*/ 6 w 178"/>
                <a:gd name="T27" fmla="*/ 3 h 169"/>
                <a:gd name="T28" fmla="*/ 6 w 178"/>
                <a:gd name="T29" fmla="*/ 3 h 169"/>
                <a:gd name="T30" fmla="*/ 6 w 178"/>
                <a:gd name="T31" fmla="*/ 3 h 169"/>
                <a:gd name="T32" fmla="*/ 6 w 178"/>
                <a:gd name="T33" fmla="*/ 3 h 169"/>
                <a:gd name="T34" fmla="*/ 7 w 178"/>
                <a:gd name="T35" fmla="*/ 4 h 169"/>
                <a:gd name="T36" fmla="*/ 7 w 178"/>
                <a:gd name="T37" fmla="*/ 4 h 169"/>
                <a:gd name="T38" fmla="*/ 7 w 178"/>
                <a:gd name="T39" fmla="*/ 4 h 169"/>
                <a:gd name="T40" fmla="*/ 7 w 178"/>
                <a:gd name="T41" fmla="*/ 5 h 169"/>
                <a:gd name="T42" fmla="*/ 7 w 178"/>
                <a:gd name="T43" fmla="*/ 5 h 169"/>
                <a:gd name="T44" fmla="*/ 6 w 178"/>
                <a:gd name="T45" fmla="*/ 5 h 169"/>
                <a:gd name="T46" fmla="*/ 6 w 178"/>
                <a:gd name="T47" fmla="*/ 6 h 169"/>
                <a:gd name="T48" fmla="*/ 6 w 178"/>
                <a:gd name="T49" fmla="*/ 6 h 169"/>
                <a:gd name="T50" fmla="*/ 6 w 178"/>
                <a:gd name="T51" fmla="*/ 6 h 169"/>
                <a:gd name="T52" fmla="*/ 6 w 178"/>
                <a:gd name="T53" fmla="*/ 6 h 169"/>
                <a:gd name="T54" fmla="*/ 6 w 178"/>
                <a:gd name="T55" fmla="*/ 6 h 169"/>
                <a:gd name="T56" fmla="*/ 5 w 178"/>
                <a:gd name="T57" fmla="*/ 6 h 169"/>
                <a:gd name="T58" fmla="*/ 5 w 178"/>
                <a:gd name="T59" fmla="*/ 6 h 169"/>
                <a:gd name="T60" fmla="*/ 5 w 178"/>
                <a:gd name="T61" fmla="*/ 6 h 169"/>
                <a:gd name="T62" fmla="*/ 4 w 178"/>
                <a:gd name="T63" fmla="*/ 6 h 169"/>
                <a:gd name="T64" fmla="*/ 4 w 178"/>
                <a:gd name="T65" fmla="*/ 6 h 169"/>
                <a:gd name="T66" fmla="*/ 4 w 178"/>
                <a:gd name="T67" fmla="*/ 6 h 169"/>
                <a:gd name="T68" fmla="*/ 4 w 178"/>
                <a:gd name="T69" fmla="*/ 6 h 169"/>
                <a:gd name="T70" fmla="*/ 3 w 178"/>
                <a:gd name="T71" fmla="*/ 6 h 169"/>
                <a:gd name="T72" fmla="*/ 2 w 178"/>
                <a:gd name="T73" fmla="*/ 5 h 169"/>
                <a:gd name="T74" fmla="*/ 0 w 178"/>
                <a:gd name="T75" fmla="*/ 5 h 1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8"/>
                <a:gd name="T115" fmla="*/ 0 h 169"/>
                <a:gd name="T116" fmla="*/ 178 w 178"/>
                <a:gd name="T117" fmla="*/ 169 h 1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8" h="169">
                  <a:moveTo>
                    <a:pt x="0" y="135"/>
                  </a:moveTo>
                  <a:lnTo>
                    <a:pt x="0" y="0"/>
                  </a:lnTo>
                  <a:lnTo>
                    <a:pt x="58" y="18"/>
                  </a:lnTo>
                  <a:lnTo>
                    <a:pt x="122" y="35"/>
                  </a:lnTo>
                  <a:lnTo>
                    <a:pt x="127" y="41"/>
                  </a:lnTo>
                  <a:lnTo>
                    <a:pt x="132" y="41"/>
                  </a:lnTo>
                  <a:lnTo>
                    <a:pt x="138" y="41"/>
                  </a:lnTo>
                  <a:lnTo>
                    <a:pt x="138" y="47"/>
                  </a:lnTo>
                  <a:lnTo>
                    <a:pt x="145" y="53"/>
                  </a:lnTo>
                  <a:lnTo>
                    <a:pt x="151" y="53"/>
                  </a:lnTo>
                  <a:lnTo>
                    <a:pt x="156" y="58"/>
                  </a:lnTo>
                  <a:lnTo>
                    <a:pt x="162" y="58"/>
                  </a:lnTo>
                  <a:lnTo>
                    <a:pt x="162" y="64"/>
                  </a:lnTo>
                  <a:lnTo>
                    <a:pt x="168" y="70"/>
                  </a:lnTo>
                  <a:lnTo>
                    <a:pt x="168" y="76"/>
                  </a:lnTo>
                  <a:lnTo>
                    <a:pt x="173" y="82"/>
                  </a:lnTo>
                  <a:lnTo>
                    <a:pt x="173" y="94"/>
                  </a:lnTo>
                  <a:lnTo>
                    <a:pt x="178" y="99"/>
                  </a:lnTo>
                  <a:lnTo>
                    <a:pt x="178" y="105"/>
                  </a:lnTo>
                  <a:lnTo>
                    <a:pt x="178" y="116"/>
                  </a:lnTo>
                  <a:lnTo>
                    <a:pt x="178" y="128"/>
                  </a:lnTo>
                  <a:lnTo>
                    <a:pt x="178" y="135"/>
                  </a:lnTo>
                  <a:lnTo>
                    <a:pt x="173" y="145"/>
                  </a:lnTo>
                  <a:lnTo>
                    <a:pt x="168" y="151"/>
                  </a:lnTo>
                  <a:lnTo>
                    <a:pt x="168" y="157"/>
                  </a:lnTo>
                  <a:lnTo>
                    <a:pt x="162" y="157"/>
                  </a:lnTo>
                  <a:lnTo>
                    <a:pt x="156" y="163"/>
                  </a:lnTo>
                  <a:lnTo>
                    <a:pt x="151" y="163"/>
                  </a:lnTo>
                  <a:lnTo>
                    <a:pt x="145" y="169"/>
                  </a:lnTo>
                  <a:lnTo>
                    <a:pt x="138" y="169"/>
                  </a:lnTo>
                  <a:lnTo>
                    <a:pt x="132" y="169"/>
                  </a:lnTo>
                  <a:lnTo>
                    <a:pt x="122" y="169"/>
                  </a:lnTo>
                  <a:lnTo>
                    <a:pt x="116" y="169"/>
                  </a:lnTo>
                  <a:lnTo>
                    <a:pt x="110" y="163"/>
                  </a:lnTo>
                  <a:lnTo>
                    <a:pt x="99" y="163"/>
                  </a:lnTo>
                  <a:lnTo>
                    <a:pt x="92" y="163"/>
                  </a:lnTo>
                  <a:lnTo>
                    <a:pt x="46" y="145"/>
                  </a:lnTo>
                  <a:lnTo>
                    <a:pt x="0" y="135"/>
                  </a:lnTo>
                  <a:close/>
                </a:path>
              </a:pathLst>
            </a:custGeom>
            <a:noFill/>
            <a:ln w="3175">
              <a:solidFill>
                <a:srgbClr val="000000"/>
              </a:solidFill>
              <a:round/>
              <a:headEnd/>
              <a:tailEnd/>
            </a:ln>
          </p:spPr>
          <p:txBody>
            <a:bodyPr/>
            <a:lstStyle/>
            <a:p>
              <a:endParaRPr lang="en-US"/>
            </a:p>
          </p:txBody>
        </p:sp>
      </p:grpSp>
      <p:pic>
        <p:nvPicPr>
          <p:cNvPr id="351" name="Picture 15" descr="C:\Users\fy02\AppData\Local\Microsoft\Windows\Temporary Internet Files\Content.IE5\6ZAKI980\54007_traditional_red_toaster_1_[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28615" y="3162304"/>
            <a:ext cx="2055353" cy="1908046"/>
          </a:xfrm>
          <a:prstGeom prst="rect">
            <a:avLst/>
          </a:prstGeom>
          <a:noFill/>
          <a:extLst>
            <a:ext uri="{909E8E84-426E-40DD-AFC4-6F175D3DCCD1}">
              <a14:hiddenFill xmlns:a14="http://schemas.microsoft.com/office/drawing/2010/main">
                <a:solidFill>
                  <a:srgbClr val="FFFFFF"/>
                </a:solidFill>
              </a14:hiddenFill>
            </a:ext>
          </a:extLst>
        </p:spPr>
      </p:pic>
      <p:pic>
        <p:nvPicPr>
          <p:cNvPr id="352" name="Picture 13" descr="C:\Users\fy02\AppData\Local\Microsoft\Windows\Temporary Internet Files\Content.IE5\EWKD7JBV\canopener[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09676" y="2674576"/>
            <a:ext cx="1404000" cy="476190"/>
          </a:xfrm>
          <a:prstGeom prst="rect">
            <a:avLst/>
          </a:prstGeom>
          <a:noFill/>
          <a:extLst>
            <a:ext uri="{909E8E84-426E-40DD-AFC4-6F175D3DCCD1}">
              <a14:hiddenFill xmlns:a14="http://schemas.microsoft.com/office/drawing/2010/main">
                <a:solidFill>
                  <a:srgbClr val="FFFFFF"/>
                </a:solidFill>
              </a14:hiddenFill>
            </a:ext>
          </a:extLst>
        </p:spPr>
      </p:pic>
      <p:pic>
        <p:nvPicPr>
          <p:cNvPr id="353" name="Picture 19" descr="C:\Users\fy02\AppData\Local\Microsoft\Windows\Temporary Internet Files\Content.IE5\EWKD7JBV\TealRimPlate10p5F10[1].jpg"/>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8585" t="9384" r="12870" b="11095"/>
          <a:stretch/>
        </p:blipFill>
        <p:spPr bwMode="auto">
          <a:xfrm>
            <a:off x="283946" y="3525307"/>
            <a:ext cx="1570079" cy="1589562"/>
          </a:xfrm>
          <a:prstGeom prst="rect">
            <a:avLst/>
          </a:prstGeom>
          <a:noFill/>
          <a:extLst>
            <a:ext uri="{909E8E84-426E-40DD-AFC4-6F175D3DCCD1}">
              <a14:hiddenFill xmlns:a14="http://schemas.microsoft.com/office/drawing/2010/main">
                <a:solidFill>
                  <a:srgbClr val="FFFFFF"/>
                </a:solidFill>
              </a14:hiddenFill>
            </a:ext>
          </a:extLst>
        </p:spPr>
      </p:pic>
      <p:sp>
        <p:nvSpPr>
          <p:cNvPr id="354"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4238470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GB" smtClean="0"/>
              <a:t>One possible solution </a:t>
            </a:r>
          </a:p>
        </p:txBody>
      </p:sp>
      <p:sp>
        <p:nvSpPr>
          <p:cNvPr id="24579" name="Rectangle 3"/>
          <p:cNvSpPr>
            <a:spLocks noGrp="1" noChangeArrowheads="1"/>
          </p:cNvSpPr>
          <p:nvPr>
            <p:ph sz="quarter" idx="1"/>
          </p:nvPr>
        </p:nvSpPr>
        <p:spPr/>
        <p:txBody>
          <a:bodyPr>
            <a:normAutofit fontScale="92500" lnSpcReduction="20000"/>
          </a:bodyPr>
          <a:lstStyle/>
          <a:p>
            <a:pPr marL="609600" indent="-609600" eaLnBrk="1" fontAlgn="auto" hangingPunct="1">
              <a:lnSpc>
                <a:spcPct val="80000"/>
              </a:lnSpc>
              <a:spcAft>
                <a:spcPts val="0"/>
              </a:spcAft>
              <a:buFont typeface="Wingdings"/>
              <a:buChar char=""/>
              <a:defRPr/>
            </a:pPr>
            <a:r>
              <a:rPr lang="en-GB" sz="2400" dirty="0" smtClean="0"/>
              <a:t>Put bread in toaster</a:t>
            </a:r>
          </a:p>
          <a:p>
            <a:pPr marL="609600" indent="-609600" eaLnBrk="1" fontAlgn="auto" hangingPunct="1">
              <a:lnSpc>
                <a:spcPct val="80000"/>
              </a:lnSpc>
              <a:spcAft>
                <a:spcPts val="0"/>
              </a:spcAft>
              <a:buFont typeface="Wingdings"/>
              <a:buChar char=""/>
              <a:defRPr/>
            </a:pPr>
            <a:r>
              <a:rPr lang="en-GB" sz="2400" dirty="0" smtClean="0"/>
              <a:t>Open can of beans</a:t>
            </a:r>
          </a:p>
          <a:p>
            <a:pPr marL="609600" indent="-609600" eaLnBrk="1" fontAlgn="auto" hangingPunct="1">
              <a:lnSpc>
                <a:spcPct val="80000"/>
              </a:lnSpc>
              <a:spcAft>
                <a:spcPts val="0"/>
              </a:spcAft>
              <a:buFont typeface="Wingdings"/>
              <a:buChar char=""/>
              <a:defRPr/>
            </a:pPr>
            <a:r>
              <a:rPr lang="en-GB" sz="2400" dirty="0" smtClean="0"/>
              <a:t>Put beans in mug</a:t>
            </a:r>
          </a:p>
          <a:p>
            <a:pPr marL="609600" indent="-609600" eaLnBrk="1" fontAlgn="auto" hangingPunct="1">
              <a:lnSpc>
                <a:spcPct val="80000"/>
              </a:lnSpc>
              <a:spcAft>
                <a:spcPts val="0"/>
              </a:spcAft>
              <a:buFont typeface="Wingdings"/>
              <a:buChar char=""/>
              <a:defRPr/>
            </a:pPr>
            <a:r>
              <a:rPr lang="en-GB" sz="2400" dirty="0" smtClean="0"/>
              <a:t>Put mug in microwave</a:t>
            </a:r>
          </a:p>
          <a:p>
            <a:pPr marL="609600" indent="-609600" eaLnBrk="1" fontAlgn="auto" hangingPunct="1">
              <a:lnSpc>
                <a:spcPct val="80000"/>
              </a:lnSpc>
              <a:spcAft>
                <a:spcPts val="0"/>
              </a:spcAft>
              <a:buFont typeface="Wingdings"/>
              <a:buChar char=""/>
              <a:defRPr/>
            </a:pPr>
            <a:r>
              <a:rPr lang="en-GB" sz="2400" dirty="0" smtClean="0"/>
              <a:t>Turn on microwave 2 </a:t>
            </a:r>
            <a:r>
              <a:rPr lang="en-GB" sz="2400" dirty="0" err="1" smtClean="0"/>
              <a:t>mins</a:t>
            </a:r>
            <a:endParaRPr lang="en-GB" sz="2400" dirty="0" smtClean="0"/>
          </a:p>
          <a:p>
            <a:pPr marL="609600" indent="-609600" eaLnBrk="1" fontAlgn="auto" hangingPunct="1">
              <a:lnSpc>
                <a:spcPct val="80000"/>
              </a:lnSpc>
              <a:spcAft>
                <a:spcPts val="0"/>
              </a:spcAft>
              <a:buFont typeface="Wingdings"/>
              <a:buChar char=""/>
              <a:defRPr/>
            </a:pPr>
            <a:r>
              <a:rPr lang="en-GB" sz="2400" dirty="0" smtClean="0"/>
              <a:t>Take toast out of toaster</a:t>
            </a:r>
          </a:p>
          <a:p>
            <a:pPr marL="609600" indent="-609600" eaLnBrk="1" fontAlgn="auto" hangingPunct="1">
              <a:lnSpc>
                <a:spcPct val="80000"/>
              </a:lnSpc>
              <a:spcAft>
                <a:spcPts val="0"/>
              </a:spcAft>
              <a:buFont typeface="Wingdings"/>
              <a:buChar char=""/>
              <a:defRPr/>
            </a:pPr>
            <a:r>
              <a:rPr lang="en-GB" sz="2400" dirty="0" smtClean="0"/>
              <a:t>Place toast on plate</a:t>
            </a:r>
          </a:p>
          <a:p>
            <a:pPr marL="609600" indent="-609600" eaLnBrk="1" fontAlgn="auto" hangingPunct="1">
              <a:lnSpc>
                <a:spcPct val="80000"/>
              </a:lnSpc>
              <a:spcAft>
                <a:spcPts val="0"/>
              </a:spcAft>
              <a:buFont typeface="Wingdings"/>
              <a:buChar char=""/>
              <a:defRPr/>
            </a:pPr>
            <a:r>
              <a:rPr lang="en-GB" sz="2400" dirty="0" smtClean="0"/>
              <a:t>Butter toast</a:t>
            </a:r>
          </a:p>
          <a:p>
            <a:pPr marL="609600" indent="-609600" eaLnBrk="1" fontAlgn="auto" hangingPunct="1">
              <a:lnSpc>
                <a:spcPct val="80000"/>
              </a:lnSpc>
              <a:spcAft>
                <a:spcPts val="0"/>
              </a:spcAft>
              <a:buFont typeface="Wingdings"/>
              <a:buChar char=""/>
              <a:defRPr/>
            </a:pPr>
            <a:r>
              <a:rPr lang="en-GB" sz="2400" dirty="0" smtClean="0"/>
              <a:t>Stir beans </a:t>
            </a:r>
          </a:p>
          <a:p>
            <a:pPr marL="609600" indent="-609600" eaLnBrk="1" fontAlgn="auto" hangingPunct="1">
              <a:lnSpc>
                <a:spcPct val="80000"/>
              </a:lnSpc>
              <a:spcAft>
                <a:spcPts val="0"/>
              </a:spcAft>
              <a:buFont typeface="Wingdings"/>
              <a:buChar char=""/>
              <a:defRPr/>
            </a:pPr>
            <a:r>
              <a:rPr lang="en-GB" sz="2400" dirty="0" smtClean="0"/>
              <a:t>Put mug back for further 2 </a:t>
            </a:r>
            <a:r>
              <a:rPr lang="en-GB" sz="2400" dirty="0" err="1" smtClean="0"/>
              <a:t>mins</a:t>
            </a:r>
            <a:endParaRPr lang="en-GB" sz="2400" dirty="0" smtClean="0"/>
          </a:p>
          <a:p>
            <a:pPr marL="609600" indent="-609600" eaLnBrk="1" fontAlgn="auto" hangingPunct="1">
              <a:lnSpc>
                <a:spcPct val="80000"/>
              </a:lnSpc>
              <a:spcAft>
                <a:spcPts val="0"/>
              </a:spcAft>
              <a:buFont typeface="Wingdings"/>
              <a:buChar char=""/>
              <a:defRPr/>
            </a:pPr>
            <a:r>
              <a:rPr lang="en-GB" sz="2400" dirty="0" smtClean="0"/>
              <a:t>Get knife and fork ready</a:t>
            </a:r>
          </a:p>
          <a:p>
            <a:pPr marL="609600" indent="-609600" eaLnBrk="1" fontAlgn="auto" hangingPunct="1">
              <a:lnSpc>
                <a:spcPct val="80000"/>
              </a:lnSpc>
              <a:spcAft>
                <a:spcPts val="0"/>
              </a:spcAft>
              <a:buFont typeface="Wingdings"/>
              <a:buChar char=""/>
              <a:defRPr/>
            </a:pPr>
            <a:r>
              <a:rPr lang="en-GB" sz="2400" dirty="0" smtClean="0"/>
              <a:t>Pour beans over buttered toast</a:t>
            </a:r>
          </a:p>
        </p:txBody>
      </p:sp>
      <p:sp>
        <p:nvSpPr>
          <p:cNvPr id="35842" name="Rectangle 6"/>
          <p:cNvSpPr>
            <a:spLocks noGrp="1" noChangeArrowheads="1"/>
          </p:cNvSpPr>
          <p:nvPr>
            <p:ph type="sldNum" sz="quarter" idx="12"/>
          </p:nvPr>
        </p:nvSpPr>
        <p:spPr/>
        <p:txBody>
          <a:bodyPr>
            <a:normAutofit fontScale="47500" lnSpcReduction="20000"/>
          </a:bodyPr>
          <a:lstStyle/>
          <a:p>
            <a:pPr>
              <a:defRPr/>
            </a:pPr>
            <a:fld id="{8C1F832C-5A26-474A-8BB6-972E5CC7F833}" type="slidenum">
              <a:rPr lang="en-GB"/>
              <a:pPr>
                <a:defRPr/>
              </a:pPr>
              <a:t>24</a:t>
            </a:fld>
            <a:endParaRPr lang="en-GB"/>
          </a:p>
        </p:txBody>
      </p:sp>
      <p:sp>
        <p:nvSpPr>
          <p:cNvPr id="6"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64590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smtClean="0"/>
              <a:t>Algorithms – Instruction sets</a:t>
            </a:r>
          </a:p>
        </p:txBody>
      </p:sp>
      <p:sp>
        <p:nvSpPr>
          <p:cNvPr id="26627" name="Rectangle 3"/>
          <p:cNvSpPr>
            <a:spLocks noGrp="1" noChangeArrowheads="1"/>
          </p:cNvSpPr>
          <p:nvPr>
            <p:ph type="body" sz="half" idx="1"/>
          </p:nvPr>
        </p:nvSpPr>
        <p:spPr>
          <a:xfrm>
            <a:off x="398463" y="1200150"/>
            <a:ext cx="4972050" cy="3676650"/>
          </a:xfrm>
        </p:spPr>
        <p:txBody>
          <a:bodyPr>
            <a:normAutofit fontScale="92500" lnSpcReduction="20000"/>
          </a:bodyPr>
          <a:lstStyle/>
          <a:p>
            <a:pPr marL="320040" indent="-320040" eaLnBrk="1" fontAlgn="auto" hangingPunct="1">
              <a:lnSpc>
                <a:spcPct val="90000"/>
              </a:lnSpc>
              <a:spcAft>
                <a:spcPts val="0"/>
              </a:spcAft>
              <a:buFontTx/>
              <a:buNone/>
              <a:defRPr/>
            </a:pPr>
            <a:r>
              <a:rPr lang="en-GB" sz="2400" b="1" dirty="0" smtClean="0"/>
              <a:t>Definition</a:t>
            </a:r>
            <a:endParaRPr lang="en-GB" sz="2400" dirty="0" smtClean="0"/>
          </a:p>
          <a:p>
            <a:pPr marL="320040" indent="-320040" eaLnBrk="1" fontAlgn="auto" hangingPunct="1">
              <a:lnSpc>
                <a:spcPct val="90000"/>
              </a:lnSpc>
              <a:spcAft>
                <a:spcPts val="0"/>
              </a:spcAft>
              <a:buFontTx/>
              <a:buNone/>
              <a:defRPr/>
            </a:pPr>
            <a:r>
              <a:rPr lang="en-GB" sz="2400" dirty="0" smtClean="0"/>
              <a:t>An algorithm may be defined as a </a:t>
            </a:r>
          </a:p>
          <a:p>
            <a:pPr marL="320040" indent="-320040" eaLnBrk="1" fontAlgn="auto" hangingPunct="1">
              <a:lnSpc>
                <a:spcPct val="90000"/>
              </a:lnSpc>
              <a:spcAft>
                <a:spcPts val="0"/>
              </a:spcAft>
              <a:buFontTx/>
              <a:buNone/>
              <a:defRPr/>
            </a:pPr>
            <a:r>
              <a:rPr lang="en-GB" sz="2400" dirty="0" smtClean="0"/>
              <a:t>sequence of instructions to solve a</a:t>
            </a:r>
          </a:p>
          <a:p>
            <a:pPr marL="320040" indent="-320040" eaLnBrk="1" fontAlgn="auto" hangingPunct="1">
              <a:lnSpc>
                <a:spcPct val="90000"/>
              </a:lnSpc>
              <a:spcAft>
                <a:spcPts val="0"/>
              </a:spcAft>
              <a:buFontTx/>
              <a:buNone/>
              <a:defRPr/>
            </a:pPr>
            <a:r>
              <a:rPr lang="en-GB" sz="2400" dirty="0" smtClean="0"/>
              <a:t> problem which has the following</a:t>
            </a:r>
          </a:p>
          <a:p>
            <a:pPr marL="320040" indent="-320040" eaLnBrk="1" fontAlgn="auto" hangingPunct="1">
              <a:lnSpc>
                <a:spcPct val="90000"/>
              </a:lnSpc>
              <a:spcAft>
                <a:spcPts val="0"/>
              </a:spcAft>
              <a:buFontTx/>
              <a:buNone/>
              <a:defRPr/>
            </a:pPr>
            <a:r>
              <a:rPr lang="en-GB" sz="2400" dirty="0" smtClean="0"/>
              <a:t> properties:</a:t>
            </a:r>
          </a:p>
          <a:p>
            <a:pPr marL="320040" indent="-320040" eaLnBrk="1" fontAlgn="auto" hangingPunct="1">
              <a:lnSpc>
                <a:spcPct val="90000"/>
              </a:lnSpc>
              <a:spcAft>
                <a:spcPts val="0"/>
              </a:spcAft>
              <a:buFont typeface="Wingdings"/>
              <a:buChar char=""/>
              <a:defRPr/>
            </a:pPr>
            <a:r>
              <a:rPr lang="en-GB" sz="2400" dirty="0" smtClean="0"/>
              <a:t>The algorithm receives INPUT</a:t>
            </a:r>
          </a:p>
          <a:p>
            <a:pPr marL="320040" indent="-320040" eaLnBrk="1" fontAlgn="auto" hangingPunct="1">
              <a:lnSpc>
                <a:spcPct val="90000"/>
              </a:lnSpc>
              <a:spcAft>
                <a:spcPts val="0"/>
              </a:spcAft>
              <a:buFont typeface="Wingdings"/>
              <a:buChar char=""/>
              <a:defRPr/>
            </a:pPr>
            <a:r>
              <a:rPr lang="en-GB" sz="2400" dirty="0" smtClean="0"/>
              <a:t>The algorithm produces OUTPUT</a:t>
            </a:r>
          </a:p>
          <a:p>
            <a:pPr marL="320040" indent="-320040" eaLnBrk="1" fontAlgn="auto" hangingPunct="1">
              <a:lnSpc>
                <a:spcPct val="90000"/>
              </a:lnSpc>
              <a:spcAft>
                <a:spcPts val="0"/>
              </a:spcAft>
              <a:buFont typeface="Wingdings"/>
              <a:buChar char=""/>
              <a:defRPr/>
            </a:pPr>
            <a:r>
              <a:rPr lang="en-GB" sz="2400" dirty="0" smtClean="0"/>
              <a:t>The algorithm stops after a FINITE set of instructions have been executed</a:t>
            </a:r>
          </a:p>
          <a:p>
            <a:pPr marL="320040" indent="-320040" eaLnBrk="1" fontAlgn="auto" hangingPunct="1">
              <a:lnSpc>
                <a:spcPct val="90000"/>
              </a:lnSpc>
              <a:spcAft>
                <a:spcPts val="0"/>
              </a:spcAft>
              <a:buFont typeface="Wingdings"/>
              <a:buChar char=""/>
              <a:defRPr/>
            </a:pPr>
            <a:r>
              <a:rPr lang="en-GB" sz="2400" dirty="0" smtClean="0"/>
              <a:t>Each instruction in the algorithm is followed by a UNIQUE SUCCESSOR instruction.</a:t>
            </a:r>
          </a:p>
          <a:p>
            <a:pPr marL="320040" indent="-320040" eaLnBrk="1" fontAlgn="auto" hangingPunct="1">
              <a:lnSpc>
                <a:spcPct val="90000"/>
              </a:lnSpc>
              <a:spcAft>
                <a:spcPts val="0"/>
              </a:spcAft>
              <a:buFont typeface="Wingdings"/>
              <a:buChar char=""/>
              <a:defRPr/>
            </a:pPr>
            <a:endParaRPr lang="en-GB" sz="2000" dirty="0" smtClean="0"/>
          </a:p>
        </p:txBody>
      </p:sp>
      <p:pic>
        <p:nvPicPr>
          <p:cNvPr id="48132" name="Picture 4"/>
          <p:cNvPicPr>
            <a:picLocks noGrp="1" noChangeAspect="1" noChangeArrowheads="1"/>
          </p:cNvPicPr>
          <p:nvPr>
            <p:ph sz="half" idx="2"/>
          </p:nvPr>
        </p:nvPicPr>
        <p:blipFill>
          <a:blip r:embed="rId2" cstate="print">
            <a:duotone>
              <a:prstClr val="black"/>
              <a:schemeClr val="accent3">
                <a:tint val="45000"/>
                <a:satMod val="400000"/>
              </a:schemeClr>
            </a:duotone>
          </a:blip>
          <a:stretch>
            <a:fillRect/>
          </a:stretch>
        </p:blipFill>
        <p:spPr>
          <a:xfrm>
            <a:off x="5191267" y="1227811"/>
            <a:ext cx="2952466" cy="3339152"/>
          </a:xfrm>
          <a:noFill/>
        </p:spPr>
      </p:pic>
      <p:sp>
        <p:nvSpPr>
          <p:cNvPr id="36866" name="Rectangle 6"/>
          <p:cNvSpPr>
            <a:spLocks noGrp="1" noChangeArrowheads="1"/>
          </p:cNvSpPr>
          <p:nvPr>
            <p:ph type="sldNum" sz="quarter" idx="12"/>
          </p:nvPr>
        </p:nvSpPr>
        <p:spPr/>
        <p:txBody>
          <a:bodyPr>
            <a:normAutofit fontScale="47500" lnSpcReduction="20000"/>
          </a:bodyPr>
          <a:lstStyle/>
          <a:p>
            <a:pPr>
              <a:defRPr/>
            </a:pPr>
            <a:fld id="{FAB70460-66CB-4149-9AC8-0CCDDD19B856}" type="slidenum">
              <a:rPr lang="en-GB" smtClean="0"/>
              <a:pPr>
                <a:defRPr/>
              </a:pPr>
              <a:t>25</a:t>
            </a:fld>
            <a:endParaRPr lang="en-GB" smtClean="0"/>
          </a:p>
        </p:txBody>
      </p:sp>
      <p:sp>
        <p:nvSpPr>
          <p:cNvPr id="7"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420053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3" name="Picture 9" descr="BEERMUG"/>
          <p:cNvPicPr>
            <a:picLocks noChangeAspect="1" noChangeArrowheads="1"/>
          </p:cNvPicPr>
          <p:nvPr/>
        </p:nvPicPr>
        <p:blipFill>
          <a:blip r:embed="rId2" cstate="print"/>
          <a:srcRect/>
          <a:stretch>
            <a:fillRect/>
          </a:stretch>
        </p:blipFill>
        <p:spPr bwMode="auto">
          <a:xfrm>
            <a:off x="5867400" y="878681"/>
            <a:ext cx="952500" cy="933450"/>
          </a:xfrm>
          <a:prstGeom prst="rect">
            <a:avLst/>
          </a:prstGeom>
          <a:noFill/>
          <a:ln w="9525">
            <a:noFill/>
            <a:miter lim="800000"/>
            <a:headEnd/>
            <a:tailEnd/>
          </a:ln>
        </p:spPr>
      </p:pic>
      <p:sp>
        <p:nvSpPr>
          <p:cNvPr id="49156" name="AutoShape 6"/>
          <p:cNvSpPr>
            <a:spLocks noChangeArrowheads="1"/>
          </p:cNvSpPr>
          <p:nvPr/>
        </p:nvSpPr>
        <p:spPr bwMode="auto">
          <a:xfrm>
            <a:off x="3076576" y="1628775"/>
            <a:ext cx="485775" cy="732235"/>
          </a:xfrm>
          <a:prstGeom prst="downArrow">
            <a:avLst>
              <a:gd name="adj1" fmla="val 50000"/>
              <a:gd name="adj2" fmla="val 50245"/>
            </a:avLst>
          </a:prstGeom>
          <a:solidFill>
            <a:schemeClr val="folHlink"/>
          </a:solidFill>
          <a:ln w="9525">
            <a:solidFill>
              <a:srgbClr val="000000"/>
            </a:solidFill>
            <a:miter lim="800000"/>
            <a:headEnd/>
            <a:tailEnd/>
          </a:ln>
        </p:spPr>
        <p:txBody>
          <a:bodyPr/>
          <a:lstStyle/>
          <a:p>
            <a:endParaRPr lang="en-US"/>
          </a:p>
        </p:txBody>
      </p:sp>
      <p:sp>
        <p:nvSpPr>
          <p:cNvPr id="49157" name="AutoShape 10"/>
          <p:cNvSpPr>
            <a:spLocks noChangeArrowheads="1"/>
          </p:cNvSpPr>
          <p:nvPr/>
        </p:nvSpPr>
        <p:spPr bwMode="auto">
          <a:xfrm>
            <a:off x="5260976" y="1581150"/>
            <a:ext cx="485775" cy="732235"/>
          </a:xfrm>
          <a:prstGeom prst="downArrow">
            <a:avLst>
              <a:gd name="adj1" fmla="val 50000"/>
              <a:gd name="adj2" fmla="val 50245"/>
            </a:avLst>
          </a:prstGeom>
          <a:solidFill>
            <a:srgbClr val="FF3300"/>
          </a:solidFill>
          <a:ln w="9525">
            <a:solidFill>
              <a:srgbClr val="000000"/>
            </a:solidFill>
            <a:miter lim="800000"/>
            <a:headEnd/>
            <a:tailEnd/>
          </a:ln>
        </p:spPr>
        <p:txBody>
          <a:bodyPr/>
          <a:lstStyle/>
          <a:p>
            <a:endParaRPr lang="en-US"/>
          </a:p>
        </p:txBody>
      </p:sp>
      <p:sp>
        <p:nvSpPr>
          <p:cNvPr id="49158" name="AutoShape 7"/>
          <p:cNvSpPr>
            <a:spLocks noChangeArrowheads="1"/>
          </p:cNvSpPr>
          <p:nvPr/>
        </p:nvSpPr>
        <p:spPr bwMode="auto">
          <a:xfrm>
            <a:off x="3000376" y="3076575"/>
            <a:ext cx="485775" cy="732235"/>
          </a:xfrm>
          <a:prstGeom prst="downArrow">
            <a:avLst>
              <a:gd name="adj1" fmla="val 50000"/>
              <a:gd name="adj2" fmla="val 50245"/>
            </a:avLst>
          </a:prstGeom>
          <a:solidFill>
            <a:schemeClr val="folHlink"/>
          </a:solidFill>
          <a:ln w="9525">
            <a:solidFill>
              <a:srgbClr val="000000"/>
            </a:solidFill>
            <a:miter lim="800000"/>
            <a:headEnd/>
            <a:tailEnd/>
          </a:ln>
        </p:spPr>
        <p:txBody>
          <a:bodyPr/>
          <a:lstStyle/>
          <a:p>
            <a:endParaRPr lang="en-US"/>
          </a:p>
        </p:txBody>
      </p:sp>
      <p:sp>
        <p:nvSpPr>
          <p:cNvPr id="49159" name="AutoShape 11"/>
          <p:cNvSpPr>
            <a:spLocks noChangeArrowheads="1"/>
          </p:cNvSpPr>
          <p:nvPr/>
        </p:nvSpPr>
        <p:spPr bwMode="auto">
          <a:xfrm>
            <a:off x="5235576" y="3086100"/>
            <a:ext cx="485775" cy="732235"/>
          </a:xfrm>
          <a:prstGeom prst="downArrow">
            <a:avLst>
              <a:gd name="adj1" fmla="val 50000"/>
              <a:gd name="adj2" fmla="val 50245"/>
            </a:avLst>
          </a:prstGeom>
          <a:solidFill>
            <a:srgbClr val="FF3300"/>
          </a:solidFill>
          <a:ln w="9525">
            <a:solidFill>
              <a:srgbClr val="000000"/>
            </a:solidFill>
            <a:miter lim="800000"/>
            <a:headEnd/>
            <a:tailEnd/>
          </a:ln>
        </p:spPr>
        <p:txBody>
          <a:bodyPr/>
          <a:lstStyle/>
          <a:p>
            <a:endParaRPr lang="en-US"/>
          </a:p>
        </p:txBody>
      </p:sp>
      <p:sp>
        <p:nvSpPr>
          <p:cNvPr id="49160" name="Text Box 12"/>
          <p:cNvSpPr txBox="1">
            <a:spLocks noChangeArrowheads="1"/>
          </p:cNvSpPr>
          <p:nvPr/>
        </p:nvSpPr>
        <p:spPr bwMode="auto">
          <a:xfrm>
            <a:off x="3779838" y="2390774"/>
            <a:ext cx="1223962" cy="829047"/>
          </a:xfrm>
          <a:prstGeom prst="rect">
            <a:avLst/>
          </a:prstGeom>
          <a:solidFill>
            <a:srgbClr val="FFFFFF"/>
          </a:solidFill>
          <a:ln w="9525">
            <a:noFill/>
            <a:miter lim="800000"/>
            <a:headEnd/>
            <a:tailEnd/>
          </a:ln>
        </p:spPr>
        <p:txBody>
          <a:bodyPr/>
          <a:lstStyle/>
          <a:p>
            <a:pPr algn="ctr"/>
            <a:r>
              <a:rPr lang="en-GB" sz="4800" dirty="0">
                <a:latin typeface="Times Roman" charset="0"/>
                <a:cs typeface="Times New Roman" pitchFamily="18" charset="0"/>
              </a:rPr>
              <a:t>OR</a:t>
            </a:r>
            <a:endParaRPr lang="en-GB" dirty="0"/>
          </a:p>
        </p:txBody>
      </p:sp>
      <p:sp>
        <p:nvSpPr>
          <p:cNvPr id="49161" name="Rectangle 13"/>
          <p:cNvSpPr>
            <a:spLocks noChangeArrowheads="1"/>
          </p:cNvSpPr>
          <p:nvPr/>
        </p:nvSpPr>
        <p:spPr bwMode="auto">
          <a:xfrm>
            <a:off x="247650" y="-552570"/>
            <a:ext cx="184731" cy="369332"/>
          </a:xfrm>
          <a:prstGeom prst="rect">
            <a:avLst/>
          </a:prstGeom>
          <a:noFill/>
          <a:ln w="9525">
            <a:noFill/>
            <a:miter lim="800000"/>
            <a:headEnd/>
            <a:tailEnd/>
          </a:ln>
        </p:spPr>
        <p:txBody>
          <a:bodyPr wrap="none" anchor="ctr">
            <a:spAutoFit/>
          </a:bodyPr>
          <a:lstStyle/>
          <a:p>
            <a:endParaRPr lang="en-US"/>
          </a:p>
        </p:txBody>
      </p:sp>
      <p:sp>
        <p:nvSpPr>
          <p:cNvPr id="49162" name="Rectangle 14"/>
          <p:cNvSpPr>
            <a:spLocks noChangeArrowheads="1"/>
          </p:cNvSpPr>
          <p:nvPr/>
        </p:nvSpPr>
        <p:spPr bwMode="auto">
          <a:xfrm>
            <a:off x="247650" y="-472098"/>
            <a:ext cx="184731" cy="815608"/>
          </a:xfrm>
          <a:prstGeom prst="rect">
            <a:avLst/>
          </a:prstGeom>
          <a:noFill/>
          <a:ln w="9525">
            <a:noFill/>
            <a:miter lim="800000"/>
            <a:headEnd/>
            <a:tailEnd/>
          </a:ln>
        </p:spPr>
        <p:txBody>
          <a:bodyPr wrap="none" anchor="ctr">
            <a:spAutoFit/>
          </a:bodyPr>
          <a:lstStyle/>
          <a:p>
            <a:endParaRPr lang="en-GB" sz="1100"/>
          </a:p>
          <a:p>
            <a:pPr eaLnBrk="0" hangingPunct="0"/>
            <a:r>
              <a:rPr lang="en-GB"/>
              <a:t/>
            </a:r>
            <a:br>
              <a:rPr lang="en-GB"/>
            </a:br>
            <a:endParaRPr lang="en-GB"/>
          </a:p>
        </p:txBody>
      </p:sp>
      <p:sp>
        <p:nvSpPr>
          <p:cNvPr id="49163" name="Rectangle 15"/>
          <p:cNvSpPr>
            <a:spLocks noChangeArrowheads="1"/>
          </p:cNvSpPr>
          <p:nvPr/>
        </p:nvSpPr>
        <p:spPr bwMode="auto">
          <a:xfrm>
            <a:off x="247650" y="152579"/>
            <a:ext cx="4681090" cy="677108"/>
          </a:xfrm>
          <a:prstGeom prst="rect">
            <a:avLst/>
          </a:prstGeom>
          <a:noFill/>
          <a:ln w="9525">
            <a:noFill/>
            <a:miter lim="800000"/>
            <a:headEnd/>
            <a:tailEnd/>
          </a:ln>
        </p:spPr>
        <p:txBody>
          <a:bodyPr wrap="none" anchor="ctr">
            <a:spAutoFit/>
          </a:bodyPr>
          <a:lstStyle/>
          <a:p>
            <a:r>
              <a:rPr lang="en-GB" sz="2000" b="1"/>
              <a:t>Unique successor can depend on the input</a:t>
            </a:r>
            <a:endParaRPr lang="en-GB" sz="1100"/>
          </a:p>
          <a:p>
            <a:pPr eaLnBrk="0" hangingPunct="0"/>
            <a:endParaRPr lang="en-GB"/>
          </a:p>
        </p:txBody>
      </p:sp>
      <p:grpSp>
        <p:nvGrpSpPr>
          <p:cNvPr id="2" name="Group 18"/>
          <p:cNvGrpSpPr>
            <a:grpSpLocks noChangeAspect="1"/>
          </p:cNvGrpSpPr>
          <p:nvPr/>
        </p:nvGrpSpPr>
        <p:grpSpPr bwMode="auto">
          <a:xfrm>
            <a:off x="1403350" y="716756"/>
            <a:ext cx="1428750" cy="1185863"/>
            <a:chOff x="0" y="0"/>
            <a:chExt cx="900" cy="996"/>
          </a:xfrm>
        </p:grpSpPr>
        <p:sp>
          <p:nvSpPr>
            <p:cNvPr id="49168" name="AutoShape 17"/>
            <p:cNvSpPr>
              <a:spLocks noChangeAspect="1" noChangeArrowheads="1" noTextEdit="1"/>
            </p:cNvSpPr>
            <p:nvPr/>
          </p:nvSpPr>
          <p:spPr bwMode="auto">
            <a:xfrm>
              <a:off x="0" y="0"/>
              <a:ext cx="900" cy="996"/>
            </a:xfrm>
            <a:prstGeom prst="rect">
              <a:avLst/>
            </a:prstGeom>
            <a:noFill/>
            <a:ln w="9525">
              <a:noFill/>
              <a:miter lim="800000"/>
              <a:headEnd/>
              <a:tailEnd/>
            </a:ln>
          </p:spPr>
          <p:txBody>
            <a:bodyPr/>
            <a:lstStyle/>
            <a:p>
              <a:endParaRPr lang="en-GB"/>
            </a:p>
          </p:txBody>
        </p:sp>
        <p:sp>
          <p:nvSpPr>
            <p:cNvPr id="49169" name="Freeform 19"/>
            <p:cNvSpPr>
              <a:spLocks/>
            </p:cNvSpPr>
            <p:nvPr/>
          </p:nvSpPr>
          <p:spPr bwMode="auto">
            <a:xfrm>
              <a:off x="41" y="686"/>
              <a:ext cx="818" cy="265"/>
            </a:xfrm>
            <a:custGeom>
              <a:avLst/>
              <a:gdLst>
                <a:gd name="T0" fmla="*/ 33 w 4092"/>
                <a:gd name="T1" fmla="*/ 2 h 1325"/>
                <a:gd name="T2" fmla="*/ 32 w 4092"/>
                <a:gd name="T3" fmla="*/ 3 h 1325"/>
                <a:gd name="T4" fmla="*/ 31 w 4092"/>
                <a:gd name="T5" fmla="*/ 4 h 1325"/>
                <a:gd name="T6" fmla="*/ 30 w 4092"/>
                <a:gd name="T7" fmla="*/ 6 h 1325"/>
                <a:gd name="T8" fmla="*/ 29 w 4092"/>
                <a:gd name="T9" fmla="*/ 7 h 1325"/>
                <a:gd name="T10" fmla="*/ 27 w 4092"/>
                <a:gd name="T11" fmla="*/ 8 h 1325"/>
                <a:gd name="T12" fmla="*/ 25 w 4092"/>
                <a:gd name="T13" fmla="*/ 9 h 1325"/>
                <a:gd name="T14" fmla="*/ 23 w 4092"/>
                <a:gd name="T15" fmla="*/ 10 h 1325"/>
                <a:gd name="T16" fmla="*/ 21 w 4092"/>
                <a:gd name="T17" fmla="*/ 10 h 1325"/>
                <a:gd name="T18" fmla="*/ 18 w 4092"/>
                <a:gd name="T19" fmla="*/ 11 h 1325"/>
                <a:gd name="T20" fmla="*/ 16 w 4092"/>
                <a:gd name="T21" fmla="*/ 11 h 1325"/>
                <a:gd name="T22" fmla="*/ 14 w 4092"/>
                <a:gd name="T23" fmla="*/ 10 h 1325"/>
                <a:gd name="T24" fmla="*/ 11 w 4092"/>
                <a:gd name="T25" fmla="*/ 10 h 1325"/>
                <a:gd name="T26" fmla="*/ 9 w 4092"/>
                <a:gd name="T27" fmla="*/ 9 h 1325"/>
                <a:gd name="T28" fmla="*/ 7 w 4092"/>
                <a:gd name="T29" fmla="*/ 9 h 1325"/>
                <a:gd name="T30" fmla="*/ 5 w 4092"/>
                <a:gd name="T31" fmla="*/ 8 h 1325"/>
                <a:gd name="T32" fmla="*/ 3 w 4092"/>
                <a:gd name="T33" fmla="*/ 7 h 1325"/>
                <a:gd name="T34" fmla="*/ 2 w 4092"/>
                <a:gd name="T35" fmla="*/ 5 h 1325"/>
                <a:gd name="T36" fmla="*/ 1 w 4092"/>
                <a:gd name="T37" fmla="*/ 4 h 1325"/>
                <a:gd name="T38" fmla="*/ 0 w 4092"/>
                <a:gd name="T39" fmla="*/ 2 h 1325"/>
                <a:gd name="T40" fmla="*/ 0 w 4092"/>
                <a:gd name="T41" fmla="*/ 1 h 1325"/>
                <a:gd name="T42" fmla="*/ 0 w 4092"/>
                <a:gd name="T43" fmla="*/ 1 h 1325"/>
                <a:gd name="T44" fmla="*/ 1 w 4092"/>
                <a:gd name="T45" fmla="*/ 2 h 1325"/>
                <a:gd name="T46" fmla="*/ 1 w 4092"/>
                <a:gd name="T47" fmla="*/ 4 h 1325"/>
                <a:gd name="T48" fmla="*/ 2 w 4092"/>
                <a:gd name="T49" fmla="*/ 5 h 1325"/>
                <a:gd name="T50" fmla="*/ 4 w 4092"/>
                <a:gd name="T51" fmla="*/ 6 h 1325"/>
                <a:gd name="T52" fmla="*/ 5 w 4092"/>
                <a:gd name="T53" fmla="*/ 7 h 1325"/>
                <a:gd name="T54" fmla="*/ 7 w 4092"/>
                <a:gd name="T55" fmla="*/ 8 h 1325"/>
                <a:gd name="T56" fmla="*/ 9 w 4092"/>
                <a:gd name="T57" fmla="*/ 9 h 1325"/>
                <a:gd name="T58" fmla="*/ 11 w 4092"/>
                <a:gd name="T59" fmla="*/ 9 h 1325"/>
                <a:gd name="T60" fmla="*/ 13 w 4092"/>
                <a:gd name="T61" fmla="*/ 10 h 1325"/>
                <a:gd name="T62" fmla="*/ 15 w 4092"/>
                <a:gd name="T63" fmla="*/ 10 h 1325"/>
                <a:gd name="T64" fmla="*/ 18 w 4092"/>
                <a:gd name="T65" fmla="*/ 10 h 1325"/>
                <a:gd name="T66" fmla="*/ 20 w 4092"/>
                <a:gd name="T67" fmla="*/ 10 h 1325"/>
                <a:gd name="T68" fmla="*/ 22 w 4092"/>
                <a:gd name="T69" fmla="*/ 9 h 1325"/>
                <a:gd name="T70" fmla="*/ 24 w 4092"/>
                <a:gd name="T71" fmla="*/ 9 h 1325"/>
                <a:gd name="T72" fmla="*/ 26 w 4092"/>
                <a:gd name="T73" fmla="*/ 8 h 1325"/>
                <a:gd name="T74" fmla="*/ 28 w 4092"/>
                <a:gd name="T75" fmla="*/ 7 h 1325"/>
                <a:gd name="T76" fmla="*/ 29 w 4092"/>
                <a:gd name="T77" fmla="*/ 6 h 1325"/>
                <a:gd name="T78" fmla="*/ 31 w 4092"/>
                <a:gd name="T79" fmla="*/ 5 h 1325"/>
                <a:gd name="T80" fmla="*/ 32 w 4092"/>
                <a:gd name="T81" fmla="*/ 3 h 1325"/>
                <a:gd name="T82" fmla="*/ 32 w 4092"/>
                <a:gd name="T83" fmla="*/ 2 h 1325"/>
                <a:gd name="T84" fmla="*/ 33 w 4092"/>
                <a:gd name="T85" fmla="*/ 1 h 1325"/>
                <a:gd name="T86" fmla="*/ 33 w 4092"/>
                <a:gd name="T87" fmla="*/ 1 h 13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92"/>
                <a:gd name="T133" fmla="*/ 0 h 1325"/>
                <a:gd name="T134" fmla="*/ 4092 w 4092"/>
                <a:gd name="T135" fmla="*/ 1325 h 13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92" h="1325">
                  <a:moveTo>
                    <a:pt x="4082" y="96"/>
                  </a:moveTo>
                  <a:lnTo>
                    <a:pt x="4066" y="196"/>
                  </a:lnTo>
                  <a:lnTo>
                    <a:pt x="4041" y="280"/>
                  </a:lnTo>
                  <a:lnTo>
                    <a:pt x="4009" y="370"/>
                  </a:lnTo>
                  <a:lnTo>
                    <a:pt x="3965" y="458"/>
                  </a:lnTo>
                  <a:lnTo>
                    <a:pt x="3907" y="555"/>
                  </a:lnTo>
                  <a:lnTo>
                    <a:pt x="3841" y="640"/>
                  </a:lnTo>
                  <a:lnTo>
                    <a:pt x="3765" y="724"/>
                  </a:lnTo>
                  <a:lnTo>
                    <a:pt x="3682" y="803"/>
                  </a:lnTo>
                  <a:lnTo>
                    <a:pt x="3588" y="878"/>
                  </a:lnTo>
                  <a:lnTo>
                    <a:pt x="3482" y="949"/>
                  </a:lnTo>
                  <a:lnTo>
                    <a:pt x="3372" y="1015"/>
                  </a:lnTo>
                  <a:lnTo>
                    <a:pt x="3254" y="1074"/>
                  </a:lnTo>
                  <a:lnTo>
                    <a:pt x="3130" y="1127"/>
                  </a:lnTo>
                  <a:lnTo>
                    <a:pt x="2999" y="1176"/>
                  </a:lnTo>
                  <a:lnTo>
                    <a:pt x="2865" y="1218"/>
                  </a:lnTo>
                  <a:lnTo>
                    <a:pt x="2725" y="1253"/>
                  </a:lnTo>
                  <a:lnTo>
                    <a:pt x="2581" y="1280"/>
                  </a:lnTo>
                  <a:lnTo>
                    <a:pt x="2435" y="1303"/>
                  </a:lnTo>
                  <a:lnTo>
                    <a:pt x="2286" y="1317"/>
                  </a:lnTo>
                  <a:lnTo>
                    <a:pt x="2137" y="1325"/>
                  </a:lnTo>
                  <a:lnTo>
                    <a:pt x="1987" y="1325"/>
                  </a:lnTo>
                  <a:lnTo>
                    <a:pt x="1837" y="1319"/>
                  </a:lnTo>
                  <a:lnTo>
                    <a:pt x="1689" y="1306"/>
                  </a:lnTo>
                  <a:lnTo>
                    <a:pt x="1542" y="1285"/>
                  </a:lnTo>
                  <a:lnTo>
                    <a:pt x="1398" y="1257"/>
                  </a:lnTo>
                  <a:lnTo>
                    <a:pt x="1258" y="1223"/>
                  </a:lnTo>
                  <a:lnTo>
                    <a:pt x="1121" y="1184"/>
                  </a:lnTo>
                  <a:lnTo>
                    <a:pt x="990" y="1135"/>
                  </a:lnTo>
                  <a:lnTo>
                    <a:pt x="865" y="1082"/>
                  </a:lnTo>
                  <a:lnTo>
                    <a:pt x="746" y="1023"/>
                  </a:lnTo>
                  <a:lnTo>
                    <a:pt x="634" y="959"/>
                  </a:lnTo>
                  <a:lnTo>
                    <a:pt x="528" y="889"/>
                  </a:lnTo>
                  <a:lnTo>
                    <a:pt x="433" y="817"/>
                  </a:lnTo>
                  <a:lnTo>
                    <a:pt x="344" y="738"/>
                  </a:lnTo>
                  <a:lnTo>
                    <a:pt x="266" y="655"/>
                  </a:lnTo>
                  <a:lnTo>
                    <a:pt x="196" y="570"/>
                  </a:lnTo>
                  <a:lnTo>
                    <a:pt x="137" y="481"/>
                  </a:lnTo>
                  <a:lnTo>
                    <a:pt x="88" y="388"/>
                  </a:lnTo>
                  <a:lnTo>
                    <a:pt x="52" y="302"/>
                  </a:lnTo>
                  <a:lnTo>
                    <a:pt x="24" y="198"/>
                  </a:lnTo>
                  <a:lnTo>
                    <a:pt x="7" y="97"/>
                  </a:lnTo>
                  <a:lnTo>
                    <a:pt x="0" y="2"/>
                  </a:lnTo>
                  <a:lnTo>
                    <a:pt x="17" y="106"/>
                  </a:lnTo>
                  <a:lnTo>
                    <a:pt x="39" y="190"/>
                  </a:lnTo>
                  <a:lnTo>
                    <a:pt x="70" y="276"/>
                  </a:lnTo>
                  <a:lnTo>
                    <a:pt x="113" y="366"/>
                  </a:lnTo>
                  <a:lnTo>
                    <a:pt x="165" y="451"/>
                  </a:lnTo>
                  <a:lnTo>
                    <a:pt x="223" y="530"/>
                  </a:lnTo>
                  <a:lnTo>
                    <a:pt x="294" y="608"/>
                  </a:lnTo>
                  <a:lnTo>
                    <a:pt x="370" y="682"/>
                  </a:lnTo>
                  <a:lnTo>
                    <a:pt x="455" y="752"/>
                  </a:lnTo>
                  <a:lnTo>
                    <a:pt x="550" y="821"/>
                  </a:lnTo>
                  <a:lnTo>
                    <a:pt x="649" y="884"/>
                  </a:lnTo>
                  <a:lnTo>
                    <a:pt x="757" y="942"/>
                  </a:lnTo>
                  <a:lnTo>
                    <a:pt x="870" y="995"/>
                  </a:lnTo>
                  <a:lnTo>
                    <a:pt x="989" y="1044"/>
                  </a:lnTo>
                  <a:lnTo>
                    <a:pt x="1114" y="1086"/>
                  </a:lnTo>
                  <a:lnTo>
                    <a:pt x="1243" y="1124"/>
                  </a:lnTo>
                  <a:lnTo>
                    <a:pt x="1375" y="1156"/>
                  </a:lnTo>
                  <a:lnTo>
                    <a:pt x="1511" y="1184"/>
                  </a:lnTo>
                  <a:lnTo>
                    <a:pt x="1649" y="1202"/>
                  </a:lnTo>
                  <a:lnTo>
                    <a:pt x="1789" y="1218"/>
                  </a:lnTo>
                  <a:lnTo>
                    <a:pt x="1929" y="1225"/>
                  </a:lnTo>
                  <a:lnTo>
                    <a:pt x="2072" y="1227"/>
                  </a:lnTo>
                  <a:lnTo>
                    <a:pt x="2215" y="1223"/>
                  </a:lnTo>
                  <a:lnTo>
                    <a:pt x="2356" y="1213"/>
                  </a:lnTo>
                  <a:lnTo>
                    <a:pt x="2496" y="1196"/>
                  </a:lnTo>
                  <a:lnTo>
                    <a:pt x="2633" y="1173"/>
                  </a:lnTo>
                  <a:lnTo>
                    <a:pt x="2768" y="1145"/>
                  </a:lnTo>
                  <a:lnTo>
                    <a:pt x="2900" y="1110"/>
                  </a:lnTo>
                  <a:lnTo>
                    <a:pt x="3027" y="1070"/>
                  </a:lnTo>
                  <a:lnTo>
                    <a:pt x="3147" y="1024"/>
                  </a:lnTo>
                  <a:lnTo>
                    <a:pt x="3266" y="974"/>
                  </a:lnTo>
                  <a:lnTo>
                    <a:pt x="3376" y="918"/>
                  </a:lnTo>
                  <a:lnTo>
                    <a:pt x="3481" y="857"/>
                  </a:lnTo>
                  <a:lnTo>
                    <a:pt x="3577" y="793"/>
                  </a:lnTo>
                  <a:lnTo>
                    <a:pt x="3670" y="724"/>
                  </a:lnTo>
                  <a:lnTo>
                    <a:pt x="3751" y="657"/>
                  </a:lnTo>
                  <a:lnTo>
                    <a:pt x="3818" y="588"/>
                  </a:lnTo>
                  <a:lnTo>
                    <a:pt x="3887" y="505"/>
                  </a:lnTo>
                  <a:lnTo>
                    <a:pt x="3948" y="416"/>
                  </a:lnTo>
                  <a:lnTo>
                    <a:pt x="3991" y="337"/>
                  </a:lnTo>
                  <a:lnTo>
                    <a:pt x="4027" y="254"/>
                  </a:lnTo>
                  <a:lnTo>
                    <a:pt x="4059" y="160"/>
                  </a:lnTo>
                  <a:lnTo>
                    <a:pt x="4079" y="71"/>
                  </a:lnTo>
                  <a:lnTo>
                    <a:pt x="4092" y="0"/>
                  </a:lnTo>
                  <a:lnTo>
                    <a:pt x="4082" y="96"/>
                  </a:lnTo>
                  <a:close/>
                </a:path>
              </a:pathLst>
            </a:custGeom>
            <a:solidFill>
              <a:srgbClr val="0080FF"/>
            </a:solidFill>
            <a:ln w="0">
              <a:solidFill>
                <a:srgbClr val="000000"/>
              </a:solidFill>
              <a:round/>
              <a:headEnd/>
              <a:tailEnd/>
            </a:ln>
          </p:spPr>
          <p:txBody>
            <a:bodyPr/>
            <a:lstStyle/>
            <a:p>
              <a:endParaRPr lang="en-US"/>
            </a:p>
          </p:txBody>
        </p:sp>
        <p:sp>
          <p:nvSpPr>
            <p:cNvPr id="49170" name="Freeform 20"/>
            <p:cNvSpPr>
              <a:spLocks/>
            </p:cNvSpPr>
            <p:nvPr/>
          </p:nvSpPr>
          <p:spPr bwMode="auto">
            <a:xfrm>
              <a:off x="41" y="473"/>
              <a:ext cx="818" cy="458"/>
            </a:xfrm>
            <a:custGeom>
              <a:avLst/>
              <a:gdLst>
                <a:gd name="T0" fmla="*/ 31 w 4092"/>
                <a:gd name="T1" fmla="*/ 4 h 2293"/>
                <a:gd name="T2" fmla="*/ 32 w 4092"/>
                <a:gd name="T3" fmla="*/ 5 h 2293"/>
                <a:gd name="T4" fmla="*/ 33 w 4092"/>
                <a:gd name="T5" fmla="*/ 7 h 2293"/>
                <a:gd name="T6" fmla="*/ 33 w 4092"/>
                <a:gd name="T7" fmla="*/ 8 h 2293"/>
                <a:gd name="T8" fmla="*/ 33 w 4092"/>
                <a:gd name="T9" fmla="*/ 9 h 2293"/>
                <a:gd name="T10" fmla="*/ 32 w 4092"/>
                <a:gd name="T11" fmla="*/ 11 h 2293"/>
                <a:gd name="T12" fmla="*/ 32 w 4092"/>
                <a:gd name="T13" fmla="*/ 12 h 2293"/>
                <a:gd name="T14" fmla="*/ 31 w 4092"/>
                <a:gd name="T15" fmla="*/ 13 h 2293"/>
                <a:gd name="T16" fmla="*/ 29 w 4092"/>
                <a:gd name="T17" fmla="*/ 14 h 2293"/>
                <a:gd name="T18" fmla="*/ 28 w 4092"/>
                <a:gd name="T19" fmla="*/ 15 h 2293"/>
                <a:gd name="T20" fmla="*/ 26 w 4092"/>
                <a:gd name="T21" fmla="*/ 16 h 2293"/>
                <a:gd name="T22" fmla="*/ 24 w 4092"/>
                <a:gd name="T23" fmla="*/ 17 h 2293"/>
                <a:gd name="T24" fmla="*/ 22 w 4092"/>
                <a:gd name="T25" fmla="*/ 18 h 2293"/>
                <a:gd name="T26" fmla="*/ 20 w 4092"/>
                <a:gd name="T27" fmla="*/ 18 h 2293"/>
                <a:gd name="T28" fmla="*/ 18 w 4092"/>
                <a:gd name="T29" fmla="*/ 18 h 2293"/>
                <a:gd name="T30" fmla="*/ 15 w 4092"/>
                <a:gd name="T31" fmla="*/ 18 h 2293"/>
                <a:gd name="T32" fmla="*/ 13 w 4092"/>
                <a:gd name="T33" fmla="*/ 18 h 2293"/>
                <a:gd name="T34" fmla="*/ 11 w 4092"/>
                <a:gd name="T35" fmla="*/ 18 h 2293"/>
                <a:gd name="T36" fmla="*/ 9 w 4092"/>
                <a:gd name="T37" fmla="*/ 17 h 2293"/>
                <a:gd name="T38" fmla="*/ 7 w 4092"/>
                <a:gd name="T39" fmla="*/ 16 h 2293"/>
                <a:gd name="T40" fmla="*/ 5 w 4092"/>
                <a:gd name="T41" fmla="*/ 16 h 2293"/>
                <a:gd name="T42" fmla="*/ 4 w 4092"/>
                <a:gd name="T43" fmla="*/ 15 h 2293"/>
                <a:gd name="T44" fmla="*/ 2 w 4092"/>
                <a:gd name="T45" fmla="*/ 13 h 2293"/>
                <a:gd name="T46" fmla="*/ 1 w 4092"/>
                <a:gd name="T47" fmla="*/ 12 h 2293"/>
                <a:gd name="T48" fmla="*/ 1 w 4092"/>
                <a:gd name="T49" fmla="*/ 11 h 2293"/>
                <a:gd name="T50" fmla="*/ 0 w 4092"/>
                <a:gd name="T51" fmla="*/ 9 h 2293"/>
                <a:gd name="T52" fmla="*/ 0 w 4092"/>
                <a:gd name="T53" fmla="*/ 8 h 2293"/>
                <a:gd name="T54" fmla="*/ 0 w 4092"/>
                <a:gd name="T55" fmla="*/ 7 h 2293"/>
                <a:gd name="T56" fmla="*/ 1 w 4092"/>
                <a:gd name="T57" fmla="*/ 5 h 2293"/>
                <a:gd name="T58" fmla="*/ 1 w 4092"/>
                <a:gd name="T59" fmla="*/ 4 h 2293"/>
                <a:gd name="T60" fmla="*/ 3 w 4092"/>
                <a:gd name="T61" fmla="*/ 3 h 2293"/>
                <a:gd name="T62" fmla="*/ 4 w 4092"/>
                <a:gd name="T63" fmla="*/ 1 h 2293"/>
                <a:gd name="T64" fmla="*/ 6 w 4092"/>
                <a:gd name="T65" fmla="*/ 0 h 2293"/>
                <a:gd name="T66" fmla="*/ 6 w 4092"/>
                <a:gd name="T67" fmla="*/ 1 h 2293"/>
                <a:gd name="T68" fmla="*/ 7 w 4092"/>
                <a:gd name="T69" fmla="*/ 3 h 2293"/>
                <a:gd name="T70" fmla="*/ 7 w 4092"/>
                <a:gd name="T71" fmla="*/ 5 h 2293"/>
                <a:gd name="T72" fmla="*/ 7 w 4092"/>
                <a:gd name="T73" fmla="*/ 7 h 2293"/>
                <a:gd name="T74" fmla="*/ 8 w 4092"/>
                <a:gd name="T75" fmla="*/ 9 h 2293"/>
                <a:gd name="T76" fmla="*/ 9 w 4092"/>
                <a:gd name="T77" fmla="*/ 10 h 2293"/>
                <a:gd name="T78" fmla="*/ 10 w 4092"/>
                <a:gd name="T79" fmla="*/ 11 h 2293"/>
                <a:gd name="T80" fmla="*/ 11 w 4092"/>
                <a:gd name="T81" fmla="*/ 12 h 2293"/>
                <a:gd name="T82" fmla="*/ 13 w 4092"/>
                <a:gd name="T83" fmla="*/ 13 h 2293"/>
                <a:gd name="T84" fmla="*/ 16 w 4092"/>
                <a:gd name="T85" fmla="*/ 13 h 2293"/>
                <a:gd name="T86" fmla="*/ 18 w 4092"/>
                <a:gd name="T87" fmla="*/ 13 h 2293"/>
                <a:gd name="T88" fmla="*/ 21 w 4092"/>
                <a:gd name="T89" fmla="*/ 12 h 2293"/>
                <a:gd name="T90" fmla="*/ 22 w 4092"/>
                <a:gd name="T91" fmla="*/ 12 h 2293"/>
                <a:gd name="T92" fmla="*/ 23 w 4092"/>
                <a:gd name="T93" fmla="*/ 11 h 2293"/>
                <a:gd name="T94" fmla="*/ 24 w 4092"/>
                <a:gd name="T95" fmla="*/ 9 h 2293"/>
                <a:gd name="T96" fmla="*/ 25 w 4092"/>
                <a:gd name="T97" fmla="*/ 8 h 2293"/>
                <a:gd name="T98" fmla="*/ 26 w 4092"/>
                <a:gd name="T99" fmla="*/ 6 h 2293"/>
                <a:gd name="T100" fmla="*/ 29 w 4092"/>
                <a:gd name="T101" fmla="*/ 4 h 2293"/>
                <a:gd name="T102" fmla="*/ 30 w 4092"/>
                <a:gd name="T103" fmla="*/ 4 h 2293"/>
                <a:gd name="T104" fmla="*/ 30 w 4092"/>
                <a:gd name="T105" fmla="*/ 3 h 2293"/>
                <a:gd name="T106" fmla="*/ 31 w 4092"/>
                <a:gd name="T107" fmla="*/ 3 h 22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092"/>
                <a:gd name="T163" fmla="*/ 0 h 2293"/>
                <a:gd name="T164" fmla="*/ 4092 w 4092"/>
                <a:gd name="T165" fmla="*/ 2293 h 22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092" h="2293">
                  <a:moveTo>
                    <a:pt x="3853" y="414"/>
                  </a:moveTo>
                  <a:lnTo>
                    <a:pt x="3915" y="495"/>
                  </a:lnTo>
                  <a:lnTo>
                    <a:pt x="3970" y="576"/>
                  </a:lnTo>
                  <a:lnTo>
                    <a:pt x="4013" y="660"/>
                  </a:lnTo>
                  <a:lnTo>
                    <a:pt x="4049" y="748"/>
                  </a:lnTo>
                  <a:lnTo>
                    <a:pt x="4072" y="835"/>
                  </a:lnTo>
                  <a:lnTo>
                    <a:pt x="4088" y="930"/>
                  </a:lnTo>
                  <a:lnTo>
                    <a:pt x="4092" y="1009"/>
                  </a:lnTo>
                  <a:lnTo>
                    <a:pt x="4092" y="1066"/>
                  </a:lnTo>
                  <a:lnTo>
                    <a:pt x="4079" y="1137"/>
                  </a:lnTo>
                  <a:lnTo>
                    <a:pt x="4059" y="1226"/>
                  </a:lnTo>
                  <a:lnTo>
                    <a:pt x="4027" y="1320"/>
                  </a:lnTo>
                  <a:lnTo>
                    <a:pt x="3991" y="1403"/>
                  </a:lnTo>
                  <a:lnTo>
                    <a:pt x="3948" y="1482"/>
                  </a:lnTo>
                  <a:lnTo>
                    <a:pt x="3887" y="1571"/>
                  </a:lnTo>
                  <a:lnTo>
                    <a:pt x="3818" y="1654"/>
                  </a:lnTo>
                  <a:lnTo>
                    <a:pt x="3751" y="1723"/>
                  </a:lnTo>
                  <a:lnTo>
                    <a:pt x="3670" y="1790"/>
                  </a:lnTo>
                  <a:lnTo>
                    <a:pt x="3577" y="1859"/>
                  </a:lnTo>
                  <a:lnTo>
                    <a:pt x="3481" y="1923"/>
                  </a:lnTo>
                  <a:lnTo>
                    <a:pt x="3376" y="1984"/>
                  </a:lnTo>
                  <a:lnTo>
                    <a:pt x="3266" y="2040"/>
                  </a:lnTo>
                  <a:lnTo>
                    <a:pt x="3147" y="2090"/>
                  </a:lnTo>
                  <a:lnTo>
                    <a:pt x="3027" y="2136"/>
                  </a:lnTo>
                  <a:lnTo>
                    <a:pt x="2900" y="2176"/>
                  </a:lnTo>
                  <a:lnTo>
                    <a:pt x="2768" y="2211"/>
                  </a:lnTo>
                  <a:lnTo>
                    <a:pt x="2633" y="2239"/>
                  </a:lnTo>
                  <a:lnTo>
                    <a:pt x="2496" y="2262"/>
                  </a:lnTo>
                  <a:lnTo>
                    <a:pt x="2356" y="2279"/>
                  </a:lnTo>
                  <a:lnTo>
                    <a:pt x="2215" y="2289"/>
                  </a:lnTo>
                  <a:lnTo>
                    <a:pt x="2072" y="2293"/>
                  </a:lnTo>
                  <a:lnTo>
                    <a:pt x="1929" y="2291"/>
                  </a:lnTo>
                  <a:lnTo>
                    <a:pt x="1789" y="2284"/>
                  </a:lnTo>
                  <a:lnTo>
                    <a:pt x="1649" y="2268"/>
                  </a:lnTo>
                  <a:lnTo>
                    <a:pt x="1511" y="2250"/>
                  </a:lnTo>
                  <a:lnTo>
                    <a:pt x="1375" y="2222"/>
                  </a:lnTo>
                  <a:lnTo>
                    <a:pt x="1243" y="2190"/>
                  </a:lnTo>
                  <a:lnTo>
                    <a:pt x="1114" y="2152"/>
                  </a:lnTo>
                  <a:lnTo>
                    <a:pt x="989" y="2110"/>
                  </a:lnTo>
                  <a:lnTo>
                    <a:pt x="870" y="2061"/>
                  </a:lnTo>
                  <a:lnTo>
                    <a:pt x="757" y="2008"/>
                  </a:lnTo>
                  <a:lnTo>
                    <a:pt x="649" y="1950"/>
                  </a:lnTo>
                  <a:lnTo>
                    <a:pt x="550" y="1887"/>
                  </a:lnTo>
                  <a:lnTo>
                    <a:pt x="455" y="1818"/>
                  </a:lnTo>
                  <a:lnTo>
                    <a:pt x="370" y="1748"/>
                  </a:lnTo>
                  <a:lnTo>
                    <a:pt x="294" y="1674"/>
                  </a:lnTo>
                  <a:lnTo>
                    <a:pt x="223" y="1596"/>
                  </a:lnTo>
                  <a:lnTo>
                    <a:pt x="165" y="1517"/>
                  </a:lnTo>
                  <a:lnTo>
                    <a:pt x="113" y="1432"/>
                  </a:lnTo>
                  <a:lnTo>
                    <a:pt x="70" y="1342"/>
                  </a:lnTo>
                  <a:lnTo>
                    <a:pt x="39" y="1256"/>
                  </a:lnTo>
                  <a:lnTo>
                    <a:pt x="17" y="1172"/>
                  </a:lnTo>
                  <a:lnTo>
                    <a:pt x="0" y="1068"/>
                  </a:lnTo>
                  <a:lnTo>
                    <a:pt x="0" y="1012"/>
                  </a:lnTo>
                  <a:lnTo>
                    <a:pt x="6" y="906"/>
                  </a:lnTo>
                  <a:lnTo>
                    <a:pt x="24" y="816"/>
                  </a:lnTo>
                  <a:lnTo>
                    <a:pt x="50" y="730"/>
                  </a:lnTo>
                  <a:lnTo>
                    <a:pt x="86" y="643"/>
                  </a:lnTo>
                  <a:lnTo>
                    <a:pt x="131" y="559"/>
                  </a:lnTo>
                  <a:lnTo>
                    <a:pt x="186" y="477"/>
                  </a:lnTo>
                  <a:lnTo>
                    <a:pt x="250" y="398"/>
                  </a:lnTo>
                  <a:lnTo>
                    <a:pt x="323" y="322"/>
                  </a:lnTo>
                  <a:lnTo>
                    <a:pt x="404" y="249"/>
                  </a:lnTo>
                  <a:lnTo>
                    <a:pt x="492" y="178"/>
                  </a:lnTo>
                  <a:lnTo>
                    <a:pt x="589" y="113"/>
                  </a:lnTo>
                  <a:lnTo>
                    <a:pt x="691" y="53"/>
                  </a:lnTo>
                  <a:lnTo>
                    <a:pt x="791" y="0"/>
                  </a:lnTo>
                  <a:lnTo>
                    <a:pt x="799" y="100"/>
                  </a:lnTo>
                  <a:lnTo>
                    <a:pt x="805" y="200"/>
                  </a:lnTo>
                  <a:lnTo>
                    <a:pt x="822" y="335"/>
                  </a:lnTo>
                  <a:lnTo>
                    <a:pt x="841" y="470"/>
                  </a:lnTo>
                  <a:lnTo>
                    <a:pt x="867" y="599"/>
                  </a:lnTo>
                  <a:lnTo>
                    <a:pt x="890" y="713"/>
                  </a:lnTo>
                  <a:lnTo>
                    <a:pt x="927" y="846"/>
                  </a:lnTo>
                  <a:lnTo>
                    <a:pt x="975" y="1002"/>
                  </a:lnTo>
                  <a:lnTo>
                    <a:pt x="1013" y="1107"/>
                  </a:lnTo>
                  <a:lnTo>
                    <a:pt x="1047" y="1187"/>
                  </a:lnTo>
                  <a:lnTo>
                    <a:pt x="1098" y="1275"/>
                  </a:lnTo>
                  <a:lnTo>
                    <a:pt x="1163" y="1351"/>
                  </a:lnTo>
                  <a:lnTo>
                    <a:pt x="1226" y="1407"/>
                  </a:lnTo>
                  <a:lnTo>
                    <a:pt x="1303" y="1456"/>
                  </a:lnTo>
                  <a:lnTo>
                    <a:pt x="1410" y="1510"/>
                  </a:lnTo>
                  <a:lnTo>
                    <a:pt x="1531" y="1554"/>
                  </a:lnTo>
                  <a:lnTo>
                    <a:pt x="1680" y="1601"/>
                  </a:lnTo>
                  <a:lnTo>
                    <a:pt x="1833" y="1631"/>
                  </a:lnTo>
                  <a:lnTo>
                    <a:pt x="1989" y="1643"/>
                  </a:lnTo>
                  <a:lnTo>
                    <a:pt x="2106" y="1642"/>
                  </a:lnTo>
                  <a:lnTo>
                    <a:pt x="2261" y="1630"/>
                  </a:lnTo>
                  <a:lnTo>
                    <a:pt x="2414" y="1601"/>
                  </a:lnTo>
                  <a:lnTo>
                    <a:pt x="2564" y="1554"/>
                  </a:lnTo>
                  <a:lnTo>
                    <a:pt x="2684" y="1509"/>
                  </a:lnTo>
                  <a:lnTo>
                    <a:pt x="2792" y="1454"/>
                  </a:lnTo>
                  <a:lnTo>
                    <a:pt x="2870" y="1405"/>
                  </a:lnTo>
                  <a:lnTo>
                    <a:pt x="2932" y="1351"/>
                  </a:lnTo>
                  <a:lnTo>
                    <a:pt x="2997" y="1273"/>
                  </a:lnTo>
                  <a:lnTo>
                    <a:pt x="3047" y="1187"/>
                  </a:lnTo>
                  <a:lnTo>
                    <a:pt x="3083" y="1107"/>
                  </a:lnTo>
                  <a:lnTo>
                    <a:pt x="3122" y="997"/>
                  </a:lnTo>
                  <a:lnTo>
                    <a:pt x="3167" y="845"/>
                  </a:lnTo>
                  <a:lnTo>
                    <a:pt x="3204" y="704"/>
                  </a:lnTo>
                  <a:lnTo>
                    <a:pt x="3213" y="666"/>
                  </a:lnTo>
                  <a:lnTo>
                    <a:pt x="3643" y="508"/>
                  </a:lnTo>
                  <a:lnTo>
                    <a:pt x="3710" y="474"/>
                  </a:lnTo>
                  <a:lnTo>
                    <a:pt x="3751" y="450"/>
                  </a:lnTo>
                  <a:lnTo>
                    <a:pt x="3769" y="437"/>
                  </a:lnTo>
                  <a:lnTo>
                    <a:pt x="3789" y="425"/>
                  </a:lnTo>
                  <a:lnTo>
                    <a:pt x="3833" y="389"/>
                  </a:lnTo>
                  <a:lnTo>
                    <a:pt x="3853" y="414"/>
                  </a:lnTo>
                  <a:close/>
                </a:path>
              </a:pathLst>
            </a:custGeom>
            <a:solidFill>
              <a:srgbClr val="FFFFFF"/>
            </a:solidFill>
            <a:ln w="0">
              <a:solidFill>
                <a:srgbClr val="000000"/>
              </a:solidFill>
              <a:round/>
              <a:headEnd/>
              <a:tailEnd/>
            </a:ln>
          </p:spPr>
          <p:txBody>
            <a:bodyPr/>
            <a:lstStyle/>
            <a:p>
              <a:endParaRPr lang="en-US"/>
            </a:p>
          </p:txBody>
        </p:sp>
        <p:sp>
          <p:nvSpPr>
            <p:cNvPr id="49171" name="Freeform 21"/>
            <p:cNvSpPr>
              <a:spLocks/>
            </p:cNvSpPr>
            <p:nvPr/>
          </p:nvSpPr>
          <p:spPr bwMode="auto">
            <a:xfrm>
              <a:off x="97" y="513"/>
              <a:ext cx="708" cy="381"/>
            </a:xfrm>
            <a:custGeom>
              <a:avLst/>
              <a:gdLst>
                <a:gd name="T0" fmla="*/ 3 w 3542"/>
                <a:gd name="T1" fmla="*/ 0 h 1906"/>
                <a:gd name="T2" fmla="*/ 2 w 3542"/>
                <a:gd name="T3" fmla="*/ 1 h 1906"/>
                <a:gd name="T4" fmla="*/ 1 w 3542"/>
                <a:gd name="T5" fmla="*/ 3 h 1906"/>
                <a:gd name="T6" fmla="*/ 1 w 3542"/>
                <a:gd name="T7" fmla="*/ 4 h 1906"/>
                <a:gd name="T8" fmla="*/ 0 w 3542"/>
                <a:gd name="T9" fmla="*/ 5 h 1906"/>
                <a:gd name="T10" fmla="*/ 0 w 3542"/>
                <a:gd name="T11" fmla="*/ 6 h 1906"/>
                <a:gd name="T12" fmla="*/ 0 w 3542"/>
                <a:gd name="T13" fmla="*/ 7 h 1906"/>
                <a:gd name="T14" fmla="*/ 0 w 3542"/>
                <a:gd name="T15" fmla="*/ 9 h 1906"/>
                <a:gd name="T16" fmla="*/ 1 w 3542"/>
                <a:gd name="T17" fmla="*/ 10 h 1906"/>
                <a:gd name="T18" fmla="*/ 2 w 3542"/>
                <a:gd name="T19" fmla="*/ 11 h 1906"/>
                <a:gd name="T20" fmla="*/ 3 w 3542"/>
                <a:gd name="T21" fmla="*/ 12 h 1906"/>
                <a:gd name="T22" fmla="*/ 4 w 3542"/>
                <a:gd name="T23" fmla="*/ 13 h 1906"/>
                <a:gd name="T24" fmla="*/ 6 w 3542"/>
                <a:gd name="T25" fmla="*/ 14 h 1906"/>
                <a:gd name="T26" fmla="*/ 8 w 3542"/>
                <a:gd name="T27" fmla="*/ 14 h 1906"/>
                <a:gd name="T28" fmla="*/ 9 w 3542"/>
                <a:gd name="T29" fmla="*/ 15 h 1906"/>
                <a:gd name="T30" fmla="*/ 11 w 3542"/>
                <a:gd name="T31" fmla="*/ 15 h 1906"/>
                <a:gd name="T32" fmla="*/ 13 w 3542"/>
                <a:gd name="T33" fmla="*/ 15 h 1906"/>
                <a:gd name="T34" fmla="*/ 15 w 3542"/>
                <a:gd name="T35" fmla="*/ 15 h 1906"/>
                <a:gd name="T36" fmla="*/ 17 w 3542"/>
                <a:gd name="T37" fmla="*/ 15 h 1906"/>
                <a:gd name="T38" fmla="*/ 19 w 3542"/>
                <a:gd name="T39" fmla="*/ 15 h 1906"/>
                <a:gd name="T40" fmla="*/ 21 w 3542"/>
                <a:gd name="T41" fmla="*/ 14 h 1906"/>
                <a:gd name="T42" fmla="*/ 22 w 3542"/>
                <a:gd name="T43" fmla="*/ 14 h 1906"/>
                <a:gd name="T44" fmla="*/ 24 w 3542"/>
                <a:gd name="T45" fmla="*/ 13 h 1906"/>
                <a:gd name="T46" fmla="*/ 25 w 3542"/>
                <a:gd name="T47" fmla="*/ 12 h 1906"/>
                <a:gd name="T48" fmla="*/ 26 w 3542"/>
                <a:gd name="T49" fmla="*/ 11 h 1906"/>
                <a:gd name="T50" fmla="*/ 27 w 3542"/>
                <a:gd name="T51" fmla="*/ 10 h 1906"/>
                <a:gd name="T52" fmla="*/ 28 w 3542"/>
                <a:gd name="T53" fmla="*/ 9 h 1906"/>
                <a:gd name="T54" fmla="*/ 28 w 3542"/>
                <a:gd name="T55" fmla="*/ 7 h 1906"/>
                <a:gd name="T56" fmla="*/ 28 w 3542"/>
                <a:gd name="T57" fmla="*/ 6 h 1906"/>
                <a:gd name="T58" fmla="*/ 28 w 3542"/>
                <a:gd name="T59" fmla="*/ 5 h 1906"/>
                <a:gd name="T60" fmla="*/ 28 w 3542"/>
                <a:gd name="T61" fmla="*/ 4 h 1906"/>
                <a:gd name="T62" fmla="*/ 27 w 3542"/>
                <a:gd name="T63" fmla="*/ 3 h 19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42"/>
                <a:gd name="T97" fmla="*/ 0 h 1906"/>
                <a:gd name="T98" fmla="*/ 3542 w 3542"/>
                <a:gd name="T99" fmla="*/ 1906 h 190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42" h="1906">
                  <a:moveTo>
                    <a:pt x="524" y="0"/>
                  </a:moveTo>
                  <a:lnTo>
                    <a:pt x="436" y="61"/>
                  </a:lnTo>
                  <a:lnTo>
                    <a:pt x="358" y="120"/>
                  </a:lnTo>
                  <a:lnTo>
                    <a:pt x="287" y="185"/>
                  </a:lnTo>
                  <a:lnTo>
                    <a:pt x="222" y="250"/>
                  </a:lnTo>
                  <a:lnTo>
                    <a:pt x="167" y="318"/>
                  </a:lnTo>
                  <a:lnTo>
                    <a:pt x="120" y="389"/>
                  </a:lnTo>
                  <a:lnTo>
                    <a:pt x="80" y="460"/>
                  </a:lnTo>
                  <a:lnTo>
                    <a:pt x="47" y="536"/>
                  </a:lnTo>
                  <a:lnTo>
                    <a:pt x="22" y="611"/>
                  </a:lnTo>
                  <a:lnTo>
                    <a:pt x="7" y="687"/>
                  </a:lnTo>
                  <a:lnTo>
                    <a:pt x="0" y="764"/>
                  </a:lnTo>
                  <a:lnTo>
                    <a:pt x="1" y="843"/>
                  </a:lnTo>
                  <a:lnTo>
                    <a:pt x="10" y="918"/>
                  </a:lnTo>
                  <a:lnTo>
                    <a:pt x="28" y="995"/>
                  </a:lnTo>
                  <a:lnTo>
                    <a:pt x="55" y="1071"/>
                  </a:lnTo>
                  <a:lnTo>
                    <a:pt x="89" y="1145"/>
                  </a:lnTo>
                  <a:lnTo>
                    <a:pt x="133" y="1217"/>
                  </a:lnTo>
                  <a:lnTo>
                    <a:pt x="183" y="1286"/>
                  </a:lnTo>
                  <a:lnTo>
                    <a:pt x="241" y="1354"/>
                  </a:lnTo>
                  <a:lnTo>
                    <a:pt x="307" y="1420"/>
                  </a:lnTo>
                  <a:lnTo>
                    <a:pt x="379" y="1482"/>
                  </a:lnTo>
                  <a:lnTo>
                    <a:pt x="459" y="1541"/>
                  </a:lnTo>
                  <a:lnTo>
                    <a:pt x="544" y="1597"/>
                  </a:lnTo>
                  <a:lnTo>
                    <a:pt x="636" y="1649"/>
                  </a:lnTo>
                  <a:lnTo>
                    <a:pt x="732" y="1696"/>
                  </a:lnTo>
                  <a:lnTo>
                    <a:pt x="833" y="1737"/>
                  </a:lnTo>
                  <a:lnTo>
                    <a:pt x="940" y="1777"/>
                  </a:lnTo>
                  <a:lnTo>
                    <a:pt x="1051" y="1811"/>
                  </a:lnTo>
                  <a:lnTo>
                    <a:pt x="1165" y="1838"/>
                  </a:lnTo>
                  <a:lnTo>
                    <a:pt x="1282" y="1862"/>
                  </a:lnTo>
                  <a:lnTo>
                    <a:pt x="1399" y="1881"/>
                  </a:lnTo>
                  <a:lnTo>
                    <a:pt x="1521" y="1894"/>
                  </a:lnTo>
                  <a:lnTo>
                    <a:pt x="1642" y="1902"/>
                  </a:lnTo>
                  <a:lnTo>
                    <a:pt x="1764" y="1906"/>
                  </a:lnTo>
                  <a:lnTo>
                    <a:pt x="1888" y="1902"/>
                  </a:lnTo>
                  <a:lnTo>
                    <a:pt x="2010" y="1896"/>
                  </a:lnTo>
                  <a:lnTo>
                    <a:pt x="2131" y="1883"/>
                  </a:lnTo>
                  <a:lnTo>
                    <a:pt x="2250" y="1864"/>
                  </a:lnTo>
                  <a:lnTo>
                    <a:pt x="2367" y="1840"/>
                  </a:lnTo>
                  <a:lnTo>
                    <a:pt x="2481" y="1812"/>
                  </a:lnTo>
                  <a:lnTo>
                    <a:pt x="2592" y="1778"/>
                  </a:lnTo>
                  <a:lnTo>
                    <a:pt x="2699" y="1741"/>
                  </a:lnTo>
                  <a:lnTo>
                    <a:pt x="2801" y="1698"/>
                  </a:lnTo>
                  <a:lnTo>
                    <a:pt x="2897" y="1651"/>
                  </a:lnTo>
                  <a:lnTo>
                    <a:pt x="2989" y="1601"/>
                  </a:lnTo>
                  <a:lnTo>
                    <a:pt x="3075" y="1545"/>
                  </a:lnTo>
                  <a:lnTo>
                    <a:pt x="3156" y="1486"/>
                  </a:lnTo>
                  <a:lnTo>
                    <a:pt x="3229" y="1425"/>
                  </a:lnTo>
                  <a:lnTo>
                    <a:pt x="3294" y="1360"/>
                  </a:lnTo>
                  <a:lnTo>
                    <a:pt x="3354" y="1292"/>
                  </a:lnTo>
                  <a:lnTo>
                    <a:pt x="3405" y="1222"/>
                  </a:lnTo>
                  <a:lnTo>
                    <a:pt x="3447" y="1151"/>
                  </a:lnTo>
                  <a:lnTo>
                    <a:pt x="3484" y="1076"/>
                  </a:lnTo>
                  <a:lnTo>
                    <a:pt x="3511" y="1001"/>
                  </a:lnTo>
                  <a:lnTo>
                    <a:pt x="3529" y="924"/>
                  </a:lnTo>
                  <a:lnTo>
                    <a:pt x="3539" y="849"/>
                  </a:lnTo>
                  <a:lnTo>
                    <a:pt x="3542" y="792"/>
                  </a:lnTo>
                  <a:lnTo>
                    <a:pt x="3537" y="715"/>
                  </a:lnTo>
                  <a:lnTo>
                    <a:pt x="3525" y="639"/>
                  </a:lnTo>
                  <a:lnTo>
                    <a:pt x="3505" y="564"/>
                  </a:lnTo>
                  <a:lnTo>
                    <a:pt x="3474" y="488"/>
                  </a:lnTo>
                  <a:lnTo>
                    <a:pt x="3436" y="414"/>
                  </a:lnTo>
                  <a:lnTo>
                    <a:pt x="3391" y="341"/>
                  </a:lnTo>
                  <a:lnTo>
                    <a:pt x="3362" y="308"/>
                  </a:lnTo>
                </a:path>
              </a:pathLst>
            </a:custGeom>
            <a:noFill/>
            <a:ln w="0">
              <a:solidFill>
                <a:srgbClr val="0080FF"/>
              </a:solidFill>
              <a:round/>
              <a:headEnd/>
              <a:tailEnd/>
            </a:ln>
          </p:spPr>
          <p:txBody>
            <a:bodyPr/>
            <a:lstStyle/>
            <a:p>
              <a:endParaRPr lang="en-US"/>
            </a:p>
          </p:txBody>
        </p:sp>
        <p:sp>
          <p:nvSpPr>
            <p:cNvPr id="49172" name="Freeform 22"/>
            <p:cNvSpPr>
              <a:spLocks/>
            </p:cNvSpPr>
            <p:nvPr/>
          </p:nvSpPr>
          <p:spPr bwMode="auto">
            <a:xfrm>
              <a:off x="201" y="493"/>
              <a:ext cx="497" cy="308"/>
            </a:xfrm>
            <a:custGeom>
              <a:avLst/>
              <a:gdLst>
                <a:gd name="T0" fmla="*/ 0 w 2488"/>
                <a:gd name="T1" fmla="*/ 2 h 1543"/>
                <a:gd name="T2" fmla="*/ 1 w 2488"/>
                <a:gd name="T3" fmla="*/ 4 h 1543"/>
                <a:gd name="T4" fmla="*/ 1 w 2488"/>
                <a:gd name="T5" fmla="*/ 6 h 1543"/>
                <a:gd name="T6" fmla="*/ 2 w 2488"/>
                <a:gd name="T7" fmla="*/ 8 h 1543"/>
                <a:gd name="T8" fmla="*/ 2 w 2488"/>
                <a:gd name="T9" fmla="*/ 9 h 1543"/>
                <a:gd name="T10" fmla="*/ 3 w 2488"/>
                <a:gd name="T11" fmla="*/ 10 h 1543"/>
                <a:gd name="T12" fmla="*/ 5 w 2488"/>
                <a:gd name="T13" fmla="*/ 11 h 1543"/>
                <a:gd name="T14" fmla="*/ 7 w 2488"/>
                <a:gd name="T15" fmla="*/ 12 h 1543"/>
                <a:gd name="T16" fmla="*/ 10 w 2488"/>
                <a:gd name="T17" fmla="*/ 12 h 1543"/>
                <a:gd name="T18" fmla="*/ 12 w 2488"/>
                <a:gd name="T19" fmla="*/ 12 h 1543"/>
                <a:gd name="T20" fmla="*/ 14 w 2488"/>
                <a:gd name="T21" fmla="*/ 12 h 1543"/>
                <a:gd name="T22" fmla="*/ 16 w 2488"/>
                <a:gd name="T23" fmla="*/ 11 h 1543"/>
                <a:gd name="T24" fmla="*/ 17 w 2488"/>
                <a:gd name="T25" fmla="*/ 10 h 1543"/>
                <a:gd name="T26" fmla="*/ 18 w 2488"/>
                <a:gd name="T27" fmla="*/ 9 h 1543"/>
                <a:gd name="T28" fmla="*/ 19 w 2488"/>
                <a:gd name="T29" fmla="*/ 7 h 1543"/>
                <a:gd name="T30" fmla="*/ 19 w 2488"/>
                <a:gd name="T31" fmla="*/ 5 h 1543"/>
                <a:gd name="T32" fmla="*/ 19 w 2488"/>
                <a:gd name="T33" fmla="*/ 4 h 1543"/>
                <a:gd name="T34" fmla="*/ 20 w 2488"/>
                <a:gd name="T35" fmla="*/ 1 h 1543"/>
                <a:gd name="T36" fmla="*/ 20 w 2488"/>
                <a:gd name="T37" fmla="*/ 1 h 1543"/>
                <a:gd name="T38" fmla="*/ 19 w 2488"/>
                <a:gd name="T39" fmla="*/ 2 h 1543"/>
                <a:gd name="T40" fmla="*/ 18 w 2488"/>
                <a:gd name="T41" fmla="*/ 3 h 1543"/>
                <a:gd name="T42" fmla="*/ 17 w 2488"/>
                <a:gd name="T43" fmla="*/ 4 h 1543"/>
                <a:gd name="T44" fmla="*/ 15 w 2488"/>
                <a:gd name="T45" fmla="*/ 4 h 1543"/>
                <a:gd name="T46" fmla="*/ 13 w 2488"/>
                <a:gd name="T47" fmla="*/ 5 h 1543"/>
                <a:gd name="T48" fmla="*/ 12 w 2488"/>
                <a:gd name="T49" fmla="*/ 5 h 1543"/>
                <a:gd name="T50" fmla="*/ 10 w 2488"/>
                <a:gd name="T51" fmla="*/ 5 h 1543"/>
                <a:gd name="T52" fmla="*/ 8 w 2488"/>
                <a:gd name="T53" fmla="*/ 5 h 1543"/>
                <a:gd name="T54" fmla="*/ 6 w 2488"/>
                <a:gd name="T55" fmla="*/ 5 h 1543"/>
                <a:gd name="T56" fmla="*/ 4 w 2488"/>
                <a:gd name="T57" fmla="*/ 4 h 1543"/>
                <a:gd name="T58" fmla="*/ 3 w 2488"/>
                <a:gd name="T59" fmla="*/ 3 h 1543"/>
                <a:gd name="T60" fmla="*/ 2 w 2488"/>
                <a:gd name="T61" fmla="*/ 2 h 1543"/>
                <a:gd name="T62" fmla="*/ 1 w 2488"/>
                <a:gd name="T63" fmla="*/ 1 h 1543"/>
                <a:gd name="T64" fmla="*/ 0 w 2488"/>
                <a:gd name="T65" fmla="*/ 0 h 15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488"/>
                <a:gd name="T100" fmla="*/ 0 h 1543"/>
                <a:gd name="T101" fmla="*/ 2488 w 2488"/>
                <a:gd name="T102" fmla="*/ 1543 h 15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488" h="1543">
                  <a:moveTo>
                    <a:pt x="6" y="100"/>
                  </a:moveTo>
                  <a:lnTo>
                    <a:pt x="23" y="235"/>
                  </a:lnTo>
                  <a:lnTo>
                    <a:pt x="42" y="370"/>
                  </a:lnTo>
                  <a:lnTo>
                    <a:pt x="68" y="499"/>
                  </a:lnTo>
                  <a:lnTo>
                    <a:pt x="91" y="613"/>
                  </a:lnTo>
                  <a:lnTo>
                    <a:pt x="128" y="746"/>
                  </a:lnTo>
                  <a:lnTo>
                    <a:pt x="176" y="902"/>
                  </a:lnTo>
                  <a:lnTo>
                    <a:pt x="214" y="1007"/>
                  </a:lnTo>
                  <a:lnTo>
                    <a:pt x="248" y="1087"/>
                  </a:lnTo>
                  <a:lnTo>
                    <a:pt x="299" y="1175"/>
                  </a:lnTo>
                  <a:lnTo>
                    <a:pt x="364" y="1251"/>
                  </a:lnTo>
                  <a:lnTo>
                    <a:pt x="427" y="1307"/>
                  </a:lnTo>
                  <a:lnTo>
                    <a:pt x="504" y="1356"/>
                  </a:lnTo>
                  <a:lnTo>
                    <a:pt x="611" y="1410"/>
                  </a:lnTo>
                  <a:lnTo>
                    <a:pt x="732" y="1454"/>
                  </a:lnTo>
                  <a:lnTo>
                    <a:pt x="881" y="1501"/>
                  </a:lnTo>
                  <a:lnTo>
                    <a:pt x="1034" y="1531"/>
                  </a:lnTo>
                  <a:lnTo>
                    <a:pt x="1190" y="1543"/>
                  </a:lnTo>
                  <a:lnTo>
                    <a:pt x="1307" y="1542"/>
                  </a:lnTo>
                  <a:lnTo>
                    <a:pt x="1462" y="1530"/>
                  </a:lnTo>
                  <a:lnTo>
                    <a:pt x="1615" y="1501"/>
                  </a:lnTo>
                  <a:lnTo>
                    <a:pt x="1765" y="1454"/>
                  </a:lnTo>
                  <a:lnTo>
                    <a:pt x="1885" y="1409"/>
                  </a:lnTo>
                  <a:lnTo>
                    <a:pt x="1993" y="1354"/>
                  </a:lnTo>
                  <a:lnTo>
                    <a:pt x="2071" y="1305"/>
                  </a:lnTo>
                  <a:lnTo>
                    <a:pt x="2133" y="1251"/>
                  </a:lnTo>
                  <a:lnTo>
                    <a:pt x="2198" y="1173"/>
                  </a:lnTo>
                  <a:lnTo>
                    <a:pt x="2248" y="1087"/>
                  </a:lnTo>
                  <a:lnTo>
                    <a:pt x="2284" y="1007"/>
                  </a:lnTo>
                  <a:lnTo>
                    <a:pt x="2323" y="897"/>
                  </a:lnTo>
                  <a:lnTo>
                    <a:pt x="2368" y="745"/>
                  </a:lnTo>
                  <a:lnTo>
                    <a:pt x="2405" y="604"/>
                  </a:lnTo>
                  <a:lnTo>
                    <a:pt x="2414" y="566"/>
                  </a:lnTo>
                  <a:lnTo>
                    <a:pt x="2430" y="495"/>
                  </a:lnTo>
                  <a:lnTo>
                    <a:pt x="2474" y="244"/>
                  </a:lnTo>
                  <a:lnTo>
                    <a:pt x="2488" y="112"/>
                  </a:lnTo>
                  <a:lnTo>
                    <a:pt x="2467" y="144"/>
                  </a:lnTo>
                  <a:lnTo>
                    <a:pt x="2455" y="164"/>
                  </a:lnTo>
                  <a:lnTo>
                    <a:pt x="2444" y="179"/>
                  </a:lnTo>
                  <a:lnTo>
                    <a:pt x="2419" y="209"/>
                  </a:lnTo>
                  <a:lnTo>
                    <a:pt x="2346" y="276"/>
                  </a:lnTo>
                  <a:lnTo>
                    <a:pt x="2266" y="340"/>
                  </a:lnTo>
                  <a:lnTo>
                    <a:pt x="2179" y="397"/>
                  </a:lnTo>
                  <a:lnTo>
                    <a:pt x="2087" y="451"/>
                  </a:lnTo>
                  <a:lnTo>
                    <a:pt x="1990" y="495"/>
                  </a:lnTo>
                  <a:lnTo>
                    <a:pt x="1887" y="536"/>
                  </a:lnTo>
                  <a:lnTo>
                    <a:pt x="1780" y="571"/>
                  </a:lnTo>
                  <a:lnTo>
                    <a:pt x="1672" y="597"/>
                  </a:lnTo>
                  <a:lnTo>
                    <a:pt x="1561" y="617"/>
                  </a:lnTo>
                  <a:lnTo>
                    <a:pt x="1445" y="632"/>
                  </a:lnTo>
                  <a:lnTo>
                    <a:pt x="1332" y="638"/>
                  </a:lnTo>
                  <a:lnTo>
                    <a:pt x="1216" y="638"/>
                  </a:lnTo>
                  <a:lnTo>
                    <a:pt x="1102" y="631"/>
                  </a:lnTo>
                  <a:lnTo>
                    <a:pt x="988" y="616"/>
                  </a:lnTo>
                  <a:lnTo>
                    <a:pt x="876" y="594"/>
                  </a:lnTo>
                  <a:lnTo>
                    <a:pt x="767" y="566"/>
                  </a:lnTo>
                  <a:lnTo>
                    <a:pt x="663" y="533"/>
                  </a:lnTo>
                  <a:lnTo>
                    <a:pt x="562" y="493"/>
                  </a:lnTo>
                  <a:lnTo>
                    <a:pt x="463" y="446"/>
                  </a:lnTo>
                  <a:lnTo>
                    <a:pt x="371" y="393"/>
                  </a:lnTo>
                  <a:lnTo>
                    <a:pt x="286" y="335"/>
                  </a:lnTo>
                  <a:lnTo>
                    <a:pt x="206" y="273"/>
                  </a:lnTo>
                  <a:lnTo>
                    <a:pt x="133" y="202"/>
                  </a:lnTo>
                  <a:lnTo>
                    <a:pt x="67" y="130"/>
                  </a:lnTo>
                  <a:lnTo>
                    <a:pt x="27" y="65"/>
                  </a:lnTo>
                  <a:lnTo>
                    <a:pt x="0" y="0"/>
                  </a:lnTo>
                  <a:lnTo>
                    <a:pt x="6" y="100"/>
                  </a:lnTo>
                  <a:close/>
                </a:path>
              </a:pathLst>
            </a:custGeom>
            <a:solidFill>
              <a:srgbClr val="FFFFFF"/>
            </a:solidFill>
            <a:ln w="0">
              <a:solidFill>
                <a:srgbClr val="000000"/>
              </a:solidFill>
              <a:round/>
              <a:headEnd/>
              <a:tailEnd/>
            </a:ln>
          </p:spPr>
          <p:txBody>
            <a:bodyPr/>
            <a:lstStyle/>
            <a:p>
              <a:endParaRPr lang="en-US"/>
            </a:p>
          </p:txBody>
        </p:sp>
        <p:sp>
          <p:nvSpPr>
            <p:cNvPr id="49173" name="Freeform 23"/>
            <p:cNvSpPr>
              <a:spLocks/>
            </p:cNvSpPr>
            <p:nvPr/>
          </p:nvSpPr>
          <p:spPr bwMode="auto">
            <a:xfrm>
              <a:off x="198" y="244"/>
              <a:ext cx="505" cy="376"/>
            </a:xfrm>
            <a:custGeom>
              <a:avLst/>
              <a:gdLst>
                <a:gd name="T0" fmla="*/ 0 w 2526"/>
                <a:gd name="T1" fmla="*/ 8 h 1880"/>
                <a:gd name="T2" fmla="*/ 0 w 2526"/>
                <a:gd name="T3" fmla="*/ 6 h 1880"/>
                <a:gd name="T4" fmla="*/ 0 w 2526"/>
                <a:gd name="T5" fmla="*/ 5 h 1880"/>
                <a:gd name="T6" fmla="*/ 1 w 2526"/>
                <a:gd name="T7" fmla="*/ 4 h 1880"/>
                <a:gd name="T8" fmla="*/ 1 w 2526"/>
                <a:gd name="T9" fmla="*/ 3 h 1880"/>
                <a:gd name="T10" fmla="*/ 2 w 2526"/>
                <a:gd name="T11" fmla="*/ 2 h 1880"/>
                <a:gd name="T12" fmla="*/ 4 w 2526"/>
                <a:gd name="T13" fmla="*/ 1 h 1880"/>
                <a:gd name="T14" fmla="*/ 5 w 2526"/>
                <a:gd name="T15" fmla="*/ 1 h 1880"/>
                <a:gd name="T16" fmla="*/ 7 w 2526"/>
                <a:gd name="T17" fmla="*/ 0 h 1880"/>
                <a:gd name="T18" fmla="*/ 9 w 2526"/>
                <a:gd name="T19" fmla="*/ 0 h 1880"/>
                <a:gd name="T20" fmla="*/ 10 w 2526"/>
                <a:gd name="T21" fmla="*/ 0 h 1880"/>
                <a:gd name="T22" fmla="*/ 11 w 2526"/>
                <a:gd name="T23" fmla="*/ 0 h 1880"/>
                <a:gd name="T24" fmla="*/ 13 w 2526"/>
                <a:gd name="T25" fmla="*/ 0 h 1880"/>
                <a:gd name="T26" fmla="*/ 15 w 2526"/>
                <a:gd name="T27" fmla="*/ 1 h 1880"/>
                <a:gd name="T28" fmla="*/ 16 w 2526"/>
                <a:gd name="T29" fmla="*/ 1 h 1880"/>
                <a:gd name="T30" fmla="*/ 18 w 2526"/>
                <a:gd name="T31" fmla="*/ 2 h 1880"/>
                <a:gd name="T32" fmla="*/ 19 w 2526"/>
                <a:gd name="T33" fmla="*/ 3 h 1880"/>
                <a:gd name="T34" fmla="*/ 20 w 2526"/>
                <a:gd name="T35" fmla="*/ 4 h 1880"/>
                <a:gd name="T36" fmla="*/ 20 w 2526"/>
                <a:gd name="T37" fmla="*/ 5 h 1880"/>
                <a:gd name="T38" fmla="*/ 20 w 2526"/>
                <a:gd name="T39" fmla="*/ 6 h 1880"/>
                <a:gd name="T40" fmla="*/ 20 w 2526"/>
                <a:gd name="T41" fmla="*/ 8 h 1880"/>
                <a:gd name="T42" fmla="*/ 20 w 2526"/>
                <a:gd name="T43" fmla="*/ 11 h 1880"/>
                <a:gd name="T44" fmla="*/ 20 w 2526"/>
                <a:gd name="T45" fmla="*/ 11 h 1880"/>
                <a:gd name="T46" fmla="*/ 19 w 2526"/>
                <a:gd name="T47" fmla="*/ 12 h 1880"/>
                <a:gd name="T48" fmla="*/ 18 w 2526"/>
                <a:gd name="T49" fmla="*/ 13 h 1880"/>
                <a:gd name="T50" fmla="*/ 17 w 2526"/>
                <a:gd name="T51" fmla="*/ 14 h 1880"/>
                <a:gd name="T52" fmla="*/ 15 w 2526"/>
                <a:gd name="T53" fmla="*/ 14 h 1880"/>
                <a:gd name="T54" fmla="*/ 13 w 2526"/>
                <a:gd name="T55" fmla="*/ 15 h 1880"/>
                <a:gd name="T56" fmla="*/ 12 w 2526"/>
                <a:gd name="T57" fmla="*/ 15 h 1880"/>
                <a:gd name="T58" fmla="*/ 10 w 2526"/>
                <a:gd name="T59" fmla="*/ 15 h 1880"/>
                <a:gd name="T60" fmla="*/ 8 w 2526"/>
                <a:gd name="T61" fmla="*/ 15 h 1880"/>
                <a:gd name="T62" fmla="*/ 6 w 2526"/>
                <a:gd name="T63" fmla="*/ 14 h 1880"/>
                <a:gd name="T64" fmla="*/ 5 w 2526"/>
                <a:gd name="T65" fmla="*/ 14 h 1880"/>
                <a:gd name="T66" fmla="*/ 3 w 2526"/>
                <a:gd name="T67" fmla="*/ 13 h 1880"/>
                <a:gd name="T68" fmla="*/ 2 w 2526"/>
                <a:gd name="T69" fmla="*/ 12 h 1880"/>
                <a:gd name="T70" fmla="*/ 1 w 2526"/>
                <a:gd name="T71" fmla="*/ 11 h 1880"/>
                <a:gd name="T72" fmla="*/ 0 w 2526"/>
                <a:gd name="T73" fmla="*/ 10 h 18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526"/>
                <a:gd name="T112" fmla="*/ 0 h 1880"/>
                <a:gd name="T113" fmla="*/ 2526 w 2526"/>
                <a:gd name="T114" fmla="*/ 1880 h 18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526" h="1880">
                  <a:moveTo>
                    <a:pt x="7" y="1142"/>
                  </a:moveTo>
                  <a:lnTo>
                    <a:pt x="0" y="975"/>
                  </a:lnTo>
                  <a:lnTo>
                    <a:pt x="0" y="801"/>
                  </a:lnTo>
                  <a:lnTo>
                    <a:pt x="2" y="738"/>
                  </a:lnTo>
                  <a:lnTo>
                    <a:pt x="6" y="673"/>
                  </a:lnTo>
                  <a:lnTo>
                    <a:pt x="20" y="604"/>
                  </a:lnTo>
                  <a:lnTo>
                    <a:pt x="45" y="540"/>
                  </a:lnTo>
                  <a:lnTo>
                    <a:pt x="80" y="479"/>
                  </a:lnTo>
                  <a:lnTo>
                    <a:pt x="123" y="418"/>
                  </a:lnTo>
                  <a:lnTo>
                    <a:pt x="177" y="360"/>
                  </a:lnTo>
                  <a:lnTo>
                    <a:pt x="239" y="305"/>
                  </a:lnTo>
                  <a:lnTo>
                    <a:pt x="309" y="253"/>
                  </a:lnTo>
                  <a:lnTo>
                    <a:pt x="387" y="205"/>
                  </a:lnTo>
                  <a:lnTo>
                    <a:pt x="473" y="162"/>
                  </a:lnTo>
                  <a:lnTo>
                    <a:pt x="563" y="122"/>
                  </a:lnTo>
                  <a:lnTo>
                    <a:pt x="662" y="88"/>
                  </a:lnTo>
                  <a:lnTo>
                    <a:pt x="764" y="58"/>
                  </a:lnTo>
                  <a:lnTo>
                    <a:pt x="868" y="34"/>
                  </a:lnTo>
                  <a:lnTo>
                    <a:pt x="977" y="18"/>
                  </a:lnTo>
                  <a:lnTo>
                    <a:pt x="1090" y="5"/>
                  </a:lnTo>
                  <a:lnTo>
                    <a:pt x="1203" y="0"/>
                  </a:lnTo>
                  <a:lnTo>
                    <a:pt x="1242" y="0"/>
                  </a:lnTo>
                  <a:lnTo>
                    <a:pt x="1324" y="0"/>
                  </a:lnTo>
                  <a:lnTo>
                    <a:pt x="1429" y="4"/>
                  </a:lnTo>
                  <a:lnTo>
                    <a:pt x="1542" y="16"/>
                  </a:lnTo>
                  <a:lnTo>
                    <a:pt x="1650" y="34"/>
                  </a:lnTo>
                  <a:lnTo>
                    <a:pt x="1756" y="57"/>
                  </a:lnTo>
                  <a:lnTo>
                    <a:pt x="1856" y="87"/>
                  </a:lnTo>
                  <a:lnTo>
                    <a:pt x="1957" y="121"/>
                  </a:lnTo>
                  <a:lnTo>
                    <a:pt x="2047" y="160"/>
                  </a:lnTo>
                  <a:lnTo>
                    <a:pt x="2132" y="203"/>
                  </a:lnTo>
                  <a:lnTo>
                    <a:pt x="2211" y="248"/>
                  </a:lnTo>
                  <a:lnTo>
                    <a:pt x="2283" y="301"/>
                  </a:lnTo>
                  <a:lnTo>
                    <a:pt x="2346" y="356"/>
                  </a:lnTo>
                  <a:lnTo>
                    <a:pt x="2398" y="412"/>
                  </a:lnTo>
                  <a:lnTo>
                    <a:pt x="2443" y="474"/>
                  </a:lnTo>
                  <a:lnTo>
                    <a:pt x="2476" y="537"/>
                  </a:lnTo>
                  <a:lnTo>
                    <a:pt x="2504" y="602"/>
                  </a:lnTo>
                  <a:lnTo>
                    <a:pt x="2519" y="666"/>
                  </a:lnTo>
                  <a:lnTo>
                    <a:pt x="2524" y="732"/>
                  </a:lnTo>
                  <a:lnTo>
                    <a:pt x="2526" y="764"/>
                  </a:lnTo>
                  <a:lnTo>
                    <a:pt x="2526" y="1016"/>
                  </a:lnTo>
                  <a:lnTo>
                    <a:pt x="2516" y="1230"/>
                  </a:lnTo>
                  <a:lnTo>
                    <a:pt x="2503" y="1354"/>
                  </a:lnTo>
                  <a:lnTo>
                    <a:pt x="2482" y="1386"/>
                  </a:lnTo>
                  <a:lnTo>
                    <a:pt x="2470" y="1406"/>
                  </a:lnTo>
                  <a:lnTo>
                    <a:pt x="2459" y="1421"/>
                  </a:lnTo>
                  <a:lnTo>
                    <a:pt x="2434" y="1451"/>
                  </a:lnTo>
                  <a:lnTo>
                    <a:pt x="2361" y="1518"/>
                  </a:lnTo>
                  <a:lnTo>
                    <a:pt x="2281" y="1582"/>
                  </a:lnTo>
                  <a:lnTo>
                    <a:pt x="2194" y="1639"/>
                  </a:lnTo>
                  <a:lnTo>
                    <a:pt x="2102" y="1693"/>
                  </a:lnTo>
                  <a:lnTo>
                    <a:pt x="2005" y="1737"/>
                  </a:lnTo>
                  <a:lnTo>
                    <a:pt x="1902" y="1778"/>
                  </a:lnTo>
                  <a:lnTo>
                    <a:pt x="1795" y="1813"/>
                  </a:lnTo>
                  <a:lnTo>
                    <a:pt x="1687" y="1839"/>
                  </a:lnTo>
                  <a:lnTo>
                    <a:pt x="1576" y="1859"/>
                  </a:lnTo>
                  <a:lnTo>
                    <a:pt x="1460" y="1874"/>
                  </a:lnTo>
                  <a:lnTo>
                    <a:pt x="1347" y="1880"/>
                  </a:lnTo>
                  <a:lnTo>
                    <a:pt x="1231" y="1880"/>
                  </a:lnTo>
                  <a:lnTo>
                    <a:pt x="1117" y="1873"/>
                  </a:lnTo>
                  <a:lnTo>
                    <a:pt x="1003" y="1858"/>
                  </a:lnTo>
                  <a:lnTo>
                    <a:pt x="891" y="1836"/>
                  </a:lnTo>
                  <a:lnTo>
                    <a:pt x="782" y="1808"/>
                  </a:lnTo>
                  <a:lnTo>
                    <a:pt x="678" y="1775"/>
                  </a:lnTo>
                  <a:lnTo>
                    <a:pt x="577" y="1735"/>
                  </a:lnTo>
                  <a:lnTo>
                    <a:pt x="478" y="1688"/>
                  </a:lnTo>
                  <a:lnTo>
                    <a:pt x="386" y="1635"/>
                  </a:lnTo>
                  <a:lnTo>
                    <a:pt x="301" y="1577"/>
                  </a:lnTo>
                  <a:lnTo>
                    <a:pt x="221" y="1515"/>
                  </a:lnTo>
                  <a:lnTo>
                    <a:pt x="148" y="1444"/>
                  </a:lnTo>
                  <a:lnTo>
                    <a:pt x="82" y="1372"/>
                  </a:lnTo>
                  <a:lnTo>
                    <a:pt x="42" y="1307"/>
                  </a:lnTo>
                  <a:lnTo>
                    <a:pt x="15" y="1242"/>
                  </a:lnTo>
                  <a:lnTo>
                    <a:pt x="7" y="1142"/>
                  </a:lnTo>
                  <a:close/>
                </a:path>
              </a:pathLst>
            </a:custGeom>
            <a:solidFill>
              <a:srgbClr val="0080FF"/>
            </a:solidFill>
            <a:ln w="0">
              <a:solidFill>
                <a:srgbClr val="000000"/>
              </a:solidFill>
              <a:round/>
              <a:headEnd/>
              <a:tailEnd/>
            </a:ln>
          </p:spPr>
          <p:txBody>
            <a:bodyPr/>
            <a:lstStyle/>
            <a:p>
              <a:endParaRPr lang="en-US"/>
            </a:p>
          </p:txBody>
        </p:sp>
        <p:sp>
          <p:nvSpPr>
            <p:cNvPr id="49174" name="Freeform 24"/>
            <p:cNvSpPr>
              <a:spLocks/>
            </p:cNvSpPr>
            <p:nvPr/>
          </p:nvSpPr>
          <p:spPr bwMode="auto">
            <a:xfrm>
              <a:off x="230" y="337"/>
              <a:ext cx="441" cy="193"/>
            </a:xfrm>
            <a:custGeom>
              <a:avLst/>
              <a:gdLst>
                <a:gd name="T0" fmla="*/ 18 w 2201"/>
                <a:gd name="T1" fmla="*/ 4 h 963"/>
                <a:gd name="T2" fmla="*/ 18 w 2201"/>
                <a:gd name="T3" fmla="*/ 4 h 963"/>
                <a:gd name="T4" fmla="*/ 17 w 2201"/>
                <a:gd name="T5" fmla="*/ 5 h 963"/>
                <a:gd name="T6" fmla="*/ 17 w 2201"/>
                <a:gd name="T7" fmla="*/ 5 h 963"/>
                <a:gd name="T8" fmla="*/ 16 w 2201"/>
                <a:gd name="T9" fmla="*/ 5 h 963"/>
                <a:gd name="T10" fmla="*/ 16 w 2201"/>
                <a:gd name="T11" fmla="*/ 6 h 963"/>
                <a:gd name="T12" fmla="*/ 15 w 2201"/>
                <a:gd name="T13" fmla="*/ 6 h 963"/>
                <a:gd name="T14" fmla="*/ 15 w 2201"/>
                <a:gd name="T15" fmla="*/ 7 h 963"/>
                <a:gd name="T16" fmla="*/ 14 w 2201"/>
                <a:gd name="T17" fmla="*/ 7 h 963"/>
                <a:gd name="T18" fmla="*/ 13 w 2201"/>
                <a:gd name="T19" fmla="*/ 7 h 963"/>
                <a:gd name="T20" fmla="*/ 13 w 2201"/>
                <a:gd name="T21" fmla="*/ 7 h 963"/>
                <a:gd name="T22" fmla="*/ 12 w 2201"/>
                <a:gd name="T23" fmla="*/ 7 h 963"/>
                <a:gd name="T24" fmla="*/ 11 w 2201"/>
                <a:gd name="T25" fmla="*/ 8 h 963"/>
                <a:gd name="T26" fmla="*/ 10 w 2201"/>
                <a:gd name="T27" fmla="*/ 8 h 963"/>
                <a:gd name="T28" fmla="*/ 9 w 2201"/>
                <a:gd name="T29" fmla="*/ 8 h 963"/>
                <a:gd name="T30" fmla="*/ 9 w 2201"/>
                <a:gd name="T31" fmla="*/ 8 h 963"/>
                <a:gd name="T32" fmla="*/ 8 w 2201"/>
                <a:gd name="T33" fmla="*/ 8 h 963"/>
                <a:gd name="T34" fmla="*/ 7 w 2201"/>
                <a:gd name="T35" fmla="*/ 8 h 963"/>
                <a:gd name="T36" fmla="*/ 6 w 2201"/>
                <a:gd name="T37" fmla="*/ 7 h 963"/>
                <a:gd name="T38" fmla="*/ 5 w 2201"/>
                <a:gd name="T39" fmla="*/ 7 h 963"/>
                <a:gd name="T40" fmla="*/ 5 w 2201"/>
                <a:gd name="T41" fmla="*/ 7 h 963"/>
                <a:gd name="T42" fmla="*/ 4 w 2201"/>
                <a:gd name="T43" fmla="*/ 7 h 963"/>
                <a:gd name="T44" fmla="*/ 3 w 2201"/>
                <a:gd name="T45" fmla="*/ 7 h 963"/>
                <a:gd name="T46" fmla="*/ 3 w 2201"/>
                <a:gd name="T47" fmla="*/ 6 h 963"/>
                <a:gd name="T48" fmla="*/ 2 w 2201"/>
                <a:gd name="T49" fmla="*/ 6 h 963"/>
                <a:gd name="T50" fmla="*/ 1 w 2201"/>
                <a:gd name="T51" fmla="*/ 6 h 963"/>
                <a:gd name="T52" fmla="*/ 1 w 2201"/>
                <a:gd name="T53" fmla="*/ 5 h 963"/>
                <a:gd name="T54" fmla="*/ 1 w 2201"/>
                <a:gd name="T55" fmla="*/ 5 h 963"/>
                <a:gd name="T56" fmla="*/ 0 w 2201"/>
                <a:gd name="T57" fmla="*/ 4 h 963"/>
                <a:gd name="T58" fmla="*/ 0 w 2201"/>
                <a:gd name="T59" fmla="*/ 4 h 963"/>
                <a:gd name="T60" fmla="*/ 0 w 2201"/>
                <a:gd name="T61" fmla="*/ 4 h 963"/>
                <a:gd name="T62" fmla="*/ 0 w 2201"/>
                <a:gd name="T63" fmla="*/ 3 h 963"/>
                <a:gd name="T64" fmla="*/ 1 w 2201"/>
                <a:gd name="T65" fmla="*/ 3 h 963"/>
                <a:gd name="T66" fmla="*/ 1 w 2201"/>
                <a:gd name="T67" fmla="*/ 2 h 963"/>
                <a:gd name="T68" fmla="*/ 2 w 2201"/>
                <a:gd name="T69" fmla="*/ 2 h 963"/>
                <a:gd name="T70" fmla="*/ 2 w 2201"/>
                <a:gd name="T71" fmla="*/ 1 h 963"/>
                <a:gd name="T72" fmla="*/ 3 w 2201"/>
                <a:gd name="T73" fmla="*/ 1 h 963"/>
                <a:gd name="T74" fmla="*/ 4 w 2201"/>
                <a:gd name="T75" fmla="*/ 1 h 963"/>
                <a:gd name="T76" fmla="*/ 4 w 2201"/>
                <a:gd name="T77" fmla="*/ 1 h 963"/>
                <a:gd name="T78" fmla="*/ 5 w 2201"/>
                <a:gd name="T79" fmla="*/ 0 h 963"/>
                <a:gd name="T80" fmla="*/ 6 w 2201"/>
                <a:gd name="T81" fmla="*/ 0 h 963"/>
                <a:gd name="T82" fmla="*/ 7 w 2201"/>
                <a:gd name="T83" fmla="*/ 0 h 963"/>
                <a:gd name="T84" fmla="*/ 8 w 2201"/>
                <a:gd name="T85" fmla="*/ 0 h 963"/>
                <a:gd name="T86" fmla="*/ 8 w 2201"/>
                <a:gd name="T87" fmla="*/ 0 h 963"/>
                <a:gd name="T88" fmla="*/ 9 w 2201"/>
                <a:gd name="T89" fmla="*/ 0 h 963"/>
                <a:gd name="T90" fmla="*/ 10 w 2201"/>
                <a:gd name="T91" fmla="*/ 0 h 963"/>
                <a:gd name="T92" fmla="*/ 11 w 2201"/>
                <a:gd name="T93" fmla="*/ 0 h 963"/>
                <a:gd name="T94" fmla="*/ 12 w 2201"/>
                <a:gd name="T95" fmla="*/ 0 h 963"/>
                <a:gd name="T96" fmla="*/ 12 w 2201"/>
                <a:gd name="T97" fmla="*/ 0 h 963"/>
                <a:gd name="T98" fmla="*/ 13 w 2201"/>
                <a:gd name="T99" fmla="*/ 1 h 963"/>
                <a:gd name="T100" fmla="*/ 14 w 2201"/>
                <a:gd name="T101" fmla="*/ 1 h 963"/>
                <a:gd name="T102" fmla="*/ 15 w 2201"/>
                <a:gd name="T103" fmla="*/ 1 h 963"/>
                <a:gd name="T104" fmla="*/ 15 w 2201"/>
                <a:gd name="T105" fmla="*/ 1 h 963"/>
                <a:gd name="T106" fmla="*/ 16 w 2201"/>
                <a:gd name="T107" fmla="*/ 2 h 963"/>
                <a:gd name="T108" fmla="*/ 16 w 2201"/>
                <a:gd name="T109" fmla="*/ 2 h 963"/>
                <a:gd name="T110" fmla="*/ 17 w 2201"/>
                <a:gd name="T111" fmla="*/ 3 h 963"/>
                <a:gd name="T112" fmla="*/ 17 w 2201"/>
                <a:gd name="T113" fmla="*/ 3 h 963"/>
                <a:gd name="T114" fmla="*/ 17 w 2201"/>
                <a:gd name="T115" fmla="*/ 3 h 963"/>
                <a:gd name="T116" fmla="*/ 18 w 2201"/>
                <a:gd name="T117" fmla="*/ 4 h 96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01"/>
                <a:gd name="T178" fmla="*/ 0 h 963"/>
                <a:gd name="T179" fmla="*/ 2201 w 2201"/>
                <a:gd name="T180" fmla="*/ 963 h 96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01" h="963">
                  <a:moveTo>
                    <a:pt x="2201" y="483"/>
                  </a:moveTo>
                  <a:lnTo>
                    <a:pt x="2181" y="522"/>
                  </a:lnTo>
                  <a:lnTo>
                    <a:pt x="2141" y="577"/>
                  </a:lnTo>
                  <a:lnTo>
                    <a:pt x="2092" y="631"/>
                  </a:lnTo>
                  <a:lnTo>
                    <a:pt x="2038" y="681"/>
                  </a:lnTo>
                  <a:lnTo>
                    <a:pt x="1974" y="728"/>
                  </a:lnTo>
                  <a:lnTo>
                    <a:pt x="1904" y="772"/>
                  </a:lnTo>
                  <a:lnTo>
                    <a:pt x="1826" y="813"/>
                  </a:lnTo>
                  <a:lnTo>
                    <a:pt x="1744" y="849"/>
                  </a:lnTo>
                  <a:lnTo>
                    <a:pt x="1655" y="879"/>
                  </a:lnTo>
                  <a:lnTo>
                    <a:pt x="1565" y="907"/>
                  </a:lnTo>
                  <a:lnTo>
                    <a:pt x="1468" y="929"/>
                  </a:lnTo>
                  <a:lnTo>
                    <a:pt x="1371" y="944"/>
                  </a:lnTo>
                  <a:lnTo>
                    <a:pt x="1268" y="957"/>
                  </a:lnTo>
                  <a:lnTo>
                    <a:pt x="1165" y="962"/>
                  </a:lnTo>
                  <a:lnTo>
                    <a:pt x="1062" y="963"/>
                  </a:lnTo>
                  <a:lnTo>
                    <a:pt x="959" y="957"/>
                  </a:lnTo>
                  <a:lnTo>
                    <a:pt x="859" y="949"/>
                  </a:lnTo>
                  <a:lnTo>
                    <a:pt x="759" y="932"/>
                  </a:lnTo>
                  <a:lnTo>
                    <a:pt x="662" y="911"/>
                  </a:lnTo>
                  <a:lnTo>
                    <a:pt x="570" y="885"/>
                  </a:lnTo>
                  <a:lnTo>
                    <a:pt x="481" y="855"/>
                  </a:lnTo>
                  <a:lnTo>
                    <a:pt x="397" y="820"/>
                  </a:lnTo>
                  <a:lnTo>
                    <a:pt x="318" y="779"/>
                  </a:lnTo>
                  <a:lnTo>
                    <a:pt x="246" y="737"/>
                  </a:lnTo>
                  <a:lnTo>
                    <a:pt x="182" y="692"/>
                  </a:lnTo>
                  <a:lnTo>
                    <a:pt x="125" y="640"/>
                  </a:lnTo>
                  <a:lnTo>
                    <a:pt x="75" y="588"/>
                  </a:lnTo>
                  <a:lnTo>
                    <a:pt x="34" y="535"/>
                  </a:lnTo>
                  <a:lnTo>
                    <a:pt x="0" y="475"/>
                  </a:lnTo>
                  <a:lnTo>
                    <a:pt x="20" y="437"/>
                  </a:lnTo>
                  <a:lnTo>
                    <a:pt x="61" y="383"/>
                  </a:lnTo>
                  <a:lnTo>
                    <a:pt x="109" y="330"/>
                  </a:lnTo>
                  <a:lnTo>
                    <a:pt x="166" y="279"/>
                  </a:lnTo>
                  <a:lnTo>
                    <a:pt x="229" y="233"/>
                  </a:lnTo>
                  <a:lnTo>
                    <a:pt x="301" y="187"/>
                  </a:lnTo>
                  <a:lnTo>
                    <a:pt x="377" y="147"/>
                  </a:lnTo>
                  <a:lnTo>
                    <a:pt x="461" y="112"/>
                  </a:lnTo>
                  <a:lnTo>
                    <a:pt x="549" y="81"/>
                  </a:lnTo>
                  <a:lnTo>
                    <a:pt x="641" y="56"/>
                  </a:lnTo>
                  <a:lnTo>
                    <a:pt x="737" y="35"/>
                  </a:lnTo>
                  <a:lnTo>
                    <a:pt x="837" y="17"/>
                  </a:lnTo>
                  <a:lnTo>
                    <a:pt x="938" y="7"/>
                  </a:lnTo>
                  <a:lnTo>
                    <a:pt x="1041" y="0"/>
                  </a:lnTo>
                  <a:lnTo>
                    <a:pt x="1144" y="0"/>
                  </a:lnTo>
                  <a:lnTo>
                    <a:pt x="1246" y="6"/>
                  </a:lnTo>
                  <a:lnTo>
                    <a:pt x="1347" y="17"/>
                  </a:lnTo>
                  <a:lnTo>
                    <a:pt x="1447" y="33"/>
                  </a:lnTo>
                  <a:lnTo>
                    <a:pt x="1544" y="55"/>
                  </a:lnTo>
                  <a:lnTo>
                    <a:pt x="1635" y="79"/>
                  </a:lnTo>
                  <a:lnTo>
                    <a:pt x="1725" y="110"/>
                  </a:lnTo>
                  <a:lnTo>
                    <a:pt x="1808" y="146"/>
                  </a:lnTo>
                  <a:lnTo>
                    <a:pt x="1886" y="185"/>
                  </a:lnTo>
                  <a:lnTo>
                    <a:pt x="1958" y="229"/>
                  </a:lnTo>
                  <a:lnTo>
                    <a:pt x="2023" y="275"/>
                  </a:lnTo>
                  <a:lnTo>
                    <a:pt x="2079" y="326"/>
                  </a:lnTo>
                  <a:lnTo>
                    <a:pt x="2127" y="379"/>
                  </a:lnTo>
                  <a:lnTo>
                    <a:pt x="2168" y="435"/>
                  </a:lnTo>
                  <a:lnTo>
                    <a:pt x="2201" y="483"/>
                  </a:lnTo>
                  <a:close/>
                </a:path>
              </a:pathLst>
            </a:custGeom>
            <a:solidFill>
              <a:srgbClr val="000000"/>
            </a:solidFill>
            <a:ln w="0">
              <a:solidFill>
                <a:srgbClr val="000000"/>
              </a:solidFill>
              <a:round/>
              <a:headEnd/>
              <a:tailEnd/>
            </a:ln>
          </p:spPr>
          <p:txBody>
            <a:bodyPr/>
            <a:lstStyle/>
            <a:p>
              <a:endParaRPr lang="en-US"/>
            </a:p>
          </p:txBody>
        </p:sp>
        <p:sp>
          <p:nvSpPr>
            <p:cNvPr id="49175" name="Freeform 25"/>
            <p:cNvSpPr>
              <a:spLocks/>
            </p:cNvSpPr>
            <p:nvPr/>
          </p:nvSpPr>
          <p:spPr bwMode="auto">
            <a:xfrm>
              <a:off x="222" y="262"/>
              <a:ext cx="458" cy="172"/>
            </a:xfrm>
            <a:custGeom>
              <a:avLst/>
              <a:gdLst>
                <a:gd name="T0" fmla="*/ 18 w 2291"/>
                <a:gd name="T1" fmla="*/ 7 h 856"/>
                <a:gd name="T2" fmla="*/ 18 w 2291"/>
                <a:gd name="T3" fmla="*/ 6 h 856"/>
                <a:gd name="T4" fmla="*/ 18 w 2291"/>
                <a:gd name="T5" fmla="*/ 6 h 856"/>
                <a:gd name="T6" fmla="*/ 18 w 2291"/>
                <a:gd name="T7" fmla="*/ 5 h 856"/>
                <a:gd name="T8" fmla="*/ 18 w 2291"/>
                <a:gd name="T9" fmla="*/ 4 h 856"/>
                <a:gd name="T10" fmla="*/ 18 w 2291"/>
                <a:gd name="T11" fmla="*/ 3 h 856"/>
                <a:gd name="T12" fmla="*/ 17 w 2291"/>
                <a:gd name="T13" fmla="*/ 3 h 856"/>
                <a:gd name="T14" fmla="*/ 16 w 2291"/>
                <a:gd name="T15" fmla="*/ 2 h 856"/>
                <a:gd name="T16" fmla="*/ 15 w 2291"/>
                <a:gd name="T17" fmla="*/ 1 h 856"/>
                <a:gd name="T18" fmla="*/ 13 w 2291"/>
                <a:gd name="T19" fmla="*/ 1 h 856"/>
                <a:gd name="T20" fmla="*/ 12 w 2291"/>
                <a:gd name="T21" fmla="*/ 0 h 856"/>
                <a:gd name="T22" fmla="*/ 10 w 2291"/>
                <a:gd name="T23" fmla="*/ 0 h 856"/>
                <a:gd name="T24" fmla="*/ 9 w 2291"/>
                <a:gd name="T25" fmla="*/ 0 h 856"/>
                <a:gd name="T26" fmla="*/ 9 w 2291"/>
                <a:gd name="T27" fmla="*/ 0 h 856"/>
                <a:gd name="T28" fmla="*/ 8 w 2291"/>
                <a:gd name="T29" fmla="*/ 0 h 856"/>
                <a:gd name="T30" fmla="*/ 6 w 2291"/>
                <a:gd name="T31" fmla="*/ 0 h 856"/>
                <a:gd name="T32" fmla="*/ 5 w 2291"/>
                <a:gd name="T33" fmla="*/ 1 h 856"/>
                <a:gd name="T34" fmla="*/ 3 w 2291"/>
                <a:gd name="T35" fmla="*/ 1 h 856"/>
                <a:gd name="T36" fmla="*/ 2 w 2291"/>
                <a:gd name="T37" fmla="*/ 2 h 856"/>
                <a:gd name="T38" fmla="*/ 1 w 2291"/>
                <a:gd name="T39" fmla="*/ 3 h 856"/>
                <a:gd name="T40" fmla="*/ 1 w 2291"/>
                <a:gd name="T41" fmla="*/ 3 h 856"/>
                <a:gd name="T42" fmla="*/ 0 w 2291"/>
                <a:gd name="T43" fmla="*/ 4 h 856"/>
                <a:gd name="T44" fmla="*/ 0 w 2291"/>
                <a:gd name="T45" fmla="*/ 5 h 856"/>
                <a:gd name="T46" fmla="*/ 0 w 2291"/>
                <a:gd name="T47" fmla="*/ 6 h 856"/>
                <a:gd name="T48" fmla="*/ 0 w 2291"/>
                <a:gd name="T49" fmla="*/ 7 h 856"/>
                <a:gd name="T50" fmla="*/ 1 w 2291"/>
                <a:gd name="T51" fmla="*/ 6 h 856"/>
                <a:gd name="T52" fmla="*/ 2 w 2291"/>
                <a:gd name="T53" fmla="*/ 5 h 856"/>
                <a:gd name="T54" fmla="*/ 3 w 2291"/>
                <a:gd name="T55" fmla="*/ 4 h 856"/>
                <a:gd name="T56" fmla="*/ 5 w 2291"/>
                <a:gd name="T57" fmla="*/ 4 h 856"/>
                <a:gd name="T58" fmla="*/ 6 w 2291"/>
                <a:gd name="T59" fmla="*/ 3 h 856"/>
                <a:gd name="T60" fmla="*/ 8 w 2291"/>
                <a:gd name="T61" fmla="*/ 3 h 856"/>
                <a:gd name="T62" fmla="*/ 9 w 2291"/>
                <a:gd name="T63" fmla="*/ 3 h 856"/>
                <a:gd name="T64" fmla="*/ 11 w 2291"/>
                <a:gd name="T65" fmla="*/ 3 h 856"/>
                <a:gd name="T66" fmla="*/ 13 w 2291"/>
                <a:gd name="T67" fmla="*/ 3 h 856"/>
                <a:gd name="T68" fmla="*/ 14 w 2291"/>
                <a:gd name="T69" fmla="*/ 4 h 856"/>
                <a:gd name="T70" fmla="*/ 15 w 2291"/>
                <a:gd name="T71" fmla="*/ 5 h 856"/>
                <a:gd name="T72" fmla="*/ 17 w 2291"/>
                <a:gd name="T73" fmla="*/ 5 h 856"/>
                <a:gd name="T74" fmla="*/ 17 w 2291"/>
                <a:gd name="T75" fmla="*/ 6 h 856"/>
                <a:gd name="T76" fmla="*/ 18 w 2291"/>
                <a:gd name="T77" fmla="*/ 7 h 8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291"/>
                <a:gd name="T118" fmla="*/ 0 h 856"/>
                <a:gd name="T119" fmla="*/ 2291 w 2291"/>
                <a:gd name="T120" fmla="*/ 856 h 8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291" h="856">
                  <a:moveTo>
                    <a:pt x="2243" y="856"/>
                  </a:moveTo>
                  <a:lnTo>
                    <a:pt x="2253" y="838"/>
                  </a:lnTo>
                  <a:lnTo>
                    <a:pt x="2265" y="808"/>
                  </a:lnTo>
                  <a:lnTo>
                    <a:pt x="2274" y="780"/>
                  </a:lnTo>
                  <a:lnTo>
                    <a:pt x="2282" y="749"/>
                  </a:lnTo>
                  <a:lnTo>
                    <a:pt x="2288" y="720"/>
                  </a:lnTo>
                  <a:lnTo>
                    <a:pt x="2291" y="691"/>
                  </a:lnTo>
                  <a:lnTo>
                    <a:pt x="2291" y="666"/>
                  </a:lnTo>
                  <a:lnTo>
                    <a:pt x="2286" y="607"/>
                  </a:lnTo>
                  <a:lnTo>
                    <a:pt x="2272" y="547"/>
                  </a:lnTo>
                  <a:lnTo>
                    <a:pt x="2247" y="489"/>
                  </a:lnTo>
                  <a:lnTo>
                    <a:pt x="2218" y="431"/>
                  </a:lnTo>
                  <a:lnTo>
                    <a:pt x="2179" y="375"/>
                  </a:lnTo>
                  <a:lnTo>
                    <a:pt x="2128" y="322"/>
                  </a:lnTo>
                  <a:lnTo>
                    <a:pt x="2072" y="273"/>
                  </a:lnTo>
                  <a:lnTo>
                    <a:pt x="2007" y="227"/>
                  </a:lnTo>
                  <a:lnTo>
                    <a:pt x="1935" y="184"/>
                  </a:lnTo>
                  <a:lnTo>
                    <a:pt x="1858" y="144"/>
                  </a:lnTo>
                  <a:lnTo>
                    <a:pt x="1775" y="110"/>
                  </a:lnTo>
                  <a:lnTo>
                    <a:pt x="1685" y="77"/>
                  </a:lnTo>
                  <a:lnTo>
                    <a:pt x="1592" y="52"/>
                  </a:lnTo>
                  <a:lnTo>
                    <a:pt x="1497" y="31"/>
                  </a:lnTo>
                  <a:lnTo>
                    <a:pt x="1397" y="14"/>
                  </a:lnTo>
                  <a:lnTo>
                    <a:pt x="1297" y="4"/>
                  </a:lnTo>
                  <a:lnTo>
                    <a:pt x="1194" y="0"/>
                  </a:lnTo>
                  <a:lnTo>
                    <a:pt x="1139" y="0"/>
                  </a:lnTo>
                  <a:lnTo>
                    <a:pt x="1090" y="0"/>
                  </a:lnTo>
                  <a:lnTo>
                    <a:pt x="1080" y="0"/>
                  </a:lnTo>
                  <a:lnTo>
                    <a:pt x="1040" y="2"/>
                  </a:lnTo>
                  <a:lnTo>
                    <a:pt x="988" y="4"/>
                  </a:lnTo>
                  <a:lnTo>
                    <a:pt x="886" y="15"/>
                  </a:lnTo>
                  <a:lnTo>
                    <a:pt x="787" y="31"/>
                  </a:lnTo>
                  <a:lnTo>
                    <a:pt x="691" y="54"/>
                  </a:lnTo>
                  <a:lnTo>
                    <a:pt x="598" y="80"/>
                  </a:lnTo>
                  <a:lnTo>
                    <a:pt x="509" y="112"/>
                  </a:lnTo>
                  <a:lnTo>
                    <a:pt x="428" y="146"/>
                  </a:lnTo>
                  <a:lnTo>
                    <a:pt x="350" y="187"/>
                  </a:lnTo>
                  <a:lnTo>
                    <a:pt x="278" y="229"/>
                  </a:lnTo>
                  <a:lnTo>
                    <a:pt x="215" y="279"/>
                  </a:lnTo>
                  <a:lnTo>
                    <a:pt x="158" y="327"/>
                  </a:lnTo>
                  <a:lnTo>
                    <a:pt x="111" y="380"/>
                  </a:lnTo>
                  <a:lnTo>
                    <a:pt x="69" y="435"/>
                  </a:lnTo>
                  <a:lnTo>
                    <a:pt x="39" y="492"/>
                  </a:lnTo>
                  <a:lnTo>
                    <a:pt x="17" y="552"/>
                  </a:lnTo>
                  <a:lnTo>
                    <a:pt x="4" y="612"/>
                  </a:lnTo>
                  <a:lnTo>
                    <a:pt x="0" y="671"/>
                  </a:lnTo>
                  <a:lnTo>
                    <a:pt x="4" y="732"/>
                  </a:lnTo>
                  <a:lnTo>
                    <a:pt x="19" y="791"/>
                  </a:lnTo>
                  <a:lnTo>
                    <a:pt x="42" y="848"/>
                  </a:lnTo>
                  <a:lnTo>
                    <a:pt x="62" y="810"/>
                  </a:lnTo>
                  <a:lnTo>
                    <a:pt x="103" y="756"/>
                  </a:lnTo>
                  <a:lnTo>
                    <a:pt x="151" y="703"/>
                  </a:lnTo>
                  <a:lnTo>
                    <a:pt x="208" y="652"/>
                  </a:lnTo>
                  <a:lnTo>
                    <a:pt x="271" y="606"/>
                  </a:lnTo>
                  <a:lnTo>
                    <a:pt x="343" y="560"/>
                  </a:lnTo>
                  <a:lnTo>
                    <a:pt x="419" y="520"/>
                  </a:lnTo>
                  <a:lnTo>
                    <a:pt x="503" y="485"/>
                  </a:lnTo>
                  <a:lnTo>
                    <a:pt x="591" y="454"/>
                  </a:lnTo>
                  <a:lnTo>
                    <a:pt x="683" y="429"/>
                  </a:lnTo>
                  <a:lnTo>
                    <a:pt x="779" y="408"/>
                  </a:lnTo>
                  <a:lnTo>
                    <a:pt x="879" y="390"/>
                  </a:lnTo>
                  <a:lnTo>
                    <a:pt x="980" y="380"/>
                  </a:lnTo>
                  <a:lnTo>
                    <a:pt x="1083" y="373"/>
                  </a:lnTo>
                  <a:lnTo>
                    <a:pt x="1186" y="373"/>
                  </a:lnTo>
                  <a:lnTo>
                    <a:pt x="1288" y="379"/>
                  </a:lnTo>
                  <a:lnTo>
                    <a:pt x="1389" y="390"/>
                  </a:lnTo>
                  <a:lnTo>
                    <a:pt x="1489" y="406"/>
                  </a:lnTo>
                  <a:lnTo>
                    <a:pt x="1586" y="428"/>
                  </a:lnTo>
                  <a:lnTo>
                    <a:pt x="1677" y="452"/>
                  </a:lnTo>
                  <a:lnTo>
                    <a:pt x="1767" y="483"/>
                  </a:lnTo>
                  <a:lnTo>
                    <a:pt x="1850" y="519"/>
                  </a:lnTo>
                  <a:lnTo>
                    <a:pt x="1928" y="558"/>
                  </a:lnTo>
                  <a:lnTo>
                    <a:pt x="2000" y="602"/>
                  </a:lnTo>
                  <a:lnTo>
                    <a:pt x="2065" y="648"/>
                  </a:lnTo>
                  <a:lnTo>
                    <a:pt x="2121" y="699"/>
                  </a:lnTo>
                  <a:lnTo>
                    <a:pt x="2169" y="752"/>
                  </a:lnTo>
                  <a:lnTo>
                    <a:pt x="2210" y="808"/>
                  </a:lnTo>
                  <a:lnTo>
                    <a:pt x="2243" y="856"/>
                  </a:lnTo>
                  <a:close/>
                </a:path>
              </a:pathLst>
            </a:custGeom>
            <a:solidFill>
              <a:srgbClr val="FFFFFF"/>
            </a:solidFill>
            <a:ln w="0">
              <a:solidFill>
                <a:srgbClr val="000000"/>
              </a:solidFill>
              <a:round/>
              <a:headEnd/>
              <a:tailEnd/>
            </a:ln>
          </p:spPr>
          <p:txBody>
            <a:bodyPr/>
            <a:lstStyle/>
            <a:p>
              <a:endParaRPr lang="en-US"/>
            </a:p>
          </p:txBody>
        </p:sp>
        <p:sp>
          <p:nvSpPr>
            <p:cNvPr id="49176" name="Freeform 26"/>
            <p:cNvSpPr>
              <a:spLocks/>
            </p:cNvSpPr>
            <p:nvPr/>
          </p:nvSpPr>
          <p:spPr bwMode="auto">
            <a:xfrm>
              <a:off x="683" y="380"/>
              <a:ext cx="164" cy="226"/>
            </a:xfrm>
            <a:custGeom>
              <a:avLst/>
              <a:gdLst>
                <a:gd name="T0" fmla="*/ 3 w 820"/>
                <a:gd name="T1" fmla="*/ 2 h 1130"/>
                <a:gd name="T2" fmla="*/ 3 w 820"/>
                <a:gd name="T3" fmla="*/ 3 h 1130"/>
                <a:gd name="T4" fmla="*/ 2 w 820"/>
                <a:gd name="T5" fmla="*/ 3 h 1130"/>
                <a:gd name="T6" fmla="*/ 2 w 820"/>
                <a:gd name="T7" fmla="*/ 4 h 1130"/>
                <a:gd name="T8" fmla="*/ 2 w 820"/>
                <a:gd name="T9" fmla="*/ 4 h 1130"/>
                <a:gd name="T10" fmla="*/ 2 w 820"/>
                <a:gd name="T11" fmla="*/ 5 h 1130"/>
                <a:gd name="T12" fmla="*/ 2 w 820"/>
                <a:gd name="T13" fmla="*/ 5 h 1130"/>
                <a:gd name="T14" fmla="*/ 2 w 820"/>
                <a:gd name="T15" fmla="*/ 5 h 1130"/>
                <a:gd name="T16" fmla="*/ 2 w 820"/>
                <a:gd name="T17" fmla="*/ 6 h 1130"/>
                <a:gd name="T18" fmla="*/ 2 w 820"/>
                <a:gd name="T19" fmla="*/ 6 h 1130"/>
                <a:gd name="T20" fmla="*/ 3 w 820"/>
                <a:gd name="T21" fmla="*/ 6 h 1130"/>
                <a:gd name="T22" fmla="*/ 3 w 820"/>
                <a:gd name="T23" fmla="*/ 6 h 1130"/>
                <a:gd name="T24" fmla="*/ 3 w 820"/>
                <a:gd name="T25" fmla="*/ 6 h 1130"/>
                <a:gd name="T26" fmla="*/ 4 w 820"/>
                <a:gd name="T27" fmla="*/ 6 h 1130"/>
                <a:gd name="T28" fmla="*/ 4 w 820"/>
                <a:gd name="T29" fmla="*/ 6 h 1130"/>
                <a:gd name="T30" fmla="*/ 5 w 820"/>
                <a:gd name="T31" fmla="*/ 5 h 1130"/>
                <a:gd name="T32" fmla="*/ 5 w 820"/>
                <a:gd name="T33" fmla="*/ 5 h 1130"/>
                <a:gd name="T34" fmla="*/ 5 w 820"/>
                <a:gd name="T35" fmla="*/ 4 h 1130"/>
                <a:gd name="T36" fmla="*/ 5 w 820"/>
                <a:gd name="T37" fmla="*/ 4 h 1130"/>
                <a:gd name="T38" fmla="*/ 5 w 820"/>
                <a:gd name="T39" fmla="*/ 3 h 1130"/>
                <a:gd name="T40" fmla="*/ 5 w 820"/>
                <a:gd name="T41" fmla="*/ 3 h 1130"/>
                <a:gd name="T42" fmla="*/ 5 w 820"/>
                <a:gd name="T43" fmla="*/ 3 h 1130"/>
                <a:gd name="T44" fmla="*/ 5 w 820"/>
                <a:gd name="T45" fmla="*/ 2 h 1130"/>
                <a:gd name="T46" fmla="*/ 5 w 820"/>
                <a:gd name="T47" fmla="*/ 2 h 1130"/>
                <a:gd name="T48" fmla="*/ 4 w 820"/>
                <a:gd name="T49" fmla="*/ 2 h 1130"/>
                <a:gd name="T50" fmla="*/ 4 w 820"/>
                <a:gd name="T51" fmla="*/ 2 h 1130"/>
                <a:gd name="T52" fmla="*/ 4 w 820"/>
                <a:gd name="T53" fmla="*/ 2 h 1130"/>
                <a:gd name="T54" fmla="*/ 4 w 820"/>
                <a:gd name="T55" fmla="*/ 2 h 1130"/>
                <a:gd name="T56" fmla="*/ 1 w 820"/>
                <a:gd name="T57" fmla="*/ 3 h 1130"/>
                <a:gd name="T58" fmla="*/ 3 w 820"/>
                <a:gd name="T59" fmla="*/ 0 h 1130"/>
                <a:gd name="T60" fmla="*/ 4 w 820"/>
                <a:gd name="T61" fmla="*/ 0 h 1130"/>
                <a:gd name="T62" fmla="*/ 4 w 820"/>
                <a:gd name="T63" fmla="*/ 0 h 1130"/>
                <a:gd name="T64" fmla="*/ 4 w 820"/>
                <a:gd name="T65" fmla="*/ 0 h 1130"/>
                <a:gd name="T66" fmla="*/ 5 w 820"/>
                <a:gd name="T67" fmla="*/ 0 h 1130"/>
                <a:gd name="T68" fmla="*/ 5 w 820"/>
                <a:gd name="T69" fmla="*/ 0 h 1130"/>
                <a:gd name="T70" fmla="*/ 6 w 820"/>
                <a:gd name="T71" fmla="*/ 1 h 1130"/>
                <a:gd name="T72" fmla="*/ 6 w 820"/>
                <a:gd name="T73" fmla="*/ 1 h 1130"/>
                <a:gd name="T74" fmla="*/ 6 w 820"/>
                <a:gd name="T75" fmla="*/ 2 h 1130"/>
                <a:gd name="T76" fmla="*/ 7 w 820"/>
                <a:gd name="T77" fmla="*/ 2 h 1130"/>
                <a:gd name="T78" fmla="*/ 7 w 820"/>
                <a:gd name="T79" fmla="*/ 3 h 1130"/>
                <a:gd name="T80" fmla="*/ 7 w 820"/>
                <a:gd name="T81" fmla="*/ 4 h 1130"/>
                <a:gd name="T82" fmla="*/ 6 w 820"/>
                <a:gd name="T83" fmla="*/ 4 h 1130"/>
                <a:gd name="T84" fmla="*/ 6 w 820"/>
                <a:gd name="T85" fmla="*/ 5 h 1130"/>
                <a:gd name="T86" fmla="*/ 6 w 820"/>
                <a:gd name="T87" fmla="*/ 6 h 1130"/>
                <a:gd name="T88" fmla="*/ 5 w 820"/>
                <a:gd name="T89" fmla="*/ 6 h 1130"/>
                <a:gd name="T90" fmla="*/ 5 w 820"/>
                <a:gd name="T91" fmla="*/ 7 h 1130"/>
                <a:gd name="T92" fmla="*/ 4 w 820"/>
                <a:gd name="T93" fmla="*/ 7 h 1130"/>
                <a:gd name="T94" fmla="*/ 4 w 820"/>
                <a:gd name="T95" fmla="*/ 8 h 1130"/>
                <a:gd name="T96" fmla="*/ 0 w 820"/>
                <a:gd name="T97" fmla="*/ 9 h 1130"/>
                <a:gd name="T98" fmla="*/ 0 w 820"/>
                <a:gd name="T99" fmla="*/ 6 h 1130"/>
                <a:gd name="T100" fmla="*/ 1 w 820"/>
                <a:gd name="T101" fmla="*/ 4 h 1130"/>
                <a:gd name="T102" fmla="*/ 3 w 820"/>
                <a:gd name="T103" fmla="*/ 2 h 11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0"/>
                <a:gd name="T157" fmla="*/ 0 h 1130"/>
                <a:gd name="T158" fmla="*/ 820 w 820"/>
                <a:gd name="T159" fmla="*/ 1130 h 113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0" h="1130">
                  <a:moveTo>
                    <a:pt x="412" y="254"/>
                  </a:moveTo>
                  <a:lnTo>
                    <a:pt x="381" y="271"/>
                  </a:lnTo>
                  <a:lnTo>
                    <a:pt x="352" y="297"/>
                  </a:lnTo>
                  <a:lnTo>
                    <a:pt x="323" y="325"/>
                  </a:lnTo>
                  <a:lnTo>
                    <a:pt x="304" y="350"/>
                  </a:lnTo>
                  <a:lnTo>
                    <a:pt x="275" y="394"/>
                  </a:lnTo>
                  <a:lnTo>
                    <a:pt x="254" y="429"/>
                  </a:lnTo>
                  <a:lnTo>
                    <a:pt x="237" y="467"/>
                  </a:lnTo>
                  <a:lnTo>
                    <a:pt x="224" y="504"/>
                  </a:lnTo>
                  <a:lnTo>
                    <a:pt x="216" y="535"/>
                  </a:lnTo>
                  <a:lnTo>
                    <a:pt x="214" y="559"/>
                  </a:lnTo>
                  <a:lnTo>
                    <a:pt x="212" y="585"/>
                  </a:lnTo>
                  <a:lnTo>
                    <a:pt x="212" y="609"/>
                  </a:lnTo>
                  <a:lnTo>
                    <a:pt x="215" y="635"/>
                  </a:lnTo>
                  <a:lnTo>
                    <a:pt x="222" y="655"/>
                  </a:lnTo>
                  <a:lnTo>
                    <a:pt x="231" y="674"/>
                  </a:lnTo>
                  <a:lnTo>
                    <a:pt x="241" y="689"/>
                  </a:lnTo>
                  <a:lnTo>
                    <a:pt x="247" y="702"/>
                  </a:lnTo>
                  <a:lnTo>
                    <a:pt x="262" y="720"/>
                  </a:lnTo>
                  <a:lnTo>
                    <a:pt x="278" y="737"/>
                  </a:lnTo>
                  <a:lnTo>
                    <a:pt x="299" y="751"/>
                  </a:lnTo>
                  <a:lnTo>
                    <a:pt x="319" y="763"/>
                  </a:lnTo>
                  <a:lnTo>
                    <a:pt x="340" y="769"/>
                  </a:lnTo>
                  <a:lnTo>
                    <a:pt x="364" y="776"/>
                  </a:lnTo>
                  <a:lnTo>
                    <a:pt x="387" y="778"/>
                  </a:lnTo>
                  <a:lnTo>
                    <a:pt x="412" y="778"/>
                  </a:lnTo>
                  <a:lnTo>
                    <a:pt x="441" y="773"/>
                  </a:lnTo>
                  <a:lnTo>
                    <a:pt x="476" y="760"/>
                  </a:lnTo>
                  <a:lnTo>
                    <a:pt x="514" y="743"/>
                  </a:lnTo>
                  <a:lnTo>
                    <a:pt x="538" y="725"/>
                  </a:lnTo>
                  <a:lnTo>
                    <a:pt x="568" y="697"/>
                  </a:lnTo>
                  <a:lnTo>
                    <a:pt x="599" y="659"/>
                  </a:lnTo>
                  <a:lnTo>
                    <a:pt x="616" y="636"/>
                  </a:lnTo>
                  <a:lnTo>
                    <a:pt x="633" y="608"/>
                  </a:lnTo>
                  <a:lnTo>
                    <a:pt x="648" y="577"/>
                  </a:lnTo>
                  <a:lnTo>
                    <a:pt x="658" y="548"/>
                  </a:lnTo>
                  <a:lnTo>
                    <a:pt x="667" y="520"/>
                  </a:lnTo>
                  <a:lnTo>
                    <a:pt x="672" y="491"/>
                  </a:lnTo>
                  <a:lnTo>
                    <a:pt x="676" y="461"/>
                  </a:lnTo>
                  <a:lnTo>
                    <a:pt x="678" y="431"/>
                  </a:lnTo>
                  <a:lnTo>
                    <a:pt x="676" y="402"/>
                  </a:lnTo>
                  <a:lnTo>
                    <a:pt x="669" y="374"/>
                  </a:lnTo>
                  <a:lnTo>
                    <a:pt x="662" y="352"/>
                  </a:lnTo>
                  <a:lnTo>
                    <a:pt x="651" y="328"/>
                  </a:lnTo>
                  <a:lnTo>
                    <a:pt x="637" y="308"/>
                  </a:lnTo>
                  <a:lnTo>
                    <a:pt x="622" y="287"/>
                  </a:lnTo>
                  <a:lnTo>
                    <a:pt x="605" y="269"/>
                  </a:lnTo>
                  <a:lnTo>
                    <a:pt x="587" y="256"/>
                  </a:lnTo>
                  <a:lnTo>
                    <a:pt x="567" y="244"/>
                  </a:lnTo>
                  <a:lnTo>
                    <a:pt x="555" y="239"/>
                  </a:lnTo>
                  <a:lnTo>
                    <a:pt x="545" y="234"/>
                  </a:lnTo>
                  <a:lnTo>
                    <a:pt x="533" y="230"/>
                  </a:lnTo>
                  <a:lnTo>
                    <a:pt x="520" y="228"/>
                  </a:lnTo>
                  <a:lnTo>
                    <a:pt x="500" y="228"/>
                  </a:lnTo>
                  <a:lnTo>
                    <a:pt x="467" y="233"/>
                  </a:lnTo>
                  <a:lnTo>
                    <a:pt x="439" y="241"/>
                  </a:lnTo>
                  <a:lnTo>
                    <a:pt x="412" y="254"/>
                  </a:lnTo>
                  <a:lnTo>
                    <a:pt x="97" y="338"/>
                  </a:lnTo>
                  <a:lnTo>
                    <a:pt x="97" y="86"/>
                  </a:lnTo>
                  <a:lnTo>
                    <a:pt x="387" y="7"/>
                  </a:lnTo>
                  <a:lnTo>
                    <a:pt x="422" y="2"/>
                  </a:lnTo>
                  <a:lnTo>
                    <a:pt x="450" y="0"/>
                  </a:lnTo>
                  <a:lnTo>
                    <a:pt x="469" y="0"/>
                  </a:lnTo>
                  <a:lnTo>
                    <a:pt x="497" y="2"/>
                  </a:lnTo>
                  <a:lnTo>
                    <a:pt x="524" y="6"/>
                  </a:lnTo>
                  <a:lnTo>
                    <a:pt x="550" y="12"/>
                  </a:lnTo>
                  <a:lnTo>
                    <a:pt x="574" y="21"/>
                  </a:lnTo>
                  <a:lnTo>
                    <a:pt x="593" y="31"/>
                  </a:lnTo>
                  <a:lnTo>
                    <a:pt x="617" y="44"/>
                  </a:lnTo>
                  <a:lnTo>
                    <a:pt x="644" y="61"/>
                  </a:lnTo>
                  <a:lnTo>
                    <a:pt x="676" y="88"/>
                  </a:lnTo>
                  <a:lnTo>
                    <a:pt x="702" y="112"/>
                  </a:lnTo>
                  <a:lnTo>
                    <a:pt x="729" y="142"/>
                  </a:lnTo>
                  <a:lnTo>
                    <a:pt x="752" y="170"/>
                  </a:lnTo>
                  <a:lnTo>
                    <a:pt x="772" y="202"/>
                  </a:lnTo>
                  <a:lnTo>
                    <a:pt x="787" y="233"/>
                  </a:lnTo>
                  <a:lnTo>
                    <a:pt x="802" y="267"/>
                  </a:lnTo>
                  <a:lnTo>
                    <a:pt x="813" y="305"/>
                  </a:lnTo>
                  <a:lnTo>
                    <a:pt x="818" y="335"/>
                  </a:lnTo>
                  <a:lnTo>
                    <a:pt x="820" y="377"/>
                  </a:lnTo>
                  <a:lnTo>
                    <a:pt x="820" y="412"/>
                  </a:lnTo>
                  <a:lnTo>
                    <a:pt x="818" y="450"/>
                  </a:lnTo>
                  <a:lnTo>
                    <a:pt x="813" y="496"/>
                  </a:lnTo>
                  <a:lnTo>
                    <a:pt x="803" y="537"/>
                  </a:lnTo>
                  <a:lnTo>
                    <a:pt x="790" y="585"/>
                  </a:lnTo>
                  <a:lnTo>
                    <a:pt x="774" y="629"/>
                  </a:lnTo>
                  <a:lnTo>
                    <a:pt x="754" y="674"/>
                  </a:lnTo>
                  <a:lnTo>
                    <a:pt x="733" y="710"/>
                  </a:lnTo>
                  <a:lnTo>
                    <a:pt x="705" y="749"/>
                  </a:lnTo>
                  <a:lnTo>
                    <a:pt x="678" y="787"/>
                  </a:lnTo>
                  <a:lnTo>
                    <a:pt x="646" y="822"/>
                  </a:lnTo>
                  <a:lnTo>
                    <a:pt x="620" y="853"/>
                  </a:lnTo>
                  <a:lnTo>
                    <a:pt x="576" y="889"/>
                  </a:lnTo>
                  <a:lnTo>
                    <a:pt x="556" y="901"/>
                  </a:lnTo>
                  <a:lnTo>
                    <a:pt x="538" y="914"/>
                  </a:lnTo>
                  <a:lnTo>
                    <a:pt x="497" y="938"/>
                  </a:lnTo>
                  <a:lnTo>
                    <a:pt x="430" y="972"/>
                  </a:lnTo>
                  <a:lnTo>
                    <a:pt x="0" y="1130"/>
                  </a:lnTo>
                  <a:lnTo>
                    <a:pt x="16" y="1059"/>
                  </a:lnTo>
                  <a:lnTo>
                    <a:pt x="60" y="808"/>
                  </a:lnTo>
                  <a:lnTo>
                    <a:pt x="74" y="676"/>
                  </a:lnTo>
                  <a:lnTo>
                    <a:pt x="87" y="552"/>
                  </a:lnTo>
                  <a:lnTo>
                    <a:pt x="97" y="338"/>
                  </a:lnTo>
                  <a:lnTo>
                    <a:pt x="412" y="254"/>
                  </a:lnTo>
                  <a:close/>
                </a:path>
              </a:pathLst>
            </a:custGeom>
            <a:solidFill>
              <a:srgbClr val="FFFFFF"/>
            </a:solidFill>
            <a:ln w="0">
              <a:solidFill>
                <a:srgbClr val="FFFFFF"/>
              </a:solidFill>
              <a:round/>
              <a:headEnd/>
              <a:tailEnd/>
            </a:ln>
          </p:spPr>
          <p:txBody>
            <a:bodyPr/>
            <a:lstStyle/>
            <a:p>
              <a:endParaRPr lang="en-US"/>
            </a:p>
          </p:txBody>
        </p:sp>
        <p:sp>
          <p:nvSpPr>
            <p:cNvPr id="49177" name="Freeform 27"/>
            <p:cNvSpPr>
              <a:spLocks/>
            </p:cNvSpPr>
            <p:nvPr/>
          </p:nvSpPr>
          <p:spPr bwMode="auto">
            <a:xfrm>
              <a:off x="732" y="426"/>
              <a:ext cx="87" cy="109"/>
            </a:xfrm>
            <a:custGeom>
              <a:avLst/>
              <a:gdLst>
                <a:gd name="T0" fmla="*/ 0 w 437"/>
                <a:gd name="T1" fmla="*/ 4 h 548"/>
                <a:gd name="T2" fmla="*/ 0 w 437"/>
                <a:gd name="T3" fmla="*/ 4 h 548"/>
                <a:gd name="T4" fmla="*/ 1 w 437"/>
                <a:gd name="T5" fmla="*/ 4 h 548"/>
                <a:gd name="T6" fmla="*/ 1 w 437"/>
                <a:gd name="T7" fmla="*/ 4 h 548"/>
                <a:gd name="T8" fmla="*/ 2 w 437"/>
                <a:gd name="T9" fmla="*/ 4 h 548"/>
                <a:gd name="T10" fmla="*/ 2 w 437"/>
                <a:gd name="T11" fmla="*/ 4 h 548"/>
                <a:gd name="T12" fmla="*/ 3 w 437"/>
                <a:gd name="T13" fmla="*/ 4 h 548"/>
                <a:gd name="T14" fmla="*/ 3 w 437"/>
                <a:gd name="T15" fmla="*/ 3 h 548"/>
                <a:gd name="T16" fmla="*/ 3 w 437"/>
                <a:gd name="T17" fmla="*/ 3 h 548"/>
                <a:gd name="T18" fmla="*/ 3 w 437"/>
                <a:gd name="T19" fmla="*/ 2 h 548"/>
                <a:gd name="T20" fmla="*/ 3 w 437"/>
                <a:gd name="T21" fmla="*/ 2 h 548"/>
                <a:gd name="T22" fmla="*/ 3 w 437"/>
                <a:gd name="T23" fmla="*/ 1 h 548"/>
                <a:gd name="T24" fmla="*/ 3 w 437"/>
                <a:gd name="T25" fmla="*/ 1 h 548"/>
                <a:gd name="T26" fmla="*/ 3 w 437"/>
                <a:gd name="T27" fmla="*/ 1 h 548"/>
                <a:gd name="T28" fmla="*/ 3 w 437"/>
                <a:gd name="T29" fmla="*/ 0 h 548"/>
                <a:gd name="T30" fmla="*/ 3 w 437"/>
                <a:gd name="T31" fmla="*/ 0 h 548"/>
                <a:gd name="T32" fmla="*/ 2 w 437"/>
                <a:gd name="T33" fmla="*/ 0 h 548"/>
                <a:gd name="T34" fmla="*/ 2 w 437"/>
                <a:gd name="T35" fmla="*/ 0 h 548"/>
                <a:gd name="T36" fmla="*/ 3 w 437"/>
                <a:gd name="T37" fmla="*/ 0 h 548"/>
                <a:gd name="T38" fmla="*/ 3 w 437"/>
                <a:gd name="T39" fmla="*/ 1 h 548"/>
                <a:gd name="T40" fmla="*/ 3 w 437"/>
                <a:gd name="T41" fmla="*/ 1 h 548"/>
                <a:gd name="T42" fmla="*/ 3 w 437"/>
                <a:gd name="T43" fmla="*/ 2 h 548"/>
                <a:gd name="T44" fmla="*/ 3 w 437"/>
                <a:gd name="T45" fmla="*/ 2 h 548"/>
                <a:gd name="T46" fmla="*/ 2 w 437"/>
                <a:gd name="T47" fmla="*/ 3 h 548"/>
                <a:gd name="T48" fmla="*/ 2 w 437"/>
                <a:gd name="T49" fmla="*/ 3 h 548"/>
                <a:gd name="T50" fmla="*/ 2 w 437"/>
                <a:gd name="T51" fmla="*/ 4 h 548"/>
                <a:gd name="T52" fmla="*/ 1 w 437"/>
                <a:gd name="T53" fmla="*/ 4 h 548"/>
                <a:gd name="T54" fmla="*/ 1 w 437"/>
                <a:gd name="T55" fmla="*/ 4 h 548"/>
                <a:gd name="T56" fmla="*/ 1 w 437"/>
                <a:gd name="T57" fmla="*/ 4 h 548"/>
                <a:gd name="T58" fmla="*/ 0 w 437"/>
                <a:gd name="T59" fmla="*/ 4 h 548"/>
                <a:gd name="T60" fmla="*/ 0 w 437"/>
                <a:gd name="T61" fmla="*/ 4 h 548"/>
                <a:gd name="T62" fmla="*/ 0 w 437"/>
                <a:gd name="T63" fmla="*/ 4 h 5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37"/>
                <a:gd name="T97" fmla="*/ 0 h 548"/>
                <a:gd name="T98" fmla="*/ 437 w 437"/>
                <a:gd name="T99" fmla="*/ 548 h 5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37" h="548">
                  <a:moveTo>
                    <a:pt x="6" y="472"/>
                  </a:moveTo>
                  <a:lnTo>
                    <a:pt x="21" y="490"/>
                  </a:lnTo>
                  <a:lnTo>
                    <a:pt x="37" y="507"/>
                  </a:lnTo>
                  <a:lnTo>
                    <a:pt x="58" y="521"/>
                  </a:lnTo>
                  <a:lnTo>
                    <a:pt x="78" y="533"/>
                  </a:lnTo>
                  <a:lnTo>
                    <a:pt x="99" y="539"/>
                  </a:lnTo>
                  <a:lnTo>
                    <a:pt x="123" y="546"/>
                  </a:lnTo>
                  <a:lnTo>
                    <a:pt x="146" y="548"/>
                  </a:lnTo>
                  <a:lnTo>
                    <a:pt x="171" y="548"/>
                  </a:lnTo>
                  <a:lnTo>
                    <a:pt x="200" y="543"/>
                  </a:lnTo>
                  <a:lnTo>
                    <a:pt x="235" y="530"/>
                  </a:lnTo>
                  <a:lnTo>
                    <a:pt x="273" y="513"/>
                  </a:lnTo>
                  <a:lnTo>
                    <a:pt x="297" y="495"/>
                  </a:lnTo>
                  <a:lnTo>
                    <a:pt x="327" y="467"/>
                  </a:lnTo>
                  <a:lnTo>
                    <a:pt x="358" y="429"/>
                  </a:lnTo>
                  <a:lnTo>
                    <a:pt x="375" y="406"/>
                  </a:lnTo>
                  <a:lnTo>
                    <a:pt x="392" y="378"/>
                  </a:lnTo>
                  <a:lnTo>
                    <a:pt x="407" y="347"/>
                  </a:lnTo>
                  <a:lnTo>
                    <a:pt x="417" y="318"/>
                  </a:lnTo>
                  <a:lnTo>
                    <a:pt x="426" y="290"/>
                  </a:lnTo>
                  <a:lnTo>
                    <a:pt x="431" y="261"/>
                  </a:lnTo>
                  <a:lnTo>
                    <a:pt x="435" y="231"/>
                  </a:lnTo>
                  <a:lnTo>
                    <a:pt x="437" y="201"/>
                  </a:lnTo>
                  <a:lnTo>
                    <a:pt x="435" y="172"/>
                  </a:lnTo>
                  <a:lnTo>
                    <a:pt x="428" y="144"/>
                  </a:lnTo>
                  <a:lnTo>
                    <a:pt x="421" y="122"/>
                  </a:lnTo>
                  <a:lnTo>
                    <a:pt x="410" y="98"/>
                  </a:lnTo>
                  <a:lnTo>
                    <a:pt x="396" y="78"/>
                  </a:lnTo>
                  <a:lnTo>
                    <a:pt x="381" y="57"/>
                  </a:lnTo>
                  <a:lnTo>
                    <a:pt x="364" y="39"/>
                  </a:lnTo>
                  <a:lnTo>
                    <a:pt x="346" y="26"/>
                  </a:lnTo>
                  <a:lnTo>
                    <a:pt x="326" y="14"/>
                  </a:lnTo>
                  <a:lnTo>
                    <a:pt x="314" y="9"/>
                  </a:lnTo>
                  <a:lnTo>
                    <a:pt x="304" y="4"/>
                  </a:lnTo>
                  <a:lnTo>
                    <a:pt x="292" y="0"/>
                  </a:lnTo>
                  <a:lnTo>
                    <a:pt x="308" y="9"/>
                  </a:lnTo>
                  <a:lnTo>
                    <a:pt x="325" y="20"/>
                  </a:lnTo>
                  <a:lnTo>
                    <a:pt x="340" y="34"/>
                  </a:lnTo>
                  <a:lnTo>
                    <a:pt x="351" y="47"/>
                  </a:lnTo>
                  <a:lnTo>
                    <a:pt x="362" y="67"/>
                  </a:lnTo>
                  <a:lnTo>
                    <a:pt x="369" y="91"/>
                  </a:lnTo>
                  <a:lnTo>
                    <a:pt x="372" y="123"/>
                  </a:lnTo>
                  <a:lnTo>
                    <a:pt x="370" y="161"/>
                  </a:lnTo>
                  <a:lnTo>
                    <a:pt x="362" y="205"/>
                  </a:lnTo>
                  <a:lnTo>
                    <a:pt x="351" y="246"/>
                  </a:lnTo>
                  <a:lnTo>
                    <a:pt x="338" y="282"/>
                  </a:lnTo>
                  <a:lnTo>
                    <a:pt x="326" y="306"/>
                  </a:lnTo>
                  <a:lnTo>
                    <a:pt x="308" y="334"/>
                  </a:lnTo>
                  <a:lnTo>
                    <a:pt x="291" y="363"/>
                  </a:lnTo>
                  <a:lnTo>
                    <a:pt x="267" y="390"/>
                  </a:lnTo>
                  <a:lnTo>
                    <a:pt x="239" y="420"/>
                  </a:lnTo>
                  <a:lnTo>
                    <a:pt x="215" y="441"/>
                  </a:lnTo>
                  <a:lnTo>
                    <a:pt x="198" y="453"/>
                  </a:lnTo>
                  <a:lnTo>
                    <a:pt x="171" y="472"/>
                  </a:lnTo>
                  <a:lnTo>
                    <a:pt x="146" y="485"/>
                  </a:lnTo>
                  <a:lnTo>
                    <a:pt x="123" y="491"/>
                  </a:lnTo>
                  <a:lnTo>
                    <a:pt x="103" y="496"/>
                  </a:lnTo>
                  <a:lnTo>
                    <a:pt x="82" y="498"/>
                  </a:lnTo>
                  <a:lnTo>
                    <a:pt x="64" y="496"/>
                  </a:lnTo>
                  <a:lnTo>
                    <a:pt x="44" y="491"/>
                  </a:lnTo>
                  <a:lnTo>
                    <a:pt x="27" y="483"/>
                  </a:lnTo>
                  <a:lnTo>
                    <a:pt x="13" y="472"/>
                  </a:lnTo>
                  <a:lnTo>
                    <a:pt x="0" y="459"/>
                  </a:lnTo>
                  <a:lnTo>
                    <a:pt x="6" y="472"/>
                  </a:lnTo>
                  <a:close/>
                </a:path>
              </a:pathLst>
            </a:custGeom>
            <a:solidFill>
              <a:srgbClr val="0080FF"/>
            </a:solidFill>
            <a:ln w="0">
              <a:solidFill>
                <a:srgbClr val="000000"/>
              </a:solidFill>
              <a:round/>
              <a:headEnd/>
              <a:tailEnd/>
            </a:ln>
          </p:spPr>
          <p:txBody>
            <a:bodyPr/>
            <a:lstStyle/>
            <a:p>
              <a:endParaRPr lang="en-US"/>
            </a:p>
          </p:txBody>
        </p:sp>
        <p:sp>
          <p:nvSpPr>
            <p:cNvPr id="49178" name="Freeform 28"/>
            <p:cNvSpPr>
              <a:spLocks/>
            </p:cNvSpPr>
            <p:nvPr/>
          </p:nvSpPr>
          <p:spPr bwMode="auto">
            <a:xfrm>
              <a:off x="726" y="487"/>
              <a:ext cx="45" cy="38"/>
            </a:xfrm>
            <a:custGeom>
              <a:avLst/>
              <a:gdLst>
                <a:gd name="T0" fmla="*/ 0 w 227"/>
                <a:gd name="T1" fmla="*/ 0 h 192"/>
                <a:gd name="T2" fmla="*/ 1 w 227"/>
                <a:gd name="T3" fmla="*/ 0 h 192"/>
                <a:gd name="T4" fmla="*/ 2 w 227"/>
                <a:gd name="T5" fmla="*/ 1 h 192"/>
                <a:gd name="T6" fmla="*/ 2 w 227"/>
                <a:gd name="T7" fmla="*/ 1 h 192"/>
                <a:gd name="T8" fmla="*/ 2 w 227"/>
                <a:gd name="T9" fmla="*/ 1 h 192"/>
                <a:gd name="T10" fmla="*/ 1 w 227"/>
                <a:gd name="T11" fmla="*/ 1 h 192"/>
                <a:gd name="T12" fmla="*/ 1 w 227"/>
                <a:gd name="T13" fmla="*/ 1 h 192"/>
                <a:gd name="T14" fmla="*/ 1 w 227"/>
                <a:gd name="T15" fmla="*/ 2 h 192"/>
                <a:gd name="T16" fmla="*/ 1 w 227"/>
                <a:gd name="T17" fmla="*/ 2 h 192"/>
                <a:gd name="T18" fmla="*/ 1 w 227"/>
                <a:gd name="T19" fmla="*/ 2 h 192"/>
                <a:gd name="T20" fmla="*/ 1 w 227"/>
                <a:gd name="T21" fmla="*/ 1 h 192"/>
                <a:gd name="T22" fmla="*/ 0 w 227"/>
                <a:gd name="T23" fmla="*/ 1 h 192"/>
                <a:gd name="T24" fmla="*/ 0 w 227"/>
                <a:gd name="T25" fmla="*/ 1 h 192"/>
                <a:gd name="T26" fmla="*/ 0 w 227"/>
                <a:gd name="T27" fmla="*/ 1 h 192"/>
                <a:gd name="T28" fmla="*/ 0 w 227"/>
                <a:gd name="T29" fmla="*/ 1 h 192"/>
                <a:gd name="T30" fmla="*/ 0 w 227"/>
                <a:gd name="T31" fmla="*/ 1 h 192"/>
                <a:gd name="T32" fmla="*/ 0 w 227"/>
                <a:gd name="T33" fmla="*/ 1 h 192"/>
                <a:gd name="T34" fmla="*/ 0 w 227"/>
                <a:gd name="T35" fmla="*/ 1 h 192"/>
                <a:gd name="T36" fmla="*/ 0 w 227"/>
                <a:gd name="T37" fmla="*/ 0 h 192"/>
                <a:gd name="T38" fmla="*/ 0 w 227"/>
                <a:gd name="T39" fmla="*/ 0 h 192"/>
                <a:gd name="T40" fmla="*/ 0 w 227"/>
                <a:gd name="T41" fmla="*/ 0 h 1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7"/>
                <a:gd name="T64" fmla="*/ 0 h 192"/>
                <a:gd name="T65" fmla="*/ 227 w 227"/>
                <a:gd name="T66" fmla="*/ 192 h 1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7" h="192">
                  <a:moveTo>
                    <a:pt x="4" y="0"/>
                  </a:moveTo>
                  <a:lnTo>
                    <a:pt x="97" y="53"/>
                  </a:lnTo>
                  <a:lnTo>
                    <a:pt x="191" y="121"/>
                  </a:lnTo>
                  <a:lnTo>
                    <a:pt x="227" y="147"/>
                  </a:lnTo>
                  <a:lnTo>
                    <a:pt x="200" y="166"/>
                  </a:lnTo>
                  <a:lnTo>
                    <a:pt x="175" y="179"/>
                  </a:lnTo>
                  <a:lnTo>
                    <a:pt x="152" y="185"/>
                  </a:lnTo>
                  <a:lnTo>
                    <a:pt x="132" y="190"/>
                  </a:lnTo>
                  <a:lnTo>
                    <a:pt x="111" y="192"/>
                  </a:lnTo>
                  <a:lnTo>
                    <a:pt x="93" y="190"/>
                  </a:lnTo>
                  <a:lnTo>
                    <a:pt x="73" y="185"/>
                  </a:lnTo>
                  <a:lnTo>
                    <a:pt x="56" y="177"/>
                  </a:lnTo>
                  <a:lnTo>
                    <a:pt x="42" y="166"/>
                  </a:lnTo>
                  <a:lnTo>
                    <a:pt x="29" y="153"/>
                  </a:lnTo>
                  <a:lnTo>
                    <a:pt x="19" y="138"/>
                  </a:lnTo>
                  <a:lnTo>
                    <a:pt x="10" y="119"/>
                  </a:lnTo>
                  <a:lnTo>
                    <a:pt x="3" y="99"/>
                  </a:lnTo>
                  <a:lnTo>
                    <a:pt x="0" y="73"/>
                  </a:lnTo>
                  <a:lnTo>
                    <a:pt x="0" y="49"/>
                  </a:lnTo>
                  <a:lnTo>
                    <a:pt x="2" y="23"/>
                  </a:lnTo>
                  <a:lnTo>
                    <a:pt x="4" y="0"/>
                  </a:lnTo>
                  <a:close/>
                </a:path>
              </a:pathLst>
            </a:custGeom>
            <a:solidFill>
              <a:srgbClr val="FFFFFF"/>
            </a:solidFill>
            <a:ln w="0">
              <a:solidFill>
                <a:srgbClr val="000000"/>
              </a:solidFill>
              <a:round/>
              <a:headEnd/>
              <a:tailEnd/>
            </a:ln>
          </p:spPr>
          <p:txBody>
            <a:bodyPr/>
            <a:lstStyle/>
            <a:p>
              <a:endParaRPr lang="en-US"/>
            </a:p>
          </p:txBody>
        </p:sp>
        <p:sp>
          <p:nvSpPr>
            <p:cNvPr id="49179" name="Freeform 29"/>
            <p:cNvSpPr>
              <a:spLocks/>
            </p:cNvSpPr>
            <p:nvPr/>
          </p:nvSpPr>
          <p:spPr bwMode="auto">
            <a:xfrm>
              <a:off x="386" y="270"/>
              <a:ext cx="117" cy="148"/>
            </a:xfrm>
            <a:custGeom>
              <a:avLst/>
              <a:gdLst>
                <a:gd name="T0" fmla="*/ 1 w 581"/>
                <a:gd name="T1" fmla="*/ 3 h 744"/>
                <a:gd name="T2" fmla="*/ 1 w 581"/>
                <a:gd name="T3" fmla="*/ 4 h 744"/>
                <a:gd name="T4" fmla="*/ 1 w 581"/>
                <a:gd name="T5" fmla="*/ 4 h 744"/>
                <a:gd name="T6" fmla="*/ 2 w 581"/>
                <a:gd name="T7" fmla="*/ 5 h 744"/>
                <a:gd name="T8" fmla="*/ 3 w 581"/>
                <a:gd name="T9" fmla="*/ 5 h 744"/>
                <a:gd name="T10" fmla="*/ 4 w 581"/>
                <a:gd name="T11" fmla="*/ 6 h 744"/>
                <a:gd name="T12" fmla="*/ 4 w 581"/>
                <a:gd name="T13" fmla="*/ 6 h 744"/>
                <a:gd name="T14" fmla="*/ 4 w 581"/>
                <a:gd name="T15" fmla="*/ 6 h 744"/>
                <a:gd name="T16" fmla="*/ 3 w 581"/>
                <a:gd name="T17" fmla="*/ 6 h 744"/>
                <a:gd name="T18" fmla="*/ 2 w 581"/>
                <a:gd name="T19" fmla="*/ 5 h 744"/>
                <a:gd name="T20" fmla="*/ 2 w 581"/>
                <a:gd name="T21" fmla="*/ 5 h 744"/>
                <a:gd name="T22" fmla="*/ 1 w 581"/>
                <a:gd name="T23" fmla="*/ 5 h 744"/>
                <a:gd name="T24" fmla="*/ 1 w 581"/>
                <a:gd name="T25" fmla="*/ 4 h 744"/>
                <a:gd name="T26" fmla="*/ 0 w 581"/>
                <a:gd name="T27" fmla="*/ 4 h 744"/>
                <a:gd name="T28" fmla="*/ 0 w 581"/>
                <a:gd name="T29" fmla="*/ 3 h 744"/>
                <a:gd name="T30" fmla="*/ 0 w 581"/>
                <a:gd name="T31" fmla="*/ 2 h 744"/>
                <a:gd name="T32" fmla="*/ 0 w 581"/>
                <a:gd name="T33" fmla="*/ 2 h 744"/>
                <a:gd name="T34" fmla="*/ 0 w 581"/>
                <a:gd name="T35" fmla="*/ 1 h 744"/>
                <a:gd name="T36" fmla="*/ 1 w 581"/>
                <a:gd name="T37" fmla="*/ 1 h 744"/>
                <a:gd name="T38" fmla="*/ 1 w 581"/>
                <a:gd name="T39" fmla="*/ 1 h 744"/>
                <a:gd name="T40" fmla="*/ 2 w 581"/>
                <a:gd name="T41" fmla="*/ 1 h 744"/>
                <a:gd name="T42" fmla="*/ 2 w 581"/>
                <a:gd name="T43" fmla="*/ 0 h 744"/>
                <a:gd name="T44" fmla="*/ 3 w 581"/>
                <a:gd name="T45" fmla="*/ 0 h 744"/>
                <a:gd name="T46" fmla="*/ 4 w 581"/>
                <a:gd name="T47" fmla="*/ 0 h 744"/>
                <a:gd name="T48" fmla="*/ 3 w 581"/>
                <a:gd name="T49" fmla="*/ 0 h 744"/>
                <a:gd name="T50" fmla="*/ 3 w 581"/>
                <a:gd name="T51" fmla="*/ 0 h 744"/>
                <a:gd name="T52" fmla="*/ 2 w 581"/>
                <a:gd name="T53" fmla="*/ 1 h 744"/>
                <a:gd name="T54" fmla="*/ 2 w 581"/>
                <a:gd name="T55" fmla="*/ 1 h 744"/>
                <a:gd name="T56" fmla="*/ 1 w 581"/>
                <a:gd name="T57" fmla="*/ 1 h 744"/>
                <a:gd name="T58" fmla="*/ 1 w 581"/>
                <a:gd name="T59" fmla="*/ 2 h 744"/>
                <a:gd name="T60" fmla="*/ 1 w 581"/>
                <a:gd name="T61" fmla="*/ 2 h 744"/>
                <a:gd name="T62" fmla="*/ 1 w 581"/>
                <a:gd name="T63" fmla="*/ 3 h 7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1"/>
                <a:gd name="T97" fmla="*/ 0 h 744"/>
                <a:gd name="T98" fmla="*/ 581 w 581"/>
                <a:gd name="T99" fmla="*/ 744 h 7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1" h="744">
                  <a:moveTo>
                    <a:pt x="98" y="324"/>
                  </a:moveTo>
                  <a:lnTo>
                    <a:pt x="103" y="370"/>
                  </a:lnTo>
                  <a:lnTo>
                    <a:pt x="114" y="413"/>
                  </a:lnTo>
                  <a:lnTo>
                    <a:pt x="131" y="454"/>
                  </a:lnTo>
                  <a:lnTo>
                    <a:pt x="152" y="494"/>
                  </a:lnTo>
                  <a:lnTo>
                    <a:pt x="177" y="531"/>
                  </a:lnTo>
                  <a:lnTo>
                    <a:pt x="220" y="581"/>
                  </a:lnTo>
                  <a:lnTo>
                    <a:pt x="259" y="617"/>
                  </a:lnTo>
                  <a:lnTo>
                    <a:pt x="301" y="649"/>
                  </a:lnTo>
                  <a:lnTo>
                    <a:pt x="346" y="678"/>
                  </a:lnTo>
                  <a:lnTo>
                    <a:pt x="394" y="701"/>
                  </a:lnTo>
                  <a:lnTo>
                    <a:pt x="444" y="718"/>
                  </a:lnTo>
                  <a:lnTo>
                    <a:pt x="496" y="733"/>
                  </a:lnTo>
                  <a:lnTo>
                    <a:pt x="550" y="741"/>
                  </a:lnTo>
                  <a:lnTo>
                    <a:pt x="581" y="744"/>
                  </a:lnTo>
                  <a:lnTo>
                    <a:pt x="529" y="740"/>
                  </a:lnTo>
                  <a:lnTo>
                    <a:pt x="470" y="734"/>
                  </a:lnTo>
                  <a:lnTo>
                    <a:pt x="415" y="723"/>
                  </a:lnTo>
                  <a:lnTo>
                    <a:pt x="362" y="710"/>
                  </a:lnTo>
                  <a:lnTo>
                    <a:pt x="307" y="690"/>
                  </a:lnTo>
                  <a:lnTo>
                    <a:pt x="257" y="667"/>
                  </a:lnTo>
                  <a:lnTo>
                    <a:pt x="210" y="635"/>
                  </a:lnTo>
                  <a:lnTo>
                    <a:pt x="163" y="601"/>
                  </a:lnTo>
                  <a:lnTo>
                    <a:pt x="149" y="591"/>
                  </a:lnTo>
                  <a:lnTo>
                    <a:pt x="115" y="561"/>
                  </a:lnTo>
                  <a:lnTo>
                    <a:pt x="83" y="527"/>
                  </a:lnTo>
                  <a:lnTo>
                    <a:pt x="58" y="490"/>
                  </a:lnTo>
                  <a:lnTo>
                    <a:pt x="36" y="451"/>
                  </a:lnTo>
                  <a:lnTo>
                    <a:pt x="19" y="410"/>
                  </a:lnTo>
                  <a:lnTo>
                    <a:pt x="5" y="367"/>
                  </a:lnTo>
                  <a:lnTo>
                    <a:pt x="0" y="321"/>
                  </a:lnTo>
                  <a:lnTo>
                    <a:pt x="0" y="296"/>
                  </a:lnTo>
                  <a:lnTo>
                    <a:pt x="2" y="263"/>
                  </a:lnTo>
                  <a:lnTo>
                    <a:pt x="7" y="235"/>
                  </a:lnTo>
                  <a:lnTo>
                    <a:pt x="18" y="210"/>
                  </a:lnTo>
                  <a:lnTo>
                    <a:pt x="29" y="186"/>
                  </a:lnTo>
                  <a:lnTo>
                    <a:pt x="47" y="160"/>
                  </a:lnTo>
                  <a:lnTo>
                    <a:pt x="71" y="139"/>
                  </a:lnTo>
                  <a:lnTo>
                    <a:pt x="95" y="119"/>
                  </a:lnTo>
                  <a:lnTo>
                    <a:pt x="121" y="100"/>
                  </a:lnTo>
                  <a:lnTo>
                    <a:pt x="156" y="80"/>
                  </a:lnTo>
                  <a:lnTo>
                    <a:pt x="195" y="64"/>
                  </a:lnTo>
                  <a:lnTo>
                    <a:pt x="237" y="46"/>
                  </a:lnTo>
                  <a:lnTo>
                    <a:pt x="277" y="33"/>
                  </a:lnTo>
                  <a:lnTo>
                    <a:pt x="320" y="23"/>
                  </a:lnTo>
                  <a:lnTo>
                    <a:pt x="364" y="12"/>
                  </a:lnTo>
                  <a:lnTo>
                    <a:pt x="409" y="6"/>
                  </a:lnTo>
                  <a:lnTo>
                    <a:pt x="457" y="0"/>
                  </a:lnTo>
                  <a:lnTo>
                    <a:pt x="475" y="0"/>
                  </a:lnTo>
                  <a:lnTo>
                    <a:pt x="426" y="12"/>
                  </a:lnTo>
                  <a:lnTo>
                    <a:pt x="382" y="23"/>
                  </a:lnTo>
                  <a:lnTo>
                    <a:pt x="342" y="39"/>
                  </a:lnTo>
                  <a:lnTo>
                    <a:pt x="304" y="55"/>
                  </a:lnTo>
                  <a:lnTo>
                    <a:pt x="268" y="72"/>
                  </a:lnTo>
                  <a:lnTo>
                    <a:pt x="237" y="94"/>
                  </a:lnTo>
                  <a:lnTo>
                    <a:pt x="206" y="113"/>
                  </a:lnTo>
                  <a:lnTo>
                    <a:pt x="179" y="136"/>
                  </a:lnTo>
                  <a:lnTo>
                    <a:pt x="156" y="158"/>
                  </a:lnTo>
                  <a:lnTo>
                    <a:pt x="137" y="180"/>
                  </a:lnTo>
                  <a:lnTo>
                    <a:pt x="119" y="209"/>
                  </a:lnTo>
                  <a:lnTo>
                    <a:pt x="109" y="231"/>
                  </a:lnTo>
                  <a:lnTo>
                    <a:pt x="102" y="257"/>
                  </a:lnTo>
                  <a:lnTo>
                    <a:pt x="98" y="286"/>
                  </a:lnTo>
                  <a:lnTo>
                    <a:pt x="98" y="324"/>
                  </a:lnTo>
                  <a:close/>
                </a:path>
              </a:pathLst>
            </a:custGeom>
            <a:solidFill>
              <a:srgbClr val="000000"/>
            </a:solidFill>
            <a:ln w="0">
              <a:solidFill>
                <a:srgbClr val="000000"/>
              </a:solidFill>
              <a:round/>
              <a:headEnd/>
              <a:tailEnd/>
            </a:ln>
          </p:spPr>
          <p:txBody>
            <a:bodyPr/>
            <a:lstStyle/>
            <a:p>
              <a:endParaRPr lang="en-US"/>
            </a:p>
          </p:txBody>
        </p:sp>
        <p:sp>
          <p:nvSpPr>
            <p:cNvPr id="49180" name="Freeform 30"/>
            <p:cNvSpPr>
              <a:spLocks/>
            </p:cNvSpPr>
            <p:nvPr/>
          </p:nvSpPr>
          <p:spPr bwMode="auto">
            <a:xfrm>
              <a:off x="427" y="45"/>
              <a:ext cx="94" cy="268"/>
            </a:xfrm>
            <a:custGeom>
              <a:avLst/>
              <a:gdLst>
                <a:gd name="T0" fmla="*/ 0 w 472"/>
                <a:gd name="T1" fmla="*/ 1 h 1337"/>
                <a:gd name="T2" fmla="*/ 1 w 472"/>
                <a:gd name="T3" fmla="*/ 1 h 1337"/>
                <a:gd name="T4" fmla="*/ 1 w 472"/>
                <a:gd name="T5" fmla="*/ 1 h 1337"/>
                <a:gd name="T6" fmla="*/ 2 w 472"/>
                <a:gd name="T7" fmla="*/ 2 h 1337"/>
                <a:gd name="T8" fmla="*/ 3 w 472"/>
                <a:gd name="T9" fmla="*/ 2 h 1337"/>
                <a:gd name="T10" fmla="*/ 3 w 472"/>
                <a:gd name="T11" fmla="*/ 3 h 1337"/>
                <a:gd name="T12" fmla="*/ 3 w 472"/>
                <a:gd name="T13" fmla="*/ 3 h 1337"/>
                <a:gd name="T14" fmla="*/ 4 w 472"/>
                <a:gd name="T15" fmla="*/ 4 h 1337"/>
                <a:gd name="T16" fmla="*/ 4 w 472"/>
                <a:gd name="T17" fmla="*/ 4 h 1337"/>
                <a:gd name="T18" fmla="*/ 4 w 472"/>
                <a:gd name="T19" fmla="*/ 5 h 1337"/>
                <a:gd name="T20" fmla="*/ 4 w 472"/>
                <a:gd name="T21" fmla="*/ 5 h 1337"/>
                <a:gd name="T22" fmla="*/ 4 w 472"/>
                <a:gd name="T23" fmla="*/ 6 h 1337"/>
                <a:gd name="T24" fmla="*/ 3 w 472"/>
                <a:gd name="T25" fmla="*/ 6 h 1337"/>
                <a:gd name="T26" fmla="*/ 3 w 472"/>
                <a:gd name="T27" fmla="*/ 7 h 1337"/>
                <a:gd name="T28" fmla="*/ 2 w 472"/>
                <a:gd name="T29" fmla="*/ 7 h 1337"/>
                <a:gd name="T30" fmla="*/ 2 w 472"/>
                <a:gd name="T31" fmla="*/ 8 h 1337"/>
                <a:gd name="T32" fmla="*/ 1 w 472"/>
                <a:gd name="T33" fmla="*/ 8 h 1337"/>
                <a:gd name="T34" fmla="*/ 1 w 472"/>
                <a:gd name="T35" fmla="*/ 9 h 1337"/>
                <a:gd name="T36" fmla="*/ 1 w 472"/>
                <a:gd name="T37" fmla="*/ 10 h 1337"/>
                <a:gd name="T38" fmla="*/ 0 w 472"/>
                <a:gd name="T39" fmla="*/ 10 h 1337"/>
                <a:gd name="T40" fmla="*/ 0 w 472"/>
                <a:gd name="T41" fmla="*/ 10 h 1337"/>
                <a:gd name="T42" fmla="*/ 0 w 472"/>
                <a:gd name="T43" fmla="*/ 9 h 1337"/>
                <a:gd name="T44" fmla="*/ 0 w 472"/>
                <a:gd name="T45" fmla="*/ 9 h 1337"/>
                <a:gd name="T46" fmla="*/ 1 w 472"/>
                <a:gd name="T47" fmla="*/ 8 h 1337"/>
                <a:gd name="T48" fmla="*/ 1 w 472"/>
                <a:gd name="T49" fmla="*/ 8 h 1337"/>
                <a:gd name="T50" fmla="*/ 1 w 472"/>
                <a:gd name="T51" fmla="*/ 7 h 1337"/>
                <a:gd name="T52" fmla="*/ 2 w 472"/>
                <a:gd name="T53" fmla="*/ 7 h 1337"/>
                <a:gd name="T54" fmla="*/ 2 w 472"/>
                <a:gd name="T55" fmla="*/ 6 h 1337"/>
                <a:gd name="T56" fmla="*/ 3 w 472"/>
                <a:gd name="T57" fmla="*/ 6 h 1337"/>
                <a:gd name="T58" fmla="*/ 3 w 472"/>
                <a:gd name="T59" fmla="*/ 6 h 1337"/>
                <a:gd name="T60" fmla="*/ 3 w 472"/>
                <a:gd name="T61" fmla="*/ 6 h 1337"/>
                <a:gd name="T62" fmla="*/ 4 w 472"/>
                <a:gd name="T63" fmla="*/ 5 h 1337"/>
                <a:gd name="T64" fmla="*/ 4 w 472"/>
                <a:gd name="T65" fmla="*/ 5 h 1337"/>
                <a:gd name="T66" fmla="*/ 4 w 472"/>
                <a:gd name="T67" fmla="*/ 4 h 1337"/>
                <a:gd name="T68" fmla="*/ 4 w 472"/>
                <a:gd name="T69" fmla="*/ 4 h 1337"/>
                <a:gd name="T70" fmla="*/ 3 w 472"/>
                <a:gd name="T71" fmla="*/ 4 h 1337"/>
                <a:gd name="T72" fmla="*/ 3 w 472"/>
                <a:gd name="T73" fmla="*/ 3 h 1337"/>
                <a:gd name="T74" fmla="*/ 3 w 472"/>
                <a:gd name="T75" fmla="*/ 3 h 1337"/>
                <a:gd name="T76" fmla="*/ 2 w 472"/>
                <a:gd name="T77" fmla="*/ 3 h 1337"/>
                <a:gd name="T78" fmla="*/ 2 w 472"/>
                <a:gd name="T79" fmla="*/ 2 h 1337"/>
                <a:gd name="T80" fmla="*/ 1 w 472"/>
                <a:gd name="T81" fmla="*/ 2 h 1337"/>
                <a:gd name="T82" fmla="*/ 1 w 472"/>
                <a:gd name="T83" fmla="*/ 1 h 1337"/>
                <a:gd name="T84" fmla="*/ 0 w 472"/>
                <a:gd name="T85" fmla="*/ 1 h 1337"/>
                <a:gd name="T86" fmla="*/ 0 w 472"/>
                <a:gd name="T87" fmla="*/ 0 h 13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2"/>
                <a:gd name="T133" fmla="*/ 0 h 1337"/>
                <a:gd name="T134" fmla="*/ 472 w 472"/>
                <a:gd name="T135" fmla="*/ 1337 h 13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2" h="1337">
                  <a:moveTo>
                    <a:pt x="41" y="66"/>
                  </a:moveTo>
                  <a:lnTo>
                    <a:pt x="61" y="88"/>
                  </a:lnTo>
                  <a:lnTo>
                    <a:pt x="82" y="108"/>
                  </a:lnTo>
                  <a:lnTo>
                    <a:pt x="106" y="126"/>
                  </a:lnTo>
                  <a:lnTo>
                    <a:pt x="130" y="139"/>
                  </a:lnTo>
                  <a:lnTo>
                    <a:pt x="151" y="149"/>
                  </a:lnTo>
                  <a:lnTo>
                    <a:pt x="221" y="184"/>
                  </a:lnTo>
                  <a:lnTo>
                    <a:pt x="256" y="205"/>
                  </a:lnTo>
                  <a:lnTo>
                    <a:pt x="287" y="230"/>
                  </a:lnTo>
                  <a:lnTo>
                    <a:pt x="349" y="285"/>
                  </a:lnTo>
                  <a:lnTo>
                    <a:pt x="378" y="318"/>
                  </a:lnTo>
                  <a:lnTo>
                    <a:pt x="400" y="346"/>
                  </a:lnTo>
                  <a:lnTo>
                    <a:pt x="417" y="373"/>
                  </a:lnTo>
                  <a:lnTo>
                    <a:pt x="434" y="405"/>
                  </a:lnTo>
                  <a:lnTo>
                    <a:pt x="445" y="436"/>
                  </a:lnTo>
                  <a:lnTo>
                    <a:pt x="458" y="468"/>
                  </a:lnTo>
                  <a:lnTo>
                    <a:pt x="466" y="502"/>
                  </a:lnTo>
                  <a:lnTo>
                    <a:pt x="470" y="535"/>
                  </a:lnTo>
                  <a:lnTo>
                    <a:pt x="472" y="569"/>
                  </a:lnTo>
                  <a:lnTo>
                    <a:pt x="472" y="583"/>
                  </a:lnTo>
                  <a:lnTo>
                    <a:pt x="472" y="641"/>
                  </a:lnTo>
                  <a:lnTo>
                    <a:pt x="470" y="670"/>
                  </a:lnTo>
                  <a:lnTo>
                    <a:pt x="461" y="698"/>
                  </a:lnTo>
                  <a:lnTo>
                    <a:pt x="450" y="725"/>
                  </a:lnTo>
                  <a:lnTo>
                    <a:pt x="438" y="750"/>
                  </a:lnTo>
                  <a:lnTo>
                    <a:pt x="421" y="774"/>
                  </a:lnTo>
                  <a:lnTo>
                    <a:pt x="403" y="796"/>
                  </a:lnTo>
                  <a:lnTo>
                    <a:pt x="382" y="816"/>
                  </a:lnTo>
                  <a:lnTo>
                    <a:pt x="359" y="835"/>
                  </a:lnTo>
                  <a:lnTo>
                    <a:pt x="272" y="898"/>
                  </a:lnTo>
                  <a:lnTo>
                    <a:pt x="230" y="931"/>
                  </a:lnTo>
                  <a:lnTo>
                    <a:pt x="191" y="970"/>
                  </a:lnTo>
                  <a:lnTo>
                    <a:pt x="167" y="995"/>
                  </a:lnTo>
                  <a:lnTo>
                    <a:pt x="144" y="1026"/>
                  </a:lnTo>
                  <a:lnTo>
                    <a:pt x="120" y="1065"/>
                  </a:lnTo>
                  <a:lnTo>
                    <a:pt x="100" y="1103"/>
                  </a:lnTo>
                  <a:lnTo>
                    <a:pt x="83" y="1140"/>
                  </a:lnTo>
                  <a:lnTo>
                    <a:pt x="68" y="1180"/>
                  </a:lnTo>
                  <a:lnTo>
                    <a:pt x="57" y="1219"/>
                  </a:lnTo>
                  <a:lnTo>
                    <a:pt x="45" y="1302"/>
                  </a:lnTo>
                  <a:lnTo>
                    <a:pt x="43" y="1337"/>
                  </a:lnTo>
                  <a:lnTo>
                    <a:pt x="34" y="1290"/>
                  </a:lnTo>
                  <a:lnTo>
                    <a:pt x="31" y="1211"/>
                  </a:lnTo>
                  <a:lnTo>
                    <a:pt x="34" y="1172"/>
                  </a:lnTo>
                  <a:lnTo>
                    <a:pt x="41" y="1135"/>
                  </a:lnTo>
                  <a:lnTo>
                    <a:pt x="51" y="1097"/>
                  </a:lnTo>
                  <a:lnTo>
                    <a:pt x="62" y="1059"/>
                  </a:lnTo>
                  <a:lnTo>
                    <a:pt x="78" y="1024"/>
                  </a:lnTo>
                  <a:lnTo>
                    <a:pt x="96" y="988"/>
                  </a:lnTo>
                  <a:lnTo>
                    <a:pt x="116" y="957"/>
                  </a:lnTo>
                  <a:lnTo>
                    <a:pt x="140" y="925"/>
                  </a:lnTo>
                  <a:lnTo>
                    <a:pt x="167" y="898"/>
                  </a:lnTo>
                  <a:lnTo>
                    <a:pt x="196" y="871"/>
                  </a:lnTo>
                  <a:lnTo>
                    <a:pt x="225" y="848"/>
                  </a:lnTo>
                  <a:lnTo>
                    <a:pt x="258" y="823"/>
                  </a:lnTo>
                  <a:lnTo>
                    <a:pt x="293" y="805"/>
                  </a:lnTo>
                  <a:lnTo>
                    <a:pt x="328" y="788"/>
                  </a:lnTo>
                  <a:lnTo>
                    <a:pt x="349" y="776"/>
                  </a:lnTo>
                  <a:lnTo>
                    <a:pt x="369" y="761"/>
                  </a:lnTo>
                  <a:lnTo>
                    <a:pt x="392" y="744"/>
                  </a:lnTo>
                  <a:lnTo>
                    <a:pt x="410" y="725"/>
                  </a:lnTo>
                  <a:lnTo>
                    <a:pt x="426" y="705"/>
                  </a:lnTo>
                  <a:lnTo>
                    <a:pt x="439" y="681"/>
                  </a:lnTo>
                  <a:lnTo>
                    <a:pt x="450" y="656"/>
                  </a:lnTo>
                  <a:lnTo>
                    <a:pt x="456" y="632"/>
                  </a:lnTo>
                  <a:lnTo>
                    <a:pt x="461" y="605"/>
                  </a:lnTo>
                  <a:lnTo>
                    <a:pt x="461" y="580"/>
                  </a:lnTo>
                  <a:lnTo>
                    <a:pt x="461" y="550"/>
                  </a:lnTo>
                  <a:lnTo>
                    <a:pt x="455" y="521"/>
                  </a:lnTo>
                  <a:lnTo>
                    <a:pt x="448" y="492"/>
                  </a:lnTo>
                  <a:lnTo>
                    <a:pt x="438" y="466"/>
                  </a:lnTo>
                  <a:lnTo>
                    <a:pt x="423" y="439"/>
                  </a:lnTo>
                  <a:lnTo>
                    <a:pt x="407" y="413"/>
                  </a:lnTo>
                  <a:lnTo>
                    <a:pt x="389" y="392"/>
                  </a:lnTo>
                  <a:lnTo>
                    <a:pt x="366" y="370"/>
                  </a:lnTo>
                  <a:lnTo>
                    <a:pt x="341" y="352"/>
                  </a:lnTo>
                  <a:lnTo>
                    <a:pt x="318" y="335"/>
                  </a:lnTo>
                  <a:lnTo>
                    <a:pt x="293" y="322"/>
                  </a:lnTo>
                  <a:lnTo>
                    <a:pt x="264" y="307"/>
                  </a:lnTo>
                  <a:lnTo>
                    <a:pt x="228" y="291"/>
                  </a:lnTo>
                  <a:lnTo>
                    <a:pt x="167" y="252"/>
                  </a:lnTo>
                  <a:lnTo>
                    <a:pt x="138" y="229"/>
                  </a:lnTo>
                  <a:lnTo>
                    <a:pt x="110" y="200"/>
                  </a:lnTo>
                  <a:lnTo>
                    <a:pt x="85" y="170"/>
                  </a:lnTo>
                  <a:lnTo>
                    <a:pt x="62" y="140"/>
                  </a:lnTo>
                  <a:lnTo>
                    <a:pt x="44" y="108"/>
                  </a:lnTo>
                  <a:lnTo>
                    <a:pt x="27" y="72"/>
                  </a:lnTo>
                  <a:lnTo>
                    <a:pt x="0" y="0"/>
                  </a:lnTo>
                  <a:lnTo>
                    <a:pt x="41" y="66"/>
                  </a:lnTo>
                  <a:close/>
                </a:path>
              </a:pathLst>
            </a:custGeom>
            <a:solidFill>
              <a:srgbClr val="000000"/>
            </a:solidFill>
            <a:ln w="0">
              <a:solidFill>
                <a:srgbClr val="000000"/>
              </a:solidFill>
              <a:round/>
              <a:headEnd/>
              <a:tailEnd/>
            </a:ln>
          </p:spPr>
          <p:txBody>
            <a:bodyPr/>
            <a:lstStyle/>
            <a:p>
              <a:endParaRPr lang="en-US"/>
            </a:p>
          </p:txBody>
        </p:sp>
        <p:sp>
          <p:nvSpPr>
            <p:cNvPr id="49181" name="Freeform 31"/>
            <p:cNvSpPr>
              <a:spLocks/>
            </p:cNvSpPr>
            <p:nvPr/>
          </p:nvSpPr>
          <p:spPr bwMode="auto">
            <a:xfrm>
              <a:off x="455" y="141"/>
              <a:ext cx="107" cy="124"/>
            </a:xfrm>
            <a:custGeom>
              <a:avLst/>
              <a:gdLst>
                <a:gd name="T0" fmla="*/ 0 w 535"/>
                <a:gd name="T1" fmla="*/ 0 h 620"/>
                <a:gd name="T2" fmla="*/ 1 w 535"/>
                <a:gd name="T3" fmla="*/ 1 h 620"/>
                <a:gd name="T4" fmla="*/ 1 w 535"/>
                <a:gd name="T5" fmla="*/ 1 h 620"/>
                <a:gd name="T6" fmla="*/ 1 w 535"/>
                <a:gd name="T7" fmla="*/ 1 h 620"/>
                <a:gd name="T8" fmla="*/ 2 w 535"/>
                <a:gd name="T9" fmla="*/ 2 h 620"/>
                <a:gd name="T10" fmla="*/ 2 w 535"/>
                <a:gd name="T11" fmla="*/ 2 h 620"/>
                <a:gd name="T12" fmla="*/ 3 w 535"/>
                <a:gd name="T13" fmla="*/ 2 h 620"/>
                <a:gd name="T14" fmla="*/ 3 w 535"/>
                <a:gd name="T15" fmla="*/ 2 h 620"/>
                <a:gd name="T16" fmla="*/ 3 w 535"/>
                <a:gd name="T17" fmla="*/ 2 h 620"/>
                <a:gd name="T18" fmla="*/ 4 w 535"/>
                <a:gd name="T19" fmla="*/ 2 h 620"/>
                <a:gd name="T20" fmla="*/ 4 w 535"/>
                <a:gd name="T21" fmla="*/ 2 h 620"/>
                <a:gd name="T22" fmla="*/ 4 w 535"/>
                <a:gd name="T23" fmla="*/ 3 h 620"/>
                <a:gd name="T24" fmla="*/ 4 w 535"/>
                <a:gd name="T25" fmla="*/ 3 h 620"/>
                <a:gd name="T26" fmla="*/ 4 w 535"/>
                <a:gd name="T27" fmla="*/ 3 h 620"/>
                <a:gd name="T28" fmla="*/ 4 w 535"/>
                <a:gd name="T29" fmla="*/ 3 h 620"/>
                <a:gd name="T30" fmla="*/ 4 w 535"/>
                <a:gd name="T31" fmla="*/ 3 h 620"/>
                <a:gd name="T32" fmla="*/ 4 w 535"/>
                <a:gd name="T33" fmla="*/ 4 h 620"/>
                <a:gd name="T34" fmla="*/ 4 w 535"/>
                <a:gd name="T35" fmla="*/ 4 h 620"/>
                <a:gd name="T36" fmla="*/ 4 w 535"/>
                <a:gd name="T37" fmla="*/ 4 h 620"/>
                <a:gd name="T38" fmla="*/ 4 w 535"/>
                <a:gd name="T39" fmla="*/ 4 h 620"/>
                <a:gd name="T40" fmla="*/ 3 w 535"/>
                <a:gd name="T41" fmla="*/ 4 h 620"/>
                <a:gd name="T42" fmla="*/ 3 w 535"/>
                <a:gd name="T43" fmla="*/ 5 h 620"/>
                <a:gd name="T44" fmla="*/ 3 w 535"/>
                <a:gd name="T45" fmla="*/ 5 h 620"/>
                <a:gd name="T46" fmla="*/ 3 w 535"/>
                <a:gd name="T47" fmla="*/ 5 h 620"/>
                <a:gd name="T48" fmla="*/ 2 w 535"/>
                <a:gd name="T49" fmla="*/ 5 h 620"/>
                <a:gd name="T50" fmla="*/ 2 w 535"/>
                <a:gd name="T51" fmla="*/ 5 h 620"/>
                <a:gd name="T52" fmla="*/ 2 w 535"/>
                <a:gd name="T53" fmla="*/ 5 h 620"/>
                <a:gd name="T54" fmla="*/ 2 w 535"/>
                <a:gd name="T55" fmla="*/ 5 h 620"/>
                <a:gd name="T56" fmla="*/ 3 w 535"/>
                <a:gd name="T57" fmla="*/ 5 h 620"/>
                <a:gd name="T58" fmla="*/ 3 w 535"/>
                <a:gd name="T59" fmla="*/ 4 h 620"/>
                <a:gd name="T60" fmla="*/ 3 w 535"/>
                <a:gd name="T61" fmla="*/ 4 h 620"/>
                <a:gd name="T62" fmla="*/ 3 w 535"/>
                <a:gd name="T63" fmla="*/ 4 h 620"/>
                <a:gd name="T64" fmla="*/ 4 w 535"/>
                <a:gd name="T65" fmla="*/ 4 h 620"/>
                <a:gd name="T66" fmla="*/ 4 w 535"/>
                <a:gd name="T67" fmla="*/ 4 h 620"/>
                <a:gd name="T68" fmla="*/ 4 w 535"/>
                <a:gd name="T69" fmla="*/ 3 h 620"/>
                <a:gd name="T70" fmla="*/ 4 w 535"/>
                <a:gd name="T71" fmla="*/ 3 h 620"/>
                <a:gd name="T72" fmla="*/ 4 w 535"/>
                <a:gd name="T73" fmla="*/ 3 h 620"/>
                <a:gd name="T74" fmla="*/ 4 w 535"/>
                <a:gd name="T75" fmla="*/ 3 h 620"/>
                <a:gd name="T76" fmla="*/ 4 w 535"/>
                <a:gd name="T77" fmla="*/ 3 h 620"/>
                <a:gd name="T78" fmla="*/ 3 w 535"/>
                <a:gd name="T79" fmla="*/ 3 h 620"/>
                <a:gd name="T80" fmla="*/ 3 w 535"/>
                <a:gd name="T81" fmla="*/ 3 h 620"/>
                <a:gd name="T82" fmla="*/ 3 w 535"/>
                <a:gd name="T83" fmla="*/ 3 h 620"/>
                <a:gd name="T84" fmla="*/ 2 w 535"/>
                <a:gd name="T85" fmla="*/ 2 h 620"/>
                <a:gd name="T86" fmla="*/ 2 w 535"/>
                <a:gd name="T87" fmla="*/ 2 h 620"/>
                <a:gd name="T88" fmla="*/ 2 w 535"/>
                <a:gd name="T89" fmla="*/ 2 h 620"/>
                <a:gd name="T90" fmla="*/ 1 w 535"/>
                <a:gd name="T91" fmla="*/ 2 h 620"/>
                <a:gd name="T92" fmla="*/ 1 w 535"/>
                <a:gd name="T93" fmla="*/ 2 h 620"/>
                <a:gd name="T94" fmla="*/ 1 w 535"/>
                <a:gd name="T95" fmla="*/ 1 h 620"/>
                <a:gd name="T96" fmla="*/ 0 w 535"/>
                <a:gd name="T97" fmla="*/ 1 h 620"/>
                <a:gd name="T98" fmla="*/ 0 w 535"/>
                <a:gd name="T99" fmla="*/ 1 h 620"/>
                <a:gd name="T100" fmla="*/ 0 w 535"/>
                <a:gd name="T101" fmla="*/ 0 h 620"/>
                <a:gd name="T102" fmla="*/ 0 w 535"/>
                <a:gd name="T103" fmla="*/ 0 h 620"/>
                <a:gd name="T104" fmla="*/ 0 w 535"/>
                <a:gd name="T105" fmla="*/ 0 h 6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35"/>
                <a:gd name="T160" fmla="*/ 0 h 620"/>
                <a:gd name="T161" fmla="*/ 535 w 535"/>
                <a:gd name="T162" fmla="*/ 620 h 62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35" h="620">
                  <a:moveTo>
                    <a:pt x="41" y="46"/>
                  </a:moveTo>
                  <a:lnTo>
                    <a:pt x="80" y="89"/>
                  </a:lnTo>
                  <a:lnTo>
                    <a:pt x="122" y="127"/>
                  </a:lnTo>
                  <a:lnTo>
                    <a:pt x="170" y="162"/>
                  </a:lnTo>
                  <a:lnTo>
                    <a:pt x="218" y="193"/>
                  </a:lnTo>
                  <a:lnTo>
                    <a:pt x="269" y="218"/>
                  </a:lnTo>
                  <a:lnTo>
                    <a:pt x="323" y="240"/>
                  </a:lnTo>
                  <a:lnTo>
                    <a:pt x="369" y="253"/>
                  </a:lnTo>
                  <a:lnTo>
                    <a:pt x="414" y="268"/>
                  </a:lnTo>
                  <a:lnTo>
                    <a:pt x="447" y="281"/>
                  </a:lnTo>
                  <a:lnTo>
                    <a:pt x="480" y="302"/>
                  </a:lnTo>
                  <a:lnTo>
                    <a:pt x="506" y="326"/>
                  </a:lnTo>
                  <a:lnTo>
                    <a:pt x="523" y="349"/>
                  </a:lnTo>
                  <a:lnTo>
                    <a:pt x="532" y="373"/>
                  </a:lnTo>
                  <a:lnTo>
                    <a:pt x="535" y="397"/>
                  </a:lnTo>
                  <a:lnTo>
                    <a:pt x="533" y="421"/>
                  </a:lnTo>
                  <a:lnTo>
                    <a:pt x="524" y="444"/>
                  </a:lnTo>
                  <a:lnTo>
                    <a:pt x="516" y="462"/>
                  </a:lnTo>
                  <a:lnTo>
                    <a:pt x="498" y="485"/>
                  </a:lnTo>
                  <a:lnTo>
                    <a:pt x="474" y="511"/>
                  </a:lnTo>
                  <a:lnTo>
                    <a:pt x="437" y="539"/>
                  </a:lnTo>
                  <a:lnTo>
                    <a:pt x="400" y="565"/>
                  </a:lnTo>
                  <a:lnTo>
                    <a:pt x="359" y="586"/>
                  </a:lnTo>
                  <a:lnTo>
                    <a:pt x="314" y="603"/>
                  </a:lnTo>
                  <a:lnTo>
                    <a:pt x="270" y="614"/>
                  </a:lnTo>
                  <a:lnTo>
                    <a:pt x="225" y="620"/>
                  </a:lnTo>
                  <a:lnTo>
                    <a:pt x="269" y="606"/>
                  </a:lnTo>
                  <a:lnTo>
                    <a:pt x="311" y="587"/>
                  </a:lnTo>
                  <a:lnTo>
                    <a:pt x="351" y="565"/>
                  </a:lnTo>
                  <a:lnTo>
                    <a:pt x="389" y="537"/>
                  </a:lnTo>
                  <a:lnTo>
                    <a:pt x="417" y="508"/>
                  </a:lnTo>
                  <a:lnTo>
                    <a:pt x="434" y="492"/>
                  </a:lnTo>
                  <a:lnTo>
                    <a:pt x="447" y="470"/>
                  </a:lnTo>
                  <a:lnTo>
                    <a:pt x="457" y="447"/>
                  </a:lnTo>
                  <a:lnTo>
                    <a:pt x="458" y="423"/>
                  </a:lnTo>
                  <a:lnTo>
                    <a:pt x="458" y="414"/>
                  </a:lnTo>
                  <a:lnTo>
                    <a:pt x="457" y="393"/>
                  </a:lnTo>
                  <a:lnTo>
                    <a:pt x="452" y="371"/>
                  </a:lnTo>
                  <a:lnTo>
                    <a:pt x="441" y="353"/>
                  </a:lnTo>
                  <a:lnTo>
                    <a:pt x="423" y="339"/>
                  </a:lnTo>
                  <a:lnTo>
                    <a:pt x="406" y="328"/>
                  </a:lnTo>
                  <a:lnTo>
                    <a:pt x="389" y="322"/>
                  </a:lnTo>
                  <a:lnTo>
                    <a:pt x="297" y="291"/>
                  </a:lnTo>
                  <a:lnTo>
                    <a:pt x="222" y="258"/>
                  </a:lnTo>
                  <a:lnTo>
                    <a:pt x="192" y="243"/>
                  </a:lnTo>
                  <a:lnTo>
                    <a:pt x="153" y="218"/>
                  </a:lnTo>
                  <a:lnTo>
                    <a:pt x="118" y="190"/>
                  </a:lnTo>
                  <a:lnTo>
                    <a:pt x="86" y="157"/>
                  </a:lnTo>
                  <a:lnTo>
                    <a:pt x="58" y="123"/>
                  </a:lnTo>
                  <a:lnTo>
                    <a:pt x="34" y="83"/>
                  </a:lnTo>
                  <a:lnTo>
                    <a:pt x="15" y="41"/>
                  </a:lnTo>
                  <a:lnTo>
                    <a:pt x="0" y="0"/>
                  </a:lnTo>
                  <a:lnTo>
                    <a:pt x="41" y="46"/>
                  </a:lnTo>
                  <a:close/>
                </a:path>
              </a:pathLst>
            </a:custGeom>
            <a:solidFill>
              <a:srgbClr val="000000"/>
            </a:solidFill>
            <a:ln w="0">
              <a:solidFill>
                <a:srgbClr val="000000"/>
              </a:solidFill>
              <a:round/>
              <a:headEnd/>
              <a:tailEnd/>
            </a:ln>
          </p:spPr>
          <p:txBody>
            <a:bodyPr/>
            <a:lstStyle/>
            <a:p>
              <a:endParaRPr lang="en-US"/>
            </a:p>
          </p:txBody>
        </p:sp>
        <p:sp>
          <p:nvSpPr>
            <p:cNvPr id="49182" name="Freeform 32"/>
            <p:cNvSpPr>
              <a:spLocks/>
            </p:cNvSpPr>
            <p:nvPr/>
          </p:nvSpPr>
          <p:spPr bwMode="auto">
            <a:xfrm>
              <a:off x="726" y="425"/>
              <a:ext cx="93" cy="110"/>
            </a:xfrm>
            <a:custGeom>
              <a:avLst/>
              <a:gdLst>
                <a:gd name="T0" fmla="*/ 1 w 466"/>
                <a:gd name="T1" fmla="*/ 0 h 550"/>
                <a:gd name="T2" fmla="*/ 1 w 466"/>
                <a:gd name="T3" fmla="*/ 1 h 550"/>
                <a:gd name="T4" fmla="*/ 1 w 466"/>
                <a:gd name="T5" fmla="*/ 1 h 550"/>
                <a:gd name="T6" fmla="*/ 1 w 466"/>
                <a:gd name="T7" fmla="*/ 1 h 550"/>
                <a:gd name="T8" fmla="*/ 1 w 466"/>
                <a:gd name="T9" fmla="*/ 1 h 550"/>
                <a:gd name="T10" fmla="*/ 0 w 466"/>
                <a:gd name="T11" fmla="*/ 2 h 550"/>
                <a:gd name="T12" fmla="*/ 0 w 466"/>
                <a:gd name="T13" fmla="*/ 2 h 550"/>
                <a:gd name="T14" fmla="*/ 0 w 466"/>
                <a:gd name="T15" fmla="*/ 2 h 550"/>
                <a:gd name="T16" fmla="*/ 0 w 466"/>
                <a:gd name="T17" fmla="*/ 2 h 550"/>
                <a:gd name="T18" fmla="*/ 0 w 466"/>
                <a:gd name="T19" fmla="*/ 3 h 550"/>
                <a:gd name="T20" fmla="*/ 0 w 466"/>
                <a:gd name="T21" fmla="*/ 3 h 550"/>
                <a:gd name="T22" fmla="*/ 0 w 466"/>
                <a:gd name="T23" fmla="*/ 3 h 550"/>
                <a:gd name="T24" fmla="*/ 0 w 466"/>
                <a:gd name="T25" fmla="*/ 3 h 550"/>
                <a:gd name="T26" fmla="*/ 0 w 466"/>
                <a:gd name="T27" fmla="*/ 3 h 550"/>
                <a:gd name="T28" fmla="*/ 0 w 466"/>
                <a:gd name="T29" fmla="*/ 4 h 550"/>
                <a:gd name="T30" fmla="*/ 0 w 466"/>
                <a:gd name="T31" fmla="*/ 4 h 550"/>
                <a:gd name="T32" fmla="*/ 0 w 466"/>
                <a:gd name="T33" fmla="*/ 4 h 550"/>
                <a:gd name="T34" fmla="*/ 0 w 466"/>
                <a:gd name="T35" fmla="*/ 4 h 550"/>
                <a:gd name="T36" fmla="*/ 1 w 466"/>
                <a:gd name="T37" fmla="*/ 4 h 550"/>
                <a:gd name="T38" fmla="*/ 1 w 466"/>
                <a:gd name="T39" fmla="*/ 4 h 550"/>
                <a:gd name="T40" fmla="*/ 1 w 466"/>
                <a:gd name="T41" fmla="*/ 4 h 550"/>
                <a:gd name="T42" fmla="*/ 1 w 466"/>
                <a:gd name="T43" fmla="*/ 4 h 550"/>
                <a:gd name="T44" fmla="*/ 1 w 466"/>
                <a:gd name="T45" fmla="*/ 4 h 550"/>
                <a:gd name="T46" fmla="*/ 1 w 466"/>
                <a:gd name="T47" fmla="*/ 4 h 550"/>
                <a:gd name="T48" fmla="*/ 2 w 466"/>
                <a:gd name="T49" fmla="*/ 4 h 550"/>
                <a:gd name="T50" fmla="*/ 2 w 466"/>
                <a:gd name="T51" fmla="*/ 4 h 550"/>
                <a:gd name="T52" fmla="*/ 2 w 466"/>
                <a:gd name="T53" fmla="*/ 4 h 550"/>
                <a:gd name="T54" fmla="*/ 2 w 466"/>
                <a:gd name="T55" fmla="*/ 4 h 550"/>
                <a:gd name="T56" fmla="*/ 3 w 466"/>
                <a:gd name="T57" fmla="*/ 4 h 550"/>
                <a:gd name="T58" fmla="*/ 3 w 466"/>
                <a:gd name="T59" fmla="*/ 4 h 550"/>
                <a:gd name="T60" fmla="*/ 3 w 466"/>
                <a:gd name="T61" fmla="*/ 3 h 550"/>
                <a:gd name="T62" fmla="*/ 3 w 466"/>
                <a:gd name="T63" fmla="*/ 3 h 550"/>
                <a:gd name="T64" fmla="*/ 3 w 466"/>
                <a:gd name="T65" fmla="*/ 3 h 550"/>
                <a:gd name="T66" fmla="*/ 3 w 466"/>
                <a:gd name="T67" fmla="*/ 3 h 550"/>
                <a:gd name="T68" fmla="*/ 4 w 466"/>
                <a:gd name="T69" fmla="*/ 3 h 550"/>
                <a:gd name="T70" fmla="*/ 4 w 466"/>
                <a:gd name="T71" fmla="*/ 2 h 550"/>
                <a:gd name="T72" fmla="*/ 4 w 466"/>
                <a:gd name="T73" fmla="*/ 2 h 550"/>
                <a:gd name="T74" fmla="*/ 4 w 466"/>
                <a:gd name="T75" fmla="*/ 2 h 550"/>
                <a:gd name="T76" fmla="*/ 4 w 466"/>
                <a:gd name="T77" fmla="*/ 2 h 550"/>
                <a:gd name="T78" fmla="*/ 4 w 466"/>
                <a:gd name="T79" fmla="*/ 1 h 550"/>
                <a:gd name="T80" fmla="*/ 4 w 466"/>
                <a:gd name="T81" fmla="*/ 1 h 550"/>
                <a:gd name="T82" fmla="*/ 4 w 466"/>
                <a:gd name="T83" fmla="*/ 1 h 550"/>
                <a:gd name="T84" fmla="*/ 4 w 466"/>
                <a:gd name="T85" fmla="*/ 1 h 550"/>
                <a:gd name="T86" fmla="*/ 3 w 466"/>
                <a:gd name="T87" fmla="*/ 1 h 550"/>
                <a:gd name="T88" fmla="*/ 3 w 466"/>
                <a:gd name="T89" fmla="*/ 0 h 550"/>
                <a:gd name="T90" fmla="*/ 3 w 466"/>
                <a:gd name="T91" fmla="*/ 0 h 550"/>
                <a:gd name="T92" fmla="*/ 3 w 466"/>
                <a:gd name="T93" fmla="*/ 0 h 550"/>
                <a:gd name="T94" fmla="*/ 3 w 466"/>
                <a:gd name="T95" fmla="*/ 0 h 550"/>
                <a:gd name="T96" fmla="*/ 3 w 466"/>
                <a:gd name="T97" fmla="*/ 0 h 550"/>
                <a:gd name="T98" fmla="*/ 3 w 466"/>
                <a:gd name="T99" fmla="*/ 0 h 550"/>
                <a:gd name="T100" fmla="*/ 3 w 466"/>
                <a:gd name="T101" fmla="*/ 0 h 550"/>
                <a:gd name="T102" fmla="*/ 2 w 466"/>
                <a:gd name="T103" fmla="*/ 0 h 550"/>
                <a:gd name="T104" fmla="*/ 2 w 466"/>
                <a:gd name="T105" fmla="*/ 0 h 550"/>
                <a:gd name="T106" fmla="*/ 2 w 466"/>
                <a:gd name="T107" fmla="*/ 0 h 550"/>
                <a:gd name="T108" fmla="*/ 2 w 466"/>
                <a:gd name="T109" fmla="*/ 0 h 550"/>
                <a:gd name="T110" fmla="*/ 2 w 466"/>
                <a:gd name="T111" fmla="*/ 0 h 550"/>
                <a:gd name="T112" fmla="*/ 1 w 466"/>
                <a:gd name="T113" fmla="*/ 0 h 5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66"/>
                <a:gd name="T172" fmla="*/ 0 h 550"/>
                <a:gd name="T173" fmla="*/ 466 w 466"/>
                <a:gd name="T174" fmla="*/ 550 h 5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66" h="550">
                  <a:moveTo>
                    <a:pt x="169" y="43"/>
                  </a:moveTo>
                  <a:lnTo>
                    <a:pt x="140" y="69"/>
                  </a:lnTo>
                  <a:lnTo>
                    <a:pt x="111" y="97"/>
                  </a:lnTo>
                  <a:lnTo>
                    <a:pt x="92" y="122"/>
                  </a:lnTo>
                  <a:lnTo>
                    <a:pt x="63" y="166"/>
                  </a:lnTo>
                  <a:lnTo>
                    <a:pt x="42" y="201"/>
                  </a:lnTo>
                  <a:lnTo>
                    <a:pt x="25" y="239"/>
                  </a:lnTo>
                  <a:lnTo>
                    <a:pt x="12" y="276"/>
                  </a:lnTo>
                  <a:lnTo>
                    <a:pt x="4" y="307"/>
                  </a:lnTo>
                  <a:lnTo>
                    <a:pt x="2" y="331"/>
                  </a:lnTo>
                  <a:lnTo>
                    <a:pt x="0" y="357"/>
                  </a:lnTo>
                  <a:lnTo>
                    <a:pt x="0" y="381"/>
                  </a:lnTo>
                  <a:lnTo>
                    <a:pt x="3" y="407"/>
                  </a:lnTo>
                  <a:lnTo>
                    <a:pt x="10" y="427"/>
                  </a:lnTo>
                  <a:lnTo>
                    <a:pt x="19" y="446"/>
                  </a:lnTo>
                  <a:lnTo>
                    <a:pt x="29" y="461"/>
                  </a:lnTo>
                  <a:lnTo>
                    <a:pt x="35" y="474"/>
                  </a:lnTo>
                  <a:lnTo>
                    <a:pt x="50" y="492"/>
                  </a:lnTo>
                  <a:lnTo>
                    <a:pt x="66" y="509"/>
                  </a:lnTo>
                  <a:lnTo>
                    <a:pt x="87" y="523"/>
                  </a:lnTo>
                  <a:lnTo>
                    <a:pt x="107" y="535"/>
                  </a:lnTo>
                  <a:lnTo>
                    <a:pt x="128" y="541"/>
                  </a:lnTo>
                  <a:lnTo>
                    <a:pt x="152" y="548"/>
                  </a:lnTo>
                  <a:lnTo>
                    <a:pt x="175" y="550"/>
                  </a:lnTo>
                  <a:lnTo>
                    <a:pt x="200" y="550"/>
                  </a:lnTo>
                  <a:lnTo>
                    <a:pt x="229" y="545"/>
                  </a:lnTo>
                  <a:lnTo>
                    <a:pt x="264" y="532"/>
                  </a:lnTo>
                  <a:lnTo>
                    <a:pt x="302" y="515"/>
                  </a:lnTo>
                  <a:lnTo>
                    <a:pt x="326" y="497"/>
                  </a:lnTo>
                  <a:lnTo>
                    <a:pt x="356" y="469"/>
                  </a:lnTo>
                  <a:lnTo>
                    <a:pt x="387" y="431"/>
                  </a:lnTo>
                  <a:lnTo>
                    <a:pt x="404" y="408"/>
                  </a:lnTo>
                  <a:lnTo>
                    <a:pt x="421" y="380"/>
                  </a:lnTo>
                  <a:lnTo>
                    <a:pt x="436" y="349"/>
                  </a:lnTo>
                  <a:lnTo>
                    <a:pt x="446" y="320"/>
                  </a:lnTo>
                  <a:lnTo>
                    <a:pt x="455" y="292"/>
                  </a:lnTo>
                  <a:lnTo>
                    <a:pt x="460" y="263"/>
                  </a:lnTo>
                  <a:lnTo>
                    <a:pt x="464" y="233"/>
                  </a:lnTo>
                  <a:lnTo>
                    <a:pt x="466" y="203"/>
                  </a:lnTo>
                  <a:lnTo>
                    <a:pt x="464" y="174"/>
                  </a:lnTo>
                  <a:lnTo>
                    <a:pt x="457" y="146"/>
                  </a:lnTo>
                  <a:lnTo>
                    <a:pt x="450" y="124"/>
                  </a:lnTo>
                  <a:lnTo>
                    <a:pt x="439" y="100"/>
                  </a:lnTo>
                  <a:lnTo>
                    <a:pt x="425" y="80"/>
                  </a:lnTo>
                  <a:lnTo>
                    <a:pt x="410" y="59"/>
                  </a:lnTo>
                  <a:lnTo>
                    <a:pt x="393" y="41"/>
                  </a:lnTo>
                  <a:lnTo>
                    <a:pt x="375" y="28"/>
                  </a:lnTo>
                  <a:lnTo>
                    <a:pt x="355" y="16"/>
                  </a:lnTo>
                  <a:lnTo>
                    <a:pt x="343" y="11"/>
                  </a:lnTo>
                  <a:lnTo>
                    <a:pt x="333" y="6"/>
                  </a:lnTo>
                  <a:lnTo>
                    <a:pt x="321" y="2"/>
                  </a:lnTo>
                  <a:lnTo>
                    <a:pt x="308" y="0"/>
                  </a:lnTo>
                  <a:lnTo>
                    <a:pt x="288" y="0"/>
                  </a:lnTo>
                  <a:lnTo>
                    <a:pt x="255" y="5"/>
                  </a:lnTo>
                  <a:lnTo>
                    <a:pt x="227" y="13"/>
                  </a:lnTo>
                  <a:lnTo>
                    <a:pt x="200" y="26"/>
                  </a:lnTo>
                  <a:lnTo>
                    <a:pt x="169" y="43"/>
                  </a:lnTo>
                  <a:close/>
                </a:path>
              </a:pathLst>
            </a:custGeom>
            <a:noFill/>
            <a:ln w="0">
              <a:solidFill>
                <a:srgbClr val="000000"/>
              </a:solidFill>
              <a:round/>
              <a:headEnd/>
              <a:tailEnd/>
            </a:ln>
          </p:spPr>
          <p:txBody>
            <a:bodyPr/>
            <a:lstStyle/>
            <a:p>
              <a:endParaRPr lang="en-US"/>
            </a:p>
          </p:txBody>
        </p:sp>
        <p:sp>
          <p:nvSpPr>
            <p:cNvPr id="49183" name="Freeform 33"/>
            <p:cNvSpPr>
              <a:spLocks/>
            </p:cNvSpPr>
            <p:nvPr/>
          </p:nvSpPr>
          <p:spPr bwMode="auto">
            <a:xfrm>
              <a:off x="683" y="380"/>
              <a:ext cx="164" cy="226"/>
            </a:xfrm>
            <a:custGeom>
              <a:avLst/>
              <a:gdLst>
                <a:gd name="T0" fmla="*/ 1 w 820"/>
                <a:gd name="T1" fmla="*/ 3 h 1130"/>
                <a:gd name="T2" fmla="*/ 1 w 820"/>
                <a:gd name="T3" fmla="*/ 1 h 1130"/>
                <a:gd name="T4" fmla="*/ 3 w 820"/>
                <a:gd name="T5" fmla="*/ 0 h 1130"/>
                <a:gd name="T6" fmla="*/ 3 w 820"/>
                <a:gd name="T7" fmla="*/ 0 h 1130"/>
                <a:gd name="T8" fmla="*/ 4 w 820"/>
                <a:gd name="T9" fmla="*/ 0 h 1130"/>
                <a:gd name="T10" fmla="*/ 4 w 820"/>
                <a:gd name="T11" fmla="*/ 0 h 1130"/>
                <a:gd name="T12" fmla="*/ 4 w 820"/>
                <a:gd name="T13" fmla="*/ 0 h 1130"/>
                <a:gd name="T14" fmla="*/ 4 w 820"/>
                <a:gd name="T15" fmla="*/ 0 h 1130"/>
                <a:gd name="T16" fmla="*/ 4 w 820"/>
                <a:gd name="T17" fmla="*/ 0 h 1130"/>
                <a:gd name="T18" fmla="*/ 5 w 820"/>
                <a:gd name="T19" fmla="*/ 0 h 1130"/>
                <a:gd name="T20" fmla="*/ 5 w 820"/>
                <a:gd name="T21" fmla="*/ 0 h 1130"/>
                <a:gd name="T22" fmla="*/ 5 w 820"/>
                <a:gd name="T23" fmla="*/ 0 h 1130"/>
                <a:gd name="T24" fmla="*/ 5 w 820"/>
                <a:gd name="T25" fmla="*/ 0 h 1130"/>
                <a:gd name="T26" fmla="*/ 5 w 820"/>
                <a:gd name="T27" fmla="*/ 1 h 1130"/>
                <a:gd name="T28" fmla="*/ 6 w 820"/>
                <a:gd name="T29" fmla="*/ 1 h 1130"/>
                <a:gd name="T30" fmla="*/ 6 w 820"/>
                <a:gd name="T31" fmla="*/ 1 h 1130"/>
                <a:gd name="T32" fmla="*/ 6 w 820"/>
                <a:gd name="T33" fmla="*/ 1 h 1130"/>
                <a:gd name="T34" fmla="*/ 6 w 820"/>
                <a:gd name="T35" fmla="*/ 2 h 1130"/>
                <a:gd name="T36" fmla="*/ 6 w 820"/>
                <a:gd name="T37" fmla="*/ 2 h 1130"/>
                <a:gd name="T38" fmla="*/ 6 w 820"/>
                <a:gd name="T39" fmla="*/ 2 h 1130"/>
                <a:gd name="T40" fmla="*/ 7 w 820"/>
                <a:gd name="T41" fmla="*/ 2 h 1130"/>
                <a:gd name="T42" fmla="*/ 7 w 820"/>
                <a:gd name="T43" fmla="*/ 3 h 1130"/>
                <a:gd name="T44" fmla="*/ 7 w 820"/>
                <a:gd name="T45" fmla="*/ 3 h 1130"/>
                <a:gd name="T46" fmla="*/ 7 w 820"/>
                <a:gd name="T47" fmla="*/ 3 h 1130"/>
                <a:gd name="T48" fmla="*/ 7 w 820"/>
                <a:gd name="T49" fmla="*/ 4 h 1130"/>
                <a:gd name="T50" fmla="*/ 7 w 820"/>
                <a:gd name="T51" fmla="*/ 4 h 1130"/>
                <a:gd name="T52" fmla="*/ 6 w 820"/>
                <a:gd name="T53" fmla="*/ 4 h 1130"/>
                <a:gd name="T54" fmla="*/ 6 w 820"/>
                <a:gd name="T55" fmla="*/ 5 h 1130"/>
                <a:gd name="T56" fmla="*/ 6 w 820"/>
                <a:gd name="T57" fmla="*/ 5 h 1130"/>
                <a:gd name="T58" fmla="*/ 6 w 820"/>
                <a:gd name="T59" fmla="*/ 5 h 1130"/>
                <a:gd name="T60" fmla="*/ 6 w 820"/>
                <a:gd name="T61" fmla="*/ 6 h 1130"/>
                <a:gd name="T62" fmla="*/ 6 w 820"/>
                <a:gd name="T63" fmla="*/ 6 h 1130"/>
                <a:gd name="T64" fmla="*/ 5 w 820"/>
                <a:gd name="T65" fmla="*/ 6 h 1130"/>
                <a:gd name="T66" fmla="*/ 5 w 820"/>
                <a:gd name="T67" fmla="*/ 7 h 1130"/>
                <a:gd name="T68" fmla="*/ 5 w 820"/>
                <a:gd name="T69" fmla="*/ 7 h 1130"/>
                <a:gd name="T70" fmla="*/ 5 w 820"/>
                <a:gd name="T71" fmla="*/ 7 h 1130"/>
                <a:gd name="T72" fmla="*/ 4 w 820"/>
                <a:gd name="T73" fmla="*/ 7 h 1130"/>
                <a:gd name="T74" fmla="*/ 4 w 820"/>
                <a:gd name="T75" fmla="*/ 7 h 1130"/>
                <a:gd name="T76" fmla="*/ 4 w 820"/>
                <a:gd name="T77" fmla="*/ 8 h 1130"/>
                <a:gd name="T78" fmla="*/ 3 w 820"/>
                <a:gd name="T79" fmla="*/ 8 h 1130"/>
                <a:gd name="T80" fmla="*/ 0 w 820"/>
                <a:gd name="T81" fmla="*/ 9 h 1130"/>
                <a:gd name="T82" fmla="*/ 0 w 820"/>
                <a:gd name="T83" fmla="*/ 8 h 1130"/>
                <a:gd name="T84" fmla="*/ 0 w 820"/>
                <a:gd name="T85" fmla="*/ 6 h 1130"/>
                <a:gd name="T86" fmla="*/ 1 w 820"/>
                <a:gd name="T87" fmla="*/ 5 h 1130"/>
                <a:gd name="T88" fmla="*/ 1 w 820"/>
                <a:gd name="T89" fmla="*/ 4 h 1130"/>
                <a:gd name="T90" fmla="*/ 1 w 820"/>
                <a:gd name="T91" fmla="*/ 3 h 1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20"/>
                <a:gd name="T139" fmla="*/ 0 h 1130"/>
                <a:gd name="T140" fmla="*/ 820 w 820"/>
                <a:gd name="T141" fmla="*/ 1130 h 1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20" h="1130">
                  <a:moveTo>
                    <a:pt x="97" y="338"/>
                  </a:moveTo>
                  <a:lnTo>
                    <a:pt x="97" y="86"/>
                  </a:lnTo>
                  <a:lnTo>
                    <a:pt x="387" y="7"/>
                  </a:lnTo>
                  <a:lnTo>
                    <a:pt x="422" y="2"/>
                  </a:lnTo>
                  <a:lnTo>
                    <a:pt x="450" y="0"/>
                  </a:lnTo>
                  <a:lnTo>
                    <a:pt x="469" y="0"/>
                  </a:lnTo>
                  <a:lnTo>
                    <a:pt x="497" y="2"/>
                  </a:lnTo>
                  <a:lnTo>
                    <a:pt x="524" y="6"/>
                  </a:lnTo>
                  <a:lnTo>
                    <a:pt x="550" y="12"/>
                  </a:lnTo>
                  <a:lnTo>
                    <a:pt x="574" y="21"/>
                  </a:lnTo>
                  <a:lnTo>
                    <a:pt x="593" y="31"/>
                  </a:lnTo>
                  <a:lnTo>
                    <a:pt x="617" y="44"/>
                  </a:lnTo>
                  <a:lnTo>
                    <a:pt x="644" y="61"/>
                  </a:lnTo>
                  <a:lnTo>
                    <a:pt x="676" y="88"/>
                  </a:lnTo>
                  <a:lnTo>
                    <a:pt x="702" y="112"/>
                  </a:lnTo>
                  <a:lnTo>
                    <a:pt x="729" y="142"/>
                  </a:lnTo>
                  <a:lnTo>
                    <a:pt x="752" y="170"/>
                  </a:lnTo>
                  <a:lnTo>
                    <a:pt x="772" y="202"/>
                  </a:lnTo>
                  <a:lnTo>
                    <a:pt x="787" y="233"/>
                  </a:lnTo>
                  <a:lnTo>
                    <a:pt x="802" y="267"/>
                  </a:lnTo>
                  <a:lnTo>
                    <a:pt x="813" y="305"/>
                  </a:lnTo>
                  <a:lnTo>
                    <a:pt x="818" y="335"/>
                  </a:lnTo>
                  <a:lnTo>
                    <a:pt x="820" y="377"/>
                  </a:lnTo>
                  <a:lnTo>
                    <a:pt x="820" y="412"/>
                  </a:lnTo>
                  <a:lnTo>
                    <a:pt x="818" y="450"/>
                  </a:lnTo>
                  <a:lnTo>
                    <a:pt x="813" y="496"/>
                  </a:lnTo>
                  <a:lnTo>
                    <a:pt x="803" y="537"/>
                  </a:lnTo>
                  <a:lnTo>
                    <a:pt x="790" y="585"/>
                  </a:lnTo>
                  <a:lnTo>
                    <a:pt x="774" y="629"/>
                  </a:lnTo>
                  <a:lnTo>
                    <a:pt x="754" y="674"/>
                  </a:lnTo>
                  <a:lnTo>
                    <a:pt x="733" y="710"/>
                  </a:lnTo>
                  <a:lnTo>
                    <a:pt x="705" y="749"/>
                  </a:lnTo>
                  <a:lnTo>
                    <a:pt x="678" y="787"/>
                  </a:lnTo>
                  <a:lnTo>
                    <a:pt x="646" y="822"/>
                  </a:lnTo>
                  <a:lnTo>
                    <a:pt x="620" y="853"/>
                  </a:lnTo>
                  <a:lnTo>
                    <a:pt x="576" y="889"/>
                  </a:lnTo>
                  <a:lnTo>
                    <a:pt x="556" y="901"/>
                  </a:lnTo>
                  <a:lnTo>
                    <a:pt x="538" y="914"/>
                  </a:lnTo>
                  <a:lnTo>
                    <a:pt x="497" y="938"/>
                  </a:lnTo>
                  <a:lnTo>
                    <a:pt x="430" y="972"/>
                  </a:lnTo>
                  <a:lnTo>
                    <a:pt x="0" y="1130"/>
                  </a:lnTo>
                  <a:lnTo>
                    <a:pt x="16" y="1059"/>
                  </a:lnTo>
                  <a:lnTo>
                    <a:pt x="60" y="808"/>
                  </a:lnTo>
                  <a:lnTo>
                    <a:pt x="74" y="676"/>
                  </a:lnTo>
                  <a:lnTo>
                    <a:pt x="87" y="552"/>
                  </a:lnTo>
                  <a:lnTo>
                    <a:pt x="97" y="338"/>
                  </a:lnTo>
                </a:path>
              </a:pathLst>
            </a:custGeom>
            <a:noFill/>
            <a:ln w="0">
              <a:solidFill>
                <a:srgbClr val="000000"/>
              </a:solidFill>
              <a:round/>
              <a:headEnd/>
              <a:tailEnd/>
            </a:ln>
          </p:spPr>
          <p:txBody>
            <a:bodyPr/>
            <a:lstStyle/>
            <a:p>
              <a:endParaRPr lang="en-US"/>
            </a:p>
          </p:txBody>
        </p:sp>
      </p:grpSp>
      <p:pic>
        <p:nvPicPr>
          <p:cNvPr id="31778" name="Picture 34"/>
          <p:cNvPicPr>
            <a:picLocks noChangeAspect="1" noChangeArrowheads="1"/>
          </p:cNvPicPr>
          <p:nvPr/>
        </p:nvPicPr>
        <p:blipFill>
          <a:blip r:embed="rId3" cstate="print"/>
          <a:srcRect/>
          <a:stretch>
            <a:fillRect/>
          </a:stretch>
        </p:blipFill>
        <p:spPr bwMode="auto">
          <a:xfrm>
            <a:off x="179388" y="3092053"/>
            <a:ext cx="2609850" cy="1614488"/>
          </a:xfrm>
          <a:prstGeom prst="rect">
            <a:avLst/>
          </a:prstGeom>
          <a:noFill/>
          <a:ln w="9525">
            <a:noFill/>
            <a:miter lim="800000"/>
            <a:headEnd/>
            <a:tailEnd/>
          </a:ln>
        </p:spPr>
      </p:pic>
      <p:pic>
        <p:nvPicPr>
          <p:cNvPr id="31779" name="Picture 35"/>
          <p:cNvPicPr>
            <a:picLocks noChangeAspect="1" noChangeArrowheads="1"/>
          </p:cNvPicPr>
          <p:nvPr/>
        </p:nvPicPr>
        <p:blipFill>
          <a:blip r:embed="rId4" cstate="print"/>
          <a:srcRect/>
          <a:stretch>
            <a:fillRect/>
          </a:stretch>
        </p:blipFill>
        <p:spPr bwMode="auto">
          <a:xfrm>
            <a:off x="6372225" y="2497931"/>
            <a:ext cx="1562100" cy="2414588"/>
          </a:xfrm>
          <a:prstGeom prst="rect">
            <a:avLst/>
          </a:prstGeom>
          <a:noFill/>
          <a:ln w="9525">
            <a:noFill/>
            <a:miter lim="800000"/>
            <a:headEnd/>
            <a:tailEnd/>
          </a:ln>
        </p:spPr>
      </p:pic>
      <p:sp>
        <p:nvSpPr>
          <p:cNvPr id="31780" name="Rectangle 36"/>
          <p:cNvSpPr>
            <a:spLocks noChangeArrowheads="1"/>
          </p:cNvSpPr>
          <p:nvPr/>
        </p:nvSpPr>
        <p:spPr bwMode="auto">
          <a:xfrm>
            <a:off x="3146795" y="4090482"/>
            <a:ext cx="2517036" cy="646331"/>
          </a:xfrm>
          <a:prstGeom prst="rect">
            <a:avLst/>
          </a:prstGeom>
          <a:noFill/>
          <a:ln w="9525">
            <a:noFill/>
            <a:miter lim="800000"/>
            <a:headEnd/>
            <a:tailEnd/>
          </a:ln>
        </p:spPr>
        <p:txBody>
          <a:bodyPr wrap="none" anchor="ctr">
            <a:spAutoFit/>
          </a:bodyPr>
          <a:lstStyle/>
          <a:p>
            <a:pPr algn="ctr"/>
            <a:r>
              <a:rPr lang="en-GB" b="1"/>
              <a:t>IF coffee THEN sober</a:t>
            </a:r>
            <a:endParaRPr lang="en-GB"/>
          </a:p>
          <a:p>
            <a:pPr algn="ctr"/>
            <a:r>
              <a:rPr lang="en-GB" b="1"/>
              <a:t>ELSE IF beer THEN drunk</a:t>
            </a:r>
          </a:p>
        </p:txBody>
      </p:sp>
      <p:sp>
        <p:nvSpPr>
          <p:cNvPr id="32"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128014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45"/>
          <p:cNvSpPr>
            <a:spLocks noGrp="1" noChangeArrowheads="1"/>
          </p:cNvSpPr>
          <p:nvPr>
            <p:ph type="body" sz="half" idx="1"/>
          </p:nvPr>
        </p:nvSpPr>
        <p:spPr>
          <a:xfrm>
            <a:off x="1" y="1"/>
            <a:ext cx="4284662" cy="2917031"/>
          </a:xfrm>
          <a:solidFill>
            <a:schemeClr val="accent1">
              <a:lumMod val="20000"/>
              <a:lumOff val="80000"/>
            </a:schemeClr>
          </a:solidFill>
          <a:ln>
            <a:solidFill>
              <a:schemeClr val="tx2">
                <a:lumMod val="90000"/>
                <a:lumOff val="10000"/>
              </a:schemeClr>
            </a:solidFill>
          </a:ln>
        </p:spPr>
        <p:txBody>
          <a:bodyPr>
            <a:normAutofit fontScale="92500" lnSpcReduction="20000"/>
          </a:bodyPr>
          <a:lstStyle/>
          <a:p>
            <a:pPr marL="609600" indent="-609600" eaLnBrk="1" fontAlgn="auto" hangingPunct="1">
              <a:lnSpc>
                <a:spcPct val="80000"/>
              </a:lnSpc>
              <a:spcAft>
                <a:spcPts val="0"/>
              </a:spcAft>
              <a:buFontTx/>
              <a:buAutoNum type="arabicPeriod"/>
              <a:defRPr/>
            </a:pPr>
            <a:r>
              <a:rPr lang="en-GB" sz="2400" dirty="0" smtClean="0">
                <a:solidFill>
                  <a:schemeClr val="accent2"/>
                </a:solidFill>
              </a:rPr>
              <a:t>Multiply</a:t>
            </a:r>
          </a:p>
          <a:p>
            <a:pPr marL="609600" indent="-609600" eaLnBrk="1" fontAlgn="auto" hangingPunct="1">
              <a:lnSpc>
                <a:spcPct val="80000"/>
              </a:lnSpc>
              <a:spcAft>
                <a:spcPts val="0"/>
              </a:spcAft>
              <a:buFontTx/>
              <a:buAutoNum type="arabicPeriod"/>
              <a:defRPr/>
            </a:pPr>
            <a:r>
              <a:rPr lang="en-GB" sz="2400" dirty="0" smtClean="0">
                <a:solidFill>
                  <a:schemeClr val="accent2"/>
                </a:solidFill>
              </a:rPr>
              <a:t>READ </a:t>
            </a:r>
            <a:r>
              <a:rPr lang="en-GB" sz="2400" dirty="0" err="1" smtClean="0">
                <a:solidFill>
                  <a:schemeClr val="accent2"/>
                </a:solidFill>
              </a:rPr>
              <a:t>x,y</a:t>
            </a:r>
            <a:endParaRPr lang="en-GB" sz="2400" dirty="0" smtClean="0">
              <a:solidFill>
                <a:schemeClr val="accent2"/>
              </a:solidFill>
            </a:endParaRPr>
          </a:p>
          <a:p>
            <a:pPr marL="609600" indent="-609600" eaLnBrk="1" fontAlgn="auto" hangingPunct="1">
              <a:lnSpc>
                <a:spcPct val="80000"/>
              </a:lnSpc>
              <a:spcAft>
                <a:spcPts val="0"/>
              </a:spcAft>
              <a:buFontTx/>
              <a:buAutoNum type="arabicPeriod"/>
              <a:defRPr/>
            </a:pPr>
            <a:r>
              <a:rPr lang="en-GB" sz="2400" dirty="0" smtClean="0">
                <a:solidFill>
                  <a:schemeClr val="accent2"/>
                </a:solidFill>
              </a:rPr>
              <a:t>n   </a:t>
            </a:r>
            <a:r>
              <a:rPr lang="en-GB" sz="2400" dirty="0" smtClean="0">
                <a:solidFill>
                  <a:schemeClr val="accent2"/>
                </a:solidFill>
                <a:sym typeface="Symbol" pitchFamily="18" charset="2"/>
              </a:rPr>
              <a:t></a:t>
            </a:r>
            <a:r>
              <a:rPr lang="en-GB" sz="2400" dirty="0" smtClean="0">
                <a:solidFill>
                  <a:schemeClr val="accent2"/>
                </a:solidFill>
              </a:rPr>
              <a:t> 0</a:t>
            </a:r>
          </a:p>
          <a:p>
            <a:pPr marL="609600" indent="-609600" eaLnBrk="1" fontAlgn="auto" hangingPunct="1">
              <a:lnSpc>
                <a:spcPct val="80000"/>
              </a:lnSpc>
              <a:spcAft>
                <a:spcPts val="0"/>
              </a:spcAft>
              <a:buFontTx/>
              <a:buAutoNum type="arabicPeriod"/>
              <a:defRPr/>
            </a:pPr>
            <a:r>
              <a:rPr lang="en-GB" sz="2400" dirty="0" smtClean="0">
                <a:solidFill>
                  <a:schemeClr val="accent2"/>
                </a:solidFill>
              </a:rPr>
              <a:t>Answer </a:t>
            </a:r>
            <a:r>
              <a:rPr lang="en-GB" sz="2400" dirty="0" smtClean="0">
                <a:solidFill>
                  <a:schemeClr val="accent2"/>
                </a:solidFill>
                <a:sym typeface="Symbol" pitchFamily="18" charset="2"/>
              </a:rPr>
              <a:t></a:t>
            </a:r>
            <a:r>
              <a:rPr lang="en-GB" sz="2400" dirty="0" smtClean="0">
                <a:solidFill>
                  <a:schemeClr val="accent2"/>
                </a:solidFill>
              </a:rPr>
              <a:t> 0</a:t>
            </a:r>
          </a:p>
          <a:p>
            <a:pPr marL="609600" indent="-609600" eaLnBrk="1" fontAlgn="auto" hangingPunct="1">
              <a:lnSpc>
                <a:spcPct val="80000"/>
              </a:lnSpc>
              <a:spcAft>
                <a:spcPts val="0"/>
              </a:spcAft>
              <a:buFontTx/>
              <a:buAutoNum type="arabicPeriod"/>
              <a:defRPr/>
            </a:pPr>
            <a:r>
              <a:rPr lang="en-GB" sz="2400" dirty="0" smtClean="0">
                <a:solidFill>
                  <a:schemeClr val="accent2"/>
                </a:solidFill>
              </a:rPr>
              <a:t>DO</a:t>
            </a:r>
          </a:p>
          <a:p>
            <a:pPr marL="609600" indent="-609600" eaLnBrk="1" fontAlgn="auto" hangingPunct="1">
              <a:lnSpc>
                <a:spcPct val="80000"/>
              </a:lnSpc>
              <a:spcAft>
                <a:spcPts val="0"/>
              </a:spcAft>
              <a:buFontTx/>
              <a:buAutoNum type="arabicPeriod"/>
              <a:defRPr/>
            </a:pPr>
            <a:r>
              <a:rPr lang="en-GB" sz="2400" dirty="0" smtClean="0">
                <a:solidFill>
                  <a:schemeClr val="accent2"/>
                </a:solidFill>
              </a:rPr>
              <a:t>Answer  </a:t>
            </a:r>
            <a:r>
              <a:rPr lang="en-GB" sz="2400" dirty="0" smtClean="0">
                <a:solidFill>
                  <a:schemeClr val="accent2"/>
                </a:solidFill>
                <a:sym typeface="Symbol" pitchFamily="18" charset="2"/>
              </a:rPr>
              <a:t></a:t>
            </a:r>
            <a:r>
              <a:rPr lang="en-GB" sz="2400" dirty="0" smtClean="0">
                <a:solidFill>
                  <a:schemeClr val="accent2"/>
                </a:solidFill>
              </a:rPr>
              <a:t>  Answer + y</a:t>
            </a:r>
          </a:p>
          <a:p>
            <a:pPr marL="609600" indent="-609600" eaLnBrk="1" fontAlgn="auto" hangingPunct="1">
              <a:lnSpc>
                <a:spcPct val="80000"/>
              </a:lnSpc>
              <a:spcAft>
                <a:spcPts val="0"/>
              </a:spcAft>
              <a:buFontTx/>
              <a:buAutoNum type="arabicPeriod"/>
              <a:defRPr/>
            </a:pPr>
            <a:r>
              <a:rPr lang="en-GB" sz="2400" dirty="0" smtClean="0">
                <a:solidFill>
                  <a:schemeClr val="accent2"/>
                </a:solidFill>
              </a:rPr>
              <a:t>n </a:t>
            </a:r>
            <a:r>
              <a:rPr lang="en-GB" sz="2400" dirty="0" smtClean="0">
                <a:solidFill>
                  <a:schemeClr val="accent2"/>
                </a:solidFill>
                <a:sym typeface="Symbol" pitchFamily="18" charset="2"/>
              </a:rPr>
              <a:t></a:t>
            </a:r>
            <a:r>
              <a:rPr lang="en-GB" sz="2400" dirty="0" smtClean="0">
                <a:solidFill>
                  <a:schemeClr val="accent2"/>
                </a:solidFill>
              </a:rPr>
              <a:t>  n+1</a:t>
            </a:r>
          </a:p>
          <a:p>
            <a:pPr marL="609600" indent="-609600" eaLnBrk="1" fontAlgn="auto" hangingPunct="1">
              <a:lnSpc>
                <a:spcPct val="80000"/>
              </a:lnSpc>
              <a:spcAft>
                <a:spcPts val="0"/>
              </a:spcAft>
              <a:buFontTx/>
              <a:buAutoNum type="arabicPeriod"/>
              <a:defRPr/>
            </a:pPr>
            <a:r>
              <a:rPr lang="en-GB" sz="2400" dirty="0" smtClean="0">
                <a:solidFill>
                  <a:schemeClr val="accent2"/>
                </a:solidFill>
              </a:rPr>
              <a:t>LOOP UNTIL n =x</a:t>
            </a:r>
          </a:p>
          <a:p>
            <a:pPr marL="609600" indent="-609600" eaLnBrk="1" fontAlgn="auto" hangingPunct="1">
              <a:lnSpc>
                <a:spcPct val="80000"/>
              </a:lnSpc>
              <a:spcAft>
                <a:spcPts val="0"/>
              </a:spcAft>
              <a:buFontTx/>
              <a:buAutoNum type="arabicPeriod"/>
              <a:defRPr/>
            </a:pPr>
            <a:r>
              <a:rPr lang="en-GB" sz="2400" dirty="0" smtClean="0">
                <a:solidFill>
                  <a:schemeClr val="accent2"/>
                </a:solidFill>
              </a:rPr>
              <a:t>DISPLAY Answer</a:t>
            </a:r>
          </a:p>
          <a:p>
            <a:pPr marL="609600" indent="-609600" eaLnBrk="1" fontAlgn="auto" hangingPunct="1">
              <a:lnSpc>
                <a:spcPct val="80000"/>
              </a:lnSpc>
              <a:spcAft>
                <a:spcPts val="0"/>
              </a:spcAft>
              <a:buFontTx/>
              <a:buAutoNum type="arabicPeriod"/>
              <a:defRPr/>
            </a:pPr>
            <a:r>
              <a:rPr lang="en-GB" sz="2400" dirty="0" smtClean="0">
                <a:solidFill>
                  <a:schemeClr val="accent2"/>
                </a:solidFill>
              </a:rPr>
              <a:t>End Multiply</a:t>
            </a:r>
          </a:p>
        </p:txBody>
      </p:sp>
      <p:sp>
        <p:nvSpPr>
          <p:cNvPr id="38914" name="Rectangle 6"/>
          <p:cNvSpPr>
            <a:spLocks noGrp="1" noChangeArrowheads="1"/>
          </p:cNvSpPr>
          <p:nvPr>
            <p:ph type="sldNum" sz="quarter" idx="12"/>
          </p:nvPr>
        </p:nvSpPr>
        <p:spPr/>
        <p:txBody>
          <a:bodyPr>
            <a:normAutofit fontScale="47500" lnSpcReduction="20000"/>
          </a:bodyPr>
          <a:lstStyle/>
          <a:p>
            <a:pPr>
              <a:defRPr/>
            </a:pPr>
            <a:fld id="{6C8B2D1F-5597-4879-B17B-8B16473345AE}" type="slidenum">
              <a:rPr lang="en-GB" smtClean="0"/>
              <a:pPr>
                <a:defRPr/>
              </a:pPr>
              <a:t>27</a:t>
            </a:fld>
            <a:endParaRPr lang="en-GB" smtClean="0"/>
          </a:p>
        </p:txBody>
      </p:sp>
      <p:sp>
        <p:nvSpPr>
          <p:cNvPr id="27694" name="Text Box 46"/>
          <p:cNvSpPr txBox="1">
            <a:spLocks noChangeArrowheads="1"/>
          </p:cNvSpPr>
          <p:nvPr/>
        </p:nvSpPr>
        <p:spPr bwMode="auto">
          <a:xfrm>
            <a:off x="4284664" y="1"/>
            <a:ext cx="4859337" cy="2917031"/>
          </a:xfrm>
          <a:prstGeom prst="rect">
            <a:avLst/>
          </a:prstGeom>
          <a:solidFill>
            <a:schemeClr val="accent6">
              <a:lumMod val="20000"/>
              <a:lumOff val="80000"/>
            </a:schemeClr>
          </a:solidFill>
          <a:ln w="9525">
            <a:solidFill>
              <a:schemeClr val="tx1"/>
            </a:solidFill>
            <a:miter lim="800000"/>
            <a:headEnd/>
            <a:tailEnd/>
          </a:ln>
        </p:spPr>
        <p:txBody>
          <a:bodyPr/>
          <a:lstStyle/>
          <a:p>
            <a:pPr marL="342900" indent="-342900" algn="just">
              <a:buFontTx/>
              <a:buAutoNum type="arabicPeriod"/>
            </a:pPr>
            <a:r>
              <a:rPr lang="en-GB" dirty="0"/>
              <a:t>Naming the algorithm</a:t>
            </a:r>
          </a:p>
          <a:p>
            <a:pPr marL="342900" indent="-342900" algn="just">
              <a:buFontTx/>
              <a:buAutoNum type="arabicPeriod"/>
            </a:pPr>
            <a:r>
              <a:rPr lang="en-GB" dirty="0"/>
              <a:t>Taking in inputs x and y</a:t>
            </a:r>
          </a:p>
          <a:p>
            <a:pPr marL="342900" indent="-342900" algn="just">
              <a:buFontTx/>
              <a:buAutoNum type="arabicPeriod"/>
            </a:pPr>
            <a:r>
              <a:rPr lang="en-GB" dirty="0"/>
              <a:t>Initialising the loop counter, n</a:t>
            </a:r>
          </a:p>
          <a:p>
            <a:pPr marL="342900" indent="-342900" algn="just">
              <a:buFontTx/>
              <a:buAutoNum type="arabicPeriod"/>
            </a:pPr>
            <a:r>
              <a:rPr lang="en-GB" dirty="0"/>
              <a:t>Initialising the value of Answer  </a:t>
            </a:r>
          </a:p>
          <a:p>
            <a:pPr marL="342900" indent="-342900" algn="just">
              <a:buFontTx/>
              <a:buAutoNum type="arabicPeriod"/>
            </a:pPr>
            <a:r>
              <a:rPr lang="en-GB" dirty="0"/>
              <a:t>Start of  loop</a:t>
            </a:r>
          </a:p>
          <a:p>
            <a:pPr marL="342900" indent="-342900" algn="just">
              <a:buFontTx/>
              <a:buAutoNum type="arabicPeriod"/>
            </a:pPr>
            <a:r>
              <a:rPr lang="en-GB" dirty="0"/>
              <a:t>Updating Answer  each time </a:t>
            </a:r>
          </a:p>
          <a:p>
            <a:pPr marL="342900" indent="-342900" algn="just">
              <a:buFontTx/>
              <a:buAutoNum type="arabicPeriod"/>
            </a:pPr>
            <a:r>
              <a:rPr lang="en-GB" dirty="0"/>
              <a:t>Updating the counter</a:t>
            </a:r>
          </a:p>
          <a:p>
            <a:pPr marL="342900" indent="-342900" algn="just">
              <a:buFontTx/>
              <a:buAutoNum type="arabicPeriod"/>
            </a:pPr>
            <a:r>
              <a:rPr lang="en-GB" dirty="0"/>
              <a:t>Finishing the loop</a:t>
            </a:r>
          </a:p>
          <a:p>
            <a:pPr marL="342900" indent="-342900" algn="just">
              <a:buFontTx/>
              <a:buAutoNum type="arabicPeriod"/>
            </a:pPr>
            <a:r>
              <a:rPr lang="en-GB" dirty="0"/>
              <a:t>Outputting the result</a:t>
            </a:r>
          </a:p>
          <a:p>
            <a:pPr marL="342900" indent="-342900" algn="just">
              <a:buFontTx/>
              <a:buAutoNum type="arabicPeriod"/>
            </a:pPr>
            <a:r>
              <a:rPr lang="en-GB" dirty="0"/>
              <a:t>Ending the algorithm</a:t>
            </a:r>
          </a:p>
        </p:txBody>
      </p:sp>
      <p:grpSp>
        <p:nvGrpSpPr>
          <p:cNvPr id="2" name="Group 75"/>
          <p:cNvGrpSpPr>
            <a:grpSpLocks/>
          </p:cNvGrpSpPr>
          <p:nvPr/>
        </p:nvGrpSpPr>
        <p:grpSpPr bwMode="auto">
          <a:xfrm>
            <a:off x="179388" y="2993742"/>
            <a:ext cx="8640762" cy="2150268"/>
            <a:chOff x="113" y="2341"/>
            <a:chExt cx="5443" cy="1806"/>
          </a:xfrm>
        </p:grpSpPr>
        <p:sp>
          <p:nvSpPr>
            <p:cNvPr id="50183" name="Text Box 48"/>
            <p:cNvSpPr txBox="1">
              <a:spLocks noChangeArrowheads="1"/>
            </p:cNvSpPr>
            <p:nvPr/>
          </p:nvSpPr>
          <p:spPr bwMode="auto">
            <a:xfrm>
              <a:off x="113" y="3067"/>
              <a:ext cx="839" cy="337"/>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READ </a:t>
              </a:r>
              <a:r>
                <a:rPr lang="en-GB" b="1" dirty="0" err="1"/>
                <a:t>x,y</a:t>
              </a:r>
              <a:endParaRPr lang="en-GB" b="1" dirty="0"/>
            </a:p>
          </p:txBody>
        </p:sp>
        <p:sp>
          <p:nvSpPr>
            <p:cNvPr id="50184" name="Line 49"/>
            <p:cNvSpPr>
              <a:spLocks noChangeShapeType="1"/>
            </p:cNvSpPr>
            <p:nvPr/>
          </p:nvSpPr>
          <p:spPr bwMode="auto">
            <a:xfrm>
              <a:off x="2935" y="2553"/>
              <a:ext cx="0" cy="183"/>
            </a:xfrm>
            <a:prstGeom prst="line">
              <a:avLst/>
            </a:prstGeom>
            <a:noFill/>
            <a:ln w="9525">
              <a:solidFill>
                <a:srgbClr val="000000"/>
              </a:solidFill>
              <a:round/>
              <a:headEnd/>
              <a:tailEnd/>
            </a:ln>
          </p:spPr>
          <p:txBody>
            <a:bodyPr/>
            <a:lstStyle/>
            <a:p>
              <a:endParaRPr lang="en-GB"/>
            </a:p>
          </p:txBody>
        </p:sp>
        <p:sp>
          <p:nvSpPr>
            <p:cNvPr id="50185" name="Text Box 50"/>
            <p:cNvSpPr txBox="1">
              <a:spLocks noChangeArrowheads="1"/>
            </p:cNvSpPr>
            <p:nvPr/>
          </p:nvSpPr>
          <p:spPr bwMode="auto">
            <a:xfrm>
              <a:off x="2018" y="3699"/>
              <a:ext cx="1783" cy="448"/>
            </a:xfrm>
            <a:prstGeom prst="rect">
              <a:avLst/>
            </a:prstGeom>
            <a:solidFill>
              <a:schemeClr val="accent5">
                <a:lumMod val="20000"/>
                <a:lumOff val="80000"/>
              </a:schemeClr>
            </a:solidFill>
            <a:ln w="9525">
              <a:solidFill>
                <a:srgbClr val="000000"/>
              </a:solidFill>
              <a:miter lim="800000"/>
              <a:headEnd/>
              <a:tailEnd/>
            </a:ln>
          </p:spPr>
          <p:txBody>
            <a:bodyPr tIns="118800"/>
            <a:lstStyle/>
            <a:p>
              <a:r>
                <a:rPr lang="en-GB" b="1" dirty="0"/>
                <a:t>Answer </a:t>
              </a:r>
              <a:r>
                <a:rPr lang="en-GB" b="1" dirty="0">
                  <a:sym typeface="Symbol" pitchFamily="18" charset="2"/>
                </a:rPr>
                <a:t></a:t>
              </a:r>
              <a:r>
                <a:rPr lang="en-GB" b="1" dirty="0"/>
                <a:t> Answer + y </a:t>
              </a:r>
              <a:endParaRPr lang="en-GB" b="1" baseline="30000" dirty="0"/>
            </a:p>
            <a:p>
              <a:endParaRPr lang="en-GB" b="1" dirty="0"/>
            </a:p>
          </p:txBody>
        </p:sp>
        <p:sp>
          <p:nvSpPr>
            <p:cNvPr id="50186" name="Text Box 51"/>
            <p:cNvSpPr txBox="1">
              <a:spLocks noChangeArrowheads="1"/>
            </p:cNvSpPr>
            <p:nvPr/>
          </p:nvSpPr>
          <p:spPr bwMode="auto">
            <a:xfrm>
              <a:off x="4133" y="3048"/>
              <a:ext cx="1423" cy="314"/>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DISPLAY Answer</a:t>
              </a:r>
            </a:p>
          </p:txBody>
        </p:sp>
        <p:sp>
          <p:nvSpPr>
            <p:cNvPr id="50187" name="Text Box 52"/>
            <p:cNvSpPr txBox="1">
              <a:spLocks noChangeArrowheads="1"/>
            </p:cNvSpPr>
            <p:nvPr/>
          </p:nvSpPr>
          <p:spPr bwMode="auto">
            <a:xfrm>
              <a:off x="2658" y="2341"/>
              <a:ext cx="721" cy="303"/>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Multiply</a:t>
              </a:r>
            </a:p>
          </p:txBody>
        </p:sp>
        <p:sp>
          <p:nvSpPr>
            <p:cNvPr id="50188" name="Line 53"/>
            <p:cNvSpPr>
              <a:spLocks noChangeShapeType="1"/>
            </p:cNvSpPr>
            <p:nvPr/>
          </p:nvSpPr>
          <p:spPr bwMode="auto">
            <a:xfrm>
              <a:off x="432" y="2737"/>
              <a:ext cx="4367" cy="7"/>
            </a:xfrm>
            <a:prstGeom prst="line">
              <a:avLst/>
            </a:prstGeom>
            <a:noFill/>
            <a:ln w="9525">
              <a:solidFill>
                <a:srgbClr val="000000"/>
              </a:solidFill>
              <a:round/>
              <a:headEnd/>
              <a:tailEnd/>
            </a:ln>
          </p:spPr>
          <p:txBody>
            <a:bodyPr/>
            <a:lstStyle/>
            <a:p>
              <a:endParaRPr lang="en-GB"/>
            </a:p>
          </p:txBody>
        </p:sp>
        <p:sp>
          <p:nvSpPr>
            <p:cNvPr id="50189" name="Line 54"/>
            <p:cNvSpPr>
              <a:spLocks noChangeShapeType="1"/>
            </p:cNvSpPr>
            <p:nvPr/>
          </p:nvSpPr>
          <p:spPr bwMode="auto">
            <a:xfrm>
              <a:off x="1402" y="2737"/>
              <a:ext cx="0" cy="291"/>
            </a:xfrm>
            <a:prstGeom prst="line">
              <a:avLst/>
            </a:prstGeom>
            <a:noFill/>
            <a:ln w="9525">
              <a:solidFill>
                <a:srgbClr val="000000"/>
              </a:solidFill>
              <a:round/>
              <a:headEnd/>
              <a:tailEnd/>
            </a:ln>
          </p:spPr>
          <p:txBody>
            <a:bodyPr/>
            <a:lstStyle/>
            <a:p>
              <a:endParaRPr lang="en-GB"/>
            </a:p>
          </p:txBody>
        </p:sp>
        <p:sp>
          <p:nvSpPr>
            <p:cNvPr id="50190" name="Line 55"/>
            <p:cNvSpPr>
              <a:spLocks noChangeShapeType="1"/>
            </p:cNvSpPr>
            <p:nvPr/>
          </p:nvSpPr>
          <p:spPr bwMode="auto">
            <a:xfrm>
              <a:off x="4814" y="2757"/>
              <a:ext cx="0" cy="291"/>
            </a:xfrm>
            <a:prstGeom prst="line">
              <a:avLst/>
            </a:prstGeom>
            <a:noFill/>
            <a:ln w="9525">
              <a:solidFill>
                <a:srgbClr val="000000"/>
              </a:solidFill>
              <a:round/>
              <a:headEnd/>
              <a:tailEnd/>
            </a:ln>
          </p:spPr>
          <p:txBody>
            <a:bodyPr/>
            <a:lstStyle/>
            <a:p>
              <a:endParaRPr lang="en-GB"/>
            </a:p>
          </p:txBody>
        </p:sp>
        <p:sp>
          <p:nvSpPr>
            <p:cNvPr id="50191" name="Line 56"/>
            <p:cNvSpPr>
              <a:spLocks noChangeShapeType="1"/>
            </p:cNvSpPr>
            <p:nvPr/>
          </p:nvSpPr>
          <p:spPr bwMode="auto">
            <a:xfrm>
              <a:off x="3619" y="2744"/>
              <a:ext cx="0" cy="290"/>
            </a:xfrm>
            <a:prstGeom prst="line">
              <a:avLst/>
            </a:prstGeom>
            <a:noFill/>
            <a:ln w="9525">
              <a:solidFill>
                <a:srgbClr val="000000"/>
              </a:solidFill>
              <a:round/>
              <a:headEnd/>
              <a:tailEnd/>
            </a:ln>
          </p:spPr>
          <p:txBody>
            <a:bodyPr/>
            <a:lstStyle/>
            <a:p>
              <a:endParaRPr lang="en-GB"/>
            </a:p>
          </p:txBody>
        </p:sp>
        <p:sp>
          <p:nvSpPr>
            <p:cNvPr id="50192" name="Text Box 58"/>
            <p:cNvSpPr txBox="1">
              <a:spLocks noChangeArrowheads="1"/>
            </p:cNvSpPr>
            <p:nvPr/>
          </p:nvSpPr>
          <p:spPr bwMode="auto">
            <a:xfrm>
              <a:off x="3306" y="2973"/>
              <a:ext cx="686" cy="310"/>
            </a:xfrm>
            <a:prstGeom prst="rect">
              <a:avLst/>
            </a:prstGeom>
            <a:noFill/>
            <a:ln w="9525">
              <a:noFill/>
              <a:miter lim="800000"/>
              <a:headEnd/>
              <a:tailEnd/>
            </a:ln>
          </p:spPr>
          <p:txBody>
            <a:bodyPr wrap="none">
              <a:spAutoFit/>
            </a:bodyPr>
            <a:lstStyle/>
            <a:p>
              <a:r>
                <a:rPr lang="en-GB" b="1"/>
                <a:t>Until n=x</a:t>
              </a:r>
            </a:p>
          </p:txBody>
        </p:sp>
        <p:sp>
          <p:nvSpPr>
            <p:cNvPr id="50193" name="Text Box 59"/>
            <p:cNvSpPr txBox="1">
              <a:spLocks noChangeArrowheads="1"/>
            </p:cNvSpPr>
            <p:nvPr/>
          </p:nvSpPr>
          <p:spPr bwMode="auto">
            <a:xfrm>
              <a:off x="3424" y="3249"/>
              <a:ext cx="454" cy="310"/>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spcBef>
                  <a:spcPct val="50000"/>
                </a:spcBef>
              </a:pPr>
              <a:r>
                <a:rPr lang="en-GB" b="1"/>
                <a:t>Do</a:t>
              </a:r>
            </a:p>
          </p:txBody>
        </p:sp>
        <p:sp>
          <p:nvSpPr>
            <p:cNvPr id="50194" name="Line 60"/>
            <p:cNvSpPr>
              <a:spLocks noChangeShapeType="1"/>
            </p:cNvSpPr>
            <p:nvPr/>
          </p:nvSpPr>
          <p:spPr bwMode="auto">
            <a:xfrm>
              <a:off x="3628" y="3473"/>
              <a:ext cx="0" cy="56"/>
            </a:xfrm>
            <a:prstGeom prst="line">
              <a:avLst/>
            </a:prstGeom>
            <a:noFill/>
            <a:ln w="9525">
              <a:solidFill>
                <a:schemeClr val="tx1"/>
              </a:solidFill>
              <a:round/>
              <a:headEnd/>
              <a:tailEnd/>
            </a:ln>
          </p:spPr>
          <p:txBody>
            <a:bodyPr/>
            <a:lstStyle/>
            <a:p>
              <a:endParaRPr lang="en-GB"/>
            </a:p>
          </p:txBody>
        </p:sp>
        <p:sp>
          <p:nvSpPr>
            <p:cNvPr id="50195" name="Line 61"/>
            <p:cNvSpPr>
              <a:spLocks noChangeShapeType="1"/>
            </p:cNvSpPr>
            <p:nvPr/>
          </p:nvSpPr>
          <p:spPr bwMode="auto">
            <a:xfrm>
              <a:off x="3000" y="3585"/>
              <a:ext cx="1427" cy="0"/>
            </a:xfrm>
            <a:prstGeom prst="line">
              <a:avLst/>
            </a:prstGeom>
            <a:noFill/>
            <a:ln w="9525">
              <a:solidFill>
                <a:schemeClr val="tx1"/>
              </a:solidFill>
              <a:round/>
              <a:headEnd/>
              <a:tailEnd/>
            </a:ln>
          </p:spPr>
          <p:txBody>
            <a:bodyPr/>
            <a:lstStyle/>
            <a:p>
              <a:endParaRPr lang="en-GB"/>
            </a:p>
          </p:txBody>
        </p:sp>
        <p:sp>
          <p:nvSpPr>
            <p:cNvPr id="50196" name="Line 62"/>
            <p:cNvSpPr>
              <a:spLocks noChangeShapeType="1"/>
            </p:cNvSpPr>
            <p:nvPr/>
          </p:nvSpPr>
          <p:spPr bwMode="auto">
            <a:xfrm>
              <a:off x="3000" y="3585"/>
              <a:ext cx="0" cy="114"/>
            </a:xfrm>
            <a:prstGeom prst="line">
              <a:avLst/>
            </a:prstGeom>
            <a:noFill/>
            <a:ln w="9525">
              <a:solidFill>
                <a:schemeClr val="tx1"/>
              </a:solidFill>
              <a:round/>
              <a:headEnd/>
              <a:tailEnd/>
            </a:ln>
          </p:spPr>
          <p:txBody>
            <a:bodyPr/>
            <a:lstStyle/>
            <a:p>
              <a:endParaRPr lang="en-GB"/>
            </a:p>
          </p:txBody>
        </p:sp>
        <p:sp>
          <p:nvSpPr>
            <p:cNvPr id="50197" name="Line 63"/>
            <p:cNvSpPr>
              <a:spLocks noChangeShapeType="1"/>
            </p:cNvSpPr>
            <p:nvPr/>
          </p:nvSpPr>
          <p:spPr bwMode="auto">
            <a:xfrm>
              <a:off x="4427" y="3585"/>
              <a:ext cx="0" cy="114"/>
            </a:xfrm>
            <a:prstGeom prst="line">
              <a:avLst/>
            </a:prstGeom>
            <a:noFill/>
            <a:ln w="9525">
              <a:solidFill>
                <a:schemeClr val="tx1"/>
              </a:solidFill>
              <a:round/>
              <a:headEnd/>
              <a:tailEnd/>
            </a:ln>
          </p:spPr>
          <p:txBody>
            <a:bodyPr/>
            <a:lstStyle/>
            <a:p>
              <a:endParaRPr lang="en-GB"/>
            </a:p>
          </p:txBody>
        </p:sp>
        <p:sp>
          <p:nvSpPr>
            <p:cNvPr id="50198" name="Text Box 64"/>
            <p:cNvSpPr txBox="1">
              <a:spLocks noChangeArrowheads="1"/>
            </p:cNvSpPr>
            <p:nvPr/>
          </p:nvSpPr>
          <p:spPr bwMode="auto">
            <a:xfrm>
              <a:off x="4085" y="3699"/>
              <a:ext cx="743" cy="448"/>
            </a:xfrm>
            <a:prstGeom prst="rect">
              <a:avLst/>
            </a:prstGeom>
            <a:solidFill>
              <a:schemeClr val="accent5">
                <a:lumMod val="20000"/>
                <a:lumOff val="80000"/>
              </a:schemeClr>
            </a:solidFill>
            <a:ln w="9525">
              <a:solidFill>
                <a:srgbClr val="000000"/>
              </a:solidFill>
              <a:miter lim="800000"/>
              <a:headEnd/>
              <a:tailEnd/>
            </a:ln>
          </p:spPr>
          <p:txBody>
            <a:bodyPr tIns="118800"/>
            <a:lstStyle/>
            <a:p>
              <a:r>
                <a:rPr lang="en-GB" b="1" dirty="0"/>
                <a:t>n </a:t>
              </a:r>
              <a:r>
                <a:rPr lang="en-GB" b="1" dirty="0">
                  <a:sym typeface="Symbol" pitchFamily="18" charset="2"/>
                </a:rPr>
                <a:t></a:t>
              </a:r>
              <a:r>
                <a:rPr lang="en-GB" b="1" dirty="0"/>
                <a:t>  n+1 </a:t>
              </a:r>
              <a:endParaRPr lang="en-GB" b="1" baseline="30000" dirty="0"/>
            </a:p>
            <a:p>
              <a:endParaRPr lang="en-GB" b="1" dirty="0"/>
            </a:p>
          </p:txBody>
        </p:sp>
        <p:sp>
          <p:nvSpPr>
            <p:cNvPr id="50199" name="Text Box 65"/>
            <p:cNvSpPr txBox="1">
              <a:spLocks noChangeArrowheads="1"/>
            </p:cNvSpPr>
            <p:nvPr/>
          </p:nvSpPr>
          <p:spPr bwMode="auto">
            <a:xfrm>
              <a:off x="1060" y="3076"/>
              <a:ext cx="837" cy="328"/>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n </a:t>
              </a:r>
              <a:r>
                <a:rPr lang="en-GB" b="1" dirty="0">
                  <a:sym typeface="Symbol" pitchFamily="18" charset="2"/>
                </a:rPr>
                <a:t>   0</a:t>
              </a:r>
              <a:endParaRPr lang="en-GB" b="1" dirty="0"/>
            </a:p>
          </p:txBody>
        </p:sp>
        <p:sp>
          <p:nvSpPr>
            <p:cNvPr id="50200" name="Line 66"/>
            <p:cNvSpPr>
              <a:spLocks noChangeShapeType="1"/>
            </p:cNvSpPr>
            <p:nvPr/>
          </p:nvSpPr>
          <p:spPr bwMode="auto">
            <a:xfrm>
              <a:off x="432" y="2737"/>
              <a:ext cx="0" cy="291"/>
            </a:xfrm>
            <a:prstGeom prst="line">
              <a:avLst/>
            </a:prstGeom>
            <a:noFill/>
            <a:ln w="9525">
              <a:solidFill>
                <a:srgbClr val="000000"/>
              </a:solidFill>
              <a:round/>
              <a:headEnd/>
              <a:tailEnd/>
            </a:ln>
          </p:spPr>
          <p:txBody>
            <a:bodyPr/>
            <a:lstStyle/>
            <a:p>
              <a:endParaRPr lang="en-GB"/>
            </a:p>
          </p:txBody>
        </p:sp>
        <p:sp>
          <p:nvSpPr>
            <p:cNvPr id="50201" name="Line 67"/>
            <p:cNvSpPr>
              <a:spLocks noChangeShapeType="1"/>
            </p:cNvSpPr>
            <p:nvPr/>
          </p:nvSpPr>
          <p:spPr bwMode="auto">
            <a:xfrm>
              <a:off x="2430" y="2794"/>
              <a:ext cx="0" cy="290"/>
            </a:xfrm>
            <a:prstGeom prst="line">
              <a:avLst/>
            </a:prstGeom>
            <a:noFill/>
            <a:ln w="9525">
              <a:solidFill>
                <a:srgbClr val="000000"/>
              </a:solidFill>
              <a:round/>
              <a:headEnd/>
              <a:tailEnd/>
            </a:ln>
          </p:spPr>
          <p:txBody>
            <a:bodyPr/>
            <a:lstStyle/>
            <a:p>
              <a:endParaRPr lang="en-GB"/>
            </a:p>
          </p:txBody>
        </p:sp>
        <p:sp>
          <p:nvSpPr>
            <p:cNvPr id="50202" name="Line 68"/>
            <p:cNvSpPr>
              <a:spLocks noChangeShapeType="1"/>
            </p:cNvSpPr>
            <p:nvPr/>
          </p:nvSpPr>
          <p:spPr bwMode="auto">
            <a:xfrm>
              <a:off x="1402" y="2794"/>
              <a:ext cx="0" cy="290"/>
            </a:xfrm>
            <a:prstGeom prst="line">
              <a:avLst/>
            </a:prstGeom>
            <a:noFill/>
            <a:ln w="9525">
              <a:solidFill>
                <a:srgbClr val="000000"/>
              </a:solidFill>
              <a:round/>
              <a:headEnd/>
              <a:tailEnd/>
            </a:ln>
          </p:spPr>
          <p:txBody>
            <a:bodyPr/>
            <a:lstStyle/>
            <a:p>
              <a:endParaRPr lang="en-GB"/>
            </a:p>
          </p:txBody>
        </p:sp>
        <p:sp>
          <p:nvSpPr>
            <p:cNvPr id="50203" name="Text Box 69"/>
            <p:cNvSpPr txBox="1">
              <a:spLocks noChangeArrowheads="1"/>
            </p:cNvSpPr>
            <p:nvPr/>
          </p:nvSpPr>
          <p:spPr bwMode="auto">
            <a:xfrm>
              <a:off x="1973" y="3076"/>
              <a:ext cx="1088" cy="328"/>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Answer </a:t>
              </a:r>
              <a:r>
                <a:rPr lang="en-GB" b="1" dirty="0">
                  <a:sym typeface="Symbol" pitchFamily="18" charset="2"/>
                </a:rPr>
                <a:t></a:t>
              </a:r>
              <a:r>
                <a:rPr lang="en-GB" b="1" dirty="0"/>
                <a:t> 0</a:t>
              </a:r>
            </a:p>
          </p:txBody>
        </p:sp>
        <p:sp>
          <p:nvSpPr>
            <p:cNvPr id="50204" name="Text Box 57"/>
            <p:cNvSpPr txBox="1">
              <a:spLocks noChangeArrowheads="1"/>
            </p:cNvSpPr>
            <p:nvPr/>
          </p:nvSpPr>
          <p:spPr bwMode="auto">
            <a:xfrm>
              <a:off x="3787" y="3249"/>
              <a:ext cx="215" cy="226"/>
            </a:xfrm>
            <a:prstGeom prst="rect">
              <a:avLst/>
            </a:prstGeom>
            <a:noFill/>
            <a:ln w="9525">
              <a:noFill/>
              <a:miter lim="800000"/>
              <a:headEnd/>
              <a:tailEnd/>
            </a:ln>
          </p:spPr>
          <p:txBody>
            <a:bodyPr lIns="0" tIns="0" rIns="0" bIns="0"/>
            <a:lstStyle/>
            <a:p>
              <a:r>
                <a:rPr lang="en-GB" sz="2400"/>
                <a:t>*</a:t>
              </a:r>
            </a:p>
          </p:txBody>
        </p:sp>
      </p:grpSp>
    </p:spTree>
    <p:extLst>
      <p:ext uri="{BB962C8B-B14F-4D97-AF65-F5344CB8AC3E}">
        <p14:creationId xmlns:p14="http://schemas.microsoft.com/office/powerpoint/2010/main" val="229418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69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457200" y="205979"/>
            <a:ext cx="8229600" cy="421481"/>
          </a:xfrm>
        </p:spPr>
        <p:txBody>
          <a:bodyPr>
            <a:normAutofit fontScale="90000"/>
          </a:bodyPr>
          <a:lstStyle/>
          <a:p>
            <a:pPr eaLnBrk="1" fontAlgn="auto" hangingPunct="1">
              <a:spcAft>
                <a:spcPts val="0"/>
              </a:spcAft>
              <a:defRPr/>
            </a:pPr>
            <a:r>
              <a:rPr lang="en-GB" sz="4000" dirty="0" smtClean="0"/>
              <a:t>Keeping tables of values (iteration)</a:t>
            </a:r>
          </a:p>
        </p:txBody>
      </p:sp>
      <p:sp>
        <p:nvSpPr>
          <p:cNvPr id="39938" name="Rectangle 6"/>
          <p:cNvSpPr>
            <a:spLocks noGrp="1" noChangeArrowheads="1"/>
          </p:cNvSpPr>
          <p:nvPr>
            <p:ph type="sldNum" sz="quarter" idx="12"/>
          </p:nvPr>
        </p:nvSpPr>
        <p:spPr>
          <a:xfrm>
            <a:off x="-29028" y="953692"/>
            <a:ext cx="533400" cy="183356"/>
          </a:xfrm>
        </p:spPr>
        <p:txBody>
          <a:bodyPr>
            <a:normAutofit fontScale="47500" lnSpcReduction="20000"/>
          </a:bodyPr>
          <a:lstStyle/>
          <a:p>
            <a:pPr>
              <a:defRPr/>
            </a:pPr>
            <a:fld id="{2DF76F7C-0272-49D7-B309-EEA1F027AD93}" type="slidenum">
              <a:rPr lang="en-GB"/>
              <a:pPr>
                <a:defRPr/>
              </a:pPr>
              <a:t>28</a:t>
            </a:fld>
            <a:endParaRPr lang="en-GB"/>
          </a:p>
        </p:txBody>
      </p:sp>
      <p:grpSp>
        <p:nvGrpSpPr>
          <p:cNvPr id="51205" name="Group 27"/>
          <p:cNvGrpSpPr>
            <a:grpSpLocks/>
          </p:cNvGrpSpPr>
          <p:nvPr/>
        </p:nvGrpSpPr>
        <p:grpSpPr bwMode="auto">
          <a:xfrm>
            <a:off x="192875" y="709017"/>
            <a:ext cx="8640763" cy="2231230"/>
            <a:chOff x="113" y="2200"/>
            <a:chExt cx="5443" cy="1874"/>
          </a:xfrm>
        </p:grpSpPr>
        <p:sp>
          <p:nvSpPr>
            <p:cNvPr id="51271" name="Text Box 28"/>
            <p:cNvSpPr txBox="1">
              <a:spLocks noChangeArrowheads="1"/>
            </p:cNvSpPr>
            <p:nvPr/>
          </p:nvSpPr>
          <p:spPr bwMode="auto">
            <a:xfrm>
              <a:off x="113" y="3067"/>
              <a:ext cx="839" cy="295"/>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READ </a:t>
              </a:r>
              <a:r>
                <a:rPr lang="en-GB" b="1" dirty="0" err="1"/>
                <a:t>x,y</a:t>
              </a:r>
              <a:endParaRPr lang="en-GB" b="1" dirty="0"/>
            </a:p>
          </p:txBody>
        </p:sp>
        <p:sp>
          <p:nvSpPr>
            <p:cNvPr id="51272" name="Line 29"/>
            <p:cNvSpPr>
              <a:spLocks noChangeShapeType="1"/>
            </p:cNvSpPr>
            <p:nvPr/>
          </p:nvSpPr>
          <p:spPr bwMode="auto">
            <a:xfrm>
              <a:off x="3000" y="2553"/>
              <a:ext cx="0" cy="183"/>
            </a:xfrm>
            <a:prstGeom prst="line">
              <a:avLst/>
            </a:prstGeom>
            <a:noFill/>
            <a:ln w="9525">
              <a:solidFill>
                <a:srgbClr val="000000"/>
              </a:solidFill>
              <a:round/>
              <a:headEnd/>
              <a:tailEnd/>
            </a:ln>
          </p:spPr>
          <p:txBody>
            <a:bodyPr/>
            <a:lstStyle/>
            <a:p>
              <a:endParaRPr lang="en-GB"/>
            </a:p>
          </p:txBody>
        </p:sp>
        <p:sp>
          <p:nvSpPr>
            <p:cNvPr id="51273" name="Text Box 30"/>
            <p:cNvSpPr txBox="1">
              <a:spLocks noChangeArrowheads="1"/>
            </p:cNvSpPr>
            <p:nvPr/>
          </p:nvSpPr>
          <p:spPr bwMode="auto">
            <a:xfrm>
              <a:off x="2018" y="3699"/>
              <a:ext cx="1783" cy="375"/>
            </a:xfrm>
            <a:prstGeom prst="rect">
              <a:avLst/>
            </a:prstGeom>
            <a:solidFill>
              <a:schemeClr val="accent5">
                <a:lumMod val="20000"/>
                <a:lumOff val="80000"/>
              </a:schemeClr>
            </a:solidFill>
            <a:ln w="9525">
              <a:solidFill>
                <a:srgbClr val="000000"/>
              </a:solidFill>
              <a:miter lim="800000"/>
              <a:headEnd/>
              <a:tailEnd/>
            </a:ln>
          </p:spPr>
          <p:txBody>
            <a:bodyPr tIns="118800"/>
            <a:lstStyle/>
            <a:p>
              <a:r>
                <a:rPr lang="en-GB" b="1" dirty="0"/>
                <a:t>Answer </a:t>
              </a:r>
              <a:r>
                <a:rPr lang="en-GB" b="1" dirty="0">
                  <a:sym typeface="Symbol" pitchFamily="18" charset="2"/>
                </a:rPr>
                <a:t></a:t>
              </a:r>
              <a:r>
                <a:rPr lang="en-GB" b="1" dirty="0"/>
                <a:t> Answer + y </a:t>
              </a:r>
              <a:endParaRPr lang="en-GB" b="1" baseline="30000" dirty="0"/>
            </a:p>
            <a:p>
              <a:endParaRPr lang="en-GB" b="1" dirty="0"/>
            </a:p>
          </p:txBody>
        </p:sp>
        <p:sp>
          <p:nvSpPr>
            <p:cNvPr id="51274" name="Text Box 31"/>
            <p:cNvSpPr txBox="1">
              <a:spLocks noChangeArrowheads="1"/>
            </p:cNvSpPr>
            <p:nvPr/>
          </p:nvSpPr>
          <p:spPr bwMode="auto">
            <a:xfrm>
              <a:off x="4133" y="3048"/>
              <a:ext cx="1423" cy="314"/>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DISPLAY Answer</a:t>
              </a:r>
            </a:p>
          </p:txBody>
        </p:sp>
        <p:sp>
          <p:nvSpPr>
            <p:cNvPr id="51275" name="Text Box 32"/>
            <p:cNvSpPr txBox="1">
              <a:spLocks noChangeArrowheads="1"/>
            </p:cNvSpPr>
            <p:nvPr/>
          </p:nvSpPr>
          <p:spPr bwMode="auto">
            <a:xfrm>
              <a:off x="2658" y="2200"/>
              <a:ext cx="721" cy="360"/>
            </a:xfrm>
            <a:prstGeom prst="rect">
              <a:avLst/>
            </a:prstGeom>
            <a:solidFill>
              <a:schemeClr val="accent5">
                <a:lumMod val="20000"/>
                <a:lumOff val="80000"/>
              </a:schemeClr>
            </a:solidFill>
            <a:ln w="9525">
              <a:solidFill>
                <a:srgbClr val="000000"/>
              </a:solidFill>
              <a:miter lim="800000"/>
              <a:headEnd/>
              <a:tailEnd/>
            </a:ln>
          </p:spPr>
          <p:txBody>
            <a:bodyPr/>
            <a:lstStyle/>
            <a:p>
              <a:pPr algn="ctr"/>
              <a:r>
                <a:rPr lang="en-GB" b="1" dirty="0"/>
                <a:t>Multiply</a:t>
              </a:r>
            </a:p>
          </p:txBody>
        </p:sp>
        <p:sp>
          <p:nvSpPr>
            <p:cNvPr id="51276" name="Line 33"/>
            <p:cNvSpPr>
              <a:spLocks noChangeShapeType="1"/>
            </p:cNvSpPr>
            <p:nvPr/>
          </p:nvSpPr>
          <p:spPr bwMode="auto">
            <a:xfrm>
              <a:off x="432" y="2737"/>
              <a:ext cx="4367" cy="7"/>
            </a:xfrm>
            <a:prstGeom prst="line">
              <a:avLst/>
            </a:prstGeom>
            <a:noFill/>
            <a:ln w="9525">
              <a:solidFill>
                <a:srgbClr val="000000"/>
              </a:solidFill>
              <a:round/>
              <a:headEnd/>
              <a:tailEnd/>
            </a:ln>
          </p:spPr>
          <p:txBody>
            <a:bodyPr/>
            <a:lstStyle/>
            <a:p>
              <a:endParaRPr lang="en-GB"/>
            </a:p>
          </p:txBody>
        </p:sp>
        <p:sp>
          <p:nvSpPr>
            <p:cNvPr id="51277" name="Line 34"/>
            <p:cNvSpPr>
              <a:spLocks noChangeShapeType="1"/>
            </p:cNvSpPr>
            <p:nvPr/>
          </p:nvSpPr>
          <p:spPr bwMode="auto">
            <a:xfrm>
              <a:off x="1402" y="2737"/>
              <a:ext cx="0" cy="291"/>
            </a:xfrm>
            <a:prstGeom prst="line">
              <a:avLst/>
            </a:prstGeom>
            <a:noFill/>
            <a:ln w="9525">
              <a:solidFill>
                <a:srgbClr val="000000"/>
              </a:solidFill>
              <a:round/>
              <a:headEnd/>
              <a:tailEnd/>
            </a:ln>
          </p:spPr>
          <p:txBody>
            <a:bodyPr/>
            <a:lstStyle/>
            <a:p>
              <a:endParaRPr lang="en-GB"/>
            </a:p>
          </p:txBody>
        </p:sp>
        <p:sp>
          <p:nvSpPr>
            <p:cNvPr id="51278" name="Line 35"/>
            <p:cNvSpPr>
              <a:spLocks noChangeShapeType="1"/>
            </p:cNvSpPr>
            <p:nvPr/>
          </p:nvSpPr>
          <p:spPr bwMode="auto">
            <a:xfrm>
              <a:off x="4814" y="2757"/>
              <a:ext cx="0" cy="291"/>
            </a:xfrm>
            <a:prstGeom prst="line">
              <a:avLst/>
            </a:prstGeom>
            <a:noFill/>
            <a:ln w="9525">
              <a:solidFill>
                <a:srgbClr val="000000"/>
              </a:solidFill>
              <a:round/>
              <a:headEnd/>
              <a:tailEnd/>
            </a:ln>
          </p:spPr>
          <p:txBody>
            <a:bodyPr/>
            <a:lstStyle/>
            <a:p>
              <a:endParaRPr lang="en-GB"/>
            </a:p>
          </p:txBody>
        </p:sp>
        <p:sp>
          <p:nvSpPr>
            <p:cNvPr id="51279" name="Line 36"/>
            <p:cNvSpPr>
              <a:spLocks noChangeShapeType="1"/>
            </p:cNvSpPr>
            <p:nvPr/>
          </p:nvSpPr>
          <p:spPr bwMode="auto">
            <a:xfrm>
              <a:off x="3619" y="2744"/>
              <a:ext cx="0" cy="290"/>
            </a:xfrm>
            <a:prstGeom prst="line">
              <a:avLst/>
            </a:prstGeom>
            <a:noFill/>
            <a:ln w="9525">
              <a:solidFill>
                <a:srgbClr val="000000"/>
              </a:solidFill>
              <a:round/>
              <a:headEnd/>
              <a:tailEnd/>
            </a:ln>
          </p:spPr>
          <p:txBody>
            <a:bodyPr/>
            <a:lstStyle/>
            <a:p>
              <a:endParaRPr lang="en-GB"/>
            </a:p>
          </p:txBody>
        </p:sp>
        <p:sp>
          <p:nvSpPr>
            <p:cNvPr id="51280" name="Text Box 37"/>
            <p:cNvSpPr txBox="1">
              <a:spLocks noChangeArrowheads="1"/>
            </p:cNvSpPr>
            <p:nvPr/>
          </p:nvSpPr>
          <p:spPr bwMode="auto">
            <a:xfrm>
              <a:off x="3306" y="2973"/>
              <a:ext cx="686" cy="310"/>
            </a:xfrm>
            <a:prstGeom prst="rect">
              <a:avLst/>
            </a:prstGeom>
            <a:noFill/>
            <a:ln w="9525">
              <a:noFill/>
              <a:miter lim="800000"/>
              <a:headEnd/>
              <a:tailEnd/>
            </a:ln>
          </p:spPr>
          <p:txBody>
            <a:bodyPr wrap="none">
              <a:spAutoFit/>
            </a:bodyPr>
            <a:lstStyle/>
            <a:p>
              <a:r>
                <a:rPr lang="en-GB" b="1"/>
                <a:t>Until n=x</a:t>
              </a:r>
            </a:p>
          </p:txBody>
        </p:sp>
        <p:sp>
          <p:nvSpPr>
            <p:cNvPr id="51281" name="Text Box 38"/>
            <p:cNvSpPr txBox="1">
              <a:spLocks noChangeArrowheads="1"/>
            </p:cNvSpPr>
            <p:nvPr/>
          </p:nvSpPr>
          <p:spPr bwMode="auto">
            <a:xfrm>
              <a:off x="3424" y="3249"/>
              <a:ext cx="454" cy="310"/>
            </a:xfrm>
            <a:prstGeom prst="rect">
              <a:avLst/>
            </a:prstGeom>
            <a:solidFill>
              <a:schemeClr val="accent5">
                <a:lumMod val="20000"/>
                <a:lumOff val="80000"/>
              </a:schemeClr>
            </a:solidFill>
            <a:ln w="9525">
              <a:solidFill>
                <a:schemeClr val="tx1"/>
              </a:solidFill>
              <a:miter lim="800000"/>
              <a:headEnd/>
              <a:tailEnd/>
            </a:ln>
          </p:spPr>
          <p:txBody>
            <a:bodyPr>
              <a:spAutoFit/>
            </a:bodyPr>
            <a:lstStyle/>
            <a:p>
              <a:pPr>
                <a:spcBef>
                  <a:spcPct val="50000"/>
                </a:spcBef>
              </a:pPr>
              <a:r>
                <a:rPr lang="en-GB" b="1"/>
                <a:t>Do</a:t>
              </a:r>
            </a:p>
          </p:txBody>
        </p:sp>
        <p:sp>
          <p:nvSpPr>
            <p:cNvPr id="51282" name="Line 39"/>
            <p:cNvSpPr>
              <a:spLocks noChangeShapeType="1"/>
            </p:cNvSpPr>
            <p:nvPr/>
          </p:nvSpPr>
          <p:spPr bwMode="auto">
            <a:xfrm>
              <a:off x="3628" y="3473"/>
              <a:ext cx="0" cy="56"/>
            </a:xfrm>
            <a:prstGeom prst="line">
              <a:avLst/>
            </a:prstGeom>
            <a:noFill/>
            <a:ln w="9525">
              <a:solidFill>
                <a:schemeClr val="tx1"/>
              </a:solidFill>
              <a:round/>
              <a:headEnd/>
              <a:tailEnd/>
            </a:ln>
          </p:spPr>
          <p:txBody>
            <a:bodyPr/>
            <a:lstStyle/>
            <a:p>
              <a:endParaRPr lang="en-GB"/>
            </a:p>
          </p:txBody>
        </p:sp>
        <p:sp>
          <p:nvSpPr>
            <p:cNvPr id="51283" name="Line 40"/>
            <p:cNvSpPr>
              <a:spLocks noChangeShapeType="1"/>
            </p:cNvSpPr>
            <p:nvPr/>
          </p:nvSpPr>
          <p:spPr bwMode="auto">
            <a:xfrm>
              <a:off x="3000" y="3585"/>
              <a:ext cx="1427" cy="0"/>
            </a:xfrm>
            <a:prstGeom prst="line">
              <a:avLst/>
            </a:prstGeom>
            <a:noFill/>
            <a:ln w="9525">
              <a:solidFill>
                <a:schemeClr val="tx1"/>
              </a:solidFill>
              <a:round/>
              <a:headEnd/>
              <a:tailEnd/>
            </a:ln>
          </p:spPr>
          <p:txBody>
            <a:bodyPr/>
            <a:lstStyle/>
            <a:p>
              <a:endParaRPr lang="en-GB"/>
            </a:p>
          </p:txBody>
        </p:sp>
        <p:sp>
          <p:nvSpPr>
            <p:cNvPr id="51284" name="Line 41"/>
            <p:cNvSpPr>
              <a:spLocks noChangeShapeType="1"/>
            </p:cNvSpPr>
            <p:nvPr/>
          </p:nvSpPr>
          <p:spPr bwMode="auto">
            <a:xfrm>
              <a:off x="3000" y="3585"/>
              <a:ext cx="0" cy="114"/>
            </a:xfrm>
            <a:prstGeom prst="line">
              <a:avLst/>
            </a:prstGeom>
            <a:noFill/>
            <a:ln w="9525">
              <a:solidFill>
                <a:schemeClr val="tx1"/>
              </a:solidFill>
              <a:round/>
              <a:headEnd/>
              <a:tailEnd/>
            </a:ln>
          </p:spPr>
          <p:txBody>
            <a:bodyPr/>
            <a:lstStyle/>
            <a:p>
              <a:endParaRPr lang="en-GB"/>
            </a:p>
          </p:txBody>
        </p:sp>
        <p:sp>
          <p:nvSpPr>
            <p:cNvPr id="51285" name="Line 42"/>
            <p:cNvSpPr>
              <a:spLocks noChangeShapeType="1"/>
            </p:cNvSpPr>
            <p:nvPr/>
          </p:nvSpPr>
          <p:spPr bwMode="auto">
            <a:xfrm>
              <a:off x="4427" y="3585"/>
              <a:ext cx="0" cy="114"/>
            </a:xfrm>
            <a:prstGeom prst="line">
              <a:avLst/>
            </a:prstGeom>
            <a:noFill/>
            <a:ln w="9525">
              <a:solidFill>
                <a:schemeClr val="tx1"/>
              </a:solidFill>
              <a:round/>
              <a:headEnd/>
              <a:tailEnd/>
            </a:ln>
          </p:spPr>
          <p:txBody>
            <a:bodyPr/>
            <a:lstStyle/>
            <a:p>
              <a:endParaRPr lang="en-GB"/>
            </a:p>
          </p:txBody>
        </p:sp>
        <p:sp>
          <p:nvSpPr>
            <p:cNvPr id="51286" name="Text Box 43"/>
            <p:cNvSpPr txBox="1">
              <a:spLocks noChangeArrowheads="1"/>
            </p:cNvSpPr>
            <p:nvPr/>
          </p:nvSpPr>
          <p:spPr bwMode="auto">
            <a:xfrm>
              <a:off x="4085" y="3699"/>
              <a:ext cx="743" cy="375"/>
            </a:xfrm>
            <a:prstGeom prst="rect">
              <a:avLst/>
            </a:prstGeom>
            <a:solidFill>
              <a:schemeClr val="accent5">
                <a:lumMod val="20000"/>
                <a:lumOff val="80000"/>
              </a:schemeClr>
            </a:solidFill>
            <a:ln w="9525">
              <a:solidFill>
                <a:srgbClr val="000000"/>
              </a:solidFill>
              <a:miter lim="800000"/>
              <a:headEnd/>
              <a:tailEnd/>
            </a:ln>
          </p:spPr>
          <p:txBody>
            <a:bodyPr tIns="118800"/>
            <a:lstStyle/>
            <a:p>
              <a:r>
                <a:rPr lang="en-GB" b="1" dirty="0"/>
                <a:t>n </a:t>
              </a:r>
              <a:r>
                <a:rPr lang="en-GB" b="1" dirty="0">
                  <a:sym typeface="Symbol" pitchFamily="18" charset="2"/>
                </a:rPr>
                <a:t></a:t>
              </a:r>
              <a:r>
                <a:rPr lang="en-GB" b="1" dirty="0"/>
                <a:t>  n+1 </a:t>
              </a:r>
              <a:endParaRPr lang="en-GB" b="1" baseline="30000" dirty="0"/>
            </a:p>
            <a:p>
              <a:endParaRPr lang="en-GB" b="1" dirty="0"/>
            </a:p>
          </p:txBody>
        </p:sp>
        <p:sp>
          <p:nvSpPr>
            <p:cNvPr id="51287" name="Text Box 44"/>
            <p:cNvSpPr txBox="1">
              <a:spLocks noChangeArrowheads="1"/>
            </p:cNvSpPr>
            <p:nvPr/>
          </p:nvSpPr>
          <p:spPr bwMode="auto">
            <a:xfrm>
              <a:off x="1060" y="3076"/>
              <a:ext cx="837" cy="286"/>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n </a:t>
              </a:r>
              <a:r>
                <a:rPr lang="en-GB" b="1" dirty="0">
                  <a:sym typeface="Symbol" pitchFamily="18" charset="2"/>
                </a:rPr>
                <a:t>   0</a:t>
              </a:r>
              <a:endParaRPr lang="en-GB" b="1" dirty="0"/>
            </a:p>
          </p:txBody>
        </p:sp>
        <p:sp>
          <p:nvSpPr>
            <p:cNvPr id="51288" name="Line 45"/>
            <p:cNvSpPr>
              <a:spLocks noChangeShapeType="1"/>
            </p:cNvSpPr>
            <p:nvPr/>
          </p:nvSpPr>
          <p:spPr bwMode="auto">
            <a:xfrm>
              <a:off x="432" y="2737"/>
              <a:ext cx="0" cy="291"/>
            </a:xfrm>
            <a:prstGeom prst="line">
              <a:avLst/>
            </a:prstGeom>
            <a:noFill/>
            <a:ln w="9525">
              <a:solidFill>
                <a:srgbClr val="000000"/>
              </a:solidFill>
              <a:round/>
              <a:headEnd/>
              <a:tailEnd/>
            </a:ln>
          </p:spPr>
          <p:txBody>
            <a:bodyPr/>
            <a:lstStyle/>
            <a:p>
              <a:endParaRPr lang="en-GB"/>
            </a:p>
          </p:txBody>
        </p:sp>
        <p:sp>
          <p:nvSpPr>
            <p:cNvPr id="51289" name="Line 46"/>
            <p:cNvSpPr>
              <a:spLocks noChangeShapeType="1"/>
            </p:cNvSpPr>
            <p:nvPr/>
          </p:nvSpPr>
          <p:spPr bwMode="auto">
            <a:xfrm>
              <a:off x="2430" y="2794"/>
              <a:ext cx="0" cy="290"/>
            </a:xfrm>
            <a:prstGeom prst="line">
              <a:avLst/>
            </a:prstGeom>
            <a:noFill/>
            <a:ln w="9525">
              <a:solidFill>
                <a:srgbClr val="000000"/>
              </a:solidFill>
              <a:round/>
              <a:headEnd/>
              <a:tailEnd/>
            </a:ln>
          </p:spPr>
          <p:txBody>
            <a:bodyPr/>
            <a:lstStyle/>
            <a:p>
              <a:endParaRPr lang="en-GB"/>
            </a:p>
          </p:txBody>
        </p:sp>
        <p:sp>
          <p:nvSpPr>
            <p:cNvPr id="51290" name="Line 47"/>
            <p:cNvSpPr>
              <a:spLocks noChangeShapeType="1"/>
            </p:cNvSpPr>
            <p:nvPr/>
          </p:nvSpPr>
          <p:spPr bwMode="auto">
            <a:xfrm>
              <a:off x="1402" y="2794"/>
              <a:ext cx="0" cy="290"/>
            </a:xfrm>
            <a:prstGeom prst="line">
              <a:avLst/>
            </a:prstGeom>
            <a:noFill/>
            <a:ln w="9525">
              <a:solidFill>
                <a:srgbClr val="000000"/>
              </a:solidFill>
              <a:round/>
              <a:headEnd/>
              <a:tailEnd/>
            </a:ln>
          </p:spPr>
          <p:txBody>
            <a:bodyPr/>
            <a:lstStyle/>
            <a:p>
              <a:endParaRPr lang="en-GB"/>
            </a:p>
          </p:txBody>
        </p:sp>
        <p:sp>
          <p:nvSpPr>
            <p:cNvPr id="51291" name="Text Box 48"/>
            <p:cNvSpPr txBox="1">
              <a:spLocks noChangeArrowheads="1"/>
            </p:cNvSpPr>
            <p:nvPr/>
          </p:nvSpPr>
          <p:spPr bwMode="auto">
            <a:xfrm>
              <a:off x="1973" y="3076"/>
              <a:ext cx="1088" cy="286"/>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Answer </a:t>
              </a:r>
              <a:r>
                <a:rPr lang="en-GB" b="1" dirty="0">
                  <a:sym typeface="Symbol" pitchFamily="18" charset="2"/>
                </a:rPr>
                <a:t></a:t>
              </a:r>
              <a:r>
                <a:rPr lang="en-GB" b="1" dirty="0"/>
                <a:t> 0</a:t>
              </a:r>
            </a:p>
          </p:txBody>
        </p:sp>
        <p:sp>
          <p:nvSpPr>
            <p:cNvPr id="51292" name="Text Box 49"/>
            <p:cNvSpPr txBox="1">
              <a:spLocks noChangeArrowheads="1"/>
            </p:cNvSpPr>
            <p:nvPr/>
          </p:nvSpPr>
          <p:spPr bwMode="auto">
            <a:xfrm>
              <a:off x="3787" y="3249"/>
              <a:ext cx="215" cy="226"/>
            </a:xfrm>
            <a:prstGeom prst="rect">
              <a:avLst/>
            </a:prstGeom>
            <a:noFill/>
            <a:ln w="9525">
              <a:noFill/>
              <a:miter lim="800000"/>
              <a:headEnd/>
              <a:tailEnd/>
            </a:ln>
          </p:spPr>
          <p:txBody>
            <a:bodyPr lIns="0" tIns="0" rIns="0" bIns="0"/>
            <a:lstStyle/>
            <a:p>
              <a:r>
                <a:rPr lang="en-GB" sz="2400"/>
                <a:t>*</a:t>
              </a:r>
            </a:p>
          </p:txBody>
        </p:sp>
      </p:grpSp>
      <p:sp>
        <p:nvSpPr>
          <p:cNvPr id="51206" name="Text Box 50"/>
          <p:cNvSpPr txBox="1">
            <a:spLocks noChangeArrowheads="1"/>
          </p:cNvSpPr>
          <p:nvPr/>
        </p:nvSpPr>
        <p:spPr bwMode="auto">
          <a:xfrm>
            <a:off x="366260" y="2271713"/>
            <a:ext cx="2089150" cy="369332"/>
          </a:xfrm>
          <a:prstGeom prst="rect">
            <a:avLst/>
          </a:prstGeom>
          <a:noFill/>
          <a:ln w="9525">
            <a:noFill/>
            <a:miter lim="800000"/>
            <a:headEnd/>
            <a:tailEnd/>
          </a:ln>
        </p:spPr>
        <p:txBody>
          <a:bodyPr>
            <a:spAutoFit/>
          </a:bodyPr>
          <a:lstStyle/>
          <a:p>
            <a:pPr>
              <a:spcBef>
                <a:spcPct val="50000"/>
              </a:spcBef>
            </a:pPr>
            <a:r>
              <a:rPr lang="en-GB"/>
              <a:t>Let x = 5 y = 7</a:t>
            </a:r>
          </a:p>
        </p:txBody>
      </p:sp>
      <p:graphicFrame>
        <p:nvGraphicFramePr>
          <p:cNvPr id="153757" name="Group 157"/>
          <p:cNvGraphicFramePr>
            <a:graphicFrameLocks noGrp="1"/>
          </p:cNvGraphicFramePr>
          <p:nvPr/>
        </p:nvGraphicFramePr>
        <p:xfrm>
          <a:off x="2268539" y="2974181"/>
          <a:ext cx="6264275" cy="1973580"/>
        </p:xfrm>
        <a:graphic>
          <a:graphicData uri="http://schemas.openxmlformats.org/drawingml/2006/table">
            <a:tbl>
              <a:tblPr/>
              <a:tblGrid>
                <a:gridCol w="1416050"/>
                <a:gridCol w="673100"/>
                <a:gridCol w="647700"/>
                <a:gridCol w="1368425"/>
                <a:gridCol w="1009650"/>
                <a:gridCol w="1149350"/>
              </a:tblGrid>
              <a:tr h="274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x</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y</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Answer</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n</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Test n=x</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Start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0</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false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Do 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0+7=7</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0+1=1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false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Do 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7+7=14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1+1=2</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false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Do 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14+7=21</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2+1=3</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false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Do 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21+7=28</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pitchFamily="34" charset="0"/>
                        </a:rPr>
                        <a:t>3+1=4</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false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3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Do 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28+7=35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4+1=5</a:t>
                      </a: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smtClean="0">
                          <a:ln>
                            <a:noFill/>
                          </a:ln>
                          <a:solidFill>
                            <a:schemeClr val="tx1"/>
                          </a:solidFill>
                          <a:effectLst/>
                          <a:latin typeface="Arial" pitchFamily="34" charset="0"/>
                        </a:rPr>
                        <a:t>true</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3758" name="Rectangle 158"/>
          <p:cNvSpPr>
            <a:spLocks noChangeArrowheads="1"/>
          </p:cNvSpPr>
          <p:nvPr/>
        </p:nvSpPr>
        <p:spPr bwMode="auto">
          <a:xfrm>
            <a:off x="3708400" y="3256533"/>
            <a:ext cx="4824413" cy="269081"/>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53759" name="Rectangle 159"/>
          <p:cNvSpPr>
            <a:spLocks noChangeArrowheads="1"/>
          </p:cNvSpPr>
          <p:nvPr/>
        </p:nvSpPr>
        <p:spPr bwMode="auto">
          <a:xfrm>
            <a:off x="2268539" y="3543374"/>
            <a:ext cx="6264275" cy="270272"/>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53760" name="Rectangle 160"/>
          <p:cNvSpPr>
            <a:spLocks noChangeArrowheads="1"/>
          </p:cNvSpPr>
          <p:nvPr/>
        </p:nvSpPr>
        <p:spPr bwMode="auto">
          <a:xfrm>
            <a:off x="2268539" y="3813646"/>
            <a:ext cx="6264275" cy="270272"/>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53761" name="Rectangle 161"/>
          <p:cNvSpPr>
            <a:spLocks noChangeArrowheads="1"/>
          </p:cNvSpPr>
          <p:nvPr/>
        </p:nvSpPr>
        <p:spPr bwMode="auto">
          <a:xfrm>
            <a:off x="2268539" y="4101678"/>
            <a:ext cx="6264275" cy="270272"/>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53762" name="Rectangle 162"/>
          <p:cNvSpPr>
            <a:spLocks noChangeArrowheads="1"/>
          </p:cNvSpPr>
          <p:nvPr/>
        </p:nvSpPr>
        <p:spPr bwMode="auto">
          <a:xfrm>
            <a:off x="2268539" y="4389710"/>
            <a:ext cx="6264275" cy="270272"/>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53763" name="Rectangle 163"/>
          <p:cNvSpPr>
            <a:spLocks noChangeArrowheads="1"/>
          </p:cNvSpPr>
          <p:nvPr/>
        </p:nvSpPr>
        <p:spPr bwMode="auto">
          <a:xfrm>
            <a:off x="2268539" y="4677742"/>
            <a:ext cx="6264275" cy="270272"/>
          </a:xfrm>
          <a:prstGeom prst="rect">
            <a:avLst/>
          </a:prstGeom>
          <a:solidFill>
            <a:schemeClr val="accent2"/>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6035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2000"/>
                                        <p:tgtEl>
                                          <p:spTgt spid="153758"/>
                                        </p:tgtEl>
                                        <p:attrNameLst>
                                          <p:attrName>ppt_x</p:attrName>
                                        </p:attrNameLst>
                                      </p:cBhvr>
                                      <p:tavLst>
                                        <p:tav tm="0">
                                          <p:val>
                                            <p:strVal val="ppt_x"/>
                                          </p:val>
                                        </p:tav>
                                        <p:tav tm="100000">
                                          <p:val>
                                            <p:strVal val="ppt_x"/>
                                          </p:val>
                                        </p:tav>
                                      </p:tavLst>
                                    </p:anim>
                                    <p:anim calcmode="lin" valueType="num">
                                      <p:cBhvr additive="base">
                                        <p:cTn id="7" dur="2000"/>
                                        <p:tgtEl>
                                          <p:spTgt spid="153758"/>
                                        </p:tgtEl>
                                        <p:attrNameLst>
                                          <p:attrName>ppt_y</p:attrName>
                                        </p:attrNameLst>
                                      </p:cBhvr>
                                      <p:tavLst>
                                        <p:tav tm="0">
                                          <p:val>
                                            <p:strVal val="ppt_y"/>
                                          </p:val>
                                        </p:tav>
                                        <p:tav tm="100000">
                                          <p:val>
                                            <p:strVal val="1+ppt_h/2"/>
                                          </p:val>
                                        </p:tav>
                                      </p:tavLst>
                                    </p:anim>
                                    <p:set>
                                      <p:cBhvr>
                                        <p:cTn id="8" dur="1" fill="hold">
                                          <p:stCondLst>
                                            <p:cond delay="1999"/>
                                          </p:stCondLst>
                                        </p:cTn>
                                        <p:tgtEl>
                                          <p:spTgt spid="1537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2000"/>
                                        <p:tgtEl>
                                          <p:spTgt spid="153759"/>
                                        </p:tgtEl>
                                        <p:attrNameLst>
                                          <p:attrName>ppt_x</p:attrName>
                                        </p:attrNameLst>
                                      </p:cBhvr>
                                      <p:tavLst>
                                        <p:tav tm="0">
                                          <p:val>
                                            <p:strVal val="ppt_x"/>
                                          </p:val>
                                        </p:tav>
                                        <p:tav tm="100000">
                                          <p:val>
                                            <p:strVal val="ppt_x"/>
                                          </p:val>
                                        </p:tav>
                                      </p:tavLst>
                                    </p:anim>
                                    <p:anim calcmode="lin" valueType="num">
                                      <p:cBhvr additive="base">
                                        <p:cTn id="13" dur="2000"/>
                                        <p:tgtEl>
                                          <p:spTgt spid="153759"/>
                                        </p:tgtEl>
                                        <p:attrNameLst>
                                          <p:attrName>ppt_y</p:attrName>
                                        </p:attrNameLst>
                                      </p:cBhvr>
                                      <p:tavLst>
                                        <p:tav tm="0">
                                          <p:val>
                                            <p:strVal val="ppt_y"/>
                                          </p:val>
                                        </p:tav>
                                        <p:tav tm="100000">
                                          <p:val>
                                            <p:strVal val="1+ppt_h/2"/>
                                          </p:val>
                                        </p:tav>
                                      </p:tavLst>
                                    </p:anim>
                                    <p:set>
                                      <p:cBhvr>
                                        <p:cTn id="14" dur="1" fill="hold">
                                          <p:stCondLst>
                                            <p:cond delay="1999"/>
                                          </p:stCondLst>
                                        </p:cTn>
                                        <p:tgtEl>
                                          <p:spTgt spid="15375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2000"/>
                                        <p:tgtEl>
                                          <p:spTgt spid="153760"/>
                                        </p:tgtEl>
                                        <p:attrNameLst>
                                          <p:attrName>ppt_x</p:attrName>
                                        </p:attrNameLst>
                                      </p:cBhvr>
                                      <p:tavLst>
                                        <p:tav tm="0">
                                          <p:val>
                                            <p:strVal val="ppt_x"/>
                                          </p:val>
                                        </p:tav>
                                        <p:tav tm="100000">
                                          <p:val>
                                            <p:strVal val="ppt_x"/>
                                          </p:val>
                                        </p:tav>
                                      </p:tavLst>
                                    </p:anim>
                                    <p:anim calcmode="lin" valueType="num">
                                      <p:cBhvr additive="base">
                                        <p:cTn id="19" dur="2000"/>
                                        <p:tgtEl>
                                          <p:spTgt spid="153760"/>
                                        </p:tgtEl>
                                        <p:attrNameLst>
                                          <p:attrName>ppt_y</p:attrName>
                                        </p:attrNameLst>
                                      </p:cBhvr>
                                      <p:tavLst>
                                        <p:tav tm="0">
                                          <p:val>
                                            <p:strVal val="ppt_y"/>
                                          </p:val>
                                        </p:tav>
                                        <p:tav tm="100000">
                                          <p:val>
                                            <p:strVal val="1+ppt_h/2"/>
                                          </p:val>
                                        </p:tav>
                                      </p:tavLst>
                                    </p:anim>
                                    <p:set>
                                      <p:cBhvr>
                                        <p:cTn id="20" dur="1" fill="hold">
                                          <p:stCondLst>
                                            <p:cond delay="1999"/>
                                          </p:stCondLst>
                                        </p:cTn>
                                        <p:tgtEl>
                                          <p:spTgt spid="15376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2000"/>
                                        <p:tgtEl>
                                          <p:spTgt spid="153761"/>
                                        </p:tgtEl>
                                        <p:attrNameLst>
                                          <p:attrName>ppt_x</p:attrName>
                                        </p:attrNameLst>
                                      </p:cBhvr>
                                      <p:tavLst>
                                        <p:tav tm="0">
                                          <p:val>
                                            <p:strVal val="ppt_x"/>
                                          </p:val>
                                        </p:tav>
                                        <p:tav tm="100000">
                                          <p:val>
                                            <p:strVal val="ppt_x"/>
                                          </p:val>
                                        </p:tav>
                                      </p:tavLst>
                                    </p:anim>
                                    <p:anim calcmode="lin" valueType="num">
                                      <p:cBhvr additive="base">
                                        <p:cTn id="25" dur="2000"/>
                                        <p:tgtEl>
                                          <p:spTgt spid="153761"/>
                                        </p:tgtEl>
                                        <p:attrNameLst>
                                          <p:attrName>ppt_y</p:attrName>
                                        </p:attrNameLst>
                                      </p:cBhvr>
                                      <p:tavLst>
                                        <p:tav tm="0">
                                          <p:val>
                                            <p:strVal val="ppt_y"/>
                                          </p:val>
                                        </p:tav>
                                        <p:tav tm="100000">
                                          <p:val>
                                            <p:strVal val="1+ppt_h/2"/>
                                          </p:val>
                                        </p:tav>
                                      </p:tavLst>
                                    </p:anim>
                                    <p:set>
                                      <p:cBhvr>
                                        <p:cTn id="26" dur="1" fill="hold">
                                          <p:stCondLst>
                                            <p:cond delay="1999"/>
                                          </p:stCondLst>
                                        </p:cTn>
                                        <p:tgtEl>
                                          <p:spTgt spid="15376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2000"/>
                                        <p:tgtEl>
                                          <p:spTgt spid="153762"/>
                                        </p:tgtEl>
                                        <p:attrNameLst>
                                          <p:attrName>ppt_x</p:attrName>
                                        </p:attrNameLst>
                                      </p:cBhvr>
                                      <p:tavLst>
                                        <p:tav tm="0">
                                          <p:val>
                                            <p:strVal val="ppt_x"/>
                                          </p:val>
                                        </p:tav>
                                        <p:tav tm="100000">
                                          <p:val>
                                            <p:strVal val="ppt_x"/>
                                          </p:val>
                                        </p:tav>
                                      </p:tavLst>
                                    </p:anim>
                                    <p:anim calcmode="lin" valueType="num">
                                      <p:cBhvr additive="base">
                                        <p:cTn id="31" dur="2000"/>
                                        <p:tgtEl>
                                          <p:spTgt spid="153762"/>
                                        </p:tgtEl>
                                        <p:attrNameLst>
                                          <p:attrName>ppt_y</p:attrName>
                                        </p:attrNameLst>
                                      </p:cBhvr>
                                      <p:tavLst>
                                        <p:tav tm="0">
                                          <p:val>
                                            <p:strVal val="ppt_y"/>
                                          </p:val>
                                        </p:tav>
                                        <p:tav tm="100000">
                                          <p:val>
                                            <p:strVal val="1+ppt_h/2"/>
                                          </p:val>
                                        </p:tav>
                                      </p:tavLst>
                                    </p:anim>
                                    <p:set>
                                      <p:cBhvr>
                                        <p:cTn id="32" dur="1" fill="hold">
                                          <p:stCondLst>
                                            <p:cond delay="1999"/>
                                          </p:stCondLst>
                                        </p:cTn>
                                        <p:tgtEl>
                                          <p:spTgt spid="15376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2000"/>
                                        <p:tgtEl>
                                          <p:spTgt spid="153763"/>
                                        </p:tgtEl>
                                        <p:attrNameLst>
                                          <p:attrName>ppt_x</p:attrName>
                                        </p:attrNameLst>
                                      </p:cBhvr>
                                      <p:tavLst>
                                        <p:tav tm="0">
                                          <p:val>
                                            <p:strVal val="ppt_x"/>
                                          </p:val>
                                        </p:tav>
                                        <p:tav tm="100000">
                                          <p:val>
                                            <p:strVal val="ppt_x"/>
                                          </p:val>
                                        </p:tav>
                                      </p:tavLst>
                                    </p:anim>
                                    <p:anim calcmode="lin" valueType="num">
                                      <p:cBhvr additive="base">
                                        <p:cTn id="37" dur="2000"/>
                                        <p:tgtEl>
                                          <p:spTgt spid="153763"/>
                                        </p:tgtEl>
                                        <p:attrNameLst>
                                          <p:attrName>ppt_y</p:attrName>
                                        </p:attrNameLst>
                                      </p:cBhvr>
                                      <p:tavLst>
                                        <p:tav tm="0">
                                          <p:val>
                                            <p:strVal val="ppt_y"/>
                                          </p:val>
                                        </p:tav>
                                        <p:tav tm="100000">
                                          <p:val>
                                            <p:strVal val="1+ppt_h/2"/>
                                          </p:val>
                                        </p:tav>
                                      </p:tavLst>
                                    </p:anim>
                                    <p:set>
                                      <p:cBhvr>
                                        <p:cTn id="38" dur="1" fill="hold">
                                          <p:stCondLst>
                                            <p:cond delay="1999"/>
                                          </p:stCondLst>
                                        </p:cTn>
                                        <p:tgtEl>
                                          <p:spTgt spid="1537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58" grpId="0" animBg="1"/>
      <p:bldP spid="153759" grpId="0" animBg="1"/>
      <p:bldP spid="153760" grpId="0" animBg="1"/>
      <p:bldP spid="153761" grpId="0" animBg="1"/>
      <p:bldP spid="153762" grpId="0" animBg="1"/>
      <p:bldP spid="15376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55" name="Text Box 31"/>
          <p:cNvSpPr txBox="1">
            <a:spLocks noChangeArrowheads="1"/>
          </p:cNvSpPr>
          <p:nvPr/>
        </p:nvSpPr>
        <p:spPr bwMode="auto">
          <a:xfrm>
            <a:off x="486549" y="3758505"/>
            <a:ext cx="7777162" cy="1384995"/>
          </a:xfrm>
          <a:prstGeom prst="rect">
            <a:avLst/>
          </a:prstGeom>
          <a:noFill/>
          <a:ln w="9525">
            <a:noFill/>
            <a:miter lim="800000"/>
            <a:headEnd/>
            <a:tailEnd/>
          </a:ln>
        </p:spPr>
        <p:txBody>
          <a:bodyPr>
            <a:spAutoFit/>
          </a:bodyPr>
          <a:lstStyle/>
          <a:p>
            <a:pPr>
              <a:spcBef>
                <a:spcPct val="50000"/>
              </a:spcBef>
            </a:pPr>
            <a:r>
              <a:rPr lang="en-GB" sz="2400" dirty="0"/>
              <a:t>You should be able to ‘translate’ ideas into </a:t>
            </a:r>
            <a:r>
              <a:rPr lang="en-GB" sz="2400" dirty="0" err="1"/>
              <a:t>pseudocode</a:t>
            </a:r>
            <a:r>
              <a:rPr lang="en-GB" sz="2400" dirty="0"/>
              <a:t> </a:t>
            </a:r>
          </a:p>
          <a:p>
            <a:pPr>
              <a:spcBef>
                <a:spcPct val="50000"/>
              </a:spcBef>
            </a:pPr>
            <a:r>
              <a:rPr lang="en-GB" sz="2400" dirty="0"/>
              <a:t>You should also be able to  ‘translate’ between a structure chart and pseudo code and explain both</a:t>
            </a:r>
          </a:p>
        </p:txBody>
      </p:sp>
      <p:sp>
        <p:nvSpPr>
          <p:cNvPr id="52226" name="Rectangle 2"/>
          <p:cNvSpPr>
            <a:spLocks noGrp="1" noChangeArrowheads="1"/>
          </p:cNvSpPr>
          <p:nvPr>
            <p:ph type="body" sz="half" idx="1"/>
          </p:nvPr>
        </p:nvSpPr>
        <p:spPr>
          <a:xfrm>
            <a:off x="246064" y="339502"/>
            <a:ext cx="4038600" cy="3394472"/>
          </a:xfrm>
          <a:solidFill>
            <a:schemeClr val="accent6">
              <a:lumMod val="20000"/>
              <a:lumOff val="80000"/>
            </a:schemeClr>
          </a:solidFill>
        </p:spPr>
        <p:txBody>
          <a:bodyPr>
            <a:normAutofit fontScale="92500" lnSpcReduction="10000"/>
          </a:bodyPr>
          <a:lstStyle/>
          <a:p>
            <a:pPr marL="609600" indent="-609600" eaLnBrk="1" hangingPunct="1">
              <a:lnSpc>
                <a:spcPct val="80000"/>
              </a:lnSpc>
              <a:buFontTx/>
              <a:buAutoNum type="arabicPeriod"/>
            </a:pPr>
            <a:r>
              <a:rPr lang="en-GB" sz="2400" dirty="0" smtClean="0">
                <a:solidFill>
                  <a:schemeClr val="accent2"/>
                </a:solidFill>
              </a:rPr>
              <a:t>Multiply</a:t>
            </a:r>
          </a:p>
          <a:p>
            <a:pPr marL="609600" indent="-609600" eaLnBrk="1" hangingPunct="1">
              <a:lnSpc>
                <a:spcPct val="80000"/>
              </a:lnSpc>
              <a:buFontTx/>
              <a:buAutoNum type="arabicPeriod"/>
            </a:pPr>
            <a:r>
              <a:rPr lang="en-GB" sz="2400" dirty="0" smtClean="0">
                <a:solidFill>
                  <a:schemeClr val="accent2"/>
                </a:solidFill>
              </a:rPr>
              <a:t>READ </a:t>
            </a:r>
            <a:r>
              <a:rPr lang="en-GB" sz="2400" dirty="0" err="1" smtClean="0">
                <a:solidFill>
                  <a:schemeClr val="accent2"/>
                </a:solidFill>
              </a:rPr>
              <a:t>x,y</a:t>
            </a:r>
            <a:endParaRPr lang="en-GB" sz="2400" dirty="0" smtClean="0">
              <a:solidFill>
                <a:schemeClr val="accent2"/>
              </a:solidFill>
            </a:endParaRPr>
          </a:p>
          <a:p>
            <a:pPr marL="609600" indent="-609600" eaLnBrk="1" hangingPunct="1">
              <a:lnSpc>
                <a:spcPct val="80000"/>
              </a:lnSpc>
              <a:buFontTx/>
              <a:buAutoNum type="arabicPeriod"/>
            </a:pPr>
            <a:r>
              <a:rPr lang="en-GB" sz="2400" dirty="0" smtClean="0">
                <a:solidFill>
                  <a:schemeClr val="accent2"/>
                </a:solidFill>
              </a:rPr>
              <a:t>n   </a:t>
            </a:r>
            <a:r>
              <a:rPr lang="en-GB" sz="2400" dirty="0" smtClean="0">
                <a:solidFill>
                  <a:schemeClr val="accent2"/>
                </a:solidFill>
                <a:sym typeface="Symbol" pitchFamily="18" charset="2"/>
              </a:rPr>
              <a:t></a:t>
            </a:r>
            <a:r>
              <a:rPr lang="en-GB" sz="2400" dirty="0" smtClean="0">
                <a:solidFill>
                  <a:schemeClr val="accent2"/>
                </a:solidFill>
              </a:rPr>
              <a:t> 0</a:t>
            </a:r>
          </a:p>
          <a:p>
            <a:pPr marL="609600" indent="-609600" eaLnBrk="1" hangingPunct="1">
              <a:lnSpc>
                <a:spcPct val="80000"/>
              </a:lnSpc>
              <a:buFontTx/>
              <a:buAutoNum type="arabicPeriod"/>
            </a:pPr>
            <a:r>
              <a:rPr lang="en-GB" sz="2400" dirty="0" smtClean="0">
                <a:solidFill>
                  <a:schemeClr val="accent2"/>
                </a:solidFill>
              </a:rPr>
              <a:t>Answer </a:t>
            </a:r>
            <a:r>
              <a:rPr lang="en-GB" sz="2400" dirty="0" smtClean="0">
                <a:solidFill>
                  <a:schemeClr val="accent2"/>
                </a:solidFill>
                <a:sym typeface="Symbol" pitchFamily="18" charset="2"/>
              </a:rPr>
              <a:t></a:t>
            </a:r>
            <a:r>
              <a:rPr lang="en-GB" sz="2400" dirty="0" smtClean="0">
                <a:solidFill>
                  <a:schemeClr val="accent2"/>
                </a:solidFill>
              </a:rPr>
              <a:t> 0</a:t>
            </a:r>
          </a:p>
          <a:p>
            <a:pPr marL="609600" indent="-609600" eaLnBrk="1" hangingPunct="1">
              <a:lnSpc>
                <a:spcPct val="80000"/>
              </a:lnSpc>
              <a:buFontTx/>
              <a:buAutoNum type="arabicPeriod"/>
            </a:pPr>
            <a:r>
              <a:rPr lang="en-GB" sz="2400" dirty="0" smtClean="0">
                <a:solidFill>
                  <a:schemeClr val="accent2"/>
                </a:solidFill>
              </a:rPr>
              <a:t>DO</a:t>
            </a:r>
          </a:p>
          <a:p>
            <a:pPr marL="609600" indent="-609600" eaLnBrk="1" hangingPunct="1">
              <a:lnSpc>
                <a:spcPct val="80000"/>
              </a:lnSpc>
              <a:buFontTx/>
              <a:buAutoNum type="arabicPeriod"/>
            </a:pPr>
            <a:r>
              <a:rPr lang="en-GB" sz="2400" dirty="0" smtClean="0">
                <a:solidFill>
                  <a:schemeClr val="accent2"/>
                </a:solidFill>
              </a:rPr>
              <a:t>Answer  </a:t>
            </a:r>
            <a:r>
              <a:rPr lang="en-GB" sz="2400" dirty="0" smtClean="0">
                <a:solidFill>
                  <a:schemeClr val="accent2"/>
                </a:solidFill>
                <a:sym typeface="Symbol" pitchFamily="18" charset="2"/>
              </a:rPr>
              <a:t></a:t>
            </a:r>
            <a:r>
              <a:rPr lang="en-GB" sz="2400" dirty="0" smtClean="0">
                <a:solidFill>
                  <a:schemeClr val="accent2"/>
                </a:solidFill>
              </a:rPr>
              <a:t>  Answer + y</a:t>
            </a:r>
          </a:p>
          <a:p>
            <a:pPr marL="609600" indent="-609600" eaLnBrk="1" hangingPunct="1">
              <a:lnSpc>
                <a:spcPct val="80000"/>
              </a:lnSpc>
              <a:buFontTx/>
              <a:buAutoNum type="arabicPeriod"/>
            </a:pPr>
            <a:r>
              <a:rPr lang="en-GB" sz="2400" dirty="0" smtClean="0">
                <a:solidFill>
                  <a:schemeClr val="accent2"/>
                </a:solidFill>
              </a:rPr>
              <a:t>n </a:t>
            </a:r>
            <a:r>
              <a:rPr lang="en-GB" sz="2400" dirty="0" smtClean="0">
                <a:solidFill>
                  <a:schemeClr val="accent2"/>
                </a:solidFill>
                <a:sym typeface="Symbol" pitchFamily="18" charset="2"/>
              </a:rPr>
              <a:t></a:t>
            </a:r>
            <a:r>
              <a:rPr lang="en-GB" sz="2400" dirty="0" smtClean="0">
                <a:solidFill>
                  <a:schemeClr val="accent2"/>
                </a:solidFill>
              </a:rPr>
              <a:t>  n+1</a:t>
            </a:r>
          </a:p>
          <a:p>
            <a:pPr marL="609600" indent="-609600" eaLnBrk="1" hangingPunct="1">
              <a:lnSpc>
                <a:spcPct val="80000"/>
              </a:lnSpc>
              <a:buFontTx/>
              <a:buAutoNum type="arabicPeriod"/>
            </a:pPr>
            <a:r>
              <a:rPr lang="en-GB" sz="2400" dirty="0" smtClean="0">
                <a:solidFill>
                  <a:schemeClr val="accent2"/>
                </a:solidFill>
              </a:rPr>
              <a:t>LOOP UNTIL n =x</a:t>
            </a:r>
          </a:p>
          <a:p>
            <a:pPr marL="609600" indent="-609600" eaLnBrk="1" hangingPunct="1">
              <a:lnSpc>
                <a:spcPct val="80000"/>
              </a:lnSpc>
              <a:buFontTx/>
              <a:buAutoNum type="arabicPeriod"/>
            </a:pPr>
            <a:r>
              <a:rPr lang="en-GB" sz="2400" dirty="0" smtClean="0">
                <a:solidFill>
                  <a:schemeClr val="accent2"/>
                </a:solidFill>
              </a:rPr>
              <a:t>DISPLAY Answer</a:t>
            </a:r>
          </a:p>
          <a:p>
            <a:pPr marL="609600" indent="-609600" eaLnBrk="1" hangingPunct="1">
              <a:lnSpc>
                <a:spcPct val="80000"/>
              </a:lnSpc>
              <a:buFontTx/>
              <a:buAutoNum type="arabicPeriod"/>
            </a:pPr>
            <a:r>
              <a:rPr lang="en-GB" sz="2400" dirty="0" smtClean="0">
                <a:solidFill>
                  <a:schemeClr val="accent2"/>
                </a:solidFill>
              </a:rPr>
              <a:t>End Multiply</a:t>
            </a:r>
          </a:p>
        </p:txBody>
      </p:sp>
      <p:sp>
        <p:nvSpPr>
          <p:cNvPr id="40962" name="Rectangle 6"/>
          <p:cNvSpPr>
            <a:spLocks noGrp="1" noChangeArrowheads="1"/>
          </p:cNvSpPr>
          <p:nvPr>
            <p:ph type="sldNum" sz="quarter" idx="12"/>
          </p:nvPr>
        </p:nvSpPr>
        <p:spPr/>
        <p:txBody>
          <a:bodyPr>
            <a:normAutofit fontScale="47500" lnSpcReduction="20000"/>
          </a:bodyPr>
          <a:lstStyle/>
          <a:p>
            <a:pPr>
              <a:defRPr/>
            </a:pPr>
            <a:fld id="{BFB29248-2902-4087-8628-725B01B30DBE}" type="slidenum">
              <a:rPr lang="en-GB" smtClean="0"/>
              <a:pPr>
                <a:defRPr/>
              </a:pPr>
              <a:t>29</a:t>
            </a:fld>
            <a:endParaRPr lang="en-GB" smtClean="0"/>
          </a:p>
        </p:txBody>
      </p:sp>
      <p:sp>
        <p:nvSpPr>
          <p:cNvPr id="154654" name="Text Box 30"/>
          <p:cNvSpPr txBox="1">
            <a:spLocks noChangeArrowheads="1"/>
          </p:cNvSpPr>
          <p:nvPr/>
        </p:nvSpPr>
        <p:spPr bwMode="auto">
          <a:xfrm>
            <a:off x="4284663" y="339502"/>
            <a:ext cx="4535487" cy="3416320"/>
          </a:xfrm>
          <a:prstGeom prst="rect">
            <a:avLst/>
          </a:prstGeom>
          <a:solidFill>
            <a:schemeClr val="bg1"/>
          </a:solidFill>
          <a:ln w="9525">
            <a:noFill/>
            <a:miter lim="800000"/>
            <a:headEnd/>
            <a:tailEnd/>
          </a:ln>
        </p:spPr>
        <p:txBody>
          <a:bodyPr>
            <a:spAutoFit/>
          </a:bodyPr>
          <a:lstStyle/>
          <a:p>
            <a:pPr>
              <a:spcBef>
                <a:spcPct val="50000"/>
              </a:spcBef>
            </a:pPr>
            <a:r>
              <a:rPr lang="en-GB" sz="2400" dirty="0"/>
              <a:t>This is pseudo code</a:t>
            </a:r>
          </a:p>
          <a:p>
            <a:pPr>
              <a:spcBef>
                <a:spcPct val="50000"/>
              </a:spcBef>
            </a:pPr>
            <a:r>
              <a:rPr lang="en-GB" sz="2400" dirty="0"/>
              <a:t>Halfway between natural language and coding into a programming language </a:t>
            </a:r>
          </a:p>
          <a:p>
            <a:pPr>
              <a:spcBef>
                <a:spcPct val="50000"/>
              </a:spcBef>
            </a:pPr>
            <a:r>
              <a:rPr lang="en-GB" sz="2400" dirty="0"/>
              <a:t>It can be useful for clarifying your thoughts about the structure of your program before you start writing code</a:t>
            </a:r>
          </a:p>
        </p:txBody>
      </p:sp>
    </p:spTree>
    <p:extLst>
      <p:ext uri="{BB962C8B-B14F-4D97-AF65-F5344CB8AC3E}">
        <p14:creationId xmlns:p14="http://schemas.microsoft.com/office/powerpoint/2010/main" val="38743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6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6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65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46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How would we produce an instruction sheet?</a:t>
            </a:r>
          </a:p>
        </p:txBody>
      </p:sp>
      <p:sp>
        <p:nvSpPr>
          <p:cNvPr id="3" name="Footer Placeholder 2"/>
          <p:cNvSpPr>
            <a:spLocks noGrp="1"/>
          </p:cNvSpPr>
          <p:nvPr>
            <p:ph type="ftr" sz="quarter" idx="11"/>
          </p:nvPr>
        </p:nvSpPr>
        <p:spPr/>
        <p:txBody>
          <a:bodyPr/>
          <a:lstStyle/>
          <a:p>
            <a:r>
              <a:rPr lang="fr-FR" smtClean="0"/>
              <a:t>YDF 2015/16 Lecture 7 AMC</a:t>
            </a:r>
            <a:endParaRPr lang="en-GB" dirty="0" smtClean="0"/>
          </a:p>
        </p:txBody>
      </p:sp>
      <p:sp>
        <p:nvSpPr>
          <p:cNvPr id="4" name="Content Placeholder 3"/>
          <p:cNvSpPr>
            <a:spLocks noGrp="1"/>
          </p:cNvSpPr>
          <p:nvPr>
            <p:ph sz="quarter" idx="1"/>
          </p:nvPr>
        </p:nvSpPr>
        <p:spPr/>
        <p:txBody>
          <a:bodyPr/>
          <a:lstStyle/>
          <a:p>
            <a:r>
              <a:rPr lang="en-GB" dirty="0"/>
              <a:t>We need to identify each process</a:t>
            </a:r>
          </a:p>
          <a:p>
            <a:r>
              <a:rPr lang="en-GB" dirty="0"/>
              <a:t>We need to look at the order of the processes</a:t>
            </a:r>
          </a:p>
          <a:p>
            <a:r>
              <a:rPr lang="en-GB" dirty="0"/>
              <a:t>We need to identify any choices about which process to do next</a:t>
            </a:r>
          </a:p>
          <a:p>
            <a:r>
              <a:rPr lang="en-GB" dirty="0"/>
              <a:t>We need to see if we have to repeat some processes more than once</a:t>
            </a:r>
          </a:p>
          <a:p>
            <a:r>
              <a:rPr lang="en-GB" dirty="0"/>
              <a:t>We do this all the time in daily </a:t>
            </a:r>
            <a:r>
              <a:rPr lang="en-GB" dirty="0" smtClean="0"/>
              <a:t>living</a:t>
            </a:r>
            <a:endParaRPr lang="en-GB" dirty="0"/>
          </a:p>
        </p:txBody>
      </p:sp>
    </p:spTree>
    <p:extLst>
      <p:ext uri="{BB962C8B-B14F-4D97-AF65-F5344CB8AC3E}">
        <p14:creationId xmlns:p14="http://schemas.microsoft.com/office/powerpoint/2010/main" val="47237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body" sz="half" idx="1"/>
          </p:nvPr>
        </p:nvSpPr>
        <p:spPr>
          <a:xfrm>
            <a:off x="290514" y="483518"/>
            <a:ext cx="3273425" cy="2436683"/>
          </a:xfrm>
          <a:solidFill>
            <a:srgbClr val="FFFFCC"/>
          </a:solidFill>
          <a:ln>
            <a:solidFill>
              <a:schemeClr val="tx2">
                <a:lumMod val="90000"/>
                <a:lumOff val="10000"/>
              </a:schemeClr>
            </a:solidFill>
          </a:ln>
        </p:spPr>
        <p:txBody>
          <a:bodyPr>
            <a:noAutofit/>
          </a:bodyPr>
          <a:lstStyle/>
          <a:p>
            <a:pPr marL="363538" indent="-363538" eaLnBrk="1" fontAlgn="auto" hangingPunct="1">
              <a:lnSpc>
                <a:spcPct val="80000"/>
              </a:lnSpc>
              <a:spcAft>
                <a:spcPts val="0"/>
              </a:spcAft>
              <a:buFontTx/>
              <a:buAutoNum type="arabicPeriod"/>
              <a:defRPr/>
            </a:pPr>
            <a:r>
              <a:rPr lang="en-GB" sz="2800" dirty="0" smtClean="0"/>
              <a:t>Addition</a:t>
            </a:r>
          </a:p>
          <a:p>
            <a:pPr marL="363538" indent="-363538" eaLnBrk="1" fontAlgn="auto" hangingPunct="1">
              <a:lnSpc>
                <a:spcPct val="80000"/>
              </a:lnSpc>
              <a:spcAft>
                <a:spcPts val="0"/>
              </a:spcAft>
              <a:buFontTx/>
              <a:buAutoNum type="arabicPeriod"/>
              <a:defRPr/>
            </a:pPr>
            <a:r>
              <a:rPr lang="en-GB" sz="2800" dirty="0" smtClean="0"/>
              <a:t>READ </a:t>
            </a:r>
            <a:r>
              <a:rPr lang="en-GB" sz="2800" dirty="0" err="1" smtClean="0"/>
              <a:t>x,y,z</a:t>
            </a:r>
            <a:endParaRPr lang="en-GB" sz="2800" dirty="0" smtClean="0"/>
          </a:p>
          <a:p>
            <a:pPr marL="363538" indent="-363538" eaLnBrk="1" fontAlgn="auto" hangingPunct="1">
              <a:lnSpc>
                <a:spcPct val="80000"/>
              </a:lnSpc>
              <a:spcAft>
                <a:spcPts val="0"/>
              </a:spcAft>
              <a:buFontTx/>
              <a:buAutoNum type="arabicPeriod"/>
              <a:defRPr/>
            </a:pPr>
            <a:r>
              <a:rPr lang="en-GB" sz="2800" dirty="0" smtClean="0"/>
              <a:t>Answer </a:t>
            </a:r>
            <a:r>
              <a:rPr lang="en-GB" sz="2800" dirty="0" smtClean="0">
                <a:sym typeface="Symbol" pitchFamily="18" charset="2"/>
              </a:rPr>
              <a:t></a:t>
            </a:r>
            <a:r>
              <a:rPr lang="en-GB" sz="2800" dirty="0" smtClean="0"/>
              <a:t> </a:t>
            </a:r>
            <a:r>
              <a:rPr lang="en-GB" sz="2800" dirty="0" err="1" smtClean="0"/>
              <a:t>x+y+z</a:t>
            </a:r>
            <a:endParaRPr lang="en-GB" sz="2800" dirty="0" smtClean="0"/>
          </a:p>
          <a:p>
            <a:pPr marL="363538" indent="-363538" eaLnBrk="1" fontAlgn="auto" hangingPunct="1">
              <a:lnSpc>
                <a:spcPct val="80000"/>
              </a:lnSpc>
              <a:spcAft>
                <a:spcPts val="0"/>
              </a:spcAft>
              <a:buFontTx/>
              <a:buAutoNum type="arabicPeriod"/>
              <a:defRPr/>
            </a:pPr>
            <a:r>
              <a:rPr lang="en-GB" sz="2800" dirty="0" smtClean="0"/>
              <a:t>DISPLAY Answer</a:t>
            </a:r>
          </a:p>
          <a:p>
            <a:pPr marL="363538" indent="-363538" eaLnBrk="1" fontAlgn="auto" hangingPunct="1">
              <a:lnSpc>
                <a:spcPct val="80000"/>
              </a:lnSpc>
              <a:spcAft>
                <a:spcPts val="0"/>
              </a:spcAft>
              <a:buFontTx/>
              <a:buAutoNum type="arabicPeriod"/>
              <a:defRPr/>
            </a:pPr>
            <a:r>
              <a:rPr lang="en-GB" sz="2800" dirty="0" smtClean="0"/>
              <a:t>End Addition</a:t>
            </a:r>
          </a:p>
        </p:txBody>
      </p:sp>
      <p:pic>
        <p:nvPicPr>
          <p:cNvPr id="53251" name="Picture 4" descr="PENCIL5"/>
          <p:cNvPicPr>
            <a:picLocks noGrp="1" noChangeAspect="1" noChangeArrowheads="1"/>
          </p:cNvPicPr>
          <p:nvPr>
            <p:ph sz="half" idx="2"/>
          </p:nvPr>
        </p:nvPicPr>
        <p:blipFill>
          <a:blip r:embed="rId2" cstate="print"/>
          <a:srcRect/>
          <a:stretch>
            <a:fillRect/>
          </a:stretch>
        </p:blipFill>
        <p:spPr>
          <a:xfrm>
            <a:off x="1" y="4865633"/>
            <a:ext cx="1611086" cy="277867"/>
          </a:xfrm>
          <a:noFill/>
        </p:spPr>
      </p:pic>
      <p:sp>
        <p:nvSpPr>
          <p:cNvPr id="53252" name="Footer Placeholder 5"/>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dirty="0" smtClean="0"/>
              <a:t>YDF 2014/15 </a:t>
            </a:r>
            <a:r>
              <a:rPr lang="en-GB" dirty="0" err="1" smtClean="0"/>
              <a:t>AMfC</a:t>
            </a:r>
            <a:endParaRPr lang="en-GB" dirty="0" smtClean="0"/>
          </a:p>
        </p:txBody>
      </p:sp>
      <p:sp>
        <p:nvSpPr>
          <p:cNvPr id="41986" name="Rectangle 6"/>
          <p:cNvSpPr>
            <a:spLocks noGrp="1" noChangeArrowheads="1"/>
          </p:cNvSpPr>
          <p:nvPr>
            <p:ph type="sldNum" sz="quarter" idx="12"/>
          </p:nvPr>
        </p:nvSpPr>
        <p:spPr>
          <a:xfrm>
            <a:off x="0" y="932260"/>
            <a:ext cx="533400" cy="183356"/>
          </a:xfrm>
        </p:spPr>
        <p:txBody>
          <a:bodyPr>
            <a:normAutofit fontScale="47500" lnSpcReduction="20000"/>
          </a:bodyPr>
          <a:lstStyle/>
          <a:p>
            <a:pPr>
              <a:defRPr/>
            </a:pPr>
            <a:fld id="{D24C25F3-EEEA-4927-B63B-6DEA2AEBFCAC}" type="slidenum">
              <a:rPr lang="en-GB" smtClean="0"/>
              <a:pPr>
                <a:defRPr/>
              </a:pPr>
              <a:t>30</a:t>
            </a:fld>
            <a:endParaRPr lang="en-GB" dirty="0" smtClean="0"/>
          </a:p>
        </p:txBody>
      </p:sp>
      <p:sp>
        <p:nvSpPr>
          <p:cNvPr id="155651" name="Text Box 3"/>
          <p:cNvSpPr txBox="1">
            <a:spLocks noChangeArrowheads="1"/>
          </p:cNvSpPr>
          <p:nvPr/>
        </p:nvSpPr>
        <p:spPr bwMode="auto">
          <a:xfrm>
            <a:off x="3851276" y="483518"/>
            <a:ext cx="5104039" cy="2436174"/>
          </a:xfrm>
          <a:prstGeom prst="rect">
            <a:avLst/>
          </a:prstGeom>
          <a:solidFill>
            <a:schemeClr val="accent3">
              <a:lumMod val="20000"/>
              <a:lumOff val="80000"/>
            </a:schemeClr>
          </a:solidFill>
          <a:ln w="9525">
            <a:solidFill>
              <a:schemeClr val="tx1"/>
            </a:solidFill>
            <a:miter lim="800000"/>
            <a:headEnd/>
            <a:tailEnd/>
          </a:ln>
        </p:spPr>
        <p:txBody>
          <a:bodyPr/>
          <a:lstStyle/>
          <a:p>
            <a:pPr marL="342900" indent="-342900" algn="just">
              <a:buFontTx/>
              <a:buAutoNum type="arabicPeriod"/>
            </a:pPr>
            <a:r>
              <a:rPr lang="en-GB" sz="2400" dirty="0"/>
              <a:t>Naming the algorithm</a:t>
            </a:r>
          </a:p>
          <a:p>
            <a:pPr marL="342900" indent="-342900" algn="just">
              <a:buFontTx/>
              <a:buAutoNum type="arabicPeriod"/>
            </a:pPr>
            <a:r>
              <a:rPr lang="en-GB" sz="2400" dirty="0"/>
              <a:t>Taking in inputs </a:t>
            </a:r>
            <a:r>
              <a:rPr lang="en-GB" sz="2400" dirty="0" err="1"/>
              <a:t>x,y</a:t>
            </a:r>
            <a:r>
              <a:rPr lang="en-GB" sz="2400" dirty="0"/>
              <a:t> and z</a:t>
            </a:r>
          </a:p>
          <a:p>
            <a:pPr marL="342900" indent="-342900" algn="just">
              <a:buFontTx/>
              <a:buAutoNum type="arabicPeriod"/>
            </a:pPr>
            <a:r>
              <a:rPr lang="en-GB" sz="2400" dirty="0" smtClean="0"/>
              <a:t>Assigning </a:t>
            </a:r>
            <a:r>
              <a:rPr lang="en-GB" sz="2400" dirty="0"/>
              <a:t>to Answer the sum of </a:t>
            </a:r>
          </a:p>
          <a:p>
            <a:pPr marL="342900" indent="-342900" algn="just"/>
            <a:r>
              <a:rPr lang="en-GB" sz="2400" dirty="0"/>
              <a:t>         x</a:t>
            </a:r>
            <a:r>
              <a:rPr lang="en-GB" sz="2400" dirty="0" smtClean="0"/>
              <a:t>, y </a:t>
            </a:r>
            <a:r>
              <a:rPr lang="en-GB" sz="2400" dirty="0"/>
              <a:t>and z </a:t>
            </a:r>
          </a:p>
          <a:p>
            <a:pPr marL="342900" indent="-342900" algn="just">
              <a:buFontTx/>
              <a:buAutoNum type="arabicPeriod" startAt="4"/>
            </a:pPr>
            <a:r>
              <a:rPr lang="en-GB" sz="2400" dirty="0"/>
              <a:t>Outputting the result</a:t>
            </a:r>
          </a:p>
          <a:p>
            <a:pPr marL="342900" indent="-342900" algn="just">
              <a:buFontTx/>
              <a:buAutoNum type="arabicPeriod" startAt="4"/>
            </a:pPr>
            <a:r>
              <a:rPr lang="en-GB" sz="2400" dirty="0"/>
              <a:t>Ending the algorithm</a:t>
            </a:r>
          </a:p>
        </p:txBody>
      </p:sp>
      <p:grpSp>
        <p:nvGrpSpPr>
          <p:cNvPr id="2" name="Group 28"/>
          <p:cNvGrpSpPr>
            <a:grpSpLocks/>
          </p:cNvGrpSpPr>
          <p:nvPr/>
        </p:nvGrpSpPr>
        <p:grpSpPr bwMode="auto">
          <a:xfrm>
            <a:off x="900113" y="3148013"/>
            <a:ext cx="6794500" cy="1397794"/>
            <a:chOff x="567" y="1666"/>
            <a:chExt cx="4280" cy="1174"/>
          </a:xfrm>
        </p:grpSpPr>
        <p:sp>
          <p:nvSpPr>
            <p:cNvPr id="53256" name="Text Box 6"/>
            <p:cNvSpPr txBox="1">
              <a:spLocks noChangeArrowheads="1"/>
            </p:cNvSpPr>
            <p:nvPr/>
          </p:nvSpPr>
          <p:spPr bwMode="auto">
            <a:xfrm>
              <a:off x="567" y="2495"/>
              <a:ext cx="998" cy="345"/>
            </a:xfrm>
            <a:prstGeom prst="rect">
              <a:avLst/>
            </a:prstGeom>
            <a:solidFill>
              <a:schemeClr val="accent5">
                <a:lumMod val="20000"/>
                <a:lumOff val="80000"/>
              </a:schemeClr>
            </a:solidFill>
            <a:ln w="9525">
              <a:solidFill>
                <a:srgbClr val="000000"/>
              </a:solidFill>
              <a:miter lim="800000"/>
              <a:headEnd/>
              <a:tailEnd/>
            </a:ln>
          </p:spPr>
          <p:txBody>
            <a:bodyPr/>
            <a:lstStyle/>
            <a:p>
              <a:r>
                <a:rPr lang="en-GB" b="1"/>
                <a:t>READ x,y,z</a:t>
              </a:r>
            </a:p>
          </p:txBody>
        </p:sp>
        <p:sp>
          <p:nvSpPr>
            <p:cNvPr id="53257" name="Line 7"/>
            <p:cNvSpPr>
              <a:spLocks noChangeShapeType="1"/>
            </p:cNvSpPr>
            <p:nvPr/>
          </p:nvSpPr>
          <p:spPr bwMode="auto">
            <a:xfrm>
              <a:off x="2935" y="2009"/>
              <a:ext cx="0" cy="183"/>
            </a:xfrm>
            <a:prstGeom prst="line">
              <a:avLst/>
            </a:prstGeom>
            <a:noFill/>
            <a:ln w="9525">
              <a:solidFill>
                <a:srgbClr val="000000"/>
              </a:solidFill>
              <a:round/>
              <a:headEnd/>
              <a:tailEnd/>
            </a:ln>
          </p:spPr>
          <p:txBody>
            <a:bodyPr/>
            <a:lstStyle/>
            <a:p>
              <a:endParaRPr lang="en-GB"/>
            </a:p>
          </p:txBody>
        </p:sp>
        <p:sp>
          <p:nvSpPr>
            <p:cNvPr id="53258" name="Text Box 9"/>
            <p:cNvSpPr txBox="1">
              <a:spLocks noChangeArrowheads="1"/>
            </p:cNvSpPr>
            <p:nvPr/>
          </p:nvSpPr>
          <p:spPr bwMode="auto">
            <a:xfrm>
              <a:off x="3424" y="2495"/>
              <a:ext cx="1423" cy="317"/>
            </a:xfrm>
            <a:prstGeom prst="rect">
              <a:avLst/>
            </a:prstGeom>
            <a:solidFill>
              <a:schemeClr val="accent5">
                <a:lumMod val="20000"/>
                <a:lumOff val="80000"/>
              </a:schemeClr>
            </a:solidFill>
            <a:ln w="9525">
              <a:solidFill>
                <a:srgbClr val="000000"/>
              </a:solidFill>
              <a:miter lim="800000"/>
              <a:headEnd/>
              <a:tailEnd/>
            </a:ln>
          </p:spPr>
          <p:txBody>
            <a:bodyPr/>
            <a:lstStyle/>
            <a:p>
              <a:r>
                <a:rPr lang="en-GB" b="1"/>
                <a:t>DISPLAY Answer</a:t>
              </a:r>
            </a:p>
          </p:txBody>
        </p:sp>
        <p:sp>
          <p:nvSpPr>
            <p:cNvPr id="53259" name="Text Box 10"/>
            <p:cNvSpPr txBox="1">
              <a:spLocks noChangeArrowheads="1"/>
            </p:cNvSpPr>
            <p:nvPr/>
          </p:nvSpPr>
          <p:spPr bwMode="auto">
            <a:xfrm>
              <a:off x="2658" y="1666"/>
              <a:ext cx="721" cy="350"/>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Addition</a:t>
              </a:r>
            </a:p>
          </p:txBody>
        </p:sp>
        <p:sp>
          <p:nvSpPr>
            <p:cNvPr id="53260" name="Line 11"/>
            <p:cNvSpPr>
              <a:spLocks noChangeShapeType="1"/>
            </p:cNvSpPr>
            <p:nvPr/>
          </p:nvSpPr>
          <p:spPr bwMode="auto">
            <a:xfrm flipV="1">
              <a:off x="1111" y="2205"/>
              <a:ext cx="2994" cy="0"/>
            </a:xfrm>
            <a:prstGeom prst="line">
              <a:avLst/>
            </a:prstGeom>
            <a:noFill/>
            <a:ln w="9525">
              <a:solidFill>
                <a:srgbClr val="000000"/>
              </a:solidFill>
              <a:round/>
              <a:headEnd/>
              <a:tailEnd/>
            </a:ln>
          </p:spPr>
          <p:txBody>
            <a:bodyPr/>
            <a:lstStyle/>
            <a:p>
              <a:endParaRPr lang="en-GB"/>
            </a:p>
          </p:txBody>
        </p:sp>
        <p:sp>
          <p:nvSpPr>
            <p:cNvPr id="53261" name="Line 13"/>
            <p:cNvSpPr>
              <a:spLocks noChangeShapeType="1"/>
            </p:cNvSpPr>
            <p:nvPr/>
          </p:nvSpPr>
          <p:spPr bwMode="auto">
            <a:xfrm>
              <a:off x="4105" y="2205"/>
              <a:ext cx="0" cy="382"/>
            </a:xfrm>
            <a:prstGeom prst="line">
              <a:avLst/>
            </a:prstGeom>
            <a:noFill/>
            <a:ln w="9525">
              <a:solidFill>
                <a:srgbClr val="000000"/>
              </a:solidFill>
              <a:round/>
              <a:headEnd/>
              <a:tailEnd/>
            </a:ln>
          </p:spPr>
          <p:txBody>
            <a:bodyPr/>
            <a:lstStyle/>
            <a:p>
              <a:endParaRPr lang="en-GB"/>
            </a:p>
          </p:txBody>
        </p:sp>
        <p:sp>
          <p:nvSpPr>
            <p:cNvPr id="53262" name="Line 23"/>
            <p:cNvSpPr>
              <a:spLocks noChangeShapeType="1"/>
            </p:cNvSpPr>
            <p:nvPr/>
          </p:nvSpPr>
          <p:spPr bwMode="auto">
            <a:xfrm flipH="1">
              <a:off x="1111" y="2205"/>
              <a:ext cx="0" cy="318"/>
            </a:xfrm>
            <a:prstGeom prst="line">
              <a:avLst/>
            </a:prstGeom>
            <a:noFill/>
            <a:ln w="9525">
              <a:solidFill>
                <a:srgbClr val="000000"/>
              </a:solidFill>
              <a:round/>
              <a:headEnd/>
              <a:tailEnd/>
            </a:ln>
          </p:spPr>
          <p:txBody>
            <a:bodyPr/>
            <a:lstStyle/>
            <a:p>
              <a:endParaRPr lang="en-GB"/>
            </a:p>
          </p:txBody>
        </p:sp>
        <p:sp>
          <p:nvSpPr>
            <p:cNvPr id="53263" name="Line 24"/>
            <p:cNvSpPr>
              <a:spLocks noChangeShapeType="1"/>
            </p:cNvSpPr>
            <p:nvPr/>
          </p:nvSpPr>
          <p:spPr bwMode="auto">
            <a:xfrm>
              <a:off x="2472" y="2205"/>
              <a:ext cx="0" cy="290"/>
            </a:xfrm>
            <a:prstGeom prst="line">
              <a:avLst/>
            </a:prstGeom>
            <a:noFill/>
            <a:ln w="9525">
              <a:solidFill>
                <a:srgbClr val="000000"/>
              </a:solidFill>
              <a:round/>
              <a:headEnd/>
              <a:tailEnd/>
            </a:ln>
          </p:spPr>
          <p:txBody>
            <a:bodyPr/>
            <a:lstStyle/>
            <a:p>
              <a:endParaRPr lang="en-GB"/>
            </a:p>
          </p:txBody>
        </p:sp>
        <p:sp>
          <p:nvSpPr>
            <p:cNvPr id="53264" name="Text Box 26"/>
            <p:cNvSpPr txBox="1">
              <a:spLocks noChangeArrowheads="1"/>
            </p:cNvSpPr>
            <p:nvPr/>
          </p:nvSpPr>
          <p:spPr bwMode="auto">
            <a:xfrm>
              <a:off x="1701" y="2495"/>
              <a:ext cx="1587" cy="336"/>
            </a:xfrm>
            <a:prstGeom prst="rect">
              <a:avLst/>
            </a:prstGeom>
            <a:solidFill>
              <a:schemeClr val="accent5">
                <a:lumMod val="20000"/>
                <a:lumOff val="80000"/>
              </a:schemeClr>
            </a:solidFill>
            <a:ln w="9525">
              <a:solidFill>
                <a:srgbClr val="000000"/>
              </a:solidFill>
              <a:miter lim="800000"/>
              <a:headEnd/>
              <a:tailEnd/>
            </a:ln>
          </p:spPr>
          <p:txBody>
            <a:bodyPr/>
            <a:lstStyle/>
            <a:p>
              <a:r>
                <a:rPr lang="en-GB" b="1"/>
                <a:t>Answer </a:t>
              </a:r>
              <a:r>
                <a:rPr lang="en-GB" b="1">
                  <a:sym typeface="Symbol" pitchFamily="18" charset="2"/>
                </a:rPr>
                <a:t></a:t>
              </a:r>
              <a:r>
                <a:rPr lang="en-GB" b="1"/>
                <a:t> x+y+z</a:t>
              </a:r>
            </a:p>
          </p:txBody>
        </p:sp>
      </p:grpSp>
    </p:spTree>
    <p:extLst>
      <p:ext uri="{BB962C8B-B14F-4D97-AF65-F5344CB8AC3E}">
        <p14:creationId xmlns:p14="http://schemas.microsoft.com/office/powerpoint/2010/main" val="107066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56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56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sz="half" idx="1"/>
          </p:nvPr>
        </p:nvSpPr>
        <p:spPr>
          <a:xfrm>
            <a:off x="1" y="0"/>
            <a:ext cx="5364163" cy="2982516"/>
          </a:xfrm>
          <a:solidFill>
            <a:schemeClr val="accent1">
              <a:lumMod val="20000"/>
              <a:lumOff val="80000"/>
            </a:schemeClr>
          </a:solidFill>
          <a:ln>
            <a:solidFill>
              <a:schemeClr val="tx2">
                <a:lumMod val="90000"/>
                <a:lumOff val="10000"/>
              </a:schemeClr>
            </a:solidFill>
          </a:ln>
        </p:spPr>
        <p:txBody>
          <a:bodyPr>
            <a:noAutofit/>
          </a:bodyPr>
          <a:lstStyle/>
          <a:p>
            <a:pPr marL="609600" indent="-609600" eaLnBrk="1" fontAlgn="auto" hangingPunct="1">
              <a:spcBef>
                <a:spcPts val="0"/>
              </a:spcBef>
              <a:spcAft>
                <a:spcPts val="0"/>
              </a:spcAft>
              <a:buFontTx/>
              <a:buAutoNum type="arabicPeriod"/>
              <a:defRPr/>
            </a:pPr>
            <a:r>
              <a:rPr lang="en-GB" sz="1800" dirty="0" smtClean="0"/>
              <a:t>Download</a:t>
            </a:r>
          </a:p>
          <a:p>
            <a:pPr marL="609600" indent="-609600" eaLnBrk="1" fontAlgn="auto" hangingPunct="1">
              <a:spcBef>
                <a:spcPts val="0"/>
              </a:spcBef>
              <a:spcAft>
                <a:spcPts val="0"/>
              </a:spcAft>
              <a:buFontTx/>
              <a:buAutoNum type="arabicPeriod"/>
              <a:defRPr/>
            </a:pPr>
            <a:r>
              <a:rPr lang="en-GB" sz="1800" dirty="0" smtClean="0"/>
              <a:t>READ song, </a:t>
            </a:r>
            <a:r>
              <a:rPr lang="en-GB" sz="1800" dirty="0" err="1" smtClean="0"/>
              <a:t>myTunes</a:t>
            </a:r>
            <a:endParaRPr lang="en-GB" sz="1800" dirty="0" smtClean="0"/>
          </a:p>
          <a:p>
            <a:pPr marL="609600" indent="-609600" eaLnBrk="1" fontAlgn="auto" hangingPunct="1">
              <a:spcBef>
                <a:spcPts val="0"/>
              </a:spcBef>
              <a:spcAft>
                <a:spcPts val="0"/>
              </a:spcAft>
              <a:buFontTx/>
              <a:buAutoNum type="arabicPeriod"/>
              <a:defRPr/>
            </a:pPr>
            <a:r>
              <a:rPr lang="en-GB" sz="1800" dirty="0" smtClean="0"/>
              <a:t>IF</a:t>
            </a:r>
          </a:p>
          <a:p>
            <a:pPr marL="609600" indent="-609600" fontAlgn="auto">
              <a:spcBef>
                <a:spcPts val="0"/>
              </a:spcBef>
              <a:spcAft>
                <a:spcPts val="0"/>
              </a:spcAft>
              <a:buFontTx/>
              <a:buAutoNum type="arabicPeriod"/>
              <a:defRPr/>
            </a:pPr>
            <a:r>
              <a:rPr lang="en-GB" sz="1800" dirty="0" smtClean="0"/>
              <a:t>    song  </a:t>
            </a:r>
            <a:r>
              <a:rPr lang="en-GB" sz="1800" b="1" dirty="0" smtClean="0">
                <a:sym typeface="Symbol"/>
              </a:rPr>
              <a:t></a:t>
            </a:r>
            <a:r>
              <a:rPr lang="en-GB" sz="1800" dirty="0" smtClean="0"/>
              <a:t>  </a:t>
            </a:r>
            <a:r>
              <a:rPr lang="en-GB" sz="1800" dirty="0" err="1" smtClean="0"/>
              <a:t>myTunes</a:t>
            </a:r>
            <a:endParaRPr lang="en-GB" sz="1800" dirty="0" smtClean="0"/>
          </a:p>
          <a:p>
            <a:pPr marL="609600" indent="-609600" eaLnBrk="1" fontAlgn="auto" hangingPunct="1">
              <a:spcBef>
                <a:spcPts val="0"/>
              </a:spcBef>
              <a:spcAft>
                <a:spcPts val="0"/>
              </a:spcAft>
              <a:buFontTx/>
              <a:buAutoNum type="arabicPeriod"/>
              <a:defRPr/>
            </a:pPr>
            <a:r>
              <a:rPr lang="en-GB" sz="1800" dirty="0" smtClean="0"/>
              <a:t>    message </a:t>
            </a:r>
            <a:r>
              <a:rPr lang="en-GB" sz="1800" dirty="0" smtClean="0">
                <a:sym typeface="Symbol" pitchFamily="18" charset="2"/>
              </a:rPr>
              <a:t>Got it</a:t>
            </a:r>
          </a:p>
          <a:p>
            <a:pPr marL="609600" indent="-609600" eaLnBrk="1" fontAlgn="auto" hangingPunct="1">
              <a:spcBef>
                <a:spcPts val="0"/>
              </a:spcBef>
              <a:spcAft>
                <a:spcPts val="0"/>
              </a:spcAft>
              <a:buFontTx/>
              <a:buAutoNum type="arabicPeriod"/>
              <a:defRPr/>
            </a:pPr>
            <a:r>
              <a:rPr lang="en-GB" sz="1800" dirty="0" smtClean="0">
                <a:sym typeface="Symbol" pitchFamily="18" charset="2"/>
              </a:rPr>
              <a:t>ELSE</a:t>
            </a:r>
          </a:p>
          <a:p>
            <a:pPr marL="609600" indent="-609600" eaLnBrk="1" fontAlgn="auto" hangingPunct="1">
              <a:spcBef>
                <a:spcPts val="0"/>
              </a:spcBef>
              <a:spcAft>
                <a:spcPts val="0"/>
              </a:spcAft>
              <a:buFontTx/>
              <a:buAutoNum type="arabicPeriod"/>
              <a:defRPr/>
            </a:pPr>
            <a:r>
              <a:rPr lang="en-GB" sz="1800" dirty="0" smtClean="0">
                <a:sym typeface="Symbol" pitchFamily="18" charset="2"/>
              </a:rPr>
              <a:t>    </a:t>
            </a:r>
            <a:r>
              <a:rPr lang="en-GB" sz="1800" dirty="0" err="1" smtClean="0">
                <a:sym typeface="Symbol" pitchFamily="18" charset="2"/>
              </a:rPr>
              <a:t>myTunes</a:t>
            </a:r>
            <a:r>
              <a:rPr lang="en-GB" sz="1800" dirty="0" smtClean="0">
                <a:sym typeface="Symbol" pitchFamily="18" charset="2"/>
              </a:rPr>
              <a:t> </a:t>
            </a:r>
            <a:r>
              <a:rPr lang="en-GB" sz="1800" dirty="0" err="1" smtClean="0">
                <a:sym typeface="Symbol" pitchFamily="18" charset="2"/>
              </a:rPr>
              <a:t>myTunes</a:t>
            </a:r>
            <a:r>
              <a:rPr lang="en-GB" sz="1800" dirty="0" smtClean="0">
                <a:sym typeface="Symbol" pitchFamily="18" charset="2"/>
              </a:rPr>
              <a:t>      song</a:t>
            </a:r>
          </a:p>
          <a:p>
            <a:pPr marL="609600" indent="-609600" eaLnBrk="1" fontAlgn="auto" hangingPunct="1">
              <a:spcBef>
                <a:spcPts val="0"/>
              </a:spcBef>
              <a:spcAft>
                <a:spcPts val="0"/>
              </a:spcAft>
              <a:buFontTx/>
              <a:buAutoNum type="arabicPeriod"/>
              <a:defRPr/>
            </a:pPr>
            <a:r>
              <a:rPr lang="en-GB" sz="1800" dirty="0" smtClean="0">
                <a:sym typeface="Symbol" pitchFamily="18" charset="2"/>
              </a:rPr>
              <a:t>    message song added</a:t>
            </a:r>
            <a:endParaRPr lang="en-GB" sz="1800" dirty="0" smtClean="0"/>
          </a:p>
          <a:p>
            <a:pPr marL="609600" indent="-609600" eaLnBrk="1" fontAlgn="auto" hangingPunct="1">
              <a:spcBef>
                <a:spcPts val="0"/>
              </a:spcBef>
              <a:spcAft>
                <a:spcPts val="0"/>
              </a:spcAft>
              <a:buFontTx/>
              <a:buAutoNum type="arabicPeriod"/>
              <a:defRPr/>
            </a:pPr>
            <a:r>
              <a:rPr lang="en-GB" sz="1800" dirty="0" smtClean="0"/>
              <a:t>DISPLAY message</a:t>
            </a:r>
          </a:p>
          <a:p>
            <a:pPr marL="609600" indent="-609600" eaLnBrk="1" fontAlgn="auto" hangingPunct="1">
              <a:spcBef>
                <a:spcPts val="0"/>
              </a:spcBef>
              <a:spcAft>
                <a:spcPts val="0"/>
              </a:spcAft>
              <a:buFontTx/>
              <a:buAutoNum type="arabicPeriod"/>
              <a:defRPr/>
            </a:pPr>
            <a:r>
              <a:rPr lang="en-GB" sz="1800" dirty="0" smtClean="0"/>
              <a:t>End Download</a:t>
            </a:r>
          </a:p>
        </p:txBody>
      </p:sp>
      <p:pic>
        <p:nvPicPr>
          <p:cNvPr id="5127" name="Picture 4" descr="PENCIL5"/>
          <p:cNvPicPr>
            <a:picLocks noGrp="1" noChangeAspect="1" noChangeArrowheads="1"/>
          </p:cNvPicPr>
          <p:nvPr>
            <p:ph sz="half" idx="2"/>
          </p:nvPr>
        </p:nvPicPr>
        <p:blipFill>
          <a:blip r:embed="rId3" cstate="print"/>
          <a:srcRect/>
          <a:stretch>
            <a:fillRect/>
          </a:stretch>
        </p:blipFill>
        <p:spPr>
          <a:xfrm>
            <a:off x="1" y="4868381"/>
            <a:ext cx="1596571" cy="275119"/>
          </a:xfrm>
          <a:noFill/>
        </p:spPr>
      </p:pic>
      <p:sp>
        <p:nvSpPr>
          <p:cNvPr id="5130" name="Slide Number Placeholder 6"/>
          <p:cNvSpPr txBox="1">
            <a:spLocks noGrp="1"/>
          </p:cNvSpPr>
          <p:nvPr/>
        </p:nvSpPr>
        <p:spPr bwMode="auto">
          <a:xfrm>
            <a:off x="6553200" y="4683919"/>
            <a:ext cx="2133600" cy="357188"/>
          </a:xfrm>
          <a:prstGeom prst="rect">
            <a:avLst/>
          </a:prstGeom>
          <a:noFill/>
          <a:ln w="9525">
            <a:noFill/>
            <a:miter lim="800000"/>
            <a:headEnd/>
            <a:tailEnd/>
          </a:ln>
        </p:spPr>
        <p:txBody>
          <a:bodyPr/>
          <a:lstStyle/>
          <a:p>
            <a:pPr algn="r"/>
            <a:fld id="{C3A935C7-2C1E-41BF-8BCF-AD5E94C1AE76}" type="slidenum">
              <a:rPr lang="en-GB" sz="1400"/>
              <a:pPr algn="r"/>
              <a:t>31</a:t>
            </a:fld>
            <a:endParaRPr lang="en-GB" sz="1400"/>
          </a:p>
        </p:txBody>
      </p:sp>
      <p:sp>
        <p:nvSpPr>
          <p:cNvPr id="158723" name="Text Box 3"/>
          <p:cNvSpPr txBox="1">
            <a:spLocks noChangeArrowheads="1"/>
          </p:cNvSpPr>
          <p:nvPr/>
        </p:nvSpPr>
        <p:spPr bwMode="auto">
          <a:xfrm>
            <a:off x="5369720" y="-1"/>
            <a:ext cx="3774281" cy="2984303"/>
          </a:xfrm>
          <a:prstGeom prst="rect">
            <a:avLst/>
          </a:prstGeom>
          <a:solidFill>
            <a:srgbClr val="FFFFFF"/>
          </a:solidFill>
          <a:ln w="9525">
            <a:solidFill>
              <a:schemeClr val="tx1"/>
            </a:solidFill>
            <a:miter lim="800000"/>
            <a:headEnd/>
            <a:tailEnd/>
          </a:ln>
        </p:spPr>
        <p:txBody>
          <a:bodyPr/>
          <a:lstStyle/>
          <a:p>
            <a:pPr marL="342900" indent="-342900">
              <a:buFontTx/>
              <a:buAutoNum type="arabicPeriod"/>
            </a:pPr>
            <a:r>
              <a:rPr lang="en-GB" sz="1700" dirty="0"/>
              <a:t>Naming the algorithm</a:t>
            </a:r>
          </a:p>
          <a:p>
            <a:pPr marL="342900" indent="-342900">
              <a:buFontTx/>
              <a:buAutoNum type="arabicPeriod"/>
            </a:pPr>
            <a:r>
              <a:rPr lang="en-GB" sz="1700" dirty="0"/>
              <a:t>Taking in song and </a:t>
            </a:r>
            <a:r>
              <a:rPr lang="en-GB" sz="1700" dirty="0" err="1"/>
              <a:t>myTunes</a:t>
            </a:r>
            <a:endParaRPr lang="en-GB" sz="1700" dirty="0"/>
          </a:p>
          <a:p>
            <a:pPr marL="342900" indent="-342900">
              <a:buFontTx/>
              <a:buAutoNum type="arabicPeriod"/>
            </a:pPr>
            <a:r>
              <a:rPr lang="en-GB" sz="1700" dirty="0"/>
              <a:t>Start of conditional</a:t>
            </a:r>
          </a:p>
          <a:p>
            <a:pPr marL="342900" indent="-342900">
              <a:buFontTx/>
              <a:buAutoNum type="arabicPeriod"/>
            </a:pPr>
            <a:r>
              <a:rPr lang="en-GB" sz="1700" dirty="0"/>
              <a:t>Test if already got song </a:t>
            </a:r>
          </a:p>
          <a:p>
            <a:pPr marL="342900" indent="-342900">
              <a:buFontTx/>
              <a:buAutoNum type="arabicPeriod"/>
            </a:pPr>
            <a:r>
              <a:rPr lang="en-GB" sz="1700" dirty="0"/>
              <a:t>Assigning statement to message if true</a:t>
            </a:r>
          </a:p>
          <a:p>
            <a:pPr marL="342900" indent="-342900">
              <a:buFontTx/>
              <a:buAutoNum type="arabicPeriod"/>
            </a:pPr>
            <a:r>
              <a:rPr lang="en-GB" sz="1700" dirty="0"/>
              <a:t>If test false </a:t>
            </a:r>
          </a:p>
          <a:p>
            <a:pPr marL="342900" indent="-342900">
              <a:buFontTx/>
              <a:buAutoNum type="arabicPeriod"/>
            </a:pPr>
            <a:r>
              <a:rPr lang="en-GB" sz="1700" dirty="0"/>
              <a:t>Updating </a:t>
            </a:r>
            <a:r>
              <a:rPr lang="en-GB" sz="1700" dirty="0" err="1"/>
              <a:t>myTunes</a:t>
            </a:r>
            <a:r>
              <a:rPr lang="en-GB" sz="1700" dirty="0"/>
              <a:t> with song</a:t>
            </a:r>
          </a:p>
          <a:p>
            <a:pPr marL="342900" indent="-342900">
              <a:buFontTx/>
              <a:buAutoNum type="arabicPeriod"/>
            </a:pPr>
            <a:r>
              <a:rPr lang="en-GB" sz="1700" dirty="0"/>
              <a:t>Assigning statement to message</a:t>
            </a:r>
          </a:p>
          <a:p>
            <a:pPr marL="342900" indent="-342900">
              <a:buFontTx/>
              <a:buAutoNum type="arabicPeriod"/>
            </a:pPr>
            <a:r>
              <a:rPr lang="en-GB" sz="1700" dirty="0"/>
              <a:t>Displaying message</a:t>
            </a:r>
          </a:p>
          <a:p>
            <a:pPr marL="342900" indent="-342900">
              <a:buFontTx/>
              <a:buAutoNum type="arabicPeriod"/>
            </a:pPr>
            <a:r>
              <a:rPr lang="en-GB" sz="1700" dirty="0"/>
              <a:t>Ending the algorithm</a:t>
            </a:r>
          </a:p>
        </p:txBody>
      </p:sp>
      <p:graphicFrame>
        <p:nvGraphicFramePr>
          <p:cNvPr id="158750" name="Object 30"/>
          <p:cNvGraphicFramePr>
            <a:graphicFrameLocks noChangeAspect="1"/>
          </p:cNvGraphicFramePr>
          <p:nvPr>
            <p:extLst>
              <p:ext uri="{D42A27DB-BD31-4B8C-83A1-F6EECF244321}">
                <p14:modId xmlns:p14="http://schemas.microsoft.com/office/powerpoint/2010/main" val="1075886095"/>
              </p:ext>
            </p:extLst>
          </p:nvPr>
        </p:nvGraphicFramePr>
        <p:xfrm>
          <a:off x="2791491" y="1707654"/>
          <a:ext cx="436691" cy="216024"/>
        </p:xfrm>
        <a:graphic>
          <a:graphicData uri="http://schemas.openxmlformats.org/presentationml/2006/ole">
            <mc:AlternateContent xmlns:mc="http://schemas.openxmlformats.org/markup-compatibility/2006">
              <mc:Choice xmlns:v="urn:schemas-microsoft-com:vml" Requires="v">
                <p:oleObj spid="_x0000_s25611" name="Equation" r:id="rId4" imgW="164880" imgH="126720" progId="Equation.3">
                  <p:embed/>
                </p:oleObj>
              </mc:Choice>
              <mc:Fallback>
                <p:oleObj name="Equation" r:id="rId4" imgW="164880" imgH="126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1491" y="1707654"/>
                        <a:ext cx="436691" cy="216024"/>
                      </a:xfrm>
                      <a:prstGeom prst="rect">
                        <a:avLst/>
                      </a:prstGeom>
                      <a:noFill/>
                    </p:spPr>
                  </p:pic>
                </p:oleObj>
              </mc:Fallback>
            </mc:AlternateContent>
          </a:graphicData>
        </a:graphic>
      </p:graphicFrame>
      <p:grpSp>
        <p:nvGrpSpPr>
          <p:cNvPr id="2" name="Group 46"/>
          <p:cNvGrpSpPr>
            <a:grpSpLocks/>
          </p:cNvGrpSpPr>
          <p:nvPr/>
        </p:nvGrpSpPr>
        <p:grpSpPr bwMode="auto">
          <a:xfrm>
            <a:off x="34925" y="2500313"/>
            <a:ext cx="9109075" cy="2540794"/>
            <a:chOff x="22" y="2100"/>
            <a:chExt cx="5738" cy="2134"/>
          </a:xfrm>
        </p:grpSpPr>
        <p:sp>
          <p:nvSpPr>
            <p:cNvPr id="5133" name="Text Box 6"/>
            <p:cNvSpPr txBox="1">
              <a:spLocks noChangeArrowheads="1"/>
            </p:cNvSpPr>
            <p:nvPr/>
          </p:nvSpPr>
          <p:spPr bwMode="auto">
            <a:xfrm>
              <a:off x="22" y="2931"/>
              <a:ext cx="1678" cy="372"/>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READ song, </a:t>
              </a:r>
              <a:r>
                <a:rPr lang="en-GB" b="1" dirty="0" err="1"/>
                <a:t>myTunes</a:t>
              </a:r>
              <a:endParaRPr lang="en-GB" b="1" dirty="0"/>
            </a:p>
          </p:txBody>
        </p:sp>
        <p:sp>
          <p:nvSpPr>
            <p:cNvPr id="5134" name="Line 7"/>
            <p:cNvSpPr>
              <a:spLocks noChangeShapeType="1"/>
            </p:cNvSpPr>
            <p:nvPr/>
          </p:nvSpPr>
          <p:spPr bwMode="auto">
            <a:xfrm>
              <a:off x="2844" y="2415"/>
              <a:ext cx="1" cy="183"/>
            </a:xfrm>
            <a:prstGeom prst="line">
              <a:avLst/>
            </a:prstGeom>
            <a:noFill/>
            <a:ln w="9525">
              <a:solidFill>
                <a:srgbClr val="000000"/>
              </a:solidFill>
              <a:round/>
              <a:headEnd/>
              <a:tailEnd/>
            </a:ln>
          </p:spPr>
          <p:txBody>
            <a:bodyPr/>
            <a:lstStyle/>
            <a:p>
              <a:endParaRPr lang="en-GB"/>
            </a:p>
          </p:txBody>
        </p:sp>
        <p:sp>
          <p:nvSpPr>
            <p:cNvPr id="5135" name="Text Box 8"/>
            <p:cNvSpPr txBox="1">
              <a:spLocks noChangeArrowheads="1"/>
            </p:cNvSpPr>
            <p:nvPr/>
          </p:nvSpPr>
          <p:spPr bwMode="auto">
            <a:xfrm>
              <a:off x="975" y="3473"/>
              <a:ext cx="1783" cy="358"/>
            </a:xfrm>
            <a:prstGeom prst="rect">
              <a:avLst/>
            </a:prstGeom>
            <a:solidFill>
              <a:schemeClr val="accent5">
                <a:lumMod val="20000"/>
                <a:lumOff val="80000"/>
              </a:schemeClr>
            </a:solidFill>
            <a:ln w="9525">
              <a:solidFill>
                <a:srgbClr val="000000"/>
              </a:solidFill>
              <a:miter lim="800000"/>
              <a:headEnd/>
              <a:tailEnd/>
            </a:ln>
          </p:spPr>
          <p:txBody>
            <a:bodyPr tIns="118800"/>
            <a:lstStyle/>
            <a:p>
              <a:r>
                <a:rPr lang="en-GB" b="1" dirty="0"/>
                <a:t>message </a:t>
              </a:r>
              <a:r>
                <a:rPr lang="en-GB" b="1" dirty="0">
                  <a:sym typeface="Symbol" pitchFamily="18" charset="2"/>
                </a:rPr>
                <a:t></a:t>
              </a:r>
              <a:r>
                <a:rPr lang="en-GB" b="1" dirty="0"/>
                <a:t> Got it</a:t>
              </a:r>
              <a:endParaRPr lang="en-GB" b="1" baseline="30000" dirty="0"/>
            </a:p>
            <a:p>
              <a:endParaRPr lang="en-GB" b="1" dirty="0"/>
            </a:p>
          </p:txBody>
        </p:sp>
        <p:sp>
          <p:nvSpPr>
            <p:cNvPr id="5136" name="Text Box 9"/>
            <p:cNvSpPr txBox="1">
              <a:spLocks noChangeArrowheads="1"/>
            </p:cNvSpPr>
            <p:nvPr/>
          </p:nvSpPr>
          <p:spPr bwMode="auto">
            <a:xfrm>
              <a:off x="4042" y="2910"/>
              <a:ext cx="1423" cy="293"/>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DISPLAY message</a:t>
              </a:r>
            </a:p>
          </p:txBody>
        </p:sp>
        <p:sp>
          <p:nvSpPr>
            <p:cNvPr id="5137" name="Text Box 10"/>
            <p:cNvSpPr txBox="1">
              <a:spLocks noChangeArrowheads="1"/>
            </p:cNvSpPr>
            <p:nvPr/>
          </p:nvSpPr>
          <p:spPr bwMode="auto">
            <a:xfrm>
              <a:off x="2431" y="2100"/>
              <a:ext cx="948" cy="330"/>
            </a:xfrm>
            <a:prstGeom prst="rect">
              <a:avLst/>
            </a:prstGeom>
            <a:solidFill>
              <a:schemeClr val="accent5">
                <a:lumMod val="20000"/>
                <a:lumOff val="80000"/>
              </a:schemeClr>
            </a:solidFill>
            <a:ln w="9525">
              <a:solidFill>
                <a:srgbClr val="000000"/>
              </a:solidFill>
              <a:miter lim="800000"/>
              <a:headEnd/>
              <a:tailEnd/>
            </a:ln>
          </p:spPr>
          <p:txBody>
            <a:bodyPr/>
            <a:lstStyle/>
            <a:p>
              <a:r>
                <a:rPr lang="en-GB" b="1" dirty="0"/>
                <a:t>Download</a:t>
              </a:r>
            </a:p>
          </p:txBody>
        </p:sp>
        <p:sp>
          <p:nvSpPr>
            <p:cNvPr id="5138" name="Line 11"/>
            <p:cNvSpPr>
              <a:spLocks noChangeShapeType="1"/>
            </p:cNvSpPr>
            <p:nvPr/>
          </p:nvSpPr>
          <p:spPr bwMode="auto">
            <a:xfrm>
              <a:off x="341" y="2599"/>
              <a:ext cx="4367" cy="7"/>
            </a:xfrm>
            <a:prstGeom prst="line">
              <a:avLst/>
            </a:prstGeom>
            <a:noFill/>
            <a:ln w="9525">
              <a:solidFill>
                <a:srgbClr val="000000"/>
              </a:solidFill>
              <a:round/>
              <a:headEnd/>
              <a:tailEnd/>
            </a:ln>
          </p:spPr>
          <p:txBody>
            <a:bodyPr/>
            <a:lstStyle/>
            <a:p>
              <a:endParaRPr lang="en-GB"/>
            </a:p>
          </p:txBody>
        </p:sp>
        <p:sp>
          <p:nvSpPr>
            <p:cNvPr id="5139" name="Line 13"/>
            <p:cNvSpPr>
              <a:spLocks noChangeShapeType="1"/>
            </p:cNvSpPr>
            <p:nvPr/>
          </p:nvSpPr>
          <p:spPr bwMode="auto">
            <a:xfrm>
              <a:off x="4723" y="2619"/>
              <a:ext cx="1" cy="291"/>
            </a:xfrm>
            <a:prstGeom prst="line">
              <a:avLst/>
            </a:prstGeom>
            <a:noFill/>
            <a:ln w="9525">
              <a:solidFill>
                <a:srgbClr val="000000"/>
              </a:solidFill>
              <a:round/>
              <a:headEnd/>
              <a:tailEnd/>
            </a:ln>
          </p:spPr>
          <p:txBody>
            <a:bodyPr/>
            <a:lstStyle/>
            <a:p>
              <a:endParaRPr lang="en-GB"/>
            </a:p>
          </p:txBody>
        </p:sp>
        <p:sp>
          <p:nvSpPr>
            <p:cNvPr id="5140" name="Line 14"/>
            <p:cNvSpPr>
              <a:spLocks noChangeShapeType="1"/>
            </p:cNvSpPr>
            <p:nvPr/>
          </p:nvSpPr>
          <p:spPr bwMode="auto">
            <a:xfrm>
              <a:off x="2653" y="2612"/>
              <a:ext cx="1" cy="290"/>
            </a:xfrm>
            <a:prstGeom prst="line">
              <a:avLst/>
            </a:prstGeom>
            <a:noFill/>
            <a:ln w="9525">
              <a:solidFill>
                <a:srgbClr val="000000"/>
              </a:solidFill>
              <a:round/>
              <a:headEnd/>
              <a:tailEnd/>
            </a:ln>
          </p:spPr>
          <p:txBody>
            <a:bodyPr/>
            <a:lstStyle/>
            <a:p>
              <a:endParaRPr lang="en-GB"/>
            </a:p>
          </p:txBody>
        </p:sp>
        <p:sp>
          <p:nvSpPr>
            <p:cNvPr id="5141" name="Line 17"/>
            <p:cNvSpPr>
              <a:spLocks noChangeShapeType="1"/>
            </p:cNvSpPr>
            <p:nvPr/>
          </p:nvSpPr>
          <p:spPr bwMode="auto">
            <a:xfrm>
              <a:off x="2587" y="3247"/>
              <a:ext cx="1" cy="56"/>
            </a:xfrm>
            <a:prstGeom prst="line">
              <a:avLst/>
            </a:prstGeom>
            <a:noFill/>
            <a:ln w="9525">
              <a:solidFill>
                <a:schemeClr val="tx1"/>
              </a:solidFill>
              <a:round/>
              <a:headEnd/>
              <a:tailEnd/>
            </a:ln>
          </p:spPr>
          <p:txBody>
            <a:bodyPr/>
            <a:lstStyle/>
            <a:p>
              <a:endParaRPr lang="en-GB"/>
            </a:p>
          </p:txBody>
        </p:sp>
        <p:sp>
          <p:nvSpPr>
            <p:cNvPr id="5142" name="Line 18"/>
            <p:cNvSpPr>
              <a:spLocks noChangeShapeType="1"/>
            </p:cNvSpPr>
            <p:nvPr/>
          </p:nvSpPr>
          <p:spPr bwMode="auto">
            <a:xfrm>
              <a:off x="1973" y="3337"/>
              <a:ext cx="1427" cy="1"/>
            </a:xfrm>
            <a:prstGeom prst="line">
              <a:avLst/>
            </a:prstGeom>
            <a:noFill/>
            <a:ln w="9525">
              <a:solidFill>
                <a:schemeClr val="tx1"/>
              </a:solidFill>
              <a:round/>
              <a:headEnd/>
              <a:tailEnd/>
            </a:ln>
          </p:spPr>
          <p:txBody>
            <a:bodyPr/>
            <a:lstStyle/>
            <a:p>
              <a:endParaRPr lang="en-GB"/>
            </a:p>
          </p:txBody>
        </p:sp>
        <p:sp>
          <p:nvSpPr>
            <p:cNvPr id="5143" name="Line 19"/>
            <p:cNvSpPr>
              <a:spLocks noChangeShapeType="1"/>
            </p:cNvSpPr>
            <p:nvPr/>
          </p:nvSpPr>
          <p:spPr bwMode="auto">
            <a:xfrm>
              <a:off x="1959" y="3359"/>
              <a:ext cx="1" cy="114"/>
            </a:xfrm>
            <a:prstGeom prst="line">
              <a:avLst/>
            </a:prstGeom>
            <a:noFill/>
            <a:ln w="9525">
              <a:solidFill>
                <a:schemeClr val="tx1"/>
              </a:solidFill>
              <a:round/>
              <a:headEnd/>
              <a:tailEnd/>
            </a:ln>
          </p:spPr>
          <p:txBody>
            <a:bodyPr/>
            <a:lstStyle/>
            <a:p>
              <a:endParaRPr lang="en-GB"/>
            </a:p>
          </p:txBody>
        </p:sp>
        <p:sp>
          <p:nvSpPr>
            <p:cNvPr id="5144" name="Line 20"/>
            <p:cNvSpPr>
              <a:spLocks noChangeShapeType="1"/>
            </p:cNvSpPr>
            <p:nvPr/>
          </p:nvSpPr>
          <p:spPr bwMode="auto">
            <a:xfrm flipH="1">
              <a:off x="3379" y="3359"/>
              <a:ext cx="7" cy="250"/>
            </a:xfrm>
            <a:prstGeom prst="line">
              <a:avLst/>
            </a:prstGeom>
            <a:noFill/>
            <a:ln w="9525">
              <a:solidFill>
                <a:schemeClr val="tx1"/>
              </a:solidFill>
              <a:round/>
              <a:headEnd/>
              <a:tailEnd/>
            </a:ln>
          </p:spPr>
          <p:txBody>
            <a:bodyPr/>
            <a:lstStyle/>
            <a:p>
              <a:endParaRPr lang="en-GB"/>
            </a:p>
          </p:txBody>
        </p:sp>
        <p:sp>
          <p:nvSpPr>
            <p:cNvPr id="5145" name="Text Box 21"/>
            <p:cNvSpPr txBox="1">
              <a:spLocks noChangeArrowheads="1"/>
            </p:cNvSpPr>
            <p:nvPr/>
          </p:nvSpPr>
          <p:spPr bwMode="auto">
            <a:xfrm>
              <a:off x="3923" y="3881"/>
              <a:ext cx="1837" cy="353"/>
            </a:xfrm>
            <a:prstGeom prst="rect">
              <a:avLst/>
            </a:prstGeom>
            <a:solidFill>
              <a:schemeClr val="accent5">
                <a:lumMod val="20000"/>
                <a:lumOff val="80000"/>
              </a:schemeClr>
            </a:solidFill>
            <a:ln w="9525">
              <a:solidFill>
                <a:srgbClr val="000000"/>
              </a:solidFill>
              <a:miter lim="800000"/>
              <a:headEnd/>
              <a:tailEnd/>
            </a:ln>
          </p:spPr>
          <p:txBody>
            <a:bodyPr tIns="118800"/>
            <a:lstStyle/>
            <a:p>
              <a:r>
                <a:rPr lang="en-GB" b="1" dirty="0"/>
                <a:t>message </a:t>
              </a:r>
              <a:r>
                <a:rPr lang="en-GB" b="1" dirty="0">
                  <a:sym typeface="Symbol" pitchFamily="18" charset="2"/>
                </a:rPr>
                <a:t></a:t>
              </a:r>
              <a:r>
                <a:rPr lang="en-GB" b="1" dirty="0"/>
                <a:t> song added</a:t>
              </a:r>
              <a:endParaRPr lang="en-GB" b="1" baseline="30000" dirty="0"/>
            </a:p>
            <a:p>
              <a:endParaRPr lang="en-GB" b="1" dirty="0"/>
            </a:p>
          </p:txBody>
        </p:sp>
        <p:sp>
          <p:nvSpPr>
            <p:cNvPr id="5146" name="Line 23"/>
            <p:cNvSpPr>
              <a:spLocks noChangeShapeType="1"/>
            </p:cNvSpPr>
            <p:nvPr/>
          </p:nvSpPr>
          <p:spPr bwMode="auto">
            <a:xfrm>
              <a:off x="341" y="2599"/>
              <a:ext cx="1" cy="291"/>
            </a:xfrm>
            <a:prstGeom prst="line">
              <a:avLst/>
            </a:prstGeom>
            <a:noFill/>
            <a:ln w="9525">
              <a:solidFill>
                <a:srgbClr val="000000"/>
              </a:solidFill>
              <a:round/>
              <a:headEnd/>
              <a:tailEnd/>
            </a:ln>
          </p:spPr>
          <p:txBody>
            <a:bodyPr/>
            <a:lstStyle/>
            <a:p>
              <a:endParaRPr lang="en-GB"/>
            </a:p>
          </p:txBody>
        </p:sp>
        <p:sp>
          <p:nvSpPr>
            <p:cNvPr id="5147" name="Text Box 15"/>
            <p:cNvSpPr txBox="1">
              <a:spLocks noChangeArrowheads="1"/>
            </p:cNvSpPr>
            <p:nvPr/>
          </p:nvSpPr>
          <p:spPr bwMode="auto">
            <a:xfrm>
              <a:off x="2045" y="2889"/>
              <a:ext cx="1334" cy="310"/>
            </a:xfrm>
            <a:prstGeom prst="rect">
              <a:avLst/>
            </a:prstGeom>
            <a:solidFill>
              <a:schemeClr val="bg1"/>
            </a:solidFill>
            <a:ln w="9525">
              <a:noFill/>
              <a:miter lim="800000"/>
              <a:headEnd/>
              <a:tailEnd/>
            </a:ln>
          </p:spPr>
          <p:txBody>
            <a:bodyPr>
              <a:spAutoFit/>
            </a:bodyPr>
            <a:lstStyle/>
            <a:p>
              <a:r>
                <a:rPr lang="en-GB" b="1" dirty="0"/>
                <a:t>song      </a:t>
              </a:r>
              <a:r>
                <a:rPr lang="en-GB" b="1" dirty="0" err="1"/>
                <a:t>myTunes</a:t>
              </a:r>
              <a:endParaRPr lang="en-GB" b="1" dirty="0"/>
            </a:p>
          </p:txBody>
        </p:sp>
        <p:graphicFrame>
          <p:nvGraphicFramePr>
            <p:cNvPr id="5124" name="Object 32"/>
            <p:cNvGraphicFramePr>
              <a:graphicFrameLocks noChangeAspect="1"/>
            </p:cNvGraphicFramePr>
            <p:nvPr/>
          </p:nvGraphicFramePr>
          <p:xfrm>
            <a:off x="2427" y="2973"/>
            <a:ext cx="176" cy="176"/>
          </p:xfrm>
          <a:graphic>
            <a:graphicData uri="http://schemas.openxmlformats.org/presentationml/2006/ole">
              <mc:AlternateContent xmlns:mc="http://schemas.openxmlformats.org/markup-compatibility/2006">
                <mc:Choice xmlns:v="urn:schemas-microsoft-com:vml" Requires="v">
                  <p:oleObj spid="_x0000_s25612" name="Equation" r:id="rId6" imgW="126720" imgH="126720" progId="Equation.3">
                    <p:embed/>
                  </p:oleObj>
                </mc:Choice>
                <mc:Fallback>
                  <p:oleObj name="Equation" r:id="rId6" imgW="126720" imgH="1267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7" y="2973"/>
                          <a:ext cx="176" cy="176"/>
                        </a:xfrm>
                        <a:prstGeom prst="rect">
                          <a:avLst/>
                        </a:prstGeom>
                        <a:solidFill>
                          <a:schemeClr val="bg1"/>
                        </a:solidFill>
                      </p:spPr>
                    </p:pic>
                  </p:oleObj>
                </mc:Fallback>
              </mc:AlternateContent>
            </a:graphicData>
          </a:graphic>
        </p:graphicFrame>
        <p:sp>
          <p:nvSpPr>
            <p:cNvPr id="5148" name="Line 35"/>
            <p:cNvSpPr>
              <a:spLocks noChangeShapeType="1"/>
            </p:cNvSpPr>
            <p:nvPr/>
          </p:nvSpPr>
          <p:spPr bwMode="auto">
            <a:xfrm>
              <a:off x="3061" y="3609"/>
              <a:ext cx="1427" cy="1"/>
            </a:xfrm>
            <a:prstGeom prst="line">
              <a:avLst/>
            </a:prstGeom>
            <a:noFill/>
            <a:ln w="9525">
              <a:solidFill>
                <a:schemeClr val="tx1"/>
              </a:solidFill>
              <a:round/>
              <a:headEnd/>
              <a:tailEnd/>
            </a:ln>
          </p:spPr>
          <p:txBody>
            <a:bodyPr/>
            <a:lstStyle/>
            <a:p>
              <a:endParaRPr lang="en-GB"/>
            </a:p>
          </p:txBody>
        </p:sp>
        <p:sp>
          <p:nvSpPr>
            <p:cNvPr id="5149" name="Line 36"/>
            <p:cNvSpPr>
              <a:spLocks noChangeShapeType="1"/>
            </p:cNvSpPr>
            <p:nvPr/>
          </p:nvSpPr>
          <p:spPr bwMode="auto">
            <a:xfrm>
              <a:off x="3061" y="3609"/>
              <a:ext cx="0" cy="272"/>
            </a:xfrm>
            <a:prstGeom prst="line">
              <a:avLst/>
            </a:prstGeom>
            <a:noFill/>
            <a:ln w="9525">
              <a:solidFill>
                <a:schemeClr val="tx1"/>
              </a:solidFill>
              <a:round/>
              <a:headEnd/>
              <a:tailEnd/>
            </a:ln>
          </p:spPr>
          <p:txBody>
            <a:bodyPr/>
            <a:lstStyle/>
            <a:p>
              <a:endParaRPr lang="en-GB"/>
            </a:p>
          </p:txBody>
        </p:sp>
        <p:sp>
          <p:nvSpPr>
            <p:cNvPr id="5150" name="Line 37"/>
            <p:cNvSpPr>
              <a:spLocks noChangeShapeType="1"/>
            </p:cNvSpPr>
            <p:nvPr/>
          </p:nvSpPr>
          <p:spPr bwMode="auto">
            <a:xfrm>
              <a:off x="4513" y="3609"/>
              <a:ext cx="0" cy="227"/>
            </a:xfrm>
            <a:prstGeom prst="line">
              <a:avLst/>
            </a:prstGeom>
            <a:noFill/>
            <a:ln w="9525">
              <a:solidFill>
                <a:schemeClr val="tx1"/>
              </a:solidFill>
              <a:round/>
              <a:headEnd/>
              <a:tailEnd/>
            </a:ln>
          </p:spPr>
          <p:txBody>
            <a:bodyPr/>
            <a:lstStyle/>
            <a:p>
              <a:endParaRPr lang="en-GB"/>
            </a:p>
          </p:txBody>
        </p:sp>
        <p:sp>
          <p:nvSpPr>
            <p:cNvPr id="5151" name="Text Box 38"/>
            <p:cNvSpPr txBox="1">
              <a:spLocks noChangeArrowheads="1"/>
            </p:cNvSpPr>
            <p:nvPr/>
          </p:nvSpPr>
          <p:spPr bwMode="auto">
            <a:xfrm>
              <a:off x="1610" y="3881"/>
              <a:ext cx="2245" cy="353"/>
            </a:xfrm>
            <a:prstGeom prst="rect">
              <a:avLst/>
            </a:prstGeom>
            <a:solidFill>
              <a:schemeClr val="accent5">
                <a:lumMod val="20000"/>
                <a:lumOff val="80000"/>
              </a:schemeClr>
            </a:solidFill>
            <a:ln w="9525">
              <a:solidFill>
                <a:srgbClr val="000000"/>
              </a:solidFill>
              <a:miter lim="800000"/>
              <a:headEnd/>
              <a:tailEnd/>
            </a:ln>
          </p:spPr>
          <p:txBody>
            <a:bodyPr tIns="118800"/>
            <a:lstStyle/>
            <a:p>
              <a:r>
                <a:rPr lang="en-GB" b="1" dirty="0" err="1"/>
                <a:t>myTunes</a:t>
              </a:r>
              <a:r>
                <a:rPr lang="en-GB" b="1" dirty="0"/>
                <a:t> </a:t>
              </a:r>
              <a:r>
                <a:rPr lang="en-GB" b="1" dirty="0">
                  <a:sym typeface="Symbol" pitchFamily="18" charset="2"/>
                </a:rPr>
                <a:t></a:t>
              </a:r>
              <a:r>
                <a:rPr lang="en-GB" b="1" dirty="0"/>
                <a:t> </a:t>
              </a:r>
              <a:r>
                <a:rPr lang="en-GB" b="1" dirty="0" err="1"/>
                <a:t>myTunes</a:t>
              </a:r>
              <a:r>
                <a:rPr lang="en-GB" b="1" dirty="0"/>
                <a:t>      song</a:t>
              </a:r>
              <a:endParaRPr lang="en-GB" b="1" baseline="30000" dirty="0"/>
            </a:p>
            <a:p>
              <a:endParaRPr lang="en-GB" b="1" dirty="0"/>
            </a:p>
          </p:txBody>
        </p:sp>
        <p:graphicFrame>
          <p:nvGraphicFramePr>
            <p:cNvPr id="5125" name="Object 39"/>
            <p:cNvGraphicFramePr>
              <a:graphicFrameLocks noChangeAspect="1"/>
            </p:cNvGraphicFramePr>
            <p:nvPr>
              <p:extLst>
                <p:ext uri="{D42A27DB-BD31-4B8C-83A1-F6EECF244321}">
                  <p14:modId xmlns:p14="http://schemas.microsoft.com/office/powerpoint/2010/main" val="3071825771"/>
                </p:ext>
              </p:extLst>
            </p:nvPr>
          </p:nvGraphicFramePr>
          <p:xfrm>
            <a:off x="2971" y="3962"/>
            <a:ext cx="227" cy="181"/>
          </p:xfrm>
          <a:graphic>
            <a:graphicData uri="http://schemas.openxmlformats.org/presentationml/2006/ole">
              <mc:AlternateContent xmlns:mc="http://schemas.openxmlformats.org/markup-compatibility/2006">
                <mc:Choice xmlns:v="urn:schemas-microsoft-com:vml" Requires="v">
                  <p:oleObj spid="_x0000_s25613" name="Equation" r:id="rId8" imgW="164880" imgH="126720" progId="Equation.3">
                    <p:embed/>
                  </p:oleObj>
                </mc:Choice>
                <mc:Fallback>
                  <p:oleObj name="Equation" r:id="rId8" imgW="164880" imgH="1267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 y="3962"/>
                          <a:ext cx="227" cy="181"/>
                        </a:xfrm>
                        <a:prstGeom prst="rect">
                          <a:avLst/>
                        </a:prstGeom>
                        <a:noFill/>
                        <a:extLst/>
                      </p:spPr>
                    </p:pic>
                  </p:oleObj>
                </mc:Fallback>
              </mc:AlternateContent>
            </a:graphicData>
          </a:graphic>
        </p:graphicFrame>
        <p:sp>
          <p:nvSpPr>
            <p:cNvPr id="5152" name="Text Box 40"/>
            <p:cNvSpPr txBox="1">
              <a:spLocks noChangeArrowheads="1"/>
            </p:cNvSpPr>
            <p:nvPr/>
          </p:nvSpPr>
          <p:spPr bwMode="auto">
            <a:xfrm>
              <a:off x="1791" y="3201"/>
              <a:ext cx="272" cy="310"/>
            </a:xfrm>
            <a:prstGeom prst="rect">
              <a:avLst/>
            </a:prstGeom>
            <a:solidFill>
              <a:schemeClr val="folHlink"/>
            </a:solidFill>
            <a:ln w="9525">
              <a:noFill/>
              <a:miter lim="800000"/>
              <a:headEnd/>
              <a:tailEnd/>
            </a:ln>
          </p:spPr>
          <p:txBody>
            <a:bodyPr>
              <a:spAutoFit/>
            </a:bodyPr>
            <a:lstStyle/>
            <a:p>
              <a:pPr>
                <a:spcBef>
                  <a:spcPct val="50000"/>
                </a:spcBef>
              </a:pPr>
              <a:r>
                <a:rPr lang="en-GB"/>
                <a:t>T</a:t>
              </a:r>
            </a:p>
          </p:txBody>
        </p:sp>
        <p:sp>
          <p:nvSpPr>
            <p:cNvPr id="5153" name="Text Box 41"/>
            <p:cNvSpPr txBox="1">
              <a:spLocks noChangeArrowheads="1"/>
            </p:cNvSpPr>
            <p:nvPr/>
          </p:nvSpPr>
          <p:spPr bwMode="auto">
            <a:xfrm>
              <a:off x="3288" y="3246"/>
              <a:ext cx="272" cy="310"/>
            </a:xfrm>
            <a:prstGeom prst="rect">
              <a:avLst/>
            </a:prstGeom>
            <a:solidFill>
              <a:srgbClr val="FF3300"/>
            </a:solidFill>
            <a:ln w="9525">
              <a:noFill/>
              <a:miter lim="800000"/>
              <a:headEnd/>
              <a:tailEnd/>
            </a:ln>
          </p:spPr>
          <p:txBody>
            <a:bodyPr>
              <a:spAutoFit/>
            </a:bodyPr>
            <a:lstStyle/>
            <a:p>
              <a:pPr>
                <a:spcBef>
                  <a:spcPct val="50000"/>
                </a:spcBef>
              </a:pPr>
              <a:r>
                <a:rPr lang="en-GB"/>
                <a:t>F</a:t>
              </a:r>
            </a:p>
          </p:txBody>
        </p:sp>
        <p:sp>
          <p:nvSpPr>
            <p:cNvPr id="5154" name="Text Box 42"/>
            <p:cNvSpPr txBox="1">
              <a:spLocks noChangeArrowheads="1"/>
            </p:cNvSpPr>
            <p:nvPr/>
          </p:nvSpPr>
          <p:spPr bwMode="auto">
            <a:xfrm>
              <a:off x="2653" y="3436"/>
              <a:ext cx="136" cy="233"/>
            </a:xfrm>
            <a:prstGeom prst="rect">
              <a:avLst/>
            </a:prstGeom>
            <a:noFill/>
            <a:ln w="9525">
              <a:noFill/>
              <a:miter lim="800000"/>
              <a:headEnd/>
              <a:tailEnd/>
            </a:ln>
          </p:spPr>
          <p:txBody>
            <a:bodyPr lIns="0" tIns="0" rIns="0" bIns="0">
              <a:spAutoFit/>
            </a:bodyPr>
            <a:lstStyle/>
            <a:p>
              <a:pPr>
                <a:spcBef>
                  <a:spcPct val="50000"/>
                </a:spcBef>
              </a:pPr>
              <a:r>
                <a:rPr lang="en-GB"/>
                <a:t>o</a:t>
              </a:r>
            </a:p>
          </p:txBody>
        </p:sp>
      </p:grpSp>
    </p:spTree>
    <p:extLst>
      <p:ext uri="{BB962C8B-B14F-4D97-AF65-F5344CB8AC3E}">
        <p14:creationId xmlns:p14="http://schemas.microsoft.com/office/powerpoint/2010/main" val="88561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8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8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87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87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8722">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8722">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8722">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8722">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8722">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8722">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8722">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58722">
                                            <p:txEl>
                                              <p:pRg st="6" end="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587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8722">
                                            <p:txEl>
                                              <p:pRg st="7" end="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8722">
                                            <p:txEl>
                                              <p:pRg st="8" end="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8722">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0"/>
          <p:cNvSpPr>
            <a:spLocks noGrp="1" noChangeArrowheads="1"/>
          </p:cNvSpPr>
          <p:nvPr>
            <p:ph type="title"/>
          </p:nvPr>
        </p:nvSpPr>
        <p:spPr>
          <a:xfrm>
            <a:off x="203200" y="151210"/>
            <a:ext cx="8694738" cy="857250"/>
          </a:xfrm>
        </p:spPr>
        <p:txBody>
          <a:bodyPr>
            <a:normAutofit/>
          </a:bodyPr>
          <a:lstStyle/>
          <a:p>
            <a:pPr eaLnBrk="1" fontAlgn="auto" hangingPunct="1">
              <a:spcAft>
                <a:spcPts val="0"/>
              </a:spcAft>
              <a:defRPr/>
            </a:pPr>
            <a:r>
              <a:rPr lang="en-GB" sz="3200" dirty="0" smtClean="0"/>
              <a:t>Example algorithm for checking valid student id</a:t>
            </a:r>
          </a:p>
        </p:txBody>
      </p:sp>
      <p:sp>
        <p:nvSpPr>
          <p:cNvPr id="32789" name="Rectangle 21"/>
          <p:cNvSpPr>
            <a:spLocks noGrp="1" noChangeArrowheads="1"/>
          </p:cNvSpPr>
          <p:nvPr>
            <p:ph type="body" sz="half" idx="1"/>
          </p:nvPr>
        </p:nvSpPr>
        <p:spPr>
          <a:xfrm>
            <a:off x="457200" y="1712119"/>
            <a:ext cx="8362950" cy="2599135"/>
          </a:xfrm>
        </p:spPr>
        <p:txBody>
          <a:bodyPr>
            <a:normAutofit fontScale="92500" lnSpcReduction="20000"/>
          </a:bodyPr>
          <a:lstStyle/>
          <a:p>
            <a:pPr eaLnBrk="1" hangingPunct="1"/>
            <a:r>
              <a:rPr lang="en-GB" sz="2800" smtClean="0"/>
              <a:t>Typical id ph203 </a:t>
            </a:r>
          </a:p>
          <a:p>
            <a:pPr eaLnBrk="1" hangingPunct="1"/>
            <a:r>
              <a:rPr lang="en-GB" sz="2800" smtClean="0"/>
              <a:t>5 characters </a:t>
            </a:r>
          </a:p>
          <a:p>
            <a:pPr eaLnBrk="1" hangingPunct="1"/>
            <a:r>
              <a:rPr lang="en-GB" sz="2800" smtClean="0"/>
              <a:t>2 letters followed by 3 numbers</a:t>
            </a:r>
          </a:p>
          <a:p>
            <a:pPr eaLnBrk="1" hangingPunct="1"/>
            <a:r>
              <a:rPr lang="en-GB" sz="2800" smtClean="0"/>
              <a:t>Read in 1 character at a time</a:t>
            </a:r>
          </a:p>
          <a:p>
            <a:pPr eaLnBrk="1" hangingPunct="1"/>
            <a:r>
              <a:rPr lang="en-GB" sz="2800" smtClean="0"/>
              <a:t>Give error message when it is clearly not a student id</a:t>
            </a:r>
          </a:p>
          <a:p>
            <a:pPr eaLnBrk="1" hangingPunct="1"/>
            <a:r>
              <a:rPr lang="en-GB" sz="2800" smtClean="0"/>
              <a:t>Try the structure diagram (it is quite complex)</a:t>
            </a:r>
          </a:p>
        </p:txBody>
      </p:sp>
      <p:pic>
        <p:nvPicPr>
          <p:cNvPr id="36870" name="Picture 22" descr="PENCIL5"/>
          <p:cNvPicPr>
            <a:picLocks noGrp="1" noChangeAspect="1" noChangeArrowheads="1"/>
          </p:cNvPicPr>
          <p:nvPr>
            <p:ph sz="half" idx="2"/>
          </p:nvPr>
        </p:nvPicPr>
        <p:blipFill>
          <a:blip r:embed="rId2" cstate="print"/>
          <a:srcRect/>
          <a:stretch>
            <a:fillRect/>
          </a:stretch>
        </p:blipFill>
        <p:spPr>
          <a:xfrm>
            <a:off x="365126" y="4815847"/>
            <a:ext cx="1899104" cy="327653"/>
          </a:xfrm>
          <a:noFill/>
        </p:spPr>
      </p:pic>
      <p:sp>
        <p:nvSpPr>
          <p:cNvPr id="43010" name="Rectangle 6"/>
          <p:cNvSpPr>
            <a:spLocks noGrp="1" noChangeArrowheads="1"/>
          </p:cNvSpPr>
          <p:nvPr>
            <p:ph type="sldNum" sz="quarter" idx="12"/>
          </p:nvPr>
        </p:nvSpPr>
        <p:spPr/>
        <p:txBody>
          <a:bodyPr>
            <a:normAutofit fontScale="47500" lnSpcReduction="20000"/>
          </a:bodyPr>
          <a:lstStyle/>
          <a:p>
            <a:pPr>
              <a:defRPr/>
            </a:pPr>
            <a:fld id="{AE903C93-6B1A-421D-B3FD-85589559DF63}" type="slidenum">
              <a:rPr lang="en-GB" smtClean="0"/>
              <a:pPr>
                <a:defRPr/>
              </a:pPr>
              <a:t>32</a:t>
            </a:fld>
            <a:endParaRPr lang="en-GB" smtClean="0"/>
          </a:p>
        </p:txBody>
      </p:sp>
      <p:sp>
        <p:nvSpPr>
          <p:cNvPr id="7"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180963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endParaRPr lang="en-GB"/>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584"/>
            <a:ext cx="7406283" cy="505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923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4"/>
          <p:cNvSpPr>
            <a:spLocks noGrp="1" noChangeArrowheads="1"/>
          </p:cNvSpPr>
          <p:nvPr>
            <p:ph sz="quarter" idx="1"/>
          </p:nvPr>
        </p:nvSpPr>
        <p:spPr>
          <a:xfrm>
            <a:off x="457200" y="141685"/>
            <a:ext cx="4546600" cy="4806553"/>
          </a:xfrm>
          <a:solidFill>
            <a:schemeClr val="accent5">
              <a:lumMod val="20000"/>
              <a:lumOff val="80000"/>
            </a:schemeClr>
          </a:solidFill>
        </p:spPr>
        <p:txBody>
          <a:bodyPr>
            <a:normAutofit fontScale="77500" lnSpcReduction="20000"/>
          </a:bodyPr>
          <a:lstStyle/>
          <a:p>
            <a:pPr marL="609600" indent="-609600" eaLnBrk="1" fontAlgn="auto" hangingPunct="1">
              <a:lnSpc>
                <a:spcPct val="80000"/>
              </a:lnSpc>
              <a:spcAft>
                <a:spcPts val="0"/>
              </a:spcAft>
              <a:buFontTx/>
              <a:buNone/>
              <a:defRPr/>
            </a:pPr>
            <a:r>
              <a:rPr lang="en-GB" sz="1600" dirty="0" smtClean="0"/>
              <a:t>Id Checker</a:t>
            </a:r>
          </a:p>
          <a:p>
            <a:pPr marL="609600" indent="-609600" eaLnBrk="1" fontAlgn="auto" hangingPunct="1">
              <a:lnSpc>
                <a:spcPct val="80000"/>
              </a:lnSpc>
              <a:spcAft>
                <a:spcPts val="0"/>
              </a:spcAft>
              <a:buFontTx/>
              <a:buNone/>
              <a:defRPr/>
            </a:pPr>
            <a:r>
              <a:rPr lang="en-GB" sz="1600" dirty="0" smtClean="0"/>
              <a:t>n   </a:t>
            </a:r>
            <a:r>
              <a:rPr lang="en-GB" sz="1600" dirty="0" smtClean="0">
                <a:sym typeface="Symbol" pitchFamily="18" charset="2"/>
              </a:rPr>
              <a:t></a:t>
            </a:r>
            <a:r>
              <a:rPr lang="en-GB" sz="1600" dirty="0" smtClean="0"/>
              <a:t> 1</a:t>
            </a:r>
          </a:p>
          <a:p>
            <a:pPr marL="609600" indent="-609600" eaLnBrk="1" fontAlgn="auto" hangingPunct="1">
              <a:lnSpc>
                <a:spcPct val="80000"/>
              </a:lnSpc>
              <a:spcAft>
                <a:spcPts val="0"/>
              </a:spcAft>
              <a:buFontTx/>
              <a:buNone/>
              <a:defRPr/>
            </a:pPr>
            <a:r>
              <a:rPr lang="en-GB" sz="1600" dirty="0" smtClean="0"/>
              <a:t>Mess </a:t>
            </a:r>
            <a:r>
              <a:rPr lang="en-GB" sz="1600" dirty="0" smtClean="0">
                <a:sym typeface="Symbol" pitchFamily="18" charset="2"/>
              </a:rPr>
              <a:t></a:t>
            </a:r>
            <a:r>
              <a:rPr lang="en-GB" sz="1600" dirty="0" smtClean="0"/>
              <a:t> FAIL</a:t>
            </a:r>
          </a:p>
          <a:p>
            <a:pPr marL="609600" indent="-609600" eaLnBrk="1" fontAlgn="auto" hangingPunct="1">
              <a:lnSpc>
                <a:spcPct val="80000"/>
              </a:lnSpc>
              <a:spcAft>
                <a:spcPts val="0"/>
              </a:spcAft>
              <a:buFontTx/>
              <a:buNone/>
              <a:defRPr/>
            </a:pPr>
            <a:r>
              <a:rPr lang="en-GB" sz="1600" dirty="0" smtClean="0"/>
              <a:t>WHILE n&lt;6</a:t>
            </a:r>
          </a:p>
          <a:p>
            <a:pPr marL="609600" indent="-609600" eaLnBrk="1" fontAlgn="auto" hangingPunct="1">
              <a:lnSpc>
                <a:spcPct val="80000"/>
              </a:lnSpc>
              <a:spcAft>
                <a:spcPts val="0"/>
              </a:spcAft>
              <a:buFontTx/>
              <a:buNone/>
              <a:defRPr/>
            </a:pPr>
            <a:r>
              <a:rPr lang="en-GB" sz="1600" dirty="0" smtClean="0"/>
              <a:t>	READ char</a:t>
            </a:r>
          </a:p>
          <a:p>
            <a:pPr marL="1371600" lvl="2" indent="-457200" eaLnBrk="1" fontAlgn="auto" hangingPunct="1">
              <a:lnSpc>
                <a:spcPct val="80000"/>
              </a:lnSpc>
              <a:spcAft>
                <a:spcPts val="0"/>
              </a:spcAft>
              <a:buFontTx/>
              <a:buNone/>
              <a:defRPr/>
            </a:pPr>
            <a:r>
              <a:rPr lang="en-GB" sz="1600" dirty="0" smtClean="0"/>
              <a:t>IF n&lt;3 THEN</a:t>
            </a:r>
          </a:p>
          <a:p>
            <a:pPr marL="1371600" lvl="2" indent="-457200" eaLnBrk="1" fontAlgn="auto" hangingPunct="1">
              <a:lnSpc>
                <a:spcPct val="80000"/>
              </a:lnSpc>
              <a:spcAft>
                <a:spcPts val="0"/>
              </a:spcAft>
              <a:buFontTx/>
              <a:buNone/>
              <a:defRPr/>
            </a:pPr>
            <a:r>
              <a:rPr lang="en-GB" sz="1600" dirty="0" smtClean="0"/>
              <a:t>	IF char in alphabet THEN</a:t>
            </a:r>
          </a:p>
          <a:p>
            <a:pPr marL="1371600" lvl="2" indent="-457200" eaLnBrk="1" fontAlgn="auto" hangingPunct="1">
              <a:lnSpc>
                <a:spcPct val="80000"/>
              </a:lnSpc>
              <a:spcAft>
                <a:spcPts val="0"/>
              </a:spcAft>
              <a:buFontTx/>
              <a:buNone/>
              <a:defRPr/>
            </a:pPr>
            <a:r>
              <a:rPr lang="en-GB" sz="1600" dirty="0" smtClean="0"/>
              <a:t>	    Mess</a:t>
            </a:r>
            <a:r>
              <a:rPr lang="en-GB" sz="1600" dirty="0" smtClean="0">
                <a:sym typeface="Symbol" pitchFamily="18" charset="2"/>
              </a:rPr>
              <a:t></a:t>
            </a:r>
            <a:r>
              <a:rPr lang="en-GB" sz="1600" dirty="0" smtClean="0"/>
              <a:t> OK</a:t>
            </a:r>
          </a:p>
          <a:p>
            <a:pPr marL="609600" indent="-609600" eaLnBrk="1" fontAlgn="auto" hangingPunct="1">
              <a:lnSpc>
                <a:spcPct val="80000"/>
              </a:lnSpc>
              <a:spcAft>
                <a:spcPts val="0"/>
              </a:spcAft>
              <a:buFontTx/>
              <a:buNone/>
              <a:defRPr/>
            </a:pPr>
            <a:r>
              <a:rPr lang="en-GB" sz="1600" dirty="0" smtClean="0"/>
              <a:t>		             n </a:t>
            </a:r>
            <a:r>
              <a:rPr lang="en-GB" sz="1600" dirty="0" smtClean="0">
                <a:sym typeface="Symbol" pitchFamily="18" charset="2"/>
              </a:rPr>
              <a:t></a:t>
            </a:r>
            <a:r>
              <a:rPr lang="en-GB" sz="1600" dirty="0" smtClean="0"/>
              <a:t>  n+1</a:t>
            </a:r>
            <a:endParaRPr lang="en-GB" sz="2000" dirty="0" smtClean="0"/>
          </a:p>
          <a:p>
            <a:pPr marL="1371600" lvl="2" indent="-457200" eaLnBrk="1" fontAlgn="auto" hangingPunct="1">
              <a:lnSpc>
                <a:spcPct val="80000"/>
              </a:lnSpc>
              <a:spcAft>
                <a:spcPts val="0"/>
              </a:spcAft>
              <a:buFontTx/>
              <a:buNone/>
              <a:defRPr/>
            </a:pPr>
            <a:r>
              <a:rPr lang="en-GB" sz="1600" dirty="0" smtClean="0"/>
              <a:t>	ELSE</a:t>
            </a:r>
          </a:p>
          <a:p>
            <a:pPr marL="1371600" lvl="2" indent="-457200" eaLnBrk="1" fontAlgn="auto" hangingPunct="1">
              <a:lnSpc>
                <a:spcPct val="80000"/>
              </a:lnSpc>
              <a:spcAft>
                <a:spcPts val="0"/>
              </a:spcAft>
              <a:buFontTx/>
              <a:buNone/>
              <a:defRPr/>
            </a:pPr>
            <a:r>
              <a:rPr lang="en-GB" sz="1600" dirty="0" smtClean="0"/>
              <a:t>	    Mess</a:t>
            </a:r>
            <a:r>
              <a:rPr lang="en-GB" sz="1200" dirty="0" smtClean="0">
                <a:sym typeface="Symbol" pitchFamily="18" charset="2"/>
              </a:rPr>
              <a:t></a:t>
            </a:r>
            <a:r>
              <a:rPr lang="en-GB" sz="1200" dirty="0" smtClean="0"/>
              <a:t> FAIL</a:t>
            </a:r>
          </a:p>
          <a:p>
            <a:pPr marL="1371600" lvl="2" indent="-457200" eaLnBrk="1" fontAlgn="auto" hangingPunct="1">
              <a:lnSpc>
                <a:spcPct val="80000"/>
              </a:lnSpc>
              <a:spcAft>
                <a:spcPts val="0"/>
              </a:spcAft>
              <a:buFontTx/>
              <a:buNone/>
              <a:defRPr/>
            </a:pPr>
            <a:r>
              <a:rPr lang="en-GB" sz="1600" dirty="0" smtClean="0"/>
              <a:t>	    n   </a:t>
            </a:r>
            <a:r>
              <a:rPr lang="en-GB" sz="1600" dirty="0" smtClean="0">
                <a:sym typeface="Symbol" pitchFamily="18" charset="2"/>
              </a:rPr>
              <a:t> 6</a:t>
            </a:r>
            <a:r>
              <a:rPr lang="en-GB" sz="1600" dirty="0" smtClean="0"/>
              <a:t>	</a:t>
            </a:r>
          </a:p>
          <a:p>
            <a:pPr marL="1752600" lvl="3" indent="-381000" eaLnBrk="1" fontAlgn="auto" hangingPunct="1">
              <a:lnSpc>
                <a:spcPct val="80000"/>
              </a:lnSpc>
              <a:spcAft>
                <a:spcPts val="0"/>
              </a:spcAft>
              <a:buClr>
                <a:schemeClr val="accent3"/>
              </a:buClr>
              <a:buFontTx/>
              <a:buNone/>
              <a:defRPr/>
            </a:pPr>
            <a:r>
              <a:rPr lang="en-GB" sz="1600" dirty="0" smtClean="0"/>
              <a:t>ENDIF</a:t>
            </a:r>
          </a:p>
          <a:p>
            <a:pPr marL="1371600" lvl="2" indent="-457200" eaLnBrk="1" fontAlgn="auto" hangingPunct="1">
              <a:lnSpc>
                <a:spcPct val="80000"/>
              </a:lnSpc>
              <a:spcAft>
                <a:spcPts val="0"/>
              </a:spcAft>
              <a:buFontTx/>
              <a:buNone/>
              <a:defRPr/>
            </a:pPr>
            <a:r>
              <a:rPr lang="en-GB" sz="1600" dirty="0" smtClean="0"/>
              <a:t>ELSE</a:t>
            </a:r>
          </a:p>
          <a:p>
            <a:pPr marL="1371600" lvl="2" indent="-457200" eaLnBrk="1" fontAlgn="auto" hangingPunct="1">
              <a:lnSpc>
                <a:spcPct val="80000"/>
              </a:lnSpc>
              <a:spcAft>
                <a:spcPts val="0"/>
              </a:spcAft>
              <a:buFontTx/>
              <a:buNone/>
              <a:defRPr/>
            </a:pPr>
            <a:r>
              <a:rPr lang="en-GB" sz="1600" dirty="0" smtClean="0"/>
              <a:t>	IF char in {0,1,2…} THEN</a:t>
            </a:r>
          </a:p>
          <a:p>
            <a:pPr marL="1371600" lvl="2" indent="-457200" eaLnBrk="1" fontAlgn="auto" hangingPunct="1">
              <a:lnSpc>
                <a:spcPct val="80000"/>
              </a:lnSpc>
              <a:spcAft>
                <a:spcPts val="0"/>
              </a:spcAft>
              <a:buFontTx/>
              <a:buNone/>
              <a:defRPr/>
            </a:pPr>
            <a:r>
              <a:rPr lang="en-GB" sz="1600" dirty="0" smtClean="0"/>
              <a:t>	    Mess</a:t>
            </a:r>
            <a:r>
              <a:rPr lang="en-GB" sz="1600" dirty="0" smtClean="0">
                <a:sym typeface="Symbol" pitchFamily="18" charset="2"/>
              </a:rPr>
              <a:t></a:t>
            </a:r>
            <a:r>
              <a:rPr lang="en-GB" sz="1600" dirty="0" smtClean="0"/>
              <a:t> OK</a:t>
            </a:r>
          </a:p>
          <a:p>
            <a:pPr marL="609600" indent="-609600" eaLnBrk="1" fontAlgn="auto" hangingPunct="1">
              <a:lnSpc>
                <a:spcPct val="80000"/>
              </a:lnSpc>
              <a:spcAft>
                <a:spcPts val="0"/>
              </a:spcAft>
              <a:buFontTx/>
              <a:buNone/>
              <a:defRPr/>
            </a:pPr>
            <a:r>
              <a:rPr lang="en-GB" sz="1600" dirty="0" smtClean="0"/>
              <a:t>		             n </a:t>
            </a:r>
            <a:r>
              <a:rPr lang="en-GB" sz="1600" dirty="0" smtClean="0">
                <a:sym typeface="Symbol" pitchFamily="18" charset="2"/>
              </a:rPr>
              <a:t></a:t>
            </a:r>
            <a:r>
              <a:rPr lang="en-GB" sz="1600" dirty="0" smtClean="0"/>
              <a:t>  n+1</a:t>
            </a:r>
            <a:endParaRPr lang="en-GB" sz="2000" dirty="0" smtClean="0"/>
          </a:p>
          <a:p>
            <a:pPr marL="1371600" lvl="2" indent="-457200" eaLnBrk="1" fontAlgn="auto" hangingPunct="1">
              <a:lnSpc>
                <a:spcPct val="80000"/>
              </a:lnSpc>
              <a:spcAft>
                <a:spcPts val="0"/>
              </a:spcAft>
              <a:buFontTx/>
              <a:buNone/>
              <a:defRPr/>
            </a:pPr>
            <a:r>
              <a:rPr lang="en-GB" sz="1600" dirty="0" smtClean="0"/>
              <a:t>	ELSE</a:t>
            </a:r>
          </a:p>
          <a:p>
            <a:pPr marL="1371600" lvl="2" indent="-457200" eaLnBrk="1" fontAlgn="auto" hangingPunct="1">
              <a:lnSpc>
                <a:spcPct val="80000"/>
              </a:lnSpc>
              <a:spcAft>
                <a:spcPts val="0"/>
              </a:spcAft>
              <a:buFontTx/>
              <a:buNone/>
              <a:defRPr/>
            </a:pPr>
            <a:r>
              <a:rPr lang="en-GB" sz="1600" dirty="0" smtClean="0"/>
              <a:t>	    Mess</a:t>
            </a:r>
            <a:r>
              <a:rPr lang="en-GB" sz="1200" dirty="0" smtClean="0">
                <a:sym typeface="Symbol" pitchFamily="18" charset="2"/>
              </a:rPr>
              <a:t></a:t>
            </a:r>
            <a:r>
              <a:rPr lang="en-GB" sz="1200" dirty="0" smtClean="0"/>
              <a:t> FAIL</a:t>
            </a:r>
          </a:p>
          <a:p>
            <a:pPr marL="1371600" lvl="2" indent="-457200" eaLnBrk="1" fontAlgn="auto" hangingPunct="1">
              <a:lnSpc>
                <a:spcPct val="80000"/>
              </a:lnSpc>
              <a:spcAft>
                <a:spcPts val="0"/>
              </a:spcAft>
              <a:buFontTx/>
              <a:buNone/>
              <a:defRPr/>
            </a:pPr>
            <a:r>
              <a:rPr lang="en-GB" sz="1600" dirty="0" smtClean="0"/>
              <a:t>	    n   </a:t>
            </a:r>
            <a:r>
              <a:rPr lang="en-GB" sz="1600" dirty="0" smtClean="0">
                <a:sym typeface="Symbol" pitchFamily="18" charset="2"/>
              </a:rPr>
              <a:t> 6</a:t>
            </a:r>
            <a:r>
              <a:rPr lang="en-GB" sz="1600" dirty="0" smtClean="0"/>
              <a:t>	</a:t>
            </a:r>
          </a:p>
          <a:p>
            <a:pPr marL="1752600" lvl="3" indent="-381000" eaLnBrk="1" fontAlgn="auto" hangingPunct="1">
              <a:lnSpc>
                <a:spcPct val="80000"/>
              </a:lnSpc>
              <a:spcAft>
                <a:spcPts val="0"/>
              </a:spcAft>
              <a:buClr>
                <a:schemeClr val="accent3"/>
              </a:buClr>
              <a:buFontTx/>
              <a:buNone/>
              <a:defRPr/>
            </a:pPr>
            <a:r>
              <a:rPr lang="en-GB" sz="1600" dirty="0" smtClean="0"/>
              <a:t>ENDIF</a:t>
            </a:r>
          </a:p>
          <a:p>
            <a:pPr marL="1371600" lvl="2" indent="-457200" eaLnBrk="1" fontAlgn="auto" hangingPunct="1">
              <a:lnSpc>
                <a:spcPct val="80000"/>
              </a:lnSpc>
              <a:spcAft>
                <a:spcPts val="0"/>
              </a:spcAft>
              <a:buFontTx/>
              <a:buNone/>
              <a:defRPr/>
            </a:pPr>
            <a:r>
              <a:rPr lang="en-GB" sz="1600" dirty="0" smtClean="0"/>
              <a:t>ENDIF</a:t>
            </a:r>
          </a:p>
          <a:p>
            <a:pPr marL="609600" indent="-609600" eaLnBrk="1" fontAlgn="auto" hangingPunct="1">
              <a:lnSpc>
                <a:spcPct val="80000"/>
              </a:lnSpc>
              <a:spcAft>
                <a:spcPts val="0"/>
              </a:spcAft>
              <a:buFontTx/>
              <a:buNone/>
              <a:defRPr/>
            </a:pPr>
            <a:r>
              <a:rPr lang="en-GB" sz="1600" dirty="0" smtClean="0"/>
              <a:t>ENDWHILE</a:t>
            </a:r>
          </a:p>
          <a:p>
            <a:pPr marL="609600" indent="-609600" eaLnBrk="1" fontAlgn="auto" hangingPunct="1">
              <a:lnSpc>
                <a:spcPct val="80000"/>
              </a:lnSpc>
              <a:spcAft>
                <a:spcPts val="0"/>
              </a:spcAft>
              <a:buFontTx/>
              <a:buNone/>
              <a:defRPr/>
            </a:pPr>
            <a:r>
              <a:rPr lang="en-GB" sz="1600" dirty="0" smtClean="0"/>
              <a:t>DISPLAY Mess</a:t>
            </a:r>
          </a:p>
          <a:p>
            <a:pPr marL="609600" indent="-609600" eaLnBrk="1" fontAlgn="auto" hangingPunct="1">
              <a:lnSpc>
                <a:spcPct val="80000"/>
              </a:lnSpc>
              <a:spcAft>
                <a:spcPts val="0"/>
              </a:spcAft>
              <a:buFontTx/>
              <a:buNone/>
              <a:defRPr/>
            </a:pPr>
            <a:r>
              <a:rPr lang="en-GB" sz="1600" dirty="0" smtClean="0"/>
              <a:t>End Id Checker</a:t>
            </a:r>
          </a:p>
        </p:txBody>
      </p:sp>
      <p:sp>
        <p:nvSpPr>
          <p:cNvPr id="45058" name="Rectangle 6"/>
          <p:cNvSpPr>
            <a:spLocks noGrp="1" noChangeArrowheads="1"/>
          </p:cNvSpPr>
          <p:nvPr>
            <p:ph type="sldNum" sz="quarter" idx="12"/>
          </p:nvPr>
        </p:nvSpPr>
        <p:spPr/>
        <p:txBody>
          <a:bodyPr>
            <a:normAutofit fontScale="47500" lnSpcReduction="20000"/>
          </a:bodyPr>
          <a:lstStyle/>
          <a:p>
            <a:pPr>
              <a:defRPr/>
            </a:pPr>
            <a:fld id="{8303A880-F8BA-4697-9841-3790B867A8BF}" type="slidenum">
              <a:rPr lang="en-GB"/>
              <a:pPr>
                <a:defRPr/>
              </a:pPr>
              <a:t>34</a:t>
            </a:fld>
            <a:endParaRPr lang="en-GB"/>
          </a:p>
        </p:txBody>
      </p:sp>
      <p:sp>
        <p:nvSpPr>
          <p:cNvPr id="56325" name="Text Box 6"/>
          <p:cNvSpPr txBox="1">
            <a:spLocks noChangeArrowheads="1"/>
          </p:cNvSpPr>
          <p:nvPr/>
        </p:nvSpPr>
        <p:spPr bwMode="auto">
          <a:xfrm>
            <a:off x="5845736" y="1203598"/>
            <a:ext cx="2305050" cy="3554819"/>
          </a:xfrm>
          <a:prstGeom prst="rect">
            <a:avLst/>
          </a:prstGeom>
          <a:noFill/>
          <a:ln w="9525">
            <a:noFill/>
            <a:miter lim="800000"/>
            <a:headEnd/>
            <a:tailEnd/>
          </a:ln>
        </p:spPr>
        <p:txBody>
          <a:bodyPr>
            <a:spAutoFit/>
          </a:bodyPr>
          <a:lstStyle/>
          <a:p>
            <a:pPr>
              <a:spcBef>
                <a:spcPct val="50000"/>
              </a:spcBef>
            </a:pPr>
            <a:r>
              <a:rPr lang="en-GB" dirty="0"/>
              <a:t>This is only one suggestion, other algorithms will meet the specification</a:t>
            </a:r>
          </a:p>
          <a:p>
            <a:pPr>
              <a:spcBef>
                <a:spcPct val="50000"/>
              </a:spcBef>
            </a:pPr>
            <a:r>
              <a:rPr lang="en-GB" dirty="0"/>
              <a:t>Note the first failure </a:t>
            </a:r>
          </a:p>
          <a:p>
            <a:pPr>
              <a:spcBef>
                <a:spcPct val="50000"/>
              </a:spcBef>
            </a:pPr>
            <a:r>
              <a:rPr lang="en-GB" dirty="0"/>
              <a:t>Jumps out of the checking process by pushing the loop counter to the end</a:t>
            </a:r>
          </a:p>
          <a:p>
            <a:pPr>
              <a:spcBef>
                <a:spcPct val="50000"/>
              </a:spcBef>
            </a:pPr>
            <a:r>
              <a:rPr lang="en-GB" dirty="0"/>
              <a:t>Not elegant but effective!</a:t>
            </a:r>
          </a:p>
        </p:txBody>
      </p:sp>
      <p:sp>
        <p:nvSpPr>
          <p:cNvPr id="78"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2016727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74"/>
          <p:cNvPicPr>
            <a:picLocks noGrp="1" noChangeAspect="1" noChangeArrowheads="1"/>
          </p:cNvPicPr>
          <p:nvPr>
            <p:ph sz="half" idx="4294967295"/>
          </p:nvPr>
        </p:nvPicPr>
        <p:blipFill>
          <a:blip r:embed="rId2" cstate="print"/>
          <a:srcRect/>
          <a:stretch>
            <a:fillRect/>
          </a:stretch>
        </p:blipFill>
        <p:spPr>
          <a:xfrm>
            <a:off x="-1" y="139158"/>
            <a:ext cx="4103688" cy="4003027"/>
          </a:xfrm>
          <a:noFill/>
        </p:spPr>
      </p:pic>
      <p:pic>
        <p:nvPicPr>
          <p:cNvPr id="57348" name="Picture 156"/>
          <p:cNvPicPr>
            <a:picLocks noGrp="1" noChangeAspect="1" noChangeArrowheads="1"/>
          </p:cNvPicPr>
          <p:nvPr>
            <p:ph sz="quarter" idx="4294967295"/>
          </p:nvPr>
        </p:nvPicPr>
        <p:blipFill>
          <a:blip r:embed="rId3" cstate="print"/>
          <a:srcRect/>
          <a:stretch>
            <a:fillRect/>
          </a:stretch>
        </p:blipFill>
        <p:spPr>
          <a:xfrm rot="5400000">
            <a:off x="5018103" y="273067"/>
            <a:ext cx="4129056" cy="3716337"/>
          </a:xfrm>
          <a:noFill/>
        </p:spPr>
      </p:pic>
      <p:sp>
        <p:nvSpPr>
          <p:cNvPr id="57349" name="Text Box 17"/>
          <p:cNvSpPr txBox="1">
            <a:spLocks noChangeArrowheads="1"/>
          </p:cNvSpPr>
          <p:nvPr/>
        </p:nvSpPr>
        <p:spPr bwMode="auto">
          <a:xfrm>
            <a:off x="2555776" y="3507854"/>
            <a:ext cx="1699528" cy="1477328"/>
          </a:xfrm>
          <a:prstGeom prst="rect">
            <a:avLst/>
          </a:prstGeom>
          <a:noFill/>
          <a:ln w="9525">
            <a:solidFill>
              <a:schemeClr val="tx1"/>
            </a:solidFill>
            <a:miter lim="800000"/>
            <a:headEnd/>
            <a:tailEnd/>
          </a:ln>
        </p:spPr>
        <p:txBody>
          <a:bodyPr wrap="square">
            <a:spAutoFit/>
          </a:bodyPr>
          <a:lstStyle/>
          <a:p>
            <a:pPr>
              <a:spcBef>
                <a:spcPct val="50000"/>
              </a:spcBef>
            </a:pPr>
            <a:r>
              <a:rPr lang="en-GB" b="1" dirty="0"/>
              <a:t>You can match the shape of the algorithm with the structure chart</a:t>
            </a:r>
          </a:p>
        </p:txBody>
      </p:sp>
      <p:sp>
        <p:nvSpPr>
          <p:cNvPr id="40096" name="Rectangle 160"/>
          <p:cNvSpPr>
            <a:spLocks noChangeArrowheads="1"/>
          </p:cNvSpPr>
          <p:nvPr/>
        </p:nvSpPr>
        <p:spPr bwMode="auto">
          <a:xfrm>
            <a:off x="4434793" y="294254"/>
            <a:ext cx="504825" cy="3706416"/>
          </a:xfrm>
          <a:prstGeom prst="rect">
            <a:avLst/>
          </a:prstGeom>
          <a:gradFill rotWithShape="1">
            <a:gsLst>
              <a:gs pos="0">
                <a:schemeClr val="accent1"/>
              </a:gs>
              <a:gs pos="100000">
                <a:schemeClr val="accent1">
                  <a:gamma/>
                  <a:shade val="46275"/>
                  <a:invGamma/>
                </a:schemeClr>
              </a:gs>
            </a:gsLst>
            <a:lin ang="0" scaled="1"/>
          </a:gradFill>
          <a:ln w="9525">
            <a:solidFill>
              <a:schemeClr val="tx1"/>
            </a:solidFill>
            <a:miter lim="800000"/>
            <a:headEnd/>
            <a:tailEnd/>
          </a:ln>
          <a:effectLst/>
        </p:spPr>
        <p:txBody>
          <a:bodyPr wrap="none" anchor="ctr"/>
          <a:lstStyle/>
          <a:p>
            <a:pPr>
              <a:defRPr/>
            </a:pPr>
            <a:endParaRPr lang="en-GB"/>
          </a:p>
        </p:txBody>
      </p:sp>
    </p:spTree>
    <p:extLst>
      <p:ext uri="{BB962C8B-B14F-4D97-AF65-F5344CB8AC3E}">
        <p14:creationId xmlns:p14="http://schemas.microsoft.com/office/powerpoint/2010/main" val="13867338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fontScale="90000"/>
          </a:bodyPr>
          <a:lstStyle/>
          <a:p>
            <a:r>
              <a:rPr lang="en-GB" smtClean="0"/>
              <a:t>3 main structures</a:t>
            </a:r>
          </a:p>
        </p:txBody>
      </p:sp>
      <p:sp>
        <p:nvSpPr>
          <p:cNvPr id="10245" name="Slide Number Placeholder 4"/>
          <p:cNvSpPr>
            <a:spLocks noGrp="1"/>
          </p:cNvSpPr>
          <p:nvPr>
            <p:ph type="sldNum" sz="quarter" idx="12"/>
          </p:nvPr>
        </p:nvSpPr>
        <p:spPr/>
        <p:txBody>
          <a:bodyPr>
            <a:normAutofit fontScale="47500" lnSpcReduction="20000"/>
          </a:bodyPr>
          <a:lstStyle/>
          <a:p>
            <a:fld id="{F4D1CD69-D500-4C3D-ABDB-FEE5DF47ADEF}" type="slidenum">
              <a:rPr lang="en-GB" smtClean="0"/>
              <a:pPr/>
              <a:t>36</a:t>
            </a:fld>
            <a:endParaRPr lang="en-GB" smtClean="0"/>
          </a:p>
        </p:txBody>
      </p:sp>
      <p:sp>
        <p:nvSpPr>
          <p:cNvPr id="10244" name="Rectangle 16"/>
          <p:cNvSpPr>
            <a:spLocks noGrp="1" noChangeArrowheads="1"/>
          </p:cNvSpPr>
          <p:nvPr>
            <p:ph sz="quarter" idx="1"/>
          </p:nvPr>
        </p:nvSpPr>
        <p:spPr/>
        <p:txBody>
          <a:bodyPr>
            <a:normAutofit lnSpcReduction="10000"/>
          </a:bodyPr>
          <a:lstStyle/>
          <a:p>
            <a:r>
              <a:rPr lang="en-GB" smtClean="0"/>
              <a:t>Sequence</a:t>
            </a:r>
          </a:p>
          <a:p>
            <a:pPr lvl="1"/>
            <a:r>
              <a:rPr lang="en-GB" smtClean="0"/>
              <a:t>doing the operations in order one after the next</a:t>
            </a:r>
          </a:p>
          <a:p>
            <a:r>
              <a:rPr lang="en-GB" smtClean="0"/>
              <a:t>Selection</a:t>
            </a:r>
          </a:p>
          <a:p>
            <a:pPr lvl="1"/>
            <a:r>
              <a:rPr lang="en-GB" smtClean="0"/>
              <a:t>having a choice of the next operation dependant on some condition which will be true or false</a:t>
            </a:r>
          </a:p>
          <a:p>
            <a:r>
              <a:rPr lang="en-GB" smtClean="0"/>
              <a:t>Iteration</a:t>
            </a:r>
          </a:p>
          <a:p>
            <a:pPr lvl="1"/>
            <a:r>
              <a:rPr lang="en-GB" smtClean="0"/>
              <a:t>having an operation repeated until some condition is false or while a condition is true</a:t>
            </a:r>
          </a:p>
        </p:txBody>
      </p:sp>
      <p:sp>
        <p:nvSpPr>
          <p:cNvPr id="16"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23339338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pPr eaLnBrk="1" hangingPunct="1"/>
            <a:r>
              <a:rPr lang="en-GB" smtClean="0"/>
              <a:t>Sequence</a:t>
            </a:r>
          </a:p>
        </p:txBody>
      </p:sp>
      <p:sp>
        <p:nvSpPr>
          <p:cNvPr id="11269" name="Slide Number Placeholder 13"/>
          <p:cNvSpPr>
            <a:spLocks noGrp="1"/>
          </p:cNvSpPr>
          <p:nvPr>
            <p:ph type="sldNum" sz="quarter" idx="12"/>
          </p:nvPr>
        </p:nvSpPr>
        <p:spPr>
          <a:noFill/>
        </p:spPr>
        <p:txBody>
          <a:bodyPr>
            <a:normAutofit fontScale="47500" lnSpcReduction="20000"/>
          </a:bodyPr>
          <a:lstStyle/>
          <a:p>
            <a:fld id="{1475A080-4E3F-4439-A64D-34FBF014D51A}" type="slidenum">
              <a:rPr lang="en-GB" smtClean="0"/>
              <a:pPr/>
              <a:t>37</a:t>
            </a:fld>
            <a:endParaRPr lang="en-GB" smtClean="0"/>
          </a:p>
        </p:txBody>
      </p:sp>
      <p:sp>
        <p:nvSpPr>
          <p:cNvPr id="16"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graphicFrame>
        <p:nvGraphicFramePr>
          <p:cNvPr id="20" name="Diagram 19"/>
          <p:cNvGraphicFramePr/>
          <p:nvPr>
            <p:extLst>
              <p:ext uri="{D42A27DB-BD31-4B8C-83A1-F6EECF244321}">
                <p14:modId xmlns:p14="http://schemas.microsoft.com/office/powerpoint/2010/main" val="1526663914"/>
              </p:ext>
            </p:extLst>
          </p:nvPr>
        </p:nvGraphicFramePr>
        <p:xfrm>
          <a:off x="2195736" y="699542"/>
          <a:ext cx="4655839" cy="3740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01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fontScale="90000"/>
          </a:bodyPr>
          <a:lstStyle/>
          <a:p>
            <a:pPr eaLnBrk="1" hangingPunct="1"/>
            <a:r>
              <a:rPr lang="en-GB" smtClean="0"/>
              <a:t>Selection</a:t>
            </a:r>
          </a:p>
        </p:txBody>
      </p:sp>
      <p:sp>
        <p:nvSpPr>
          <p:cNvPr id="12293" name="Slide Number Placeholder 17"/>
          <p:cNvSpPr>
            <a:spLocks noGrp="1"/>
          </p:cNvSpPr>
          <p:nvPr>
            <p:ph type="sldNum" sz="quarter" idx="12"/>
          </p:nvPr>
        </p:nvSpPr>
        <p:spPr>
          <a:noFill/>
        </p:spPr>
        <p:txBody>
          <a:bodyPr>
            <a:normAutofit fontScale="47500" lnSpcReduction="20000"/>
          </a:bodyPr>
          <a:lstStyle/>
          <a:p>
            <a:fld id="{81BB4233-ECE9-41B5-BCDD-2E1983A11950}" type="slidenum">
              <a:rPr lang="en-GB" smtClean="0"/>
              <a:pPr/>
              <a:t>38</a:t>
            </a:fld>
            <a:endParaRPr lang="en-GB" smtClean="0"/>
          </a:p>
        </p:txBody>
      </p:sp>
      <p:graphicFrame>
        <p:nvGraphicFramePr>
          <p:cNvPr id="20" name="Diagram 19"/>
          <p:cNvGraphicFramePr/>
          <p:nvPr>
            <p:extLst>
              <p:ext uri="{D42A27DB-BD31-4B8C-83A1-F6EECF244321}">
                <p14:modId xmlns:p14="http://schemas.microsoft.com/office/powerpoint/2010/main" val="4143111100"/>
              </p:ext>
            </p:extLst>
          </p:nvPr>
        </p:nvGraphicFramePr>
        <p:xfrm>
          <a:off x="2195736" y="1063405"/>
          <a:ext cx="4655839" cy="3740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p:cNvSpPr txBox="1"/>
          <p:nvPr/>
        </p:nvSpPr>
        <p:spPr>
          <a:xfrm>
            <a:off x="4139952" y="3052322"/>
            <a:ext cx="864096" cy="369332"/>
          </a:xfrm>
          <a:prstGeom prst="rect">
            <a:avLst/>
          </a:prstGeom>
          <a:noFill/>
        </p:spPr>
        <p:txBody>
          <a:bodyPr wrap="square" rtlCol="0">
            <a:spAutoFit/>
          </a:bodyPr>
          <a:lstStyle/>
          <a:p>
            <a:r>
              <a:rPr lang="en-GB" dirty="0" smtClean="0"/>
              <a:t>True</a:t>
            </a:r>
            <a:endParaRPr lang="en-GB" dirty="0"/>
          </a:p>
        </p:txBody>
      </p:sp>
      <p:sp>
        <p:nvSpPr>
          <p:cNvPr id="21" name="TextBox 20"/>
          <p:cNvSpPr txBox="1"/>
          <p:nvPr/>
        </p:nvSpPr>
        <p:spPr>
          <a:xfrm>
            <a:off x="5192023" y="3052322"/>
            <a:ext cx="864096" cy="369332"/>
          </a:xfrm>
          <a:prstGeom prst="rect">
            <a:avLst/>
          </a:prstGeom>
          <a:noFill/>
        </p:spPr>
        <p:txBody>
          <a:bodyPr wrap="square" rtlCol="0">
            <a:spAutoFit/>
          </a:bodyPr>
          <a:lstStyle/>
          <a:p>
            <a:r>
              <a:rPr lang="en-GB" dirty="0" smtClean="0"/>
              <a:t>False</a:t>
            </a:r>
            <a:endParaRPr lang="en-GB" dirty="0"/>
          </a:p>
        </p:txBody>
      </p:sp>
      <p:sp>
        <p:nvSpPr>
          <p:cNvPr id="22"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
        <p:nvSpPr>
          <p:cNvPr id="23" name="Rectangle 22"/>
          <p:cNvSpPr/>
          <p:nvPr/>
        </p:nvSpPr>
        <p:spPr>
          <a:xfrm>
            <a:off x="6510439" y="3579862"/>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
        <p:nvSpPr>
          <p:cNvPr id="24" name="Rectangle 23"/>
          <p:cNvSpPr/>
          <p:nvPr/>
        </p:nvSpPr>
        <p:spPr>
          <a:xfrm>
            <a:off x="4417951" y="3579861"/>
            <a:ext cx="308098" cy="461665"/>
          </a:xfrm>
          <a:prstGeom prst="rect">
            <a:avLst/>
          </a:prstGeom>
        </p:spPr>
        <p:txBody>
          <a:bodyPr wrap="none">
            <a:spAutoFit/>
          </a:bodyPr>
          <a:lstStyle/>
          <a:p>
            <a:r>
              <a:rPr lang="en-GB" sz="2400" b="1" dirty="0">
                <a:solidFill>
                  <a:schemeClr val="bg1"/>
                </a:solidFill>
                <a:sym typeface="Symbol"/>
              </a:rPr>
              <a:t></a:t>
            </a:r>
            <a:endParaRPr lang="en-GB" sz="2400" b="1" dirty="0">
              <a:solidFill>
                <a:schemeClr val="bg1"/>
              </a:solidFill>
            </a:endParaRPr>
          </a:p>
        </p:txBody>
      </p:sp>
    </p:spTree>
    <p:extLst>
      <p:ext uri="{BB962C8B-B14F-4D97-AF65-F5344CB8AC3E}">
        <p14:creationId xmlns:p14="http://schemas.microsoft.com/office/powerpoint/2010/main" val="307145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pPr eaLnBrk="1" hangingPunct="1"/>
            <a:r>
              <a:rPr lang="en-GB" smtClean="0"/>
              <a:t>Iteration</a:t>
            </a:r>
          </a:p>
        </p:txBody>
      </p:sp>
      <p:sp>
        <p:nvSpPr>
          <p:cNvPr id="13317" name="Slide Number Placeholder 25"/>
          <p:cNvSpPr>
            <a:spLocks noGrp="1"/>
          </p:cNvSpPr>
          <p:nvPr>
            <p:ph type="sldNum" sz="quarter" idx="12"/>
          </p:nvPr>
        </p:nvSpPr>
        <p:spPr>
          <a:noFill/>
        </p:spPr>
        <p:txBody>
          <a:bodyPr>
            <a:normAutofit fontScale="47500" lnSpcReduction="20000"/>
          </a:bodyPr>
          <a:lstStyle/>
          <a:p>
            <a:fld id="{13FD3BF9-BA89-44EE-B78D-7E26C5756787}" type="slidenum">
              <a:rPr lang="en-GB" smtClean="0"/>
              <a:pPr/>
              <a:t>39</a:t>
            </a:fld>
            <a:endParaRPr lang="en-GB" smtClean="0"/>
          </a:p>
        </p:txBody>
      </p:sp>
      <p:grpSp>
        <p:nvGrpSpPr>
          <p:cNvPr id="13316" name="Group 39"/>
          <p:cNvGrpSpPr>
            <a:grpSpLocks/>
          </p:cNvGrpSpPr>
          <p:nvPr/>
        </p:nvGrpSpPr>
        <p:grpSpPr bwMode="auto">
          <a:xfrm>
            <a:off x="179388" y="1470422"/>
            <a:ext cx="8640763" cy="2721769"/>
            <a:chOff x="204" y="1389"/>
            <a:chExt cx="5443" cy="2286"/>
          </a:xfrm>
        </p:grpSpPr>
        <p:sp>
          <p:nvSpPr>
            <p:cNvPr id="13318" name="Text Box 17"/>
            <p:cNvSpPr txBox="1">
              <a:spLocks noChangeArrowheads="1"/>
            </p:cNvSpPr>
            <p:nvPr/>
          </p:nvSpPr>
          <p:spPr bwMode="auto">
            <a:xfrm>
              <a:off x="3334" y="2478"/>
              <a:ext cx="372" cy="255"/>
            </a:xfrm>
            <a:prstGeom prst="rect">
              <a:avLst/>
            </a:prstGeom>
            <a:solidFill>
              <a:srgbClr val="FFFFFF"/>
            </a:solidFill>
            <a:ln w="9525">
              <a:solidFill>
                <a:srgbClr val="000000"/>
              </a:solidFill>
              <a:miter lim="800000"/>
              <a:headEnd/>
              <a:tailEnd/>
            </a:ln>
          </p:spPr>
          <p:txBody>
            <a:bodyPr/>
            <a:lstStyle/>
            <a:p>
              <a:r>
                <a:rPr lang="en-GB" b="0"/>
                <a:t>Do</a:t>
              </a:r>
              <a:endParaRPr lang="en-GB"/>
            </a:p>
          </p:txBody>
        </p:sp>
        <p:sp>
          <p:nvSpPr>
            <p:cNvPr id="13319" name="Text Box 19"/>
            <p:cNvSpPr txBox="1">
              <a:spLocks noChangeArrowheads="1"/>
            </p:cNvSpPr>
            <p:nvPr/>
          </p:nvSpPr>
          <p:spPr bwMode="auto">
            <a:xfrm>
              <a:off x="204" y="2432"/>
              <a:ext cx="771" cy="363"/>
            </a:xfrm>
            <a:prstGeom prst="rect">
              <a:avLst/>
            </a:prstGeom>
            <a:solidFill>
              <a:srgbClr val="FFFFFF"/>
            </a:solidFill>
            <a:ln w="9525">
              <a:solidFill>
                <a:srgbClr val="000000"/>
              </a:solidFill>
              <a:miter lim="800000"/>
              <a:headEnd/>
              <a:tailEnd/>
            </a:ln>
          </p:spPr>
          <p:txBody>
            <a:bodyPr/>
            <a:lstStyle/>
            <a:p>
              <a:r>
                <a:rPr lang="en-GB" b="0"/>
                <a:t>READ x,y</a:t>
              </a:r>
              <a:endParaRPr lang="en-GB"/>
            </a:p>
          </p:txBody>
        </p:sp>
        <p:sp>
          <p:nvSpPr>
            <p:cNvPr id="13320" name="Line 20"/>
            <p:cNvSpPr>
              <a:spLocks noChangeShapeType="1"/>
            </p:cNvSpPr>
            <p:nvPr/>
          </p:nvSpPr>
          <p:spPr bwMode="auto">
            <a:xfrm>
              <a:off x="2998" y="1704"/>
              <a:ext cx="0" cy="254"/>
            </a:xfrm>
            <a:prstGeom prst="line">
              <a:avLst/>
            </a:prstGeom>
            <a:noFill/>
            <a:ln w="9525">
              <a:solidFill>
                <a:srgbClr val="000000"/>
              </a:solidFill>
              <a:round/>
              <a:headEnd/>
              <a:tailEnd/>
            </a:ln>
          </p:spPr>
          <p:txBody>
            <a:bodyPr/>
            <a:lstStyle/>
            <a:p>
              <a:endParaRPr lang="en-GB"/>
            </a:p>
          </p:txBody>
        </p:sp>
        <p:sp>
          <p:nvSpPr>
            <p:cNvPr id="13321" name="Text Box 21"/>
            <p:cNvSpPr txBox="1">
              <a:spLocks noChangeArrowheads="1"/>
            </p:cNvSpPr>
            <p:nvPr/>
          </p:nvSpPr>
          <p:spPr bwMode="auto">
            <a:xfrm>
              <a:off x="1746" y="3294"/>
              <a:ext cx="1768" cy="381"/>
            </a:xfrm>
            <a:prstGeom prst="rect">
              <a:avLst/>
            </a:prstGeom>
            <a:solidFill>
              <a:srgbClr val="FFFFFF"/>
            </a:solidFill>
            <a:ln w="9525">
              <a:solidFill>
                <a:srgbClr val="000000"/>
              </a:solidFill>
              <a:miter lim="800000"/>
              <a:headEnd/>
              <a:tailEnd/>
            </a:ln>
          </p:spPr>
          <p:txBody>
            <a:bodyPr tIns="118800"/>
            <a:lstStyle/>
            <a:p>
              <a:r>
                <a:rPr lang="en-GB" b="0"/>
                <a:t>Answer </a:t>
              </a:r>
              <a:r>
                <a:rPr lang="en-GB" b="0">
                  <a:sym typeface="Symbol" pitchFamily="18" charset="2"/>
                </a:rPr>
                <a:t></a:t>
              </a:r>
              <a:r>
                <a:rPr lang="en-GB" b="0"/>
                <a:t> Answer + y </a:t>
              </a:r>
              <a:endParaRPr lang="en-GB" b="0" baseline="30000"/>
            </a:p>
            <a:p>
              <a:endParaRPr lang="en-GB"/>
            </a:p>
          </p:txBody>
        </p:sp>
        <p:sp>
          <p:nvSpPr>
            <p:cNvPr id="13322" name="Text Box 22"/>
            <p:cNvSpPr txBox="1">
              <a:spLocks noChangeArrowheads="1"/>
            </p:cNvSpPr>
            <p:nvPr/>
          </p:nvSpPr>
          <p:spPr bwMode="auto">
            <a:xfrm>
              <a:off x="4339" y="2388"/>
              <a:ext cx="1308" cy="312"/>
            </a:xfrm>
            <a:prstGeom prst="rect">
              <a:avLst/>
            </a:prstGeom>
            <a:solidFill>
              <a:srgbClr val="FFFFFF"/>
            </a:solidFill>
            <a:ln w="9525">
              <a:solidFill>
                <a:srgbClr val="000000"/>
              </a:solidFill>
              <a:miter lim="800000"/>
              <a:headEnd/>
              <a:tailEnd/>
            </a:ln>
          </p:spPr>
          <p:txBody>
            <a:bodyPr/>
            <a:lstStyle/>
            <a:p>
              <a:r>
                <a:rPr lang="en-GB" b="0"/>
                <a:t>DISPLAY Answer</a:t>
              </a:r>
              <a:endParaRPr lang="en-GB"/>
            </a:p>
          </p:txBody>
        </p:sp>
        <p:sp>
          <p:nvSpPr>
            <p:cNvPr id="13323" name="Text Box 23"/>
            <p:cNvSpPr txBox="1">
              <a:spLocks noChangeArrowheads="1"/>
            </p:cNvSpPr>
            <p:nvPr/>
          </p:nvSpPr>
          <p:spPr bwMode="auto">
            <a:xfrm>
              <a:off x="2789" y="1389"/>
              <a:ext cx="726" cy="302"/>
            </a:xfrm>
            <a:prstGeom prst="rect">
              <a:avLst/>
            </a:prstGeom>
            <a:solidFill>
              <a:srgbClr val="FFFFFF"/>
            </a:solidFill>
            <a:ln w="9525">
              <a:solidFill>
                <a:srgbClr val="000000"/>
              </a:solidFill>
              <a:miter lim="800000"/>
              <a:headEnd/>
              <a:tailEnd/>
            </a:ln>
          </p:spPr>
          <p:txBody>
            <a:bodyPr/>
            <a:lstStyle/>
            <a:p>
              <a:r>
                <a:rPr lang="en-GB" b="0"/>
                <a:t>Multiply</a:t>
              </a:r>
              <a:endParaRPr lang="en-GB"/>
            </a:p>
          </p:txBody>
        </p:sp>
        <p:sp>
          <p:nvSpPr>
            <p:cNvPr id="13324" name="Line 24"/>
            <p:cNvSpPr>
              <a:spLocks noChangeShapeType="1"/>
            </p:cNvSpPr>
            <p:nvPr/>
          </p:nvSpPr>
          <p:spPr bwMode="auto">
            <a:xfrm flipV="1">
              <a:off x="567" y="1968"/>
              <a:ext cx="4120" cy="11"/>
            </a:xfrm>
            <a:prstGeom prst="line">
              <a:avLst/>
            </a:prstGeom>
            <a:noFill/>
            <a:ln w="9525">
              <a:solidFill>
                <a:srgbClr val="000000"/>
              </a:solidFill>
              <a:round/>
              <a:headEnd/>
              <a:tailEnd/>
            </a:ln>
          </p:spPr>
          <p:txBody>
            <a:bodyPr/>
            <a:lstStyle/>
            <a:p>
              <a:endParaRPr lang="en-GB"/>
            </a:p>
          </p:txBody>
        </p:sp>
        <p:sp>
          <p:nvSpPr>
            <p:cNvPr id="13325" name="Line 25"/>
            <p:cNvSpPr>
              <a:spLocks noChangeShapeType="1"/>
            </p:cNvSpPr>
            <p:nvPr/>
          </p:nvSpPr>
          <p:spPr bwMode="auto">
            <a:xfrm>
              <a:off x="1338" y="1979"/>
              <a:ext cx="0" cy="401"/>
            </a:xfrm>
            <a:prstGeom prst="line">
              <a:avLst/>
            </a:prstGeom>
            <a:noFill/>
            <a:ln w="9525">
              <a:solidFill>
                <a:srgbClr val="000000"/>
              </a:solidFill>
              <a:round/>
              <a:headEnd/>
              <a:tailEnd/>
            </a:ln>
          </p:spPr>
          <p:txBody>
            <a:bodyPr/>
            <a:lstStyle/>
            <a:p>
              <a:endParaRPr lang="en-GB"/>
            </a:p>
          </p:txBody>
        </p:sp>
        <p:sp>
          <p:nvSpPr>
            <p:cNvPr id="13326" name="Line 26"/>
            <p:cNvSpPr>
              <a:spLocks noChangeShapeType="1"/>
            </p:cNvSpPr>
            <p:nvPr/>
          </p:nvSpPr>
          <p:spPr bwMode="auto">
            <a:xfrm>
              <a:off x="4701" y="1987"/>
              <a:ext cx="0" cy="401"/>
            </a:xfrm>
            <a:prstGeom prst="line">
              <a:avLst/>
            </a:prstGeom>
            <a:noFill/>
            <a:ln w="9525">
              <a:solidFill>
                <a:srgbClr val="000000"/>
              </a:solidFill>
              <a:round/>
              <a:headEnd/>
              <a:tailEnd/>
            </a:ln>
          </p:spPr>
          <p:txBody>
            <a:bodyPr/>
            <a:lstStyle/>
            <a:p>
              <a:endParaRPr lang="en-GB"/>
            </a:p>
          </p:txBody>
        </p:sp>
        <p:sp>
          <p:nvSpPr>
            <p:cNvPr id="13327" name="Line 27"/>
            <p:cNvSpPr>
              <a:spLocks noChangeShapeType="1"/>
            </p:cNvSpPr>
            <p:nvPr/>
          </p:nvSpPr>
          <p:spPr bwMode="auto">
            <a:xfrm>
              <a:off x="3470" y="2750"/>
              <a:ext cx="0" cy="218"/>
            </a:xfrm>
            <a:prstGeom prst="line">
              <a:avLst/>
            </a:prstGeom>
            <a:noFill/>
            <a:ln w="9525">
              <a:solidFill>
                <a:srgbClr val="000000"/>
              </a:solidFill>
              <a:round/>
              <a:headEnd/>
              <a:tailEnd/>
            </a:ln>
          </p:spPr>
          <p:txBody>
            <a:bodyPr/>
            <a:lstStyle/>
            <a:p>
              <a:endParaRPr lang="en-GB"/>
            </a:p>
          </p:txBody>
        </p:sp>
        <p:sp>
          <p:nvSpPr>
            <p:cNvPr id="13328" name="Text Box 28"/>
            <p:cNvSpPr txBox="1">
              <a:spLocks noChangeArrowheads="1"/>
            </p:cNvSpPr>
            <p:nvPr/>
          </p:nvSpPr>
          <p:spPr bwMode="auto">
            <a:xfrm>
              <a:off x="3606" y="2478"/>
              <a:ext cx="91" cy="161"/>
            </a:xfrm>
            <a:prstGeom prst="rect">
              <a:avLst/>
            </a:prstGeom>
            <a:solidFill>
              <a:srgbClr val="FFFFFF"/>
            </a:solidFill>
            <a:ln w="9525">
              <a:noFill/>
              <a:miter lim="800000"/>
              <a:headEnd/>
              <a:tailEnd/>
            </a:ln>
          </p:spPr>
          <p:txBody>
            <a:bodyPr lIns="0" tIns="0" rIns="0" bIns="0"/>
            <a:lstStyle/>
            <a:p>
              <a:r>
                <a:rPr lang="en-GB" b="0"/>
                <a:t>*</a:t>
              </a:r>
              <a:endParaRPr lang="en-GB"/>
            </a:p>
          </p:txBody>
        </p:sp>
        <p:sp>
          <p:nvSpPr>
            <p:cNvPr id="13329" name="Text Box 29"/>
            <p:cNvSpPr txBox="1">
              <a:spLocks noChangeArrowheads="1"/>
            </p:cNvSpPr>
            <p:nvPr/>
          </p:nvSpPr>
          <p:spPr bwMode="auto">
            <a:xfrm>
              <a:off x="3243" y="2205"/>
              <a:ext cx="771" cy="262"/>
            </a:xfrm>
            <a:prstGeom prst="rect">
              <a:avLst/>
            </a:prstGeom>
            <a:solidFill>
              <a:srgbClr val="FFFFFF"/>
            </a:solidFill>
            <a:ln w="9525">
              <a:noFill/>
              <a:miter lim="800000"/>
              <a:headEnd/>
              <a:tailEnd/>
            </a:ln>
          </p:spPr>
          <p:txBody>
            <a:bodyPr/>
            <a:lstStyle/>
            <a:p>
              <a:r>
                <a:rPr lang="en-GB" b="0"/>
                <a:t>until n=x</a:t>
              </a:r>
              <a:endParaRPr lang="en-GB"/>
            </a:p>
          </p:txBody>
        </p:sp>
        <p:sp>
          <p:nvSpPr>
            <p:cNvPr id="13330" name="Text Box 30"/>
            <p:cNvSpPr txBox="1">
              <a:spLocks noChangeArrowheads="1"/>
            </p:cNvSpPr>
            <p:nvPr/>
          </p:nvSpPr>
          <p:spPr bwMode="auto">
            <a:xfrm>
              <a:off x="1066" y="2432"/>
              <a:ext cx="861" cy="303"/>
            </a:xfrm>
            <a:prstGeom prst="rect">
              <a:avLst/>
            </a:prstGeom>
            <a:solidFill>
              <a:srgbClr val="FFFFFF"/>
            </a:solidFill>
            <a:ln w="9525">
              <a:solidFill>
                <a:srgbClr val="000000"/>
              </a:solidFill>
              <a:miter lim="800000"/>
              <a:headEnd/>
              <a:tailEnd/>
            </a:ln>
          </p:spPr>
          <p:txBody>
            <a:bodyPr/>
            <a:lstStyle/>
            <a:p>
              <a:r>
                <a:rPr lang="en-GB" b="0"/>
                <a:t>n   </a:t>
              </a:r>
              <a:r>
                <a:rPr lang="en-GB" b="0">
                  <a:sym typeface="Symbol" pitchFamily="18" charset="2"/>
                </a:rPr>
                <a:t></a:t>
              </a:r>
              <a:r>
                <a:rPr lang="en-GB" b="0"/>
                <a:t> 0</a:t>
              </a:r>
            </a:p>
          </p:txBody>
        </p:sp>
        <p:sp>
          <p:nvSpPr>
            <p:cNvPr id="13331" name="Text Box 31"/>
            <p:cNvSpPr txBox="1">
              <a:spLocks noChangeArrowheads="1"/>
            </p:cNvSpPr>
            <p:nvPr/>
          </p:nvSpPr>
          <p:spPr bwMode="auto">
            <a:xfrm>
              <a:off x="2064" y="2432"/>
              <a:ext cx="907" cy="303"/>
            </a:xfrm>
            <a:prstGeom prst="rect">
              <a:avLst/>
            </a:prstGeom>
            <a:solidFill>
              <a:srgbClr val="FFFFFF"/>
            </a:solidFill>
            <a:ln w="9525">
              <a:solidFill>
                <a:srgbClr val="000000"/>
              </a:solidFill>
              <a:miter lim="800000"/>
              <a:headEnd/>
              <a:tailEnd/>
            </a:ln>
          </p:spPr>
          <p:txBody>
            <a:bodyPr/>
            <a:lstStyle/>
            <a:p>
              <a:r>
                <a:rPr lang="en-GB" b="0"/>
                <a:t>Answer </a:t>
              </a:r>
              <a:r>
                <a:rPr lang="en-GB" b="0">
                  <a:sym typeface="Symbol" pitchFamily="18" charset="2"/>
                </a:rPr>
                <a:t></a:t>
              </a:r>
              <a:r>
                <a:rPr lang="en-GB" b="0"/>
                <a:t> 0</a:t>
              </a:r>
            </a:p>
            <a:p>
              <a:endParaRPr lang="en-GB"/>
            </a:p>
          </p:txBody>
        </p:sp>
        <p:sp>
          <p:nvSpPr>
            <p:cNvPr id="13332" name="Line 32"/>
            <p:cNvSpPr>
              <a:spLocks noChangeShapeType="1"/>
            </p:cNvSpPr>
            <p:nvPr/>
          </p:nvSpPr>
          <p:spPr bwMode="auto">
            <a:xfrm>
              <a:off x="2200" y="1979"/>
              <a:ext cx="1" cy="399"/>
            </a:xfrm>
            <a:prstGeom prst="line">
              <a:avLst/>
            </a:prstGeom>
            <a:noFill/>
            <a:ln w="9525">
              <a:solidFill>
                <a:srgbClr val="000000"/>
              </a:solidFill>
              <a:round/>
              <a:headEnd/>
              <a:tailEnd/>
            </a:ln>
          </p:spPr>
          <p:txBody>
            <a:bodyPr/>
            <a:lstStyle/>
            <a:p>
              <a:endParaRPr lang="en-GB"/>
            </a:p>
          </p:txBody>
        </p:sp>
        <p:sp>
          <p:nvSpPr>
            <p:cNvPr id="13333" name="Line 33"/>
            <p:cNvSpPr>
              <a:spLocks noChangeShapeType="1"/>
            </p:cNvSpPr>
            <p:nvPr/>
          </p:nvSpPr>
          <p:spPr bwMode="auto">
            <a:xfrm>
              <a:off x="567" y="2024"/>
              <a:ext cx="1" cy="399"/>
            </a:xfrm>
            <a:prstGeom prst="line">
              <a:avLst/>
            </a:prstGeom>
            <a:noFill/>
            <a:ln w="9525">
              <a:solidFill>
                <a:srgbClr val="000000"/>
              </a:solidFill>
              <a:round/>
              <a:headEnd/>
              <a:tailEnd/>
            </a:ln>
          </p:spPr>
          <p:txBody>
            <a:bodyPr/>
            <a:lstStyle/>
            <a:p>
              <a:endParaRPr lang="en-GB"/>
            </a:p>
          </p:txBody>
        </p:sp>
        <p:sp>
          <p:nvSpPr>
            <p:cNvPr id="13334" name="Text Box 34"/>
            <p:cNvSpPr txBox="1">
              <a:spLocks noChangeArrowheads="1"/>
            </p:cNvSpPr>
            <p:nvPr/>
          </p:nvSpPr>
          <p:spPr bwMode="auto">
            <a:xfrm>
              <a:off x="3742" y="3294"/>
              <a:ext cx="998" cy="380"/>
            </a:xfrm>
            <a:prstGeom prst="rect">
              <a:avLst/>
            </a:prstGeom>
            <a:solidFill>
              <a:srgbClr val="FFFFFF"/>
            </a:solidFill>
            <a:ln w="9525">
              <a:solidFill>
                <a:srgbClr val="000000"/>
              </a:solidFill>
              <a:miter lim="800000"/>
              <a:headEnd/>
              <a:tailEnd/>
            </a:ln>
          </p:spPr>
          <p:txBody>
            <a:bodyPr tIns="118800"/>
            <a:lstStyle/>
            <a:p>
              <a:r>
                <a:rPr lang="en-GB" b="0"/>
                <a:t>x</a:t>
              </a:r>
              <a:r>
                <a:rPr lang="en-GB" b="0">
                  <a:sym typeface="Symbol" pitchFamily="18" charset="2"/>
                </a:rPr>
                <a:t></a:t>
              </a:r>
              <a:r>
                <a:rPr lang="en-GB" b="0"/>
                <a:t>x + 1</a:t>
              </a:r>
              <a:endParaRPr lang="en-GB" b="0" baseline="30000"/>
            </a:p>
            <a:p>
              <a:endParaRPr lang="en-GB"/>
            </a:p>
          </p:txBody>
        </p:sp>
        <p:sp>
          <p:nvSpPr>
            <p:cNvPr id="13335" name="Line 35"/>
            <p:cNvSpPr>
              <a:spLocks noChangeShapeType="1"/>
            </p:cNvSpPr>
            <p:nvPr/>
          </p:nvSpPr>
          <p:spPr bwMode="auto">
            <a:xfrm>
              <a:off x="2971" y="3022"/>
              <a:ext cx="0" cy="272"/>
            </a:xfrm>
            <a:prstGeom prst="line">
              <a:avLst/>
            </a:prstGeom>
            <a:noFill/>
            <a:ln w="9525">
              <a:solidFill>
                <a:srgbClr val="000000"/>
              </a:solidFill>
              <a:round/>
              <a:headEnd/>
              <a:tailEnd/>
            </a:ln>
          </p:spPr>
          <p:txBody>
            <a:bodyPr/>
            <a:lstStyle/>
            <a:p>
              <a:endParaRPr lang="en-GB"/>
            </a:p>
          </p:txBody>
        </p:sp>
        <p:sp>
          <p:nvSpPr>
            <p:cNvPr id="13336" name="Line 36"/>
            <p:cNvSpPr>
              <a:spLocks noChangeShapeType="1"/>
            </p:cNvSpPr>
            <p:nvPr/>
          </p:nvSpPr>
          <p:spPr bwMode="auto">
            <a:xfrm>
              <a:off x="4105" y="2976"/>
              <a:ext cx="1" cy="270"/>
            </a:xfrm>
            <a:prstGeom prst="line">
              <a:avLst/>
            </a:prstGeom>
            <a:noFill/>
            <a:ln w="9525">
              <a:solidFill>
                <a:srgbClr val="000000"/>
              </a:solidFill>
              <a:round/>
              <a:headEnd/>
              <a:tailEnd/>
            </a:ln>
          </p:spPr>
          <p:txBody>
            <a:bodyPr/>
            <a:lstStyle/>
            <a:p>
              <a:endParaRPr lang="en-GB"/>
            </a:p>
          </p:txBody>
        </p:sp>
        <p:sp>
          <p:nvSpPr>
            <p:cNvPr id="13337" name="Line 37"/>
            <p:cNvSpPr>
              <a:spLocks noChangeShapeType="1"/>
            </p:cNvSpPr>
            <p:nvPr/>
          </p:nvSpPr>
          <p:spPr bwMode="auto">
            <a:xfrm>
              <a:off x="2971" y="2976"/>
              <a:ext cx="1132" cy="2"/>
            </a:xfrm>
            <a:prstGeom prst="line">
              <a:avLst/>
            </a:prstGeom>
            <a:noFill/>
            <a:ln w="9525">
              <a:solidFill>
                <a:srgbClr val="000000"/>
              </a:solidFill>
              <a:round/>
              <a:headEnd/>
              <a:tailEnd/>
            </a:ln>
          </p:spPr>
          <p:txBody>
            <a:bodyPr/>
            <a:lstStyle/>
            <a:p>
              <a:endParaRPr lang="en-GB"/>
            </a:p>
          </p:txBody>
        </p:sp>
        <p:sp>
          <p:nvSpPr>
            <p:cNvPr id="13338" name="Line 38"/>
            <p:cNvSpPr>
              <a:spLocks noChangeShapeType="1"/>
            </p:cNvSpPr>
            <p:nvPr/>
          </p:nvSpPr>
          <p:spPr bwMode="auto">
            <a:xfrm flipV="1">
              <a:off x="3470" y="2024"/>
              <a:ext cx="1" cy="181"/>
            </a:xfrm>
            <a:prstGeom prst="line">
              <a:avLst/>
            </a:prstGeom>
            <a:noFill/>
            <a:ln w="9525">
              <a:solidFill>
                <a:srgbClr val="000000"/>
              </a:solidFill>
              <a:round/>
              <a:headEnd/>
              <a:tailEnd/>
            </a:ln>
          </p:spPr>
          <p:txBody>
            <a:bodyPr/>
            <a:lstStyle/>
            <a:p>
              <a:endParaRPr lang="en-GB"/>
            </a:p>
          </p:txBody>
        </p:sp>
      </p:grpSp>
      <p:sp>
        <p:nvSpPr>
          <p:cNvPr id="28"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2180677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dirty="0" smtClean="0"/>
              <a:t>YDF 2014/15 </a:t>
            </a:r>
            <a:r>
              <a:rPr lang="en-GB" dirty="0" err="1" smtClean="0"/>
              <a:t>AMfC</a:t>
            </a:r>
            <a:endParaRPr lang="en-GB" dirty="0" smtClean="0"/>
          </a:p>
        </p:txBody>
      </p:sp>
      <p:sp>
        <p:nvSpPr>
          <p:cNvPr id="27652" name="Text Box 6"/>
          <p:cNvSpPr txBox="1">
            <a:spLocks noChangeArrowheads="1"/>
          </p:cNvSpPr>
          <p:nvPr/>
        </p:nvSpPr>
        <p:spPr bwMode="auto">
          <a:xfrm>
            <a:off x="250826" y="250031"/>
            <a:ext cx="6913563" cy="1015663"/>
          </a:xfrm>
          <a:prstGeom prst="rect">
            <a:avLst/>
          </a:prstGeom>
          <a:noFill/>
          <a:ln w="9525">
            <a:noFill/>
            <a:miter lim="800000"/>
            <a:headEnd/>
            <a:tailEnd/>
          </a:ln>
        </p:spPr>
        <p:txBody>
          <a:bodyPr>
            <a:spAutoFit/>
          </a:bodyPr>
          <a:lstStyle/>
          <a:p>
            <a:pPr>
              <a:spcBef>
                <a:spcPct val="50000"/>
              </a:spcBef>
            </a:pPr>
            <a:r>
              <a:rPr lang="en-GB" sz="2400" b="1"/>
              <a:t>Simpler example  - Coffee for beginners</a:t>
            </a:r>
          </a:p>
          <a:p>
            <a:pPr>
              <a:spcBef>
                <a:spcPct val="50000"/>
              </a:spcBef>
            </a:pPr>
            <a:r>
              <a:rPr lang="en-GB" sz="2400" b="1"/>
              <a:t>Overall aim  - Pouring a drink of coffee</a:t>
            </a:r>
          </a:p>
        </p:txBody>
      </p:sp>
      <p:sp>
        <p:nvSpPr>
          <p:cNvPr id="27653" name="Text Box 28"/>
          <p:cNvSpPr txBox="1">
            <a:spLocks noChangeArrowheads="1"/>
          </p:cNvSpPr>
          <p:nvPr/>
        </p:nvSpPr>
        <p:spPr bwMode="auto">
          <a:xfrm>
            <a:off x="468313" y="1168004"/>
            <a:ext cx="8280400" cy="369332"/>
          </a:xfrm>
          <a:prstGeom prst="rect">
            <a:avLst/>
          </a:prstGeom>
          <a:noFill/>
          <a:ln w="9525">
            <a:noFill/>
            <a:miter lim="800000"/>
            <a:headEnd/>
            <a:tailEnd/>
          </a:ln>
        </p:spPr>
        <p:txBody>
          <a:bodyPr>
            <a:spAutoFit/>
          </a:bodyPr>
          <a:lstStyle/>
          <a:p>
            <a:pPr>
              <a:spcBef>
                <a:spcPct val="50000"/>
              </a:spcBef>
            </a:pPr>
            <a:r>
              <a:rPr lang="en-GB"/>
              <a:t>Even a simple version needs the correct </a:t>
            </a:r>
            <a:r>
              <a:rPr lang="en-GB" b="1"/>
              <a:t>SEQUENCE ( order) </a:t>
            </a:r>
            <a:r>
              <a:rPr lang="en-GB"/>
              <a:t>of processes</a:t>
            </a:r>
            <a:endParaRPr lang="en-GB" b="1"/>
          </a:p>
        </p:txBody>
      </p:sp>
      <p:sp>
        <p:nvSpPr>
          <p:cNvPr id="9240" name="Text Box 24"/>
          <p:cNvSpPr txBox="1">
            <a:spLocks noChangeArrowheads="1"/>
          </p:cNvSpPr>
          <p:nvPr/>
        </p:nvSpPr>
        <p:spPr bwMode="auto">
          <a:xfrm>
            <a:off x="2555875" y="2518172"/>
            <a:ext cx="431800" cy="646331"/>
          </a:xfrm>
          <a:prstGeom prst="rect">
            <a:avLst/>
          </a:prstGeom>
          <a:noFill/>
          <a:ln w="9525">
            <a:noFill/>
            <a:miter lim="800000"/>
            <a:headEnd/>
            <a:tailEnd/>
          </a:ln>
        </p:spPr>
        <p:txBody>
          <a:bodyPr>
            <a:spAutoFit/>
          </a:bodyPr>
          <a:lstStyle/>
          <a:p>
            <a:pPr>
              <a:spcBef>
                <a:spcPct val="50000"/>
              </a:spcBef>
            </a:pPr>
            <a:r>
              <a:rPr lang="en-GB" sz="3600" b="1"/>
              <a:t>+</a:t>
            </a:r>
          </a:p>
        </p:txBody>
      </p:sp>
      <p:sp>
        <p:nvSpPr>
          <p:cNvPr id="9241" name="Text Box 25"/>
          <p:cNvSpPr txBox="1">
            <a:spLocks noChangeArrowheads="1"/>
          </p:cNvSpPr>
          <p:nvPr/>
        </p:nvSpPr>
        <p:spPr bwMode="auto">
          <a:xfrm>
            <a:off x="4716463" y="2572941"/>
            <a:ext cx="431800" cy="646331"/>
          </a:xfrm>
          <a:prstGeom prst="rect">
            <a:avLst/>
          </a:prstGeom>
          <a:noFill/>
          <a:ln w="9525">
            <a:noFill/>
            <a:miter lim="800000"/>
            <a:headEnd/>
            <a:tailEnd/>
          </a:ln>
        </p:spPr>
        <p:txBody>
          <a:bodyPr>
            <a:spAutoFit/>
          </a:bodyPr>
          <a:lstStyle/>
          <a:p>
            <a:pPr>
              <a:spcBef>
                <a:spcPct val="50000"/>
              </a:spcBef>
            </a:pPr>
            <a:r>
              <a:rPr lang="en-GB" sz="3600" b="1"/>
              <a:t>=</a:t>
            </a:r>
          </a:p>
        </p:txBody>
      </p:sp>
      <p:sp>
        <p:nvSpPr>
          <p:cNvPr id="9260" name="Text Box 44"/>
          <p:cNvSpPr txBox="1">
            <a:spLocks noChangeArrowheads="1"/>
          </p:cNvSpPr>
          <p:nvPr/>
        </p:nvSpPr>
        <p:spPr bwMode="auto">
          <a:xfrm>
            <a:off x="2700338" y="4137422"/>
            <a:ext cx="431800" cy="646331"/>
          </a:xfrm>
          <a:prstGeom prst="rect">
            <a:avLst/>
          </a:prstGeom>
          <a:noFill/>
          <a:ln w="9525">
            <a:noFill/>
            <a:miter lim="800000"/>
            <a:headEnd/>
            <a:tailEnd/>
          </a:ln>
        </p:spPr>
        <p:txBody>
          <a:bodyPr>
            <a:spAutoFit/>
          </a:bodyPr>
          <a:lstStyle/>
          <a:p>
            <a:pPr>
              <a:spcBef>
                <a:spcPct val="50000"/>
              </a:spcBef>
            </a:pPr>
            <a:r>
              <a:rPr lang="en-GB" sz="3600" b="1"/>
              <a:t>+</a:t>
            </a:r>
          </a:p>
        </p:txBody>
      </p:sp>
      <p:sp>
        <p:nvSpPr>
          <p:cNvPr id="9261" name="Text Box 45"/>
          <p:cNvSpPr txBox="1">
            <a:spLocks noChangeArrowheads="1"/>
          </p:cNvSpPr>
          <p:nvPr/>
        </p:nvSpPr>
        <p:spPr bwMode="auto">
          <a:xfrm>
            <a:off x="4860925" y="4192191"/>
            <a:ext cx="431800" cy="646331"/>
          </a:xfrm>
          <a:prstGeom prst="rect">
            <a:avLst/>
          </a:prstGeom>
          <a:noFill/>
          <a:ln w="9525">
            <a:noFill/>
            <a:miter lim="800000"/>
            <a:headEnd/>
            <a:tailEnd/>
          </a:ln>
        </p:spPr>
        <p:txBody>
          <a:bodyPr>
            <a:spAutoFit/>
          </a:bodyPr>
          <a:lstStyle/>
          <a:p>
            <a:pPr>
              <a:spcBef>
                <a:spcPct val="50000"/>
              </a:spcBef>
            </a:pPr>
            <a:r>
              <a:rPr lang="en-GB" sz="3600" b="1"/>
              <a:t>=</a:t>
            </a:r>
          </a:p>
        </p:txBody>
      </p:sp>
      <p:grpSp>
        <p:nvGrpSpPr>
          <p:cNvPr id="9" name="Group 8"/>
          <p:cNvGrpSpPr/>
          <p:nvPr/>
        </p:nvGrpSpPr>
        <p:grpSpPr>
          <a:xfrm>
            <a:off x="2505608" y="1511922"/>
            <a:ext cx="2189775" cy="1707571"/>
            <a:chOff x="2505608" y="1511922"/>
            <a:chExt cx="2189775" cy="1707571"/>
          </a:xfrm>
        </p:grpSpPr>
        <p:pic>
          <p:nvPicPr>
            <p:cNvPr id="23554" name="Picture 2" descr="C:\Users\fy02\AppData\Local\Microsoft\Windows\Temporary Internet Files\Content.IE5\BRNGLAIA\Kanne-lineart[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883837">
              <a:off x="3055404" y="1511922"/>
              <a:ext cx="1639979" cy="1707571"/>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4"/>
            <p:cNvSpPr/>
            <p:nvPr/>
          </p:nvSpPr>
          <p:spPr>
            <a:xfrm>
              <a:off x="2505608" y="2263296"/>
              <a:ext cx="632298" cy="544834"/>
            </a:xfrm>
            <a:custGeom>
              <a:avLst/>
              <a:gdLst>
                <a:gd name="connsiteX0" fmla="*/ 632298 w 632298"/>
                <a:gd name="connsiteY0" fmla="*/ 19455 h 544834"/>
                <a:gd name="connsiteX1" fmla="*/ 564205 w 632298"/>
                <a:gd name="connsiteY1" fmla="*/ 9728 h 544834"/>
                <a:gd name="connsiteX2" fmla="*/ 535022 w 632298"/>
                <a:gd name="connsiteY2" fmla="*/ 0 h 544834"/>
                <a:gd name="connsiteX3" fmla="*/ 398834 w 632298"/>
                <a:gd name="connsiteY3" fmla="*/ 9728 h 544834"/>
                <a:gd name="connsiteX4" fmla="*/ 340468 w 632298"/>
                <a:gd name="connsiteY4" fmla="*/ 29183 h 544834"/>
                <a:gd name="connsiteX5" fmla="*/ 311285 w 632298"/>
                <a:gd name="connsiteY5" fmla="*/ 48638 h 544834"/>
                <a:gd name="connsiteX6" fmla="*/ 262647 w 632298"/>
                <a:gd name="connsiteY6" fmla="*/ 97276 h 544834"/>
                <a:gd name="connsiteX7" fmla="*/ 204281 w 632298"/>
                <a:gd name="connsiteY7" fmla="*/ 145915 h 544834"/>
                <a:gd name="connsiteX8" fmla="*/ 175098 w 632298"/>
                <a:gd name="connsiteY8" fmla="*/ 165370 h 544834"/>
                <a:gd name="connsiteX9" fmla="*/ 165371 w 632298"/>
                <a:gd name="connsiteY9" fmla="*/ 194553 h 544834"/>
                <a:gd name="connsiteX10" fmla="*/ 126460 w 632298"/>
                <a:gd name="connsiteY10" fmla="*/ 252919 h 544834"/>
                <a:gd name="connsiteX11" fmla="*/ 87549 w 632298"/>
                <a:gd name="connsiteY11" fmla="*/ 311285 h 544834"/>
                <a:gd name="connsiteX12" fmla="*/ 77822 w 632298"/>
                <a:gd name="connsiteY12" fmla="*/ 340468 h 544834"/>
                <a:gd name="connsiteX13" fmla="*/ 58366 w 632298"/>
                <a:gd name="connsiteY13" fmla="*/ 359923 h 544834"/>
                <a:gd name="connsiteX14" fmla="*/ 38911 w 632298"/>
                <a:gd name="connsiteY14" fmla="*/ 418289 h 544834"/>
                <a:gd name="connsiteX15" fmla="*/ 29183 w 632298"/>
                <a:gd name="connsiteY15" fmla="*/ 447472 h 544834"/>
                <a:gd name="connsiteX16" fmla="*/ 0 w 632298"/>
                <a:gd name="connsiteY16" fmla="*/ 505838 h 544834"/>
                <a:gd name="connsiteX17" fmla="*/ 19456 w 632298"/>
                <a:gd name="connsiteY17" fmla="*/ 535021 h 544834"/>
                <a:gd name="connsiteX18" fmla="*/ 87549 w 632298"/>
                <a:gd name="connsiteY18" fmla="*/ 535021 h 544834"/>
                <a:gd name="connsiteX19" fmla="*/ 116732 w 632298"/>
                <a:gd name="connsiteY19" fmla="*/ 437745 h 544834"/>
                <a:gd name="connsiteX20" fmla="*/ 126460 w 632298"/>
                <a:gd name="connsiteY20" fmla="*/ 408562 h 544834"/>
                <a:gd name="connsiteX21" fmla="*/ 194554 w 632298"/>
                <a:gd name="connsiteY21" fmla="*/ 350196 h 544834"/>
                <a:gd name="connsiteX22" fmla="*/ 214009 w 632298"/>
                <a:gd name="connsiteY22" fmla="*/ 321013 h 544834"/>
                <a:gd name="connsiteX23" fmla="*/ 301558 w 632298"/>
                <a:gd name="connsiteY23" fmla="*/ 272374 h 544834"/>
                <a:gd name="connsiteX24" fmla="*/ 350196 w 632298"/>
                <a:gd name="connsiteY24" fmla="*/ 214008 h 544834"/>
                <a:gd name="connsiteX25" fmla="*/ 389107 w 632298"/>
                <a:gd name="connsiteY25" fmla="*/ 194553 h 544834"/>
                <a:gd name="connsiteX26" fmla="*/ 398834 w 632298"/>
                <a:gd name="connsiteY26" fmla="*/ 165370 h 544834"/>
                <a:gd name="connsiteX27" fmla="*/ 428017 w 632298"/>
                <a:gd name="connsiteY27" fmla="*/ 145915 h 544834"/>
                <a:gd name="connsiteX28" fmla="*/ 554477 w 632298"/>
                <a:gd name="connsiteY28" fmla="*/ 136187 h 54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298" h="544834">
                  <a:moveTo>
                    <a:pt x="632298" y="19455"/>
                  </a:moveTo>
                  <a:cubicBezTo>
                    <a:pt x="609600" y="16213"/>
                    <a:pt x="586688" y="14225"/>
                    <a:pt x="564205" y="9728"/>
                  </a:cubicBezTo>
                  <a:cubicBezTo>
                    <a:pt x="554150" y="7717"/>
                    <a:pt x="545276" y="0"/>
                    <a:pt x="535022" y="0"/>
                  </a:cubicBezTo>
                  <a:cubicBezTo>
                    <a:pt x="489510" y="0"/>
                    <a:pt x="444230" y="6485"/>
                    <a:pt x="398834" y="9728"/>
                  </a:cubicBezTo>
                  <a:cubicBezTo>
                    <a:pt x="379379" y="16213"/>
                    <a:pt x="357532" y="17808"/>
                    <a:pt x="340468" y="29183"/>
                  </a:cubicBezTo>
                  <a:cubicBezTo>
                    <a:pt x="330740" y="35668"/>
                    <a:pt x="320083" y="40939"/>
                    <a:pt x="311285" y="48638"/>
                  </a:cubicBezTo>
                  <a:cubicBezTo>
                    <a:pt x="294030" y="63736"/>
                    <a:pt x="281724" y="84557"/>
                    <a:pt x="262647" y="97276"/>
                  </a:cubicBezTo>
                  <a:cubicBezTo>
                    <a:pt x="190184" y="145586"/>
                    <a:pt x="279189" y="83492"/>
                    <a:pt x="204281" y="145915"/>
                  </a:cubicBezTo>
                  <a:cubicBezTo>
                    <a:pt x="195300" y="153399"/>
                    <a:pt x="184826" y="158885"/>
                    <a:pt x="175098" y="165370"/>
                  </a:cubicBezTo>
                  <a:cubicBezTo>
                    <a:pt x="171856" y="175098"/>
                    <a:pt x="170351" y="185590"/>
                    <a:pt x="165371" y="194553"/>
                  </a:cubicBezTo>
                  <a:cubicBezTo>
                    <a:pt x="154016" y="214993"/>
                    <a:pt x="133854" y="230737"/>
                    <a:pt x="126460" y="252919"/>
                  </a:cubicBezTo>
                  <a:cubicBezTo>
                    <a:pt x="112382" y="295153"/>
                    <a:pt x="123983" y="274851"/>
                    <a:pt x="87549" y="311285"/>
                  </a:cubicBezTo>
                  <a:cubicBezTo>
                    <a:pt x="84307" y="321013"/>
                    <a:pt x="83098" y="331675"/>
                    <a:pt x="77822" y="340468"/>
                  </a:cubicBezTo>
                  <a:cubicBezTo>
                    <a:pt x="73103" y="348332"/>
                    <a:pt x="62468" y="351720"/>
                    <a:pt x="58366" y="359923"/>
                  </a:cubicBezTo>
                  <a:cubicBezTo>
                    <a:pt x="49195" y="378266"/>
                    <a:pt x="45396" y="398834"/>
                    <a:pt x="38911" y="418289"/>
                  </a:cubicBezTo>
                  <a:cubicBezTo>
                    <a:pt x="35668" y="428017"/>
                    <a:pt x="34871" y="438940"/>
                    <a:pt x="29183" y="447472"/>
                  </a:cubicBezTo>
                  <a:cubicBezTo>
                    <a:pt x="4040" y="485187"/>
                    <a:pt x="13425" y="465564"/>
                    <a:pt x="0" y="505838"/>
                  </a:cubicBezTo>
                  <a:cubicBezTo>
                    <a:pt x="6485" y="515566"/>
                    <a:pt x="10327" y="527718"/>
                    <a:pt x="19456" y="535021"/>
                  </a:cubicBezTo>
                  <a:cubicBezTo>
                    <a:pt x="42716" y="553629"/>
                    <a:pt x="62951" y="541171"/>
                    <a:pt x="87549" y="535021"/>
                  </a:cubicBezTo>
                  <a:cubicBezTo>
                    <a:pt x="133785" y="396317"/>
                    <a:pt x="87329" y="540655"/>
                    <a:pt x="116732" y="437745"/>
                  </a:cubicBezTo>
                  <a:cubicBezTo>
                    <a:pt x="119549" y="427886"/>
                    <a:pt x="120500" y="416906"/>
                    <a:pt x="126460" y="408562"/>
                  </a:cubicBezTo>
                  <a:cubicBezTo>
                    <a:pt x="147905" y="378539"/>
                    <a:pt x="166510" y="368892"/>
                    <a:pt x="194554" y="350196"/>
                  </a:cubicBezTo>
                  <a:cubicBezTo>
                    <a:pt x="201039" y="340468"/>
                    <a:pt x="205211" y="328712"/>
                    <a:pt x="214009" y="321013"/>
                  </a:cubicBezTo>
                  <a:cubicBezTo>
                    <a:pt x="255176" y="284991"/>
                    <a:pt x="261476" y="285735"/>
                    <a:pt x="301558" y="272374"/>
                  </a:cubicBezTo>
                  <a:cubicBezTo>
                    <a:pt x="317071" y="249104"/>
                    <a:pt x="326364" y="231031"/>
                    <a:pt x="350196" y="214008"/>
                  </a:cubicBezTo>
                  <a:cubicBezTo>
                    <a:pt x="361996" y="205579"/>
                    <a:pt x="376137" y="201038"/>
                    <a:pt x="389107" y="194553"/>
                  </a:cubicBezTo>
                  <a:cubicBezTo>
                    <a:pt x="392349" y="184825"/>
                    <a:pt x="392429" y="173377"/>
                    <a:pt x="398834" y="165370"/>
                  </a:cubicBezTo>
                  <a:cubicBezTo>
                    <a:pt x="406137" y="156241"/>
                    <a:pt x="417560" y="151143"/>
                    <a:pt x="428017" y="145915"/>
                  </a:cubicBezTo>
                  <a:cubicBezTo>
                    <a:pt x="467981" y="125933"/>
                    <a:pt x="510129" y="136187"/>
                    <a:pt x="554477" y="136187"/>
                  </a:cubicBezTo>
                </a:path>
              </a:pathLst>
            </a:cu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 name="Group 9"/>
          <p:cNvGrpSpPr/>
          <p:nvPr/>
        </p:nvGrpSpPr>
        <p:grpSpPr>
          <a:xfrm>
            <a:off x="570197" y="3087521"/>
            <a:ext cx="2189775" cy="1707571"/>
            <a:chOff x="570197" y="3087521"/>
            <a:chExt cx="2189775" cy="1707571"/>
          </a:xfrm>
        </p:grpSpPr>
        <p:pic>
          <p:nvPicPr>
            <p:cNvPr id="61" name="Picture 2" descr="C:\Users\fy02\AppData\Local\Microsoft\Windows\Temporary Internet Files\Content.IE5\BRNGLAIA\Kanne-lineart[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9883837">
              <a:off x="1119993" y="3087521"/>
              <a:ext cx="1639979" cy="1707571"/>
            </a:xfrm>
            <a:prstGeom prst="rect">
              <a:avLst/>
            </a:prstGeom>
            <a:noFill/>
            <a:extLst>
              <a:ext uri="{909E8E84-426E-40DD-AFC4-6F175D3DCCD1}">
                <a14:hiddenFill xmlns:a14="http://schemas.microsoft.com/office/drawing/2010/main">
                  <a:solidFill>
                    <a:srgbClr val="FFFFFF"/>
                  </a:solidFill>
                </a14:hiddenFill>
              </a:ext>
            </a:extLst>
          </p:spPr>
        </p:pic>
        <p:sp>
          <p:nvSpPr>
            <p:cNvPr id="62" name="Freeform 61"/>
            <p:cNvSpPr/>
            <p:nvPr/>
          </p:nvSpPr>
          <p:spPr>
            <a:xfrm>
              <a:off x="570197" y="3838895"/>
              <a:ext cx="632298" cy="544834"/>
            </a:xfrm>
            <a:custGeom>
              <a:avLst/>
              <a:gdLst>
                <a:gd name="connsiteX0" fmla="*/ 632298 w 632298"/>
                <a:gd name="connsiteY0" fmla="*/ 19455 h 544834"/>
                <a:gd name="connsiteX1" fmla="*/ 564205 w 632298"/>
                <a:gd name="connsiteY1" fmla="*/ 9728 h 544834"/>
                <a:gd name="connsiteX2" fmla="*/ 535022 w 632298"/>
                <a:gd name="connsiteY2" fmla="*/ 0 h 544834"/>
                <a:gd name="connsiteX3" fmla="*/ 398834 w 632298"/>
                <a:gd name="connsiteY3" fmla="*/ 9728 h 544834"/>
                <a:gd name="connsiteX4" fmla="*/ 340468 w 632298"/>
                <a:gd name="connsiteY4" fmla="*/ 29183 h 544834"/>
                <a:gd name="connsiteX5" fmla="*/ 311285 w 632298"/>
                <a:gd name="connsiteY5" fmla="*/ 48638 h 544834"/>
                <a:gd name="connsiteX6" fmla="*/ 262647 w 632298"/>
                <a:gd name="connsiteY6" fmla="*/ 97276 h 544834"/>
                <a:gd name="connsiteX7" fmla="*/ 204281 w 632298"/>
                <a:gd name="connsiteY7" fmla="*/ 145915 h 544834"/>
                <a:gd name="connsiteX8" fmla="*/ 175098 w 632298"/>
                <a:gd name="connsiteY8" fmla="*/ 165370 h 544834"/>
                <a:gd name="connsiteX9" fmla="*/ 165371 w 632298"/>
                <a:gd name="connsiteY9" fmla="*/ 194553 h 544834"/>
                <a:gd name="connsiteX10" fmla="*/ 126460 w 632298"/>
                <a:gd name="connsiteY10" fmla="*/ 252919 h 544834"/>
                <a:gd name="connsiteX11" fmla="*/ 87549 w 632298"/>
                <a:gd name="connsiteY11" fmla="*/ 311285 h 544834"/>
                <a:gd name="connsiteX12" fmla="*/ 77822 w 632298"/>
                <a:gd name="connsiteY12" fmla="*/ 340468 h 544834"/>
                <a:gd name="connsiteX13" fmla="*/ 58366 w 632298"/>
                <a:gd name="connsiteY13" fmla="*/ 359923 h 544834"/>
                <a:gd name="connsiteX14" fmla="*/ 38911 w 632298"/>
                <a:gd name="connsiteY14" fmla="*/ 418289 h 544834"/>
                <a:gd name="connsiteX15" fmla="*/ 29183 w 632298"/>
                <a:gd name="connsiteY15" fmla="*/ 447472 h 544834"/>
                <a:gd name="connsiteX16" fmla="*/ 0 w 632298"/>
                <a:gd name="connsiteY16" fmla="*/ 505838 h 544834"/>
                <a:gd name="connsiteX17" fmla="*/ 19456 w 632298"/>
                <a:gd name="connsiteY17" fmla="*/ 535021 h 544834"/>
                <a:gd name="connsiteX18" fmla="*/ 87549 w 632298"/>
                <a:gd name="connsiteY18" fmla="*/ 535021 h 544834"/>
                <a:gd name="connsiteX19" fmla="*/ 116732 w 632298"/>
                <a:gd name="connsiteY19" fmla="*/ 437745 h 544834"/>
                <a:gd name="connsiteX20" fmla="*/ 126460 w 632298"/>
                <a:gd name="connsiteY20" fmla="*/ 408562 h 544834"/>
                <a:gd name="connsiteX21" fmla="*/ 194554 w 632298"/>
                <a:gd name="connsiteY21" fmla="*/ 350196 h 544834"/>
                <a:gd name="connsiteX22" fmla="*/ 214009 w 632298"/>
                <a:gd name="connsiteY22" fmla="*/ 321013 h 544834"/>
                <a:gd name="connsiteX23" fmla="*/ 301558 w 632298"/>
                <a:gd name="connsiteY23" fmla="*/ 272374 h 544834"/>
                <a:gd name="connsiteX24" fmla="*/ 350196 w 632298"/>
                <a:gd name="connsiteY24" fmla="*/ 214008 h 544834"/>
                <a:gd name="connsiteX25" fmla="*/ 389107 w 632298"/>
                <a:gd name="connsiteY25" fmla="*/ 194553 h 544834"/>
                <a:gd name="connsiteX26" fmla="*/ 398834 w 632298"/>
                <a:gd name="connsiteY26" fmla="*/ 165370 h 544834"/>
                <a:gd name="connsiteX27" fmla="*/ 428017 w 632298"/>
                <a:gd name="connsiteY27" fmla="*/ 145915 h 544834"/>
                <a:gd name="connsiteX28" fmla="*/ 554477 w 632298"/>
                <a:gd name="connsiteY28" fmla="*/ 136187 h 544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298" h="544834">
                  <a:moveTo>
                    <a:pt x="632298" y="19455"/>
                  </a:moveTo>
                  <a:cubicBezTo>
                    <a:pt x="609600" y="16213"/>
                    <a:pt x="586688" y="14225"/>
                    <a:pt x="564205" y="9728"/>
                  </a:cubicBezTo>
                  <a:cubicBezTo>
                    <a:pt x="554150" y="7717"/>
                    <a:pt x="545276" y="0"/>
                    <a:pt x="535022" y="0"/>
                  </a:cubicBezTo>
                  <a:cubicBezTo>
                    <a:pt x="489510" y="0"/>
                    <a:pt x="444230" y="6485"/>
                    <a:pt x="398834" y="9728"/>
                  </a:cubicBezTo>
                  <a:cubicBezTo>
                    <a:pt x="379379" y="16213"/>
                    <a:pt x="357532" y="17808"/>
                    <a:pt x="340468" y="29183"/>
                  </a:cubicBezTo>
                  <a:cubicBezTo>
                    <a:pt x="330740" y="35668"/>
                    <a:pt x="320083" y="40939"/>
                    <a:pt x="311285" y="48638"/>
                  </a:cubicBezTo>
                  <a:cubicBezTo>
                    <a:pt x="294030" y="63736"/>
                    <a:pt x="281724" y="84557"/>
                    <a:pt x="262647" y="97276"/>
                  </a:cubicBezTo>
                  <a:cubicBezTo>
                    <a:pt x="190184" y="145586"/>
                    <a:pt x="279189" y="83492"/>
                    <a:pt x="204281" y="145915"/>
                  </a:cubicBezTo>
                  <a:cubicBezTo>
                    <a:pt x="195300" y="153399"/>
                    <a:pt x="184826" y="158885"/>
                    <a:pt x="175098" y="165370"/>
                  </a:cubicBezTo>
                  <a:cubicBezTo>
                    <a:pt x="171856" y="175098"/>
                    <a:pt x="170351" y="185590"/>
                    <a:pt x="165371" y="194553"/>
                  </a:cubicBezTo>
                  <a:cubicBezTo>
                    <a:pt x="154016" y="214993"/>
                    <a:pt x="133854" y="230737"/>
                    <a:pt x="126460" y="252919"/>
                  </a:cubicBezTo>
                  <a:cubicBezTo>
                    <a:pt x="112382" y="295153"/>
                    <a:pt x="123983" y="274851"/>
                    <a:pt x="87549" y="311285"/>
                  </a:cubicBezTo>
                  <a:cubicBezTo>
                    <a:pt x="84307" y="321013"/>
                    <a:pt x="83098" y="331675"/>
                    <a:pt x="77822" y="340468"/>
                  </a:cubicBezTo>
                  <a:cubicBezTo>
                    <a:pt x="73103" y="348332"/>
                    <a:pt x="62468" y="351720"/>
                    <a:pt x="58366" y="359923"/>
                  </a:cubicBezTo>
                  <a:cubicBezTo>
                    <a:pt x="49195" y="378266"/>
                    <a:pt x="45396" y="398834"/>
                    <a:pt x="38911" y="418289"/>
                  </a:cubicBezTo>
                  <a:cubicBezTo>
                    <a:pt x="35668" y="428017"/>
                    <a:pt x="34871" y="438940"/>
                    <a:pt x="29183" y="447472"/>
                  </a:cubicBezTo>
                  <a:cubicBezTo>
                    <a:pt x="4040" y="485187"/>
                    <a:pt x="13425" y="465564"/>
                    <a:pt x="0" y="505838"/>
                  </a:cubicBezTo>
                  <a:cubicBezTo>
                    <a:pt x="6485" y="515566"/>
                    <a:pt x="10327" y="527718"/>
                    <a:pt x="19456" y="535021"/>
                  </a:cubicBezTo>
                  <a:cubicBezTo>
                    <a:pt x="42716" y="553629"/>
                    <a:pt x="62951" y="541171"/>
                    <a:pt x="87549" y="535021"/>
                  </a:cubicBezTo>
                  <a:cubicBezTo>
                    <a:pt x="133785" y="396317"/>
                    <a:pt x="87329" y="540655"/>
                    <a:pt x="116732" y="437745"/>
                  </a:cubicBezTo>
                  <a:cubicBezTo>
                    <a:pt x="119549" y="427886"/>
                    <a:pt x="120500" y="416906"/>
                    <a:pt x="126460" y="408562"/>
                  </a:cubicBezTo>
                  <a:cubicBezTo>
                    <a:pt x="147905" y="378539"/>
                    <a:pt x="166510" y="368892"/>
                    <a:pt x="194554" y="350196"/>
                  </a:cubicBezTo>
                  <a:cubicBezTo>
                    <a:pt x="201039" y="340468"/>
                    <a:pt x="205211" y="328712"/>
                    <a:pt x="214009" y="321013"/>
                  </a:cubicBezTo>
                  <a:cubicBezTo>
                    <a:pt x="255176" y="284991"/>
                    <a:pt x="261476" y="285735"/>
                    <a:pt x="301558" y="272374"/>
                  </a:cubicBezTo>
                  <a:cubicBezTo>
                    <a:pt x="317071" y="249104"/>
                    <a:pt x="326364" y="231031"/>
                    <a:pt x="350196" y="214008"/>
                  </a:cubicBezTo>
                  <a:cubicBezTo>
                    <a:pt x="361996" y="205579"/>
                    <a:pt x="376137" y="201038"/>
                    <a:pt x="389107" y="194553"/>
                  </a:cubicBezTo>
                  <a:cubicBezTo>
                    <a:pt x="392349" y="184825"/>
                    <a:pt x="392429" y="173377"/>
                    <a:pt x="398834" y="165370"/>
                  </a:cubicBezTo>
                  <a:cubicBezTo>
                    <a:pt x="406137" y="156241"/>
                    <a:pt x="417560" y="151143"/>
                    <a:pt x="428017" y="145915"/>
                  </a:cubicBezTo>
                  <a:cubicBezTo>
                    <a:pt x="467981" y="125933"/>
                    <a:pt x="510129" y="136187"/>
                    <a:pt x="554477" y="136187"/>
                  </a:cubicBezTo>
                </a:path>
              </a:pathLst>
            </a:cu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3555" name="Picture 3" descr="C:\Users\fy02\AppData\Local\Microsoft\Windows\Temporary Internet Files\Content.IE5\6ZAKI980\16196-illustration-of-a-hot-cup-of-coffee-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625" y="1659408"/>
            <a:ext cx="1447875" cy="1447875"/>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5"/>
          <p:cNvSpPr/>
          <p:nvPr/>
        </p:nvSpPr>
        <p:spPr>
          <a:xfrm>
            <a:off x="5580112" y="4240705"/>
            <a:ext cx="1969645" cy="515565"/>
          </a:xfrm>
          <a:custGeom>
            <a:avLst/>
            <a:gdLst>
              <a:gd name="connsiteX0" fmla="*/ 1693178 w 1969645"/>
              <a:gd name="connsiteY0" fmla="*/ 194553 h 515565"/>
              <a:gd name="connsiteX1" fmla="*/ 1693178 w 1969645"/>
              <a:gd name="connsiteY1" fmla="*/ 194553 h 515565"/>
              <a:gd name="connsiteX2" fmla="*/ 1586174 w 1969645"/>
              <a:gd name="connsiteY2" fmla="*/ 175097 h 515565"/>
              <a:gd name="connsiteX3" fmla="*/ 1128974 w 1969645"/>
              <a:gd name="connsiteY3" fmla="*/ 175097 h 515565"/>
              <a:gd name="connsiteX4" fmla="*/ 1119247 w 1969645"/>
              <a:gd name="connsiteY4" fmla="*/ 126459 h 515565"/>
              <a:gd name="connsiteX5" fmla="*/ 1080336 w 1969645"/>
              <a:gd name="connsiteY5" fmla="*/ 38910 h 515565"/>
              <a:gd name="connsiteX6" fmla="*/ 1021970 w 1969645"/>
              <a:gd name="connsiteY6" fmla="*/ 29182 h 515565"/>
              <a:gd name="connsiteX7" fmla="*/ 963604 w 1969645"/>
              <a:gd name="connsiteY7" fmla="*/ 9727 h 515565"/>
              <a:gd name="connsiteX8" fmla="*/ 934421 w 1969645"/>
              <a:gd name="connsiteY8" fmla="*/ 0 h 515565"/>
              <a:gd name="connsiteX9" fmla="*/ 827417 w 1969645"/>
              <a:gd name="connsiteY9" fmla="*/ 29182 h 515565"/>
              <a:gd name="connsiteX10" fmla="*/ 720413 w 1969645"/>
              <a:gd name="connsiteY10" fmla="*/ 68093 h 515565"/>
              <a:gd name="connsiteX11" fmla="*/ 662047 w 1969645"/>
              <a:gd name="connsiteY11" fmla="*/ 77821 h 515565"/>
              <a:gd name="connsiteX12" fmla="*/ 603681 w 1969645"/>
              <a:gd name="connsiteY12" fmla="*/ 97276 h 515565"/>
              <a:gd name="connsiteX13" fmla="*/ 545315 w 1969645"/>
              <a:gd name="connsiteY13" fmla="*/ 145914 h 515565"/>
              <a:gd name="connsiteX14" fmla="*/ 496676 w 1969645"/>
              <a:gd name="connsiteY14" fmla="*/ 175097 h 515565"/>
              <a:gd name="connsiteX15" fmla="*/ 331306 w 1969645"/>
              <a:gd name="connsiteY15" fmla="*/ 184825 h 515565"/>
              <a:gd name="connsiteX16" fmla="*/ 263213 w 1969645"/>
              <a:gd name="connsiteY16" fmla="*/ 214008 h 515565"/>
              <a:gd name="connsiteX17" fmla="*/ 195119 w 1969645"/>
              <a:gd name="connsiteY17" fmla="*/ 233463 h 515565"/>
              <a:gd name="connsiteX18" fmla="*/ 88115 w 1969645"/>
              <a:gd name="connsiteY18" fmla="*/ 282102 h 515565"/>
              <a:gd name="connsiteX19" fmla="*/ 49204 w 1969645"/>
              <a:gd name="connsiteY19" fmla="*/ 291829 h 515565"/>
              <a:gd name="connsiteX20" fmla="*/ 20021 w 1969645"/>
              <a:gd name="connsiteY20" fmla="*/ 311285 h 515565"/>
              <a:gd name="connsiteX21" fmla="*/ 566 w 1969645"/>
              <a:gd name="connsiteY21" fmla="*/ 340468 h 515565"/>
              <a:gd name="connsiteX22" fmla="*/ 10293 w 1969645"/>
              <a:gd name="connsiteY22" fmla="*/ 389106 h 515565"/>
              <a:gd name="connsiteX23" fmla="*/ 39476 w 1969645"/>
              <a:gd name="connsiteY23" fmla="*/ 408561 h 515565"/>
              <a:gd name="connsiteX24" fmla="*/ 127025 w 1969645"/>
              <a:gd name="connsiteY24" fmla="*/ 428017 h 515565"/>
              <a:gd name="connsiteX25" fmla="*/ 457766 w 1969645"/>
              <a:gd name="connsiteY25" fmla="*/ 418289 h 515565"/>
              <a:gd name="connsiteX26" fmla="*/ 574498 w 1969645"/>
              <a:gd name="connsiteY26" fmla="*/ 408561 h 515565"/>
              <a:gd name="connsiteX27" fmla="*/ 720413 w 1969645"/>
              <a:gd name="connsiteY27" fmla="*/ 418289 h 515565"/>
              <a:gd name="connsiteX28" fmla="*/ 817689 w 1969645"/>
              <a:gd name="connsiteY28" fmla="*/ 437744 h 515565"/>
              <a:gd name="connsiteX29" fmla="*/ 1041425 w 1969645"/>
              <a:gd name="connsiteY29" fmla="*/ 457200 h 515565"/>
              <a:gd name="connsiteX30" fmla="*/ 1148430 w 1969645"/>
              <a:gd name="connsiteY30" fmla="*/ 515565 h 515565"/>
              <a:gd name="connsiteX31" fmla="*/ 1411076 w 1969645"/>
              <a:gd name="connsiteY31" fmla="*/ 505838 h 515565"/>
              <a:gd name="connsiteX32" fmla="*/ 1547264 w 1969645"/>
              <a:gd name="connsiteY32" fmla="*/ 486382 h 515565"/>
              <a:gd name="connsiteX33" fmla="*/ 1644540 w 1969645"/>
              <a:gd name="connsiteY33" fmla="*/ 476655 h 515565"/>
              <a:gd name="connsiteX34" fmla="*/ 1722361 w 1969645"/>
              <a:gd name="connsiteY34" fmla="*/ 457200 h 515565"/>
              <a:gd name="connsiteX35" fmla="*/ 1761272 w 1969645"/>
              <a:gd name="connsiteY35" fmla="*/ 447472 h 515565"/>
              <a:gd name="connsiteX36" fmla="*/ 1936370 w 1969645"/>
              <a:gd name="connsiteY36" fmla="*/ 457200 h 515565"/>
              <a:gd name="connsiteX37" fmla="*/ 1965553 w 1969645"/>
              <a:gd name="connsiteY37" fmla="*/ 476655 h 515565"/>
              <a:gd name="connsiteX38" fmla="*/ 1936370 w 1969645"/>
              <a:gd name="connsiteY38" fmla="*/ 379378 h 515565"/>
              <a:gd name="connsiteX39" fmla="*/ 1907187 w 1969645"/>
              <a:gd name="connsiteY39" fmla="*/ 369651 h 515565"/>
              <a:gd name="connsiteX40" fmla="*/ 1848821 w 1969645"/>
              <a:gd name="connsiteY40" fmla="*/ 301557 h 515565"/>
              <a:gd name="connsiteX41" fmla="*/ 1819638 w 1969645"/>
              <a:gd name="connsiteY41" fmla="*/ 272374 h 515565"/>
              <a:gd name="connsiteX42" fmla="*/ 1780727 w 1969645"/>
              <a:gd name="connsiteY42" fmla="*/ 214008 h 515565"/>
              <a:gd name="connsiteX43" fmla="*/ 1751544 w 1969645"/>
              <a:gd name="connsiteY43" fmla="*/ 204280 h 515565"/>
              <a:gd name="connsiteX44" fmla="*/ 1722361 w 1969645"/>
              <a:gd name="connsiteY44" fmla="*/ 184825 h 515565"/>
              <a:gd name="connsiteX45" fmla="*/ 1693178 w 1969645"/>
              <a:gd name="connsiteY45" fmla="*/ 194553 h 51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969645" h="515565">
                <a:moveTo>
                  <a:pt x="1693178" y="194553"/>
                </a:moveTo>
                <a:lnTo>
                  <a:pt x="1693178" y="194553"/>
                </a:lnTo>
                <a:cubicBezTo>
                  <a:pt x="1657510" y="188068"/>
                  <a:pt x="1622421" y="175768"/>
                  <a:pt x="1586174" y="175097"/>
                </a:cubicBezTo>
                <a:cubicBezTo>
                  <a:pt x="1076620" y="165660"/>
                  <a:pt x="1310656" y="220519"/>
                  <a:pt x="1128974" y="175097"/>
                </a:cubicBezTo>
                <a:cubicBezTo>
                  <a:pt x="1125732" y="158884"/>
                  <a:pt x="1121965" y="142768"/>
                  <a:pt x="1119247" y="126459"/>
                </a:cubicBezTo>
                <a:cubicBezTo>
                  <a:pt x="1111425" y="79526"/>
                  <a:pt x="1126782" y="54392"/>
                  <a:pt x="1080336" y="38910"/>
                </a:cubicBezTo>
                <a:cubicBezTo>
                  <a:pt x="1061624" y="32673"/>
                  <a:pt x="1041105" y="33966"/>
                  <a:pt x="1021970" y="29182"/>
                </a:cubicBezTo>
                <a:cubicBezTo>
                  <a:pt x="1002075" y="24208"/>
                  <a:pt x="983059" y="16212"/>
                  <a:pt x="963604" y="9727"/>
                </a:cubicBezTo>
                <a:lnTo>
                  <a:pt x="934421" y="0"/>
                </a:lnTo>
                <a:cubicBezTo>
                  <a:pt x="885576" y="9768"/>
                  <a:pt x="876782" y="9436"/>
                  <a:pt x="827417" y="29182"/>
                </a:cubicBezTo>
                <a:cubicBezTo>
                  <a:pt x="805309" y="38025"/>
                  <a:pt x="741824" y="64524"/>
                  <a:pt x="720413" y="68093"/>
                </a:cubicBezTo>
                <a:cubicBezTo>
                  <a:pt x="700958" y="71336"/>
                  <a:pt x="681182" y="73037"/>
                  <a:pt x="662047" y="77821"/>
                </a:cubicBezTo>
                <a:cubicBezTo>
                  <a:pt x="642152" y="82795"/>
                  <a:pt x="603681" y="97276"/>
                  <a:pt x="603681" y="97276"/>
                </a:cubicBezTo>
                <a:cubicBezTo>
                  <a:pt x="534357" y="166600"/>
                  <a:pt x="613032" y="91741"/>
                  <a:pt x="545315" y="145914"/>
                </a:cubicBezTo>
                <a:cubicBezTo>
                  <a:pt x="522272" y="164348"/>
                  <a:pt x="530464" y="171718"/>
                  <a:pt x="496676" y="175097"/>
                </a:cubicBezTo>
                <a:cubicBezTo>
                  <a:pt x="441731" y="180591"/>
                  <a:pt x="386429" y="181582"/>
                  <a:pt x="331306" y="184825"/>
                </a:cubicBezTo>
                <a:cubicBezTo>
                  <a:pt x="262866" y="207639"/>
                  <a:pt x="347356" y="177946"/>
                  <a:pt x="263213" y="214008"/>
                </a:cubicBezTo>
                <a:cubicBezTo>
                  <a:pt x="243671" y="222383"/>
                  <a:pt x="214871" y="228525"/>
                  <a:pt x="195119" y="233463"/>
                </a:cubicBezTo>
                <a:cubicBezTo>
                  <a:pt x="143774" y="259136"/>
                  <a:pt x="132209" y="269504"/>
                  <a:pt x="88115" y="282102"/>
                </a:cubicBezTo>
                <a:cubicBezTo>
                  <a:pt x="75260" y="285775"/>
                  <a:pt x="62174" y="288587"/>
                  <a:pt x="49204" y="291829"/>
                </a:cubicBezTo>
                <a:cubicBezTo>
                  <a:pt x="39476" y="298314"/>
                  <a:pt x="28288" y="303018"/>
                  <a:pt x="20021" y="311285"/>
                </a:cubicBezTo>
                <a:cubicBezTo>
                  <a:pt x="11754" y="319552"/>
                  <a:pt x="2016" y="328867"/>
                  <a:pt x="566" y="340468"/>
                </a:cubicBezTo>
                <a:cubicBezTo>
                  <a:pt x="-1485" y="356874"/>
                  <a:pt x="2090" y="374751"/>
                  <a:pt x="10293" y="389106"/>
                </a:cubicBezTo>
                <a:cubicBezTo>
                  <a:pt x="16093" y="399257"/>
                  <a:pt x="29019" y="403333"/>
                  <a:pt x="39476" y="408561"/>
                </a:cubicBezTo>
                <a:cubicBezTo>
                  <a:pt x="63424" y="420535"/>
                  <a:pt x="104606" y="424280"/>
                  <a:pt x="127025" y="428017"/>
                </a:cubicBezTo>
                <a:lnTo>
                  <a:pt x="457766" y="418289"/>
                </a:lnTo>
                <a:cubicBezTo>
                  <a:pt x="496775" y="416593"/>
                  <a:pt x="535452" y="408561"/>
                  <a:pt x="574498" y="408561"/>
                </a:cubicBezTo>
                <a:cubicBezTo>
                  <a:pt x="623244" y="408561"/>
                  <a:pt x="671775" y="415046"/>
                  <a:pt x="720413" y="418289"/>
                </a:cubicBezTo>
                <a:cubicBezTo>
                  <a:pt x="752838" y="424774"/>
                  <a:pt x="784877" y="433642"/>
                  <a:pt x="817689" y="437744"/>
                </a:cubicBezTo>
                <a:cubicBezTo>
                  <a:pt x="943880" y="453518"/>
                  <a:pt x="869426" y="445733"/>
                  <a:pt x="1041425" y="457200"/>
                </a:cubicBezTo>
                <a:cubicBezTo>
                  <a:pt x="1129704" y="501338"/>
                  <a:pt x="1095115" y="480023"/>
                  <a:pt x="1148430" y="515565"/>
                </a:cubicBezTo>
                <a:cubicBezTo>
                  <a:pt x="1235979" y="512323"/>
                  <a:pt x="1323701" y="512231"/>
                  <a:pt x="1411076" y="505838"/>
                </a:cubicBezTo>
                <a:cubicBezTo>
                  <a:pt x="1456811" y="502492"/>
                  <a:pt x="1501635" y="490945"/>
                  <a:pt x="1547264" y="486382"/>
                </a:cubicBezTo>
                <a:lnTo>
                  <a:pt x="1644540" y="476655"/>
                </a:lnTo>
                <a:lnTo>
                  <a:pt x="1722361" y="457200"/>
                </a:lnTo>
                <a:lnTo>
                  <a:pt x="1761272" y="447472"/>
                </a:lnTo>
                <a:cubicBezTo>
                  <a:pt x="1819638" y="450715"/>
                  <a:pt x="1878502" y="448933"/>
                  <a:pt x="1936370" y="457200"/>
                </a:cubicBezTo>
                <a:cubicBezTo>
                  <a:pt x="1947944" y="458853"/>
                  <a:pt x="1961856" y="487746"/>
                  <a:pt x="1965553" y="476655"/>
                </a:cubicBezTo>
                <a:cubicBezTo>
                  <a:pt x="1975869" y="445705"/>
                  <a:pt x="1966879" y="397683"/>
                  <a:pt x="1936370" y="379378"/>
                </a:cubicBezTo>
                <a:cubicBezTo>
                  <a:pt x="1927577" y="374102"/>
                  <a:pt x="1916915" y="372893"/>
                  <a:pt x="1907187" y="369651"/>
                </a:cubicBezTo>
                <a:cubicBezTo>
                  <a:pt x="1790277" y="252741"/>
                  <a:pt x="1922896" y="390447"/>
                  <a:pt x="1848821" y="301557"/>
                </a:cubicBezTo>
                <a:cubicBezTo>
                  <a:pt x="1840014" y="290989"/>
                  <a:pt x="1828084" y="283233"/>
                  <a:pt x="1819638" y="272374"/>
                </a:cubicBezTo>
                <a:cubicBezTo>
                  <a:pt x="1805283" y="253917"/>
                  <a:pt x="1802909" y="221402"/>
                  <a:pt x="1780727" y="214008"/>
                </a:cubicBezTo>
                <a:cubicBezTo>
                  <a:pt x="1770999" y="210765"/>
                  <a:pt x="1760715" y="208866"/>
                  <a:pt x="1751544" y="204280"/>
                </a:cubicBezTo>
                <a:cubicBezTo>
                  <a:pt x="1741087" y="199052"/>
                  <a:pt x="1733452" y="188522"/>
                  <a:pt x="1722361" y="184825"/>
                </a:cubicBezTo>
                <a:lnTo>
                  <a:pt x="1693178" y="194553"/>
                </a:lnTo>
                <a:close/>
              </a:path>
            </a:pathLst>
          </a:custGeom>
          <a:solidFill>
            <a:srgbClr val="993300"/>
          </a:solidFill>
          <a:ln>
            <a:solidFill>
              <a:srgbClr val="99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776915" y="1652335"/>
            <a:ext cx="1447875" cy="1512168"/>
            <a:chOff x="776915" y="1707654"/>
            <a:chExt cx="1447875" cy="1512168"/>
          </a:xfrm>
        </p:grpSpPr>
        <p:pic>
          <p:nvPicPr>
            <p:cNvPr id="64" name="Picture 3" descr="C:\Users\fy02\AppData\Local\Microsoft\Windows\Temporary Internet Files\Content.IE5\6ZAKI980\16196-illustration-of-a-hot-cup-of-coffee-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915" y="1771947"/>
              <a:ext cx="1447875" cy="14478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15616" y="1707654"/>
              <a:ext cx="720080" cy="55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0" name="Group 69"/>
          <p:cNvGrpSpPr/>
          <p:nvPr/>
        </p:nvGrpSpPr>
        <p:grpSpPr>
          <a:xfrm>
            <a:off x="3347864" y="3363838"/>
            <a:ext cx="1447875" cy="1512168"/>
            <a:chOff x="776915" y="1707654"/>
            <a:chExt cx="1447875" cy="1512168"/>
          </a:xfrm>
        </p:grpSpPr>
        <p:pic>
          <p:nvPicPr>
            <p:cNvPr id="71" name="Picture 3" descr="C:\Users\fy02\AppData\Local\Microsoft\Windows\Temporary Internet Files\Content.IE5\6ZAKI980\16196-illustration-of-a-hot-cup-of-coffee-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915" y="1771947"/>
              <a:ext cx="1447875" cy="1447875"/>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p:cNvSpPr/>
            <p:nvPr/>
          </p:nvSpPr>
          <p:spPr>
            <a:xfrm>
              <a:off x="1115616" y="1707654"/>
              <a:ext cx="720080" cy="55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3" name="Group 72"/>
          <p:cNvGrpSpPr/>
          <p:nvPr/>
        </p:nvGrpSpPr>
        <p:grpSpPr>
          <a:xfrm>
            <a:off x="7380312" y="3395984"/>
            <a:ext cx="1447875" cy="1512168"/>
            <a:chOff x="776915" y="1707654"/>
            <a:chExt cx="1447875" cy="1512168"/>
          </a:xfrm>
        </p:grpSpPr>
        <p:pic>
          <p:nvPicPr>
            <p:cNvPr id="74" name="Picture 3" descr="C:\Users\fy02\AppData\Local\Microsoft\Windows\Temporary Internet Files\Content.IE5\6ZAKI980\16196-illustration-of-a-hot-cup-of-coffee-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915" y="1771947"/>
              <a:ext cx="1447875" cy="144787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p:cNvSpPr/>
            <p:nvPr/>
          </p:nvSpPr>
          <p:spPr>
            <a:xfrm>
              <a:off x="1115616" y="1707654"/>
              <a:ext cx="720080" cy="555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6" name="Picture 3" descr="C:\Users\fy02\AppData\Local\Microsoft\Windows\Temporary Internet Files\Content.IE5\6ZAKI980\16196-illustration-of-a-hot-cup-of-coffee-pv[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1589" y="250031"/>
            <a:ext cx="933346" cy="93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4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p:bldP spid="9241" grpId="0"/>
      <p:bldP spid="9260" grpId="0"/>
      <p:bldP spid="9261" grpId="0"/>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pPr eaLnBrk="1" hangingPunct="1"/>
            <a:r>
              <a:rPr lang="en-GB" smtClean="0"/>
              <a:t>Nesting can be difficult</a:t>
            </a:r>
          </a:p>
        </p:txBody>
      </p:sp>
      <p:sp>
        <p:nvSpPr>
          <p:cNvPr id="14341" name="Slide Number Placeholder 4"/>
          <p:cNvSpPr>
            <a:spLocks noGrp="1"/>
          </p:cNvSpPr>
          <p:nvPr>
            <p:ph type="sldNum" sz="quarter" idx="12"/>
          </p:nvPr>
        </p:nvSpPr>
        <p:spPr>
          <a:noFill/>
        </p:spPr>
        <p:txBody>
          <a:bodyPr>
            <a:normAutofit fontScale="47500" lnSpcReduction="20000"/>
          </a:bodyPr>
          <a:lstStyle/>
          <a:p>
            <a:fld id="{4C3AC9AA-FF16-4B07-B8C4-0F1A6AE85E86}" type="slidenum">
              <a:rPr lang="en-GB" smtClean="0"/>
              <a:pPr/>
              <a:t>40</a:t>
            </a:fld>
            <a:endParaRPr lang="en-GB" smtClean="0"/>
          </a:p>
        </p:txBody>
      </p:sp>
      <p:sp>
        <p:nvSpPr>
          <p:cNvPr id="14340" name="Rectangle 3"/>
          <p:cNvSpPr>
            <a:spLocks noChangeArrowheads="1"/>
          </p:cNvSpPr>
          <p:nvPr/>
        </p:nvSpPr>
        <p:spPr bwMode="auto">
          <a:xfrm>
            <a:off x="1835696" y="1221599"/>
            <a:ext cx="5328592" cy="3970318"/>
          </a:xfrm>
          <a:prstGeom prst="rect">
            <a:avLst/>
          </a:prstGeom>
          <a:noFill/>
          <a:ln w="9525">
            <a:noFill/>
            <a:miter lim="800000"/>
            <a:headEnd/>
            <a:tailEnd/>
          </a:ln>
        </p:spPr>
        <p:txBody>
          <a:bodyPr wrap="square">
            <a:spAutoFit/>
          </a:bodyPr>
          <a:lstStyle/>
          <a:p>
            <a:r>
              <a:rPr lang="en-GB" sz="1400" dirty="0"/>
              <a:t>Algorithm</a:t>
            </a:r>
          </a:p>
          <a:p>
            <a:r>
              <a:rPr lang="en-GB" sz="1400" dirty="0"/>
              <a:t>READ </a:t>
            </a:r>
            <a:r>
              <a:rPr lang="en-GB" sz="1400" dirty="0">
                <a:sym typeface="Symbol" pitchFamily="18" charset="2"/>
              </a:rPr>
              <a:t></a:t>
            </a:r>
            <a:r>
              <a:rPr lang="en-GB" sz="1400" dirty="0" err="1">
                <a:sym typeface="Symbol" pitchFamily="18" charset="2"/>
              </a:rPr>
              <a:t>r,s,t</a:t>
            </a:r>
            <a:endParaRPr lang="en-GB" sz="1400" dirty="0"/>
          </a:p>
          <a:p>
            <a:r>
              <a:rPr lang="en-GB" sz="1400" dirty="0" err="1"/>
              <a:t>i</a:t>
            </a:r>
            <a:r>
              <a:rPr lang="en-GB" sz="1400" dirty="0"/>
              <a:t> </a:t>
            </a:r>
            <a:r>
              <a:rPr lang="en-GB" sz="1400" dirty="0">
                <a:sym typeface="Symbol" pitchFamily="18" charset="2"/>
              </a:rPr>
              <a:t></a:t>
            </a:r>
            <a:r>
              <a:rPr lang="en-GB" sz="1400" dirty="0"/>
              <a:t>0</a:t>
            </a:r>
          </a:p>
          <a:p>
            <a:r>
              <a:rPr lang="en-GB" sz="1400" dirty="0"/>
              <a:t>j </a:t>
            </a:r>
            <a:r>
              <a:rPr lang="en-GB" sz="1400" dirty="0">
                <a:sym typeface="Symbol" pitchFamily="18" charset="2"/>
              </a:rPr>
              <a:t></a:t>
            </a:r>
            <a:r>
              <a:rPr lang="en-GB" sz="1400" dirty="0"/>
              <a:t>0</a:t>
            </a:r>
          </a:p>
          <a:p>
            <a:r>
              <a:rPr lang="en-GB" sz="1400" dirty="0"/>
              <a:t>IF r&gt;s</a:t>
            </a:r>
          </a:p>
          <a:p>
            <a:r>
              <a:rPr lang="en-GB" sz="1400" dirty="0"/>
              <a:t>DO </a:t>
            </a:r>
          </a:p>
          <a:p>
            <a:r>
              <a:rPr lang="en-GB" sz="1400" dirty="0"/>
              <a:t>s = s-4</a:t>
            </a:r>
          </a:p>
          <a:p>
            <a:r>
              <a:rPr lang="en-GB" sz="1400" dirty="0" err="1"/>
              <a:t>i</a:t>
            </a:r>
            <a:r>
              <a:rPr lang="en-GB" sz="1400" dirty="0"/>
              <a:t> = i+1</a:t>
            </a:r>
          </a:p>
          <a:p>
            <a:r>
              <a:rPr lang="en-GB" sz="1400" dirty="0"/>
              <a:t>IF s&gt;t</a:t>
            </a:r>
          </a:p>
          <a:p>
            <a:r>
              <a:rPr lang="en-GB" sz="1400" dirty="0"/>
              <a:t>DO</a:t>
            </a:r>
          </a:p>
          <a:p>
            <a:r>
              <a:rPr lang="en-GB" sz="1400" dirty="0"/>
              <a:t>t = t+3</a:t>
            </a:r>
          </a:p>
          <a:p>
            <a:r>
              <a:rPr lang="en-GB" sz="1400" dirty="0"/>
              <a:t>j= j+1</a:t>
            </a:r>
          </a:p>
          <a:p>
            <a:r>
              <a:rPr lang="en-GB" sz="1400" dirty="0"/>
              <a:t>LOOP UNTIL j = s</a:t>
            </a:r>
          </a:p>
          <a:p>
            <a:r>
              <a:rPr lang="en-GB" sz="1400" dirty="0"/>
              <a:t>ENDIF</a:t>
            </a:r>
          </a:p>
          <a:p>
            <a:r>
              <a:rPr lang="en-GB" sz="1400" dirty="0"/>
              <a:t>LOOP UNTIL </a:t>
            </a:r>
            <a:r>
              <a:rPr lang="en-GB" sz="1400" dirty="0" err="1"/>
              <a:t>i</a:t>
            </a:r>
            <a:r>
              <a:rPr lang="en-GB" sz="1400" dirty="0"/>
              <a:t> = r</a:t>
            </a:r>
          </a:p>
          <a:p>
            <a:r>
              <a:rPr lang="en-GB" sz="1400" dirty="0"/>
              <a:t>ENDIF</a:t>
            </a:r>
          </a:p>
          <a:p>
            <a:r>
              <a:rPr lang="en-GB" sz="1400" dirty="0"/>
              <a:t>DISPLAY r, s, t</a:t>
            </a:r>
          </a:p>
          <a:p>
            <a:r>
              <a:rPr lang="en-GB" sz="1400" dirty="0"/>
              <a:t>End Algorithm</a:t>
            </a:r>
          </a:p>
        </p:txBody>
      </p:sp>
      <p:sp>
        <p:nvSpPr>
          <p:cNvPr id="7"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3441324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GB" smtClean="0"/>
              <a:t>Indenting helps</a:t>
            </a:r>
          </a:p>
        </p:txBody>
      </p:sp>
      <p:sp>
        <p:nvSpPr>
          <p:cNvPr id="15365" name="Slide Number Placeholder 4"/>
          <p:cNvSpPr>
            <a:spLocks noGrp="1"/>
          </p:cNvSpPr>
          <p:nvPr>
            <p:ph type="sldNum" sz="quarter" idx="12"/>
          </p:nvPr>
        </p:nvSpPr>
        <p:spPr>
          <a:noFill/>
        </p:spPr>
        <p:txBody>
          <a:bodyPr>
            <a:normAutofit fontScale="47500" lnSpcReduction="20000"/>
          </a:bodyPr>
          <a:lstStyle/>
          <a:p>
            <a:fld id="{03C57468-FDD1-4C14-A187-E930EA5D65BB}" type="slidenum">
              <a:rPr lang="en-GB" smtClean="0"/>
              <a:pPr/>
              <a:t>41</a:t>
            </a:fld>
            <a:endParaRPr lang="en-GB" smtClean="0"/>
          </a:p>
        </p:txBody>
      </p:sp>
      <p:sp>
        <p:nvSpPr>
          <p:cNvPr id="15364" name="Rectangle 3"/>
          <p:cNvSpPr>
            <a:spLocks noChangeArrowheads="1"/>
          </p:cNvSpPr>
          <p:nvPr/>
        </p:nvSpPr>
        <p:spPr bwMode="auto">
          <a:xfrm>
            <a:off x="1691680" y="1059582"/>
            <a:ext cx="6786562" cy="3970318"/>
          </a:xfrm>
          <a:prstGeom prst="rect">
            <a:avLst/>
          </a:prstGeom>
          <a:noFill/>
          <a:ln w="9525">
            <a:noFill/>
            <a:miter lim="800000"/>
            <a:headEnd/>
            <a:tailEnd/>
          </a:ln>
        </p:spPr>
        <p:txBody>
          <a:bodyPr>
            <a:spAutoFit/>
          </a:bodyPr>
          <a:lstStyle/>
          <a:p>
            <a:r>
              <a:rPr lang="en-GB" sz="1400" dirty="0"/>
              <a:t>Algorithm</a:t>
            </a:r>
          </a:p>
          <a:p>
            <a:r>
              <a:rPr lang="en-GB" sz="1400" dirty="0"/>
              <a:t>READ </a:t>
            </a:r>
            <a:r>
              <a:rPr lang="en-GB" sz="1400" dirty="0">
                <a:sym typeface="Symbol" pitchFamily="18" charset="2"/>
              </a:rPr>
              <a:t></a:t>
            </a:r>
            <a:r>
              <a:rPr lang="en-GB" sz="1400" dirty="0" err="1">
                <a:sym typeface="Symbol" pitchFamily="18" charset="2"/>
              </a:rPr>
              <a:t>r,s,t</a:t>
            </a:r>
            <a:endParaRPr lang="en-GB" sz="1400" dirty="0"/>
          </a:p>
          <a:p>
            <a:r>
              <a:rPr lang="en-GB" sz="1400" dirty="0" err="1"/>
              <a:t>i</a:t>
            </a:r>
            <a:r>
              <a:rPr lang="en-GB" sz="1400" dirty="0"/>
              <a:t> </a:t>
            </a:r>
            <a:r>
              <a:rPr lang="en-GB" sz="1400" dirty="0">
                <a:sym typeface="Symbol" pitchFamily="18" charset="2"/>
              </a:rPr>
              <a:t></a:t>
            </a:r>
            <a:r>
              <a:rPr lang="en-GB" sz="1400" dirty="0"/>
              <a:t>0</a:t>
            </a:r>
          </a:p>
          <a:p>
            <a:r>
              <a:rPr lang="en-GB" sz="1400" dirty="0"/>
              <a:t>j </a:t>
            </a:r>
            <a:r>
              <a:rPr lang="en-GB" sz="1400" dirty="0">
                <a:sym typeface="Symbol" pitchFamily="18" charset="2"/>
              </a:rPr>
              <a:t></a:t>
            </a:r>
            <a:r>
              <a:rPr lang="en-GB" sz="1400" dirty="0"/>
              <a:t>0</a:t>
            </a:r>
          </a:p>
          <a:p>
            <a:r>
              <a:rPr lang="en-GB" sz="1400" dirty="0"/>
              <a:t>IF r&gt;s</a:t>
            </a:r>
          </a:p>
          <a:p>
            <a:r>
              <a:rPr lang="en-GB" sz="1400" dirty="0"/>
              <a:t>	DO </a:t>
            </a:r>
          </a:p>
          <a:p>
            <a:r>
              <a:rPr lang="en-GB" sz="1400" dirty="0"/>
              <a:t>	s = s-4</a:t>
            </a:r>
          </a:p>
          <a:p>
            <a:r>
              <a:rPr lang="en-GB" sz="1400" dirty="0"/>
              <a:t>	</a:t>
            </a:r>
            <a:r>
              <a:rPr lang="en-GB" sz="1400" dirty="0" err="1"/>
              <a:t>i</a:t>
            </a:r>
            <a:r>
              <a:rPr lang="en-GB" sz="1400" dirty="0"/>
              <a:t> = i+1</a:t>
            </a:r>
          </a:p>
          <a:p>
            <a:r>
              <a:rPr lang="en-GB" sz="1400" dirty="0"/>
              <a:t>		IF s&gt;t</a:t>
            </a:r>
          </a:p>
          <a:p>
            <a:r>
              <a:rPr lang="en-GB" sz="1400" dirty="0"/>
              <a:t>			DO</a:t>
            </a:r>
          </a:p>
          <a:p>
            <a:r>
              <a:rPr lang="en-GB" sz="1400" dirty="0"/>
              <a:t>			t = t+3</a:t>
            </a:r>
          </a:p>
          <a:p>
            <a:r>
              <a:rPr lang="en-GB" sz="1400" dirty="0"/>
              <a:t>			j= j+1</a:t>
            </a:r>
          </a:p>
          <a:p>
            <a:r>
              <a:rPr lang="en-GB" sz="1400" dirty="0"/>
              <a:t>			LOOP UNTIL j = s</a:t>
            </a:r>
          </a:p>
          <a:p>
            <a:r>
              <a:rPr lang="en-GB" sz="1400" dirty="0"/>
              <a:t>		ENDIF</a:t>
            </a:r>
          </a:p>
          <a:p>
            <a:r>
              <a:rPr lang="en-GB" sz="1400" dirty="0"/>
              <a:t>	LOOP UNTIL </a:t>
            </a:r>
            <a:r>
              <a:rPr lang="en-GB" sz="1400" dirty="0" err="1"/>
              <a:t>i</a:t>
            </a:r>
            <a:r>
              <a:rPr lang="en-GB" sz="1400" dirty="0"/>
              <a:t> = r</a:t>
            </a:r>
          </a:p>
          <a:p>
            <a:r>
              <a:rPr lang="en-GB" sz="1400" dirty="0"/>
              <a:t>ENDIF</a:t>
            </a:r>
          </a:p>
          <a:p>
            <a:r>
              <a:rPr lang="en-GB" sz="1400" dirty="0"/>
              <a:t>DISPLAY r, s, t</a:t>
            </a:r>
          </a:p>
          <a:p>
            <a:r>
              <a:rPr lang="en-GB" sz="1400" dirty="0"/>
              <a:t>End Algorithm</a:t>
            </a:r>
          </a:p>
        </p:txBody>
      </p:sp>
      <p:sp>
        <p:nvSpPr>
          <p:cNvPr id="6" name="Footer Placeholder 4"/>
          <p:cNvSpPr>
            <a:spLocks noGrp="1"/>
          </p:cNvSpPr>
          <p:nvPr>
            <p:ph type="ftr" sz="quarter" idx="4294967295"/>
          </p:nvPr>
        </p:nvSpPr>
        <p:spPr>
          <a:xfrm>
            <a:off x="609601" y="4890194"/>
            <a:ext cx="5421083" cy="273844"/>
          </a:xfrm>
          <a:prstGeom prst="rect">
            <a:avLst/>
          </a:prstGeom>
        </p:spPr>
        <p:txBody>
          <a:bodyPr/>
          <a:lstStyle/>
          <a:p>
            <a:pPr algn="r"/>
            <a:r>
              <a:rPr lang="fr-FR" sz="1400" dirty="0" smtClean="0"/>
              <a:t>YDF 2015/16 Lecture 7 AMC</a:t>
            </a:r>
            <a:endParaRPr lang="en-GB" sz="1400" dirty="0" smtClean="0"/>
          </a:p>
        </p:txBody>
      </p:sp>
    </p:spTree>
    <p:extLst>
      <p:ext uri="{BB962C8B-B14F-4D97-AF65-F5344CB8AC3E}">
        <p14:creationId xmlns:p14="http://schemas.microsoft.com/office/powerpoint/2010/main" val="12006675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pPr eaLnBrk="1" hangingPunct="1"/>
            <a:r>
              <a:rPr lang="en-GB" smtClean="0"/>
              <a:t>Object oriented programming</a:t>
            </a:r>
          </a:p>
        </p:txBody>
      </p:sp>
      <p:sp>
        <p:nvSpPr>
          <p:cNvPr id="161795" name="Rectangle 3"/>
          <p:cNvSpPr>
            <a:spLocks noGrp="1" noChangeArrowheads="1"/>
          </p:cNvSpPr>
          <p:nvPr>
            <p:ph sz="quarter" idx="1"/>
          </p:nvPr>
        </p:nvSpPr>
        <p:spPr/>
        <p:txBody>
          <a:bodyPr>
            <a:normAutofit fontScale="92500" lnSpcReduction="10000"/>
          </a:bodyPr>
          <a:lstStyle/>
          <a:p>
            <a:pPr eaLnBrk="1" hangingPunct="1"/>
            <a:r>
              <a:rPr lang="en-GB" sz="2800" dirty="0" smtClean="0"/>
              <a:t>Structure charts were designed to work best with procedural programming</a:t>
            </a:r>
          </a:p>
          <a:p>
            <a:pPr eaLnBrk="1" hangingPunct="1"/>
            <a:r>
              <a:rPr lang="en-GB" sz="2800" dirty="0" smtClean="0"/>
              <a:t>They can be adapted for OO programs but you will probably use integrated design and specification tools which will incorporate class diagrams sequence diagrams and use case </a:t>
            </a:r>
            <a:r>
              <a:rPr lang="en-GB" sz="2800" dirty="0" err="1" smtClean="0"/>
              <a:t>etc</a:t>
            </a:r>
            <a:endParaRPr lang="en-GB" sz="2800" dirty="0" smtClean="0"/>
          </a:p>
          <a:p>
            <a:pPr eaLnBrk="1" hangingPunct="1"/>
            <a:r>
              <a:rPr lang="en-GB" sz="2800" dirty="0" smtClean="0"/>
              <a:t>The design tool is not important, it is being able to think at the structural level about the algorithms and processes of your systems</a:t>
            </a:r>
          </a:p>
        </p:txBody>
      </p:sp>
      <p:sp>
        <p:nvSpPr>
          <p:cNvPr id="58371"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GB" dirty="0" smtClean="0"/>
              <a:t>YDF 2014/15 </a:t>
            </a:r>
            <a:r>
              <a:rPr lang="en-GB" dirty="0" err="1" smtClean="0"/>
              <a:t>AMfC</a:t>
            </a:r>
            <a:endParaRPr lang="en-GB" dirty="0" smtClean="0"/>
          </a:p>
        </p:txBody>
      </p:sp>
      <p:sp>
        <p:nvSpPr>
          <p:cNvPr id="47106" name="Rectangle 6"/>
          <p:cNvSpPr>
            <a:spLocks noGrp="1" noChangeArrowheads="1"/>
          </p:cNvSpPr>
          <p:nvPr>
            <p:ph type="sldNum" sz="quarter" idx="12"/>
          </p:nvPr>
        </p:nvSpPr>
        <p:spPr/>
        <p:txBody>
          <a:bodyPr>
            <a:normAutofit fontScale="47500" lnSpcReduction="20000"/>
          </a:bodyPr>
          <a:lstStyle/>
          <a:p>
            <a:pPr>
              <a:defRPr/>
            </a:pPr>
            <a:fld id="{C9B531F0-7735-4AD2-957A-C0C6E1B4CEA0}" type="slidenum">
              <a:rPr lang="en-GB"/>
              <a:pPr>
                <a:defRPr/>
              </a:pPr>
              <a:t>42</a:t>
            </a:fld>
            <a:endParaRPr lang="en-GB"/>
          </a:p>
        </p:txBody>
      </p:sp>
    </p:spTree>
    <p:extLst>
      <p:ext uri="{BB962C8B-B14F-4D97-AF65-F5344CB8AC3E}">
        <p14:creationId xmlns:p14="http://schemas.microsoft.com/office/powerpoint/2010/main" val="373902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Structure diagrams - Sequence</a:t>
            </a:r>
            <a:endParaRPr lang="en-GB" dirty="0"/>
          </a:p>
        </p:txBody>
      </p:sp>
      <p:sp>
        <p:nvSpPr>
          <p:cNvPr id="3" name="Footer Placeholder 2"/>
          <p:cNvSpPr>
            <a:spLocks noGrp="1"/>
          </p:cNvSpPr>
          <p:nvPr>
            <p:ph type="ftr" sz="quarter" idx="11"/>
          </p:nvPr>
        </p:nvSpPr>
        <p:spPr>
          <a:xfrm>
            <a:off x="609601" y="4890194"/>
            <a:ext cx="5421083" cy="273844"/>
          </a:xfrm>
        </p:spPr>
        <p:txBody>
          <a:bodyPr/>
          <a:lstStyle/>
          <a:p>
            <a:r>
              <a:rPr lang="fr-FR" dirty="0" smtClean="0"/>
              <a:t>YDF 2015/16 Lecture 7 AMC</a:t>
            </a:r>
            <a:endParaRPr lang="en-GB" dirty="0" smtClean="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178560150"/>
              </p:ext>
            </p:extLst>
          </p:nvPr>
        </p:nvGraphicFramePr>
        <p:xfrm>
          <a:off x="395536" y="1203598"/>
          <a:ext cx="8153400" cy="1440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4"/>
          <p:cNvGraphicFramePr>
            <a:graphicFrameLocks/>
          </p:cNvGraphicFramePr>
          <p:nvPr>
            <p:extLst>
              <p:ext uri="{D42A27DB-BD31-4B8C-83A1-F6EECF244321}">
                <p14:modId xmlns:p14="http://schemas.microsoft.com/office/powerpoint/2010/main" val="2509406630"/>
              </p:ext>
            </p:extLst>
          </p:nvPr>
        </p:nvGraphicFramePr>
        <p:xfrm>
          <a:off x="467544" y="3147814"/>
          <a:ext cx="8153400" cy="14401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7685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1">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393" name="Group 57"/>
          <p:cNvGraphicFramePr>
            <a:graphicFrameLocks noGrp="1"/>
          </p:cNvGraphicFramePr>
          <p:nvPr>
            <p:extLst>
              <p:ext uri="{D42A27DB-BD31-4B8C-83A1-F6EECF244321}">
                <p14:modId xmlns:p14="http://schemas.microsoft.com/office/powerpoint/2010/main" val="3843061575"/>
              </p:ext>
            </p:extLst>
          </p:nvPr>
        </p:nvGraphicFramePr>
        <p:xfrm>
          <a:off x="106363" y="1113235"/>
          <a:ext cx="3097212" cy="3886200"/>
        </p:xfrm>
        <a:graphic>
          <a:graphicData uri="http://schemas.openxmlformats.org/drawingml/2006/table">
            <a:tbl>
              <a:tblPr/>
              <a:tblGrid>
                <a:gridCol w="577205"/>
                <a:gridCol w="2520007"/>
              </a:tblGrid>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dirty="0" smtClean="0">
                          <a:ln>
                            <a:noFill/>
                          </a:ln>
                          <a:solidFill>
                            <a:schemeClr val="tx1"/>
                          </a:solidFill>
                          <a:effectLst/>
                          <a:latin typeface="Arial" pitchFamily="34" charset="0"/>
                        </a:rPr>
                        <a:t>1</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dirty="0" smtClean="0">
                          <a:ln>
                            <a:noFill/>
                          </a:ln>
                          <a:solidFill>
                            <a:schemeClr val="tx1"/>
                          </a:solidFill>
                          <a:effectLst/>
                          <a:latin typeface="Arial" pitchFamily="34" charset="0"/>
                        </a:rPr>
                        <a:t>2</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3</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4</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5</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6</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7</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8</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9</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3886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100" b="0" i="0" u="none" strike="noStrike" cap="none" normalizeH="0" baseline="0" smtClean="0">
                          <a:ln>
                            <a:noFill/>
                          </a:ln>
                          <a:solidFill>
                            <a:schemeClr val="tx1"/>
                          </a:solidFill>
                          <a:effectLst/>
                          <a:latin typeface="Arial" pitchFamily="34" charset="0"/>
                        </a:rPr>
                        <a:t>10</a:t>
                      </a: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pitchFamily="34" charset="0"/>
                      </a:endParaRPr>
                    </a:p>
                  </a:txBody>
                  <a:tcPr marT="34290" marB="3429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17413" name="Rectangle 2"/>
          <p:cNvSpPr>
            <a:spLocks noGrp="1" noChangeArrowheads="1"/>
          </p:cNvSpPr>
          <p:nvPr>
            <p:ph type="title"/>
          </p:nvPr>
        </p:nvSpPr>
        <p:spPr>
          <a:xfrm>
            <a:off x="251520" y="171450"/>
            <a:ext cx="8682930" cy="742950"/>
          </a:xfrm>
        </p:spPr>
        <p:txBody>
          <a:bodyPr>
            <a:noAutofit/>
          </a:bodyPr>
          <a:lstStyle/>
          <a:p>
            <a:pPr eaLnBrk="1" fontAlgn="auto" hangingPunct="1">
              <a:spcAft>
                <a:spcPts val="0"/>
              </a:spcAft>
              <a:defRPr/>
            </a:pPr>
            <a:r>
              <a:rPr lang="en-GB" sz="2800" dirty="0" smtClean="0"/>
              <a:t>Instructions for starting to write a Java program with Edit+</a:t>
            </a:r>
          </a:p>
        </p:txBody>
      </p:sp>
      <p:sp>
        <p:nvSpPr>
          <p:cNvPr id="17410" name="Rectangle 6"/>
          <p:cNvSpPr>
            <a:spLocks noGrp="1" noChangeArrowheads="1"/>
          </p:cNvSpPr>
          <p:nvPr>
            <p:ph type="sldNum" sz="quarter" idx="12"/>
          </p:nvPr>
        </p:nvSpPr>
        <p:spPr/>
        <p:txBody>
          <a:bodyPr>
            <a:normAutofit fontScale="47500" lnSpcReduction="20000"/>
          </a:bodyPr>
          <a:lstStyle/>
          <a:p>
            <a:pPr>
              <a:defRPr/>
            </a:pPr>
            <a:fld id="{77EE9BF4-6EC2-42E5-BB83-52DD340825E5}" type="slidenum">
              <a:rPr lang="en-GB"/>
              <a:pPr>
                <a:defRPr/>
              </a:pPr>
              <a:t>6</a:t>
            </a:fld>
            <a:endParaRPr lang="en-GB"/>
          </a:p>
        </p:txBody>
      </p:sp>
      <p:sp>
        <p:nvSpPr>
          <p:cNvPr id="142341" name="Text Box 5"/>
          <p:cNvSpPr txBox="1">
            <a:spLocks noChangeArrowheads="1"/>
          </p:cNvSpPr>
          <p:nvPr/>
        </p:nvSpPr>
        <p:spPr bwMode="auto">
          <a:xfrm>
            <a:off x="4757739" y="1816553"/>
            <a:ext cx="2122033" cy="369332"/>
          </a:xfrm>
          <a:prstGeom prst="rect">
            <a:avLst/>
          </a:prstGeom>
          <a:solidFill>
            <a:schemeClr val="accent1"/>
          </a:solidFill>
          <a:ln w="9525">
            <a:noFill/>
            <a:miter lim="800000"/>
            <a:headEnd/>
            <a:tailEnd/>
          </a:ln>
        </p:spPr>
        <p:txBody>
          <a:bodyPr wrap="square">
            <a:spAutoFit/>
          </a:bodyPr>
          <a:lstStyle/>
          <a:p>
            <a:pPr>
              <a:spcBef>
                <a:spcPct val="50000"/>
              </a:spcBef>
            </a:pPr>
            <a:r>
              <a:rPr lang="en-GB" b="1" dirty="0">
                <a:solidFill>
                  <a:schemeClr val="bg1"/>
                </a:solidFill>
              </a:rPr>
              <a:t>Switch on power</a:t>
            </a:r>
          </a:p>
        </p:txBody>
      </p:sp>
      <p:sp>
        <p:nvSpPr>
          <p:cNvPr id="142342" name="Text Box 6"/>
          <p:cNvSpPr txBox="1">
            <a:spLocks noChangeArrowheads="1"/>
          </p:cNvSpPr>
          <p:nvPr/>
        </p:nvSpPr>
        <p:spPr bwMode="auto">
          <a:xfrm>
            <a:off x="5940426" y="2787254"/>
            <a:ext cx="2232025" cy="369332"/>
          </a:xfrm>
          <a:prstGeom prst="rect">
            <a:avLst/>
          </a:prstGeom>
          <a:solidFill>
            <a:schemeClr val="accent1"/>
          </a:solidFill>
          <a:ln w="9525">
            <a:noFill/>
            <a:miter lim="800000"/>
            <a:headEnd/>
            <a:tailEnd/>
          </a:ln>
        </p:spPr>
        <p:txBody>
          <a:bodyPr>
            <a:spAutoFit/>
          </a:bodyPr>
          <a:lstStyle/>
          <a:p>
            <a:pPr>
              <a:spcBef>
                <a:spcPct val="50000"/>
              </a:spcBef>
            </a:pPr>
            <a:r>
              <a:rPr lang="en-GB" b="1" dirty="0">
                <a:solidFill>
                  <a:schemeClr val="bg1"/>
                </a:solidFill>
              </a:rPr>
              <a:t>Press Ctrl Alt Del</a:t>
            </a:r>
          </a:p>
        </p:txBody>
      </p:sp>
      <p:sp>
        <p:nvSpPr>
          <p:cNvPr id="142343" name="Text Box 7"/>
          <p:cNvSpPr txBox="1">
            <a:spLocks noChangeArrowheads="1"/>
          </p:cNvSpPr>
          <p:nvPr/>
        </p:nvSpPr>
        <p:spPr bwMode="auto">
          <a:xfrm>
            <a:off x="4354967" y="3219450"/>
            <a:ext cx="1944687" cy="369332"/>
          </a:xfrm>
          <a:prstGeom prst="rect">
            <a:avLst/>
          </a:prstGeom>
          <a:solidFill>
            <a:schemeClr val="accent1"/>
          </a:solidFill>
          <a:ln w="9525">
            <a:noFill/>
            <a:miter lim="800000"/>
            <a:headEnd/>
            <a:tailEnd/>
          </a:ln>
        </p:spPr>
        <p:txBody>
          <a:bodyPr>
            <a:spAutoFit/>
          </a:bodyPr>
          <a:lstStyle/>
          <a:p>
            <a:pPr>
              <a:spcBef>
                <a:spcPct val="50000"/>
              </a:spcBef>
            </a:pPr>
            <a:r>
              <a:rPr lang="en-GB" b="1" dirty="0">
                <a:solidFill>
                  <a:schemeClr val="bg1"/>
                </a:solidFill>
              </a:rPr>
              <a:t>Put in user id</a:t>
            </a:r>
          </a:p>
        </p:txBody>
      </p:sp>
      <p:sp>
        <p:nvSpPr>
          <p:cNvPr id="142344" name="Text Box 8"/>
          <p:cNvSpPr txBox="1">
            <a:spLocks noChangeArrowheads="1"/>
          </p:cNvSpPr>
          <p:nvPr/>
        </p:nvSpPr>
        <p:spPr bwMode="auto">
          <a:xfrm>
            <a:off x="6732589" y="3813572"/>
            <a:ext cx="1944687" cy="369332"/>
          </a:xfrm>
          <a:prstGeom prst="rect">
            <a:avLst/>
          </a:prstGeom>
          <a:solidFill>
            <a:schemeClr val="accent1"/>
          </a:solidFill>
          <a:ln w="9525">
            <a:noFill/>
            <a:miter lim="800000"/>
            <a:headEnd/>
            <a:tailEnd/>
          </a:ln>
        </p:spPr>
        <p:txBody>
          <a:bodyPr>
            <a:spAutoFit/>
          </a:bodyPr>
          <a:lstStyle/>
          <a:p>
            <a:pPr>
              <a:spcBef>
                <a:spcPct val="50000"/>
              </a:spcBef>
            </a:pPr>
            <a:r>
              <a:rPr lang="en-GB" b="1" dirty="0">
                <a:solidFill>
                  <a:schemeClr val="bg1"/>
                </a:solidFill>
              </a:rPr>
              <a:t>Select New</a:t>
            </a:r>
          </a:p>
        </p:txBody>
      </p:sp>
      <p:sp>
        <p:nvSpPr>
          <p:cNvPr id="142345" name="Text Box 9"/>
          <p:cNvSpPr txBox="1">
            <a:spLocks noChangeArrowheads="1"/>
          </p:cNvSpPr>
          <p:nvPr/>
        </p:nvSpPr>
        <p:spPr bwMode="auto">
          <a:xfrm>
            <a:off x="6948489" y="2139554"/>
            <a:ext cx="1944687" cy="369332"/>
          </a:xfrm>
          <a:prstGeom prst="rect">
            <a:avLst/>
          </a:prstGeom>
          <a:solidFill>
            <a:schemeClr val="accent1"/>
          </a:solidFill>
          <a:ln w="9525">
            <a:noFill/>
            <a:miter lim="800000"/>
            <a:headEnd/>
            <a:tailEnd/>
          </a:ln>
        </p:spPr>
        <p:txBody>
          <a:bodyPr>
            <a:spAutoFit/>
          </a:bodyPr>
          <a:lstStyle/>
          <a:p>
            <a:pPr>
              <a:spcBef>
                <a:spcPct val="50000"/>
              </a:spcBef>
            </a:pPr>
            <a:r>
              <a:rPr lang="en-GB" b="1" dirty="0">
                <a:solidFill>
                  <a:schemeClr val="bg1"/>
                </a:solidFill>
              </a:rPr>
              <a:t>Click on File</a:t>
            </a:r>
          </a:p>
        </p:txBody>
      </p:sp>
      <p:sp>
        <p:nvSpPr>
          <p:cNvPr id="142346" name="Text Box 10"/>
          <p:cNvSpPr txBox="1">
            <a:spLocks noChangeArrowheads="1"/>
          </p:cNvSpPr>
          <p:nvPr/>
        </p:nvSpPr>
        <p:spPr bwMode="auto">
          <a:xfrm>
            <a:off x="3851275" y="3759994"/>
            <a:ext cx="1944688" cy="369332"/>
          </a:xfrm>
          <a:prstGeom prst="rect">
            <a:avLst/>
          </a:prstGeom>
          <a:solidFill>
            <a:schemeClr val="accent1"/>
          </a:solidFill>
          <a:ln w="9525">
            <a:noFill/>
            <a:miter lim="800000"/>
            <a:headEnd/>
            <a:tailEnd/>
          </a:ln>
        </p:spPr>
        <p:txBody>
          <a:bodyPr>
            <a:spAutoFit/>
          </a:bodyPr>
          <a:lstStyle/>
          <a:p>
            <a:pPr>
              <a:spcBef>
                <a:spcPct val="50000"/>
              </a:spcBef>
            </a:pPr>
            <a:r>
              <a:rPr lang="en-GB" b="1" dirty="0">
                <a:solidFill>
                  <a:schemeClr val="bg1"/>
                </a:solidFill>
              </a:rPr>
              <a:t>Click on  Edit+</a:t>
            </a:r>
          </a:p>
        </p:txBody>
      </p:sp>
      <p:sp>
        <p:nvSpPr>
          <p:cNvPr id="142347" name="Text Box 11"/>
          <p:cNvSpPr txBox="1">
            <a:spLocks noChangeArrowheads="1"/>
          </p:cNvSpPr>
          <p:nvPr/>
        </p:nvSpPr>
        <p:spPr bwMode="auto">
          <a:xfrm>
            <a:off x="3635375" y="4300538"/>
            <a:ext cx="2039711" cy="369332"/>
          </a:xfrm>
          <a:prstGeom prst="rect">
            <a:avLst/>
          </a:prstGeom>
          <a:solidFill>
            <a:schemeClr val="accent1"/>
          </a:solidFill>
          <a:ln w="9525">
            <a:noFill/>
            <a:miter lim="800000"/>
            <a:headEnd/>
            <a:tailEnd/>
          </a:ln>
        </p:spPr>
        <p:txBody>
          <a:bodyPr wrap="square">
            <a:spAutoFit/>
          </a:bodyPr>
          <a:lstStyle/>
          <a:p>
            <a:pPr>
              <a:spcBef>
                <a:spcPct val="50000"/>
              </a:spcBef>
            </a:pPr>
            <a:r>
              <a:rPr lang="en-GB" b="1" dirty="0">
                <a:solidFill>
                  <a:schemeClr val="bg1"/>
                </a:solidFill>
              </a:rPr>
              <a:t>Select Programs</a:t>
            </a:r>
          </a:p>
        </p:txBody>
      </p:sp>
      <p:sp>
        <p:nvSpPr>
          <p:cNvPr id="142348" name="Text Box 12"/>
          <p:cNvSpPr txBox="1">
            <a:spLocks noChangeArrowheads="1"/>
          </p:cNvSpPr>
          <p:nvPr/>
        </p:nvSpPr>
        <p:spPr bwMode="auto">
          <a:xfrm>
            <a:off x="3203575" y="2356247"/>
            <a:ext cx="1944688" cy="369332"/>
          </a:xfrm>
          <a:prstGeom prst="rect">
            <a:avLst/>
          </a:prstGeom>
          <a:solidFill>
            <a:schemeClr val="accent1"/>
          </a:solidFill>
          <a:ln w="9525">
            <a:noFill/>
            <a:miter lim="800000"/>
            <a:headEnd/>
            <a:tailEnd/>
          </a:ln>
        </p:spPr>
        <p:txBody>
          <a:bodyPr>
            <a:spAutoFit/>
          </a:bodyPr>
          <a:lstStyle/>
          <a:p>
            <a:pPr>
              <a:spcBef>
                <a:spcPct val="50000"/>
              </a:spcBef>
            </a:pPr>
            <a:r>
              <a:rPr lang="en-GB" b="1" dirty="0">
                <a:solidFill>
                  <a:schemeClr val="bg1"/>
                </a:solidFill>
              </a:rPr>
              <a:t>Click on Start</a:t>
            </a:r>
          </a:p>
        </p:txBody>
      </p:sp>
      <p:sp>
        <p:nvSpPr>
          <p:cNvPr id="142349" name="Text Box 13"/>
          <p:cNvSpPr txBox="1">
            <a:spLocks noChangeArrowheads="1"/>
          </p:cNvSpPr>
          <p:nvPr/>
        </p:nvSpPr>
        <p:spPr bwMode="auto">
          <a:xfrm>
            <a:off x="6732589" y="1221581"/>
            <a:ext cx="2135641" cy="369332"/>
          </a:xfrm>
          <a:prstGeom prst="rect">
            <a:avLst/>
          </a:prstGeom>
          <a:solidFill>
            <a:schemeClr val="accent1"/>
          </a:solidFill>
          <a:ln w="9525">
            <a:noFill/>
            <a:miter lim="800000"/>
            <a:headEnd/>
            <a:tailEnd/>
          </a:ln>
        </p:spPr>
        <p:txBody>
          <a:bodyPr wrap="square">
            <a:spAutoFit/>
          </a:bodyPr>
          <a:lstStyle/>
          <a:p>
            <a:pPr>
              <a:spcBef>
                <a:spcPct val="50000"/>
              </a:spcBef>
            </a:pPr>
            <a:r>
              <a:rPr lang="en-GB" b="1" dirty="0">
                <a:solidFill>
                  <a:schemeClr val="bg1"/>
                </a:solidFill>
              </a:rPr>
              <a:t>Put in password</a:t>
            </a:r>
          </a:p>
        </p:txBody>
      </p:sp>
      <p:sp>
        <p:nvSpPr>
          <p:cNvPr id="142350" name="Text Box 14"/>
          <p:cNvSpPr txBox="1">
            <a:spLocks noChangeArrowheads="1"/>
          </p:cNvSpPr>
          <p:nvPr/>
        </p:nvSpPr>
        <p:spPr bwMode="auto">
          <a:xfrm>
            <a:off x="4427539" y="1113235"/>
            <a:ext cx="1944687" cy="369332"/>
          </a:xfrm>
          <a:prstGeom prst="rect">
            <a:avLst/>
          </a:prstGeom>
          <a:solidFill>
            <a:schemeClr val="accent1"/>
          </a:solidFill>
          <a:ln w="9525">
            <a:noFill/>
            <a:miter lim="800000"/>
            <a:headEnd/>
            <a:tailEnd/>
          </a:ln>
        </p:spPr>
        <p:txBody>
          <a:bodyPr>
            <a:spAutoFit/>
          </a:bodyPr>
          <a:lstStyle/>
          <a:p>
            <a:pPr>
              <a:spcBef>
                <a:spcPct val="50000"/>
              </a:spcBef>
            </a:pPr>
            <a:r>
              <a:rPr lang="en-GB" b="1" dirty="0">
                <a:solidFill>
                  <a:schemeClr val="bg1"/>
                </a:solidFill>
              </a:rPr>
              <a:t>Click on Java</a:t>
            </a:r>
          </a:p>
        </p:txBody>
      </p:sp>
      <p:pic>
        <p:nvPicPr>
          <p:cNvPr id="29711" name="Picture 15" descr="PENCIL5"/>
          <p:cNvPicPr>
            <a:picLocks noChangeAspect="1" noChangeArrowheads="1"/>
          </p:cNvPicPr>
          <p:nvPr/>
        </p:nvPicPr>
        <p:blipFill>
          <a:blip r:embed="rId2" cstate="print"/>
          <a:srcRect/>
          <a:stretch>
            <a:fillRect/>
          </a:stretch>
        </p:blipFill>
        <p:spPr bwMode="auto">
          <a:xfrm>
            <a:off x="7740650" y="4839891"/>
            <a:ext cx="1193800" cy="205978"/>
          </a:xfrm>
          <a:prstGeom prst="rect">
            <a:avLst/>
          </a:prstGeom>
          <a:noFill/>
          <a:ln w="9525">
            <a:noFill/>
            <a:miter lim="800000"/>
            <a:headEnd/>
            <a:tailEnd/>
          </a:ln>
        </p:spPr>
      </p:pic>
      <p:sp>
        <p:nvSpPr>
          <p:cNvPr id="17" name="Footer Placeholder 2"/>
          <p:cNvSpPr>
            <a:spLocks noGrp="1"/>
          </p:cNvSpPr>
          <p:nvPr>
            <p:ph type="ftr" sz="quarter" idx="11"/>
          </p:nvPr>
        </p:nvSpPr>
        <p:spPr>
          <a:xfrm>
            <a:off x="609601" y="4890194"/>
            <a:ext cx="5421083" cy="273844"/>
          </a:xfrm>
        </p:spPr>
        <p:txBody>
          <a:bodyPr/>
          <a:lstStyle/>
          <a:p>
            <a:r>
              <a:rPr lang="fr-FR" smtClean="0"/>
              <a:t>YDF 2015/16 Lecture 7 AMC</a:t>
            </a:r>
            <a:endParaRPr lang="en-GB" dirty="0" smtClean="0"/>
          </a:p>
        </p:txBody>
      </p:sp>
    </p:spTree>
    <p:extLst>
      <p:ext uri="{BB962C8B-B14F-4D97-AF65-F5344CB8AC3E}">
        <p14:creationId xmlns:p14="http://schemas.microsoft.com/office/powerpoint/2010/main" val="42178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11267 -0.00062 L -0.43559 -0.14083 " pathEditMode="relative" rAng="0" ptsTypes="AA">
                                      <p:cBhvr>
                                        <p:cTn id="6" dur="2000" fill="hold"/>
                                        <p:tgtEl>
                                          <p:spTgt spid="142341"/>
                                        </p:tgtEl>
                                        <p:attrNameLst>
                                          <p:attrName>ppt_x</p:attrName>
                                          <p:attrName>ppt_y</p:attrName>
                                        </p:attrNameLst>
                                      </p:cBhvr>
                                      <p:rCtr x="-16146" y="-7011"/>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14583 0.00525 L -0.55521 -0.24583 " pathEditMode="relative" rAng="0" ptsTypes="AA">
                                      <p:cBhvr>
                                        <p:cTn id="10" dur="2000" fill="hold"/>
                                        <p:tgtEl>
                                          <p:spTgt spid="142342"/>
                                        </p:tgtEl>
                                        <p:attrNameLst>
                                          <p:attrName>ppt_x</p:attrName>
                                          <p:attrName>ppt_y</p:attrName>
                                        </p:attrNameLst>
                                      </p:cBhvr>
                                      <p:rCtr x="-20469" y="-12569"/>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11389 -0.00402 L -0.38959 -0.26004 " pathEditMode="relative" rAng="0" ptsTypes="AA">
                                      <p:cBhvr>
                                        <p:cTn id="14" dur="2000" fill="hold"/>
                                        <p:tgtEl>
                                          <p:spTgt spid="142343"/>
                                        </p:tgtEl>
                                        <p:attrNameLst>
                                          <p:attrName>ppt_x</p:attrName>
                                          <p:attrName>ppt_y</p:attrName>
                                        </p:attrNameLst>
                                      </p:cBhvr>
                                      <p:rCtr x="-13785" y="-12817"/>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12465 -0.0111 L -0.64427 0.21283 " pathEditMode="relative" rAng="0" ptsTypes="AA">
                                      <p:cBhvr>
                                        <p:cTn id="18" dur="2000" fill="hold"/>
                                        <p:tgtEl>
                                          <p:spTgt spid="142349"/>
                                        </p:tgtEl>
                                        <p:attrNameLst>
                                          <p:attrName>ppt_x</p:attrName>
                                          <p:attrName>ppt_y</p:attrName>
                                        </p:attrNameLst>
                                      </p:cBhvr>
                                      <p:rCtr x="-25990" y="11197"/>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11407 0.00486 L -0.24011 0.06783 " pathEditMode="relative" ptsTypes="AA">
                                      <p:cBhvr>
                                        <p:cTn id="22" dur="2000" fill="hold"/>
                                        <p:tgtEl>
                                          <p:spTgt spid="142348"/>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11406 0.00493 L -0.30035 -0.24584 " pathEditMode="relative" rAng="0" ptsTypes="AA">
                                      <p:cBhvr>
                                        <p:cTn id="26" dur="2000" fill="hold"/>
                                        <p:tgtEl>
                                          <p:spTgt spid="142347"/>
                                        </p:tgtEl>
                                        <p:attrNameLst>
                                          <p:attrName>ppt_x</p:attrName>
                                          <p:attrName>ppt_y</p:attrName>
                                        </p:attrNameLst>
                                      </p:cBhvr>
                                      <p:rCtr x="-9323" y="-12554"/>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11406 0.00494 L -0.31094 -0.05706 " pathEditMode="relative" rAng="0" ptsTypes="AA">
                                      <p:cBhvr>
                                        <p:cTn id="30" dur="2000" fill="hold"/>
                                        <p:tgtEl>
                                          <p:spTgt spid="142346"/>
                                        </p:tgtEl>
                                        <p:attrNameLst>
                                          <p:attrName>ppt_x</p:attrName>
                                          <p:attrName>ppt_y</p:attrName>
                                        </p:attrNameLst>
                                      </p:cBhvr>
                                      <p:rCtr x="-9844" y="-3115"/>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11407 -0.00555 L -0.65747 0.34097 " pathEditMode="relative" ptsTypes="AA">
                                      <p:cBhvr>
                                        <p:cTn id="34" dur="2000" fill="hold"/>
                                        <p:tgtEl>
                                          <p:spTgt spid="142345"/>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0.11423 0.00494 L -0.63385 0.08668 " pathEditMode="relative" rAng="0" ptsTypes="AA">
                                      <p:cBhvr>
                                        <p:cTn id="38" dur="2000" fill="hold"/>
                                        <p:tgtEl>
                                          <p:spTgt spid="142344"/>
                                        </p:tgtEl>
                                        <p:attrNameLst>
                                          <p:attrName>ppt_x</p:attrName>
                                          <p:attrName>ppt_y</p:attrName>
                                        </p:attrNameLst>
                                      </p:cBhvr>
                                      <p:rCtr x="-25990" y="4072"/>
                                    </p:animMotion>
                                  </p:child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0.11406 0.00486 L -0.38177 0.6875 " pathEditMode="relative" ptsTypes="AA">
                                      <p:cBhvr>
                                        <p:cTn id="42" dur="2000" fill="hold"/>
                                        <p:tgtEl>
                                          <p:spTgt spid="1423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nimBg="1"/>
      <p:bldP spid="142342" grpId="0" animBg="1"/>
      <p:bldP spid="142343" grpId="0" animBg="1"/>
      <p:bldP spid="142344" grpId="0" animBg="1"/>
      <p:bldP spid="142345" grpId="0" animBg="1"/>
      <p:bldP spid="142346" grpId="0" animBg="1"/>
      <p:bldP spid="142347" grpId="0" animBg="1"/>
      <p:bldP spid="142348" grpId="0" animBg="1"/>
      <p:bldP spid="142349" grpId="0" animBg="1"/>
      <p:bldP spid="1423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GB" smtClean="0"/>
              <a:t>Structure diagrams - Sequence</a:t>
            </a:r>
          </a:p>
        </p:txBody>
      </p:sp>
      <p:sp>
        <p:nvSpPr>
          <p:cNvPr id="18434" name="Rectangle 6"/>
          <p:cNvSpPr>
            <a:spLocks noGrp="1" noChangeArrowheads="1"/>
          </p:cNvSpPr>
          <p:nvPr>
            <p:ph type="sldNum" sz="quarter" idx="12"/>
          </p:nvPr>
        </p:nvSpPr>
        <p:spPr/>
        <p:txBody>
          <a:bodyPr>
            <a:normAutofit fontScale="47500" lnSpcReduction="20000"/>
          </a:bodyPr>
          <a:lstStyle/>
          <a:p>
            <a:pPr>
              <a:defRPr/>
            </a:pPr>
            <a:fld id="{6279EB1B-B116-4CB3-86D0-8D3E30C133AE}" type="slidenum">
              <a:rPr lang="en-GB"/>
              <a:pPr>
                <a:defRPr/>
              </a:pPr>
              <a:t>7</a:t>
            </a:fld>
            <a:endParaRPr lang="en-GB"/>
          </a:p>
        </p:txBody>
      </p:sp>
      <p:sp>
        <p:nvSpPr>
          <p:cNvPr id="30725" name="Text Box 3"/>
          <p:cNvSpPr txBox="1">
            <a:spLocks noChangeArrowheads="1"/>
          </p:cNvSpPr>
          <p:nvPr/>
        </p:nvSpPr>
        <p:spPr bwMode="auto">
          <a:xfrm>
            <a:off x="3419476" y="1200319"/>
            <a:ext cx="2232025" cy="369332"/>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GB" b="1" dirty="0">
                <a:solidFill>
                  <a:schemeClr val="bg1"/>
                </a:solidFill>
              </a:rPr>
              <a:t>Java Programming </a:t>
            </a:r>
          </a:p>
        </p:txBody>
      </p:sp>
      <p:sp>
        <p:nvSpPr>
          <p:cNvPr id="30726" name="Line 4"/>
          <p:cNvSpPr>
            <a:spLocks noChangeShapeType="1"/>
          </p:cNvSpPr>
          <p:nvPr/>
        </p:nvSpPr>
        <p:spPr bwMode="auto">
          <a:xfrm>
            <a:off x="4427538" y="1491854"/>
            <a:ext cx="0" cy="485775"/>
          </a:xfrm>
          <a:prstGeom prst="line">
            <a:avLst/>
          </a:prstGeom>
          <a:noFill/>
          <a:ln w="9525">
            <a:solidFill>
              <a:schemeClr val="tx1"/>
            </a:solidFill>
            <a:round/>
            <a:headEnd/>
            <a:tailEnd/>
          </a:ln>
        </p:spPr>
        <p:txBody>
          <a:bodyPr/>
          <a:lstStyle/>
          <a:p>
            <a:endParaRPr lang="en-GB"/>
          </a:p>
        </p:txBody>
      </p:sp>
      <p:sp>
        <p:nvSpPr>
          <p:cNvPr id="30727" name="Line 5"/>
          <p:cNvSpPr>
            <a:spLocks noChangeShapeType="1"/>
          </p:cNvSpPr>
          <p:nvPr/>
        </p:nvSpPr>
        <p:spPr bwMode="auto">
          <a:xfrm flipV="1">
            <a:off x="611188" y="1977629"/>
            <a:ext cx="7777162" cy="0"/>
          </a:xfrm>
          <a:prstGeom prst="line">
            <a:avLst/>
          </a:prstGeom>
          <a:noFill/>
          <a:ln w="9525">
            <a:solidFill>
              <a:schemeClr val="tx1"/>
            </a:solidFill>
            <a:round/>
            <a:headEnd/>
            <a:tailEnd/>
          </a:ln>
        </p:spPr>
        <p:txBody>
          <a:bodyPr/>
          <a:lstStyle/>
          <a:p>
            <a:endParaRPr lang="en-GB"/>
          </a:p>
        </p:txBody>
      </p:sp>
      <p:sp>
        <p:nvSpPr>
          <p:cNvPr id="144390" name="Text Box 6"/>
          <p:cNvSpPr txBox="1">
            <a:spLocks noChangeArrowheads="1"/>
          </p:cNvSpPr>
          <p:nvPr/>
        </p:nvSpPr>
        <p:spPr bwMode="auto">
          <a:xfrm>
            <a:off x="179438" y="2357610"/>
            <a:ext cx="792162" cy="738664"/>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GB" sz="1400" b="1" dirty="0" smtClean="0">
                <a:solidFill>
                  <a:schemeClr val="bg1"/>
                </a:solidFill>
              </a:rPr>
              <a:t>Switch on Power</a:t>
            </a:r>
            <a:endParaRPr lang="en-GB" sz="1400" b="1" dirty="0">
              <a:solidFill>
                <a:schemeClr val="bg1"/>
              </a:solidFill>
            </a:endParaRPr>
          </a:p>
        </p:txBody>
      </p:sp>
      <p:sp>
        <p:nvSpPr>
          <p:cNvPr id="30729" name="Line 7"/>
          <p:cNvSpPr>
            <a:spLocks noChangeShapeType="1"/>
          </p:cNvSpPr>
          <p:nvPr/>
        </p:nvSpPr>
        <p:spPr bwMode="auto">
          <a:xfrm>
            <a:off x="611188" y="1977629"/>
            <a:ext cx="0" cy="378619"/>
          </a:xfrm>
          <a:prstGeom prst="line">
            <a:avLst/>
          </a:prstGeom>
          <a:noFill/>
          <a:ln w="9525">
            <a:solidFill>
              <a:schemeClr val="tx1"/>
            </a:solidFill>
            <a:round/>
            <a:headEnd/>
            <a:tailEnd/>
          </a:ln>
        </p:spPr>
        <p:txBody>
          <a:bodyPr/>
          <a:lstStyle/>
          <a:p>
            <a:endParaRPr lang="en-GB"/>
          </a:p>
        </p:txBody>
      </p:sp>
      <p:sp>
        <p:nvSpPr>
          <p:cNvPr id="30730" name="Line 9"/>
          <p:cNvSpPr>
            <a:spLocks noChangeShapeType="1"/>
          </p:cNvSpPr>
          <p:nvPr/>
        </p:nvSpPr>
        <p:spPr bwMode="auto">
          <a:xfrm>
            <a:off x="8388350" y="1977629"/>
            <a:ext cx="0" cy="378619"/>
          </a:xfrm>
          <a:prstGeom prst="line">
            <a:avLst/>
          </a:prstGeom>
          <a:noFill/>
          <a:ln w="9525">
            <a:solidFill>
              <a:schemeClr val="tx1"/>
            </a:solidFill>
            <a:round/>
            <a:headEnd/>
            <a:tailEnd/>
          </a:ln>
        </p:spPr>
        <p:txBody>
          <a:bodyPr/>
          <a:lstStyle/>
          <a:p>
            <a:endParaRPr lang="en-GB"/>
          </a:p>
        </p:txBody>
      </p:sp>
      <p:sp>
        <p:nvSpPr>
          <p:cNvPr id="30731" name="Line 11"/>
          <p:cNvSpPr>
            <a:spLocks noChangeShapeType="1"/>
          </p:cNvSpPr>
          <p:nvPr/>
        </p:nvSpPr>
        <p:spPr bwMode="auto">
          <a:xfrm>
            <a:off x="3132138" y="1977629"/>
            <a:ext cx="0" cy="378619"/>
          </a:xfrm>
          <a:prstGeom prst="line">
            <a:avLst/>
          </a:prstGeom>
          <a:noFill/>
          <a:ln w="9525">
            <a:solidFill>
              <a:schemeClr val="tx1"/>
            </a:solidFill>
            <a:round/>
            <a:headEnd/>
            <a:tailEnd/>
          </a:ln>
        </p:spPr>
        <p:txBody>
          <a:bodyPr/>
          <a:lstStyle/>
          <a:p>
            <a:endParaRPr lang="en-GB"/>
          </a:p>
        </p:txBody>
      </p:sp>
      <p:sp>
        <p:nvSpPr>
          <p:cNvPr id="30732" name="Line 13"/>
          <p:cNvSpPr>
            <a:spLocks noChangeShapeType="1"/>
          </p:cNvSpPr>
          <p:nvPr/>
        </p:nvSpPr>
        <p:spPr bwMode="auto">
          <a:xfrm>
            <a:off x="6300192" y="2003710"/>
            <a:ext cx="0" cy="378619"/>
          </a:xfrm>
          <a:prstGeom prst="line">
            <a:avLst/>
          </a:prstGeom>
          <a:noFill/>
          <a:ln w="9525">
            <a:solidFill>
              <a:schemeClr val="tx1"/>
            </a:solidFill>
            <a:round/>
            <a:headEnd/>
            <a:tailEnd/>
          </a:ln>
        </p:spPr>
        <p:txBody>
          <a:bodyPr/>
          <a:lstStyle/>
          <a:p>
            <a:endParaRPr lang="en-GB"/>
          </a:p>
        </p:txBody>
      </p:sp>
      <p:sp>
        <p:nvSpPr>
          <p:cNvPr id="30733" name="Line 22"/>
          <p:cNvSpPr>
            <a:spLocks noChangeShapeType="1"/>
          </p:cNvSpPr>
          <p:nvPr/>
        </p:nvSpPr>
        <p:spPr bwMode="auto">
          <a:xfrm>
            <a:off x="1403350" y="1977629"/>
            <a:ext cx="0" cy="378619"/>
          </a:xfrm>
          <a:prstGeom prst="line">
            <a:avLst/>
          </a:prstGeom>
          <a:noFill/>
          <a:ln w="9525">
            <a:solidFill>
              <a:schemeClr val="tx1"/>
            </a:solidFill>
            <a:round/>
            <a:headEnd/>
            <a:tailEnd/>
          </a:ln>
        </p:spPr>
        <p:txBody>
          <a:bodyPr/>
          <a:lstStyle/>
          <a:p>
            <a:endParaRPr lang="en-GB"/>
          </a:p>
        </p:txBody>
      </p:sp>
      <p:sp>
        <p:nvSpPr>
          <p:cNvPr id="30734" name="Line 23"/>
          <p:cNvSpPr>
            <a:spLocks noChangeShapeType="1"/>
          </p:cNvSpPr>
          <p:nvPr/>
        </p:nvSpPr>
        <p:spPr bwMode="auto">
          <a:xfrm>
            <a:off x="2411760" y="1977629"/>
            <a:ext cx="0" cy="378619"/>
          </a:xfrm>
          <a:prstGeom prst="line">
            <a:avLst/>
          </a:prstGeom>
          <a:noFill/>
          <a:ln w="9525">
            <a:solidFill>
              <a:schemeClr val="tx1"/>
            </a:solidFill>
            <a:round/>
            <a:headEnd/>
            <a:tailEnd/>
          </a:ln>
        </p:spPr>
        <p:txBody>
          <a:bodyPr/>
          <a:lstStyle/>
          <a:p>
            <a:endParaRPr lang="en-GB"/>
          </a:p>
        </p:txBody>
      </p:sp>
      <p:sp>
        <p:nvSpPr>
          <p:cNvPr id="30735" name="Line 24"/>
          <p:cNvSpPr>
            <a:spLocks noChangeShapeType="1"/>
          </p:cNvSpPr>
          <p:nvPr/>
        </p:nvSpPr>
        <p:spPr bwMode="auto">
          <a:xfrm>
            <a:off x="4280920" y="1978991"/>
            <a:ext cx="0" cy="378619"/>
          </a:xfrm>
          <a:prstGeom prst="line">
            <a:avLst/>
          </a:prstGeom>
          <a:noFill/>
          <a:ln w="9525">
            <a:solidFill>
              <a:schemeClr val="tx1"/>
            </a:solidFill>
            <a:round/>
            <a:headEnd/>
            <a:tailEnd/>
          </a:ln>
        </p:spPr>
        <p:txBody>
          <a:bodyPr/>
          <a:lstStyle/>
          <a:p>
            <a:endParaRPr lang="en-GB"/>
          </a:p>
        </p:txBody>
      </p:sp>
      <p:sp>
        <p:nvSpPr>
          <p:cNvPr id="30736" name="Line 25"/>
          <p:cNvSpPr>
            <a:spLocks noChangeShapeType="1"/>
          </p:cNvSpPr>
          <p:nvPr/>
        </p:nvSpPr>
        <p:spPr bwMode="auto">
          <a:xfrm>
            <a:off x="5364088" y="1977629"/>
            <a:ext cx="0" cy="378619"/>
          </a:xfrm>
          <a:prstGeom prst="line">
            <a:avLst/>
          </a:prstGeom>
          <a:noFill/>
          <a:ln w="9525">
            <a:solidFill>
              <a:schemeClr val="tx1"/>
            </a:solidFill>
            <a:round/>
            <a:headEnd/>
            <a:tailEnd/>
          </a:ln>
        </p:spPr>
        <p:txBody>
          <a:bodyPr/>
          <a:lstStyle/>
          <a:p>
            <a:endParaRPr lang="en-GB"/>
          </a:p>
        </p:txBody>
      </p:sp>
      <p:sp>
        <p:nvSpPr>
          <p:cNvPr id="30737" name="Line 26"/>
          <p:cNvSpPr>
            <a:spLocks noChangeShapeType="1"/>
          </p:cNvSpPr>
          <p:nvPr/>
        </p:nvSpPr>
        <p:spPr bwMode="auto">
          <a:xfrm>
            <a:off x="7020272" y="1977629"/>
            <a:ext cx="0" cy="378619"/>
          </a:xfrm>
          <a:prstGeom prst="line">
            <a:avLst/>
          </a:prstGeom>
          <a:noFill/>
          <a:ln w="9525">
            <a:solidFill>
              <a:schemeClr val="tx1"/>
            </a:solidFill>
            <a:round/>
            <a:headEnd/>
            <a:tailEnd/>
          </a:ln>
        </p:spPr>
        <p:txBody>
          <a:bodyPr/>
          <a:lstStyle/>
          <a:p>
            <a:endParaRPr lang="en-GB"/>
          </a:p>
        </p:txBody>
      </p:sp>
      <p:sp>
        <p:nvSpPr>
          <p:cNvPr id="30738" name="Line 27"/>
          <p:cNvSpPr>
            <a:spLocks noChangeShapeType="1"/>
          </p:cNvSpPr>
          <p:nvPr/>
        </p:nvSpPr>
        <p:spPr bwMode="auto">
          <a:xfrm>
            <a:off x="7668344" y="1977629"/>
            <a:ext cx="0" cy="378619"/>
          </a:xfrm>
          <a:prstGeom prst="line">
            <a:avLst/>
          </a:prstGeom>
          <a:noFill/>
          <a:ln w="9525">
            <a:solidFill>
              <a:schemeClr val="tx1"/>
            </a:solidFill>
            <a:round/>
            <a:headEnd/>
            <a:tailEnd/>
          </a:ln>
        </p:spPr>
        <p:txBody>
          <a:bodyPr/>
          <a:lstStyle/>
          <a:p>
            <a:endParaRPr lang="en-GB"/>
          </a:p>
        </p:txBody>
      </p:sp>
      <p:sp>
        <p:nvSpPr>
          <p:cNvPr id="144412" name="Text Box 28"/>
          <p:cNvSpPr txBox="1">
            <a:spLocks noChangeArrowheads="1"/>
          </p:cNvSpPr>
          <p:nvPr/>
        </p:nvSpPr>
        <p:spPr bwMode="auto">
          <a:xfrm>
            <a:off x="1115542" y="2356248"/>
            <a:ext cx="792162" cy="738664"/>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GB" sz="1400" b="1" dirty="0">
                <a:solidFill>
                  <a:schemeClr val="bg1"/>
                </a:solidFill>
              </a:rPr>
              <a:t>Press Ctrl Alt Del</a:t>
            </a:r>
          </a:p>
        </p:txBody>
      </p:sp>
      <p:sp>
        <p:nvSpPr>
          <p:cNvPr id="144413" name="Text Box 29"/>
          <p:cNvSpPr txBox="1">
            <a:spLocks noChangeArrowheads="1"/>
          </p:cNvSpPr>
          <p:nvPr/>
        </p:nvSpPr>
        <p:spPr bwMode="auto">
          <a:xfrm>
            <a:off x="1979637" y="2356247"/>
            <a:ext cx="792163" cy="523220"/>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GB" sz="1400" b="1" dirty="0">
                <a:solidFill>
                  <a:schemeClr val="bg1"/>
                </a:solidFill>
              </a:rPr>
              <a:t>Put in user id</a:t>
            </a:r>
          </a:p>
        </p:txBody>
      </p:sp>
      <p:sp>
        <p:nvSpPr>
          <p:cNvPr id="144414" name="Text Box 30"/>
          <p:cNvSpPr txBox="1">
            <a:spLocks noChangeArrowheads="1"/>
          </p:cNvSpPr>
          <p:nvPr/>
        </p:nvSpPr>
        <p:spPr bwMode="auto">
          <a:xfrm>
            <a:off x="2843808" y="2356248"/>
            <a:ext cx="936104" cy="523220"/>
          </a:xfrm>
          <a:prstGeom prst="rect">
            <a:avLst/>
          </a:prstGeom>
          <a:solidFill>
            <a:schemeClr val="accent1"/>
          </a:solidFill>
          <a:ln w="9525">
            <a:solidFill>
              <a:schemeClr val="tx1"/>
            </a:solidFill>
            <a:miter lim="800000"/>
            <a:headEnd/>
            <a:tailEnd/>
          </a:ln>
        </p:spPr>
        <p:txBody>
          <a:bodyPr wrap="square">
            <a:spAutoFit/>
          </a:bodyPr>
          <a:lstStyle/>
          <a:p>
            <a:pPr>
              <a:spcBef>
                <a:spcPct val="50000"/>
              </a:spcBef>
            </a:pPr>
            <a:r>
              <a:rPr lang="en-GB" sz="1400" b="1" dirty="0">
                <a:solidFill>
                  <a:schemeClr val="bg1"/>
                </a:solidFill>
              </a:rPr>
              <a:t>Put in </a:t>
            </a:r>
            <a:r>
              <a:rPr lang="en-GB" sz="1400" b="1" dirty="0" smtClean="0">
                <a:solidFill>
                  <a:schemeClr val="bg1"/>
                </a:solidFill>
              </a:rPr>
              <a:t>password</a:t>
            </a:r>
            <a:endParaRPr lang="en-GB" sz="1400" b="1" dirty="0">
              <a:solidFill>
                <a:schemeClr val="bg1"/>
              </a:solidFill>
            </a:endParaRPr>
          </a:p>
        </p:txBody>
      </p:sp>
      <p:sp>
        <p:nvSpPr>
          <p:cNvPr id="144415" name="Text Box 31"/>
          <p:cNvSpPr txBox="1">
            <a:spLocks noChangeArrowheads="1"/>
          </p:cNvSpPr>
          <p:nvPr/>
        </p:nvSpPr>
        <p:spPr bwMode="auto">
          <a:xfrm>
            <a:off x="3887787" y="2356248"/>
            <a:ext cx="792163" cy="523220"/>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GB" sz="1400" b="1" dirty="0">
                <a:solidFill>
                  <a:schemeClr val="bg1"/>
                </a:solidFill>
              </a:rPr>
              <a:t>Click on  Start</a:t>
            </a:r>
          </a:p>
        </p:txBody>
      </p:sp>
      <p:sp>
        <p:nvSpPr>
          <p:cNvPr id="144417" name="Text Box 33"/>
          <p:cNvSpPr txBox="1">
            <a:spLocks noChangeArrowheads="1"/>
          </p:cNvSpPr>
          <p:nvPr/>
        </p:nvSpPr>
        <p:spPr bwMode="auto">
          <a:xfrm>
            <a:off x="4788024" y="2356248"/>
            <a:ext cx="935533" cy="523220"/>
          </a:xfrm>
          <a:prstGeom prst="rect">
            <a:avLst/>
          </a:prstGeom>
          <a:solidFill>
            <a:schemeClr val="accent1"/>
          </a:solidFill>
          <a:ln w="9525">
            <a:solidFill>
              <a:schemeClr val="tx1"/>
            </a:solidFill>
            <a:miter lim="800000"/>
            <a:headEnd/>
            <a:tailEnd/>
          </a:ln>
        </p:spPr>
        <p:txBody>
          <a:bodyPr wrap="square">
            <a:spAutoFit/>
          </a:bodyPr>
          <a:lstStyle/>
          <a:p>
            <a:pPr>
              <a:spcBef>
                <a:spcPct val="50000"/>
              </a:spcBef>
            </a:pPr>
            <a:r>
              <a:rPr lang="en-GB" sz="1400" b="1" dirty="0">
                <a:solidFill>
                  <a:schemeClr val="bg1"/>
                </a:solidFill>
              </a:rPr>
              <a:t>Select </a:t>
            </a:r>
            <a:r>
              <a:rPr lang="en-GB" sz="1400" b="1" dirty="0" smtClean="0">
                <a:solidFill>
                  <a:schemeClr val="bg1"/>
                </a:solidFill>
              </a:rPr>
              <a:t>Programs</a:t>
            </a:r>
            <a:endParaRPr lang="en-GB" sz="1400" b="1" dirty="0">
              <a:solidFill>
                <a:schemeClr val="bg1"/>
              </a:solidFill>
            </a:endParaRPr>
          </a:p>
        </p:txBody>
      </p:sp>
      <p:sp>
        <p:nvSpPr>
          <p:cNvPr id="144418" name="Text Box 34"/>
          <p:cNvSpPr txBox="1">
            <a:spLocks noChangeArrowheads="1"/>
          </p:cNvSpPr>
          <p:nvPr/>
        </p:nvSpPr>
        <p:spPr bwMode="auto">
          <a:xfrm>
            <a:off x="5868144" y="2356248"/>
            <a:ext cx="648073" cy="738664"/>
          </a:xfrm>
          <a:prstGeom prst="rect">
            <a:avLst/>
          </a:prstGeom>
          <a:solidFill>
            <a:schemeClr val="accent1"/>
          </a:solidFill>
          <a:ln w="9525">
            <a:solidFill>
              <a:schemeClr val="tx1"/>
            </a:solidFill>
            <a:miter lim="800000"/>
            <a:headEnd/>
            <a:tailEnd/>
          </a:ln>
        </p:spPr>
        <p:txBody>
          <a:bodyPr wrap="square">
            <a:spAutoFit/>
          </a:bodyPr>
          <a:lstStyle/>
          <a:p>
            <a:pPr>
              <a:spcBef>
                <a:spcPct val="50000"/>
              </a:spcBef>
            </a:pPr>
            <a:r>
              <a:rPr lang="en-GB" sz="1400" b="1" dirty="0">
                <a:solidFill>
                  <a:schemeClr val="bg1"/>
                </a:solidFill>
              </a:rPr>
              <a:t>Click </a:t>
            </a:r>
            <a:r>
              <a:rPr lang="en-GB" sz="1400" b="1" dirty="0" smtClean="0">
                <a:solidFill>
                  <a:schemeClr val="bg1"/>
                </a:solidFill>
              </a:rPr>
              <a:t>on Edit</a:t>
            </a:r>
            <a:r>
              <a:rPr lang="en-GB" sz="1400" b="1" dirty="0">
                <a:solidFill>
                  <a:schemeClr val="bg1"/>
                </a:solidFill>
              </a:rPr>
              <a:t>+</a:t>
            </a:r>
          </a:p>
        </p:txBody>
      </p:sp>
      <p:sp>
        <p:nvSpPr>
          <p:cNvPr id="144419" name="Text Box 35"/>
          <p:cNvSpPr txBox="1">
            <a:spLocks noChangeArrowheads="1"/>
          </p:cNvSpPr>
          <p:nvPr/>
        </p:nvSpPr>
        <p:spPr bwMode="auto">
          <a:xfrm>
            <a:off x="6660232" y="2356247"/>
            <a:ext cx="576064" cy="738664"/>
          </a:xfrm>
          <a:prstGeom prst="rect">
            <a:avLst/>
          </a:prstGeom>
          <a:solidFill>
            <a:schemeClr val="accent1"/>
          </a:solidFill>
          <a:ln w="9525">
            <a:solidFill>
              <a:schemeClr val="tx1"/>
            </a:solidFill>
            <a:miter lim="800000"/>
            <a:headEnd/>
            <a:tailEnd/>
          </a:ln>
        </p:spPr>
        <p:txBody>
          <a:bodyPr wrap="square">
            <a:spAutoFit/>
          </a:bodyPr>
          <a:lstStyle/>
          <a:p>
            <a:pPr>
              <a:spcBef>
                <a:spcPct val="50000"/>
              </a:spcBef>
            </a:pPr>
            <a:r>
              <a:rPr lang="en-GB" sz="1400" b="1" dirty="0" smtClean="0">
                <a:solidFill>
                  <a:schemeClr val="bg1"/>
                </a:solidFill>
              </a:rPr>
              <a:t>Click on </a:t>
            </a:r>
            <a:r>
              <a:rPr lang="en-GB" sz="1400" b="1" dirty="0">
                <a:solidFill>
                  <a:schemeClr val="bg1"/>
                </a:solidFill>
              </a:rPr>
              <a:t>File</a:t>
            </a:r>
          </a:p>
        </p:txBody>
      </p:sp>
      <p:sp>
        <p:nvSpPr>
          <p:cNvPr id="144420" name="Text Box 36"/>
          <p:cNvSpPr txBox="1">
            <a:spLocks noChangeArrowheads="1"/>
          </p:cNvSpPr>
          <p:nvPr/>
        </p:nvSpPr>
        <p:spPr bwMode="auto">
          <a:xfrm>
            <a:off x="7379566" y="2356247"/>
            <a:ext cx="648818" cy="523220"/>
          </a:xfrm>
          <a:prstGeom prst="rect">
            <a:avLst/>
          </a:prstGeom>
          <a:solidFill>
            <a:schemeClr val="accent1"/>
          </a:solidFill>
          <a:ln w="9525">
            <a:solidFill>
              <a:schemeClr val="tx1"/>
            </a:solidFill>
            <a:miter lim="800000"/>
            <a:headEnd/>
            <a:tailEnd/>
          </a:ln>
        </p:spPr>
        <p:txBody>
          <a:bodyPr wrap="square">
            <a:spAutoFit/>
          </a:bodyPr>
          <a:lstStyle/>
          <a:p>
            <a:pPr>
              <a:spcBef>
                <a:spcPct val="50000"/>
              </a:spcBef>
            </a:pPr>
            <a:r>
              <a:rPr lang="en-GB" sz="1400" b="1" dirty="0">
                <a:solidFill>
                  <a:schemeClr val="bg1"/>
                </a:solidFill>
              </a:rPr>
              <a:t>Select New</a:t>
            </a:r>
          </a:p>
        </p:txBody>
      </p:sp>
      <p:sp>
        <p:nvSpPr>
          <p:cNvPr id="144421" name="Text Box 37"/>
          <p:cNvSpPr txBox="1">
            <a:spLocks noChangeArrowheads="1"/>
          </p:cNvSpPr>
          <p:nvPr/>
        </p:nvSpPr>
        <p:spPr bwMode="auto">
          <a:xfrm>
            <a:off x="8172150" y="2356248"/>
            <a:ext cx="648322" cy="738664"/>
          </a:xfrm>
          <a:prstGeom prst="rect">
            <a:avLst/>
          </a:prstGeom>
          <a:solidFill>
            <a:schemeClr val="accent1"/>
          </a:solidFill>
          <a:ln w="9525">
            <a:solidFill>
              <a:schemeClr val="tx1"/>
            </a:solidFill>
            <a:miter lim="800000"/>
            <a:headEnd/>
            <a:tailEnd/>
          </a:ln>
        </p:spPr>
        <p:txBody>
          <a:bodyPr wrap="square">
            <a:spAutoFit/>
          </a:bodyPr>
          <a:lstStyle/>
          <a:p>
            <a:pPr>
              <a:spcBef>
                <a:spcPct val="50000"/>
              </a:spcBef>
            </a:pPr>
            <a:r>
              <a:rPr lang="en-GB" sz="1400" b="1" dirty="0">
                <a:solidFill>
                  <a:schemeClr val="bg1"/>
                </a:solidFill>
              </a:rPr>
              <a:t>Click on Java</a:t>
            </a:r>
          </a:p>
        </p:txBody>
      </p:sp>
      <p:sp>
        <p:nvSpPr>
          <p:cNvPr id="30748" name="Text Box 39"/>
          <p:cNvSpPr txBox="1">
            <a:spLocks noChangeArrowheads="1"/>
          </p:cNvSpPr>
          <p:nvPr/>
        </p:nvSpPr>
        <p:spPr bwMode="auto">
          <a:xfrm>
            <a:off x="755650" y="3543300"/>
            <a:ext cx="7848600" cy="369332"/>
          </a:xfrm>
          <a:prstGeom prst="rect">
            <a:avLst/>
          </a:prstGeom>
          <a:noFill/>
          <a:ln w="9525">
            <a:noFill/>
            <a:miter lim="800000"/>
            <a:headEnd/>
            <a:tailEnd/>
          </a:ln>
        </p:spPr>
        <p:txBody>
          <a:bodyPr>
            <a:spAutoFit/>
          </a:bodyPr>
          <a:lstStyle/>
          <a:p>
            <a:pPr>
              <a:spcBef>
                <a:spcPct val="50000"/>
              </a:spcBef>
            </a:pPr>
            <a:r>
              <a:rPr lang="en-GB" dirty="0"/>
              <a:t>This is a very flat structure and does not group any actions together</a:t>
            </a:r>
          </a:p>
        </p:txBody>
      </p:sp>
      <p:sp>
        <p:nvSpPr>
          <p:cNvPr id="29" name="Footer Placeholder 2"/>
          <p:cNvSpPr>
            <a:spLocks noGrp="1"/>
          </p:cNvSpPr>
          <p:nvPr>
            <p:ph type="ftr" sz="quarter" idx="11"/>
          </p:nvPr>
        </p:nvSpPr>
        <p:spPr>
          <a:xfrm>
            <a:off x="609601" y="4890194"/>
            <a:ext cx="5421083" cy="273844"/>
          </a:xfrm>
        </p:spPr>
        <p:txBody>
          <a:bodyPr/>
          <a:lstStyle/>
          <a:p>
            <a:r>
              <a:rPr lang="fr-FR" smtClean="0"/>
              <a:t>YDF 2015/16 Lecture 7 AMC</a:t>
            </a:r>
            <a:endParaRPr lang="en-GB" dirty="0" smtClean="0"/>
          </a:p>
        </p:txBody>
      </p:sp>
    </p:spTree>
    <p:extLst>
      <p:ext uri="{BB962C8B-B14F-4D97-AF65-F5344CB8AC3E}">
        <p14:creationId xmlns:p14="http://schemas.microsoft.com/office/powerpoint/2010/main" val="255965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0"/>
                                  </p:stCondLst>
                                  <p:childTnLst>
                                    <p:set>
                                      <p:cBhvr>
                                        <p:cTn id="6" dur="1" fill="hold">
                                          <p:stCondLst>
                                            <p:cond delay="0"/>
                                          </p:stCondLst>
                                        </p:cTn>
                                        <p:tgtEl>
                                          <p:spTgt spid="144390"/>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grpId="0" nodeType="afterEffect">
                                  <p:stCondLst>
                                    <p:cond delay="2000"/>
                                  </p:stCondLst>
                                  <p:childTnLst>
                                    <p:set>
                                      <p:cBhvr>
                                        <p:cTn id="9" dur="1" fill="hold">
                                          <p:stCondLst>
                                            <p:cond delay="0"/>
                                          </p:stCondLst>
                                        </p:cTn>
                                        <p:tgtEl>
                                          <p:spTgt spid="144412"/>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grpId="0" nodeType="afterEffect">
                                  <p:stCondLst>
                                    <p:cond delay="2000"/>
                                  </p:stCondLst>
                                  <p:childTnLst>
                                    <p:set>
                                      <p:cBhvr>
                                        <p:cTn id="12" dur="1" fill="hold">
                                          <p:stCondLst>
                                            <p:cond delay="0"/>
                                          </p:stCondLst>
                                        </p:cTn>
                                        <p:tgtEl>
                                          <p:spTgt spid="144413"/>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grpId="0" nodeType="afterEffect">
                                  <p:stCondLst>
                                    <p:cond delay="2000"/>
                                  </p:stCondLst>
                                  <p:childTnLst>
                                    <p:set>
                                      <p:cBhvr>
                                        <p:cTn id="15" dur="1" fill="hold">
                                          <p:stCondLst>
                                            <p:cond delay="0"/>
                                          </p:stCondLst>
                                        </p:cTn>
                                        <p:tgtEl>
                                          <p:spTgt spid="144414"/>
                                        </p:tgtEl>
                                        <p:attrNameLst>
                                          <p:attrName>style.visibility</p:attrName>
                                        </p:attrNameLst>
                                      </p:cBhvr>
                                      <p:to>
                                        <p:strVal val="visible"/>
                                      </p:to>
                                    </p:set>
                                  </p:childTnLst>
                                </p:cTn>
                              </p:par>
                            </p:childTnLst>
                          </p:cTn>
                        </p:par>
                        <p:par>
                          <p:cTn id="16" fill="hold">
                            <p:stCondLst>
                              <p:cond delay="8000"/>
                            </p:stCondLst>
                            <p:childTnLst>
                              <p:par>
                                <p:cTn id="17" presetID="1" presetClass="entr" presetSubtype="0" fill="hold" grpId="0" nodeType="afterEffect">
                                  <p:stCondLst>
                                    <p:cond delay="2000"/>
                                  </p:stCondLst>
                                  <p:childTnLst>
                                    <p:set>
                                      <p:cBhvr>
                                        <p:cTn id="18" dur="1" fill="hold">
                                          <p:stCondLst>
                                            <p:cond delay="0"/>
                                          </p:stCondLst>
                                        </p:cTn>
                                        <p:tgtEl>
                                          <p:spTgt spid="144415"/>
                                        </p:tgtEl>
                                        <p:attrNameLst>
                                          <p:attrName>style.visibility</p:attrName>
                                        </p:attrNameLst>
                                      </p:cBhvr>
                                      <p:to>
                                        <p:strVal val="visible"/>
                                      </p:to>
                                    </p:set>
                                  </p:childTnLst>
                                </p:cTn>
                              </p:par>
                            </p:childTnLst>
                          </p:cTn>
                        </p:par>
                        <p:par>
                          <p:cTn id="19" fill="hold">
                            <p:stCondLst>
                              <p:cond delay="10000"/>
                            </p:stCondLst>
                            <p:childTnLst>
                              <p:par>
                                <p:cTn id="20" presetID="1" presetClass="entr" presetSubtype="0" fill="hold" grpId="0" nodeType="afterEffect">
                                  <p:stCondLst>
                                    <p:cond delay="2000"/>
                                  </p:stCondLst>
                                  <p:childTnLst>
                                    <p:set>
                                      <p:cBhvr>
                                        <p:cTn id="21" dur="1" fill="hold">
                                          <p:stCondLst>
                                            <p:cond delay="0"/>
                                          </p:stCondLst>
                                        </p:cTn>
                                        <p:tgtEl>
                                          <p:spTgt spid="144417"/>
                                        </p:tgtEl>
                                        <p:attrNameLst>
                                          <p:attrName>style.visibility</p:attrName>
                                        </p:attrNameLst>
                                      </p:cBhvr>
                                      <p:to>
                                        <p:strVal val="visible"/>
                                      </p:to>
                                    </p:set>
                                  </p:childTnLst>
                                </p:cTn>
                              </p:par>
                            </p:childTnLst>
                          </p:cTn>
                        </p:par>
                        <p:par>
                          <p:cTn id="22" fill="hold">
                            <p:stCondLst>
                              <p:cond delay="12000"/>
                            </p:stCondLst>
                            <p:childTnLst>
                              <p:par>
                                <p:cTn id="23" presetID="1" presetClass="entr" presetSubtype="0" fill="hold" grpId="0" nodeType="afterEffect">
                                  <p:stCondLst>
                                    <p:cond delay="2000"/>
                                  </p:stCondLst>
                                  <p:childTnLst>
                                    <p:set>
                                      <p:cBhvr>
                                        <p:cTn id="24" dur="1" fill="hold">
                                          <p:stCondLst>
                                            <p:cond delay="0"/>
                                          </p:stCondLst>
                                        </p:cTn>
                                        <p:tgtEl>
                                          <p:spTgt spid="144418"/>
                                        </p:tgtEl>
                                        <p:attrNameLst>
                                          <p:attrName>style.visibility</p:attrName>
                                        </p:attrNameLst>
                                      </p:cBhvr>
                                      <p:to>
                                        <p:strVal val="visible"/>
                                      </p:to>
                                    </p:set>
                                  </p:childTnLst>
                                </p:cTn>
                              </p:par>
                            </p:childTnLst>
                          </p:cTn>
                        </p:par>
                        <p:par>
                          <p:cTn id="25" fill="hold">
                            <p:stCondLst>
                              <p:cond delay="14000"/>
                            </p:stCondLst>
                            <p:childTnLst>
                              <p:par>
                                <p:cTn id="26" presetID="1" presetClass="entr" presetSubtype="0" fill="hold" grpId="0" nodeType="afterEffect">
                                  <p:stCondLst>
                                    <p:cond delay="2000"/>
                                  </p:stCondLst>
                                  <p:childTnLst>
                                    <p:set>
                                      <p:cBhvr>
                                        <p:cTn id="27" dur="1" fill="hold">
                                          <p:stCondLst>
                                            <p:cond delay="0"/>
                                          </p:stCondLst>
                                        </p:cTn>
                                        <p:tgtEl>
                                          <p:spTgt spid="144419"/>
                                        </p:tgtEl>
                                        <p:attrNameLst>
                                          <p:attrName>style.visibility</p:attrName>
                                        </p:attrNameLst>
                                      </p:cBhvr>
                                      <p:to>
                                        <p:strVal val="visible"/>
                                      </p:to>
                                    </p:set>
                                  </p:childTnLst>
                                </p:cTn>
                              </p:par>
                            </p:childTnLst>
                          </p:cTn>
                        </p:par>
                        <p:par>
                          <p:cTn id="28" fill="hold">
                            <p:stCondLst>
                              <p:cond delay="16000"/>
                            </p:stCondLst>
                            <p:childTnLst>
                              <p:par>
                                <p:cTn id="29" presetID="1" presetClass="entr" presetSubtype="0" fill="hold" grpId="0" nodeType="afterEffect">
                                  <p:stCondLst>
                                    <p:cond delay="2000"/>
                                  </p:stCondLst>
                                  <p:childTnLst>
                                    <p:set>
                                      <p:cBhvr>
                                        <p:cTn id="30" dur="1" fill="hold">
                                          <p:stCondLst>
                                            <p:cond delay="0"/>
                                          </p:stCondLst>
                                        </p:cTn>
                                        <p:tgtEl>
                                          <p:spTgt spid="144420"/>
                                        </p:tgtEl>
                                        <p:attrNameLst>
                                          <p:attrName>style.visibility</p:attrName>
                                        </p:attrNameLst>
                                      </p:cBhvr>
                                      <p:to>
                                        <p:strVal val="visible"/>
                                      </p:to>
                                    </p:set>
                                  </p:childTnLst>
                                </p:cTn>
                              </p:par>
                            </p:childTnLst>
                          </p:cTn>
                        </p:par>
                        <p:par>
                          <p:cTn id="31" fill="hold">
                            <p:stCondLst>
                              <p:cond delay="18000"/>
                            </p:stCondLst>
                            <p:childTnLst>
                              <p:par>
                                <p:cTn id="32" presetID="1" presetClass="entr" presetSubtype="0" fill="hold" grpId="0" nodeType="afterEffect">
                                  <p:stCondLst>
                                    <p:cond delay="2000"/>
                                  </p:stCondLst>
                                  <p:childTnLst>
                                    <p:set>
                                      <p:cBhvr>
                                        <p:cTn id="33" dur="1" fill="hold">
                                          <p:stCondLst>
                                            <p:cond delay="0"/>
                                          </p:stCondLst>
                                        </p:cTn>
                                        <p:tgtEl>
                                          <p:spTgt spid="144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animBg="1"/>
      <p:bldP spid="144412" grpId="0" animBg="1"/>
      <p:bldP spid="144413" grpId="0" animBg="1"/>
      <p:bldP spid="144414" grpId="0" animBg="1"/>
      <p:bldP spid="144415" grpId="0" animBg="1"/>
      <p:bldP spid="144417" grpId="0" animBg="1"/>
      <p:bldP spid="144418" grpId="0" animBg="1"/>
      <p:bldP spid="144419" grpId="0" animBg="1"/>
      <p:bldP spid="144420" grpId="0" animBg="1"/>
      <p:bldP spid="1444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05979"/>
            <a:ext cx="8229600" cy="529828"/>
          </a:xfrm>
        </p:spPr>
        <p:txBody>
          <a:bodyPr>
            <a:normAutofit fontScale="90000"/>
          </a:bodyPr>
          <a:lstStyle/>
          <a:p>
            <a:pPr eaLnBrk="1" hangingPunct="1"/>
            <a:r>
              <a:rPr lang="en-GB" sz="4000" smtClean="0"/>
              <a:t>Having a breakdown</a:t>
            </a:r>
          </a:p>
        </p:txBody>
      </p:sp>
      <p:sp>
        <p:nvSpPr>
          <p:cNvPr id="31749" name="Rectangle 3"/>
          <p:cNvSpPr>
            <a:spLocks noGrp="1" noChangeArrowheads="1"/>
          </p:cNvSpPr>
          <p:nvPr>
            <p:ph sz="quarter" idx="1"/>
          </p:nvPr>
        </p:nvSpPr>
        <p:spPr>
          <a:xfrm>
            <a:off x="395288" y="1225154"/>
            <a:ext cx="8229600" cy="1209675"/>
          </a:xfrm>
        </p:spPr>
        <p:txBody>
          <a:bodyPr>
            <a:normAutofit fontScale="92500" lnSpcReduction="10000"/>
          </a:bodyPr>
          <a:lstStyle/>
          <a:p>
            <a:pPr eaLnBrk="1" hangingPunct="1">
              <a:lnSpc>
                <a:spcPct val="80000"/>
              </a:lnSpc>
              <a:buFontTx/>
              <a:buNone/>
            </a:pPr>
            <a:r>
              <a:rPr lang="en-GB" sz="2000" dirty="0" smtClean="0"/>
              <a:t>Usually we start with a simplified view of the processes and then realise </a:t>
            </a:r>
          </a:p>
          <a:p>
            <a:pPr eaLnBrk="1" hangingPunct="1">
              <a:lnSpc>
                <a:spcPct val="80000"/>
              </a:lnSpc>
              <a:buFontTx/>
              <a:buNone/>
            </a:pPr>
            <a:r>
              <a:rPr lang="en-GB" sz="2000" dirty="0" smtClean="0"/>
              <a:t>that each one can be broken down or decomposed into sub processes.</a:t>
            </a:r>
          </a:p>
          <a:p>
            <a:pPr eaLnBrk="1" hangingPunct="1">
              <a:lnSpc>
                <a:spcPct val="80000"/>
              </a:lnSpc>
              <a:buFontTx/>
              <a:buNone/>
            </a:pPr>
            <a:r>
              <a:rPr lang="en-GB" sz="2000" dirty="0" smtClean="0"/>
              <a:t>The top level processes can describe in more detail which should</a:t>
            </a:r>
          </a:p>
          <a:p>
            <a:pPr eaLnBrk="1" hangingPunct="1">
              <a:lnSpc>
                <a:spcPct val="80000"/>
              </a:lnSpc>
              <a:buFontTx/>
              <a:buNone/>
            </a:pPr>
            <a:r>
              <a:rPr lang="en-GB" sz="2000" dirty="0" smtClean="0"/>
              <a:t>appear </a:t>
            </a:r>
            <a:r>
              <a:rPr lang="en-GB" sz="2000" b="1" dirty="0" smtClean="0"/>
              <a:t>underneath</a:t>
            </a:r>
            <a:r>
              <a:rPr lang="en-GB" sz="2000" dirty="0" smtClean="0"/>
              <a:t> in a structure diagram. </a:t>
            </a:r>
          </a:p>
        </p:txBody>
      </p:sp>
      <p:sp>
        <p:nvSpPr>
          <p:cNvPr id="19458" name="Rectangle 6"/>
          <p:cNvSpPr>
            <a:spLocks noGrp="1" noChangeArrowheads="1"/>
          </p:cNvSpPr>
          <p:nvPr>
            <p:ph type="sldNum" sz="quarter" idx="12"/>
          </p:nvPr>
        </p:nvSpPr>
        <p:spPr/>
        <p:txBody>
          <a:bodyPr>
            <a:normAutofit fontScale="47500" lnSpcReduction="20000"/>
          </a:bodyPr>
          <a:lstStyle/>
          <a:p>
            <a:pPr>
              <a:defRPr/>
            </a:pPr>
            <a:fld id="{70044EDE-4A6D-42DD-9451-A7DE14822340}" type="slidenum">
              <a:rPr lang="en-GB"/>
              <a:pPr>
                <a:defRPr/>
              </a:pPr>
              <a:t>8</a:t>
            </a:fld>
            <a:endParaRPr lang="en-GB"/>
          </a:p>
        </p:txBody>
      </p:sp>
      <p:sp>
        <p:nvSpPr>
          <p:cNvPr id="31" name="Footer Placeholder 2"/>
          <p:cNvSpPr>
            <a:spLocks noGrp="1"/>
          </p:cNvSpPr>
          <p:nvPr>
            <p:ph type="ftr" sz="quarter" idx="11"/>
          </p:nvPr>
        </p:nvSpPr>
        <p:spPr>
          <a:xfrm>
            <a:off x="609601" y="4890194"/>
            <a:ext cx="5421083" cy="273844"/>
          </a:xfrm>
        </p:spPr>
        <p:txBody>
          <a:bodyPr/>
          <a:lstStyle/>
          <a:p>
            <a:r>
              <a:rPr lang="fr-FR" smtClean="0"/>
              <a:t>YDF 2015/16 Lecture 7 AMC</a:t>
            </a:r>
            <a:endParaRPr lang="en-GB" dirty="0" smtClean="0"/>
          </a:p>
        </p:txBody>
      </p:sp>
      <p:graphicFrame>
        <p:nvGraphicFramePr>
          <p:cNvPr id="32" name="Content Placeholder 4"/>
          <p:cNvGraphicFramePr>
            <a:graphicFrameLocks/>
          </p:cNvGraphicFramePr>
          <p:nvPr>
            <p:extLst>
              <p:ext uri="{D42A27DB-BD31-4B8C-83A1-F6EECF244321}">
                <p14:modId xmlns:p14="http://schemas.microsoft.com/office/powerpoint/2010/main" val="1252573291"/>
              </p:ext>
            </p:extLst>
          </p:nvPr>
        </p:nvGraphicFramePr>
        <p:xfrm>
          <a:off x="251520" y="2355726"/>
          <a:ext cx="8712968" cy="2546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24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Alternative and clearer structure</a:t>
            </a:r>
            <a:endParaRPr lang="en-GB" dirty="0"/>
          </a:p>
        </p:txBody>
      </p:sp>
      <p:sp>
        <p:nvSpPr>
          <p:cNvPr id="3" name="Footer Placeholder 2"/>
          <p:cNvSpPr>
            <a:spLocks noGrp="1"/>
          </p:cNvSpPr>
          <p:nvPr>
            <p:ph type="ftr" sz="quarter" idx="11"/>
          </p:nvPr>
        </p:nvSpPr>
        <p:spPr/>
        <p:txBody>
          <a:bodyPr/>
          <a:lstStyle/>
          <a:p>
            <a:r>
              <a:rPr lang="fr-FR" dirty="0" smtClean="0"/>
              <a:t>YDF 2015/16 Lecture 7 AMC</a:t>
            </a:r>
            <a:endParaRPr lang="en-GB" dirty="0" smtClean="0"/>
          </a:p>
        </p:txBody>
      </p:sp>
      <p:graphicFrame>
        <p:nvGraphicFramePr>
          <p:cNvPr id="5" name="Content Placeholder 4"/>
          <p:cNvGraphicFramePr>
            <a:graphicFrameLocks/>
          </p:cNvGraphicFramePr>
          <p:nvPr>
            <p:extLst>
              <p:ext uri="{D42A27DB-BD31-4B8C-83A1-F6EECF244321}">
                <p14:modId xmlns:p14="http://schemas.microsoft.com/office/powerpoint/2010/main" val="1558578335"/>
              </p:ext>
            </p:extLst>
          </p:nvPr>
        </p:nvGraphicFramePr>
        <p:xfrm>
          <a:off x="251520" y="1131590"/>
          <a:ext cx="8712968" cy="34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107504" y="3075806"/>
            <a:ext cx="8928992"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7186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1552</TotalTime>
  <Words>2094</Words>
  <Application>Microsoft Office PowerPoint</Application>
  <PresentationFormat>On-screen Show (16:9)</PresentationFormat>
  <Paragraphs>576</Paragraphs>
  <Slides>42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Arial</vt:lpstr>
      <vt:lpstr>Calibri</vt:lpstr>
      <vt:lpstr>Symbol</vt:lpstr>
      <vt:lpstr>Times New Roman</vt:lpstr>
      <vt:lpstr>Times Roman</vt:lpstr>
      <vt:lpstr>Tw Cen MT</vt:lpstr>
      <vt:lpstr>Wingdings</vt:lpstr>
      <vt:lpstr>Wingdings 2</vt:lpstr>
      <vt:lpstr>Median</vt:lpstr>
      <vt:lpstr>Equation</vt:lpstr>
      <vt:lpstr>ALGORITHMS</vt:lpstr>
      <vt:lpstr>Beans on toast – A step by step approach </vt:lpstr>
      <vt:lpstr>How would we produce an instruction sheet?</vt:lpstr>
      <vt:lpstr>PowerPoint Presentation</vt:lpstr>
      <vt:lpstr>Structure diagrams - Sequence</vt:lpstr>
      <vt:lpstr>Instructions for starting to write a Java program with Edit+</vt:lpstr>
      <vt:lpstr>Structure diagrams - Sequence</vt:lpstr>
      <vt:lpstr>Having a breakdown</vt:lpstr>
      <vt:lpstr>Alternative and clearer structure</vt:lpstr>
      <vt:lpstr>Choice – mug or cup</vt:lpstr>
      <vt:lpstr>Structure diagrams - Selection</vt:lpstr>
      <vt:lpstr>Multiple and Nested choices</vt:lpstr>
      <vt:lpstr>PowerPoint Presentation</vt:lpstr>
      <vt:lpstr>PowerPoint Presentation</vt:lpstr>
      <vt:lpstr>That’s enough!</vt:lpstr>
      <vt:lpstr>Structure diagrams – Iteration*</vt:lpstr>
      <vt:lpstr>Which of the three basic structures are involved in these?</vt:lpstr>
      <vt:lpstr>Coping with idiots – full specification to cover all coffee possibilities</vt:lpstr>
      <vt:lpstr>Formal and informal specification</vt:lpstr>
      <vt:lpstr>PowerPoint Presentation</vt:lpstr>
      <vt:lpstr>PowerPoint Presentation</vt:lpstr>
      <vt:lpstr>Tutorial - put these into a structure diagram which describes a  typical Analytical Methods tutorial  (add any missing ones) </vt:lpstr>
      <vt:lpstr>Back to the Beans on toast -   identify the processes &amp; put them in order</vt:lpstr>
      <vt:lpstr>One possible solution </vt:lpstr>
      <vt:lpstr>Algorithms – Instruction sets</vt:lpstr>
      <vt:lpstr>PowerPoint Presentation</vt:lpstr>
      <vt:lpstr>PowerPoint Presentation</vt:lpstr>
      <vt:lpstr>Keeping tables of values (iteration)</vt:lpstr>
      <vt:lpstr>PowerPoint Presentation</vt:lpstr>
      <vt:lpstr>PowerPoint Presentation</vt:lpstr>
      <vt:lpstr>PowerPoint Presentation</vt:lpstr>
      <vt:lpstr>Example algorithm for checking valid student id</vt:lpstr>
      <vt:lpstr>PowerPoint Presentation</vt:lpstr>
      <vt:lpstr>PowerPoint Presentation</vt:lpstr>
      <vt:lpstr>PowerPoint Presentation</vt:lpstr>
      <vt:lpstr>3 main structures</vt:lpstr>
      <vt:lpstr>Sequence</vt:lpstr>
      <vt:lpstr>Selection</vt:lpstr>
      <vt:lpstr>Iteration</vt:lpstr>
      <vt:lpstr>Nesting can be difficult</vt:lpstr>
      <vt:lpstr>Indenting helps</vt:lpstr>
      <vt:lpstr>Object oriented programming</vt:lpstr>
    </vt:vector>
  </TitlesOfParts>
  <Company>University of Greenwich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VECTORS AND MATRICES</dc:title>
  <dc:creator>Yvonne Fryer</dc:creator>
  <cp:lastModifiedBy>Usman Basharat</cp:lastModifiedBy>
  <cp:revision>85</cp:revision>
  <dcterms:created xsi:type="dcterms:W3CDTF">2016-02-11T13:02:46Z</dcterms:created>
  <dcterms:modified xsi:type="dcterms:W3CDTF">2016-04-21T13:00:34Z</dcterms:modified>
</cp:coreProperties>
</file>