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0" r:id="rId1"/>
  </p:sldMasterIdLst>
  <p:notesMasterIdLst>
    <p:notesMasterId r:id="rId10"/>
  </p:notesMasterIdLst>
  <p:handoutMasterIdLst>
    <p:handoutMasterId r:id="rId11"/>
  </p:handoutMasterIdLst>
  <p:sldIdLst>
    <p:sldId id="256" r:id="rId2"/>
    <p:sldId id="262" r:id="rId3"/>
    <p:sldId id="259" r:id="rId4"/>
    <p:sldId id="260" r:id="rId5"/>
    <p:sldId id="257" r:id="rId6"/>
    <p:sldId id="263" r:id="rId7"/>
    <p:sldId id="258" r:id="rId8"/>
    <p:sldId id="261" r:id="rId9"/>
  </p:sldIdLst>
  <p:sldSz cx="9144000" cy="6858000" type="screen4x3"/>
  <p:notesSz cx="6669088" cy="98726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14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AE5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8" autoAdjust="0"/>
    <p:restoredTop sz="90387" autoAdjust="0"/>
  </p:normalViewPr>
  <p:slideViewPr>
    <p:cSldViewPr snapToGrid="0">
      <p:cViewPr varScale="1">
        <p:scale>
          <a:sx n="105" d="100"/>
          <a:sy n="105" d="100"/>
        </p:scale>
        <p:origin x="1998" y="108"/>
      </p:cViewPr>
      <p:guideLst>
        <p:guide orient="horz"/>
        <p:guide pos="1422"/>
      </p:guideLst>
    </p:cSldViewPr>
  </p:slideViewPr>
  <p:outlineViewPr>
    <p:cViewPr>
      <p:scale>
        <a:sx n="33" d="100"/>
        <a:sy n="33" d="100"/>
      </p:scale>
      <p:origin x="0" y="0"/>
    </p:cViewPr>
  </p:outlineViewPr>
  <p:notesTextViewPr>
    <p:cViewPr>
      <p:scale>
        <a:sx n="100" d="100"/>
        <a:sy n="100" d="100"/>
      </p:scale>
      <p:origin x="0" y="0"/>
    </p:cViewPr>
  </p:notesText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78250" y="0"/>
            <a:ext cx="2889250" cy="495300"/>
          </a:xfrm>
          <a:prstGeom prst="rect">
            <a:avLst/>
          </a:prstGeom>
        </p:spPr>
        <p:txBody>
          <a:bodyPr vert="horz" lIns="91440" tIns="45720" rIns="91440" bIns="45720" rtlCol="0"/>
          <a:lstStyle>
            <a:lvl1pPr algn="r">
              <a:defRPr sz="1200"/>
            </a:lvl1pPr>
          </a:lstStyle>
          <a:p>
            <a:fld id="{4A427D20-62C3-44CB-8B79-C57E3536AE86}" type="datetimeFigureOut">
              <a:rPr lang="en-GB" smtClean="0"/>
              <a:t>17/06/2014</a:t>
            </a:fld>
            <a:endParaRPr lang="en-GB"/>
          </a:p>
        </p:txBody>
      </p:sp>
      <p:sp>
        <p:nvSpPr>
          <p:cNvPr id="4" name="Footer Placeholder 3"/>
          <p:cNvSpPr>
            <a:spLocks noGrp="1"/>
          </p:cNvSpPr>
          <p:nvPr>
            <p:ph type="ftr" sz="quarter" idx="2"/>
          </p:nvPr>
        </p:nvSpPr>
        <p:spPr>
          <a:xfrm>
            <a:off x="0" y="9377363"/>
            <a:ext cx="2889250"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78250" y="9377363"/>
            <a:ext cx="2889250" cy="495300"/>
          </a:xfrm>
          <a:prstGeom prst="rect">
            <a:avLst/>
          </a:prstGeom>
        </p:spPr>
        <p:txBody>
          <a:bodyPr vert="horz" lIns="91440" tIns="45720" rIns="91440" bIns="45720" rtlCol="0" anchor="b"/>
          <a:lstStyle>
            <a:lvl1pPr algn="r">
              <a:defRPr sz="1200"/>
            </a:lvl1pPr>
          </a:lstStyle>
          <a:p>
            <a:fld id="{CC66EF6B-1A68-4276-B669-D69B176E56C8}" type="slidenum">
              <a:rPr lang="en-GB" smtClean="0"/>
              <a:t>‹#›</a:t>
            </a:fld>
            <a:endParaRPr lang="en-GB"/>
          </a:p>
        </p:txBody>
      </p:sp>
    </p:spTree>
    <p:extLst>
      <p:ext uri="{BB962C8B-B14F-4D97-AF65-F5344CB8AC3E}">
        <p14:creationId xmlns:p14="http://schemas.microsoft.com/office/powerpoint/2010/main" val="3446724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8193"/>
          <p:cNvSpPr>
            <a:spLocks noGrp="1" noChangeArrowheads="1"/>
          </p:cNvSpPr>
          <p:nvPr>
            <p:ph type="hdr" sz="quarter"/>
          </p:nvPr>
        </p:nvSpPr>
        <p:spPr bwMode="auto">
          <a:xfrm>
            <a:off x="0" y="0"/>
            <a:ext cx="2889938" cy="493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7171" name="Rectangle 8194"/>
          <p:cNvSpPr>
            <a:spLocks noGrp="1" noChangeArrowheads="1"/>
          </p:cNvSpPr>
          <p:nvPr>
            <p:ph type="dt" idx="1"/>
          </p:nvPr>
        </p:nvSpPr>
        <p:spPr bwMode="auto">
          <a:xfrm>
            <a:off x="3777607" y="0"/>
            <a:ext cx="2889938" cy="4936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8195"/>
          <p:cNvSpPr>
            <a:spLocks noGrp="1" noRot="1" noChangeAspect="1" noChangeArrowheads="1" noTextEdit="1"/>
          </p:cNvSpPr>
          <p:nvPr>
            <p:ph type="sldImg" idx="2"/>
          </p:nvPr>
        </p:nvSpPr>
        <p:spPr bwMode="auto">
          <a:xfrm>
            <a:off x="866775" y="739775"/>
            <a:ext cx="4935538" cy="3703638"/>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Notes Placeholder 15364"/>
          <p:cNvSpPr>
            <a:spLocks noGrp="1" noChangeArrowheads="1"/>
          </p:cNvSpPr>
          <p:nvPr>
            <p:ph type="body" sz="quarter" idx="3"/>
          </p:nvPr>
        </p:nvSpPr>
        <p:spPr bwMode="auto">
          <a:xfrm>
            <a:off x="666909" y="4689515"/>
            <a:ext cx="5335270" cy="4442698"/>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8197"/>
          <p:cNvSpPr>
            <a:spLocks noGrp="1" noChangeArrowheads="1"/>
          </p:cNvSpPr>
          <p:nvPr>
            <p:ph type="ftr" sz="quarter" idx="4"/>
          </p:nvPr>
        </p:nvSpPr>
        <p:spPr bwMode="auto">
          <a:xfrm>
            <a:off x="0" y="9377316"/>
            <a:ext cx="2889938" cy="49363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15367" name="Slide Number Placeholder 15366"/>
          <p:cNvSpPr>
            <a:spLocks noGrp="1" noChangeArrowheads="1"/>
          </p:cNvSpPr>
          <p:nvPr>
            <p:ph type="sldNum" sz="quarter" idx="5"/>
          </p:nvPr>
        </p:nvSpPr>
        <p:spPr bwMode="auto">
          <a:xfrm>
            <a:off x="3777607" y="9377316"/>
            <a:ext cx="2889938" cy="493633"/>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C0D1845-A117-4397-8E38-1E6CE73AD059}" type="slidenum">
              <a:rPr lang="en-US"/>
              <a:pPr>
                <a:defRPr/>
              </a:pPr>
              <a:t>‹#›</a:t>
            </a:fld>
            <a:endParaRPr lang="en-US"/>
          </a:p>
        </p:txBody>
      </p:sp>
    </p:spTree>
    <p:extLst>
      <p:ext uri="{BB962C8B-B14F-4D97-AF65-F5344CB8AC3E}">
        <p14:creationId xmlns:p14="http://schemas.microsoft.com/office/powerpoint/2010/main" val="5400294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Helvetic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Helvetic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Helvetic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Helvetic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7CC346B-16FE-4B9F-B5BB-6958B240A566}" type="slidenum">
              <a:rPr lang="en-US" smtClean="0"/>
              <a:pPr>
                <a:defRPr/>
              </a:pPr>
              <a:t>‹#›</a:t>
            </a:fld>
            <a:endParaRPr lang="en-US"/>
          </a:p>
        </p:txBody>
      </p:sp>
    </p:spTree>
    <p:extLst>
      <p:ext uri="{BB962C8B-B14F-4D97-AF65-F5344CB8AC3E}">
        <p14:creationId xmlns:p14="http://schemas.microsoft.com/office/powerpoint/2010/main" val="289574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7BA997-E19F-4199-9907-7E323E489560}" type="slidenum">
              <a:rPr lang="en-US" smtClean="0"/>
              <a:pPr>
                <a:defRPr/>
              </a:pPr>
              <a:t>‹#›</a:t>
            </a:fld>
            <a:endParaRPr lang="en-US"/>
          </a:p>
        </p:txBody>
      </p:sp>
    </p:spTree>
    <p:extLst>
      <p:ext uri="{BB962C8B-B14F-4D97-AF65-F5344CB8AC3E}">
        <p14:creationId xmlns:p14="http://schemas.microsoft.com/office/powerpoint/2010/main" val="22018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7BA997-E19F-4199-9907-7E323E489560}"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8773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7BA997-E19F-4199-9907-7E323E489560}" type="slidenum">
              <a:rPr lang="en-US" smtClean="0"/>
              <a:pPr>
                <a:defRPr/>
              </a:pPr>
              <a:t>‹#›</a:t>
            </a:fld>
            <a:endParaRPr lang="en-US"/>
          </a:p>
        </p:txBody>
      </p:sp>
    </p:spTree>
    <p:extLst>
      <p:ext uri="{BB962C8B-B14F-4D97-AF65-F5344CB8AC3E}">
        <p14:creationId xmlns:p14="http://schemas.microsoft.com/office/powerpoint/2010/main" val="616779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7BA997-E19F-4199-9907-7E323E489560}"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5194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27BA997-E19F-4199-9907-7E323E489560}" type="slidenum">
              <a:rPr lang="en-US" smtClean="0"/>
              <a:pPr>
                <a:defRPr/>
              </a:pPr>
              <a:t>‹#›</a:t>
            </a:fld>
            <a:endParaRPr lang="en-US"/>
          </a:p>
        </p:txBody>
      </p:sp>
    </p:spTree>
    <p:extLst>
      <p:ext uri="{BB962C8B-B14F-4D97-AF65-F5344CB8AC3E}">
        <p14:creationId xmlns:p14="http://schemas.microsoft.com/office/powerpoint/2010/main" val="266436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5316D87-D9E9-48CF-87E5-9FA6F4D42AF2}" type="slidenum">
              <a:rPr lang="en-US" smtClean="0"/>
              <a:pPr>
                <a:defRPr/>
              </a:pPr>
              <a:t>‹#›</a:t>
            </a:fld>
            <a:endParaRPr lang="en-US"/>
          </a:p>
        </p:txBody>
      </p:sp>
    </p:spTree>
    <p:extLst>
      <p:ext uri="{BB962C8B-B14F-4D97-AF65-F5344CB8AC3E}">
        <p14:creationId xmlns:p14="http://schemas.microsoft.com/office/powerpoint/2010/main" val="4072131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90A2BFF-5326-4E33-A80D-59A6B059C5E4}" type="slidenum">
              <a:rPr lang="en-US" smtClean="0"/>
              <a:pPr>
                <a:defRPr/>
              </a:pPr>
              <a:t>‹#›</a:t>
            </a:fld>
            <a:endParaRPr lang="en-US"/>
          </a:p>
        </p:txBody>
      </p:sp>
    </p:spTree>
    <p:extLst>
      <p:ext uri="{BB962C8B-B14F-4D97-AF65-F5344CB8AC3E}">
        <p14:creationId xmlns:p14="http://schemas.microsoft.com/office/powerpoint/2010/main" val="282945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2798A4F-DCBE-42C3-BCC4-88B686ABEC0D}" type="slidenum">
              <a:rPr lang="en-US" smtClean="0"/>
              <a:pPr>
                <a:defRPr/>
              </a:pPr>
              <a:t>‹#›</a:t>
            </a:fld>
            <a:endParaRPr lang="en-US"/>
          </a:p>
        </p:txBody>
      </p:sp>
    </p:spTree>
    <p:extLst>
      <p:ext uri="{BB962C8B-B14F-4D97-AF65-F5344CB8AC3E}">
        <p14:creationId xmlns:p14="http://schemas.microsoft.com/office/powerpoint/2010/main" val="148951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8BA3E4B-4EA3-4A39-AEE5-15E5FEF2BE66}" type="slidenum">
              <a:rPr lang="en-US" smtClean="0"/>
              <a:pPr>
                <a:defRPr/>
              </a:pPr>
              <a:t>‹#›</a:t>
            </a:fld>
            <a:endParaRPr lang="en-US"/>
          </a:p>
        </p:txBody>
      </p:sp>
    </p:spTree>
    <p:extLst>
      <p:ext uri="{BB962C8B-B14F-4D97-AF65-F5344CB8AC3E}">
        <p14:creationId xmlns:p14="http://schemas.microsoft.com/office/powerpoint/2010/main" val="265366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898492-8FE8-44B4-B7EB-24C7EED2240F}" type="slidenum">
              <a:rPr lang="en-US" smtClean="0"/>
              <a:pPr>
                <a:defRPr/>
              </a:pPr>
              <a:t>‹#›</a:t>
            </a:fld>
            <a:endParaRPr lang="en-US"/>
          </a:p>
        </p:txBody>
      </p:sp>
    </p:spTree>
    <p:extLst>
      <p:ext uri="{BB962C8B-B14F-4D97-AF65-F5344CB8AC3E}">
        <p14:creationId xmlns:p14="http://schemas.microsoft.com/office/powerpoint/2010/main" val="264799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1472825-FF3F-4898-AF4C-9F97AD7F0501}" type="slidenum">
              <a:rPr lang="en-US" smtClean="0"/>
              <a:pPr>
                <a:defRPr/>
              </a:pPr>
              <a:t>‹#›</a:t>
            </a:fld>
            <a:endParaRPr lang="en-US"/>
          </a:p>
        </p:txBody>
      </p:sp>
    </p:spTree>
    <p:extLst>
      <p:ext uri="{BB962C8B-B14F-4D97-AF65-F5344CB8AC3E}">
        <p14:creationId xmlns:p14="http://schemas.microsoft.com/office/powerpoint/2010/main" val="80501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091D91F-0398-420C-881E-BB0055D452DA}" type="slidenum">
              <a:rPr lang="en-US" smtClean="0"/>
              <a:pPr>
                <a:defRPr/>
              </a:pPr>
              <a:t>‹#›</a:t>
            </a:fld>
            <a:endParaRPr lang="en-US"/>
          </a:p>
        </p:txBody>
      </p:sp>
    </p:spTree>
    <p:extLst>
      <p:ext uri="{BB962C8B-B14F-4D97-AF65-F5344CB8AC3E}">
        <p14:creationId xmlns:p14="http://schemas.microsoft.com/office/powerpoint/2010/main" val="230773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205F3D8-4289-42B4-90DA-AA66C101644F}" type="slidenum">
              <a:rPr lang="en-US" smtClean="0"/>
              <a:pPr>
                <a:defRPr/>
              </a:pPr>
              <a:t>‹#›</a:t>
            </a:fld>
            <a:endParaRPr lang="en-US"/>
          </a:p>
        </p:txBody>
      </p:sp>
    </p:spTree>
    <p:extLst>
      <p:ext uri="{BB962C8B-B14F-4D97-AF65-F5344CB8AC3E}">
        <p14:creationId xmlns:p14="http://schemas.microsoft.com/office/powerpoint/2010/main" val="2718940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873601B-EA31-4F36-81DE-4B67F041A070}" type="slidenum">
              <a:rPr lang="en-US" smtClean="0"/>
              <a:pPr>
                <a:defRPr/>
              </a:pPr>
              <a:t>‹#›</a:t>
            </a:fld>
            <a:endParaRPr lang="en-US"/>
          </a:p>
        </p:txBody>
      </p:sp>
    </p:spTree>
    <p:extLst>
      <p:ext uri="{BB962C8B-B14F-4D97-AF65-F5344CB8AC3E}">
        <p14:creationId xmlns:p14="http://schemas.microsoft.com/office/powerpoint/2010/main" val="293815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64C34D-D4E4-42DA-8313-C2DB82FAF2BF}" type="slidenum">
              <a:rPr lang="en-US" smtClean="0"/>
              <a:pPr>
                <a:defRPr/>
              </a:pPr>
              <a:t>‹#›</a:t>
            </a:fld>
            <a:endParaRPr lang="en-US"/>
          </a:p>
        </p:txBody>
      </p:sp>
    </p:spTree>
    <p:extLst>
      <p:ext uri="{BB962C8B-B14F-4D97-AF65-F5344CB8AC3E}">
        <p14:creationId xmlns:p14="http://schemas.microsoft.com/office/powerpoint/2010/main" val="159102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B27BA997-E19F-4199-9907-7E323E489560}" type="slidenum">
              <a:rPr lang="en-US" smtClean="0"/>
              <a:pPr>
                <a:defRPr/>
              </a:pPr>
              <a:t>‹#›</a:t>
            </a:fld>
            <a:endParaRPr lang="en-US"/>
          </a:p>
        </p:txBody>
      </p:sp>
    </p:spTree>
    <p:extLst>
      <p:ext uri="{BB962C8B-B14F-4D97-AF65-F5344CB8AC3E}">
        <p14:creationId xmlns:p14="http://schemas.microsoft.com/office/powerpoint/2010/main" val="102045188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Digital-to-analog_converter" TargetMode="External"/><Relationship Id="rId2" Type="http://schemas.openxmlformats.org/officeDocument/2006/relationships/hyperlink" Target="http://en.wikipedia.org/wiki/Analog-to-digital_converter" TargetMode="External"/><Relationship Id="rId1" Type="http://schemas.openxmlformats.org/officeDocument/2006/relationships/slideLayout" Target="../slideLayouts/slideLayout2.xml"/><Relationship Id="rId4" Type="http://schemas.openxmlformats.org/officeDocument/2006/relationships/hyperlink" Target="http://www.wisegeek.com/what-are-signal-converters.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normAutofit fontScale="90000"/>
          </a:bodyPr>
          <a:lstStyle/>
          <a:p>
            <a:r>
              <a:rPr lang="en-GB" b="1" smtClean="0"/>
              <a:t>M2 - Explain the need for signal conversion</a:t>
            </a:r>
          </a:p>
        </p:txBody>
      </p:sp>
      <p:sp>
        <p:nvSpPr>
          <p:cNvPr id="3" name="Subtitle 2"/>
          <p:cNvSpPr>
            <a:spLocks noGrp="1"/>
          </p:cNvSpPr>
          <p:nvPr>
            <p:ph type="subTitle" idx="1"/>
          </p:nvPr>
        </p:nvSpPr>
        <p:spPr/>
        <p:txBody>
          <a:bodyPr>
            <a:normAutofit lnSpcReduction="10000"/>
          </a:bodyPr>
          <a:lstStyle/>
          <a:p>
            <a:pPr>
              <a:defRPr/>
            </a:pPr>
            <a:r>
              <a:rPr lang="en-GB" dirty="0" smtClean="0"/>
              <a:t>By Usman Basharat</a:t>
            </a:r>
          </a:p>
          <a:p>
            <a:pPr>
              <a:defRPr/>
            </a:pPr>
            <a:r>
              <a:rPr lang="en-GB" dirty="0" smtClean="0"/>
              <a:t>S1300173</a:t>
            </a:r>
          </a:p>
          <a:p>
            <a:pPr>
              <a:defRPr/>
            </a:pPr>
            <a:r>
              <a:rPr lang="en-GB" dirty="0" smtClean="0"/>
              <a:t>Unit 24</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In this task, I will explain the need for signal conversion. First, I will mention what digital and analogue signal means. After, I will explain what is signal conversion and the need for signal conversion. </a:t>
            </a:r>
            <a:endParaRPr lang="en-GB" dirty="0"/>
          </a:p>
        </p:txBody>
      </p:sp>
    </p:spTree>
    <p:extLst>
      <p:ext uri="{BB962C8B-B14F-4D97-AF65-F5344CB8AC3E}">
        <p14:creationId xmlns:p14="http://schemas.microsoft.com/office/powerpoint/2010/main" val="4134525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Digital Signals</a:t>
            </a:r>
            <a:endParaRPr lang="en-GB" dirty="0"/>
          </a:p>
        </p:txBody>
      </p:sp>
      <p:sp>
        <p:nvSpPr>
          <p:cNvPr id="3" name="Content Placeholder 2"/>
          <p:cNvSpPr>
            <a:spLocks noGrp="1"/>
          </p:cNvSpPr>
          <p:nvPr>
            <p:ph idx="1"/>
          </p:nvPr>
        </p:nvSpPr>
        <p:spPr/>
        <p:txBody>
          <a:bodyPr>
            <a:noAutofit/>
          </a:bodyPr>
          <a:lstStyle/>
          <a:p>
            <a:r>
              <a:rPr lang="en-GB" sz="1800" dirty="0"/>
              <a:t>A digital signals are series of pulses that consist of two states: ON and OFF. A digital broadcast radio transmits digital signals.  The waveform for digital signal switches levels from two states (0 and 1). When the digital signal is off, the number 0 represents it. When the digital signal is on, the number 1 represents it by the data. Referring to Figure 1.2, it shows us how digital signal would be data based if it would be inputted into the computer.  An example of where digital signal is used is:</a:t>
            </a:r>
          </a:p>
          <a:p>
            <a:pPr lvl="0"/>
            <a:r>
              <a:rPr lang="en-GB" sz="1800" dirty="0"/>
              <a:t>PCs</a:t>
            </a:r>
          </a:p>
          <a:p>
            <a:pPr lvl="0"/>
            <a:r>
              <a:rPr lang="en-GB" sz="1800" dirty="0"/>
              <a:t>PDAs</a:t>
            </a:r>
          </a:p>
          <a:p>
            <a:pPr lvl="0"/>
            <a:r>
              <a:rPr lang="en-GB" sz="1800" dirty="0"/>
              <a:t>Mobile </a:t>
            </a:r>
            <a:r>
              <a:rPr lang="en-GB" sz="1800" dirty="0" smtClean="0"/>
              <a:t>Phones</a:t>
            </a:r>
            <a:endParaRPr lang="en-GB" sz="1800" dirty="0"/>
          </a:p>
        </p:txBody>
      </p:sp>
    </p:spTree>
    <p:extLst>
      <p:ext uri="{BB962C8B-B14F-4D97-AF65-F5344CB8AC3E}">
        <p14:creationId xmlns:p14="http://schemas.microsoft.com/office/powerpoint/2010/main" val="465489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Analogue Signals</a:t>
            </a:r>
            <a:endParaRPr lang="en-GB" dirty="0"/>
          </a:p>
        </p:txBody>
      </p:sp>
      <p:sp>
        <p:nvSpPr>
          <p:cNvPr id="3" name="Content Placeholder 2"/>
          <p:cNvSpPr>
            <a:spLocks noGrp="1"/>
          </p:cNvSpPr>
          <p:nvPr>
            <p:ph idx="1"/>
          </p:nvPr>
        </p:nvSpPr>
        <p:spPr/>
        <p:txBody>
          <a:bodyPr>
            <a:noAutofit/>
          </a:bodyPr>
          <a:lstStyle/>
          <a:p>
            <a:r>
              <a:rPr lang="en-GB" sz="1800" dirty="0"/>
              <a:t>An analogue signal is any continuous signal which contains time-varying quantities. These analogue signals were introduced in the mid-1990s. An example of analogue signals are speakers. This is a good example as you can increase the sound slowly and constantly. An example that analogue signals were used in the 19</a:t>
            </a:r>
            <a:r>
              <a:rPr lang="en-GB" sz="1800" baseline="30000" dirty="0"/>
              <a:t>th</a:t>
            </a:r>
            <a:r>
              <a:rPr lang="en-GB" sz="1800" dirty="0"/>
              <a:t> century were old radios. You could continuously change the signal at any time. The analogue signal could be measured by three of the following: </a:t>
            </a:r>
          </a:p>
          <a:p>
            <a:pPr lvl="0"/>
            <a:r>
              <a:rPr lang="en-GB" sz="1800" dirty="0"/>
              <a:t>Light</a:t>
            </a:r>
          </a:p>
          <a:p>
            <a:pPr lvl="0"/>
            <a:r>
              <a:rPr lang="en-GB" sz="1800" dirty="0"/>
              <a:t>Sound</a:t>
            </a:r>
          </a:p>
          <a:p>
            <a:pPr lvl="0"/>
            <a:r>
              <a:rPr lang="en-GB" sz="1800" dirty="0" smtClean="0"/>
              <a:t>Temperature</a:t>
            </a:r>
            <a:endParaRPr lang="en-GB" sz="1800" dirty="0"/>
          </a:p>
        </p:txBody>
      </p:sp>
    </p:spTree>
    <p:extLst>
      <p:ext uri="{BB962C8B-B14F-4D97-AF65-F5344CB8AC3E}">
        <p14:creationId xmlns:p14="http://schemas.microsoft.com/office/powerpoint/2010/main" val="437430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b="1" u="sng" dirty="0" smtClean="0"/>
              <a:t>What is signal conversion?</a:t>
            </a:r>
          </a:p>
        </p:txBody>
      </p:sp>
      <p:sp>
        <p:nvSpPr>
          <p:cNvPr id="4099" name="Content Placeholder 2"/>
          <p:cNvSpPr>
            <a:spLocks noGrp="1"/>
          </p:cNvSpPr>
          <p:nvPr>
            <p:ph idx="1"/>
          </p:nvPr>
        </p:nvSpPr>
        <p:spPr/>
        <p:txBody>
          <a:bodyPr>
            <a:normAutofit fontScale="85000" lnSpcReduction="20000"/>
          </a:bodyPr>
          <a:lstStyle/>
          <a:p>
            <a:r>
              <a:rPr lang="en-GB" sz="2400" dirty="0" smtClean="0"/>
              <a:t>Signal conversion is a device that converts analogue to digital (A.D.C) is a device that converts it from analogue to digital. This is needed as if one person is talking to another person on a phone, the analogue signal is converted into digital. However, it can be the other way around. Digital can be converted into analogue (D.A.C).  </a:t>
            </a:r>
          </a:p>
          <a:p>
            <a:r>
              <a:rPr lang="en-GB" dirty="0" smtClean="0"/>
              <a:t>The modem will need a DAC to convert analogue signal for the phone to function properly. </a:t>
            </a:r>
            <a:endParaRPr lang="en-GB" sz="2400" dirty="0" smtClean="0"/>
          </a:p>
          <a:p>
            <a:pPr marL="0" indent="0" algn="ctr">
              <a:buNone/>
            </a:pPr>
            <a:r>
              <a:rPr lang="en-GB" dirty="0" smtClean="0"/>
              <a:t>EXAMPLE</a:t>
            </a:r>
            <a:endParaRPr lang="en-GB" sz="2400" dirty="0" smtClean="0"/>
          </a:p>
          <a:p>
            <a:r>
              <a:rPr lang="en-GB" sz="2400" dirty="0" smtClean="0"/>
              <a:t>The ABC is represented in </a:t>
            </a:r>
            <a:r>
              <a:rPr lang="en-GB" sz="2400" b="1" dirty="0" smtClean="0"/>
              <a:t>human speech</a:t>
            </a:r>
            <a:r>
              <a:rPr lang="en-GB" sz="2400" dirty="0" smtClean="0"/>
              <a:t>. The DAC is represented in computer transferring any audio from one </a:t>
            </a:r>
            <a:r>
              <a:rPr lang="en-GB" sz="2400" b="1" dirty="0" smtClean="0"/>
              <a:t>computer</a:t>
            </a:r>
            <a:r>
              <a:rPr lang="en-GB" sz="2400" dirty="0" smtClean="0"/>
              <a:t> to another.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NEED FOR CONVERSION</a:t>
            </a:r>
            <a:endParaRPr lang="en-GB" dirty="0"/>
          </a:p>
        </p:txBody>
      </p:sp>
      <p:sp>
        <p:nvSpPr>
          <p:cNvPr id="3" name="Content Placeholder 2"/>
          <p:cNvSpPr>
            <a:spLocks noGrp="1"/>
          </p:cNvSpPr>
          <p:nvPr>
            <p:ph idx="1"/>
          </p:nvPr>
        </p:nvSpPr>
        <p:spPr/>
        <p:txBody>
          <a:bodyPr>
            <a:normAutofit/>
          </a:bodyPr>
          <a:lstStyle/>
          <a:p>
            <a:r>
              <a:rPr lang="en-GB" b="1" dirty="0" smtClean="0"/>
              <a:t>Noise</a:t>
            </a:r>
            <a:r>
              <a:rPr lang="en-GB" dirty="0" smtClean="0"/>
              <a:t> – Analogue signals is noisy. It is important because when it converts, it makes less noise. This is one of the reasons why signal conversion is necessary.  </a:t>
            </a:r>
          </a:p>
          <a:p>
            <a:r>
              <a:rPr lang="en-GB" b="1" dirty="0" smtClean="0"/>
              <a:t>Compression</a:t>
            </a:r>
            <a:r>
              <a:rPr lang="en-GB" dirty="0" smtClean="0"/>
              <a:t> – it cannot be compressed. It cannot be stored on a DVD. The only option is to convert the signals. </a:t>
            </a:r>
          </a:p>
          <a:p>
            <a:r>
              <a:rPr lang="en-GB" b="1" dirty="0" smtClean="0"/>
              <a:t>Degradation – When low analogue levels signal will be directed to other electrically devices. It is better off to convert it as it does not go to any other </a:t>
            </a:r>
            <a:r>
              <a:rPr lang="en-GB" b="1" smtClean="0"/>
              <a:t>electrical devices. </a:t>
            </a:r>
            <a:endParaRPr lang="en-GB" b="1" dirty="0"/>
          </a:p>
        </p:txBody>
      </p:sp>
    </p:spTree>
    <p:extLst>
      <p:ext uri="{BB962C8B-B14F-4D97-AF65-F5344CB8AC3E}">
        <p14:creationId xmlns:p14="http://schemas.microsoft.com/office/powerpoint/2010/main" val="2651010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sz="3600" b="1" u="sng" dirty="0" smtClean="0"/>
              <a:t>HISTORY</a:t>
            </a:r>
          </a:p>
        </p:txBody>
      </p:sp>
      <p:sp>
        <p:nvSpPr>
          <p:cNvPr id="5123" name="Content Placeholder 2"/>
          <p:cNvSpPr>
            <a:spLocks noGrp="1"/>
          </p:cNvSpPr>
          <p:nvPr>
            <p:ph idx="1"/>
          </p:nvPr>
        </p:nvSpPr>
        <p:spPr/>
        <p:txBody>
          <a:bodyPr>
            <a:noAutofit/>
          </a:bodyPr>
          <a:lstStyle/>
          <a:p>
            <a:r>
              <a:rPr lang="en-GB" dirty="0" smtClean="0"/>
              <a:t>The need for signal conversion is that it can enable users to communication through any technology that is used. Over the years, technology has become popular and analogue signal is converted to digital signal, but in the older times, they did not rely on the digital signal. Nowadays, it has been used a lot, but it wasn’t in the older times.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a:t>
            </a:r>
            <a:endParaRPr lang="en-GB" dirty="0"/>
          </a:p>
        </p:txBody>
      </p:sp>
      <p:sp>
        <p:nvSpPr>
          <p:cNvPr id="3" name="Content Placeholder 2"/>
          <p:cNvSpPr>
            <a:spLocks noGrp="1"/>
          </p:cNvSpPr>
          <p:nvPr>
            <p:ph idx="1"/>
          </p:nvPr>
        </p:nvSpPr>
        <p:spPr/>
        <p:txBody>
          <a:bodyPr/>
          <a:lstStyle/>
          <a:p>
            <a:r>
              <a:rPr lang="en-GB" dirty="0">
                <a:hlinkClick r:id="rId2"/>
              </a:rPr>
              <a:t>http://</a:t>
            </a:r>
            <a:r>
              <a:rPr lang="en-GB" dirty="0" smtClean="0">
                <a:hlinkClick r:id="rId2"/>
              </a:rPr>
              <a:t>en.wikipedia.org/wiki/Analog-to-digital_converter</a:t>
            </a:r>
            <a:r>
              <a:rPr lang="en-GB" dirty="0" smtClean="0"/>
              <a:t> </a:t>
            </a:r>
          </a:p>
          <a:p>
            <a:r>
              <a:rPr lang="en-GB" dirty="0">
                <a:hlinkClick r:id="rId3"/>
              </a:rPr>
              <a:t>http://</a:t>
            </a:r>
            <a:r>
              <a:rPr lang="en-GB" dirty="0" smtClean="0">
                <a:hlinkClick r:id="rId3"/>
              </a:rPr>
              <a:t>en.wikipedia.org/wiki/Digital-to-analog_converter</a:t>
            </a:r>
            <a:r>
              <a:rPr lang="en-GB" dirty="0" smtClean="0"/>
              <a:t> </a:t>
            </a:r>
          </a:p>
          <a:p>
            <a:r>
              <a:rPr lang="en-GB" dirty="0">
                <a:hlinkClick r:id="rId4"/>
              </a:rPr>
              <a:t>http://</a:t>
            </a:r>
            <a:r>
              <a:rPr lang="en-GB" dirty="0" smtClean="0">
                <a:hlinkClick r:id="rId4"/>
              </a:rPr>
              <a:t>www.wisegeek.com/what-are-signal-converters.htm</a:t>
            </a:r>
            <a:r>
              <a:rPr lang="en-GB" dirty="0" smtClean="0"/>
              <a:t> </a:t>
            </a:r>
            <a:endParaRPr lang="en-GB" dirty="0"/>
          </a:p>
        </p:txBody>
      </p:sp>
    </p:spTree>
    <p:extLst>
      <p:ext uri="{BB962C8B-B14F-4D97-AF65-F5344CB8AC3E}">
        <p14:creationId xmlns:p14="http://schemas.microsoft.com/office/powerpoint/2010/main" val="31149638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2194</TotalTime>
  <Words>537</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Helvetica</vt:lpstr>
      <vt:lpstr>Trebuchet MS</vt:lpstr>
      <vt:lpstr>Wingdings 3</vt:lpstr>
      <vt:lpstr>Facet</vt:lpstr>
      <vt:lpstr>M2 - Explain the need for signal conversion</vt:lpstr>
      <vt:lpstr>introduction</vt:lpstr>
      <vt:lpstr>Digital Signals</vt:lpstr>
      <vt:lpstr>Analogue Signals</vt:lpstr>
      <vt:lpstr>What is signal conversion?</vt:lpstr>
      <vt:lpstr>THE NEED FOR CONVERSION</vt:lpstr>
      <vt:lpstr>HISTORY</vt:lpstr>
      <vt:lpstr>Reference</vt:lpstr>
    </vt:vector>
  </TitlesOfParts>
  <Company>TechSmith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r.eash</dc:creator>
  <cp:lastModifiedBy>Usman Basharat</cp:lastModifiedBy>
  <cp:revision>164</cp:revision>
  <cp:lastPrinted>2014-06-17T10:14:00Z</cp:lastPrinted>
  <dcterms:created xsi:type="dcterms:W3CDTF">2006-07-18T19:14:56Z</dcterms:created>
  <dcterms:modified xsi:type="dcterms:W3CDTF">2014-06-17T10:16:37Z</dcterms:modified>
</cp:coreProperties>
</file>