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2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2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9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9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90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08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9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73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2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4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5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1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4800601"/>
            <a:ext cx="103632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3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BC6A-8A23-4A96-BC36-ADCCD4F5DC0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DB78-05E0-41BF-9203-A546022F0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4C9F-B05A-440D-BF47-D5D20D50EF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42F2-27E1-42EE-9B6A-EFB4492D0A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Assembly Language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8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1 - Displaying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memory address 20 enter the number 25</a:t>
            </a:r>
          </a:p>
          <a:p>
            <a:endParaRPr lang="en-GB" dirty="0"/>
          </a:p>
          <a:p>
            <a:r>
              <a:rPr lang="en-GB" dirty="0" smtClean="0"/>
              <a:t>Now, starting at address zero enter the following:</a:t>
            </a:r>
          </a:p>
          <a:p>
            <a:pPr lvl="1"/>
            <a:r>
              <a:rPr lang="en-GB" dirty="0" smtClean="0"/>
              <a:t>520 </a:t>
            </a:r>
            <a:r>
              <a:rPr lang="en-GB" dirty="0" smtClean="0">
                <a:sym typeface="Wingdings" panose="05000000000000000000" pitchFamily="2" charset="2"/>
              </a:rPr>
              <a:t> Load accumulator with the value at memory address 20</a:t>
            </a:r>
            <a:endParaRPr lang="en-GB" dirty="0" smtClean="0"/>
          </a:p>
          <a:p>
            <a:pPr lvl="1"/>
            <a:r>
              <a:rPr lang="en-GB" dirty="0" smtClean="0"/>
              <a:t>902 </a:t>
            </a:r>
            <a:r>
              <a:rPr lang="en-GB" dirty="0" smtClean="0">
                <a:sym typeface="Wingdings" panose="05000000000000000000" pitchFamily="2" charset="2"/>
              </a:rPr>
              <a:t> Output to the screen</a:t>
            </a:r>
            <a:endParaRPr lang="en-GB" dirty="0" smtClean="0"/>
          </a:p>
          <a:p>
            <a:pPr lvl="1"/>
            <a:r>
              <a:rPr lang="en-GB" dirty="0" smtClean="0"/>
              <a:t>000 </a:t>
            </a:r>
            <a:r>
              <a:rPr lang="en-GB" dirty="0" smtClean="0">
                <a:sym typeface="Wingdings" panose="05000000000000000000" pitchFamily="2" charset="2"/>
              </a:rPr>
              <a:t> End the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4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2 – Adding two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memory address 20 enter the number 14</a:t>
            </a:r>
          </a:p>
          <a:p>
            <a:r>
              <a:rPr lang="en-GB" dirty="0" smtClean="0"/>
              <a:t>In memory address 21 enter the number 26</a:t>
            </a:r>
          </a:p>
          <a:p>
            <a:endParaRPr lang="en-GB" dirty="0"/>
          </a:p>
          <a:p>
            <a:r>
              <a:rPr lang="en-GB" dirty="0" smtClean="0"/>
              <a:t>Now, starting at address zero enter the following:</a:t>
            </a:r>
          </a:p>
          <a:p>
            <a:pPr lvl="1"/>
            <a:r>
              <a:rPr lang="en-GB" dirty="0" smtClean="0"/>
              <a:t>520 </a:t>
            </a:r>
            <a:r>
              <a:rPr lang="en-GB" dirty="0" smtClean="0">
                <a:sym typeface="Wingdings" panose="05000000000000000000" pitchFamily="2" charset="2"/>
              </a:rPr>
              <a:t> Load accumulator with the value at memory address 20</a:t>
            </a:r>
            <a:endParaRPr lang="en-GB" dirty="0" smtClean="0"/>
          </a:p>
          <a:p>
            <a:pPr lvl="1"/>
            <a:r>
              <a:rPr lang="en-GB" dirty="0" smtClean="0"/>
              <a:t>121 </a:t>
            </a:r>
            <a:r>
              <a:rPr lang="en-GB" dirty="0" smtClean="0">
                <a:sym typeface="Wingdings" panose="05000000000000000000" pitchFamily="2" charset="2"/>
              </a:rPr>
              <a:t> Add to the accumulator the value at memory address 21 </a:t>
            </a:r>
            <a:endParaRPr lang="en-GB" dirty="0" smtClean="0"/>
          </a:p>
          <a:p>
            <a:pPr lvl="1"/>
            <a:r>
              <a:rPr lang="en-GB" dirty="0" smtClean="0"/>
              <a:t>322 </a:t>
            </a:r>
            <a:r>
              <a:rPr lang="en-GB" dirty="0" smtClean="0">
                <a:sym typeface="Wingdings" panose="05000000000000000000" pitchFamily="2" charset="2"/>
              </a:rPr>
              <a:t> Store the value of the accumulator at memory address 22</a:t>
            </a:r>
          </a:p>
          <a:p>
            <a:pPr lvl="1"/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000  End the program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Can you display it to the screen as well?</a:t>
            </a:r>
          </a:p>
        </p:txBody>
      </p:sp>
    </p:spTree>
    <p:extLst>
      <p:ext uri="{BB962C8B-B14F-4D97-AF65-F5344CB8AC3E}">
        <p14:creationId xmlns:p14="http://schemas.microsoft.com/office/powerpoint/2010/main" val="26881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40678" cy="4351338"/>
          </a:xfrm>
        </p:spPr>
        <p:txBody>
          <a:bodyPr/>
          <a:lstStyle/>
          <a:p>
            <a:r>
              <a:rPr lang="en-GB" dirty="0"/>
              <a:t>Y:\Computing &amp; IT\2012-2013\ICT </a:t>
            </a:r>
            <a:r>
              <a:rPr lang="en-GB" dirty="0" smtClean="0"/>
              <a:t>Interactive</a:t>
            </a:r>
          </a:p>
          <a:p>
            <a:endParaRPr lang="en-GB" dirty="0"/>
          </a:p>
          <a:p>
            <a:r>
              <a:rPr lang="en-GB" dirty="0"/>
              <a:t>System Life </a:t>
            </a:r>
            <a:r>
              <a:rPr lang="en-GB" dirty="0" smtClean="0"/>
              <a:t>Cycle</a:t>
            </a:r>
          </a:p>
          <a:p>
            <a:endParaRPr lang="en-GB" dirty="0"/>
          </a:p>
          <a:p>
            <a:r>
              <a:rPr lang="en-GB" dirty="0" smtClean="0"/>
              <a:t>Headphones needed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70" t="26410" r="36493" b="34141"/>
          <a:stretch/>
        </p:blipFill>
        <p:spPr>
          <a:xfrm>
            <a:off x="4524498" y="683521"/>
            <a:ext cx="7330667" cy="5301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Flowchart symbols</a:t>
            </a:r>
            <a:endParaRPr lang="en-GB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809852" y="1428737"/>
            <a:ext cx="1328746" cy="55097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881291" y="2428869"/>
            <a:ext cx="1162653" cy="7346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2381224" y="3500438"/>
            <a:ext cx="1785950" cy="785818"/>
          </a:xfrm>
          <a:prstGeom prst="parallelogram">
            <a:avLst>
              <a:gd name="adj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595538" y="4429133"/>
            <a:ext cx="1492532" cy="956459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666976" y="5572141"/>
            <a:ext cx="1328746" cy="979519"/>
          </a:xfrm>
          <a:prstGeom prst="flowChartOnlineStora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881554" y="1285860"/>
            <a:ext cx="5286412" cy="914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</a:rPr>
              <a:t>Start/End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881554" y="2339571"/>
            <a:ext cx="5286412" cy="9144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</a:rPr>
              <a:t>Process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4881554" y="3393282"/>
            <a:ext cx="5286412" cy="9144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</a:rPr>
              <a:t>Input / Output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4881554" y="4446993"/>
            <a:ext cx="5286412" cy="9144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</a:rPr>
              <a:t>Decision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81554" y="5500702"/>
            <a:ext cx="5286412" cy="9144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</a:rPr>
              <a:t>File store</a:t>
            </a:r>
          </a:p>
        </p:txBody>
      </p:sp>
    </p:spTree>
    <p:extLst>
      <p:ext uri="{BB962C8B-B14F-4D97-AF65-F5344CB8AC3E}">
        <p14:creationId xmlns:p14="http://schemas.microsoft.com/office/powerpoint/2010/main" val="41778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animBg="1"/>
      <p:bldP spid="2052" grpId="0" animBg="1"/>
      <p:bldP spid="2053" grpId="0" animBg="1"/>
      <p:bldP spid="2054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357166"/>
            <a:ext cx="2000264" cy="703282"/>
          </a:xfrm>
        </p:spPr>
        <p:txBody>
          <a:bodyPr>
            <a:noAutofit/>
          </a:bodyPr>
          <a:lstStyle/>
          <a:p>
            <a:r>
              <a:rPr lang="en-GB" sz="3200" dirty="0"/>
              <a:t>Sequence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67240" y="357166"/>
            <a:ext cx="2000264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200" dirty="0">
                <a:solidFill>
                  <a:prstClr val="black"/>
                </a:solidFill>
                <a:ea typeface="+mj-ea"/>
                <a:cs typeface="+mj-cs"/>
              </a:rPr>
              <a:t>Selection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52610" y="1214423"/>
            <a:ext cx="1328746" cy="55097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Start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016891" y="5735542"/>
            <a:ext cx="1328746" cy="55097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End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498384" y="5561231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99939" y="2143117"/>
            <a:ext cx="1162653" cy="500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x </a:t>
            </a:r>
            <a:r>
              <a:rPr lang="en-GB" dirty="0">
                <a:solidFill>
                  <a:prstClr val="black"/>
                </a:solidFill>
                <a:sym typeface="Wingdings" pitchFamily="2" charset="2"/>
              </a:rPr>
              <a:t> x + 1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99939" y="3000372"/>
            <a:ext cx="1162653" cy="500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x </a:t>
            </a:r>
            <a:r>
              <a:rPr lang="en-GB" dirty="0">
                <a:solidFill>
                  <a:prstClr val="black"/>
                </a:solidFill>
                <a:sym typeface="Wingdings" pitchFamily="2" charset="2"/>
              </a:rPr>
              <a:t> y + 6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2498384" y="2826062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98384" y="3683318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28500" y="3949592"/>
            <a:ext cx="1352856" cy="500066"/>
          </a:xfrm>
          <a:prstGeom prst="parallelogram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GET age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498384" y="4632537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512672" y="1968806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52596" y="4857760"/>
            <a:ext cx="1500198" cy="500066"/>
          </a:xfrm>
          <a:prstGeom prst="parallelogram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PRINT 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924420" y="288606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595802" y="1500175"/>
            <a:ext cx="1563970" cy="956459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x = 0?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67438" y="200024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8876" y="1559470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53058" y="26431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953388" y="357166"/>
            <a:ext cx="2000264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200" dirty="0">
                <a:solidFill>
                  <a:prstClr val="black"/>
                </a:solidFill>
                <a:ea typeface="+mj-ea"/>
                <a:cs typeface="+mj-cs"/>
              </a:rPr>
              <a:t>Iteration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8239141" y="1285860"/>
            <a:ext cx="1305529" cy="500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count </a:t>
            </a:r>
            <a:r>
              <a:rPr lang="en-GB" dirty="0">
                <a:solidFill>
                  <a:prstClr val="black"/>
                </a:solidFill>
                <a:sym typeface="Wingdings" pitchFamily="2" charset="2"/>
              </a:rPr>
              <a:t> 0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8699202" y="1968806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82016" y="2143116"/>
            <a:ext cx="1000132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Loop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8699202" y="3111814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8310579" y="3286124"/>
            <a:ext cx="1162653" cy="500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x </a:t>
            </a:r>
            <a:r>
              <a:rPr lang="en-GB" dirty="0">
                <a:solidFill>
                  <a:prstClr val="black"/>
                </a:solidFill>
                <a:sym typeface="Wingdings" pitchFamily="2" charset="2"/>
              </a:rPr>
              <a:t> x + 1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8770640" y="3969070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7667636" y="4143381"/>
            <a:ext cx="2500330" cy="956459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count=50?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8679200" y="5346394"/>
            <a:ext cx="5486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24958" y="50720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NO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38942" y="464344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10380" y="42026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8024826" y="5643578"/>
            <a:ext cx="1928826" cy="500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prstClr val="black"/>
                </a:solidFill>
              </a:rPr>
              <a:t>count </a:t>
            </a:r>
            <a:r>
              <a:rPr lang="en-GB" dirty="0">
                <a:solidFill>
                  <a:prstClr val="black"/>
                </a:solidFill>
                <a:sym typeface="Wingdings" pitchFamily="2" charset="2"/>
              </a:rPr>
              <a:t> count+ 1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8770640" y="6326524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953520" y="2477474"/>
            <a:ext cx="1214446" cy="4023360"/>
            <a:chOff x="7429520" y="2477474"/>
            <a:chExt cx="1214446" cy="4023360"/>
          </a:xfrm>
        </p:grpSpPr>
        <p:cxnSp>
          <p:nvCxnSpPr>
            <p:cNvPr id="52" name="Straight Arrow Connector 51"/>
            <p:cNvCxnSpPr/>
            <p:nvPr/>
          </p:nvCxnSpPr>
          <p:spPr>
            <a:xfrm rot="10800000">
              <a:off x="7929586" y="250030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6596567" y="4453435"/>
              <a:ext cx="4023360" cy="714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 flipV="1">
              <a:off x="7429520" y="6500834"/>
              <a:ext cx="12144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9" grpId="0"/>
      <p:bldP spid="30" grpId="0"/>
      <p:bldP spid="31" grpId="0" animBg="1"/>
      <p:bldP spid="33" grpId="0" animBg="1"/>
      <p:bldP spid="33" grpId="1" animBg="1"/>
      <p:bldP spid="35" grpId="0" animBg="1"/>
      <p:bldP spid="37" grpId="0" animBg="1"/>
      <p:bldP spid="39" grpId="0"/>
      <p:bldP spid="41" grpId="0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1_Office Theme</vt:lpstr>
      <vt:lpstr>Assembly Language</vt:lpstr>
      <vt:lpstr>Example 1 - Displaying</vt:lpstr>
      <vt:lpstr>Example 2 – Adding two numbers</vt:lpstr>
      <vt:lpstr>Flow charts</vt:lpstr>
      <vt:lpstr>Flowchart symbols</vt:lpstr>
      <vt:lpstr>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Mohanned Khabbazeh</dc:creator>
  <cp:lastModifiedBy>Edwin Nganga</cp:lastModifiedBy>
  <cp:revision>12</cp:revision>
  <dcterms:created xsi:type="dcterms:W3CDTF">2014-02-03T11:22:09Z</dcterms:created>
  <dcterms:modified xsi:type="dcterms:W3CDTF">2014-12-05T15:50:33Z</dcterms:modified>
</cp:coreProperties>
</file>