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1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2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3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4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5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APL_daily_pric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APL_daily_pric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APL_daily_pric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APL_daily_pric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APL_daily_price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DELL\Desktop\AAPL_daily_price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ELL\Desktop\AAPL_daily_prices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DELL\Desktop\AAPL_daily_prices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DELL\Desktop\AAPL_daily_prices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DELL\Desktop\AAPL_daily_pri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Field: </a:t>
            </a:r>
            <a:r>
              <a:rPr lang="en-US">
                <a:solidFill>
                  <a:srgbClr val="DD5A13"/>
                </a:solidFill>
              </a:rPr>
              <a:t>Open</a:t>
            </a:r>
            <a:r>
              <a:rPr lang="en-US"/>
              <a:t> and Field: </a:t>
            </a:r>
            <a:r>
              <a:rPr lang="en-US">
                <a:solidFill>
                  <a:srgbClr val="DD5A13"/>
                </a:solidFill>
              </a:rPr>
              <a:t>Close</a:t>
            </a:r>
            <a:r>
              <a:rPr lang="en-US"/>
              <a:t> appear highly correlated.</a:t>
            </a:r>
          </a:p>
        </c:rich>
      </c:tx>
      <c:layout>
        <c:manualLayout>
          <c:xMode val="edge"/>
          <c:yMode val="edge"/>
          <c:x val="0.1725763342082239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AAPL_daily_prices!$E$1</c:f>
              <c:strCache>
                <c:ptCount val="1"/>
                <c:pt idx="0">
                  <c:v>Close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ED7331"/>
              </a:solidFill>
              <a:ln w="9525">
                <a:solidFill>
                  <a:srgbClr val="FFFFFF"/>
                </a:solidFill>
                <a:prstDash val="solid"/>
              </a:ln>
              <a:effectLst/>
            </c:spPr>
          </c:marker>
          <c:trendline>
            <c:spPr>
              <a:ln w="19050" cap="rnd">
                <a:solidFill>
                  <a:srgbClr val="ED733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AAPL_daily_prices!$B$2:$B$101</c:f>
              <c:numCache>
                <c:formatCode>General</c:formatCode>
                <c:ptCount val="100"/>
                <c:pt idx="0">
                  <c:v>196.02</c:v>
                </c:pt>
                <c:pt idx="1">
                  <c:v>193.67</c:v>
                </c:pt>
                <c:pt idx="2">
                  <c:v>193.33</c:v>
                </c:pt>
                <c:pt idx="3">
                  <c:v>193.41</c:v>
                </c:pt>
                <c:pt idx="4">
                  <c:v>194.1</c:v>
                </c:pt>
                <c:pt idx="5">
                  <c:v>195.09</c:v>
                </c:pt>
                <c:pt idx="6">
                  <c:v>193.1</c:v>
                </c:pt>
                <c:pt idx="7">
                  <c:v>193.35</c:v>
                </c:pt>
                <c:pt idx="8">
                  <c:v>191.9</c:v>
                </c:pt>
                <c:pt idx="9">
                  <c:v>190.23</c:v>
                </c:pt>
                <c:pt idx="10">
                  <c:v>190.5</c:v>
                </c:pt>
                <c:pt idx="11">
                  <c:v>189.68</c:v>
                </c:pt>
                <c:pt idx="12">
                  <c:v>189.16</c:v>
                </c:pt>
                <c:pt idx="13">
                  <c:v>189.26</c:v>
                </c:pt>
                <c:pt idx="14">
                  <c:v>191.41</c:v>
                </c:pt>
                <c:pt idx="15">
                  <c:v>189.84</c:v>
                </c:pt>
                <c:pt idx="16">
                  <c:v>191.565</c:v>
                </c:pt>
                <c:pt idx="17">
                  <c:v>193.78</c:v>
                </c:pt>
                <c:pt idx="18">
                  <c:v>191.63</c:v>
                </c:pt>
                <c:pt idx="19">
                  <c:v>189.08</c:v>
                </c:pt>
                <c:pt idx="20">
                  <c:v>187.93</c:v>
                </c:pt>
                <c:pt idx="21">
                  <c:v>185.89</c:v>
                </c:pt>
                <c:pt idx="22">
                  <c:v>186.83</c:v>
                </c:pt>
                <c:pt idx="23">
                  <c:v>185.55</c:v>
                </c:pt>
                <c:pt idx="24">
                  <c:v>183.74</c:v>
                </c:pt>
                <c:pt idx="25">
                  <c:v>184.9</c:v>
                </c:pt>
                <c:pt idx="26">
                  <c:v>184.41</c:v>
                </c:pt>
                <c:pt idx="27">
                  <c:v>186.73</c:v>
                </c:pt>
                <c:pt idx="28">
                  <c:v>183.96</c:v>
                </c:pt>
                <c:pt idx="29">
                  <c:v>183.37</c:v>
                </c:pt>
                <c:pt idx="30">
                  <c:v>182.8</c:v>
                </c:pt>
                <c:pt idx="31">
                  <c:v>181.27</c:v>
                </c:pt>
                <c:pt idx="32">
                  <c:v>181.5</c:v>
                </c:pt>
                <c:pt idx="33">
                  <c:v>177.89500000000001</c:v>
                </c:pt>
                <c:pt idx="34">
                  <c:v>178.44</c:v>
                </c:pt>
                <c:pt idx="35">
                  <c:v>179.965</c:v>
                </c:pt>
                <c:pt idx="36">
                  <c:v>182.63</c:v>
                </c:pt>
                <c:pt idx="37">
                  <c:v>181.03</c:v>
                </c:pt>
                <c:pt idx="38">
                  <c:v>177.7</c:v>
                </c:pt>
                <c:pt idx="39">
                  <c:v>177.32499999999999</c:v>
                </c:pt>
                <c:pt idx="40">
                  <c:v>176.96</c:v>
                </c:pt>
                <c:pt idx="41">
                  <c:v>173.32</c:v>
                </c:pt>
                <c:pt idx="42">
                  <c:v>172.41</c:v>
                </c:pt>
                <c:pt idx="43">
                  <c:v>171.09</c:v>
                </c:pt>
                <c:pt idx="44">
                  <c:v>173.13</c:v>
                </c:pt>
                <c:pt idx="45">
                  <c:v>173.98</c:v>
                </c:pt>
                <c:pt idx="46">
                  <c:v>176.39</c:v>
                </c:pt>
                <c:pt idx="47">
                  <c:v>173</c:v>
                </c:pt>
                <c:pt idx="48">
                  <c:v>171.71</c:v>
                </c:pt>
                <c:pt idx="49">
                  <c:v>171.99</c:v>
                </c:pt>
                <c:pt idx="50">
                  <c:v>173.16</c:v>
                </c:pt>
                <c:pt idx="51">
                  <c:v>173.62</c:v>
                </c:pt>
                <c:pt idx="52">
                  <c:v>173.85</c:v>
                </c:pt>
                <c:pt idx="53">
                  <c:v>173.02</c:v>
                </c:pt>
                <c:pt idx="54">
                  <c:v>173.05</c:v>
                </c:pt>
                <c:pt idx="55">
                  <c:v>172.48</c:v>
                </c:pt>
                <c:pt idx="56">
                  <c:v>170.97499999999999</c:v>
                </c:pt>
                <c:pt idx="57">
                  <c:v>164.89</c:v>
                </c:pt>
                <c:pt idx="58">
                  <c:v>169.5</c:v>
                </c:pt>
                <c:pt idx="59">
                  <c:v>170.09</c:v>
                </c:pt>
                <c:pt idx="60">
                  <c:v>169.28</c:v>
                </c:pt>
                <c:pt idx="61">
                  <c:v>168.49</c:v>
                </c:pt>
                <c:pt idx="62">
                  <c:v>165.19</c:v>
                </c:pt>
                <c:pt idx="63">
                  <c:v>163.05500000000001</c:v>
                </c:pt>
                <c:pt idx="64">
                  <c:v>165.19</c:v>
                </c:pt>
                <c:pt idx="65">
                  <c:v>165</c:v>
                </c:pt>
                <c:pt idx="66">
                  <c:v>165.05</c:v>
                </c:pt>
                <c:pt idx="67">
                  <c:v>166.09</c:v>
                </c:pt>
                <c:pt idx="68">
                  <c:v>165.8</c:v>
                </c:pt>
                <c:pt idx="69">
                  <c:v>166.1</c:v>
                </c:pt>
                <c:pt idx="70">
                  <c:v>165.09</c:v>
                </c:pt>
                <c:pt idx="71">
                  <c:v>164.59</c:v>
                </c:pt>
                <c:pt idx="72">
                  <c:v>161.63</c:v>
                </c:pt>
                <c:pt idx="73">
                  <c:v>161.22</c:v>
                </c:pt>
                <c:pt idx="74">
                  <c:v>162.35</c:v>
                </c:pt>
                <c:pt idx="75">
                  <c:v>161.41999999999999</c:v>
                </c:pt>
                <c:pt idx="76">
                  <c:v>162.43</c:v>
                </c:pt>
                <c:pt idx="77">
                  <c:v>164.74</c:v>
                </c:pt>
                <c:pt idx="78">
                  <c:v>166.595</c:v>
                </c:pt>
                <c:pt idx="79">
                  <c:v>164.27</c:v>
                </c:pt>
                <c:pt idx="80">
                  <c:v>162.44</c:v>
                </c:pt>
                <c:pt idx="81">
                  <c:v>161.53</c:v>
                </c:pt>
                <c:pt idx="82">
                  <c:v>159.37</c:v>
                </c:pt>
                <c:pt idx="83">
                  <c:v>157.97</c:v>
                </c:pt>
                <c:pt idx="84">
                  <c:v>159.94</c:v>
                </c:pt>
                <c:pt idx="85">
                  <c:v>158.86000000000001</c:v>
                </c:pt>
                <c:pt idx="86">
                  <c:v>158.83000000000001</c:v>
                </c:pt>
                <c:pt idx="87">
                  <c:v>159.30000000000001</c:v>
                </c:pt>
                <c:pt idx="88">
                  <c:v>157.32</c:v>
                </c:pt>
                <c:pt idx="89">
                  <c:v>155.07</c:v>
                </c:pt>
                <c:pt idx="90">
                  <c:v>156.08000000000001</c:v>
                </c:pt>
                <c:pt idx="91">
                  <c:v>152.16</c:v>
                </c:pt>
                <c:pt idx="92">
                  <c:v>151.19</c:v>
                </c:pt>
                <c:pt idx="93">
                  <c:v>151.28</c:v>
                </c:pt>
                <c:pt idx="94">
                  <c:v>147.80500000000001</c:v>
                </c:pt>
                <c:pt idx="95">
                  <c:v>150.21</c:v>
                </c:pt>
                <c:pt idx="96">
                  <c:v>153.559</c:v>
                </c:pt>
                <c:pt idx="97">
                  <c:v>152.81</c:v>
                </c:pt>
                <c:pt idx="98">
                  <c:v>153.69999999999999</c:v>
                </c:pt>
                <c:pt idx="99">
                  <c:v>153.785</c:v>
                </c:pt>
              </c:numCache>
            </c:numRef>
          </c:xVal>
          <c:yVal>
            <c:numRef>
              <c:f>AAPL_daily_prices!$E$2:$E$101</c:f>
              <c:numCache>
                <c:formatCode>General</c:formatCode>
                <c:ptCount val="100"/>
                <c:pt idx="0">
                  <c:v>193.22</c:v>
                </c:pt>
                <c:pt idx="1">
                  <c:v>194.5</c:v>
                </c:pt>
                <c:pt idx="2">
                  <c:v>193.62</c:v>
                </c:pt>
                <c:pt idx="3">
                  <c:v>192.75</c:v>
                </c:pt>
                <c:pt idx="4">
                  <c:v>191.94</c:v>
                </c:pt>
                <c:pt idx="5">
                  <c:v>193.13</c:v>
                </c:pt>
                <c:pt idx="6">
                  <c:v>195.1</c:v>
                </c:pt>
                <c:pt idx="7">
                  <c:v>193.73</c:v>
                </c:pt>
                <c:pt idx="8">
                  <c:v>193.99</c:v>
                </c:pt>
                <c:pt idx="9">
                  <c:v>190.69</c:v>
                </c:pt>
                <c:pt idx="10">
                  <c:v>190.54</c:v>
                </c:pt>
                <c:pt idx="11">
                  <c:v>189.77</c:v>
                </c:pt>
                <c:pt idx="12">
                  <c:v>188.08</c:v>
                </c:pt>
                <c:pt idx="13">
                  <c:v>188.61</c:v>
                </c:pt>
                <c:pt idx="14">
                  <c:v>190.68</c:v>
                </c:pt>
                <c:pt idx="15">
                  <c:v>191.81</c:v>
                </c:pt>
                <c:pt idx="16">
                  <c:v>191.33</c:v>
                </c:pt>
                <c:pt idx="17">
                  <c:v>192.46</c:v>
                </c:pt>
                <c:pt idx="18">
                  <c:v>193.97</c:v>
                </c:pt>
                <c:pt idx="19">
                  <c:v>189.59</c:v>
                </c:pt>
                <c:pt idx="20">
                  <c:v>189.25</c:v>
                </c:pt>
                <c:pt idx="21">
                  <c:v>188.06</c:v>
                </c:pt>
                <c:pt idx="22">
                  <c:v>185.27</c:v>
                </c:pt>
                <c:pt idx="23">
                  <c:v>186.68</c:v>
                </c:pt>
                <c:pt idx="24">
                  <c:v>187</c:v>
                </c:pt>
                <c:pt idx="25">
                  <c:v>183.96</c:v>
                </c:pt>
                <c:pt idx="26">
                  <c:v>185.01</c:v>
                </c:pt>
                <c:pt idx="27">
                  <c:v>184.92</c:v>
                </c:pt>
                <c:pt idx="28">
                  <c:v>186.01</c:v>
                </c:pt>
                <c:pt idx="29">
                  <c:v>183.95</c:v>
                </c:pt>
                <c:pt idx="30">
                  <c:v>183.31</c:v>
                </c:pt>
                <c:pt idx="31">
                  <c:v>183.79</c:v>
                </c:pt>
                <c:pt idx="32">
                  <c:v>180.96</c:v>
                </c:pt>
                <c:pt idx="33">
                  <c:v>180.57</c:v>
                </c:pt>
                <c:pt idx="34">
                  <c:v>177.82</c:v>
                </c:pt>
                <c:pt idx="35">
                  <c:v>179.21</c:v>
                </c:pt>
                <c:pt idx="36">
                  <c:v>179.58</c:v>
                </c:pt>
                <c:pt idx="37">
                  <c:v>180.95</c:v>
                </c:pt>
                <c:pt idx="38">
                  <c:v>180.09</c:v>
                </c:pt>
                <c:pt idx="39">
                  <c:v>177.25</c:v>
                </c:pt>
                <c:pt idx="40">
                  <c:v>177.3</c:v>
                </c:pt>
                <c:pt idx="41">
                  <c:v>175.43</c:v>
                </c:pt>
                <c:pt idx="42">
                  <c:v>172.99</c:v>
                </c:pt>
                <c:pt idx="43">
                  <c:v>171.84</c:v>
                </c:pt>
                <c:pt idx="44">
                  <c:v>171.56</c:v>
                </c:pt>
                <c:pt idx="45">
                  <c:v>174.2</c:v>
                </c:pt>
                <c:pt idx="46">
                  <c:v>175.16</c:v>
                </c:pt>
                <c:pt idx="47">
                  <c:v>175.05</c:v>
                </c:pt>
                <c:pt idx="48">
                  <c:v>172.69</c:v>
                </c:pt>
                <c:pt idx="49">
                  <c:v>172.07</c:v>
                </c:pt>
                <c:pt idx="50">
                  <c:v>172.07</c:v>
                </c:pt>
                <c:pt idx="51">
                  <c:v>172.57</c:v>
                </c:pt>
                <c:pt idx="52">
                  <c:v>173.75</c:v>
                </c:pt>
                <c:pt idx="53">
                  <c:v>173.55500000000001</c:v>
                </c:pt>
                <c:pt idx="54">
                  <c:v>171.77</c:v>
                </c:pt>
                <c:pt idx="55">
                  <c:v>173.5</c:v>
                </c:pt>
                <c:pt idx="56">
                  <c:v>173.57</c:v>
                </c:pt>
                <c:pt idx="57">
                  <c:v>165.79</c:v>
                </c:pt>
                <c:pt idx="58">
                  <c:v>167.45</c:v>
                </c:pt>
                <c:pt idx="59">
                  <c:v>168.54</c:v>
                </c:pt>
                <c:pt idx="60">
                  <c:v>169.59</c:v>
                </c:pt>
                <c:pt idx="61">
                  <c:v>169.68</c:v>
                </c:pt>
                <c:pt idx="62">
                  <c:v>168.41</c:v>
                </c:pt>
                <c:pt idx="63">
                  <c:v>163.76</c:v>
                </c:pt>
                <c:pt idx="64">
                  <c:v>163.77000000000001</c:v>
                </c:pt>
                <c:pt idx="65">
                  <c:v>165.33</c:v>
                </c:pt>
                <c:pt idx="66">
                  <c:v>165.02</c:v>
                </c:pt>
                <c:pt idx="67">
                  <c:v>166.65</c:v>
                </c:pt>
                <c:pt idx="68">
                  <c:v>167.63</c:v>
                </c:pt>
                <c:pt idx="69">
                  <c:v>166.47</c:v>
                </c:pt>
                <c:pt idx="70">
                  <c:v>165.23</c:v>
                </c:pt>
                <c:pt idx="71">
                  <c:v>165.21</c:v>
                </c:pt>
                <c:pt idx="72">
                  <c:v>165.56</c:v>
                </c:pt>
                <c:pt idx="73">
                  <c:v>160.1</c:v>
                </c:pt>
                <c:pt idx="74">
                  <c:v>160.80000000000001</c:v>
                </c:pt>
                <c:pt idx="75">
                  <c:v>162.03</c:v>
                </c:pt>
                <c:pt idx="76">
                  <c:v>164.66</c:v>
                </c:pt>
                <c:pt idx="77">
                  <c:v>163.76</c:v>
                </c:pt>
                <c:pt idx="78">
                  <c:v>165.63</c:v>
                </c:pt>
                <c:pt idx="79">
                  <c:v>166.17</c:v>
                </c:pt>
                <c:pt idx="80">
                  <c:v>164.9</c:v>
                </c:pt>
                <c:pt idx="81">
                  <c:v>162.36000000000001</c:v>
                </c:pt>
                <c:pt idx="82">
                  <c:v>160.77000000000001</c:v>
                </c:pt>
                <c:pt idx="83">
                  <c:v>157.65</c:v>
                </c:pt>
                <c:pt idx="84">
                  <c:v>158.28</c:v>
                </c:pt>
                <c:pt idx="85">
                  <c:v>160.25</c:v>
                </c:pt>
                <c:pt idx="86">
                  <c:v>158.93</c:v>
                </c:pt>
                <c:pt idx="87">
                  <c:v>157.83000000000001</c:v>
                </c:pt>
                <c:pt idx="88">
                  <c:v>159.28</c:v>
                </c:pt>
                <c:pt idx="89">
                  <c:v>157.4</c:v>
                </c:pt>
                <c:pt idx="90">
                  <c:v>155</c:v>
                </c:pt>
                <c:pt idx="91">
                  <c:v>155.85</c:v>
                </c:pt>
                <c:pt idx="92">
                  <c:v>152.99</c:v>
                </c:pt>
                <c:pt idx="93">
                  <c:v>152.59</c:v>
                </c:pt>
                <c:pt idx="94">
                  <c:v>150.47</c:v>
                </c:pt>
                <c:pt idx="95">
                  <c:v>148.5</c:v>
                </c:pt>
                <c:pt idx="96">
                  <c:v>150.59</c:v>
                </c:pt>
                <c:pt idx="97">
                  <c:v>152.87</c:v>
                </c:pt>
                <c:pt idx="98">
                  <c:v>151.6</c:v>
                </c:pt>
                <c:pt idx="99">
                  <c:v>153.83000000000001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AC3-4C40-B136-4A6F3C8EC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8283855"/>
        <c:axId val="1278274735"/>
      </c:scatterChart>
      <c:valAx>
        <c:axId val="12782838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Open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278274735"/>
        <c:crosses val="autoZero"/>
        <c:crossBetween val="midCat"/>
      </c:valAx>
      <c:valAx>
        <c:axId val="127827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Close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2782838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Field: </a:t>
            </a:r>
            <a:r>
              <a:rPr lang="en-US">
                <a:solidFill>
                  <a:srgbClr val="DD5A13"/>
                </a:solidFill>
              </a:rPr>
              <a:t>Open</a:t>
            </a:r>
            <a:r>
              <a:rPr lang="en-US"/>
              <a:t> and Field: </a:t>
            </a:r>
            <a:r>
              <a:rPr lang="en-US">
                <a:solidFill>
                  <a:srgbClr val="DD5A13"/>
                </a:solidFill>
              </a:rPr>
              <a:t>High</a:t>
            </a:r>
            <a:r>
              <a:rPr lang="en-US"/>
              <a:t> appear highly correlated.</a:t>
            </a:r>
          </a:p>
        </c:rich>
      </c:tx>
      <c:layout>
        <c:manualLayout>
          <c:xMode val="edge"/>
          <c:yMode val="edge"/>
          <c:x val="0.1725763342082239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AAPL_daily_prices!$C$1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  <a:effectLst/>
          </c:spPr>
          <c:marker>
            <c:spPr>
              <a:solidFill>
                <a:schemeClr val="accent1">
                  <a:tint val="77000"/>
                </a:schemeClr>
              </a:solidFill>
              <a:ln w="9525" cap="flat" cmpd="sng" algn="ctr">
                <a:solidFill>
                  <a:schemeClr val="accent1">
                    <a:tint val="77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AAPL_daily_prices!$B$2:$B$101</c:f>
              <c:numCache>
                <c:formatCode>General</c:formatCode>
                <c:ptCount val="100"/>
                <c:pt idx="0">
                  <c:v>196.02</c:v>
                </c:pt>
                <c:pt idx="1">
                  <c:v>193.67</c:v>
                </c:pt>
                <c:pt idx="2">
                  <c:v>193.33</c:v>
                </c:pt>
                <c:pt idx="3">
                  <c:v>193.41</c:v>
                </c:pt>
                <c:pt idx="4">
                  <c:v>194.1</c:v>
                </c:pt>
                <c:pt idx="5">
                  <c:v>195.09</c:v>
                </c:pt>
                <c:pt idx="6">
                  <c:v>193.1</c:v>
                </c:pt>
                <c:pt idx="7">
                  <c:v>193.35</c:v>
                </c:pt>
                <c:pt idx="8">
                  <c:v>191.9</c:v>
                </c:pt>
                <c:pt idx="9">
                  <c:v>190.23</c:v>
                </c:pt>
                <c:pt idx="10">
                  <c:v>190.5</c:v>
                </c:pt>
                <c:pt idx="11">
                  <c:v>189.68</c:v>
                </c:pt>
                <c:pt idx="12">
                  <c:v>189.16</c:v>
                </c:pt>
                <c:pt idx="13">
                  <c:v>189.26</c:v>
                </c:pt>
                <c:pt idx="14">
                  <c:v>191.41</c:v>
                </c:pt>
                <c:pt idx="15">
                  <c:v>189.84</c:v>
                </c:pt>
                <c:pt idx="16">
                  <c:v>191.565</c:v>
                </c:pt>
                <c:pt idx="17">
                  <c:v>193.78</c:v>
                </c:pt>
                <c:pt idx="18">
                  <c:v>191.63</c:v>
                </c:pt>
                <c:pt idx="19">
                  <c:v>189.08</c:v>
                </c:pt>
                <c:pt idx="20">
                  <c:v>187.93</c:v>
                </c:pt>
                <c:pt idx="21">
                  <c:v>185.89</c:v>
                </c:pt>
                <c:pt idx="22">
                  <c:v>186.83</c:v>
                </c:pt>
                <c:pt idx="23">
                  <c:v>185.55</c:v>
                </c:pt>
                <c:pt idx="24">
                  <c:v>183.74</c:v>
                </c:pt>
                <c:pt idx="25">
                  <c:v>184.9</c:v>
                </c:pt>
                <c:pt idx="26">
                  <c:v>184.41</c:v>
                </c:pt>
                <c:pt idx="27">
                  <c:v>186.73</c:v>
                </c:pt>
                <c:pt idx="28">
                  <c:v>183.96</c:v>
                </c:pt>
                <c:pt idx="29">
                  <c:v>183.37</c:v>
                </c:pt>
                <c:pt idx="30">
                  <c:v>182.8</c:v>
                </c:pt>
                <c:pt idx="31">
                  <c:v>181.27</c:v>
                </c:pt>
                <c:pt idx="32">
                  <c:v>181.5</c:v>
                </c:pt>
                <c:pt idx="33">
                  <c:v>177.89500000000001</c:v>
                </c:pt>
                <c:pt idx="34">
                  <c:v>178.44</c:v>
                </c:pt>
                <c:pt idx="35">
                  <c:v>179.965</c:v>
                </c:pt>
                <c:pt idx="36">
                  <c:v>182.63</c:v>
                </c:pt>
                <c:pt idx="37">
                  <c:v>181.03</c:v>
                </c:pt>
                <c:pt idx="38">
                  <c:v>177.7</c:v>
                </c:pt>
                <c:pt idx="39">
                  <c:v>177.32499999999999</c:v>
                </c:pt>
                <c:pt idx="40">
                  <c:v>176.96</c:v>
                </c:pt>
                <c:pt idx="41">
                  <c:v>173.32</c:v>
                </c:pt>
                <c:pt idx="42">
                  <c:v>172.41</c:v>
                </c:pt>
                <c:pt idx="43">
                  <c:v>171.09</c:v>
                </c:pt>
                <c:pt idx="44">
                  <c:v>173.13</c:v>
                </c:pt>
                <c:pt idx="45">
                  <c:v>173.98</c:v>
                </c:pt>
                <c:pt idx="46">
                  <c:v>176.39</c:v>
                </c:pt>
                <c:pt idx="47">
                  <c:v>173</c:v>
                </c:pt>
                <c:pt idx="48">
                  <c:v>171.71</c:v>
                </c:pt>
                <c:pt idx="49">
                  <c:v>171.99</c:v>
                </c:pt>
                <c:pt idx="50">
                  <c:v>173.16</c:v>
                </c:pt>
                <c:pt idx="51">
                  <c:v>173.62</c:v>
                </c:pt>
                <c:pt idx="52">
                  <c:v>173.85</c:v>
                </c:pt>
                <c:pt idx="53">
                  <c:v>173.02</c:v>
                </c:pt>
                <c:pt idx="54">
                  <c:v>173.05</c:v>
                </c:pt>
                <c:pt idx="55">
                  <c:v>172.48</c:v>
                </c:pt>
                <c:pt idx="56">
                  <c:v>170.97499999999999</c:v>
                </c:pt>
                <c:pt idx="57">
                  <c:v>164.89</c:v>
                </c:pt>
                <c:pt idx="58">
                  <c:v>169.5</c:v>
                </c:pt>
                <c:pt idx="59">
                  <c:v>170.09</c:v>
                </c:pt>
                <c:pt idx="60">
                  <c:v>169.28</c:v>
                </c:pt>
                <c:pt idx="61">
                  <c:v>168.49</c:v>
                </c:pt>
                <c:pt idx="62">
                  <c:v>165.19</c:v>
                </c:pt>
                <c:pt idx="63">
                  <c:v>163.05500000000001</c:v>
                </c:pt>
                <c:pt idx="64">
                  <c:v>165.19</c:v>
                </c:pt>
                <c:pt idx="65">
                  <c:v>165</c:v>
                </c:pt>
                <c:pt idx="66">
                  <c:v>165.05</c:v>
                </c:pt>
                <c:pt idx="67">
                  <c:v>166.09</c:v>
                </c:pt>
                <c:pt idx="68">
                  <c:v>165.8</c:v>
                </c:pt>
                <c:pt idx="69">
                  <c:v>166.1</c:v>
                </c:pt>
                <c:pt idx="70">
                  <c:v>165.09</c:v>
                </c:pt>
                <c:pt idx="71">
                  <c:v>164.59</c:v>
                </c:pt>
                <c:pt idx="72">
                  <c:v>161.63</c:v>
                </c:pt>
                <c:pt idx="73">
                  <c:v>161.22</c:v>
                </c:pt>
                <c:pt idx="74">
                  <c:v>162.35</c:v>
                </c:pt>
                <c:pt idx="75">
                  <c:v>161.41999999999999</c:v>
                </c:pt>
                <c:pt idx="76">
                  <c:v>162.43</c:v>
                </c:pt>
                <c:pt idx="77">
                  <c:v>164.74</c:v>
                </c:pt>
                <c:pt idx="78">
                  <c:v>166.595</c:v>
                </c:pt>
                <c:pt idx="79">
                  <c:v>164.27</c:v>
                </c:pt>
                <c:pt idx="80">
                  <c:v>162.44</c:v>
                </c:pt>
                <c:pt idx="81">
                  <c:v>161.53</c:v>
                </c:pt>
                <c:pt idx="82">
                  <c:v>159.37</c:v>
                </c:pt>
                <c:pt idx="83">
                  <c:v>157.97</c:v>
                </c:pt>
                <c:pt idx="84">
                  <c:v>159.94</c:v>
                </c:pt>
                <c:pt idx="85">
                  <c:v>158.86000000000001</c:v>
                </c:pt>
                <c:pt idx="86">
                  <c:v>158.83000000000001</c:v>
                </c:pt>
                <c:pt idx="87">
                  <c:v>159.30000000000001</c:v>
                </c:pt>
                <c:pt idx="88">
                  <c:v>157.32</c:v>
                </c:pt>
                <c:pt idx="89">
                  <c:v>155.07</c:v>
                </c:pt>
                <c:pt idx="90">
                  <c:v>156.08000000000001</c:v>
                </c:pt>
                <c:pt idx="91">
                  <c:v>152.16</c:v>
                </c:pt>
                <c:pt idx="92">
                  <c:v>151.19</c:v>
                </c:pt>
                <c:pt idx="93">
                  <c:v>151.28</c:v>
                </c:pt>
                <c:pt idx="94">
                  <c:v>147.80500000000001</c:v>
                </c:pt>
                <c:pt idx="95">
                  <c:v>150.21</c:v>
                </c:pt>
                <c:pt idx="96">
                  <c:v>153.559</c:v>
                </c:pt>
                <c:pt idx="97">
                  <c:v>152.81</c:v>
                </c:pt>
                <c:pt idx="98">
                  <c:v>153.69999999999999</c:v>
                </c:pt>
                <c:pt idx="99">
                  <c:v>153.785</c:v>
                </c:pt>
              </c:numCache>
            </c:numRef>
          </c:xVal>
          <c:yVal>
            <c:numRef>
              <c:f>AAPL_daily_prices!$C$2:$C$101</c:f>
              <c:numCache>
                <c:formatCode>General</c:formatCode>
                <c:ptCount val="100"/>
                <c:pt idx="0">
                  <c:v>197.2</c:v>
                </c:pt>
                <c:pt idx="1">
                  <c:v>195.64</c:v>
                </c:pt>
                <c:pt idx="2">
                  <c:v>194.44</c:v>
                </c:pt>
                <c:pt idx="3">
                  <c:v>194.91</c:v>
                </c:pt>
                <c:pt idx="4">
                  <c:v>194.97</c:v>
                </c:pt>
                <c:pt idx="5">
                  <c:v>196.47</c:v>
                </c:pt>
                <c:pt idx="6">
                  <c:v>198.23</c:v>
                </c:pt>
                <c:pt idx="7">
                  <c:v>194.33</c:v>
                </c:pt>
                <c:pt idx="8">
                  <c:v>194.32</c:v>
                </c:pt>
                <c:pt idx="9">
                  <c:v>191.1799</c:v>
                </c:pt>
                <c:pt idx="10">
                  <c:v>191.19</c:v>
                </c:pt>
                <c:pt idx="11">
                  <c:v>191.7</c:v>
                </c:pt>
                <c:pt idx="12">
                  <c:v>189.3</c:v>
                </c:pt>
                <c:pt idx="13">
                  <c:v>189.99</c:v>
                </c:pt>
                <c:pt idx="14">
                  <c:v>192.67</c:v>
                </c:pt>
                <c:pt idx="15">
                  <c:v>192.02</c:v>
                </c:pt>
                <c:pt idx="16">
                  <c:v>192.98</c:v>
                </c:pt>
                <c:pt idx="17">
                  <c:v>193.88</c:v>
                </c:pt>
                <c:pt idx="18">
                  <c:v>194.48</c:v>
                </c:pt>
                <c:pt idx="19">
                  <c:v>190.07</c:v>
                </c:pt>
                <c:pt idx="20">
                  <c:v>189.9</c:v>
                </c:pt>
                <c:pt idx="21">
                  <c:v>188.39</c:v>
                </c:pt>
                <c:pt idx="22">
                  <c:v>188.05</c:v>
                </c:pt>
                <c:pt idx="23">
                  <c:v>187.56</c:v>
                </c:pt>
                <c:pt idx="24">
                  <c:v>187.04499999999999</c:v>
                </c:pt>
                <c:pt idx="25">
                  <c:v>185.41</c:v>
                </c:pt>
                <c:pt idx="26">
                  <c:v>186.1</c:v>
                </c:pt>
                <c:pt idx="27">
                  <c:v>186.99</c:v>
                </c:pt>
                <c:pt idx="28">
                  <c:v>186.52</c:v>
                </c:pt>
                <c:pt idx="29">
                  <c:v>184.39</c:v>
                </c:pt>
                <c:pt idx="30">
                  <c:v>184.15</c:v>
                </c:pt>
                <c:pt idx="31">
                  <c:v>183.89</c:v>
                </c:pt>
                <c:pt idx="32">
                  <c:v>182.23</c:v>
                </c:pt>
                <c:pt idx="33">
                  <c:v>180.84</c:v>
                </c:pt>
                <c:pt idx="34">
                  <c:v>181.21</c:v>
                </c:pt>
                <c:pt idx="35">
                  <c:v>180.12</c:v>
                </c:pt>
                <c:pt idx="36">
                  <c:v>184.95099999999999</c:v>
                </c:pt>
                <c:pt idx="37">
                  <c:v>181.78</c:v>
                </c:pt>
                <c:pt idx="38">
                  <c:v>180.12</c:v>
                </c:pt>
                <c:pt idx="39">
                  <c:v>179.35</c:v>
                </c:pt>
                <c:pt idx="40">
                  <c:v>178.99</c:v>
                </c:pt>
                <c:pt idx="41">
                  <c:v>175.77</c:v>
                </c:pt>
                <c:pt idx="42">
                  <c:v>173.89500000000001</c:v>
                </c:pt>
                <c:pt idx="43">
                  <c:v>172.41829999999999</c:v>
                </c:pt>
                <c:pt idx="44">
                  <c:v>173.3794</c:v>
                </c:pt>
                <c:pt idx="45">
                  <c:v>174.71</c:v>
                </c:pt>
                <c:pt idx="46">
                  <c:v>176.39</c:v>
                </c:pt>
                <c:pt idx="47">
                  <c:v>175.24</c:v>
                </c:pt>
                <c:pt idx="48">
                  <c:v>172.92500000000001</c:v>
                </c:pt>
                <c:pt idx="49">
                  <c:v>173.13829999999999</c:v>
                </c:pt>
                <c:pt idx="50">
                  <c:v>173.21</c:v>
                </c:pt>
                <c:pt idx="51">
                  <c:v>174.06</c:v>
                </c:pt>
                <c:pt idx="52">
                  <c:v>174.59</c:v>
                </c:pt>
                <c:pt idx="53">
                  <c:v>174.03</c:v>
                </c:pt>
                <c:pt idx="54">
                  <c:v>173.54</c:v>
                </c:pt>
                <c:pt idx="55">
                  <c:v>173.85</c:v>
                </c:pt>
                <c:pt idx="56">
                  <c:v>174.3</c:v>
                </c:pt>
                <c:pt idx="57">
                  <c:v>167.04</c:v>
                </c:pt>
                <c:pt idx="58">
                  <c:v>170.92</c:v>
                </c:pt>
                <c:pt idx="59">
                  <c:v>170.35</c:v>
                </c:pt>
                <c:pt idx="60">
                  <c:v>170.45</c:v>
                </c:pt>
                <c:pt idx="61">
                  <c:v>169.85</c:v>
                </c:pt>
                <c:pt idx="62">
                  <c:v>168.56</c:v>
                </c:pt>
                <c:pt idx="63">
                  <c:v>165.28</c:v>
                </c:pt>
                <c:pt idx="64">
                  <c:v>166.30500000000001</c:v>
                </c:pt>
                <c:pt idx="65">
                  <c:v>165.6</c:v>
                </c:pt>
                <c:pt idx="66">
                  <c:v>166.4521</c:v>
                </c:pt>
                <c:pt idx="67">
                  <c:v>167.87</c:v>
                </c:pt>
                <c:pt idx="68">
                  <c:v>168.16</c:v>
                </c:pt>
                <c:pt idx="69">
                  <c:v>167.41</c:v>
                </c:pt>
                <c:pt idx="70">
                  <c:v>165.39</c:v>
                </c:pt>
                <c:pt idx="71">
                  <c:v>166.32</c:v>
                </c:pt>
                <c:pt idx="72">
                  <c:v>165.8</c:v>
                </c:pt>
                <c:pt idx="73">
                  <c:v>162.06</c:v>
                </c:pt>
                <c:pt idx="74">
                  <c:v>162.36000000000001</c:v>
                </c:pt>
                <c:pt idx="75">
                  <c:v>162.03</c:v>
                </c:pt>
                <c:pt idx="76">
                  <c:v>164.95840000000001</c:v>
                </c:pt>
                <c:pt idx="77">
                  <c:v>165.05</c:v>
                </c:pt>
                <c:pt idx="78">
                  <c:v>166.84</c:v>
                </c:pt>
                <c:pt idx="79">
                  <c:v>166.29</c:v>
                </c:pt>
                <c:pt idx="80">
                  <c:v>165</c:v>
                </c:pt>
                <c:pt idx="81">
                  <c:v>162.47</c:v>
                </c:pt>
                <c:pt idx="82">
                  <c:v>161.05000000000001</c:v>
                </c:pt>
                <c:pt idx="83">
                  <c:v>158.49</c:v>
                </c:pt>
                <c:pt idx="84">
                  <c:v>160.77000000000001</c:v>
                </c:pt>
                <c:pt idx="85">
                  <c:v>160.34</c:v>
                </c:pt>
                <c:pt idx="86">
                  <c:v>161.55009999999999</c:v>
                </c:pt>
                <c:pt idx="87">
                  <c:v>162.13999999999999</c:v>
                </c:pt>
                <c:pt idx="88">
                  <c:v>159.4</c:v>
                </c:pt>
                <c:pt idx="89">
                  <c:v>157.82</c:v>
                </c:pt>
                <c:pt idx="90">
                  <c:v>156.74</c:v>
                </c:pt>
                <c:pt idx="91">
                  <c:v>156.46</c:v>
                </c:pt>
                <c:pt idx="92">
                  <c:v>153.245</c:v>
                </c:pt>
                <c:pt idx="93">
                  <c:v>153.4</c:v>
                </c:pt>
                <c:pt idx="94">
                  <c:v>153.13999999999999</c:v>
                </c:pt>
                <c:pt idx="95">
                  <c:v>150.94</c:v>
                </c:pt>
                <c:pt idx="96">
                  <c:v>154.535</c:v>
                </c:pt>
                <c:pt idx="97">
                  <c:v>153.47</c:v>
                </c:pt>
                <c:pt idx="98">
                  <c:v>154.0299</c:v>
                </c:pt>
                <c:pt idx="99">
                  <c:v>156.30000000000001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DE-42F6-A7D3-8B7E81972F52}"/>
            </c:ext>
          </c:extLst>
        </c:ser>
        <c:ser>
          <c:idx val="0"/>
          <c:order val="1"/>
          <c:tx>
            <c:strRef>
              <c:f>AAPL_daily_prices!$E$1</c:f>
              <c:strCache>
                <c:ptCount val="1"/>
                <c:pt idx="0">
                  <c:v>Close</c:v>
                </c:pt>
              </c:strCache>
            </c:strRef>
          </c:tx>
          <c:spPr>
            <a:ln w="25400" cap="rnd" cmpd="sng" algn="ctr">
              <a:noFill/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rgbClr val="ED7331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</a:ln>
              <a:effectLst/>
            </c:spPr>
          </c:marker>
          <c:trendline>
            <c:spPr>
              <a:ln w="19050" cap="rnd" cmpd="sng" algn="ctr">
                <a:solidFill>
                  <a:srgbClr val="ED7331"/>
                </a:solidFill>
                <a:prstDash val="sysDot"/>
                <a:round/>
              </a:ln>
              <a:effectLst/>
            </c:spPr>
            <c:trendlineType val="linear"/>
            <c:dispRSqr val="0"/>
            <c:dispEq val="0"/>
          </c:trendline>
          <c:xVal>
            <c:numRef>
              <c:f>AAPL_daily_prices!$B$2:$B$101</c:f>
              <c:numCache>
                <c:formatCode>General</c:formatCode>
                <c:ptCount val="100"/>
                <c:pt idx="0">
                  <c:v>196.02</c:v>
                </c:pt>
                <c:pt idx="1">
                  <c:v>193.67</c:v>
                </c:pt>
                <c:pt idx="2">
                  <c:v>193.33</c:v>
                </c:pt>
                <c:pt idx="3">
                  <c:v>193.41</c:v>
                </c:pt>
                <c:pt idx="4">
                  <c:v>194.1</c:v>
                </c:pt>
                <c:pt idx="5">
                  <c:v>195.09</c:v>
                </c:pt>
                <c:pt idx="6">
                  <c:v>193.1</c:v>
                </c:pt>
                <c:pt idx="7">
                  <c:v>193.35</c:v>
                </c:pt>
                <c:pt idx="8">
                  <c:v>191.9</c:v>
                </c:pt>
                <c:pt idx="9">
                  <c:v>190.23</c:v>
                </c:pt>
                <c:pt idx="10">
                  <c:v>190.5</c:v>
                </c:pt>
                <c:pt idx="11">
                  <c:v>189.68</c:v>
                </c:pt>
                <c:pt idx="12">
                  <c:v>189.16</c:v>
                </c:pt>
                <c:pt idx="13">
                  <c:v>189.26</c:v>
                </c:pt>
                <c:pt idx="14">
                  <c:v>191.41</c:v>
                </c:pt>
                <c:pt idx="15">
                  <c:v>189.84</c:v>
                </c:pt>
                <c:pt idx="16">
                  <c:v>191.565</c:v>
                </c:pt>
                <c:pt idx="17">
                  <c:v>193.78</c:v>
                </c:pt>
                <c:pt idx="18">
                  <c:v>191.63</c:v>
                </c:pt>
                <c:pt idx="19">
                  <c:v>189.08</c:v>
                </c:pt>
                <c:pt idx="20">
                  <c:v>187.93</c:v>
                </c:pt>
                <c:pt idx="21">
                  <c:v>185.89</c:v>
                </c:pt>
                <c:pt idx="22">
                  <c:v>186.83</c:v>
                </c:pt>
                <c:pt idx="23">
                  <c:v>185.55</c:v>
                </c:pt>
                <c:pt idx="24">
                  <c:v>183.74</c:v>
                </c:pt>
                <c:pt idx="25">
                  <c:v>184.9</c:v>
                </c:pt>
                <c:pt idx="26">
                  <c:v>184.41</c:v>
                </c:pt>
                <c:pt idx="27">
                  <c:v>186.73</c:v>
                </c:pt>
                <c:pt idx="28">
                  <c:v>183.96</c:v>
                </c:pt>
                <c:pt idx="29">
                  <c:v>183.37</c:v>
                </c:pt>
                <c:pt idx="30">
                  <c:v>182.8</c:v>
                </c:pt>
                <c:pt idx="31">
                  <c:v>181.27</c:v>
                </c:pt>
                <c:pt idx="32">
                  <c:v>181.5</c:v>
                </c:pt>
                <c:pt idx="33">
                  <c:v>177.89500000000001</c:v>
                </c:pt>
                <c:pt idx="34">
                  <c:v>178.44</c:v>
                </c:pt>
                <c:pt idx="35">
                  <c:v>179.965</c:v>
                </c:pt>
                <c:pt idx="36">
                  <c:v>182.63</c:v>
                </c:pt>
                <c:pt idx="37">
                  <c:v>181.03</c:v>
                </c:pt>
                <c:pt idx="38">
                  <c:v>177.7</c:v>
                </c:pt>
                <c:pt idx="39">
                  <c:v>177.32499999999999</c:v>
                </c:pt>
                <c:pt idx="40">
                  <c:v>176.96</c:v>
                </c:pt>
                <c:pt idx="41">
                  <c:v>173.32</c:v>
                </c:pt>
                <c:pt idx="42">
                  <c:v>172.41</c:v>
                </c:pt>
                <c:pt idx="43">
                  <c:v>171.09</c:v>
                </c:pt>
                <c:pt idx="44">
                  <c:v>173.13</c:v>
                </c:pt>
                <c:pt idx="45">
                  <c:v>173.98</c:v>
                </c:pt>
                <c:pt idx="46">
                  <c:v>176.39</c:v>
                </c:pt>
                <c:pt idx="47">
                  <c:v>173</c:v>
                </c:pt>
                <c:pt idx="48">
                  <c:v>171.71</c:v>
                </c:pt>
                <c:pt idx="49">
                  <c:v>171.99</c:v>
                </c:pt>
                <c:pt idx="50">
                  <c:v>173.16</c:v>
                </c:pt>
                <c:pt idx="51">
                  <c:v>173.62</c:v>
                </c:pt>
                <c:pt idx="52">
                  <c:v>173.85</c:v>
                </c:pt>
                <c:pt idx="53">
                  <c:v>173.02</c:v>
                </c:pt>
                <c:pt idx="54">
                  <c:v>173.05</c:v>
                </c:pt>
                <c:pt idx="55">
                  <c:v>172.48</c:v>
                </c:pt>
                <c:pt idx="56">
                  <c:v>170.97499999999999</c:v>
                </c:pt>
                <c:pt idx="57">
                  <c:v>164.89</c:v>
                </c:pt>
                <c:pt idx="58">
                  <c:v>169.5</c:v>
                </c:pt>
                <c:pt idx="59">
                  <c:v>170.09</c:v>
                </c:pt>
                <c:pt idx="60">
                  <c:v>169.28</c:v>
                </c:pt>
                <c:pt idx="61">
                  <c:v>168.49</c:v>
                </c:pt>
                <c:pt idx="62">
                  <c:v>165.19</c:v>
                </c:pt>
                <c:pt idx="63">
                  <c:v>163.05500000000001</c:v>
                </c:pt>
                <c:pt idx="64">
                  <c:v>165.19</c:v>
                </c:pt>
                <c:pt idx="65">
                  <c:v>165</c:v>
                </c:pt>
                <c:pt idx="66">
                  <c:v>165.05</c:v>
                </c:pt>
                <c:pt idx="67">
                  <c:v>166.09</c:v>
                </c:pt>
                <c:pt idx="68">
                  <c:v>165.8</c:v>
                </c:pt>
                <c:pt idx="69">
                  <c:v>166.1</c:v>
                </c:pt>
                <c:pt idx="70">
                  <c:v>165.09</c:v>
                </c:pt>
                <c:pt idx="71">
                  <c:v>164.59</c:v>
                </c:pt>
                <c:pt idx="72">
                  <c:v>161.63</c:v>
                </c:pt>
                <c:pt idx="73">
                  <c:v>161.22</c:v>
                </c:pt>
                <c:pt idx="74">
                  <c:v>162.35</c:v>
                </c:pt>
                <c:pt idx="75">
                  <c:v>161.41999999999999</c:v>
                </c:pt>
                <c:pt idx="76">
                  <c:v>162.43</c:v>
                </c:pt>
                <c:pt idx="77">
                  <c:v>164.74</c:v>
                </c:pt>
                <c:pt idx="78">
                  <c:v>166.595</c:v>
                </c:pt>
                <c:pt idx="79">
                  <c:v>164.27</c:v>
                </c:pt>
                <c:pt idx="80">
                  <c:v>162.44</c:v>
                </c:pt>
                <c:pt idx="81">
                  <c:v>161.53</c:v>
                </c:pt>
                <c:pt idx="82">
                  <c:v>159.37</c:v>
                </c:pt>
                <c:pt idx="83">
                  <c:v>157.97</c:v>
                </c:pt>
                <c:pt idx="84">
                  <c:v>159.94</c:v>
                </c:pt>
                <c:pt idx="85">
                  <c:v>158.86000000000001</c:v>
                </c:pt>
                <c:pt idx="86">
                  <c:v>158.83000000000001</c:v>
                </c:pt>
                <c:pt idx="87">
                  <c:v>159.30000000000001</c:v>
                </c:pt>
                <c:pt idx="88">
                  <c:v>157.32</c:v>
                </c:pt>
                <c:pt idx="89">
                  <c:v>155.07</c:v>
                </c:pt>
                <c:pt idx="90">
                  <c:v>156.08000000000001</c:v>
                </c:pt>
                <c:pt idx="91">
                  <c:v>152.16</c:v>
                </c:pt>
                <c:pt idx="92">
                  <c:v>151.19</c:v>
                </c:pt>
                <c:pt idx="93">
                  <c:v>151.28</c:v>
                </c:pt>
                <c:pt idx="94">
                  <c:v>147.80500000000001</c:v>
                </c:pt>
                <c:pt idx="95">
                  <c:v>150.21</c:v>
                </c:pt>
                <c:pt idx="96">
                  <c:v>153.559</c:v>
                </c:pt>
                <c:pt idx="97">
                  <c:v>152.81</c:v>
                </c:pt>
                <c:pt idx="98">
                  <c:v>153.69999999999999</c:v>
                </c:pt>
                <c:pt idx="99">
                  <c:v>153.785</c:v>
                </c:pt>
              </c:numCache>
            </c:numRef>
          </c:xVal>
          <c:yVal>
            <c:numRef>
              <c:f>AAPL_daily_prices!$E$2:$E$101</c:f>
              <c:numCache>
                <c:formatCode>General</c:formatCode>
                <c:ptCount val="100"/>
                <c:pt idx="0">
                  <c:v>193.22</c:v>
                </c:pt>
                <c:pt idx="1">
                  <c:v>194.5</c:v>
                </c:pt>
                <c:pt idx="2">
                  <c:v>193.62</c:v>
                </c:pt>
                <c:pt idx="3">
                  <c:v>192.75</c:v>
                </c:pt>
                <c:pt idx="4">
                  <c:v>191.94</c:v>
                </c:pt>
                <c:pt idx="5">
                  <c:v>193.13</c:v>
                </c:pt>
                <c:pt idx="6">
                  <c:v>195.1</c:v>
                </c:pt>
                <c:pt idx="7">
                  <c:v>193.73</c:v>
                </c:pt>
                <c:pt idx="8">
                  <c:v>193.99</c:v>
                </c:pt>
                <c:pt idx="9">
                  <c:v>190.69</c:v>
                </c:pt>
                <c:pt idx="10">
                  <c:v>190.54</c:v>
                </c:pt>
                <c:pt idx="11">
                  <c:v>189.77</c:v>
                </c:pt>
                <c:pt idx="12">
                  <c:v>188.08</c:v>
                </c:pt>
                <c:pt idx="13">
                  <c:v>188.61</c:v>
                </c:pt>
                <c:pt idx="14">
                  <c:v>190.68</c:v>
                </c:pt>
                <c:pt idx="15">
                  <c:v>191.81</c:v>
                </c:pt>
                <c:pt idx="16">
                  <c:v>191.33</c:v>
                </c:pt>
                <c:pt idx="17">
                  <c:v>192.46</c:v>
                </c:pt>
                <c:pt idx="18">
                  <c:v>193.97</c:v>
                </c:pt>
                <c:pt idx="19">
                  <c:v>189.59</c:v>
                </c:pt>
                <c:pt idx="20">
                  <c:v>189.25</c:v>
                </c:pt>
                <c:pt idx="21">
                  <c:v>188.06</c:v>
                </c:pt>
                <c:pt idx="22">
                  <c:v>185.27</c:v>
                </c:pt>
                <c:pt idx="23">
                  <c:v>186.68</c:v>
                </c:pt>
                <c:pt idx="24">
                  <c:v>187</c:v>
                </c:pt>
                <c:pt idx="25">
                  <c:v>183.96</c:v>
                </c:pt>
                <c:pt idx="26">
                  <c:v>185.01</c:v>
                </c:pt>
                <c:pt idx="27">
                  <c:v>184.92</c:v>
                </c:pt>
                <c:pt idx="28">
                  <c:v>186.01</c:v>
                </c:pt>
                <c:pt idx="29">
                  <c:v>183.95</c:v>
                </c:pt>
                <c:pt idx="30">
                  <c:v>183.31</c:v>
                </c:pt>
                <c:pt idx="31">
                  <c:v>183.79</c:v>
                </c:pt>
                <c:pt idx="32">
                  <c:v>180.96</c:v>
                </c:pt>
                <c:pt idx="33">
                  <c:v>180.57</c:v>
                </c:pt>
                <c:pt idx="34">
                  <c:v>177.82</c:v>
                </c:pt>
                <c:pt idx="35">
                  <c:v>179.21</c:v>
                </c:pt>
                <c:pt idx="36">
                  <c:v>179.58</c:v>
                </c:pt>
                <c:pt idx="37">
                  <c:v>180.95</c:v>
                </c:pt>
                <c:pt idx="38">
                  <c:v>180.09</c:v>
                </c:pt>
                <c:pt idx="39">
                  <c:v>177.25</c:v>
                </c:pt>
                <c:pt idx="40">
                  <c:v>177.3</c:v>
                </c:pt>
                <c:pt idx="41">
                  <c:v>175.43</c:v>
                </c:pt>
                <c:pt idx="42">
                  <c:v>172.99</c:v>
                </c:pt>
                <c:pt idx="43">
                  <c:v>171.84</c:v>
                </c:pt>
                <c:pt idx="44">
                  <c:v>171.56</c:v>
                </c:pt>
                <c:pt idx="45">
                  <c:v>174.2</c:v>
                </c:pt>
                <c:pt idx="46">
                  <c:v>175.16</c:v>
                </c:pt>
                <c:pt idx="47">
                  <c:v>175.05</c:v>
                </c:pt>
                <c:pt idx="48">
                  <c:v>172.69</c:v>
                </c:pt>
                <c:pt idx="49">
                  <c:v>172.07</c:v>
                </c:pt>
                <c:pt idx="50">
                  <c:v>172.07</c:v>
                </c:pt>
                <c:pt idx="51">
                  <c:v>172.57</c:v>
                </c:pt>
                <c:pt idx="52">
                  <c:v>173.75</c:v>
                </c:pt>
                <c:pt idx="53">
                  <c:v>173.55500000000001</c:v>
                </c:pt>
                <c:pt idx="54">
                  <c:v>171.77</c:v>
                </c:pt>
                <c:pt idx="55">
                  <c:v>173.5</c:v>
                </c:pt>
                <c:pt idx="56">
                  <c:v>173.57</c:v>
                </c:pt>
                <c:pt idx="57">
                  <c:v>165.79</c:v>
                </c:pt>
                <c:pt idx="58">
                  <c:v>167.45</c:v>
                </c:pt>
                <c:pt idx="59">
                  <c:v>168.54</c:v>
                </c:pt>
                <c:pt idx="60">
                  <c:v>169.59</c:v>
                </c:pt>
                <c:pt idx="61">
                  <c:v>169.68</c:v>
                </c:pt>
                <c:pt idx="62">
                  <c:v>168.41</c:v>
                </c:pt>
                <c:pt idx="63">
                  <c:v>163.76</c:v>
                </c:pt>
                <c:pt idx="64">
                  <c:v>163.77000000000001</c:v>
                </c:pt>
                <c:pt idx="65">
                  <c:v>165.33</c:v>
                </c:pt>
                <c:pt idx="66">
                  <c:v>165.02</c:v>
                </c:pt>
                <c:pt idx="67">
                  <c:v>166.65</c:v>
                </c:pt>
                <c:pt idx="68">
                  <c:v>167.63</c:v>
                </c:pt>
                <c:pt idx="69">
                  <c:v>166.47</c:v>
                </c:pt>
                <c:pt idx="70">
                  <c:v>165.23</c:v>
                </c:pt>
                <c:pt idx="71">
                  <c:v>165.21</c:v>
                </c:pt>
                <c:pt idx="72">
                  <c:v>165.56</c:v>
                </c:pt>
                <c:pt idx="73">
                  <c:v>160.1</c:v>
                </c:pt>
                <c:pt idx="74">
                  <c:v>160.80000000000001</c:v>
                </c:pt>
                <c:pt idx="75">
                  <c:v>162.03</c:v>
                </c:pt>
                <c:pt idx="76">
                  <c:v>164.66</c:v>
                </c:pt>
                <c:pt idx="77">
                  <c:v>163.76</c:v>
                </c:pt>
                <c:pt idx="78">
                  <c:v>165.63</c:v>
                </c:pt>
                <c:pt idx="79">
                  <c:v>166.17</c:v>
                </c:pt>
                <c:pt idx="80">
                  <c:v>164.9</c:v>
                </c:pt>
                <c:pt idx="81">
                  <c:v>162.36000000000001</c:v>
                </c:pt>
                <c:pt idx="82">
                  <c:v>160.77000000000001</c:v>
                </c:pt>
                <c:pt idx="83">
                  <c:v>157.65</c:v>
                </c:pt>
                <c:pt idx="84">
                  <c:v>158.28</c:v>
                </c:pt>
                <c:pt idx="85">
                  <c:v>160.25</c:v>
                </c:pt>
                <c:pt idx="86">
                  <c:v>158.93</c:v>
                </c:pt>
                <c:pt idx="87">
                  <c:v>157.83000000000001</c:v>
                </c:pt>
                <c:pt idx="88">
                  <c:v>159.28</c:v>
                </c:pt>
                <c:pt idx="89">
                  <c:v>157.4</c:v>
                </c:pt>
                <c:pt idx="90">
                  <c:v>155</c:v>
                </c:pt>
                <c:pt idx="91">
                  <c:v>155.85</c:v>
                </c:pt>
                <c:pt idx="92">
                  <c:v>152.99</c:v>
                </c:pt>
                <c:pt idx="93">
                  <c:v>152.59</c:v>
                </c:pt>
                <c:pt idx="94">
                  <c:v>150.47</c:v>
                </c:pt>
                <c:pt idx="95">
                  <c:v>148.5</c:v>
                </c:pt>
                <c:pt idx="96">
                  <c:v>150.59</c:v>
                </c:pt>
                <c:pt idx="97">
                  <c:v>152.87</c:v>
                </c:pt>
                <c:pt idx="98">
                  <c:v>151.6</c:v>
                </c:pt>
                <c:pt idx="99">
                  <c:v>153.83000000000001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2DE-42F6-A7D3-8B7E81972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8283855"/>
        <c:axId val="1278274735"/>
      </c:scatterChart>
      <c:valAx>
        <c:axId val="12782838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Open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278274735"/>
        <c:crosses val="autoZero"/>
        <c:crossBetween val="midCat"/>
      </c:valAx>
      <c:valAx>
        <c:axId val="127827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High</a:t>
                </a:r>
              </a:p>
              <a:p>
                <a:pPr>
                  <a:defRPr b="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2782838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Field: </a:t>
            </a:r>
            <a:r>
              <a:rPr lang="en-US" sz="1400" b="0" i="0" u="none" strike="noStrike" kern="1200" spc="0" baseline="0">
                <a:solidFill>
                  <a:srgbClr val="DD5A13"/>
                </a:solidFill>
              </a:rPr>
              <a:t>Open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and Field: </a:t>
            </a:r>
            <a:r>
              <a:rPr lang="en-US" sz="1400" b="0" i="0" u="none" strike="noStrike" kern="1200" spc="0" baseline="0">
                <a:solidFill>
                  <a:srgbClr val="DD5A13"/>
                </a:solidFill>
              </a:rPr>
              <a:t>Low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appear highly correlated.</a:t>
            </a:r>
          </a:p>
        </c:rich>
      </c:tx>
      <c:layout>
        <c:manualLayout>
          <c:xMode val="edge"/>
          <c:yMode val="edge"/>
          <c:x val="0.20243066491688538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AAPL_daily_prices!$D$1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bg1"/>
                </a:solidFill>
              </a:ln>
              <a:effectLst/>
            </c:spPr>
          </c:marker>
          <c:dPt>
            <c:idx val="77"/>
            <c:marker>
              <c:symbol val="circle"/>
              <c:size val="9"/>
              <c:spPr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DD2-424B-8F18-0174F477CE49}"/>
              </c:ext>
            </c:extLst>
          </c:dPt>
          <c:xVal>
            <c:numRef>
              <c:f>AAPL_daily_prices!$B$2:$B$101</c:f>
              <c:numCache>
                <c:formatCode>General</c:formatCode>
                <c:ptCount val="100"/>
                <c:pt idx="0">
                  <c:v>196.02</c:v>
                </c:pt>
                <c:pt idx="1">
                  <c:v>193.67</c:v>
                </c:pt>
                <c:pt idx="2">
                  <c:v>193.33</c:v>
                </c:pt>
                <c:pt idx="3">
                  <c:v>193.41</c:v>
                </c:pt>
                <c:pt idx="4">
                  <c:v>194.1</c:v>
                </c:pt>
                <c:pt idx="5">
                  <c:v>195.09</c:v>
                </c:pt>
                <c:pt idx="6">
                  <c:v>193.1</c:v>
                </c:pt>
                <c:pt idx="7">
                  <c:v>193.35</c:v>
                </c:pt>
                <c:pt idx="8">
                  <c:v>191.9</c:v>
                </c:pt>
                <c:pt idx="9">
                  <c:v>190.23</c:v>
                </c:pt>
                <c:pt idx="10">
                  <c:v>190.5</c:v>
                </c:pt>
                <c:pt idx="11">
                  <c:v>189.68</c:v>
                </c:pt>
                <c:pt idx="12">
                  <c:v>189.16</c:v>
                </c:pt>
                <c:pt idx="13">
                  <c:v>189.26</c:v>
                </c:pt>
                <c:pt idx="14">
                  <c:v>191.41</c:v>
                </c:pt>
                <c:pt idx="15">
                  <c:v>189.84</c:v>
                </c:pt>
                <c:pt idx="16">
                  <c:v>191.565</c:v>
                </c:pt>
                <c:pt idx="17">
                  <c:v>193.78</c:v>
                </c:pt>
                <c:pt idx="18">
                  <c:v>191.63</c:v>
                </c:pt>
                <c:pt idx="19">
                  <c:v>189.08</c:v>
                </c:pt>
                <c:pt idx="20">
                  <c:v>187.93</c:v>
                </c:pt>
                <c:pt idx="21">
                  <c:v>185.89</c:v>
                </c:pt>
                <c:pt idx="22">
                  <c:v>186.83</c:v>
                </c:pt>
                <c:pt idx="23">
                  <c:v>185.55</c:v>
                </c:pt>
                <c:pt idx="24">
                  <c:v>183.74</c:v>
                </c:pt>
                <c:pt idx="25">
                  <c:v>184.9</c:v>
                </c:pt>
                <c:pt idx="26">
                  <c:v>184.41</c:v>
                </c:pt>
                <c:pt idx="27">
                  <c:v>186.73</c:v>
                </c:pt>
                <c:pt idx="28">
                  <c:v>183.96</c:v>
                </c:pt>
                <c:pt idx="29">
                  <c:v>183.37</c:v>
                </c:pt>
                <c:pt idx="30">
                  <c:v>182.8</c:v>
                </c:pt>
                <c:pt idx="31">
                  <c:v>181.27</c:v>
                </c:pt>
                <c:pt idx="32">
                  <c:v>181.5</c:v>
                </c:pt>
                <c:pt idx="33">
                  <c:v>177.89500000000001</c:v>
                </c:pt>
                <c:pt idx="34">
                  <c:v>178.44</c:v>
                </c:pt>
                <c:pt idx="35">
                  <c:v>179.965</c:v>
                </c:pt>
                <c:pt idx="36">
                  <c:v>182.63</c:v>
                </c:pt>
                <c:pt idx="37">
                  <c:v>181.03</c:v>
                </c:pt>
                <c:pt idx="38">
                  <c:v>177.7</c:v>
                </c:pt>
                <c:pt idx="39">
                  <c:v>177.32499999999999</c:v>
                </c:pt>
                <c:pt idx="40">
                  <c:v>176.96</c:v>
                </c:pt>
                <c:pt idx="41">
                  <c:v>173.32</c:v>
                </c:pt>
                <c:pt idx="42">
                  <c:v>172.41</c:v>
                </c:pt>
                <c:pt idx="43">
                  <c:v>171.09</c:v>
                </c:pt>
                <c:pt idx="44">
                  <c:v>173.13</c:v>
                </c:pt>
                <c:pt idx="45">
                  <c:v>173.98</c:v>
                </c:pt>
                <c:pt idx="46">
                  <c:v>176.39</c:v>
                </c:pt>
                <c:pt idx="47">
                  <c:v>173</c:v>
                </c:pt>
                <c:pt idx="48">
                  <c:v>171.71</c:v>
                </c:pt>
                <c:pt idx="49">
                  <c:v>171.99</c:v>
                </c:pt>
                <c:pt idx="50">
                  <c:v>173.16</c:v>
                </c:pt>
                <c:pt idx="51">
                  <c:v>173.62</c:v>
                </c:pt>
                <c:pt idx="52">
                  <c:v>173.85</c:v>
                </c:pt>
                <c:pt idx="53">
                  <c:v>173.02</c:v>
                </c:pt>
                <c:pt idx="54">
                  <c:v>173.05</c:v>
                </c:pt>
                <c:pt idx="55">
                  <c:v>172.48</c:v>
                </c:pt>
                <c:pt idx="56">
                  <c:v>170.97499999999999</c:v>
                </c:pt>
                <c:pt idx="57">
                  <c:v>164.89</c:v>
                </c:pt>
                <c:pt idx="58">
                  <c:v>169.5</c:v>
                </c:pt>
                <c:pt idx="59">
                  <c:v>170.09</c:v>
                </c:pt>
                <c:pt idx="60">
                  <c:v>169.28</c:v>
                </c:pt>
                <c:pt idx="61">
                  <c:v>168.49</c:v>
                </c:pt>
                <c:pt idx="62">
                  <c:v>165.19</c:v>
                </c:pt>
                <c:pt idx="63">
                  <c:v>163.05500000000001</c:v>
                </c:pt>
                <c:pt idx="64">
                  <c:v>165.19</c:v>
                </c:pt>
                <c:pt idx="65">
                  <c:v>165</c:v>
                </c:pt>
                <c:pt idx="66">
                  <c:v>165.05</c:v>
                </c:pt>
                <c:pt idx="67">
                  <c:v>166.09</c:v>
                </c:pt>
                <c:pt idx="68">
                  <c:v>165.8</c:v>
                </c:pt>
                <c:pt idx="69">
                  <c:v>166.1</c:v>
                </c:pt>
                <c:pt idx="70">
                  <c:v>165.09</c:v>
                </c:pt>
                <c:pt idx="71">
                  <c:v>164.59</c:v>
                </c:pt>
                <c:pt idx="72">
                  <c:v>161.63</c:v>
                </c:pt>
                <c:pt idx="73">
                  <c:v>161.22</c:v>
                </c:pt>
                <c:pt idx="74">
                  <c:v>162.35</c:v>
                </c:pt>
                <c:pt idx="75">
                  <c:v>161.41999999999999</c:v>
                </c:pt>
                <c:pt idx="76">
                  <c:v>162.43</c:v>
                </c:pt>
                <c:pt idx="77">
                  <c:v>164.74</c:v>
                </c:pt>
                <c:pt idx="78">
                  <c:v>166.595</c:v>
                </c:pt>
                <c:pt idx="79">
                  <c:v>164.27</c:v>
                </c:pt>
                <c:pt idx="80">
                  <c:v>162.44</c:v>
                </c:pt>
                <c:pt idx="81">
                  <c:v>161.53</c:v>
                </c:pt>
                <c:pt idx="82">
                  <c:v>159.37</c:v>
                </c:pt>
                <c:pt idx="83">
                  <c:v>157.97</c:v>
                </c:pt>
                <c:pt idx="84">
                  <c:v>159.94</c:v>
                </c:pt>
                <c:pt idx="85">
                  <c:v>158.86000000000001</c:v>
                </c:pt>
                <c:pt idx="86">
                  <c:v>158.83000000000001</c:v>
                </c:pt>
                <c:pt idx="87">
                  <c:v>159.30000000000001</c:v>
                </c:pt>
                <c:pt idx="88">
                  <c:v>157.32</c:v>
                </c:pt>
                <c:pt idx="89">
                  <c:v>155.07</c:v>
                </c:pt>
                <c:pt idx="90">
                  <c:v>156.08000000000001</c:v>
                </c:pt>
                <c:pt idx="91">
                  <c:v>152.16</c:v>
                </c:pt>
                <c:pt idx="92">
                  <c:v>151.19</c:v>
                </c:pt>
                <c:pt idx="93">
                  <c:v>151.28</c:v>
                </c:pt>
                <c:pt idx="94">
                  <c:v>147.80500000000001</c:v>
                </c:pt>
                <c:pt idx="95">
                  <c:v>150.21</c:v>
                </c:pt>
                <c:pt idx="96">
                  <c:v>153.559</c:v>
                </c:pt>
                <c:pt idx="97">
                  <c:v>152.81</c:v>
                </c:pt>
                <c:pt idx="98">
                  <c:v>153.69999999999999</c:v>
                </c:pt>
                <c:pt idx="99">
                  <c:v>153.785</c:v>
                </c:pt>
              </c:numCache>
            </c:numRef>
          </c:xVal>
          <c:yVal>
            <c:numRef>
              <c:f>AAPL_daily_prices!$D$2:$D$101</c:f>
              <c:numCache>
                <c:formatCode>General</c:formatCode>
                <c:ptCount val="100"/>
                <c:pt idx="0">
                  <c:v>192.55</c:v>
                </c:pt>
                <c:pt idx="1">
                  <c:v>193.32</c:v>
                </c:pt>
                <c:pt idx="2">
                  <c:v>192.91499999999999</c:v>
                </c:pt>
                <c:pt idx="3">
                  <c:v>192.25</c:v>
                </c:pt>
                <c:pt idx="4">
                  <c:v>191.23</c:v>
                </c:pt>
                <c:pt idx="5">
                  <c:v>192.495</c:v>
                </c:pt>
                <c:pt idx="6">
                  <c:v>192.65</c:v>
                </c:pt>
                <c:pt idx="7">
                  <c:v>192.41499999999999</c:v>
                </c:pt>
                <c:pt idx="8">
                  <c:v>191.81</c:v>
                </c:pt>
                <c:pt idx="9">
                  <c:v>189.63</c:v>
                </c:pt>
                <c:pt idx="10">
                  <c:v>189.78</c:v>
                </c:pt>
                <c:pt idx="11">
                  <c:v>188.47</c:v>
                </c:pt>
                <c:pt idx="12">
                  <c:v>186.6</c:v>
                </c:pt>
                <c:pt idx="13">
                  <c:v>187.035</c:v>
                </c:pt>
                <c:pt idx="14">
                  <c:v>190.24</c:v>
                </c:pt>
                <c:pt idx="15">
                  <c:v>189.2</c:v>
                </c:pt>
                <c:pt idx="16">
                  <c:v>190.62</c:v>
                </c:pt>
                <c:pt idx="17">
                  <c:v>191.76</c:v>
                </c:pt>
                <c:pt idx="18">
                  <c:v>191.26</c:v>
                </c:pt>
                <c:pt idx="19">
                  <c:v>188.94</c:v>
                </c:pt>
                <c:pt idx="20">
                  <c:v>187.6</c:v>
                </c:pt>
                <c:pt idx="21">
                  <c:v>185.67</c:v>
                </c:pt>
                <c:pt idx="22">
                  <c:v>185.23</c:v>
                </c:pt>
                <c:pt idx="23">
                  <c:v>185.01</c:v>
                </c:pt>
                <c:pt idx="24">
                  <c:v>183.67</c:v>
                </c:pt>
                <c:pt idx="25">
                  <c:v>182.59010000000001</c:v>
                </c:pt>
                <c:pt idx="26">
                  <c:v>184.41</c:v>
                </c:pt>
                <c:pt idx="27">
                  <c:v>184.27</c:v>
                </c:pt>
                <c:pt idx="28">
                  <c:v>183.78</c:v>
                </c:pt>
                <c:pt idx="29">
                  <c:v>182.02</c:v>
                </c:pt>
                <c:pt idx="30">
                  <c:v>182.44</c:v>
                </c:pt>
                <c:pt idx="31">
                  <c:v>180.97</c:v>
                </c:pt>
                <c:pt idx="32">
                  <c:v>180.63</c:v>
                </c:pt>
                <c:pt idx="33">
                  <c:v>177.46</c:v>
                </c:pt>
                <c:pt idx="34">
                  <c:v>177.32</c:v>
                </c:pt>
                <c:pt idx="35">
                  <c:v>177.43</c:v>
                </c:pt>
                <c:pt idx="36">
                  <c:v>178.035</c:v>
                </c:pt>
                <c:pt idx="37">
                  <c:v>179.26</c:v>
                </c:pt>
                <c:pt idx="38">
                  <c:v>176.9306</c:v>
                </c:pt>
                <c:pt idx="39">
                  <c:v>176.76</c:v>
                </c:pt>
                <c:pt idx="40">
                  <c:v>176.57</c:v>
                </c:pt>
                <c:pt idx="41">
                  <c:v>173.11</c:v>
                </c:pt>
                <c:pt idx="42">
                  <c:v>171.69</c:v>
                </c:pt>
                <c:pt idx="43">
                  <c:v>170.52</c:v>
                </c:pt>
                <c:pt idx="44">
                  <c:v>171.27500000000001</c:v>
                </c:pt>
                <c:pt idx="45">
                  <c:v>173.45</c:v>
                </c:pt>
                <c:pt idx="46">
                  <c:v>174.94</c:v>
                </c:pt>
                <c:pt idx="47">
                  <c:v>172.58</c:v>
                </c:pt>
                <c:pt idx="48">
                  <c:v>170.42009999999999</c:v>
                </c:pt>
                <c:pt idx="49">
                  <c:v>171.79910000000001</c:v>
                </c:pt>
                <c:pt idx="50">
                  <c:v>171.47</c:v>
                </c:pt>
                <c:pt idx="51">
                  <c:v>171</c:v>
                </c:pt>
                <c:pt idx="52">
                  <c:v>172.17</c:v>
                </c:pt>
                <c:pt idx="53">
                  <c:v>171.9</c:v>
                </c:pt>
                <c:pt idx="54">
                  <c:v>171.6</c:v>
                </c:pt>
                <c:pt idx="55">
                  <c:v>172.11</c:v>
                </c:pt>
                <c:pt idx="56">
                  <c:v>170.76</c:v>
                </c:pt>
                <c:pt idx="57">
                  <c:v>164.31</c:v>
                </c:pt>
                <c:pt idx="58">
                  <c:v>167.16</c:v>
                </c:pt>
                <c:pt idx="59">
                  <c:v>167.54</c:v>
                </c:pt>
                <c:pt idx="60">
                  <c:v>168.64</c:v>
                </c:pt>
                <c:pt idx="61">
                  <c:v>167.8801</c:v>
                </c:pt>
                <c:pt idx="62">
                  <c:v>165.19</c:v>
                </c:pt>
                <c:pt idx="63">
                  <c:v>162.80000000000001</c:v>
                </c:pt>
                <c:pt idx="64">
                  <c:v>163.72999999999999</c:v>
                </c:pt>
                <c:pt idx="65">
                  <c:v>163.89</c:v>
                </c:pt>
                <c:pt idx="66">
                  <c:v>164.49</c:v>
                </c:pt>
                <c:pt idx="67">
                  <c:v>165.56</c:v>
                </c:pt>
                <c:pt idx="68">
                  <c:v>165.54</c:v>
                </c:pt>
                <c:pt idx="69">
                  <c:v>165.65</c:v>
                </c:pt>
                <c:pt idx="70">
                  <c:v>164.03</c:v>
                </c:pt>
                <c:pt idx="71">
                  <c:v>163.82</c:v>
                </c:pt>
                <c:pt idx="72">
                  <c:v>161.41999999999999</c:v>
                </c:pt>
                <c:pt idx="73">
                  <c:v>159.78</c:v>
                </c:pt>
                <c:pt idx="74">
                  <c:v>160.51</c:v>
                </c:pt>
                <c:pt idx="75">
                  <c:v>160.08000000000001</c:v>
                </c:pt>
                <c:pt idx="76">
                  <c:v>162</c:v>
                </c:pt>
                <c:pt idx="77">
                  <c:v>161.80000000000001</c:v>
                </c:pt>
                <c:pt idx="78">
                  <c:v>165.11</c:v>
                </c:pt>
                <c:pt idx="79">
                  <c:v>164.22</c:v>
                </c:pt>
                <c:pt idx="80">
                  <c:v>161.91</c:v>
                </c:pt>
                <c:pt idx="81">
                  <c:v>161.27099999999999</c:v>
                </c:pt>
                <c:pt idx="82">
                  <c:v>159.35</c:v>
                </c:pt>
                <c:pt idx="83">
                  <c:v>155.97999999999999</c:v>
                </c:pt>
                <c:pt idx="84">
                  <c:v>157.87</c:v>
                </c:pt>
                <c:pt idx="85">
                  <c:v>157.85</c:v>
                </c:pt>
                <c:pt idx="86">
                  <c:v>157.68</c:v>
                </c:pt>
                <c:pt idx="87">
                  <c:v>157.81</c:v>
                </c:pt>
                <c:pt idx="88">
                  <c:v>156.54</c:v>
                </c:pt>
                <c:pt idx="89">
                  <c:v>154.15</c:v>
                </c:pt>
                <c:pt idx="90">
                  <c:v>154.28</c:v>
                </c:pt>
                <c:pt idx="91">
                  <c:v>151.63999999999999</c:v>
                </c:pt>
                <c:pt idx="92">
                  <c:v>149.91999999999999</c:v>
                </c:pt>
                <c:pt idx="93">
                  <c:v>150.1</c:v>
                </c:pt>
                <c:pt idx="94">
                  <c:v>147.69999999999999</c:v>
                </c:pt>
                <c:pt idx="95">
                  <c:v>147.6096</c:v>
                </c:pt>
                <c:pt idx="96">
                  <c:v>150.22499999999999</c:v>
                </c:pt>
                <c:pt idx="97">
                  <c:v>151.83000000000001</c:v>
                </c:pt>
                <c:pt idx="98">
                  <c:v>151.13</c:v>
                </c:pt>
                <c:pt idx="99">
                  <c:v>153.46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DD2-424B-8F18-0174F477C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8129840"/>
        <c:axId val="1028141840"/>
      </c:scatterChart>
      <c:valAx>
        <c:axId val="1028129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Open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028141840"/>
        <c:crosses val="autoZero"/>
        <c:crossBetween val="midCat"/>
      </c:valAx>
      <c:valAx>
        <c:axId val="102814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028129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Open, High, Low,</a:t>
            </a:r>
            <a:r>
              <a:rPr lang="en-US" baseline="0"/>
              <a:t> Close By Date</a:t>
            </a:r>
            <a:endParaRPr lang="en-US"/>
          </a:p>
        </c:rich>
      </c:tx>
      <c:layout>
        <c:manualLayout>
          <c:xMode val="edge"/>
          <c:yMode val="edge"/>
          <c:x val="2.475678040244970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AAPL_daily_prices!$B$1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AAPL_daily_prices!$A$2:$A$101</c:f>
              <c:numCache>
                <c:formatCode>m/d/yyyy</c:formatCode>
                <c:ptCount val="100"/>
                <c:pt idx="0">
                  <c:v>45134</c:v>
                </c:pt>
                <c:pt idx="1">
                  <c:v>45133</c:v>
                </c:pt>
                <c:pt idx="2">
                  <c:v>45132</c:v>
                </c:pt>
                <c:pt idx="3">
                  <c:v>45131</c:v>
                </c:pt>
                <c:pt idx="4">
                  <c:v>45128</c:v>
                </c:pt>
                <c:pt idx="5">
                  <c:v>45127</c:v>
                </c:pt>
                <c:pt idx="6">
                  <c:v>45126</c:v>
                </c:pt>
                <c:pt idx="7">
                  <c:v>45125</c:v>
                </c:pt>
                <c:pt idx="8">
                  <c:v>45124</c:v>
                </c:pt>
                <c:pt idx="9">
                  <c:v>45121</c:v>
                </c:pt>
                <c:pt idx="10">
                  <c:v>45120</c:v>
                </c:pt>
                <c:pt idx="11">
                  <c:v>45119</c:v>
                </c:pt>
                <c:pt idx="12">
                  <c:v>45118</c:v>
                </c:pt>
                <c:pt idx="13">
                  <c:v>45117</c:v>
                </c:pt>
                <c:pt idx="14">
                  <c:v>45114</c:v>
                </c:pt>
                <c:pt idx="15">
                  <c:v>45113</c:v>
                </c:pt>
                <c:pt idx="16">
                  <c:v>45112</c:v>
                </c:pt>
                <c:pt idx="17">
                  <c:v>45110</c:v>
                </c:pt>
                <c:pt idx="18">
                  <c:v>45107</c:v>
                </c:pt>
                <c:pt idx="19">
                  <c:v>45106</c:v>
                </c:pt>
                <c:pt idx="20">
                  <c:v>45105</c:v>
                </c:pt>
                <c:pt idx="21">
                  <c:v>45104</c:v>
                </c:pt>
                <c:pt idx="22">
                  <c:v>45103</c:v>
                </c:pt>
                <c:pt idx="23">
                  <c:v>45100</c:v>
                </c:pt>
                <c:pt idx="24">
                  <c:v>45099</c:v>
                </c:pt>
                <c:pt idx="25">
                  <c:v>45098</c:v>
                </c:pt>
                <c:pt idx="26">
                  <c:v>45097</c:v>
                </c:pt>
                <c:pt idx="27">
                  <c:v>45093</c:v>
                </c:pt>
                <c:pt idx="28">
                  <c:v>45092</c:v>
                </c:pt>
                <c:pt idx="29">
                  <c:v>45091</c:v>
                </c:pt>
                <c:pt idx="30">
                  <c:v>45090</c:v>
                </c:pt>
                <c:pt idx="31">
                  <c:v>45089</c:v>
                </c:pt>
                <c:pt idx="32">
                  <c:v>45086</c:v>
                </c:pt>
                <c:pt idx="33">
                  <c:v>45085</c:v>
                </c:pt>
                <c:pt idx="34">
                  <c:v>45084</c:v>
                </c:pt>
                <c:pt idx="35">
                  <c:v>45083</c:v>
                </c:pt>
                <c:pt idx="36">
                  <c:v>45082</c:v>
                </c:pt>
                <c:pt idx="37">
                  <c:v>45079</c:v>
                </c:pt>
                <c:pt idx="38">
                  <c:v>45078</c:v>
                </c:pt>
                <c:pt idx="39">
                  <c:v>45077</c:v>
                </c:pt>
                <c:pt idx="40">
                  <c:v>45076</c:v>
                </c:pt>
                <c:pt idx="41">
                  <c:v>45072</c:v>
                </c:pt>
                <c:pt idx="42">
                  <c:v>45071</c:v>
                </c:pt>
                <c:pt idx="43">
                  <c:v>45070</c:v>
                </c:pt>
                <c:pt idx="44">
                  <c:v>45069</c:v>
                </c:pt>
                <c:pt idx="45">
                  <c:v>45068</c:v>
                </c:pt>
                <c:pt idx="46">
                  <c:v>45065</c:v>
                </c:pt>
                <c:pt idx="47">
                  <c:v>45064</c:v>
                </c:pt>
                <c:pt idx="48">
                  <c:v>45063</c:v>
                </c:pt>
                <c:pt idx="49">
                  <c:v>45062</c:v>
                </c:pt>
                <c:pt idx="50">
                  <c:v>45061</c:v>
                </c:pt>
                <c:pt idx="51">
                  <c:v>45058</c:v>
                </c:pt>
                <c:pt idx="52">
                  <c:v>45057</c:v>
                </c:pt>
                <c:pt idx="53">
                  <c:v>45056</c:v>
                </c:pt>
                <c:pt idx="54">
                  <c:v>45055</c:v>
                </c:pt>
                <c:pt idx="55">
                  <c:v>45054</c:v>
                </c:pt>
                <c:pt idx="56">
                  <c:v>45051</c:v>
                </c:pt>
                <c:pt idx="57">
                  <c:v>45050</c:v>
                </c:pt>
                <c:pt idx="58">
                  <c:v>45049</c:v>
                </c:pt>
                <c:pt idx="59">
                  <c:v>45048</c:v>
                </c:pt>
                <c:pt idx="60">
                  <c:v>45047</c:v>
                </c:pt>
                <c:pt idx="61">
                  <c:v>45044</c:v>
                </c:pt>
                <c:pt idx="62">
                  <c:v>45043</c:v>
                </c:pt>
                <c:pt idx="63">
                  <c:v>45042</c:v>
                </c:pt>
                <c:pt idx="64">
                  <c:v>45041</c:v>
                </c:pt>
                <c:pt idx="65">
                  <c:v>45040</c:v>
                </c:pt>
                <c:pt idx="66">
                  <c:v>45037</c:v>
                </c:pt>
                <c:pt idx="67">
                  <c:v>45036</c:v>
                </c:pt>
                <c:pt idx="68">
                  <c:v>45035</c:v>
                </c:pt>
                <c:pt idx="69">
                  <c:v>45034</c:v>
                </c:pt>
                <c:pt idx="70">
                  <c:v>45033</c:v>
                </c:pt>
                <c:pt idx="71">
                  <c:v>45030</c:v>
                </c:pt>
                <c:pt idx="72">
                  <c:v>45029</c:v>
                </c:pt>
                <c:pt idx="73">
                  <c:v>45028</c:v>
                </c:pt>
                <c:pt idx="74">
                  <c:v>45027</c:v>
                </c:pt>
                <c:pt idx="75">
                  <c:v>45026</c:v>
                </c:pt>
                <c:pt idx="76">
                  <c:v>45022</c:v>
                </c:pt>
                <c:pt idx="77">
                  <c:v>45021</c:v>
                </c:pt>
                <c:pt idx="78">
                  <c:v>45020</c:v>
                </c:pt>
                <c:pt idx="79">
                  <c:v>45019</c:v>
                </c:pt>
                <c:pt idx="80">
                  <c:v>45016</c:v>
                </c:pt>
                <c:pt idx="81">
                  <c:v>45015</c:v>
                </c:pt>
                <c:pt idx="82">
                  <c:v>45014</c:v>
                </c:pt>
                <c:pt idx="83">
                  <c:v>45013</c:v>
                </c:pt>
                <c:pt idx="84">
                  <c:v>45012</c:v>
                </c:pt>
                <c:pt idx="85">
                  <c:v>45009</c:v>
                </c:pt>
                <c:pt idx="86">
                  <c:v>45008</c:v>
                </c:pt>
                <c:pt idx="87">
                  <c:v>45007</c:v>
                </c:pt>
                <c:pt idx="88">
                  <c:v>45006</c:v>
                </c:pt>
                <c:pt idx="89">
                  <c:v>45005</c:v>
                </c:pt>
                <c:pt idx="90">
                  <c:v>45002</c:v>
                </c:pt>
                <c:pt idx="91">
                  <c:v>45001</c:v>
                </c:pt>
                <c:pt idx="92">
                  <c:v>45000</c:v>
                </c:pt>
                <c:pt idx="93">
                  <c:v>44999</c:v>
                </c:pt>
                <c:pt idx="94">
                  <c:v>44998</c:v>
                </c:pt>
                <c:pt idx="95">
                  <c:v>44995</c:v>
                </c:pt>
                <c:pt idx="96">
                  <c:v>44994</c:v>
                </c:pt>
                <c:pt idx="97">
                  <c:v>44993</c:v>
                </c:pt>
                <c:pt idx="98">
                  <c:v>44992</c:v>
                </c:pt>
                <c:pt idx="99">
                  <c:v>44991</c:v>
                </c:pt>
              </c:numCache>
            </c:numRef>
          </c:cat>
          <c:val>
            <c:numRef>
              <c:f>AAPL_daily_prices!$B$2:$B$101</c:f>
              <c:numCache>
                <c:formatCode>General</c:formatCode>
                <c:ptCount val="100"/>
                <c:pt idx="0">
                  <c:v>196.02</c:v>
                </c:pt>
                <c:pt idx="1">
                  <c:v>193.67</c:v>
                </c:pt>
                <c:pt idx="2">
                  <c:v>193.33</c:v>
                </c:pt>
                <c:pt idx="3">
                  <c:v>193.41</c:v>
                </c:pt>
                <c:pt idx="4">
                  <c:v>194.1</c:v>
                </c:pt>
                <c:pt idx="5">
                  <c:v>195.09</c:v>
                </c:pt>
                <c:pt idx="6">
                  <c:v>193.1</c:v>
                </c:pt>
                <c:pt idx="7">
                  <c:v>193.35</c:v>
                </c:pt>
                <c:pt idx="8">
                  <c:v>191.9</c:v>
                </c:pt>
                <c:pt idx="9">
                  <c:v>190.23</c:v>
                </c:pt>
                <c:pt idx="10">
                  <c:v>190.5</c:v>
                </c:pt>
                <c:pt idx="11">
                  <c:v>189.68</c:v>
                </c:pt>
                <c:pt idx="12">
                  <c:v>189.16</c:v>
                </c:pt>
                <c:pt idx="13">
                  <c:v>189.26</c:v>
                </c:pt>
                <c:pt idx="14">
                  <c:v>191.41</c:v>
                </c:pt>
                <c:pt idx="15">
                  <c:v>189.84</c:v>
                </c:pt>
                <c:pt idx="16">
                  <c:v>191.565</c:v>
                </c:pt>
                <c:pt idx="17">
                  <c:v>193.78</c:v>
                </c:pt>
                <c:pt idx="18">
                  <c:v>191.63</c:v>
                </c:pt>
                <c:pt idx="19">
                  <c:v>189.08</c:v>
                </c:pt>
                <c:pt idx="20">
                  <c:v>187.93</c:v>
                </c:pt>
                <c:pt idx="21">
                  <c:v>185.89</c:v>
                </c:pt>
                <c:pt idx="22">
                  <c:v>186.83</c:v>
                </c:pt>
                <c:pt idx="23">
                  <c:v>185.55</c:v>
                </c:pt>
                <c:pt idx="24">
                  <c:v>183.74</c:v>
                </c:pt>
                <c:pt idx="25">
                  <c:v>184.9</c:v>
                </c:pt>
                <c:pt idx="26">
                  <c:v>184.41</c:v>
                </c:pt>
                <c:pt idx="27">
                  <c:v>186.73</c:v>
                </c:pt>
                <c:pt idx="28">
                  <c:v>183.96</c:v>
                </c:pt>
                <c:pt idx="29">
                  <c:v>183.37</c:v>
                </c:pt>
                <c:pt idx="30">
                  <c:v>182.8</c:v>
                </c:pt>
                <c:pt idx="31">
                  <c:v>181.27</c:v>
                </c:pt>
                <c:pt idx="32">
                  <c:v>181.5</c:v>
                </c:pt>
                <c:pt idx="33">
                  <c:v>177.89500000000001</c:v>
                </c:pt>
                <c:pt idx="34">
                  <c:v>178.44</c:v>
                </c:pt>
                <c:pt idx="35">
                  <c:v>179.965</c:v>
                </c:pt>
                <c:pt idx="36">
                  <c:v>182.63</c:v>
                </c:pt>
                <c:pt idx="37">
                  <c:v>181.03</c:v>
                </c:pt>
                <c:pt idx="38">
                  <c:v>177.7</c:v>
                </c:pt>
                <c:pt idx="39">
                  <c:v>177.32499999999999</c:v>
                </c:pt>
                <c:pt idx="40">
                  <c:v>176.96</c:v>
                </c:pt>
                <c:pt idx="41">
                  <c:v>173.32</c:v>
                </c:pt>
                <c:pt idx="42">
                  <c:v>172.41</c:v>
                </c:pt>
                <c:pt idx="43">
                  <c:v>171.09</c:v>
                </c:pt>
                <c:pt idx="44">
                  <c:v>173.13</c:v>
                </c:pt>
                <c:pt idx="45">
                  <c:v>173.98</c:v>
                </c:pt>
                <c:pt idx="46">
                  <c:v>176.39</c:v>
                </c:pt>
                <c:pt idx="47">
                  <c:v>173</c:v>
                </c:pt>
                <c:pt idx="48">
                  <c:v>171.71</c:v>
                </c:pt>
                <c:pt idx="49">
                  <c:v>171.99</c:v>
                </c:pt>
                <c:pt idx="50">
                  <c:v>173.16</c:v>
                </c:pt>
                <c:pt idx="51">
                  <c:v>173.62</c:v>
                </c:pt>
                <c:pt idx="52">
                  <c:v>173.85</c:v>
                </c:pt>
                <c:pt idx="53">
                  <c:v>173.02</c:v>
                </c:pt>
                <c:pt idx="54">
                  <c:v>173.05</c:v>
                </c:pt>
                <c:pt idx="55">
                  <c:v>172.48</c:v>
                </c:pt>
                <c:pt idx="56">
                  <c:v>170.97499999999999</c:v>
                </c:pt>
                <c:pt idx="57">
                  <c:v>164.89</c:v>
                </c:pt>
                <c:pt idx="58">
                  <c:v>169.5</c:v>
                </c:pt>
                <c:pt idx="59">
                  <c:v>170.09</c:v>
                </c:pt>
                <c:pt idx="60">
                  <c:v>169.28</c:v>
                </c:pt>
                <c:pt idx="61">
                  <c:v>168.49</c:v>
                </c:pt>
                <c:pt idx="62">
                  <c:v>165.19</c:v>
                </c:pt>
                <c:pt idx="63">
                  <c:v>163.05500000000001</c:v>
                </c:pt>
                <c:pt idx="64">
                  <c:v>165.19</c:v>
                </c:pt>
                <c:pt idx="65">
                  <c:v>165</c:v>
                </c:pt>
                <c:pt idx="66">
                  <c:v>165.05</c:v>
                </c:pt>
                <c:pt idx="67">
                  <c:v>166.09</c:v>
                </c:pt>
                <c:pt idx="68">
                  <c:v>165.8</c:v>
                </c:pt>
                <c:pt idx="69">
                  <c:v>166.1</c:v>
                </c:pt>
                <c:pt idx="70">
                  <c:v>165.09</c:v>
                </c:pt>
                <c:pt idx="71">
                  <c:v>164.59</c:v>
                </c:pt>
                <c:pt idx="72">
                  <c:v>161.63</c:v>
                </c:pt>
                <c:pt idx="73">
                  <c:v>161.22</c:v>
                </c:pt>
                <c:pt idx="74">
                  <c:v>162.35</c:v>
                </c:pt>
                <c:pt idx="75">
                  <c:v>161.41999999999999</c:v>
                </c:pt>
                <c:pt idx="76">
                  <c:v>162.43</c:v>
                </c:pt>
                <c:pt idx="77">
                  <c:v>164.74</c:v>
                </c:pt>
                <c:pt idx="78">
                  <c:v>166.595</c:v>
                </c:pt>
                <c:pt idx="79">
                  <c:v>164.27</c:v>
                </c:pt>
                <c:pt idx="80">
                  <c:v>162.44</c:v>
                </c:pt>
                <c:pt idx="81">
                  <c:v>161.53</c:v>
                </c:pt>
                <c:pt idx="82">
                  <c:v>159.37</c:v>
                </c:pt>
                <c:pt idx="83">
                  <c:v>157.97</c:v>
                </c:pt>
                <c:pt idx="84">
                  <c:v>159.94</c:v>
                </c:pt>
                <c:pt idx="85">
                  <c:v>158.86000000000001</c:v>
                </c:pt>
                <c:pt idx="86">
                  <c:v>158.83000000000001</c:v>
                </c:pt>
                <c:pt idx="87">
                  <c:v>159.30000000000001</c:v>
                </c:pt>
                <c:pt idx="88">
                  <c:v>157.32</c:v>
                </c:pt>
                <c:pt idx="89">
                  <c:v>155.07</c:v>
                </c:pt>
                <c:pt idx="90">
                  <c:v>156.08000000000001</c:v>
                </c:pt>
                <c:pt idx="91">
                  <c:v>152.16</c:v>
                </c:pt>
                <c:pt idx="92">
                  <c:v>151.19</c:v>
                </c:pt>
                <c:pt idx="93">
                  <c:v>151.28</c:v>
                </c:pt>
                <c:pt idx="94">
                  <c:v>147.80500000000001</c:v>
                </c:pt>
                <c:pt idx="95">
                  <c:v>150.21</c:v>
                </c:pt>
                <c:pt idx="96">
                  <c:v>153.559</c:v>
                </c:pt>
                <c:pt idx="97">
                  <c:v>152.81</c:v>
                </c:pt>
                <c:pt idx="98">
                  <c:v>153.69999999999999</c:v>
                </c:pt>
                <c:pt idx="99">
                  <c:v>153.785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02-4A89-A4C1-382C28603284}"/>
            </c:ext>
          </c:extLst>
        </c:ser>
        <c:ser>
          <c:idx val="1"/>
          <c:order val="1"/>
          <c:tx>
            <c:strRef>
              <c:f>AAPL_daily_prices!$C$1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AAPL_daily_prices!$A$2:$A$101</c:f>
              <c:numCache>
                <c:formatCode>m/d/yyyy</c:formatCode>
                <c:ptCount val="100"/>
                <c:pt idx="0">
                  <c:v>45134</c:v>
                </c:pt>
                <c:pt idx="1">
                  <c:v>45133</c:v>
                </c:pt>
                <c:pt idx="2">
                  <c:v>45132</c:v>
                </c:pt>
                <c:pt idx="3">
                  <c:v>45131</c:v>
                </c:pt>
                <c:pt idx="4">
                  <c:v>45128</c:v>
                </c:pt>
                <c:pt idx="5">
                  <c:v>45127</c:v>
                </c:pt>
                <c:pt idx="6">
                  <c:v>45126</c:v>
                </c:pt>
                <c:pt idx="7">
                  <c:v>45125</c:v>
                </c:pt>
                <c:pt idx="8">
                  <c:v>45124</c:v>
                </c:pt>
                <c:pt idx="9">
                  <c:v>45121</c:v>
                </c:pt>
                <c:pt idx="10">
                  <c:v>45120</c:v>
                </c:pt>
                <c:pt idx="11">
                  <c:v>45119</c:v>
                </c:pt>
                <c:pt idx="12">
                  <c:v>45118</c:v>
                </c:pt>
                <c:pt idx="13">
                  <c:v>45117</c:v>
                </c:pt>
                <c:pt idx="14">
                  <c:v>45114</c:v>
                </c:pt>
                <c:pt idx="15">
                  <c:v>45113</c:v>
                </c:pt>
                <c:pt idx="16">
                  <c:v>45112</c:v>
                </c:pt>
                <c:pt idx="17">
                  <c:v>45110</c:v>
                </c:pt>
                <c:pt idx="18">
                  <c:v>45107</c:v>
                </c:pt>
                <c:pt idx="19">
                  <c:v>45106</c:v>
                </c:pt>
                <c:pt idx="20">
                  <c:v>45105</c:v>
                </c:pt>
                <c:pt idx="21">
                  <c:v>45104</c:v>
                </c:pt>
                <c:pt idx="22">
                  <c:v>45103</c:v>
                </c:pt>
                <c:pt idx="23">
                  <c:v>45100</c:v>
                </c:pt>
                <c:pt idx="24">
                  <c:v>45099</c:v>
                </c:pt>
                <c:pt idx="25">
                  <c:v>45098</c:v>
                </c:pt>
                <c:pt idx="26">
                  <c:v>45097</c:v>
                </c:pt>
                <c:pt idx="27">
                  <c:v>45093</c:v>
                </c:pt>
                <c:pt idx="28">
                  <c:v>45092</c:v>
                </c:pt>
                <c:pt idx="29">
                  <c:v>45091</c:v>
                </c:pt>
                <c:pt idx="30">
                  <c:v>45090</c:v>
                </c:pt>
                <c:pt idx="31">
                  <c:v>45089</c:v>
                </c:pt>
                <c:pt idx="32">
                  <c:v>45086</c:v>
                </c:pt>
                <c:pt idx="33">
                  <c:v>45085</c:v>
                </c:pt>
                <c:pt idx="34">
                  <c:v>45084</c:v>
                </c:pt>
                <c:pt idx="35">
                  <c:v>45083</c:v>
                </c:pt>
                <c:pt idx="36">
                  <c:v>45082</c:v>
                </c:pt>
                <c:pt idx="37">
                  <c:v>45079</c:v>
                </c:pt>
                <c:pt idx="38">
                  <c:v>45078</c:v>
                </c:pt>
                <c:pt idx="39">
                  <c:v>45077</c:v>
                </c:pt>
                <c:pt idx="40">
                  <c:v>45076</c:v>
                </c:pt>
                <c:pt idx="41">
                  <c:v>45072</c:v>
                </c:pt>
                <c:pt idx="42">
                  <c:v>45071</c:v>
                </c:pt>
                <c:pt idx="43">
                  <c:v>45070</c:v>
                </c:pt>
                <c:pt idx="44">
                  <c:v>45069</c:v>
                </c:pt>
                <c:pt idx="45">
                  <c:v>45068</c:v>
                </c:pt>
                <c:pt idx="46">
                  <c:v>45065</c:v>
                </c:pt>
                <c:pt idx="47">
                  <c:v>45064</c:v>
                </c:pt>
                <c:pt idx="48">
                  <c:v>45063</c:v>
                </c:pt>
                <c:pt idx="49">
                  <c:v>45062</c:v>
                </c:pt>
                <c:pt idx="50">
                  <c:v>45061</c:v>
                </c:pt>
                <c:pt idx="51">
                  <c:v>45058</c:v>
                </c:pt>
                <c:pt idx="52">
                  <c:v>45057</c:v>
                </c:pt>
                <c:pt idx="53">
                  <c:v>45056</c:v>
                </c:pt>
                <c:pt idx="54">
                  <c:v>45055</c:v>
                </c:pt>
                <c:pt idx="55">
                  <c:v>45054</c:v>
                </c:pt>
                <c:pt idx="56">
                  <c:v>45051</c:v>
                </c:pt>
                <c:pt idx="57">
                  <c:v>45050</c:v>
                </c:pt>
                <c:pt idx="58">
                  <c:v>45049</c:v>
                </c:pt>
                <c:pt idx="59">
                  <c:v>45048</c:v>
                </c:pt>
                <c:pt idx="60">
                  <c:v>45047</c:v>
                </c:pt>
                <c:pt idx="61">
                  <c:v>45044</c:v>
                </c:pt>
                <c:pt idx="62">
                  <c:v>45043</c:v>
                </c:pt>
                <c:pt idx="63">
                  <c:v>45042</c:v>
                </c:pt>
                <c:pt idx="64">
                  <c:v>45041</c:v>
                </c:pt>
                <c:pt idx="65">
                  <c:v>45040</c:v>
                </c:pt>
                <c:pt idx="66">
                  <c:v>45037</c:v>
                </c:pt>
                <c:pt idx="67">
                  <c:v>45036</c:v>
                </c:pt>
                <c:pt idx="68">
                  <c:v>45035</c:v>
                </c:pt>
                <c:pt idx="69">
                  <c:v>45034</c:v>
                </c:pt>
                <c:pt idx="70">
                  <c:v>45033</c:v>
                </c:pt>
                <c:pt idx="71">
                  <c:v>45030</c:v>
                </c:pt>
                <c:pt idx="72">
                  <c:v>45029</c:v>
                </c:pt>
                <c:pt idx="73">
                  <c:v>45028</c:v>
                </c:pt>
                <c:pt idx="74">
                  <c:v>45027</c:v>
                </c:pt>
                <c:pt idx="75">
                  <c:v>45026</c:v>
                </c:pt>
                <c:pt idx="76">
                  <c:v>45022</c:v>
                </c:pt>
                <c:pt idx="77">
                  <c:v>45021</c:v>
                </c:pt>
                <c:pt idx="78">
                  <c:v>45020</c:v>
                </c:pt>
                <c:pt idx="79">
                  <c:v>45019</c:v>
                </c:pt>
                <c:pt idx="80">
                  <c:v>45016</c:v>
                </c:pt>
                <c:pt idx="81">
                  <c:v>45015</c:v>
                </c:pt>
                <c:pt idx="82">
                  <c:v>45014</c:v>
                </c:pt>
                <c:pt idx="83">
                  <c:v>45013</c:v>
                </c:pt>
                <c:pt idx="84">
                  <c:v>45012</c:v>
                </c:pt>
                <c:pt idx="85">
                  <c:v>45009</c:v>
                </c:pt>
                <c:pt idx="86">
                  <c:v>45008</c:v>
                </c:pt>
                <c:pt idx="87">
                  <c:v>45007</c:v>
                </c:pt>
                <c:pt idx="88">
                  <c:v>45006</c:v>
                </c:pt>
                <c:pt idx="89">
                  <c:v>45005</c:v>
                </c:pt>
                <c:pt idx="90">
                  <c:v>45002</c:v>
                </c:pt>
                <c:pt idx="91">
                  <c:v>45001</c:v>
                </c:pt>
                <c:pt idx="92">
                  <c:v>45000</c:v>
                </c:pt>
                <c:pt idx="93">
                  <c:v>44999</c:v>
                </c:pt>
                <c:pt idx="94">
                  <c:v>44998</c:v>
                </c:pt>
                <c:pt idx="95">
                  <c:v>44995</c:v>
                </c:pt>
                <c:pt idx="96">
                  <c:v>44994</c:v>
                </c:pt>
                <c:pt idx="97">
                  <c:v>44993</c:v>
                </c:pt>
                <c:pt idx="98">
                  <c:v>44992</c:v>
                </c:pt>
                <c:pt idx="99">
                  <c:v>44991</c:v>
                </c:pt>
              </c:numCache>
            </c:numRef>
          </c:cat>
          <c:val>
            <c:numRef>
              <c:f>AAPL_daily_prices!$C$2:$C$101</c:f>
              <c:numCache>
                <c:formatCode>General</c:formatCode>
                <c:ptCount val="100"/>
                <c:pt idx="0">
                  <c:v>197.2</c:v>
                </c:pt>
                <c:pt idx="1">
                  <c:v>195.64</c:v>
                </c:pt>
                <c:pt idx="2">
                  <c:v>194.44</c:v>
                </c:pt>
                <c:pt idx="3">
                  <c:v>194.91</c:v>
                </c:pt>
                <c:pt idx="4">
                  <c:v>194.97</c:v>
                </c:pt>
                <c:pt idx="5">
                  <c:v>196.47</c:v>
                </c:pt>
                <c:pt idx="6">
                  <c:v>198.23</c:v>
                </c:pt>
                <c:pt idx="7">
                  <c:v>194.33</c:v>
                </c:pt>
                <c:pt idx="8">
                  <c:v>194.32</c:v>
                </c:pt>
                <c:pt idx="9">
                  <c:v>191.1799</c:v>
                </c:pt>
                <c:pt idx="10">
                  <c:v>191.19</c:v>
                </c:pt>
                <c:pt idx="11">
                  <c:v>191.7</c:v>
                </c:pt>
                <c:pt idx="12">
                  <c:v>189.3</c:v>
                </c:pt>
                <c:pt idx="13">
                  <c:v>189.99</c:v>
                </c:pt>
                <c:pt idx="14">
                  <c:v>192.67</c:v>
                </c:pt>
                <c:pt idx="15">
                  <c:v>192.02</c:v>
                </c:pt>
                <c:pt idx="16">
                  <c:v>192.98</c:v>
                </c:pt>
                <c:pt idx="17">
                  <c:v>193.88</c:v>
                </c:pt>
                <c:pt idx="18">
                  <c:v>194.48</c:v>
                </c:pt>
                <c:pt idx="19">
                  <c:v>190.07</c:v>
                </c:pt>
                <c:pt idx="20">
                  <c:v>189.9</c:v>
                </c:pt>
                <c:pt idx="21">
                  <c:v>188.39</c:v>
                </c:pt>
                <c:pt idx="22">
                  <c:v>188.05</c:v>
                </c:pt>
                <c:pt idx="23">
                  <c:v>187.56</c:v>
                </c:pt>
                <c:pt idx="24">
                  <c:v>187.04499999999999</c:v>
                </c:pt>
                <c:pt idx="25">
                  <c:v>185.41</c:v>
                </c:pt>
                <c:pt idx="26">
                  <c:v>186.1</c:v>
                </c:pt>
                <c:pt idx="27">
                  <c:v>186.99</c:v>
                </c:pt>
                <c:pt idx="28">
                  <c:v>186.52</c:v>
                </c:pt>
                <c:pt idx="29">
                  <c:v>184.39</c:v>
                </c:pt>
                <c:pt idx="30">
                  <c:v>184.15</c:v>
                </c:pt>
                <c:pt idx="31">
                  <c:v>183.89</c:v>
                </c:pt>
                <c:pt idx="32">
                  <c:v>182.23</c:v>
                </c:pt>
                <c:pt idx="33">
                  <c:v>180.84</c:v>
                </c:pt>
                <c:pt idx="34">
                  <c:v>181.21</c:v>
                </c:pt>
                <c:pt idx="35">
                  <c:v>180.12</c:v>
                </c:pt>
                <c:pt idx="36">
                  <c:v>184.95099999999999</c:v>
                </c:pt>
                <c:pt idx="37">
                  <c:v>181.78</c:v>
                </c:pt>
                <c:pt idx="38">
                  <c:v>180.12</c:v>
                </c:pt>
                <c:pt idx="39">
                  <c:v>179.35</c:v>
                </c:pt>
                <c:pt idx="40">
                  <c:v>178.99</c:v>
                </c:pt>
                <c:pt idx="41">
                  <c:v>175.77</c:v>
                </c:pt>
                <c:pt idx="42">
                  <c:v>173.89500000000001</c:v>
                </c:pt>
                <c:pt idx="43">
                  <c:v>172.41829999999999</c:v>
                </c:pt>
                <c:pt idx="44">
                  <c:v>173.3794</c:v>
                </c:pt>
                <c:pt idx="45">
                  <c:v>174.71</c:v>
                </c:pt>
                <c:pt idx="46">
                  <c:v>176.39</c:v>
                </c:pt>
                <c:pt idx="47">
                  <c:v>175.24</c:v>
                </c:pt>
                <c:pt idx="48">
                  <c:v>172.92500000000001</c:v>
                </c:pt>
                <c:pt idx="49">
                  <c:v>173.13829999999999</c:v>
                </c:pt>
                <c:pt idx="50">
                  <c:v>173.21</c:v>
                </c:pt>
                <c:pt idx="51">
                  <c:v>174.06</c:v>
                </c:pt>
                <c:pt idx="52">
                  <c:v>174.59</c:v>
                </c:pt>
                <c:pt idx="53">
                  <c:v>174.03</c:v>
                </c:pt>
                <c:pt idx="54">
                  <c:v>173.54</c:v>
                </c:pt>
                <c:pt idx="55">
                  <c:v>173.85</c:v>
                </c:pt>
                <c:pt idx="56">
                  <c:v>174.3</c:v>
                </c:pt>
                <c:pt idx="57">
                  <c:v>167.04</c:v>
                </c:pt>
                <c:pt idx="58">
                  <c:v>170.92</c:v>
                </c:pt>
                <c:pt idx="59">
                  <c:v>170.35</c:v>
                </c:pt>
                <c:pt idx="60">
                  <c:v>170.45</c:v>
                </c:pt>
                <c:pt idx="61">
                  <c:v>169.85</c:v>
                </c:pt>
                <c:pt idx="62">
                  <c:v>168.56</c:v>
                </c:pt>
                <c:pt idx="63">
                  <c:v>165.28</c:v>
                </c:pt>
                <c:pt idx="64">
                  <c:v>166.30500000000001</c:v>
                </c:pt>
                <c:pt idx="65">
                  <c:v>165.6</c:v>
                </c:pt>
                <c:pt idx="66">
                  <c:v>166.4521</c:v>
                </c:pt>
                <c:pt idx="67">
                  <c:v>167.87</c:v>
                </c:pt>
                <c:pt idx="68">
                  <c:v>168.16</c:v>
                </c:pt>
                <c:pt idx="69">
                  <c:v>167.41</c:v>
                </c:pt>
                <c:pt idx="70">
                  <c:v>165.39</c:v>
                </c:pt>
                <c:pt idx="71">
                  <c:v>166.32</c:v>
                </c:pt>
                <c:pt idx="72">
                  <c:v>165.8</c:v>
                </c:pt>
                <c:pt idx="73">
                  <c:v>162.06</c:v>
                </c:pt>
                <c:pt idx="74">
                  <c:v>162.36000000000001</c:v>
                </c:pt>
                <c:pt idx="75">
                  <c:v>162.03</c:v>
                </c:pt>
                <c:pt idx="76">
                  <c:v>164.95840000000001</c:v>
                </c:pt>
                <c:pt idx="77">
                  <c:v>165.05</c:v>
                </c:pt>
                <c:pt idx="78">
                  <c:v>166.84</c:v>
                </c:pt>
                <c:pt idx="79">
                  <c:v>166.29</c:v>
                </c:pt>
                <c:pt idx="80">
                  <c:v>165</c:v>
                </c:pt>
                <c:pt idx="81">
                  <c:v>162.47</c:v>
                </c:pt>
                <c:pt idx="82">
                  <c:v>161.05000000000001</c:v>
                </c:pt>
                <c:pt idx="83">
                  <c:v>158.49</c:v>
                </c:pt>
                <c:pt idx="84">
                  <c:v>160.77000000000001</c:v>
                </c:pt>
                <c:pt idx="85">
                  <c:v>160.34</c:v>
                </c:pt>
                <c:pt idx="86">
                  <c:v>161.55009999999999</c:v>
                </c:pt>
                <c:pt idx="87">
                  <c:v>162.13999999999999</c:v>
                </c:pt>
                <c:pt idx="88">
                  <c:v>159.4</c:v>
                </c:pt>
                <c:pt idx="89">
                  <c:v>157.82</c:v>
                </c:pt>
                <c:pt idx="90">
                  <c:v>156.74</c:v>
                </c:pt>
                <c:pt idx="91">
                  <c:v>156.46</c:v>
                </c:pt>
                <c:pt idx="92">
                  <c:v>153.245</c:v>
                </c:pt>
                <c:pt idx="93">
                  <c:v>153.4</c:v>
                </c:pt>
                <c:pt idx="94">
                  <c:v>153.13999999999999</c:v>
                </c:pt>
                <c:pt idx="95">
                  <c:v>150.94</c:v>
                </c:pt>
                <c:pt idx="96">
                  <c:v>154.535</c:v>
                </c:pt>
                <c:pt idx="97">
                  <c:v>153.47</c:v>
                </c:pt>
                <c:pt idx="98">
                  <c:v>154.0299</c:v>
                </c:pt>
                <c:pt idx="99">
                  <c:v>156.30000000000001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02-4A89-A4C1-382C28603284}"/>
            </c:ext>
          </c:extLst>
        </c:ser>
        <c:ser>
          <c:idx val="2"/>
          <c:order val="2"/>
          <c:tx>
            <c:strRef>
              <c:f>AAPL_daily_prices!$D$1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AAPL_daily_prices!$A$2:$A$101</c:f>
              <c:numCache>
                <c:formatCode>m/d/yyyy</c:formatCode>
                <c:ptCount val="100"/>
                <c:pt idx="0">
                  <c:v>45134</c:v>
                </c:pt>
                <c:pt idx="1">
                  <c:v>45133</c:v>
                </c:pt>
                <c:pt idx="2">
                  <c:v>45132</c:v>
                </c:pt>
                <c:pt idx="3">
                  <c:v>45131</c:v>
                </c:pt>
                <c:pt idx="4">
                  <c:v>45128</c:v>
                </c:pt>
                <c:pt idx="5">
                  <c:v>45127</c:v>
                </c:pt>
                <c:pt idx="6">
                  <c:v>45126</c:v>
                </c:pt>
                <c:pt idx="7">
                  <c:v>45125</c:v>
                </c:pt>
                <c:pt idx="8">
                  <c:v>45124</c:v>
                </c:pt>
                <c:pt idx="9">
                  <c:v>45121</c:v>
                </c:pt>
                <c:pt idx="10">
                  <c:v>45120</c:v>
                </c:pt>
                <c:pt idx="11">
                  <c:v>45119</c:v>
                </c:pt>
                <c:pt idx="12">
                  <c:v>45118</c:v>
                </c:pt>
                <c:pt idx="13">
                  <c:v>45117</c:v>
                </c:pt>
                <c:pt idx="14">
                  <c:v>45114</c:v>
                </c:pt>
                <c:pt idx="15">
                  <c:v>45113</c:v>
                </c:pt>
                <c:pt idx="16">
                  <c:v>45112</c:v>
                </c:pt>
                <c:pt idx="17">
                  <c:v>45110</c:v>
                </c:pt>
                <c:pt idx="18">
                  <c:v>45107</c:v>
                </c:pt>
                <c:pt idx="19">
                  <c:v>45106</c:v>
                </c:pt>
                <c:pt idx="20">
                  <c:v>45105</c:v>
                </c:pt>
                <c:pt idx="21">
                  <c:v>45104</c:v>
                </c:pt>
                <c:pt idx="22">
                  <c:v>45103</c:v>
                </c:pt>
                <c:pt idx="23">
                  <c:v>45100</c:v>
                </c:pt>
                <c:pt idx="24">
                  <c:v>45099</c:v>
                </c:pt>
                <c:pt idx="25">
                  <c:v>45098</c:v>
                </c:pt>
                <c:pt idx="26">
                  <c:v>45097</c:v>
                </c:pt>
                <c:pt idx="27">
                  <c:v>45093</c:v>
                </c:pt>
                <c:pt idx="28">
                  <c:v>45092</c:v>
                </c:pt>
                <c:pt idx="29">
                  <c:v>45091</c:v>
                </c:pt>
                <c:pt idx="30">
                  <c:v>45090</c:v>
                </c:pt>
                <c:pt idx="31">
                  <c:v>45089</c:v>
                </c:pt>
                <c:pt idx="32">
                  <c:v>45086</c:v>
                </c:pt>
                <c:pt idx="33">
                  <c:v>45085</c:v>
                </c:pt>
                <c:pt idx="34">
                  <c:v>45084</c:v>
                </c:pt>
                <c:pt idx="35">
                  <c:v>45083</c:v>
                </c:pt>
                <c:pt idx="36">
                  <c:v>45082</c:v>
                </c:pt>
                <c:pt idx="37">
                  <c:v>45079</c:v>
                </c:pt>
                <c:pt idx="38">
                  <c:v>45078</c:v>
                </c:pt>
                <c:pt idx="39">
                  <c:v>45077</c:v>
                </c:pt>
                <c:pt idx="40">
                  <c:v>45076</c:v>
                </c:pt>
                <c:pt idx="41">
                  <c:v>45072</c:v>
                </c:pt>
                <c:pt idx="42">
                  <c:v>45071</c:v>
                </c:pt>
                <c:pt idx="43">
                  <c:v>45070</c:v>
                </c:pt>
                <c:pt idx="44">
                  <c:v>45069</c:v>
                </c:pt>
                <c:pt idx="45">
                  <c:v>45068</c:v>
                </c:pt>
                <c:pt idx="46">
                  <c:v>45065</c:v>
                </c:pt>
                <c:pt idx="47">
                  <c:v>45064</c:v>
                </c:pt>
                <c:pt idx="48">
                  <c:v>45063</c:v>
                </c:pt>
                <c:pt idx="49">
                  <c:v>45062</c:v>
                </c:pt>
                <c:pt idx="50">
                  <c:v>45061</c:v>
                </c:pt>
                <c:pt idx="51">
                  <c:v>45058</c:v>
                </c:pt>
                <c:pt idx="52">
                  <c:v>45057</c:v>
                </c:pt>
                <c:pt idx="53">
                  <c:v>45056</c:v>
                </c:pt>
                <c:pt idx="54">
                  <c:v>45055</c:v>
                </c:pt>
                <c:pt idx="55">
                  <c:v>45054</c:v>
                </c:pt>
                <c:pt idx="56">
                  <c:v>45051</c:v>
                </c:pt>
                <c:pt idx="57">
                  <c:v>45050</c:v>
                </c:pt>
                <c:pt idx="58">
                  <c:v>45049</c:v>
                </c:pt>
                <c:pt idx="59">
                  <c:v>45048</c:v>
                </c:pt>
                <c:pt idx="60">
                  <c:v>45047</c:v>
                </c:pt>
                <c:pt idx="61">
                  <c:v>45044</c:v>
                </c:pt>
                <c:pt idx="62">
                  <c:v>45043</c:v>
                </c:pt>
                <c:pt idx="63">
                  <c:v>45042</c:v>
                </c:pt>
                <c:pt idx="64">
                  <c:v>45041</c:v>
                </c:pt>
                <c:pt idx="65">
                  <c:v>45040</c:v>
                </c:pt>
                <c:pt idx="66">
                  <c:v>45037</c:v>
                </c:pt>
                <c:pt idx="67">
                  <c:v>45036</c:v>
                </c:pt>
                <c:pt idx="68">
                  <c:v>45035</c:v>
                </c:pt>
                <c:pt idx="69">
                  <c:v>45034</c:v>
                </c:pt>
                <c:pt idx="70">
                  <c:v>45033</c:v>
                </c:pt>
                <c:pt idx="71">
                  <c:v>45030</c:v>
                </c:pt>
                <c:pt idx="72">
                  <c:v>45029</c:v>
                </c:pt>
                <c:pt idx="73">
                  <c:v>45028</c:v>
                </c:pt>
                <c:pt idx="74">
                  <c:v>45027</c:v>
                </c:pt>
                <c:pt idx="75">
                  <c:v>45026</c:v>
                </c:pt>
                <c:pt idx="76">
                  <c:v>45022</c:v>
                </c:pt>
                <c:pt idx="77">
                  <c:v>45021</c:v>
                </c:pt>
                <c:pt idx="78">
                  <c:v>45020</c:v>
                </c:pt>
                <c:pt idx="79">
                  <c:v>45019</c:v>
                </c:pt>
                <c:pt idx="80">
                  <c:v>45016</c:v>
                </c:pt>
                <c:pt idx="81">
                  <c:v>45015</c:v>
                </c:pt>
                <c:pt idx="82">
                  <c:v>45014</c:v>
                </c:pt>
                <c:pt idx="83">
                  <c:v>45013</c:v>
                </c:pt>
                <c:pt idx="84">
                  <c:v>45012</c:v>
                </c:pt>
                <c:pt idx="85">
                  <c:v>45009</c:v>
                </c:pt>
                <c:pt idx="86">
                  <c:v>45008</c:v>
                </c:pt>
                <c:pt idx="87">
                  <c:v>45007</c:v>
                </c:pt>
                <c:pt idx="88">
                  <c:v>45006</c:v>
                </c:pt>
                <c:pt idx="89">
                  <c:v>45005</c:v>
                </c:pt>
                <c:pt idx="90">
                  <c:v>45002</c:v>
                </c:pt>
                <c:pt idx="91">
                  <c:v>45001</c:v>
                </c:pt>
                <c:pt idx="92">
                  <c:v>45000</c:v>
                </c:pt>
                <c:pt idx="93">
                  <c:v>44999</c:v>
                </c:pt>
                <c:pt idx="94">
                  <c:v>44998</c:v>
                </c:pt>
                <c:pt idx="95">
                  <c:v>44995</c:v>
                </c:pt>
                <c:pt idx="96">
                  <c:v>44994</c:v>
                </c:pt>
                <c:pt idx="97">
                  <c:v>44993</c:v>
                </c:pt>
                <c:pt idx="98">
                  <c:v>44992</c:v>
                </c:pt>
                <c:pt idx="99">
                  <c:v>44991</c:v>
                </c:pt>
              </c:numCache>
            </c:numRef>
          </c:cat>
          <c:val>
            <c:numRef>
              <c:f>AAPL_daily_prices!$D$2:$D$101</c:f>
              <c:numCache>
                <c:formatCode>General</c:formatCode>
                <c:ptCount val="100"/>
                <c:pt idx="0">
                  <c:v>192.55</c:v>
                </c:pt>
                <c:pt idx="1">
                  <c:v>193.32</c:v>
                </c:pt>
                <c:pt idx="2">
                  <c:v>192.91499999999999</c:v>
                </c:pt>
                <c:pt idx="3">
                  <c:v>192.25</c:v>
                </c:pt>
                <c:pt idx="4">
                  <c:v>191.23</c:v>
                </c:pt>
                <c:pt idx="5">
                  <c:v>192.495</c:v>
                </c:pt>
                <c:pt idx="6">
                  <c:v>192.65</c:v>
                </c:pt>
                <c:pt idx="7">
                  <c:v>192.41499999999999</c:v>
                </c:pt>
                <c:pt idx="8">
                  <c:v>191.81</c:v>
                </c:pt>
                <c:pt idx="9">
                  <c:v>189.63</c:v>
                </c:pt>
                <c:pt idx="10">
                  <c:v>189.78</c:v>
                </c:pt>
                <c:pt idx="11">
                  <c:v>188.47</c:v>
                </c:pt>
                <c:pt idx="12">
                  <c:v>186.6</c:v>
                </c:pt>
                <c:pt idx="13">
                  <c:v>187.035</c:v>
                </c:pt>
                <c:pt idx="14">
                  <c:v>190.24</c:v>
                </c:pt>
                <c:pt idx="15">
                  <c:v>189.2</c:v>
                </c:pt>
                <c:pt idx="16">
                  <c:v>190.62</c:v>
                </c:pt>
                <c:pt idx="17">
                  <c:v>191.76</c:v>
                </c:pt>
                <c:pt idx="18">
                  <c:v>191.26</c:v>
                </c:pt>
                <c:pt idx="19">
                  <c:v>188.94</c:v>
                </c:pt>
                <c:pt idx="20">
                  <c:v>187.6</c:v>
                </c:pt>
                <c:pt idx="21">
                  <c:v>185.67</c:v>
                </c:pt>
                <c:pt idx="22">
                  <c:v>185.23</c:v>
                </c:pt>
                <c:pt idx="23">
                  <c:v>185.01</c:v>
                </c:pt>
                <c:pt idx="24">
                  <c:v>183.67</c:v>
                </c:pt>
                <c:pt idx="25">
                  <c:v>182.59010000000001</c:v>
                </c:pt>
                <c:pt idx="26">
                  <c:v>184.41</c:v>
                </c:pt>
                <c:pt idx="27">
                  <c:v>184.27</c:v>
                </c:pt>
                <c:pt idx="28">
                  <c:v>183.78</c:v>
                </c:pt>
                <c:pt idx="29">
                  <c:v>182.02</c:v>
                </c:pt>
                <c:pt idx="30">
                  <c:v>182.44</c:v>
                </c:pt>
                <c:pt idx="31">
                  <c:v>180.97</c:v>
                </c:pt>
                <c:pt idx="32">
                  <c:v>180.63</c:v>
                </c:pt>
                <c:pt idx="33">
                  <c:v>177.46</c:v>
                </c:pt>
                <c:pt idx="34">
                  <c:v>177.32</c:v>
                </c:pt>
                <c:pt idx="35">
                  <c:v>177.43</c:v>
                </c:pt>
                <c:pt idx="36">
                  <c:v>178.035</c:v>
                </c:pt>
                <c:pt idx="37">
                  <c:v>179.26</c:v>
                </c:pt>
                <c:pt idx="38">
                  <c:v>176.9306</c:v>
                </c:pt>
                <c:pt idx="39">
                  <c:v>176.76</c:v>
                </c:pt>
                <c:pt idx="40">
                  <c:v>176.57</c:v>
                </c:pt>
                <c:pt idx="41">
                  <c:v>173.11</c:v>
                </c:pt>
                <c:pt idx="42">
                  <c:v>171.69</c:v>
                </c:pt>
                <c:pt idx="43">
                  <c:v>170.52</c:v>
                </c:pt>
                <c:pt idx="44">
                  <c:v>171.27500000000001</c:v>
                </c:pt>
                <c:pt idx="45">
                  <c:v>173.45</c:v>
                </c:pt>
                <c:pt idx="46">
                  <c:v>174.94</c:v>
                </c:pt>
                <c:pt idx="47">
                  <c:v>172.58</c:v>
                </c:pt>
                <c:pt idx="48">
                  <c:v>170.42009999999999</c:v>
                </c:pt>
                <c:pt idx="49">
                  <c:v>171.79910000000001</c:v>
                </c:pt>
                <c:pt idx="50">
                  <c:v>171.47</c:v>
                </c:pt>
                <c:pt idx="51">
                  <c:v>171</c:v>
                </c:pt>
                <c:pt idx="52">
                  <c:v>172.17</c:v>
                </c:pt>
                <c:pt idx="53">
                  <c:v>171.9</c:v>
                </c:pt>
                <c:pt idx="54">
                  <c:v>171.6</c:v>
                </c:pt>
                <c:pt idx="55">
                  <c:v>172.11</c:v>
                </c:pt>
                <c:pt idx="56">
                  <c:v>170.76</c:v>
                </c:pt>
                <c:pt idx="57">
                  <c:v>164.31</c:v>
                </c:pt>
                <c:pt idx="58">
                  <c:v>167.16</c:v>
                </c:pt>
                <c:pt idx="59">
                  <c:v>167.54</c:v>
                </c:pt>
                <c:pt idx="60">
                  <c:v>168.64</c:v>
                </c:pt>
                <c:pt idx="61">
                  <c:v>167.8801</c:v>
                </c:pt>
                <c:pt idx="62">
                  <c:v>165.19</c:v>
                </c:pt>
                <c:pt idx="63">
                  <c:v>162.80000000000001</c:v>
                </c:pt>
                <c:pt idx="64">
                  <c:v>163.72999999999999</c:v>
                </c:pt>
                <c:pt idx="65">
                  <c:v>163.89</c:v>
                </c:pt>
                <c:pt idx="66">
                  <c:v>164.49</c:v>
                </c:pt>
                <c:pt idx="67">
                  <c:v>165.56</c:v>
                </c:pt>
                <c:pt idx="68">
                  <c:v>165.54</c:v>
                </c:pt>
                <c:pt idx="69">
                  <c:v>165.65</c:v>
                </c:pt>
                <c:pt idx="70">
                  <c:v>164.03</c:v>
                </c:pt>
                <c:pt idx="71">
                  <c:v>163.82</c:v>
                </c:pt>
                <c:pt idx="72">
                  <c:v>161.41999999999999</c:v>
                </c:pt>
                <c:pt idx="73">
                  <c:v>159.78</c:v>
                </c:pt>
                <c:pt idx="74">
                  <c:v>160.51</c:v>
                </c:pt>
                <c:pt idx="75">
                  <c:v>160.08000000000001</c:v>
                </c:pt>
                <c:pt idx="76">
                  <c:v>162</c:v>
                </c:pt>
                <c:pt idx="77">
                  <c:v>161.80000000000001</c:v>
                </c:pt>
                <c:pt idx="78">
                  <c:v>165.11</c:v>
                </c:pt>
                <c:pt idx="79">
                  <c:v>164.22</c:v>
                </c:pt>
                <c:pt idx="80">
                  <c:v>161.91</c:v>
                </c:pt>
                <c:pt idx="81">
                  <c:v>161.27099999999999</c:v>
                </c:pt>
                <c:pt idx="82">
                  <c:v>159.35</c:v>
                </c:pt>
                <c:pt idx="83">
                  <c:v>155.97999999999999</c:v>
                </c:pt>
                <c:pt idx="84">
                  <c:v>157.87</c:v>
                </c:pt>
                <c:pt idx="85">
                  <c:v>157.85</c:v>
                </c:pt>
                <c:pt idx="86">
                  <c:v>157.68</c:v>
                </c:pt>
                <c:pt idx="87">
                  <c:v>157.81</c:v>
                </c:pt>
                <c:pt idx="88">
                  <c:v>156.54</c:v>
                </c:pt>
                <c:pt idx="89">
                  <c:v>154.15</c:v>
                </c:pt>
                <c:pt idx="90">
                  <c:v>154.28</c:v>
                </c:pt>
                <c:pt idx="91">
                  <c:v>151.63999999999999</c:v>
                </c:pt>
                <c:pt idx="92">
                  <c:v>149.91999999999999</c:v>
                </c:pt>
                <c:pt idx="93">
                  <c:v>150.1</c:v>
                </c:pt>
                <c:pt idx="94">
                  <c:v>147.69999999999999</c:v>
                </c:pt>
                <c:pt idx="95">
                  <c:v>147.6096</c:v>
                </c:pt>
                <c:pt idx="96">
                  <c:v>150.22499999999999</c:v>
                </c:pt>
                <c:pt idx="97">
                  <c:v>151.83000000000001</c:v>
                </c:pt>
                <c:pt idx="98">
                  <c:v>151.13</c:v>
                </c:pt>
                <c:pt idx="99">
                  <c:v>153.46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02-4A89-A4C1-382C28603284}"/>
            </c:ext>
          </c:extLst>
        </c:ser>
        <c:ser>
          <c:idx val="3"/>
          <c:order val="3"/>
          <c:tx>
            <c:strRef>
              <c:f>AAPL_daily_prices!$E$1</c:f>
              <c:strCache>
                <c:ptCount val="1"/>
                <c:pt idx="0">
                  <c:v>Close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AAPL_daily_prices!$A$2:$A$101</c:f>
              <c:numCache>
                <c:formatCode>m/d/yyyy</c:formatCode>
                <c:ptCount val="100"/>
                <c:pt idx="0">
                  <c:v>45134</c:v>
                </c:pt>
                <c:pt idx="1">
                  <c:v>45133</c:v>
                </c:pt>
                <c:pt idx="2">
                  <c:v>45132</c:v>
                </c:pt>
                <c:pt idx="3">
                  <c:v>45131</c:v>
                </c:pt>
                <c:pt idx="4">
                  <c:v>45128</c:v>
                </c:pt>
                <c:pt idx="5">
                  <c:v>45127</c:v>
                </c:pt>
                <c:pt idx="6">
                  <c:v>45126</c:v>
                </c:pt>
                <c:pt idx="7">
                  <c:v>45125</c:v>
                </c:pt>
                <c:pt idx="8">
                  <c:v>45124</c:v>
                </c:pt>
                <c:pt idx="9">
                  <c:v>45121</c:v>
                </c:pt>
                <c:pt idx="10">
                  <c:v>45120</c:v>
                </c:pt>
                <c:pt idx="11">
                  <c:v>45119</c:v>
                </c:pt>
                <c:pt idx="12">
                  <c:v>45118</c:v>
                </c:pt>
                <c:pt idx="13">
                  <c:v>45117</c:v>
                </c:pt>
                <c:pt idx="14">
                  <c:v>45114</c:v>
                </c:pt>
                <c:pt idx="15">
                  <c:v>45113</c:v>
                </c:pt>
                <c:pt idx="16">
                  <c:v>45112</c:v>
                </c:pt>
                <c:pt idx="17">
                  <c:v>45110</c:v>
                </c:pt>
                <c:pt idx="18">
                  <c:v>45107</c:v>
                </c:pt>
                <c:pt idx="19">
                  <c:v>45106</c:v>
                </c:pt>
                <c:pt idx="20">
                  <c:v>45105</c:v>
                </c:pt>
                <c:pt idx="21">
                  <c:v>45104</c:v>
                </c:pt>
                <c:pt idx="22">
                  <c:v>45103</c:v>
                </c:pt>
                <c:pt idx="23">
                  <c:v>45100</c:v>
                </c:pt>
                <c:pt idx="24">
                  <c:v>45099</c:v>
                </c:pt>
                <c:pt idx="25">
                  <c:v>45098</c:v>
                </c:pt>
                <c:pt idx="26">
                  <c:v>45097</c:v>
                </c:pt>
                <c:pt idx="27">
                  <c:v>45093</c:v>
                </c:pt>
                <c:pt idx="28">
                  <c:v>45092</c:v>
                </c:pt>
                <c:pt idx="29">
                  <c:v>45091</c:v>
                </c:pt>
                <c:pt idx="30">
                  <c:v>45090</c:v>
                </c:pt>
                <c:pt idx="31">
                  <c:v>45089</c:v>
                </c:pt>
                <c:pt idx="32">
                  <c:v>45086</c:v>
                </c:pt>
                <c:pt idx="33">
                  <c:v>45085</c:v>
                </c:pt>
                <c:pt idx="34">
                  <c:v>45084</c:v>
                </c:pt>
                <c:pt idx="35">
                  <c:v>45083</c:v>
                </c:pt>
                <c:pt idx="36">
                  <c:v>45082</c:v>
                </c:pt>
                <c:pt idx="37">
                  <c:v>45079</c:v>
                </c:pt>
                <c:pt idx="38">
                  <c:v>45078</c:v>
                </c:pt>
                <c:pt idx="39">
                  <c:v>45077</c:v>
                </c:pt>
                <c:pt idx="40">
                  <c:v>45076</c:v>
                </c:pt>
                <c:pt idx="41">
                  <c:v>45072</c:v>
                </c:pt>
                <c:pt idx="42">
                  <c:v>45071</c:v>
                </c:pt>
                <c:pt idx="43">
                  <c:v>45070</c:v>
                </c:pt>
                <c:pt idx="44">
                  <c:v>45069</c:v>
                </c:pt>
                <c:pt idx="45">
                  <c:v>45068</c:v>
                </c:pt>
                <c:pt idx="46">
                  <c:v>45065</c:v>
                </c:pt>
                <c:pt idx="47">
                  <c:v>45064</c:v>
                </c:pt>
                <c:pt idx="48">
                  <c:v>45063</c:v>
                </c:pt>
                <c:pt idx="49">
                  <c:v>45062</c:v>
                </c:pt>
                <c:pt idx="50">
                  <c:v>45061</c:v>
                </c:pt>
                <c:pt idx="51">
                  <c:v>45058</c:v>
                </c:pt>
                <c:pt idx="52">
                  <c:v>45057</c:v>
                </c:pt>
                <c:pt idx="53">
                  <c:v>45056</c:v>
                </c:pt>
                <c:pt idx="54">
                  <c:v>45055</c:v>
                </c:pt>
                <c:pt idx="55">
                  <c:v>45054</c:v>
                </c:pt>
                <c:pt idx="56">
                  <c:v>45051</c:v>
                </c:pt>
                <c:pt idx="57">
                  <c:v>45050</c:v>
                </c:pt>
                <c:pt idx="58">
                  <c:v>45049</c:v>
                </c:pt>
                <c:pt idx="59">
                  <c:v>45048</c:v>
                </c:pt>
                <c:pt idx="60">
                  <c:v>45047</c:v>
                </c:pt>
                <c:pt idx="61">
                  <c:v>45044</c:v>
                </c:pt>
                <c:pt idx="62">
                  <c:v>45043</c:v>
                </c:pt>
                <c:pt idx="63">
                  <c:v>45042</c:v>
                </c:pt>
                <c:pt idx="64">
                  <c:v>45041</c:v>
                </c:pt>
                <c:pt idx="65">
                  <c:v>45040</c:v>
                </c:pt>
                <c:pt idx="66">
                  <c:v>45037</c:v>
                </c:pt>
                <c:pt idx="67">
                  <c:v>45036</c:v>
                </c:pt>
                <c:pt idx="68">
                  <c:v>45035</c:v>
                </c:pt>
                <c:pt idx="69">
                  <c:v>45034</c:v>
                </c:pt>
                <c:pt idx="70">
                  <c:v>45033</c:v>
                </c:pt>
                <c:pt idx="71">
                  <c:v>45030</c:v>
                </c:pt>
                <c:pt idx="72">
                  <c:v>45029</c:v>
                </c:pt>
                <c:pt idx="73">
                  <c:v>45028</c:v>
                </c:pt>
                <c:pt idx="74">
                  <c:v>45027</c:v>
                </c:pt>
                <c:pt idx="75">
                  <c:v>45026</c:v>
                </c:pt>
                <c:pt idx="76">
                  <c:v>45022</c:v>
                </c:pt>
                <c:pt idx="77">
                  <c:v>45021</c:v>
                </c:pt>
                <c:pt idx="78">
                  <c:v>45020</c:v>
                </c:pt>
                <c:pt idx="79">
                  <c:v>45019</c:v>
                </c:pt>
                <c:pt idx="80">
                  <c:v>45016</c:v>
                </c:pt>
                <c:pt idx="81">
                  <c:v>45015</c:v>
                </c:pt>
                <c:pt idx="82">
                  <c:v>45014</c:v>
                </c:pt>
                <c:pt idx="83">
                  <c:v>45013</c:v>
                </c:pt>
                <c:pt idx="84">
                  <c:v>45012</c:v>
                </c:pt>
                <c:pt idx="85">
                  <c:v>45009</c:v>
                </c:pt>
                <c:pt idx="86">
                  <c:v>45008</c:v>
                </c:pt>
                <c:pt idx="87">
                  <c:v>45007</c:v>
                </c:pt>
                <c:pt idx="88">
                  <c:v>45006</c:v>
                </c:pt>
                <c:pt idx="89">
                  <c:v>45005</c:v>
                </c:pt>
                <c:pt idx="90">
                  <c:v>45002</c:v>
                </c:pt>
                <c:pt idx="91">
                  <c:v>45001</c:v>
                </c:pt>
                <c:pt idx="92">
                  <c:v>45000</c:v>
                </c:pt>
                <c:pt idx="93">
                  <c:v>44999</c:v>
                </c:pt>
                <c:pt idx="94">
                  <c:v>44998</c:v>
                </c:pt>
                <c:pt idx="95">
                  <c:v>44995</c:v>
                </c:pt>
                <c:pt idx="96">
                  <c:v>44994</c:v>
                </c:pt>
                <c:pt idx="97">
                  <c:v>44993</c:v>
                </c:pt>
                <c:pt idx="98">
                  <c:v>44992</c:v>
                </c:pt>
                <c:pt idx="99">
                  <c:v>44991</c:v>
                </c:pt>
              </c:numCache>
            </c:numRef>
          </c:cat>
          <c:val>
            <c:numRef>
              <c:f>AAPL_daily_prices!$E$2:$E$101</c:f>
              <c:numCache>
                <c:formatCode>General</c:formatCode>
                <c:ptCount val="100"/>
                <c:pt idx="0">
                  <c:v>193.22</c:v>
                </c:pt>
                <c:pt idx="1">
                  <c:v>194.5</c:v>
                </c:pt>
                <c:pt idx="2">
                  <c:v>193.62</c:v>
                </c:pt>
                <c:pt idx="3">
                  <c:v>192.75</c:v>
                </c:pt>
                <c:pt idx="4">
                  <c:v>191.94</c:v>
                </c:pt>
                <c:pt idx="5">
                  <c:v>193.13</c:v>
                </c:pt>
                <c:pt idx="6">
                  <c:v>195.1</c:v>
                </c:pt>
                <c:pt idx="7">
                  <c:v>193.73</c:v>
                </c:pt>
                <c:pt idx="8">
                  <c:v>193.99</c:v>
                </c:pt>
                <c:pt idx="9">
                  <c:v>190.69</c:v>
                </c:pt>
                <c:pt idx="10">
                  <c:v>190.54</c:v>
                </c:pt>
                <c:pt idx="11">
                  <c:v>189.77</c:v>
                </c:pt>
                <c:pt idx="12">
                  <c:v>188.08</c:v>
                </c:pt>
                <c:pt idx="13">
                  <c:v>188.61</c:v>
                </c:pt>
                <c:pt idx="14">
                  <c:v>190.68</c:v>
                </c:pt>
                <c:pt idx="15">
                  <c:v>191.81</c:v>
                </c:pt>
                <c:pt idx="16">
                  <c:v>191.33</c:v>
                </c:pt>
                <c:pt idx="17">
                  <c:v>192.46</c:v>
                </c:pt>
                <c:pt idx="18">
                  <c:v>193.97</c:v>
                </c:pt>
                <c:pt idx="19">
                  <c:v>189.59</c:v>
                </c:pt>
                <c:pt idx="20">
                  <c:v>189.25</c:v>
                </c:pt>
                <c:pt idx="21">
                  <c:v>188.06</c:v>
                </c:pt>
                <c:pt idx="22">
                  <c:v>185.27</c:v>
                </c:pt>
                <c:pt idx="23">
                  <c:v>186.68</c:v>
                </c:pt>
                <c:pt idx="24">
                  <c:v>187</c:v>
                </c:pt>
                <c:pt idx="25">
                  <c:v>183.96</c:v>
                </c:pt>
                <c:pt idx="26">
                  <c:v>185.01</c:v>
                </c:pt>
                <c:pt idx="27">
                  <c:v>184.92</c:v>
                </c:pt>
                <c:pt idx="28">
                  <c:v>186.01</c:v>
                </c:pt>
                <c:pt idx="29">
                  <c:v>183.95</c:v>
                </c:pt>
                <c:pt idx="30">
                  <c:v>183.31</c:v>
                </c:pt>
                <c:pt idx="31">
                  <c:v>183.79</c:v>
                </c:pt>
                <c:pt idx="32">
                  <c:v>180.96</c:v>
                </c:pt>
                <c:pt idx="33">
                  <c:v>180.57</c:v>
                </c:pt>
                <c:pt idx="34">
                  <c:v>177.82</c:v>
                </c:pt>
                <c:pt idx="35">
                  <c:v>179.21</c:v>
                </c:pt>
                <c:pt idx="36">
                  <c:v>179.58</c:v>
                </c:pt>
                <c:pt idx="37">
                  <c:v>180.95</c:v>
                </c:pt>
                <c:pt idx="38">
                  <c:v>180.09</c:v>
                </c:pt>
                <c:pt idx="39">
                  <c:v>177.25</c:v>
                </c:pt>
                <c:pt idx="40">
                  <c:v>177.3</c:v>
                </c:pt>
                <c:pt idx="41">
                  <c:v>175.43</c:v>
                </c:pt>
                <c:pt idx="42">
                  <c:v>172.99</c:v>
                </c:pt>
                <c:pt idx="43">
                  <c:v>171.84</c:v>
                </c:pt>
                <c:pt idx="44">
                  <c:v>171.56</c:v>
                </c:pt>
                <c:pt idx="45">
                  <c:v>174.2</c:v>
                </c:pt>
                <c:pt idx="46">
                  <c:v>175.16</c:v>
                </c:pt>
                <c:pt idx="47">
                  <c:v>175.05</c:v>
                </c:pt>
                <c:pt idx="48">
                  <c:v>172.69</c:v>
                </c:pt>
                <c:pt idx="49">
                  <c:v>172.07</c:v>
                </c:pt>
                <c:pt idx="50">
                  <c:v>172.07</c:v>
                </c:pt>
                <c:pt idx="51">
                  <c:v>172.57</c:v>
                </c:pt>
                <c:pt idx="52">
                  <c:v>173.75</c:v>
                </c:pt>
                <c:pt idx="53">
                  <c:v>173.55500000000001</c:v>
                </c:pt>
                <c:pt idx="54">
                  <c:v>171.77</c:v>
                </c:pt>
                <c:pt idx="55">
                  <c:v>173.5</c:v>
                </c:pt>
                <c:pt idx="56">
                  <c:v>173.57</c:v>
                </c:pt>
                <c:pt idx="57">
                  <c:v>165.79</c:v>
                </c:pt>
                <c:pt idx="58">
                  <c:v>167.45</c:v>
                </c:pt>
                <c:pt idx="59">
                  <c:v>168.54</c:v>
                </c:pt>
                <c:pt idx="60">
                  <c:v>169.59</c:v>
                </c:pt>
                <c:pt idx="61">
                  <c:v>169.68</c:v>
                </c:pt>
                <c:pt idx="62">
                  <c:v>168.41</c:v>
                </c:pt>
                <c:pt idx="63">
                  <c:v>163.76</c:v>
                </c:pt>
                <c:pt idx="64">
                  <c:v>163.77000000000001</c:v>
                </c:pt>
                <c:pt idx="65">
                  <c:v>165.33</c:v>
                </c:pt>
                <c:pt idx="66">
                  <c:v>165.02</c:v>
                </c:pt>
                <c:pt idx="67">
                  <c:v>166.65</c:v>
                </c:pt>
                <c:pt idx="68">
                  <c:v>167.63</c:v>
                </c:pt>
                <c:pt idx="69">
                  <c:v>166.47</c:v>
                </c:pt>
                <c:pt idx="70">
                  <c:v>165.23</c:v>
                </c:pt>
                <c:pt idx="71">
                  <c:v>165.21</c:v>
                </c:pt>
                <c:pt idx="72">
                  <c:v>165.56</c:v>
                </c:pt>
                <c:pt idx="73">
                  <c:v>160.1</c:v>
                </c:pt>
                <c:pt idx="74">
                  <c:v>160.80000000000001</c:v>
                </c:pt>
                <c:pt idx="75">
                  <c:v>162.03</c:v>
                </c:pt>
                <c:pt idx="76">
                  <c:v>164.66</c:v>
                </c:pt>
                <c:pt idx="77">
                  <c:v>163.76</c:v>
                </c:pt>
                <c:pt idx="78">
                  <c:v>165.63</c:v>
                </c:pt>
                <c:pt idx="79">
                  <c:v>166.17</c:v>
                </c:pt>
                <c:pt idx="80">
                  <c:v>164.9</c:v>
                </c:pt>
                <c:pt idx="81">
                  <c:v>162.36000000000001</c:v>
                </c:pt>
                <c:pt idx="82">
                  <c:v>160.77000000000001</c:v>
                </c:pt>
                <c:pt idx="83">
                  <c:v>157.65</c:v>
                </c:pt>
                <c:pt idx="84">
                  <c:v>158.28</c:v>
                </c:pt>
                <c:pt idx="85">
                  <c:v>160.25</c:v>
                </c:pt>
                <c:pt idx="86">
                  <c:v>158.93</c:v>
                </c:pt>
                <c:pt idx="87">
                  <c:v>157.83000000000001</c:v>
                </c:pt>
                <c:pt idx="88">
                  <c:v>159.28</c:v>
                </c:pt>
                <c:pt idx="89">
                  <c:v>157.4</c:v>
                </c:pt>
                <c:pt idx="90">
                  <c:v>155</c:v>
                </c:pt>
                <c:pt idx="91">
                  <c:v>155.85</c:v>
                </c:pt>
                <c:pt idx="92">
                  <c:v>152.99</c:v>
                </c:pt>
                <c:pt idx="93">
                  <c:v>152.59</c:v>
                </c:pt>
                <c:pt idx="94">
                  <c:v>150.47</c:v>
                </c:pt>
                <c:pt idx="95">
                  <c:v>148.5</c:v>
                </c:pt>
                <c:pt idx="96">
                  <c:v>150.59</c:v>
                </c:pt>
                <c:pt idx="97">
                  <c:v>152.87</c:v>
                </c:pt>
                <c:pt idx="98">
                  <c:v>151.6</c:v>
                </c:pt>
                <c:pt idx="99">
                  <c:v>153.83000000000001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02-4A89-A4C1-382C286032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4372175"/>
        <c:axId val="744375055"/>
      </c:lineChart>
      <c:dateAx>
        <c:axId val="74437217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744375055"/>
        <c:crosses val="autoZero"/>
        <c:auto val="1"/>
        <c:lblOffset val="100"/>
        <c:baseTimeUnit val="days"/>
      </c:dateAx>
      <c:valAx>
        <c:axId val="744375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744372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'Volume' has </a:t>
            </a:r>
            <a:r>
              <a:rPr lang="en-US">
                <a:solidFill>
                  <a:srgbClr val="DD5A13"/>
                </a:solidFill>
              </a:rPr>
              <a:t>7</a:t>
            </a:r>
            <a:r>
              <a:rPr lang="en-US"/>
              <a:t> outliers.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</c:pivotFmt>
      <c:pivotFmt>
        <c:idx val="2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5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6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7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8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20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21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23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24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25"/>
        <c:spPr>
          <a:solidFill>
            <a:schemeClr val="accent1"/>
          </a:solidFill>
          <a:ln w="28575" cap="rnd">
            <a:solidFill>
              <a:srgbClr val="D2D2D2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v>Total</c:v>
          </c:tx>
          <c:spPr>
            <a:ln w="28575" cap="rnd">
              <a:solidFill>
                <a:srgbClr val="D2D2D2"/>
              </a:solidFill>
              <a:prstDash val="solid"/>
              <a:round/>
            </a:ln>
            <a:effectLst/>
          </c:spPr>
          <c:marker>
            <c:symbol val="none"/>
          </c:marker>
          <c:dPt>
            <c:idx val="9"/>
            <c:marker>
              <c:symbol val="circle"/>
              <c:size val="7"/>
              <c:spPr>
                <a:solidFill>
                  <a:srgbClr val="ED7331"/>
                </a:solidFill>
                <a:ln w="9525">
                  <a:solidFill>
                    <a:srgbClr val="FFFFFF"/>
                  </a:solidFill>
                  <a:prstDash val="solid"/>
                </a:ln>
                <a:effectLst/>
              </c:spPr>
            </c:marker>
            <c:bubble3D val="0"/>
            <c:spPr>
              <a:ln w="28575" cap="rnd">
                <a:solidFill>
                  <a:srgbClr val="D2D2D2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03-4E84-8791-18423FFE78B4}"/>
              </c:ext>
            </c:extLst>
          </c:dPt>
          <c:dPt>
            <c:idx val="43"/>
            <c:marker>
              <c:symbol val="circle"/>
              <c:size val="7"/>
              <c:spPr>
                <a:solidFill>
                  <a:srgbClr val="ED7331"/>
                </a:solidFill>
                <a:ln w="9525">
                  <a:solidFill>
                    <a:srgbClr val="FFFFFF"/>
                  </a:solidFill>
                  <a:prstDash val="solid"/>
                </a:ln>
                <a:effectLst/>
              </c:spPr>
            </c:marker>
            <c:bubble3D val="0"/>
            <c:spPr>
              <a:ln w="28575" cap="rnd">
                <a:solidFill>
                  <a:srgbClr val="D2D2D2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603-4E84-8791-18423FFE78B4}"/>
              </c:ext>
            </c:extLst>
          </c:dPt>
          <c:dPt>
            <c:idx val="60"/>
            <c:marker>
              <c:symbol val="circle"/>
              <c:size val="7"/>
              <c:spPr>
                <a:solidFill>
                  <a:srgbClr val="ED7331"/>
                </a:solidFill>
                <a:ln w="9525">
                  <a:solidFill>
                    <a:srgbClr val="FFFFFF"/>
                  </a:solidFill>
                  <a:prstDash val="solid"/>
                </a:ln>
                <a:effectLst/>
              </c:spPr>
            </c:marker>
            <c:bubble3D val="0"/>
            <c:spPr>
              <a:ln w="28575" cap="rnd">
                <a:solidFill>
                  <a:srgbClr val="D2D2D2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603-4E84-8791-18423FFE78B4}"/>
              </c:ext>
            </c:extLst>
          </c:dPt>
          <c:dPt>
            <c:idx val="63"/>
            <c:marker>
              <c:symbol val="circle"/>
              <c:size val="7"/>
              <c:spPr>
                <a:solidFill>
                  <a:srgbClr val="ED7331"/>
                </a:solidFill>
                <a:ln w="9525">
                  <a:solidFill>
                    <a:srgbClr val="FFFFFF"/>
                  </a:solidFill>
                  <a:prstDash val="solid"/>
                </a:ln>
                <a:effectLst/>
              </c:spPr>
            </c:marker>
            <c:bubble3D val="0"/>
            <c:spPr>
              <a:ln w="28575" cap="rnd">
                <a:solidFill>
                  <a:srgbClr val="D2D2D2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0603-4E84-8791-18423FFE78B4}"/>
              </c:ext>
            </c:extLst>
          </c:dPt>
          <c:dPt>
            <c:idx val="72"/>
            <c:marker>
              <c:symbol val="circle"/>
              <c:size val="7"/>
              <c:spPr>
                <a:solidFill>
                  <a:srgbClr val="ED7331"/>
                </a:solidFill>
                <a:ln w="9525">
                  <a:solidFill>
                    <a:srgbClr val="FFFFFF"/>
                  </a:solidFill>
                  <a:prstDash val="solid"/>
                </a:ln>
                <a:effectLst/>
              </c:spPr>
            </c:marker>
            <c:bubble3D val="0"/>
            <c:spPr>
              <a:ln w="28575" cap="rnd">
                <a:solidFill>
                  <a:srgbClr val="D2D2D2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0603-4E84-8791-18423FFE78B4}"/>
              </c:ext>
            </c:extLst>
          </c:dPt>
          <c:dPt>
            <c:idx val="81"/>
            <c:marker>
              <c:symbol val="circle"/>
              <c:size val="7"/>
              <c:spPr>
                <a:solidFill>
                  <a:srgbClr val="ED7331"/>
                </a:solidFill>
                <a:ln w="9525">
                  <a:solidFill>
                    <a:srgbClr val="FFFFFF"/>
                  </a:solidFill>
                  <a:prstDash val="solid"/>
                </a:ln>
                <a:effectLst/>
              </c:spPr>
            </c:marker>
            <c:bubble3D val="0"/>
            <c:spPr>
              <a:ln w="28575" cap="rnd">
                <a:solidFill>
                  <a:srgbClr val="D2D2D2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0603-4E84-8791-18423FFE78B4}"/>
              </c:ext>
            </c:extLst>
          </c:dPt>
          <c:dPt>
            <c:idx val="93"/>
            <c:marker>
              <c:symbol val="circle"/>
              <c:size val="7"/>
              <c:spPr>
                <a:solidFill>
                  <a:srgbClr val="ED7331"/>
                </a:solidFill>
                <a:ln w="9525">
                  <a:solidFill>
                    <a:srgbClr val="FFFFFF"/>
                  </a:solidFill>
                  <a:prstDash val="solid"/>
                </a:ln>
                <a:effectLst/>
              </c:spPr>
            </c:marker>
            <c:bubble3D val="0"/>
            <c:spPr>
              <a:ln w="28575" cap="rnd">
                <a:solidFill>
                  <a:srgbClr val="D2D2D2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0603-4E84-8791-18423FFE78B4}"/>
              </c:ext>
            </c:extLst>
          </c:dPt>
          <c:cat>
            <c:strLit>
              <c:ptCount val="100"/>
              <c:pt idx="0">
                <c:v>06/03/2023</c:v>
              </c:pt>
              <c:pt idx="1">
                <c:v>07/03/2023</c:v>
              </c:pt>
              <c:pt idx="2">
                <c:v>08/03/2023</c:v>
              </c:pt>
              <c:pt idx="3">
                <c:v>09/03/2023</c:v>
              </c:pt>
              <c:pt idx="4">
                <c:v>10/03/2023</c:v>
              </c:pt>
              <c:pt idx="5">
                <c:v>13/03/2023</c:v>
              </c:pt>
              <c:pt idx="6">
                <c:v>14/03/2023</c:v>
              </c:pt>
              <c:pt idx="7">
                <c:v>15/03/2023</c:v>
              </c:pt>
              <c:pt idx="8">
                <c:v>16/03/2023</c:v>
              </c:pt>
              <c:pt idx="9">
                <c:v>17/03/2023</c:v>
              </c:pt>
              <c:pt idx="10">
                <c:v>20/03/2023</c:v>
              </c:pt>
              <c:pt idx="11">
                <c:v>21/03/2023</c:v>
              </c:pt>
              <c:pt idx="12">
                <c:v>22/03/2023</c:v>
              </c:pt>
              <c:pt idx="13">
                <c:v>23/03/2023</c:v>
              </c:pt>
              <c:pt idx="14">
                <c:v>24/03/2023</c:v>
              </c:pt>
              <c:pt idx="15">
                <c:v>27/03/2023</c:v>
              </c:pt>
              <c:pt idx="16">
                <c:v>28/03/2023</c:v>
              </c:pt>
              <c:pt idx="17">
                <c:v>29/03/2023</c:v>
              </c:pt>
              <c:pt idx="18">
                <c:v>30/03/2023</c:v>
              </c:pt>
              <c:pt idx="19">
                <c:v>31/03/2023</c:v>
              </c:pt>
              <c:pt idx="20">
                <c:v>03/04/2023</c:v>
              </c:pt>
              <c:pt idx="21">
                <c:v>04/04/2023</c:v>
              </c:pt>
              <c:pt idx="22">
                <c:v>05/04/2023</c:v>
              </c:pt>
              <c:pt idx="23">
                <c:v>06/04/2023</c:v>
              </c:pt>
              <c:pt idx="24">
                <c:v>10/04/2023</c:v>
              </c:pt>
              <c:pt idx="25">
                <c:v>11/04/2023</c:v>
              </c:pt>
              <c:pt idx="26">
                <c:v>12/04/2023</c:v>
              </c:pt>
              <c:pt idx="27">
                <c:v>13/04/2023</c:v>
              </c:pt>
              <c:pt idx="28">
                <c:v>14/04/2023</c:v>
              </c:pt>
              <c:pt idx="29">
                <c:v>17/04/2023</c:v>
              </c:pt>
              <c:pt idx="30">
                <c:v>18/04/2023</c:v>
              </c:pt>
              <c:pt idx="31">
                <c:v>19/04/2023</c:v>
              </c:pt>
              <c:pt idx="32">
                <c:v>20/04/2023</c:v>
              </c:pt>
              <c:pt idx="33">
                <c:v>21/04/2023</c:v>
              </c:pt>
              <c:pt idx="34">
                <c:v>24/04/2023</c:v>
              </c:pt>
              <c:pt idx="35">
                <c:v>25/04/2023</c:v>
              </c:pt>
              <c:pt idx="36">
                <c:v>26/04/2023</c:v>
              </c:pt>
              <c:pt idx="37">
                <c:v>27/04/2023</c:v>
              </c:pt>
              <c:pt idx="38">
                <c:v>28/04/2023</c:v>
              </c:pt>
              <c:pt idx="39">
                <c:v>01/05/2023</c:v>
              </c:pt>
              <c:pt idx="40">
                <c:v>02/05/2023</c:v>
              </c:pt>
              <c:pt idx="41">
                <c:v>03/05/2023</c:v>
              </c:pt>
              <c:pt idx="42">
                <c:v>04/05/2023</c:v>
              </c:pt>
              <c:pt idx="43">
                <c:v>05/05/2023</c:v>
              </c:pt>
              <c:pt idx="44">
                <c:v>08/05/2023</c:v>
              </c:pt>
              <c:pt idx="45">
                <c:v>09/05/2023</c:v>
              </c:pt>
              <c:pt idx="46">
                <c:v>10/05/2023</c:v>
              </c:pt>
              <c:pt idx="47">
                <c:v>11/05/2023</c:v>
              </c:pt>
              <c:pt idx="48">
                <c:v>12/05/2023</c:v>
              </c:pt>
              <c:pt idx="49">
                <c:v>15/05/2023</c:v>
              </c:pt>
              <c:pt idx="50">
                <c:v>16/05/2023</c:v>
              </c:pt>
              <c:pt idx="51">
                <c:v>17/05/2023</c:v>
              </c:pt>
              <c:pt idx="52">
                <c:v>18/05/2023</c:v>
              </c:pt>
              <c:pt idx="53">
                <c:v>19/05/2023</c:v>
              </c:pt>
              <c:pt idx="54">
                <c:v>22/05/2023</c:v>
              </c:pt>
              <c:pt idx="55">
                <c:v>23/05/2023</c:v>
              </c:pt>
              <c:pt idx="56">
                <c:v>24/05/2023</c:v>
              </c:pt>
              <c:pt idx="57">
                <c:v>25/05/2023</c:v>
              </c:pt>
              <c:pt idx="58">
                <c:v>26/05/2023</c:v>
              </c:pt>
              <c:pt idx="59">
                <c:v>30/05/2023</c:v>
              </c:pt>
              <c:pt idx="60">
                <c:v>31/05/2023</c:v>
              </c:pt>
              <c:pt idx="61">
                <c:v>01/06/2023</c:v>
              </c:pt>
              <c:pt idx="62">
                <c:v>02/06/2023</c:v>
              </c:pt>
              <c:pt idx="63">
                <c:v>05/06/2023</c:v>
              </c:pt>
              <c:pt idx="64">
                <c:v>06/06/2023</c:v>
              </c:pt>
              <c:pt idx="65">
                <c:v>07/06/2023</c:v>
              </c:pt>
              <c:pt idx="66">
                <c:v>08/06/2023</c:v>
              </c:pt>
              <c:pt idx="67">
                <c:v>09/06/2023</c:v>
              </c:pt>
              <c:pt idx="68">
                <c:v>12/06/2023</c:v>
              </c:pt>
              <c:pt idx="69">
                <c:v>13/06/2023</c:v>
              </c:pt>
              <c:pt idx="70">
                <c:v>14/06/2023</c:v>
              </c:pt>
              <c:pt idx="71">
                <c:v>15/06/2023</c:v>
              </c:pt>
              <c:pt idx="72">
                <c:v>16/06/2023</c:v>
              </c:pt>
              <c:pt idx="73">
                <c:v>20/06/2023</c:v>
              </c:pt>
              <c:pt idx="74">
                <c:v>21/06/2023</c:v>
              </c:pt>
              <c:pt idx="75">
                <c:v>22/06/2023</c:v>
              </c:pt>
              <c:pt idx="76">
                <c:v>23/06/2023</c:v>
              </c:pt>
              <c:pt idx="77">
                <c:v>26/06/2023</c:v>
              </c:pt>
              <c:pt idx="78">
                <c:v>27/06/2023</c:v>
              </c:pt>
              <c:pt idx="79">
                <c:v>28/06/2023</c:v>
              </c:pt>
              <c:pt idx="80">
                <c:v>29/06/2023</c:v>
              </c:pt>
              <c:pt idx="81">
                <c:v>30/06/2023</c:v>
              </c:pt>
              <c:pt idx="82">
                <c:v>03/07/2023</c:v>
              </c:pt>
              <c:pt idx="83">
                <c:v>05/07/2023</c:v>
              </c:pt>
              <c:pt idx="84">
                <c:v>06/07/2023</c:v>
              </c:pt>
              <c:pt idx="85">
                <c:v>07/07/2023</c:v>
              </c:pt>
              <c:pt idx="86">
                <c:v>10/07/2023</c:v>
              </c:pt>
              <c:pt idx="87">
                <c:v>11/07/2023</c:v>
              </c:pt>
              <c:pt idx="88">
                <c:v>12/07/2023</c:v>
              </c:pt>
              <c:pt idx="89">
                <c:v>13/07/2023</c:v>
              </c:pt>
              <c:pt idx="90">
                <c:v>14/07/2023</c:v>
              </c:pt>
              <c:pt idx="91">
                <c:v>17/07/2023</c:v>
              </c:pt>
              <c:pt idx="92">
                <c:v>18/07/2023</c:v>
              </c:pt>
              <c:pt idx="93">
                <c:v>19/07/2023</c:v>
              </c:pt>
              <c:pt idx="94">
                <c:v>20/07/2023</c:v>
              </c:pt>
              <c:pt idx="95">
                <c:v>21/07/2023</c:v>
              </c:pt>
              <c:pt idx="96">
                <c:v>24/07/2023</c:v>
              </c:pt>
              <c:pt idx="97">
                <c:v>25/07/2023</c:v>
              </c:pt>
              <c:pt idx="98">
                <c:v>26/07/2023</c:v>
              </c:pt>
              <c:pt idx="99">
                <c:v>27/07/2023</c:v>
              </c:pt>
            </c:strLit>
          </c:cat>
          <c:val>
            <c:numLit>
              <c:formatCode>General</c:formatCode>
              <c:ptCount val="100"/>
              <c:pt idx="0">
                <c:v>87558028</c:v>
              </c:pt>
              <c:pt idx="1">
                <c:v>56182028</c:v>
              </c:pt>
              <c:pt idx="2">
                <c:v>47204791</c:v>
              </c:pt>
              <c:pt idx="3">
                <c:v>53833582</c:v>
              </c:pt>
              <c:pt idx="4">
                <c:v>68572400</c:v>
              </c:pt>
              <c:pt idx="5">
                <c:v>84457122</c:v>
              </c:pt>
              <c:pt idx="6">
                <c:v>73695893</c:v>
              </c:pt>
              <c:pt idx="7">
                <c:v>77167866</c:v>
              </c:pt>
              <c:pt idx="8">
                <c:v>76254419</c:v>
              </c:pt>
              <c:pt idx="9">
                <c:v>98944633</c:v>
              </c:pt>
              <c:pt idx="10">
                <c:v>73641415</c:v>
              </c:pt>
              <c:pt idx="11">
                <c:v>73938285</c:v>
              </c:pt>
              <c:pt idx="12">
                <c:v>75701811</c:v>
              </c:pt>
              <c:pt idx="13">
                <c:v>67622060</c:v>
              </c:pt>
              <c:pt idx="14">
                <c:v>59256343</c:v>
              </c:pt>
              <c:pt idx="15">
                <c:v>52390266</c:v>
              </c:pt>
              <c:pt idx="16">
                <c:v>45992152</c:v>
              </c:pt>
              <c:pt idx="17">
                <c:v>51305691</c:v>
              </c:pt>
              <c:pt idx="18">
                <c:v>49501689</c:v>
              </c:pt>
              <c:pt idx="19">
                <c:v>68749792</c:v>
              </c:pt>
              <c:pt idx="20">
                <c:v>56976187</c:v>
              </c:pt>
              <c:pt idx="21">
                <c:v>46278295</c:v>
              </c:pt>
              <c:pt idx="22">
                <c:v>51511744</c:v>
              </c:pt>
              <c:pt idx="23">
                <c:v>45390123</c:v>
              </c:pt>
              <c:pt idx="24">
                <c:v>47716882</c:v>
              </c:pt>
              <c:pt idx="25">
                <c:v>47644217</c:v>
              </c:pt>
              <c:pt idx="26">
                <c:v>50133062</c:v>
              </c:pt>
              <c:pt idx="27">
                <c:v>68445649</c:v>
              </c:pt>
              <c:pt idx="28">
                <c:v>49386480</c:v>
              </c:pt>
              <c:pt idx="29">
                <c:v>40713618</c:v>
              </c:pt>
              <c:pt idx="30">
                <c:v>49923008</c:v>
              </c:pt>
              <c:pt idx="31">
                <c:v>47720166</c:v>
              </c:pt>
              <c:pt idx="32">
                <c:v>52456377</c:v>
              </c:pt>
              <c:pt idx="33">
                <c:v>58337341</c:v>
              </c:pt>
              <c:pt idx="34">
                <c:v>41949581</c:v>
              </c:pt>
              <c:pt idx="35">
                <c:v>48714063</c:v>
              </c:pt>
              <c:pt idx="36">
                <c:v>44105745</c:v>
              </c:pt>
              <c:pt idx="37">
                <c:v>64902329</c:v>
              </c:pt>
              <c:pt idx="38">
                <c:v>55275851</c:v>
              </c:pt>
              <c:pt idx="39">
                <c:v>52472936</c:v>
              </c:pt>
              <c:pt idx="40">
                <c:v>48425696</c:v>
              </c:pt>
              <c:pt idx="41">
                <c:v>65136018</c:v>
              </c:pt>
              <c:pt idx="42">
                <c:v>81235427</c:v>
              </c:pt>
              <c:pt idx="43">
                <c:v>113453171</c:v>
              </c:pt>
              <c:pt idx="44">
                <c:v>55962793</c:v>
              </c:pt>
              <c:pt idx="45">
                <c:v>45326874</c:v>
              </c:pt>
              <c:pt idx="46">
                <c:v>53724501</c:v>
              </c:pt>
              <c:pt idx="47">
                <c:v>49514676</c:v>
              </c:pt>
              <c:pt idx="48">
                <c:v>45533138</c:v>
              </c:pt>
              <c:pt idx="49">
                <c:v>37266659</c:v>
              </c:pt>
              <c:pt idx="50">
                <c:v>42110293</c:v>
              </c:pt>
              <c:pt idx="51">
                <c:v>57951604</c:v>
              </c:pt>
              <c:pt idx="52">
                <c:v>65496657</c:v>
              </c:pt>
              <c:pt idx="53">
                <c:v>55809475</c:v>
              </c:pt>
              <c:pt idx="54">
                <c:v>43570932</c:v>
              </c:pt>
              <c:pt idx="55">
                <c:v>50747263</c:v>
              </c:pt>
              <c:pt idx="56">
                <c:v>45143488</c:v>
              </c:pt>
              <c:pt idx="57">
                <c:v>56058258</c:v>
              </c:pt>
              <c:pt idx="58">
                <c:v>54834975</c:v>
              </c:pt>
              <c:pt idx="59">
                <c:v>55964401</c:v>
              </c:pt>
              <c:pt idx="60">
                <c:v>99313268</c:v>
              </c:pt>
              <c:pt idx="61">
                <c:v>68901809</c:v>
              </c:pt>
              <c:pt idx="62">
                <c:v>61996913</c:v>
              </c:pt>
              <c:pt idx="63">
                <c:v>121946497</c:v>
              </c:pt>
              <c:pt idx="64">
                <c:v>64848374</c:v>
              </c:pt>
              <c:pt idx="65">
                <c:v>61944615</c:v>
              </c:pt>
              <c:pt idx="66">
                <c:v>50214881</c:v>
              </c:pt>
              <c:pt idx="67">
                <c:v>48899973</c:v>
              </c:pt>
              <c:pt idx="68">
                <c:v>54754995</c:v>
              </c:pt>
              <c:pt idx="69">
                <c:v>54929129</c:v>
              </c:pt>
              <c:pt idx="70">
                <c:v>57462882</c:v>
              </c:pt>
              <c:pt idx="71">
                <c:v>65433166</c:v>
              </c:pt>
              <c:pt idx="72">
                <c:v>101256225</c:v>
              </c:pt>
              <c:pt idx="73">
                <c:v>49799092</c:v>
              </c:pt>
              <c:pt idx="74">
                <c:v>49515697</c:v>
              </c:pt>
              <c:pt idx="75">
                <c:v>51245327</c:v>
              </c:pt>
              <c:pt idx="76">
                <c:v>53116996</c:v>
              </c:pt>
              <c:pt idx="77">
                <c:v>48088661</c:v>
              </c:pt>
              <c:pt idx="78">
                <c:v>50730846</c:v>
              </c:pt>
              <c:pt idx="79">
                <c:v>51216801</c:v>
              </c:pt>
              <c:pt idx="80">
                <c:v>46347308</c:v>
              </c:pt>
              <c:pt idx="81">
                <c:v>85213216</c:v>
              </c:pt>
              <c:pt idx="82">
                <c:v>31458198</c:v>
              </c:pt>
              <c:pt idx="83">
                <c:v>46920261</c:v>
              </c:pt>
              <c:pt idx="84">
                <c:v>45156009</c:v>
              </c:pt>
              <c:pt idx="85">
                <c:v>46814998</c:v>
              </c:pt>
              <c:pt idx="86">
                <c:v>59922163</c:v>
              </c:pt>
              <c:pt idx="87">
                <c:v>46638119</c:v>
              </c:pt>
              <c:pt idx="88">
                <c:v>60750248</c:v>
              </c:pt>
              <c:pt idx="89">
                <c:v>41342338</c:v>
              </c:pt>
              <c:pt idx="90">
                <c:v>41616242</c:v>
              </c:pt>
              <c:pt idx="91">
                <c:v>50520159</c:v>
              </c:pt>
              <c:pt idx="92">
                <c:v>48353774</c:v>
              </c:pt>
              <c:pt idx="93">
                <c:v>80507323</c:v>
              </c:pt>
              <c:pt idx="94">
                <c:v>59581196</c:v>
              </c:pt>
              <c:pt idx="95">
                <c:v>71951683</c:v>
              </c:pt>
              <c:pt idx="96">
                <c:v>45505097</c:v>
              </c:pt>
              <c:pt idx="97">
                <c:v>37283201</c:v>
              </c:pt>
              <c:pt idx="98">
                <c:v>47471868</c:v>
              </c:pt>
              <c:pt idx="99">
                <c:v>47460180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E-0603-4E84-8791-18423FFE7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8630175"/>
        <c:axId val="1283269839"/>
      </c:lineChart>
      <c:catAx>
        <c:axId val="1008630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283269839"/>
        <c:crosses val="autoZero"/>
        <c:auto val="1"/>
        <c:lblAlgn val="ctr"/>
        <c:lblOffset val="100"/>
        <c:noMultiLvlLbl val="0"/>
      </c:catAx>
      <c:valAx>
        <c:axId val="1283269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Volume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008630175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  <c:extLst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AAPL_daily_prices!$B$2:$B$101</cx:f>
        <cx:lvl ptCount="100" formatCode="General">
          <cx:pt idx="0">196.02000000000001</cx:pt>
          <cx:pt idx="1">193.66999999999999</cx:pt>
          <cx:pt idx="2">193.33000000000001</cx:pt>
          <cx:pt idx="3">193.41</cx:pt>
          <cx:pt idx="4">194.09999999999999</cx:pt>
          <cx:pt idx="5">195.09</cx:pt>
          <cx:pt idx="6">193.09999999999999</cx:pt>
          <cx:pt idx="7">193.34999999999999</cx:pt>
          <cx:pt idx="8">191.90000000000001</cx:pt>
          <cx:pt idx="9">190.22999999999999</cx:pt>
          <cx:pt idx="10">190.5</cx:pt>
          <cx:pt idx="11">189.68000000000001</cx:pt>
          <cx:pt idx="12">189.16</cx:pt>
          <cx:pt idx="13">189.25999999999999</cx:pt>
          <cx:pt idx="14">191.41</cx:pt>
          <cx:pt idx="15">189.84</cx:pt>
          <cx:pt idx="16">191.565</cx:pt>
          <cx:pt idx="17">193.78</cx:pt>
          <cx:pt idx="18">191.63</cx:pt>
          <cx:pt idx="19">189.08000000000001</cx:pt>
          <cx:pt idx="20">187.93000000000001</cx:pt>
          <cx:pt idx="21">185.88999999999999</cx:pt>
          <cx:pt idx="22">186.83000000000001</cx:pt>
          <cx:pt idx="23">185.55000000000001</cx:pt>
          <cx:pt idx="24">183.74000000000001</cx:pt>
          <cx:pt idx="25">184.90000000000001</cx:pt>
          <cx:pt idx="26">184.41</cx:pt>
          <cx:pt idx="27">186.72999999999999</cx:pt>
          <cx:pt idx="28">183.96000000000001</cx:pt>
          <cx:pt idx="29">183.37</cx:pt>
          <cx:pt idx="30">182.80000000000001</cx:pt>
          <cx:pt idx="31">181.27000000000001</cx:pt>
          <cx:pt idx="32">181.5</cx:pt>
          <cx:pt idx="33">177.89500000000001</cx:pt>
          <cx:pt idx="34">178.44</cx:pt>
          <cx:pt idx="35">179.965</cx:pt>
          <cx:pt idx="36">182.63</cx:pt>
          <cx:pt idx="37">181.03</cx:pt>
          <cx:pt idx="38">177.69999999999999</cx:pt>
          <cx:pt idx="39">177.32499999999999</cx:pt>
          <cx:pt idx="40">176.96000000000001</cx:pt>
          <cx:pt idx="41">173.31999999999999</cx:pt>
          <cx:pt idx="42">172.41</cx:pt>
          <cx:pt idx="43">171.09</cx:pt>
          <cx:pt idx="44">173.13</cx:pt>
          <cx:pt idx="45">173.97999999999999</cx:pt>
          <cx:pt idx="46">176.38999999999999</cx:pt>
          <cx:pt idx="47">173</cx:pt>
          <cx:pt idx="48">171.71000000000001</cx:pt>
          <cx:pt idx="49">171.99000000000001</cx:pt>
          <cx:pt idx="50">173.16</cx:pt>
          <cx:pt idx="51">173.62</cx:pt>
          <cx:pt idx="52">173.84999999999999</cx:pt>
          <cx:pt idx="53">173.02000000000001</cx:pt>
          <cx:pt idx="54">173.05000000000001</cx:pt>
          <cx:pt idx="55">172.47999999999999</cx:pt>
          <cx:pt idx="56">170.97499999999999</cx:pt>
          <cx:pt idx="57">164.88999999999999</cx:pt>
          <cx:pt idx="58">169.5</cx:pt>
          <cx:pt idx="59">170.09</cx:pt>
          <cx:pt idx="60">169.28</cx:pt>
          <cx:pt idx="61">168.49000000000001</cx:pt>
          <cx:pt idx="62">165.19</cx:pt>
          <cx:pt idx="63">163.05500000000001</cx:pt>
          <cx:pt idx="64">165.19</cx:pt>
          <cx:pt idx="65">165</cx:pt>
          <cx:pt idx="66">165.05000000000001</cx:pt>
          <cx:pt idx="67">166.09</cx:pt>
          <cx:pt idx="68">165.80000000000001</cx:pt>
          <cx:pt idx="69">166.09999999999999</cx:pt>
          <cx:pt idx="70">165.09</cx:pt>
          <cx:pt idx="71">164.59</cx:pt>
          <cx:pt idx="72">161.63</cx:pt>
          <cx:pt idx="73">161.22</cx:pt>
          <cx:pt idx="74">162.34999999999999</cx:pt>
          <cx:pt idx="75">161.41999999999999</cx:pt>
          <cx:pt idx="76">162.43000000000001</cx:pt>
          <cx:pt idx="77">164.74000000000001</cx:pt>
          <cx:pt idx="78">166.595</cx:pt>
          <cx:pt idx="79">164.27000000000001</cx:pt>
          <cx:pt idx="80">162.44</cx:pt>
          <cx:pt idx="81">161.53</cx:pt>
          <cx:pt idx="82">159.37</cx:pt>
          <cx:pt idx="83">157.97</cx:pt>
          <cx:pt idx="84">159.94</cx:pt>
          <cx:pt idx="85">158.86000000000001</cx:pt>
          <cx:pt idx="86">158.83000000000001</cx:pt>
          <cx:pt idx="87">159.30000000000001</cx:pt>
          <cx:pt idx="88">157.31999999999999</cx:pt>
          <cx:pt idx="89">155.06999999999999</cx:pt>
          <cx:pt idx="90">156.08000000000001</cx:pt>
          <cx:pt idx="91">152.16</cx:pt>
          <cx:pt idx="92">151.19</cx:pt>
          <cx:pt idx="93">151.28</cx:pt>
          <cx:pt idx="94">147.80500000000001</cx:pt>
          <cx:pt idx="95">150.21000000000001</cx:pt>
          <cx:pt idx="96">153.559</cx:pt>
          <cx:pt idx="97">152.81</cx:pt>
          <cx:pt idx="98">153.69999999999999</cx:pt>
          <cx:pt idx="99">153.785</cx:pt>
        </cx:lvl>
      </cx:numDim>
    </cx:data>
  </cx:chartData>
  <cx:chart>
    <cx:title pos="t" align="ctr" overlay="0">
      <cx:tx>
        <cx:txData>
          <cx:v>Disribution of Open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Disribution of Open</a:t>
          </a:r>
        </a:p>
      </cx:txPr>
    </cx:title>
    <cx:plotArea>
      <cx:plotAreaRegion>
        <cx:series layoutId="clusteredColumn" uniqueId="{8297B6BA-53E1-4718-91A9-E0207C6EE160}">
          <cx:tx>
            <cx:txData>
              <cx:f>AAPL_daily_prices!$B$1</cx:f>
              <cx:v>Open</cx:v>
            </cx:txData>
          </cx:tx>
          <cx:spPr>
            <a:solidFill>
              <a:schemeClr val="bg1">
                <a:lumMod val="65000"/>
              </a:schemeClr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AAPL_daily_prices!$C$2:$C$101</cx:f>
        <cx:lvl ptCount="100" formatCode="General">
          <cx:pt idx="0">197.19999999999999</cx:pt>
          <cx:pt idx="1">195.63999999999999</cx:pt>
          <cx:pt idx="2">194.44</cx:pt>
          <cx:pt idx="3">194.91</cx:pt>
          <cx:pt idx="4">194.97</cx:pt>
          <cx:pt idx="5">196.47</cx:pt>
          <cx:pt idx="6">198.22999999999999</cx:pt>
          <cx:pt idx="7">194.33000000000001</cx:pt>
          <cx:pt idx="8">194.31999999999999</cx:pt>
          <cx:pt idx="9">191.1799</cx:pt>
          <cx:pt idx="10">191.19</cx:pt>
          <cx:pt idx="11">191.69999999999999</cx:pt>
          <cx:pt idx="12">189.30000000000001</cx:pt>
          <cx:pt idx="13">189.99000000000001</cx:pt>
          <cx:pt idx="14">192.66999999999999</cx:pt>
          <cx:pt idx="15">192.02000000000001</cx:pt>
          <cx:pt idx="16">192.97999999999999</cx:pt>
          <cx:pt idx="17">193.88</cx:pt>
          <cx:pt idx="18">194.47999999999999</cx:pt>
          <cx:pt idx="19">190.06999999999999</cx:pt>
          <cx:pt idx="20">189.90000000000001</cx:pt>
          <cx:pt idx="21">188.38999999999999</cx:pt>
          <cx:pt idx="22">188.05000000000001</cx:pt>
          <cx:pt idx="23">187.56</cx:pt>
          <cx:pt idx="24">187.04499999999999</cx:pt>
          <cx:pt idx="25">185.41</cx:pt>
          <cx:pt idx="26">186.09999999999999</cx:pt>
          <cx:pt idx="27">186.99000000000001</cx:pt>
          <cx:pt idx="28">186.52000000000001</cx:pt>
          <cx:pt idx="29">184.38999999999999</cx:pt>
          <cx:pt idx="30">184.15000000000001</cx:pt>
          <cx:pt idx="31">183.88999999999999</cx:pt>
          <cx:pt idx="32">182.22999999999999</cx:pt>
          <cx:pt idx="33">180.84</cx:pt>
          <cx:pt idx="34">181.21000000000001</cx:pt>
          <cx:pt idx="35">180.12</cx:pt>
          <cx:pt idx="36">184.95099999999999</cx:pt>
          <cx:pt idx="37">181.78</cx:pt>
          <cx:pt idx="38">180.12</cx:pt>
          <cx:pt idx="39">179.34999999999999</cx:pt>
          <cx:pt idx="40">178.99000000000001</cx:pt>
          <cx:pt idx="41">175.77000000000001</cx:pt>
          <cx:pt idx="42">173.89500000000001</cx:pt>
          <cx:pt idx="43">172.41829999999999</cx:pt>
          <cx:pt idx="44">173.3794</cx:pt>
          <cx:pt idx="45">174.71000000000001</cx:pt>
          <cx:pt idx="46">176.38999999999999</cx:pt>
          <cx:pt idx="47">175.24000000000001</cx:pt>
          <cx:pt idx="48">172.92500000000001</cx:pt>
          <cx:pt idx="49">173.13829999999999</cx:pt>
          <cx:pt idx="50">173.21000000000001</cx:pt>
          <cx:pt idx="51">174.06</cx:pt>
          <cx:pt idx="52">174.59</cx:pt>
          <cx:pt idx="53">174.03</cx:pt>
          <cx:pt idx="54">173.53999999999999</cx:pt>
          <cx:pt idx="55">173.84999999999999</cx:pt>
          <cx:pt idx="56">174.30000000000001</cx:pt>
          <cx:pt idx="57">167.03999999999999</cx:pt>
          <cx:pt idx="58">170.91999999999999</cx:pt>
          <cx:pt idx="59">170.34999999999999</cx:pt>
          <cx:pt idx="60">170.44999999999999</cx:pt>
          <cx:pt idx="61">169.84999999999999</cx:pt>
          <cx:pt idx="62">168.56</cx:pt>
          <cx:pt idx="63">165.28</cx:pt>
          <cx:pt idx="64">166.30500000000001</cx:pt>
          <cx:pt idx="65">165.59999999999999</cx:pt>
          <cx:pt idx="66">166.4521</cx:pt>
          <cx:pt idx="67">167.87</cx:pt>
          <cx:pt idx="68">168.16</cx:pt>
          <cx:pt idx="69">167.41</cx:pt>
          <cx:pt idx="70">165.38999999999999</cx:pt>
          <cx:pt idx="71">166.31999999999999</cx:pt>
          <cx:pt idx="72">165.80000000000001</cx:pt>
          <cx:pt idx="73">162.06</cx:pt>
          <cx:pt idx="74">162.36000000000001</cx:pt>
          <cx:pt idx="75">162.03</cx:pt>
          <cx:pt idx="76">164.95840000000001</cx:pt>
          <cx:pt idx="77">165.05000000000001</cx:pt>
          <cx:pt idx="78">166.84</cx:pt>
          <cx:pt idx="79">166.28999999999999</cx:pt>
          <cx:pt idx="80">165</cx:pt>
          <cx:pt idx="81">162.47</cx:pt>
          <cx:pt idx="82">161.05000000000001</cx:pt>
          <cx:pt idx="83">158.49000000000001</cx:pt>
          <cx:pt idx="84">160.77000000000001</cx:pt>
          <cx:pt idx="85">160.34</cx:pt>
          <cx:pt idx="86">161.55009999999999</cx:pt>
          <cx:pt idx="87">162.13999999999999</cx:pt>
          <cx:pt idx="88">159.40000000000001</cx:pt>
          <cx:pt idx="89">157.81999999999999</cx:pt>
          <cx:pt idx="90">156.74000000000001</cx:pt>
          <cx:pt idx="91">156.46000000000001</cx:pt>
          <cx:pt idx="92">153.245</cx:pt>
          <cx:pt idx="93">153.40000000000001</cx:pt>
          <cx:pt idx="94">153.13999999999999</cx:pt>
          <cx:pt idx="95">150.94</cx:pt>
          <cx:pt idx="96">154.535</cx:pt>
          <cx:pt idx="97">153.47</cx:pt>
          <cx:pt idx="98">154.0299</cx:pt>
          <cx:pt idx="99">156.30000000000001</cx:pt>
        </cx:lvl>
      </cx:numDim>
    </cx:data>
  </cx:chartData>
  <cx:chart>
    <cx:title pos="t" align="ctr" overlay="0">
      <cx:tx>
        <cx:txData>
          <cx:v>Distribution of High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Distribution of High</a:t>
          </a:r>
        </a:p>
      </cx:txPr>
    </cx:title>
    <cx:plotArea>
      <cx:plotAreaRegion>
        <cx:series layoutId="clusteredColumn" uniqueId="{5C88D473-A3BA-4CF6-BFFC-2AA0B4FD1309}">
          <cx:tx>
            <cx:txData>
              <cx:f>AAPL_daily_prices!$C$1</cx:f>
              <cx:v>High</cx:v>
            </cx:txData>
          </cx:tx>
          <cx:spPr>
            <a:solidFill>
              <a:schemeClr val="bg1">
                <a:lumMod val="65000"/>
              </a:schemeClr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AAPL_daily_prices!$D$2:$D$101</cx:f>
        <cx:lvl ptCount="100" formatCode="General">
          <cx:pt idx="0">192.55000000000001</cx:pt>
          <cx:pt idx="1">193.31999999999999</cx:pt>
          <cx:pt idx="2">192.91499999999999</cx:pt>
          <cx:pt idx="3">192.25</cx:pt>
          <cx:pt idx="4">191.22999999999999</cx:pt>
          <cx:pt idx="5">192.495</cx:pt>
          <cx:pt idx="6">192.65000000000001</cx:pt>
          <cx:pt idx="7">192.41499999999999</cx:pt>
          <cx:pt idx="8">191.81</cx:pt>
          <cx:pt idx="9">189.63</cx:pt>
          <cx:pt idx="10">189.78</cx:pt>
          <cx:pt idx="11">188.47</cx:pt>
          <cx:pt idx="12">186.59999999999999</cx:pt>
          <cx:pt idx="13">187.035</cx:pt>
          <cx:pt idx="14">190.24000000000001</cx:pt>
          <cx:pt idx="15">189.19999999999999</cx:pt>
          <cx:pt idx="16">190.62</cx:pt>
          <cx:pt idx="17">191.75999999999999</cx:pt>
          <cx:pt idx="18">191.25999999999999</cx:pt>
          <cx:pt idx="19">188.94</cx:pt>
          <cx:pt idx="20">187.59999999999999</cx:pt>
          <cx:pt idx="21">185.66999999999999</cx:pt>
          <cx:pt idx="22">185.22999999999999</cx:pt>
          <cx:pt idx="23">185.00999999999999</cx:pt>
          <cx:pt idx="24">183.66999999999999</cx:pt>
          <cx:pt idx="25">182.59010000000001</cx:pt>
          <cx:pt idx="26">184.41</cx:pt>
          <cx:pt idx="27">184.27000000000001</cx:pt>
          <cx:pt idx="28">183.78</cx:pt>
          <cx:pt idx="29">182.02000000000001</cx:pt>
          <cx:pt idx="30">182.44</cx:pt>
          <cx:pt idx="31">180.97</cx:pt>
          <cx:pt idx="32">180.63</cx:pt>
          <cx:pt idx="33">177.46000000000001</cx:pt>
          <cx:pt idx="34">177.31999999999999</cx:pt>
          <cx:pt idx="35">177.43000000000001</cx:pt>
          <cx:pt idx="36">178.035</cx:pt>
          <cx:pt idx="37">179.25999999999999</cx:pt>
          <cx:pt idx="38">176.9306</cx:pt>
          <cx:pt idx="39">176.75999999999999</cx:pt>
          <cx:pt idx="40">176.56999999999999</cx:pt>
          <cx:pt idx="41">173.11000000000001</cx:pt>
          <cx:pt idx="42">171.69</cx:pt>
          <cx:pt idx="43">170.52000000000001</cx:pt>
          <cx:pt idx="44">171.27500000000001</cx:pt>
          <cx:pt idx="45">173.44999999999999</cx:pt>
          <cx:pt idx="46">174.94</cx:pt>
          <cx:pt idx="47">172.58000000000001</cx:pt>
          <cx:pt idx="48">170.42009999999999</cx:pt>
          <cx:pt idx="49">171.79910000000001</cx:pt>
          <cx:pt idx="50">171.47</cx:pt>
          <cx:pt idx="51">171</cx:pt>
          <cx:pt idx="52">172.16999999999999</cx:pt>
          <cx:pt idx="53">171.90000000000001</cx:pt>
          <cx:pt idx="54">171.59999999999999</cx:pt>
          <cx:pt idx="55">172.11000000000001</cx:pt>
          <cx:pt idx="56">170.75999999999999</cx:pt>
          <cx:pt idx="57">164.31</cx:pt>
          <cx:pt idx="58">167.16</cx:pt>
          <cx:pt idx="59">167.53999999999999</cx:pt>
          <cx:pt idx="60">168.63999999999999</cx:pt>
          <cx:pt idx="61">167.8801</cx:pt>
          <cx:pt idx="62">165.19</cx:pt>
          <cx:pt idx="63">162.80000000000001</cx:pt>
          <cx:pt idx="64">163.72999999999999</cx:pt>
          <cx:pt idx="65">163.88999999999999</cx:pt>
          <cx:pt idx="66">164.49000000000001</cx:pt>
          <cx:pt idx="67">165.56</cx:pt>
          <cx:pt idx="68">165.53999999999999</cx:pt>
          <cx:pt idx="69">165.65000000000001</cx:pt>
          <cx:pt idx="70">164.03</cx:pt>
          <cx:pt idx="71">163.81999999999999</cx:pt>
          <cx:pt idx="72">161.41999999999999</cx:pt>
          <cx:pt idx="73">159.78</cx:pt>
          <cx:pt idx="74">160.50999999999999</cx:pt>
          <cx:pt idx="75">160.08000000000001</cx:pt>
          <cx:pt idx="76">162</cx:pt>
          <cx:pt idx="77">161.80000000000001</cx:pt>
          <cx:pt idx="78">165.11000000000001</cx:pt>
          <cx:pt idx="79">164.22</cx:pt>
          <cx:pt idx="80">161.91</cx:pt>
          <cx:pt idx="81">161.27099999999999</cx:pt>
          <cx:pt idx="82">159.34999999999999</cx:pt>
          <cx:pt idx="83">155.97999999999999</cx:pt>
          <cx:pt idx="84">157.87</cx:pt>
          <cx:pt idx="85">157.84999999999999</cx:pt>
          <cx:pt idx="86">157.68000000000001</cx:pt>
          <cx:pt idx="87">157.81</cx:pt>
          <cx:pt idx="88">156.53999999999999</cx:pt>
          <cx:pt idx="89">154.15000000000001</cx:pt>
          <cx:pt idx="90">154.28</cx:pt>
          <cx:pt idx="91">151.63999999999999</cx:pt>
          <cx:pt idx="92">149.91999999999999</cx:pt>
          <cx:pt idx="93">150.09999999999999</cx:pt>
          <cx:pt idx="94">147.69999999999999</cx:pt>
          <cx:pt idx="95">147.6096</cx:pt>
          <cx:pt idx="96">150.22499999999999</cx:pt>
          <cx:pt idx="97">151.83000000000001</cx:pt>
          <cx:pt idx="98">151.13</cx:pt>
          <cx:pt idx="99">153.46000000000001</cx:pt>
        </cx:lvl>
      </cx:numDim>
    </cx:data>
  </cx:chartData>
  <cx:chart>
    <cx:title pos="t" align="ctr" overlay="0">
      <cx:tx>
        <cx:txData>
          <cx:v>Distribution of Low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Distribution of Low</a:t>
          </a:r>
        </a:p>
      </cx:txPr>
    </cx:title>
    <cx:plotArea>
      <cx:plotAreaRegion>
        <cx:series layoutId="clusteredColumn" uniqueId="{8E79FB2B-D32E-4FC7-A757-04F981D212FE}">
          <cx:tx>
            <cx:txData>
              <cx:f>AAPL_daily_prices!$D$1</cx:f>
              <cx:v>Low</cx:v>
            </cx:txData>
          </cx:tx>
          <cx:spPr>
            <a:solidFill>
              <a:schemeClr val="bg1">
                <a:lumMod val="65000"/>
              </a:schemeClr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AAPL_daily_prices!$E$2:$E$101</cx:f>
        <cx:lvl ptCount="100" formatCode="General">
          <cx:pt idx="0">193.22</cx:pt>
          <cx:pt idx="1">194.5</cx:pt>
          <cx:pt idx="2">193.62</cx:pt>
          <cx:pt idx="3">192.75</cx:pt>
          <cx:pt idx="4">191.94</cx:pt>
          <cx:pt idx="5">193.13</cx:pt>
          <cx:pt idx="6">195.09999999999999</cx:pt>
          <cx:pt idx="7">193.72999999999999</cx:pt>
          <cx:pt idx="8">193.99000000000001</cx:pt>
          <cx:pt idx="9">190.69</cx:pt>
          <cx:pt idx="10">190.53999999999999</cx:pt>
          <cx:pt idx="11">189.77000000000001</cx:pt>
          <cx:pt idx="12">188.08000000000001</cx:pt>
          <cx:pt idx="13">188.61000000000001</cx:pt>
          <cx:pt idx="14">190.68000000000001</cx:pt>
          <cx:pt idx="15">191.81</cx:pt>
          <cx:pt idx="16">191.33000000000001</cx:pt>
          <cx:pt idx="17">192.46000000000001</cx:pt>
          <cx:pt idx="18">193.97</cx:pt>
          <cx:pt idx="19">189.59</cx:pt>
          <cx:pt idx="20">189.25</cx:pt>
          <cx:pt idx="21">188.06</cx:pt>
          <cx:pt idx="22">185.27000000000001</cx:pt>
          <cx:pt idx="23">186.68000000000001</cx:pt>
          <cx:pt idx="24">187</cx:pt>
          <cx:pt idx="25">183.96000000000001</cx:pt>
          <cx:pt idx="26">185.00999999999999</cx:pt>
          <cx:pt idx="27">184.91999999999999</cx:pt>
          <cx:pt idx="28">186.00999999999999</cx:pt>
          <cx:pt idx="29">183.94999999999999</cx:pt>
          <cx:pt idx="30">183.31</cx:pt>
          <cx:pt idx="31">183.78999999999999</cx:pt>
          <cx:pt idx="32">180.96000000000001</cx:pt>
          <cx:pt idx="33">180.56999999999999</cx:pt>
          <cx:pt idx="34">177.81999999999999</cx:pt>
          <cx:pt idx="35">179.21000000000001</cx:pt>
          <cx:pt idx="36">179.58000000000001</cx:pt>
          <cx:pt idx="37">180.94999999999999</cx:pt>
          <cx:pt idx="38">180.09</cx:pt>
          <cx:pt idx="39">177.25</cx:pt>
          <cx:pt idx="40">177.30000000000001</cx:pt>
          <cx:pt idx="41">175.43000000000001</cx:pt>
          <cx:pt idx="42">172.99000000000001</cx:pt>
          <cx:pt idx="43">171.84</cx:pt>
          <cx:pt idx="44">171.56</cx:pt>
          <cx:pt idx="45">174.19999999999999</cx:pt>
          <cx:pt idx="46">175.16</cx:pt>
          <cx:pt idx="47">175.05000000000001</cx:pt>
          <cx:pt idx="48">172.69</cx:pt>
          <cx:pt idx="49">172.06999999999999</cx:pt>
          <cx:pt idx="50">172.06999999999999</cx:pt>
          <cx:pt idx="51">172.56999999999999</cx:pt>
          <cx:pt idx="52">173.75</cx:pt>
          <cx:pt idx="53">173.55500000000001</cx:pt>
          <cx:pt idx="54">171.77000000000001</cx:pt>
          <cx:pt idx="55">173.5</cx:pt>
          <cx:pt idx="56">173.56999999999999</cx:pt>
          <cx:pt idx="57">165.78999999999999</cx:pt>
          <cx:pt idx="58">167.44999999999999</cx:pt>
          <cx:pt idx="59">168.53999999999999</cx:pt>
          <cx:pt idx="60">169.59</cx:pt>
          <cx:pt idx="61">169.68000000000001</cx:pt>
          <cx:pt idx="62">168.41</cx:pt>
          <cx:pt idx="63">163.75999999999999</cx:pt>
          <cx:pt idx="64">163.77000000000001</cx:pt>
          <cx:pt idx="65">165.33000000000001</cx:pt>
          <cx:pt idx="66">165.02000000000001</cx:pt>
          <cx:pt idx="67">166.65000000000001</cx:pt>
          <cx:pt idx="68">167.63</cx:pt>
          <cx:pt idx="69">166.47</cx:pt>
          <cx:pt idx="70">165.22999999999999</cx:pt>
          <cx:pt idx="71">165.21000000000001</cx:pt>
          <cx:pt idx="72">165.56</cx:pt>
          <cx:pt idx="73">160.09999999999999</cx:pt>
          <cx:pt idx="74">160.80000000000001</cx:pt>
          <cx:pt idx="75">162.03</cx:pt>
          <cx:pt idx="76">164.66</cx:pt>
          <cx:pt idx="77">163.75999999999999</cx:pt>
          <cx:pt idx="78">165.63</cx:pt>
          <cx:pt idx="79">166.16999999999999</cx:pt>
          <cx:pt idx="80">164.90000000000001</cx:pt>
          <cx:pt idx="81">162.36000000000001</cx:pt>
          <cx:pt idx="82">160.77000000000001</cx:pt>
          <cx:pt idx="83">157.65000000000001</cx:pt>
          <cx:pt idx="84">158.28</cx:pt>
          <cx:pt idx="85">160.25</cx:pt>
          <cx:pt idx="86">158.93000000000001</cx:pt>
          <cx:pt idx="87">157.83000000000001</cx:pt>
          <cx:pt idx="88">159.28</cx:pt>
          <cx:pt idx="89">157.40000000000001</cx:pt>
          <cx:pt idx="90">155</cx:pt>
          <cx:pt idx="91">155.84999999999999</cx:pt>
          <cx:pt idx="92">152.99000000000001</cx:pt>
          <cx:pt idx="93">152.59</cx:pt>
          <cx:pt idx="94">150.47</cx:pt>
          <cx:pt idx="95">148.5</cx:pt>
          <cx:pt idx="96">150.59</cx:pt>
          <cx:pt idx="97">152.87</cx:pt>
          <cx:pt idx="98">151.59999999999999</cx:pt>
          <cx:pt idx="99">153.83000000000001</cx:pt>
        </cx:lvl>
      </cx:numDim>
    </cx:data>
  </cx:chartData>
  <cx:chart>
    <cx:title pos="t" align="ctr" overlay="0">
      <cx:tx>
        <cx:txData>
          <cx:v>Distribution of Close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Distribution of Close</a:t>
          </a:r>
        </a:p>
      </cx:txPr>
    </cx:title>
    <cx:plotArea>
      <cx:plotAreaRegion>
        <cx:series layoutId="clusteredColumn" uniqueId="{F8E80FA7-A458-480E-9831-A7EC7C2EFF8B}">
          <cx:tx>
            <cx:txData>
              <cx:f>AAPL_daily_prices!$E$1</cx:f>
              <cx:v>Close</cx:v>
            </cx:txData>
          </cx:tx>
          <cx:spPr>
            <a:solidFill>
              <a:schemeClr val="bg1">
                <a:lumMod val="65000"/>
              </a:schemeClr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AAPL_daily_prices!$F$2:$F$101</cx:f>
        <cx:lvl ptCount="100" formatCode="General">
          <cx:pt idx="0">47460180</cx:pt>
          <cx:pt idx="1">47471868</cx:pt>
          <cx:pt idx="2">37283201</cx:pt>
          <cx:pt idx="3">45505097</cx:pt>
          <cx:pt idx="4">71951683</cx:pt>
          <cx:pt idx="5">59581196</cx:pt>
          <cx:pt idx="6">80507323</cx:pt>
          <cx:pt idx="7">48353774</cx:pt>
          <cx:pt idx="8">50520159</cx:pt>
          <cx:pt idx="9">41616242</cx:pt>
          <cx:pt idx="10">41342338</cx:pt>
          <cx:pt idx="11">60750248</cx:pt>
          <cx:pt idx="12">46638119</cx:pt>
          <cx:pt idx="13">59922163</cx:pt>
          <cx:pt idx="14">46814998</cx:pt>
          <cx:pt idx="15">45156009</cx:pt>
          <cx:pt idx="16">46920261</cx:pt>
          <cx:pt idx="17">31458198</cx:pt>
          <cx:pt idx="18">85213216</cx:pt>
          <cx:pt idx="19">46347308</cx:pt>
          <cx:pt idx="20">51216801</cx:pt>
          <cx:pt idx="21">50730846</cx:pt>
          <cx:pt idx="22">48088661</cx:pt>
          <cx:pt idx="23">53116996</cx:pt>
          <cx:pt idx="24">51245327</cx:pt>
          <cx:pt idx="25">49515697</cx:pt>
          <cx:pt idx="26">49799092</cx:pt>
          <cx:pt idx="27">101256225</cx:pt>
          <cx:pt idx="28">65433166</cx:pt>
          <cx:pt idx="29">57462882</cx:pt>
          <cx:pt idx="30">54929129</cx:pt>
          <cx:pt idx="31">54754995</cx:pt>
          <cx:pt idx="32">48899973</cx:pt>
          <cx:pt idx="33">50214881</cx:pt>
          <cx:pt idx="34">61944615</cx:pt>
          <cx:pt idx="35">64848374</cx:pt>
          <cx:pt idx="36">121946497</cx:pt>
          <cx:pt idx="37">61996913</cx:pt>
          <cx:pt idx="38">68901809</cx:pt>
          <cx:pt idx="39">99313268</cx:pt>
          <cx:pt idx="40">55964401</cx:pt>
          <cx:pt idx="41">54834975</cx:pt>
          <cx:pt idx="42">56058258</cx:pt>
          <cx:pt idx="43">45143488</cx:pt>
          <cx:pt idx="44">50747263</cx:pt>
          <cx:pt idx="45">43570932</cx:pt>
          <cx:pt idx="46">55809475</cx:pt>
          <cx:pt idx="47">65496657</cx:pt>
          <cx:pt idx="48">57951604</cx:pt>
          <cx:pt idx="49">42110293</cx:pt>
          <cx:pt idx="50">37266659</cx:pt>
          <cx:pt idx="51">45533138</cx:pt>
          <cx:pt idx="52">49514676</cx:pt>
          <cx:pt idx="53">53724501</cx:pt>
          <cx:pt idx="54">45326874</cx:pt>
          <cx:pt idx="55">55962793</cx:pt>
          <cx:pt idx="56">113453171</cx:pt>
          <cx:pt idx="57">81235427</cx:pt>
          <cx:pt idx="58">65136018</cx:pt>
          <cx:pt idx="59">48425696</cx:pt>
          <cx:pt idx="60">52472936</cx:pt>
          <cx:pt idx="61">55275851</cx:pt>
          <cx:pt idx="62">64902329</cx:pt>
          <cx:pt idx="63">44105745</cx:pt>
          <cx:pt idx="64">48714063</cx:pt>
          <cx:pt idx="65">41949581</cx:pt>
          <cx:pt idx="66">58337341</cx:pt>
          <cx:pt idx="67">52456377</cx:pt>
          <cx:pt idx="68">47720166</cx:pt>
          <cx:pt idx="69">49923008</cx:pt>
          <cx:pt idx="70">40713618</cx:pt>
          <cx:pt idx="71">49386480</cx:pt>
          <cx:pt idx="72">68445649</cx:pt>
          <cx:pt idx="73">50133062</cx:pt>
          <cx:pt idx="74">47644217</cx:pt>
          <cx:pt idx="75">47716882</cx:pt>
          <cx:pt idx="76">45390123</cx:pt>
          <cx:pt idx="77">51511744</cx:pt>
          <cx:pt idx="78">46278295</cx:pt>
          <cx:pt idx="79">56976187</cx:pt>
          <cx:pt idx="80">68749792</cx:pt>
          <cx:pt idx="81">49501689</cx:pt>
          <cx:pt idx="82">51305691</cx:pt>
          <cx:pt idx="83">45992152</cx:pt>
          <cx:pt idx="84">52390266</cx:pt>
          <cx:pt idx="85">59256343</cx:pt>
          <cx:pt idx="86">67622060</cx:pt>
          <cx:pt idx="87">75701811</cx:pt>
          <cx:pt idx="88">73938285</cx:pt>
          <cx:pt idx="89">73641415</cx:pt>
          <cx:pt idx="90">98944633</cx:pt>
          <cx:pt idx="91">76254419</cx:pt>
          <cx:pt idx="92">77167866</cx:pt>
          <cx:pt idx="93">73695893</cx:pt>
          <cx:pt idx="94">84457122</cx:pt>
          <cx:pt idx="95">68572400</cx:pt>
          <cx:pt idx="96">53833582</cx:pt>
          <cx:pt idx="97">47204791</cx:pt>
          <cx:pt idx="98">56182028</cx:pt>
          <cx:pt idx="99">87558028</cx:pt>
        </cx:lvl>
      </cx:numDim>
    </cx:data>
  </cx:chartData>
  <cx:chart>
    <cx:title pos="t" align="ctr" overlay="0">
      <cx:tx>
        <cx:txData>
          <cx:v>Distribution of Number of Shares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Distribution of Number of Shares</a:t>
          </a:r>
        </a:p>
      </cx:txPr>
    </cx:title>
    <cx:plotArea>
      <cx:plotAreaRegion>
        <cx:series layoutId="clusteredColumn" uniqueId="{CBC6A068-3C3A-4DD0-BF22-C08EC9F8BDE8}">
          <cx:tx>
            <cx:txData>
              <cx:f>AAPL_daily_prices!$F$1</cx:f>
              <cx:v>Volume</cx:v>
            </cx:txData>
          </cx:tx>
          <cx:spPr>
            <a:solidFill>
              <a:schemeClr val="bg1">
                <a:lumMod val="65000"/>
              </a:schemeClr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4F9-516D-4304-B2E4-09921DB8062E}" type="datetimeFigureOut">
              <a:rPr lang="en-PK" smtClean="0"/>
              <a:t>30/07/2023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3427601D-C50B-4A83-961E-DAC03170D3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287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4F9-516D-4304-B2E4-09921DB8062E}" type="datetimeFigureOut">
              <a:rPr lang="en-PK" smtClean="0"/>
              <a:t>30/07/2023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601D-C50B-4A83-961E-DAC03170D3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248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4F9-516D-4304-B2E4-09921DB8062E}" type="datetimeFigureOut">
              <a:rPr lang="en-PK" smtClean="0"/>
              <a:t>30/07/2023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601D-C50B-4A83-961E-DAC03170D3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4020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4F9-516D-4304-B2E4-09921DB8062E}" type="datetimeFigureOut">
              <a:rPr lang="en-PK" smtClean="0"/>
              <a:t>30/07/2023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601D-C50B-4A83-961E-DAC03170D3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656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4F9-516D-4304-B2E4-09921DB8062E}" type="datetimeFigureOut">
              <a:rPr lang="en-PK" smtClean="0"/>
              <a:t>30/07/2023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601D-C50B-4A83-961E-DAC03170D3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990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4F9-516D-4304-B2E4-09921DB8062E}" type="datetimeFigureOut">
              <a:rPr lang="en-PK" smtClean="0"/>
              <a:t>30/07/2023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601D-C50B-4A83-961E-DAC03170D3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137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4F9-516D-4304-B2E4-09921DB8062E}" type="datetimeFigureOut">
              <a:rPr lang="en-PK" smtClean="0"/>
              <a:t>30/07/2023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601D-C50B-4A83-961E-DAC03170D3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557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4F9-516D-4304-B2E4-09921DB8062E}" type="datetimeFigureOut">
              <a:rPr lang="en-PK" smtClean="0"/>
              <a:t>30/07/2023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601D-C50B-4A83-961E-DAC03170D3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4983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4F9-516D-4304-B2E4-09921DB8062E}" type="datetimeFigureOut">
              <a:rPr lang="en-PK" smtClean="0"/>
              <a:t>30/07/2023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601D-C50B-4A83-961E-DAC03170D3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783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4F9-516D-4304-B2E4-09921DB8062E}" type="datetimeFigureOut">
              <a:rPr lang="en-PK" smtClean="0"/>
              <a:t>30/07/2023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601D-C50B-4A83-961E-DAC03170D3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2162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53E4F9-516D-4304-B2E4-09921DB8062E}" type="datetimeFigureOut">
              <a:rPr lang="en-PK" smtClean="0"/>
              <a:t>30/07/2023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601D-C50B-4A83-961E-DAC03170D3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4030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E4F9-516D-4304-B2E4-09921DB8062E}" type="datetimeFigureOut">
              <a:rPr lang="en-PK" smtClean="0"/>
              <a:t>30/07/2023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27601D-C50B-4A83-961E-DAC03170D3BC}" type="slidenum">
              <a:rPr lang="en-PK" smtClean="0"/>
              <a:t>‹#›</a:t>
            </a:fld>
            <a:endParaRPr lang="en-PK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30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phavantage.co/?utm_source=newsletter.thequery.io&amp;utm_medium=newsletter&amp;utm_campaign=free-stock-market-datase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des on papers">
            <a:extLst>
              <a:ext uri="{FF2B5EF4-FFF2-40B4-BE49-F238E27FC236}">
                <a16:creationId xmlns:a16="http://schemas.microsoft.com/office/drawing/2014/main" id="{AE6D3234-75FE-AC74-6C11-E06A97285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0303" b="13086"/>
          <a:stretch/>
        </p:blipFill>
        <p:spPr>
          <a:xfrm>
            <a:off x="325" y="0"/>
            <a:ext cx="12191675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58BF2A9-3176-445B-8155-3DE9C7968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D6509-5922-529D-6EDA-A9B3AC968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43198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Apple (NASDAQ) daily Stock Price Analysis</a:t>
            </a:r>
            <a:endParaRPr lang="en-PK" sz="4400" dirty="0"/>
          </a:p>
        </p:txBody>
      </p:sp>
    </p:spTree>
    <p:extLst>
      <p:ext uri="{BB962C8B-B14F-4D97-AF65-F5344CB8AC3E}">
        <p14:creationId xmlns:p14="http://schemas.microsoft.com/office/powerpoint/2010/main" val="59818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51787-056C-26F4-CAC8-0F217A5E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Distribution of variables</a:t>
            </a:r>
            <a:endParaRPr lang="en-PK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3B3E8927-748D-4723-84B4-440D5AEC020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13090028"/>
                  </p:ext>
                </p:extLst>
              </p:nvPr>
            </p:nvGraphicFramePr>
            <p:xfrm>
              <a:off x="1130270" y="2479246"/>
              <a:ext cx="9604375" cy="371837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3B3E8927-748D-4723-84B4-440D5AEC02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0270" y="2479246"/>
                <a:ext cx="9604375" cy="37183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200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7F89-E70B-124E-670F-E03FD697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500"/>
              <a:t>Correlation between variables</a:t>
            </a:r>
            <a:endParaRPr lang="en-PK" sz="25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55043D-F43E-F9E9-6D7C-46A55EE6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is a very strong positive correlation between the "Open", "High", "Low", and "Close" columns, with correlation coefficients ranging from 0.993 to 0.997.</a:t>
            </a:r>
          </a:p>
          <a:p>
            <a:r>
              <a:rPr lang="en-US" dirty="0"/>
              <a:t>This suggests that these variables are highly related to each other and tend to move in the same direction.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9D605830-7DF3-A734-573B-CC942A228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2142204"/>
            <a:ext cx="4821551" cy="181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5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7F89-E70B-124E-670F-E03FD697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500"/>
              <a:t>Correlation between variables</a:t>
            </a:r>
            <a:endParaRPr lang="en-PK" sz="25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55043D-F43E-F9E9-6D7C-46A55EE6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can see that there is a weak negative correlation between the "Volume" column and the other columns, with correlation coefficients ranging from -0.16 to -0.2. </a:t>
            </a:r>
          </a:p>
          <a:p>
            <a:r>
              <a:rPr lang="en-US" dirty="0"/>
              <a:t>This suggests that there is a weak relationship between the volume of trades and the stock prices.  It means changes in trading volume don't have as much of an impact on the stock prices.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9D605830-7DF3-A734-573B-CC942A228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2142204"/>
            <a:ext cx="4821551" cy="181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CE73-55DE-E5DC-9A97-D346B180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Visual representation of correlation</a:t>
            </a:r>
            <a:endParaRPr lang="en-P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Content Placeholder 3" descr="Chart type: Scatter. Field: Open and Field: Close appear highly correlated.&#10;&#10;Description automatically generated">
            <a:extLst>
              <a:ext uri="{FF2B5EF4-FFF2-40B4-BE49-F238E27FC236}">
                <a16:creationId xmlns:a16="http://schemas.microsoft.com/office/drawing/2014/main" id="{20100555-7508-43B0-8E72-D78567FBC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229905"/>
              </p:ext>
            </p:extLst>
          </p:nvPr>
        </p:nvGraphicFramePr>
        <p:xfrm>
          <a:off x="1130270" y="2479246"/>
          <a:ext cx="9604375" cy="3718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261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CE73-55DE-E5DC-9A97-D346B180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Visual representation of correlation</a:t>
            </a:r>
            <a:endParaRPr lang="en-PK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541B855-B9A6-4A11-AC2B-F9304AB76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568775"/>
              </p:ext>
            </p:extLst>
          </p:nvPr>
        </p:nvGraphicFramePr>
        <p:xfrm>
          <a:off x="1130270" y="2479246"/>
          <a:ext cx="9604375" cy="3718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182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CE73-55DE-E5DC-9A97-D346B180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Visual representation of correlation</a:t>
            </a:r>
            <a:endParaRPr lang="en-PK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D02D9E-EE4D-4DF9-AE87-8D0A348E2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801846"/>
              </p:ext>
            </p:extLst>
          </p:nvPr>
        </p:nvGraphicFramePr>
        <p:xfrm>
          <a:off x="1130270" y="2479246"/>
          <a:ext cx="9604375" cy="3718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5800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E5D4-E471-FF12-988A-DD03183C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Trend analysis of time-series data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2D11E-7DC8-E041-6C4C-112D5301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657" y="2602868"/>
            <a:ext cx="4025793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is an increasing trend in stock prices of Apple products from Mar-2023 to July 2023</a:t>
            </a:r>
          </a:p>
          <a:p>
            <a:endParaRPr lang="en-PK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0AD56E6-E277-D1DA-4F1B-8A625DA402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811208"/>
              </p:ext>
            </p:extLst>
          </p:nvPr>
        </p:nvGraphicFramePr>
        <p:xfrm>
          <a:off x="5961568" y="2015734"/>
          <a:ext cx="4781225" cy="345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843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E5D4-E471-FF12-988A-DD03183C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Trend analysis of time-series data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2D11E-7DC8-E041-6C4C-112D5301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983" y="2602868"/>
            <a:ext cx="4025793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majority number of shares which is volume is in the range from 43M to 80M.</a:t>
            </a:r>
          </a:p>
          <a:p>
            <a:endParaRPr lang="en-PK" dirty="0"/>
          </a:p>
        </p:txBody>
      </p:sp>
      <p:graphicFrame>
        <p:nvGraphicFramePr>
          <p:cNvPr id="3" name="Chart 2" descr="Chart type: Line. 'Volume' has 7 outliers.&#10;&#10;Description automatically generated">
            <a:extLst>
              <a:ext uri="{FF2B5EF4-FFF2-40B4-BE49-F238E27FC236}">
                <a16:creationId xmlns:a16="http://schemas.microsoft.com/office/drawing/2014/main" id="{88B10B63-A623-4861-BC36-3713996844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813218"/>
              </p:ext>
            </p:extLst>
          </p:nvPr>
        </p:nvGraphicFramePr>
        <p:xfrm>
          <a:off x="5819776" y="1853754"/>
          <a:ext cx="5821182" cy="3556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9696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6912-8509-ACD5-1DC7-C125EB47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Pivot table for examining average prices and volume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DC42-11DB-FDCC-F4C2-D0D24A8E5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2015734"/>
            <a:ext cx="4824230" cy="37692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In Mar-2023 average prices are between $156- $158 and shares are 67M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In Apr-2023 average prices are between $164- $166 and shares are 51M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In May-2023 average prices are between $171- $174 and shares are 58M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In Jun-2023 average prices are between $183 - $185 and shares are 62M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In July-2023 average prices are between $191 - $194 and shares are 51M</a:t>
            </a:r>
            <a:endParaRPr lang="en-PK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042C2-17CE-F4B1-64C5-D27A4DB3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110" y="2576512"/>
            <a:ext cx="6727372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27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EF5F-0792-F130-00BF-27646DB5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E42E1-938C-62A1-5082-78145823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Hypothesis: </a:t>
            </a:r>
          </a:p>
          <a:p>
            <a:pPr marL="0" indent="0">
              <a:buNone/>
            </a:pPr>
            <a:r>
              <a:rPr lang="en-US" dirty="0"/>
              <a:t>Is the opening price impact the number of shares?</a:t>
            </a:r>
          </a:p>
          <a:p>
            <a:pPr marL="0" indent="0">
              <a:buNone/>
            </a:pPr>
            <a:r>
              <a:rPr lang="en-US" b="1" dirty="0"/>
              <a:t>Statistical Results:</a:t>
            </a:r>
          </a:p>
          <a:p>
            <a:pPr marL="0" indent="0">
              <a:buNone/>
            </a:pPr>
            <a:r>
              <a:rPr lang="en-US" dirty="0"/>
              <a:t>Results are statistically significant. It rejects the null hypothesis </a:t>
            </a:r>
          </a:p>
          <a:p>
            <a:pPr marL="0" indent="0">
              <a:buNone/>
            </a:pPr>
            <a:r>
              <a:rPr lang="en-US" b="1" dirty="0"/>
              <a:t>Interpretation:</a:t>
            </a:r>
          </a:p>
          <a:p>
            <a:pPr marL="0" indent="0">
              <a:buNone/>
            </a:pPr>
            <a:r>
              <a:rPr lang="en-US" dirty="0"/>
              <a:t>Opening price has no impact on the number of shares.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5C6EF-5BC4-F61C-5721-F395BB109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508115"/>
            <a:ext cx="4821551" cy="308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4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2851-BA82-5C0F-E306-E348A7D7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4A11-1D36-07AB-C096-938C760BC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dataset is scraped from the </a:t>
            </a:r>
            <a:r>
              <a:rPr lang="en-US" dirty="0">
                <a:hlinkClick r:id="rId2"/>
              </a:rPr>
              <a:t>Alpha Vantage API </a:t>
            </a:r>
            <a:r>
              <a:rPr lang="en-US" dirty="0"/>
              <a:t>which provides real-time and historical data of stock market prices.</a:t>
            </a:r>
          </a:p>
          <a:p>
            <a:r>
              <a:rPr lang="en-US" dirty="0"/>
              <a:t>I scraped the data in Python using the Alpha Vantage API.</a:t>
            </a:r>
          </a:p>
          <a:p>
            <a:r>
              <a:rPr lang="en-US" dirty="0"/>
              <a:t>In data scrapping, Symbol which is used is “APPL”</a:t>
            </a:r>
          </a:p>
          <a:p>
            <a:r>
              <a:rPr lang="en-US" dirty="0"/>
              <a:t>"AAPL", is the stock symbol for Apple Inc., an American multinational technology company that designs, develops, and sells consumer electronics, computer software, and online services.</a:t>
            </a:r>
          </a:p>
          <a:p>
            <a:r>
              <a:rPr lang="en-US" dirty="0"/>
              <a:t>Tools that I used during this analysis are Python and Excel.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9894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247A-8201-FD29-E6D4-9ECF90FF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555" y="482171"/>
            <a:ext cx="5550355" cy="1049235"/>
          </a:xfrm>
        </p:spPr>
        <p:txBody>
          <a:bodyPr>
            <a:normAutofit/>
          </a:bodyPr>
          <a:lstStyle/>
          <a:p>
            <a:r>
              <a:rPr lang="en-US" dirty="0"/>
              <a:t>A Glance of the dataset</a:t>
            </a:r>
            <a:endParaRPr lang="en-PK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63630B5E-D393-03CA-ED02-C7457486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663754"/>
            <a:ext cx="5675176" cy="38879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This real-time dataset is comprised of 5 months from Mar-2023 to July 2023. It has 6 variables date, open, high, low, close, and volume.</a:t>
            </a:r>
          </a:p>
          <a:p>
            <a:r>
              <a:rPr lang="en-US" dirty="0"/>
              <a:t>Variables for Apple stock market under NASDAQ, we can define in the following way:</a:t>
            </a:r>
          </a:p>
          <a:p>
            <a:r>
              <a:rPr lang="en-US" dirty="0"/>
              <a:t>Open:  The opening price of AAPL stock on a given trading day</a:t>
            </a:r>
          </a:p>
          <a:p>
            <a:r>
              <a:rPr lang="en-US" dirty="0"/>
              <a:t>High:  The highest price that AAPL stock reached on a given trading day</a:t>
            </a:r>
          </a:p>
          <a:p>
            <a:r>
              <a:rPr lang="en-US" dirty="0"/>
              <a:t>Low:  The lowest price that AAPL stock reached on a given trading day</a:t>
            </a:r>
          </a:p>
          <a:p>
            <a:r>
              <a:rPr lang="en-US" dirty="0"/>
              <a:t>Close:  The closing price of AAPL stock on a given trading day</a:t>
            </a:r>
          </a:p>
          <a:p>
            <a:r>
              <a:rPr lang="en-US" dirty="0"/>
              <a:t>Volume:  The total number of shares of AAPL stock that were traded on a given trading day on NASDAQ</a:t>
            </a: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09BCA6F7-A3DB-45DF-B6E8-8B7BBB37E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829A9A52-CC88-4982-95F2-3D4731CBE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E5C026A0-4659-4232-8B46-815756A0E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BA14764-1628-4557-885B-37A1F9EA2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4173" y="988222"/>
            <a:ext cx="3122836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BC633-D890-524B-50BC-7AC0703BF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521" y="1104900"/>
            <a:ext cx="3025983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7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A95F-9CA8-B64C-EB02-B4255512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approach used for analysis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7F5C-388F-365D-DD66-856E50E51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 will explore the dataset by using the following approach:</a:t>
            </a:r>
          </a:p>
          <a:p>
            <a:r>
              <a:rPr lang="en-US" dirty="0"/>
              <a:t>Descriptive Statistics</a:t>
            </a:r>
          </a:p>
          <a:p>
            <a:r>
              <a:rPr lang="en-US" dirty="0"/>
              <a:t>Distribution of Variables</a:t>
            </a:r>
          </a:p>
          <a:p>
            <a:r>
              <a:rPr lang="en-US" dirty="0"/>
              <a:t>Correlation between Variables</a:t>
            </a:r>
          </a:p>
          <a:p>
            <a:r>
              <a:rPr lang="en-US" dirty="0"/>
              <a:t>Visual representation of the correlation between variables</a:t>
            </a:r>
          </a:p>
          <a:p>
            <a:r>
              <a:rPr lang="en-US" dirty="0"/>
              <a:t>Trend analysis of time-series data</a:t>
            </a:r>
          </a:p>
          <a:p>
            <a:r>
              <a:rPr lang="en-US" dirty="0"/>
              <a:t>Pivot table for examining the average open, high, low, close, and volume</a:t>
            </a:r>
          </a:p>
          <a:p>
            <a:r>
              <a:rPr lang="en-US" dirty="0"/>
              <a:t>Hypothesis Testing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3521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0B21-0B76-8E10-A789-BE63EAFF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/>
              <a:t>Descriptive statistics</a:t>
            </a:r>
            <a:endParaRPr lang="en-PK"/>
          </a:p>
        </p:txBody>
      </p:sp>
      <p:sp>
        <p:nvSpPr>
          <p:cNvPr id="40" name="Content Placeholder 8">
            <a:extLst>
              <a:ext uri="{FF2B5EF4-FFF2-40B4-BE49-F238E27FC236}">
                <a16:creationId xmlns:a16="http://schemas.microsoft.com/office/drawing/2014/main" id="{63CA4D04-CB2C-85A2-1239-8DF13273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30659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Apple product’s average opening price is $173, minimum opening price is $148 and maximum opening price is $195</a:t>
            </a:r>
          </a:p>
          <a:p>
            <a:pPr>
              <a:lnSpc>
                <a:spcPct val="110000"/>
              </a:lnSpc>
            </a:pPr>
            <a:r>
              <a:rPr lang="en-US" sz="1400"/>
              <a:t>Apple product’s average high price is $173, minimum high price is $148 and maximum high price is $195</a:t>
            </a:r>
          </a:p>
          <a:p>
            <a:pPr>
              <a:lnSpc>
                <a:spcPct val="110000"/>
              </a:lnSpc>
            </a:pPr>
            <a:r>
              <a:rPr lang="en-US" sz="1400"/>
              <a:t> Apple product’s average low price is $172, minimum opening price is $148 and maximum opening price is $193</a:t>
            </a:r>
          </a:p>
          <a:p>
            <a:pPr>
              <a:lnSpc>
                <a:spcPct val="110000"/>
              </a:lnSpc>
            </a:pPr>
            <a:r>
              <a:rPr lang="en-US" sz="1400"/>
              <a:t>Apple product’s average closing price is $173, minimum closing price is $148 and maximum closing price is $195</a:t>
            </a:r>
          </a:p>
          <a:p>
            <a:pPr>
              <a:lnSpc>
                <a:spcPct val="110000"/>
              </a:lnSpc>
            </a:pPr>
            <a:r>
              <a:rPr lang="en-US" sz="1400"/>
              <a:t>Apple product’s average number of shares is 58M, minimum share is 31M and maximum share is 121M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3371E8-0131-F1D4-9129-6D900D8A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276" y="2300287"/>
            <a:ext cx="490956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9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51787-056C-26F4-CAC8-0F217A5E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Distribution of variables</a:t>
            </a:r>
            <a:endParaRPr lang="en-P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2932AE9-60E9-4EE0-A0E8-DE4FED78C37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86749175"/>
                  </p:ext>
                </p:extLst>
              </p:nvPr>
            </p:nvGraphicFramePr>
            <p:xfrm>
              <a:off x="1130270" y="2479246"/>
              <a:ext cx="9604375" cy="371837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32932AE9-60E9-4EE0-A0E8-DE4FED78C3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0270" y="2479246"/>
                <a:ext cx="9604375" cy="37183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945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51787-056C-26F4-CAC8-0F217A5E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Distribution of variables</a:t>
            </a:r>
            <a:endParaRPr lang="en-PK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35B1214D-19F0-474B-98C7-8F07E8B7496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4337603"/>
                  </p:ext>
                </p:extLst>
              </p:nvPr>
            </p:nvGraphicFramePr>
            <p:xfrm>
              <a:off x="1130270" y="2479246"/>
              <a:ext cx="9604375" cy="371837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ontent Placeholder 6">
                <a:extLst>
                  <a:ext uri="{FF2B5EF4-FFF2-40B4-BE49-F238E27FC236}">
                    <a16:creationId xmlns:a16="http://schemas.microsoft.com/office/drawing/2014/main" id="{35B1214D-19F0-474B-98C7-8F07E8B74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0270" y="2479246"/>
                <a:ext cx="9604375" cy="37183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02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51787-056C-26F4-CAC8-0F217A5E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Distribution of variables</a:t>
            </a:r>
            <a:endParaRPr lang="en-PK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166D662-9198-4BA8-BA7E-027B559240A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7548915"/>
                  </p:ext>
                </p:extLst>
              </p:nvPr>
            </p:nvGraphicFramePr>
            <p:xfrm>
              <a:off x="1130270" y="2479246"/>
              <a:ext cx="9604375" cy="371837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6166D662-9198-4BA8-BA7E-027B559240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0270" y="2479246"/>
                <a:ext cx="9604375" cy="37183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5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51787-056C-26F4-CAC8-0F217A5E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Distribution of variables</a:t>
            </a:r>
            <a:endParaRPr lang="en-PK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5009D022-025F-47BB-BA8A-66F18FCB6C8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30248379"/>
                  </p:ext>
                </p:extLst>
              </p:nvPr>
            </p:nvGraphicFramePr>
            <p:xfrm>
              <a:off x="1130270" y="2479246"/>
              <a:ext cx="9604375" cy="371837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ontent Placeholder 6">
                <a:extLst>
                  <a:ext uri="{FF2B5EF4-FFF2-40B4-BE49-F238E27FC236}">
                    <a16:creationId xmlns:a16="http://schemas.microsoft.com/office/drawing/2014/main" id="{5009D022-025F-47BB-BA8A-66F18FCB6C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0270" y="2479246"/>
                <a:ext cx="9604375" cy="37183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7925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173</TotalTime>
  <Words>778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Rockwell</vt:lpstr>
      <vt:lpstr>Gallery</vt:lpstr>
      <vt:lpstr>Apple (NASDAQ) daily Stock Price Analysis</vt:lpstr>
      <vt:lpstr>Introduction</vt:lpstr>
      <vt:lpstr>A Glance of the dataset</vt:lpstr>
      <vt:lpstr>The approach used for analysis </vt:lpstr>
      <vt:lpstr>Descriptive statistics</vt:lpstr>
      <vt:lpstr>Distribution of variables</vt:lpstr>
      <vt:lpstr>Distribution of variables</vt:lpstr>
      <vt:lpstr>Distribution of variables</vt:lpstr>
      <vt:lpstr>Distribution of variables</vt:lpstr>
      <vt:lpstr>Distribution of variables</vt:lpstr>
      <vt:lpstr>Correlation between variables</vt:lpstr>
      <vt:lpstr>Correlation between variables</vt:lpstr>
      <vt:lpstr>Visual representation of correlation</vt:lpstr>
      <vt:lpstr>Visual representation of correlation</vt:lpstr>
      <vt:lpstr>Visual representation of correlation</vt:lpstr>
      <vt:lpstr>Trend analysis of time-series data</vt:lpstr>
      <vt:lpstr>Trend analysis of time-series data</vt:lpstr>
      <vt:lpstr>Pivot table for examining average prices and volume</vt:lpstr>
      <vt:lpstr>Hypothesis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(NASDAQ) daily Stock Price dataset</dc:title>
  <dc:creator>usman ayaz</dc:creator>
  <cp:lastModifiedBy>usman ayaz</cp:lastModifiedBy>
  <cp:revision>31</cp:revision>
  <dcterms:created xsi:type="dcterms:W3CDTF">2023-07-29T15:03:55Z</dcterms:created>
  <dcterms:modified xsi:type="dcterms:W3CDTF">2023-07-30T07:27:36Z</dcterms:modified>
</cp:coreProperties>
</file>