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8">
            <a:extLst>
              <a:ext uri="{FF2B5EF4-FFF2-40B4-BE49-F238E27FC236}">
                <a16:creationId xmlns:a16="http://schemas.microsoft.com/office/drawing/2014/main" id="{6CAC2501-78B3-3369-DAAE-813F79057536}"/>
              </a:ext>
            </a:extLst>
          </p:cNvPr>
          <p:cNvPicPr/>
          <p:nvPr/>
        </p:nvPicPr>
        <p:blipFill>
          <a:blip r:embed="rId2"/>
          <a:srcRect t="8783" b="8783"/>
          <a:stretch/>
        </p:blipFill>
        <p:spPr>
          <a:xfrm>
            <a:off x="14864" y="102305"/>
            <a:ext cx="1590272" cy="15209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2C60B7-F440-6912-2BEE-075564FB9DAC}"/>
              </a:ext>
            </a:extLst>
          </p:cNvPr>
          <p:cNvSpPr txBox="1"/>
          <p:nvPr/>
        </p:nvSpPr>
        <p:spPr>
          <a:xfrm>
            <a:off x="1362388" y="371632"/>
            <a:ext cx="8533475" cy="1251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38455" marR="330200">
              <a:lnSpc>
                <a:spcPct val="100000"/>
              </a:lnSpc>
              <a:spcBef>
                <a:spcPts val="425"/>
              </a:spcBef>
            </a:pPr>
            <a:r>
              <a:rPr lang="en-US" sz="32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GHOUSIA COLLEGE OF ENGINEERING </a:t>
            </a:r>
          </a:p>
          <a:p>
            <a:pPr marL="338455" marR="330200" algn="ctr">
              <a:lnSpc>
                <a:spcPct val="100000"/>
              </a:lnSpc>
              <a:spcBef>
                <a:spcPts val="425"/>
              </a:spcBef>
            </a:pPr>
            <a:r>
              <a:rPr lang="en-US" sz="32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RAMANAGARAM</a:t>
            </a:r>
            <a:b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6AD644-E60C-D82C-683C-E08FDD7EF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114" y="179098"/>
            <a:ext cx="2316680" cy="13673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A939EB-9CD0-3687-03DD-5A3905D0451F}"/>
              </a:ext>
            </a:extLst>
          </p:cNvPr>
          <p:cNvSpPr txBox="1"/>
          <p:nvPr/>
        </p:nvSpPr>
        <p:spPr>
          <a:xfrm>
            <a:off x="2368216" y="2295689"/>
            <a:ext cx="74555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Anudip foundation for social welfare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C25C-D92B-ECEE-DCCD-5E3A8516AFFA}"/>
              </a:ext>
            </a:extLst>
          </p:cNvPr>
          <p:cNvSpPr txBox="1"/>
          <p:nvPr/>
        </p:nvSpPr>
        <p:spPr>
          <a:xfrm>
            <a:off x="3043990" y="3082420"/>
            <a:ext cx="6104020" cy="895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spcBef>
                <a:spcPts val="509"/>
              </a:spcBef>
            </a:pPr>
            <a:r>
              <a:rPr lang="en-IN" sz="2400" b="1" spc="-5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Seminar On</a:t>
            </a:r>
          </a:p>
          <a:p>
            <a:pPr marL="12700" algn="ctr">
              <a:spcBef>
                <a:spcPts val="509"/>
              </a:spcBef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NETFLIX-CLONE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B9FD52-AF63-EE1B-15AE-1144565B94AE}"/>
              </a:ext>
            </a:extLst>
          </p:cNvPr>
          <p:cNvSpPr txBox="1"/>
          <p:nvPr/>
        </p:nvSpPr>
        <p:spPr>
          <a:xfrm>
            <a:off x="739833" y="4305582"/>
            <a:ext cx="61040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GUIDANCE OF, </a:t>
            </a:r>
          </a:p>
          <a:p>
            <a:r>
              <a:rPr lang="en-IN" sz="2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VANISHA NAGESH K 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D64C3D-2D29-D840-3275-B4D137F0DE78}"/>
              </a:ext>
            </a:extLst>
          </p:cNvPr>
          <p:cNvSpPr txBox="1"/>
          <p:nvPr/>
        </p:nvSpPr>
        <p:spPr>
          <a:xfrm>
            <a:off x="7557837" y="4305582"/>
            <a:ext cx="6104020" cy="2244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000" kern="1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Submitted by,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000" kern="1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Ameen Khan(</a:t>
            </a:r>
            <a:r>
              <a:rPr lang="en-IN" sz="2000" kern="100" dirty="0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AF04886948</a:t>
            </a:r>
            <a:r>
              <a:rPr lang="en-IN" sz="2000" kern="1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000" kern="1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 H Usmaan Gani(</a:t>
            </a:r>
            <a:r>
              <a:rPr lang="en-IN" sz="2000" kern="100" dirty="0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AF04888147</a:t>
            </a:r>
            <a:r>
              <a:rPr lang="en-IN" sz="2000" kern="1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 Abdul </a:t>
            </a:r>
            <a:r>
              <a:rPr lang="en-IN" sz="2000" kern="10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Rasheed(</a:t>
            </a:r>
            <a:r>
              <a:rPr lang="en-IN" sz="2000" kern="100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AF04886983</a:t>
            </a:r>
            <a:r>
              <a:rPr lang="en-IN" sz="2000" kern="100">
                <a:solidFill>
                  <a:schemeClr val="accent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2000" kern="100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accent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Sree Tilak C(AF04886945)</a:t>
            </a:r>
            <a:endParaRPr lang="en-IN" sz="2000" kern="100" dirty="0">
              <a:solidFill>
                <a:schemeClr val="accent2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497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4F0D-6196-4826-B0B6-A0CE58A4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DFA54-B11F-4A98-B503-337E23683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" y="2453355"/>
            <a:ext cx="11125200" cy="40793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458D5D-82ED-C468-9459-EC88481B69CF}"/>
              </a:ext>
            </a:extLst>
          </p:cNvPr>
          <p:cNvSpPr txBox="1"/>
          <p:nvPr/>
        </p:nvSpPr>
        <p:spPr>
          <a:xfrm>
            <a:off x="2907030" y="1918454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Enjoy on TV section</a:t>
            </a:r>
          </a:p>
        </p:txBody>
      </p:sp>
    </p:spTree>
    <p:extLst>
      <p:ext uri="{BB962C8B-B14F-4D97-AF65-F5344CB8AC3E}">
        <p14:creationId xmlns:p14="http://schemas.microsoft.com/office/powerpoint/2010/main" val="4224943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D1E6-6C37-AB10-8761-5F0DF5A9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A1535-7E50-80DB-9727-C0273AD12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98" y="2427495"/>
            <a:ext cx="11201400" cy="41975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8C67D8-21DE-A617-2B76-56F4247F31A8}"/>
              </a:ext>
            </a:extLst>
          </p:cNvPr>
          <p:cNvSpPr txBox="1"/>
          <p:nvPr/>
        </p:nvSpPr>
        <p:spPr>
          <a:xfrm>
            <a:off x="2907029" y="2058163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Switching profiles kids/adult </a:t>
            </a:r>
          </a:p>
        </p:txBody>
      </p:sp>
    </p:spTree>
    <p:extLst>
      <p:ext uri="{BB962C8B-B14F-4D97-AF65-F5344CB8AC3E}">
        <p14:creationId xmlns:p14="http://schemas.microsoft.com/office/powerpoint/2010/main" val="2207564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C19AE-A279-ACE4-18DB-4007C13A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4CECD5A-FC73-5671-508D-F4769DAAB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8920" y="2008555"/>
            <a:ext cx="17107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FAQ accordion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B5E4A0-8006-7AA4-9CA6-DC883347F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38" y="2487246"/>
            <a:ext cx="9585961" cy="392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95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A065C-E98A-2C7B-862F-293548A55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938C7A-33A1-CCDD-6983-93ADD756B947}"/>
              </a:ext>
            </a:extLst>
          </p:cNvPr>
          <p:cNvSpPr txBox="1"/>
          <p:nvPr/>
        </p:nvSpPr>
        <p:spPr>
          <a:xfrm>
            <a:off x="3044189" y="1933694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Footer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8CE069-5CCD-2C88-DA6B-E530EE64F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39" y="2511698"/>
            <a:ext cx="11046719" cy="347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599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5205-E820-E220-D56E-D3143F91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Faced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1AAEB4A-FD97-241E-E3CE-7542ABC0C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873663"/>
            <a:ext cx="833628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Video and image positioning together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Consistent responsive behavior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Accordion styling without JavaScript (static layout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6497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E04A-F2B3-F0DC-840E-E3EEDB56A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 Learned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07B9307-3984-81D4-FF66-7D3451301D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8200" y="2795380"/>
            <a:ext cx="735489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layout with HTML/CSS from scratch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Managing file structure for assets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Creating a pixel-perfect clone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Writing clean, responsive CSS</a:t>
            </a:r>
          </a:p>
        </p:txBody>
      </p:sp>
    </p:spTree>
    <p:extLst>
      <p:ext uri="{BB962C8B-B14F-4D97-AF65-F5344CB8AC3E}">
        <p14:creationId xmlns:p14="http://schemas.microsoft.com/office/powerpoint/2010/main" val="3266856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C9D3F-DFBE-4EEB-709B-54D46A077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340508"/>
            <a:ext cx="10571998" cy="970450"/>
          </a:xfrm>
        </p:spPr>
        <p:txBody>
          <a:bodyPr/>
          <a:lstStyle/>
          <a:p>
            <a:r>
              <a:rPr lang="en-IN" dirty="0"/>
              <a:t>Future Improvements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7378C23-0881-BC81-250A-AADC88D99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360" y="2736502"/>
            <a:ext cx="678583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interactive JavaScript for accordion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Lazy-load images and videos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live using GitHub Pages or Netlify</a:t>
            </a:r>
          </a:p>
        </p:txBody>
      </p:sp>
    </p:spTree>
    <p:extLst>
      <p:ext uri="{BB962C8B-B14F-4D97-AF65-F5344CB8AC3E}">
        <p14:creationId xmlns:p14="http://schemas.microsoft.com/office/powerpoint/2010/main" val="2634284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Thank You Images - Free Download on Freepik">
            <a:extLst>
              <a:ext uri="{FF2B5EF4-FFF2-40B4-BE49-F238E27FC236}">
                <a16:creationId xmlns:a16="http://schemas.microsoft.com/office/drawing/2014/main" id="{EDB245F5-BDA6-A404-C315-3F9C534F4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933450"/>
            <a:ext cx="7048500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238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8B7665F-2097-909C-E1B9-C0518007D312}"/>
              </a:ext>
            </a:extLst>
          </p:cNvPr>
          <p:cNvSpPr txBox="1"/>
          <p:nvPr/>
        </p:nvSpPr>
        <p:spPr>
          <a:xfrm>
            <a:off x="1351548" y="489102"/>
            <a:ext cx="61040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4159C8-5CA5-B309-1B96-5370162A7D3E}"/>
              </a:ext>
            </a:extLst>
          </p:cNvPr>
          <p:cNvSpPr txBox="1"/>
          <p:nvPr/>
        </p:nvSpPr>
        <p:spPr>
          <a:xfrm>
            <a:off x="1591175" y="2745115"/>
            <a:ext cx="866724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clone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Netflix homepage.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with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 and CSS3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Learn modern layout techniques, styling, and structure.</a:t>
            </a:r>
          </a:p>
        </p:txBody>
      </p:sp>
    </p:spTree>
    <p:extLst>
      <p:ext uri="{BB962C8B-B14F-4D97-AF65-F5344CB8AC3E}">
        <p14:creationId xmlns:p14="http://schemas.microsoft.com/office/powerpoint/2010/main" val="107664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AEEA-B8DF-7815-9D0F-94D651304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  <a:r>
              <a:rPr lang="en-IN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42DC61-B4F6-52C9-F413-7C0D61998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922223"/>
              </p:ext>
            </p:extLst>
          </p:nvPr>
        </p:nvGraphicFramePr>
        <p:xfrm>
          <a:off x="818774" y="2707481"/>
          <a:ext cx="10563224" cy="2590800"/>
        </p:xfrm>
        <a:graphic>
          <a:graphicData uri="http://schemas.openxmlformats.org/drawingml/2006/table">
            <a:tbl>
              <a:tblPr/>
              <a:tblGrid>
                <a:gridCol w="5281612">
                  <a:extLst>
                    <a:ext uri="{9D8B030D-6E8A-4147-A177-3AD203B41FA5}">
                      <a16:colId xmlns:a16="http://schemas.microsoft.com/office/drawing/2014/main" val="2100472071"/>
                    </a:ext>
                  </a:extLst>
                </a:gridCol>
                <a:gridCol w="5281612">
                  <a:extLst>
                    <a:ext uri="{9D8B030D-6E8A-4147-A177-3AD203B41FA5}">
                      <a16:colId xmlns:a16="http://schemas.microsoft.com/office/drawing/2014/main" val="242952431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I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04116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structure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1901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Styling and layout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95316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 Queries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Responsive design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05519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Images/Videos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 content integration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2940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97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08B2-7D64-7F64-E680-47038A1C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Structure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09BD45-34CD-87E7-4678-78B4B30FC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8838" y="2648527"/>
            <a:ext cx="573426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index.html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 HTML file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style.css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Linked CSS styles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Static assets like logo, thumbnails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videos/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Embedded autoplay videos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/script.js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(Linked)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522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8901-8388-9F05-85EB-DF757E1B5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5042A9-EF75-C84A-A2A7-3FA499B6E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063" y="2777104"/>
            <a:ext cx="733258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Hero section with background image and CTA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content sections with visuals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Language dropdown and sign-in button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Accordions for FAQs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Fully responsive layout</a:t>
            </a:r>
          </a:p>
        </p:txBody>
      </p:sp>
    </p:spTree>
    <p:extLst>
      <p:ext uri="{BB962C8B-B14F-4D97-AF65-F5344CB8AC3E}">
        <p14:creationId xmlns:p14="http://schemas.microsoft.com/office/powerpoint/2010/main" val="1485498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BB48-E51E-0502-F2D6-CF1BD9DD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E509C7-6EB9-E64A-9782-F2811CDECF27}"/>
              </a:ext>
            </a:extLst>
          </p:cNvPr>
          <p:cNvSpPr txBox="1"/>
          <p:nvPr/>
        </p:nvSpPr>
        <p:spPr>
          <a:xfrm>
            <a:off x="2078832" y="2417713"/>
            <a:ext cx="610076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/>
              <a:t>Layout adapts across: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Desktop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Tablet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Mobile</a:t>
            </a:r>
          </a:p>
          <a:p>
            <a:pPr lvl="1"/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/>
              <a:t>Achieved using: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Flexbox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CSS media queries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dirty="0"/>
              <a:t>Column ordering</a:t>
            </a:r>
          </a:p>
        </p:txBody>
      </p:sp>
    </p:spTree>
    <p:extLst>
      <p:ext uri="{BB962C8B-B14F-4D97-AF65-F5344CB8AC3E}">
        <p14:creationId xmlns:p14="http://schemas.microsoft.com/office/powerpoint/2010/main" val="2430647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E02F-7129-B028-081F-F402F7EF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749" y="492908"/>
            <a:ext cx="10571998" cy="97045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EEC3D1-02F6-0E81-BF39-5167A6DFB3C5}"/>
              </a:ext>
            </a:extLst>
          </p:cNvPr>
          <p:cNvSpPr txBox="1"/>
          <p:nvPr/>
        </p:nvSpPr>
        <p:spPr>
          <a:xfrm>
            <a:off x="2868930" y="1903214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Header &amp; Navbar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CAA54E-9FE5-4213-9459-AA0D0A431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39" y="2272546"/>
            <a:ext cx="10904219" cy="435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5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AC6C-770D-B862-1D97-5C900B292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D71CF3-4D12-9B58-AAA4-3BC6C824B422}"/>
              </a:ext>
            </a:extLst>
          </p:cNvPr>
          <p:cNvSpPr txBox="1"/>
          <p:nvPr/>
        </p:nvSpPr>
        <p:spPr>
          <a:xfrm>
            <a:off x="2823210" y="2025134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Hero Banner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94BE99-EE93-4953-BEDC-1EA3EEF58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79" y="2394466"/>
            <a:ext cx="11216640" cy="413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600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E223F-4898-CF41-9C78-DF8616B4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67EBE-E082-A429-82F3-9360D63D7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2407761"/>
            <a:ext cx="10378439" cy="40030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57C499-02DA-F7D2-3A75-08B3A3819885}"/>
              </a:ext>
            </a:extLst>
          </p:cNvPr>
          <p:cNvSpPr txBox="1"/>
          <p:nvPr/>
        </p:nvSpPr>
        <p:spPr>
          <a:xfrm>
            <a:off x="2947409" y="1903214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Download feature section</a:t>
            </a:r>
          </a:p>
        </p:txBody>
      </p:sp>
    </p:spTree>
    <p:extLst>
      <p:ext uri="{BB962C8B-B14F-4D97-AF65-F5344CB8AC3E}">
        <p14:creationId xmlns:p14="http://schemas.microsoft.com/office/powerpoint/2010/main" val="9298645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1414</TotalTime>
  <Words>272</Words>
  <Application>Microsoft Office PowerPoint</Application>
  <PresentationFormat>Widescreen</PresentationFormat>
  <Paragraphs>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Century Gothic</vt:lpstr>
      <vt:lpstr>Times New Roman</vt:lpstr>
      <vt:lpstr>Wingdings</vt:lpstr>
      <vt:lpstr>Wingdings 2</vt:lpstr>
      <vt:lpstr>Quotable</vt:lpstr>
      <vt:lpstr>PowerPoint Presentation</vt:lpstr>
      <vt:lpstr>PowerPoint Presentation</vt:lpstr>
      <vt:lpstr>Technologies Used </vt:lpstr>
      <vt:lpstr>Project Structure</vt:lpstr>
      <vt:lpstr>Key Features</vt:lpstr>
      <vt:lpstr>Responsive Design</vt:lpstr>
      <vt:lpstr>Snapshots</vt:lpstr>
      <vt:lpstr>Snapshots</vt:lpstr>
      <vt:lpstr>Snapshots</vt:lpstr>
      <vt:lpstr>Snapshots</vt:lpstr>
      <vt:lpstr>Snapshots</vt:lpstr>
      <vt:lpstr>Snapshots</vt:lpstr>
      <vt:lpstr>Snapshots</vt:lpstr>
      <vt:lpstr>Challenges Faced</vt:lpstr>
      <vt:lpstr>What I Learned</vt:lpstr>
      <vt:lpstr>Future Improvements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Ameen Khan</dc:creator>
  <cp:lastModifiedBy>Ameen Khan</cp:lastModifiedBy>
  <cp:revision>26</cp:revision>
  <dcterms:created xsi:type="dcterms:W3CDTF">2025-05-25T06:54:40Z</dcterms:created>
  <dcterms:modified xsi:type="dcterms:W3CDTF">2025-05-26T11:43:25Z</dcterms:modified>
</cp:coreProperties>
</file>