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5" r:id="rId11"/>
    <p:sldId id="684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4" r:id="rId20"/>
    <p:sldId id="695" r:id="rId21"/>
    <p:sldId id="696" r:id="rId22"/>
    <p:sldId id="697" r:id="rId23"/>
    <p:sldId id="698" r:id="rId24"/>
    <p:sldId id="699" r:id="rId25"/>
    <p:sldId id="700" r:id="rId26"/>
    <p:sldId id="701" r:id="rId27"/>
    <p:sldId id="702" r:id="rId28"/>
    <p:sldId id="693" r:id="rId29"/>
    <p:sldId id="703" r:id="rId30"/>
    <p:sldId id="706" r:id="rId31"/>
    <p:sldId id="705" r:id="rId32"/>
    <p:sldId id="709" r:id="rId33"/>
    <p:sldId id="708" r:id="rId34"/>
    <p:sldId id="616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4265" autoAdjust="0"/>
  </p:normalViewPr>
  <p:slideViewPr>
    <p:cSldViewPr>
      <p:cViewPr varScale="1">
        <p:scale>
          <a:sx n="94" d="100"/>
          <a:sy n="94" d="100"/>
        </p:scale>
        <p:origin x="2624" y="18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1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1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3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0402" y="4034789"/>
            <a:ext cx="3335198" cy="381000"/>
          </a:xfrm>
        </p:spPr>
        <p:txBody>
          <a:bodyPr/>
          <a:lstStyle/>
          <a:p>
            <a:r>
              <a:rPr lang="en-US" smtClean="0"/>
              <a:t>February 10,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</a:t>
            </a:r>
            <a:r>
              <a:rPr lang="en-US" sz="4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No one.</a:t>
            </a: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slack–fill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back to the previous example if you need help.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Joan of Arc – The Maid of </a:t>
            </a:r>
            <a:r>
              <a:rPr lang="en-US" dirty="0" err="1"/>
              <a:t>Le’Objects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5280" y="4191000"/>
            <a:ext cx="8503920" cy="13110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4098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976608"/>
            <a:ext cx="8915400" cy="329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Joan. According to code… Joan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5400" y="2057400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95400" y="2819400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295400" y="3309791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Joan’s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315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“values”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 Joan’s Properties.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62801" y="2060178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62801" y="2822178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62801" y="3312569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1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73856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Joan.Scars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“Took an arrow to shoulder…”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95600" y="2746325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602889" y="1292275"/>
            <a:ext cx="598007" cy="42319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80510" y="2793926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Stuff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37245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partner,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with the class.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11432</TotalTime>
  <Words>861</Words>
  <Application>Microsoft Macintosh PowerPoint</Application>
  <PresentationFormat>On-screen Show (4:3)</PresentationFormat>
  <Paragraphs>219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 Light</vt:lpstr>
      <vt:lpstr>Roboto</vt:lpstr>
      <vt:lpstr>Calibri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Demo Time</vt:lpstr>
      <vt:lpstr>Joan of Arc – The Maid of Le’Objects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 &amp; Stuff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McSwain</cp:lastModifiedBy>
  <cp:revision>1519</cp:revision>
  <cp:lastPrinted>2016-01-30T16:23:56Z</cp:lastPrinted>
  <dcterms:created xsi:type="dcterms:W3CDTF">2015-01-20T17:19:00Z</dcterms:created>
  <dcterms:modified xsi:type="dcterms:W3CDTF">2017-02-10T20:37:20Z</dcterms:modified>
</cp:coreProperties>
</file>