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1"/>
  </p:notesMasterIdLst>
  <p:handoutMasterIdLst>
    <p:handoutMasterId r:id="rId22"/>
  </p:handoutMasterIdLst>
  <p:sldIdLst>
    <p:sldId id="265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84288" autoAdjust="0"/>
  </p:normalViewPr>
  <p:slideViewPr>
    <p:cSldViewPr>
      <p:cViewPr varScale="1">
        <p:scale>
          <a:sx n="105" d="100"/>
          <a:sy n="105" d="100"/>
        </p:scale>
        <p:origin x="2176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 Visualized</a:t>
            </a:r>
            <a:endParaRPr lang="en-US" sz="3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March 16,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 to 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+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Fundamentally…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11641</TotalTime>
  <Words>61</Words>
  <Application>Microsoft Macintosh PowerPoint</Application>
  <PresentationFormat>On-screen Show (4:3)</PresentationFormat>
  <Paragraphs>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</vt:lpstr>
      <vt:lpstr>Arial</vt:lpstr>
      <vt:lpstr>Calibri Light</vt:lpstr>
      <vt:lpstr>Calibri</vt:lpstr>
      <vt:lpstr>UCF - Theme</vt:lpstr>
      <vt:lpstr>Rutgers - Theme</vt:lpstr>
      <vt:lpstr>Unbranded</vt:lpstr>
      <vt:lpstr>UTAustin</vt:lpstr>
      <vt:lpstr>Git Visualized</vt:lpstr>
      <vt:lpstr>Questions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1544</cp:revision>
  <cp:lastPrinted>2016-01-30T16:23:56Z</cp:lastPrinted>
  <dcterms:created xsi:type="dcterms:W3CDTF">2015-01-20T17:19:00Z</dcterms:created>
  <dcterms:modified xsi:type="dcterms:W3CDTF">2017-03-12T12:18:37Z</dcterms:modified>
</cp:coreProperties>
</file>