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0" r:id="rId2"/>
    <p:sldMasterId id="2147483664" r:id="rId3"/>
    <p:sldMasterId id="2147483668" r:id="rId4"/>
    <p:sldMasterId id="2147483672" r:id="rId5"/>
  </p:sldMasterIdLst>
  <p:notesMasterIdLst>
    <p:notesMasterId r:id="rId21"/>
  </p:notesMasterIdLst>
  <p:handoutMasterIdLst>
    <p:handoutMasterId r:id="rId22"/>
  </p:handoutMasterIdLst>
  <p:sldIdLst>
    <p:sldId id="512" r:id="rId6"/>
    <p:sldId id="515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 autoAdjust="0"/>
    <p:restoredTop sz="84265" autoAdjust="0"/>
  </p:normalViewPr>
  <p:slideViewPr>
    <p:cSldViewPr>
      <p:cViewPr varScale="1">
        <p:scale>
          <a:sx n="94" d="100"/>
          <a:sy n="94" d="100"/>
        </p:scale>
        <p:origin x="11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011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52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2342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6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Round 2!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May 9,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SEO Strategies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Testing Framework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strategy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across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members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b="1" u="sng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Week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10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WEEK</a:t>
            </a:r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assessing interests and 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Learn 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 (DUE TODAY!!)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Week’s Classes: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Projects + SEO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Teams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838200"/>
            <a:ext cx="3276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Illegal Operations</a:t>
            </a:r>
          </a:p>
          <a:p>
            <a:r>
              <a:rPr lang="en-US" sz="1600" dirty="0" err="1" smtClean="0"/>
              <a:t>ryan</a:t>
            </a:r>
            <a:r>
              <a:rPr lang="en-US" sz="1600" dirty="0" smtClean="0"/>
              <a:t>, martin, </a:t>
            </a:r>
            <a:r>
              <a:rPr lang="en-US" sz="1600" dirty="0" err="1" smtClean="0"/>
              <a:t>jieun</a:t>
            </a:r>
            <a:r>
              <a:rPr lang="en-US" sz="1600" dirty="0" smtClean="0"/>
              <a:t>, </a:t>
            </a:r>
            <a:r>
              <a:rPr lang="en-US" sz="1600" dirty="0" err="1" smtClean="0"/>
              <a:t>emily</a:t>
            </a:r>
            <a:endParaRPr lang="en-US" sz="1600" dirty="0" smtClean="0"/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b="1" dirty="0" smtClean="0"/>
              <a:t>Tab </a:t>
            </a:r>
            <a:r>
              <a:rPr lang="en-US" sz="1600" b="1" dirty="0" err="1" smtClean="0"/>
              <a:t>Nabbers</a:t>
            </a:r>
            <a:endParaRPr lang="en-US" sz="1600" b="1" dirty="0" smtClean="0"/>
          </a:p>
          <a:p>
            <a:r>
              <a:rPr lang="en-US" sz="1600" dirty="0" err="1" smtClean="0"/>
              <a:t>cody</a:t>
            </a:r>
            <a:r>
              <a:rPr lang="en-US" sz="1600" dirty="0" smtClean="0"/>
              <a:t>, </a:t>
            </a:r>
            <a:r>
              <a:rPr lang="en-US" sz="1600" dirty="0" err="1" smtClean="0"/>
              <a:t>eric</a:t>
            </a:r>
            <a:r>
              <a:rPr lang="en-US" sz="1600" dirty="0" smtClean="0"/>
              <a:t> g, </a:t>
            </a:r>
            <a:r>
              <a:rPr lang="en-US" sz="1600" dirty="0" err="1" smtClean="0"/>
              <a:t>esterling</a:t>
            </a:r>
            <a:r>
              <a:rPr lang="en-US" sz="1600" dirty="0" smtClean="0"/>
              <a:t>, </a:t>
            </a:r>
            <a:r>
              <a:rPr lang="en-US" sz="1600" dirty="0" err="1" smtClean="0"/>
              <a:t>ashley</a:t>
            </a:r>
            <a:endParaRPr lang="en-US" sz="1600" dirty="0" smtClean="0"/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b="1" dirty="0" smtClean="0"/>
              <a:t>Strict Mode</a:t>
            </a:r>
          </a:p>
          <a:p>
            <a:r>
              <a:rPr lang="en-US" sz="1600" dirty="0" smtClean="0"/>
              <a:t>les, </a:t>
            </a:r>
            <a:r>
              <a:rPr lang="en-US" sz="1600" dirty="0" err="1" smtClean="0"/>
              <a:t>trent</a:t>
            </a:r>
            <a:r>
              <a:rPr lang="en-US" sz="1600" dirty="0" smtClean="0"/>
              <a:t>, </a:t>
            </a:r>
            <a:r>
              <a:rPr lang="en-US" sz="1600" dirty="0" err="1" smtClean="0"/>
              <a:t>laurie</a:t>
            </a:r>
            <a:r>
              <a:rPr lang="en-US" sz="1600" dirty="0" smtClean="0"/>
              <a:t>, </a:t>
            </a:r>
            <a:r>
              <a:rPr lang="en-US" sz="1600" dirty="0" err="1" smtClean="0"/>
              <a:t>lisa</a:t>
            </a:r>
            <a:endParaRPr lang="en-US" sz="1600" dirty="0" smtClean="0"/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b="1" dirty="0" smtClean="0"/>
              <a:t>Major Cache</a:t>
            </a:r>
          </a:p>
          <a:p>
            <a:r>
              <a:rPr lang="en-US" sz="1600" dirty="0" smtClean="0"/>
              <a:t>matt, </a:t>
            </a:r>
            <a:r>
              <a:rPr lang="en-US" sz="1600" dirty="0" err="1" smtClean="0"/>
              <a:t>nicole</a:t>
            </a:r>
            <a:r>
              <a:rPr lang="en-US" sz="1600" dirty="0" smtClean="0"/>
              <a:t>, </a:t>
            </a:r>
            <a:r>
              <a:rPr lang="en-US" sz="1600" dirty="0" err="1" smtClean="0"/>
              <a:t>cashuna</a:t>
            </a:r>
            <a:r>
              <a:rPr lang="en-US" sz="1600" dirty="0" smtClean="0"/>
              <a:t>, heather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b="1" dirty="0" smtClean="0"/>
              <a:t>Massive Confection</a:t>
            </a:r>
          </a:p>
          <a:p>
            <a:r>
              <a:rPr lang="en-US" sz="1600" dirty="0" err="1" smtClean="0"/>
              <a:t>nooshin</a:t>
            </a:r>
            <a:r>
              <a:rPr lang="en-US" sz="1600" dirty="0" smtClean="0"/>
              <a:t>, mike b, </a:t>
            </a:r>
            <a:r>
              <a:rPr lang="en-US" sz="1600" dirty="0" err="1" smtClean="0"/>
              <a:t>michelle</a:t>
            </a:r>
            <a:r>
              <a:rPr lang="en-US" sz="1600" dirty="0" smtClean="0"/>
              <a:t>, </a:t>
            </a:r>
            <a:r>
              <a:rPr lang="en-US" sz="1600" dirty="0" err="1" smtClean="0"/>
              <a:t>jackie</a:t>
            </a:r>
            <a:endParaRPr lang="en-US" sz="1600" dirty="0" smtClean="0"/>
          </a:p>
          <a:p>
            <a:endParaRPr lang="en-US" sz="16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76457" y="843887"/>
            <a:ext cx="2895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Blue Smoke Magicians</a:t>
            </a:r>
          </a:p>
          <a:p>
            <a:r>
              <a:rPr lang="en-US" sz="1600" dirty="0" err="1" smtClean="0"/>
              <a:t>usman</a:t>
            </a:r>
            <a:r>
              <a:rPr lang="en-US" sz="1600" dirty="0" smtClean="0"/>
              <a:t>, </a:t>
            </a:r>
            <a:r>
              <a:rPr lang="en-US" sz="1600" dirty="0" err="1" smtClean="0"/>
              <a:t>marvin</a:t>
            </a:r>
            <a:r>
              <a:rPr lang="en-US" sz="1600" dirty="0" smtClean="0"/>
              <a:t>, </a:t>
            </a:r>
            <a:r>
              <a:rPr lang="en-US" sz="1600" dirty="0" err="1" smtClean="0"/>
              <a:t>christine</a:t>
            </a:r>
            <a:r>
              <a:rPr lang="en-US" sz="1600" dirty="0" smtClean="0"/>
              <a:t>, </a:t>
            </a:r>
            <a:r>
              <a:rPr lang="en-US" sz="1600" dirty="0" err="1" smtClean="0"/>
              <a:t>val</a:t>
            </a:r>
            <a:endParaRPr lang="en-US" sz="1600" dirty="0" smtClean="0"/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b="1" dirty="0" smtClean="0"/>
              <a:t>Aluminum Falcons</a:t>
            </a:r>
          </a:p>
          <a:p>
            <a:r>
              <a:rPr lang="en-US" sz="1600" dirty="0" err="1" smtClean="0"/>
              <a:t>jesus</a:t>
            </a:r>
            <a:r>
              <a:rPr lang="en-US" sz="1600" dirty="0" smtClean="0"/>
              <a:t>, </a:t>
            </a:r>
            <a:r>
              <a:rPr lang="en-US" sz="1600" dirty="0" err="1" smtClean="0"/>
              <a:t>seila</a:t>
            </a:r>
            <a:r>
              <a:rPr lang="en-US" sz="1600" dirty="0" smtClean="0"/>
              <a:t>, </a:t>
            </a:r>
            <a:r>
              <a:rPr lang="en-US" sz="1600" dirty="0" err="1" smtClean="0"/>
              <a:t>roberto</a:t>
            </a:r>
            <a:r>
              <a:rPr lang="en-US" sz="1600" dirty="0" smtClean="0"/>
              <a:t>, sandy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b="1" dirty="0" smtClean="0"/>
              <a:t>Fighting Calypso Cookies</a:t>
            </a:r>
          </a:p>
          <a:p>
            <a:r>
              <a:rPr lang="en-US" sz="1600" dirty="0" err="1" smtClean="0"/>
              <a:t>alex</a:t>
            </a:r>
            <a:r>
              <a:rPr lang="en-US" sz="1600" dirty="0" smtClean="0"/>
              <a:t> y, </a:t>
            </a:r>
            <a:r>
              <a:rPr lang="en-US" sz="1600" dirty="0" err="1" smtClean="0"/>
              <a:t>keythe</a:t>
            </a:r>
            <a:r>
              <a:rPr lang="en-US" sz="1600" dirty="0" smtClean="0"/>
              <a:t>, </a:t>
            </a:r>
            <a:r>
              <a:rPr lang="en-US" sz="1600" dirty="0" err="1" smtClean="0"/>
              <a:t>jimmia</a:t>
            </a:r>
            <a:r>
              <a:rPr lang="en-US" sz="1600" dirty="0" smtClean="0"/>
              <a:t>, </a:t>
            </a:r>
            <a:r>
              <a:rPr lang="en-US" sz="1600" dirty="0" err="1" smtClean="0"/>
              <a:t>heidi</a:t>
            </a:r>
            <a:endParaRPr lang="en-US" sz="1600" dirty="0" smtClean="0"/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b="1" dirty="0" smtClean="0"/>
              <a:t>White Hot Snow</a:t>
            </a:r>
          </a:p>
          <a:p>
            <a:r>
              <a:rPr lang="en-US" sz="1600" dirty="0" smtClean="0"/>
              <a:t>john b, </a:t>
            </a:r>
            <a:r>
              <a:rPr lang="en-US" sz="1600" dirty="0" err="1" smtClean="0"/>
              <a:t>brent</a:t>
            </a:r>
            <a:r>
              <a:rPr lang="en-US" sz="1600" dirty="0" smtClean="0"/>
              <a:t>, </a:t>
            </a:r>
            <a:r>
              <a:rPr lang="en-US" sz="1600" dirty="0" err="1" smtClean="0"/>
              <a:t>igho</a:t>
            </a:r>
            <a:r>
              <a:rPr lang="en-US" sz="1600" dirty="0" smtClean="0"/>
              <a:t>, </a:t>
            </a:r>
            <a:r>
              <a:rPr lang="en-US" sz="1600" dirty="0" err="1" smtClean="0"/>
              <a:t>monica</a:t>
            </a: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954477" y="843887"/>
            <a:ext cx="29416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File </a:t>
            </a:r>
            <a:r>
              <a:rPr lang="en-US" sz="1600" b="1" dirty="0" err="1"/>
              <a:t>Jackers</a:t>
            </a:r>
            <a:endParaRPr lang="en-US" sz="1600" b="1" dirty="0"/>
          </a:p>
          <a:p>
            <a:r>
              <a:rPr lang="en-US" sz="1600" dirty="0" err="1"/>
              <a:t>shakir</a:t>
            </a:r>
            <a:r>
              <a:rPr lang="en-US" sz="1600" dirty="0"/>
              <a:t>, </a:t>
            </a:r>
            <a:r>
              <a:rPr lang="en-US" sz="1600" dirty="0" err="1"/>
              <a:t>eric</a:t>
            </a:r>
            <a:r>
              <a:rPr lang="en-US" sz="1600" dirty="0"/>
              <a:t> f, </a:t>
            </a:r>
            <a:r>
              <a:rPr lang="en-US" sz="1600" dirty="0" err="1"/>
              <a:t>caroline</a:t>
            </a:r>
            <a:r>
              <a:rPr lang="en-US" sz="1600" dirty="0"/>
              <a:t>, </a:t>
            </a:r>
            <a:r>
              <a:rPr lang="en-US" sz="1600" dirty="0" err="1"/>
              <a:t>trenton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/>
              <a:t>Midnight Sun Giants</a:t>
            </a:r>
          </a:p>
          <a:p>
            <a:r>
              <a:rPr lang="en-US" sz="1600" dirty="0" err="1"/>
              <a:t>london</a:t>
            </a:r>
            <a:r>
              <a:rPr lang="en-US" sz="1600" dirty="0"/>
              <a:t>, </a:t>
            </a:r>
            <a:r>
              <a:rPr lang="en-US" sz="1600" dirty="0" err="1"/>
              <a:t>andrew</a:t>
            </a:r>
            <a:r>
              <a:rPr lang="en-US" sz="1600" dirty="0"/>
              <a:t>, </a:t>
            </a:r>
            <a:r>
              <a:rPr lang="en-US" sz="1600" dirty="0" err="1"/>
              <a:t>tyler</a:t>
            </a:r>
            <a:r>
              <a:rPr lang="en-US" sz="1600" dirty="0"/>
              <a:t>, </a:t>
            </a:r>
            <a:r>
              <a:rPr lang="en-US" sz="1600" dirty="0" err="1"/>
              <a:t>jameel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/>
              <a:t>Habitual Green Killers</a:t>
            </a:r>
          </a:p>
          <a:p>
            <a:r>
              <a:rPr lang="en-US" sz="1600" dirty="0" err="1"/>
              <a:t>sungbum</a:t>
            </a:r>
            <a:r>
              <a:rPr lang="en-US" sz="1600" dirty="0"/>
              <a:t>, </a:t>
            </a:r>
            <a:r>
              <a:rPr lang="en-US" sz="1600" dirty="0" err="1"/>
              <a:t>jon</a:t>
            </a:r>
            <a:r>
              <a:rPr lang="en-US" sz="1600" dirty="0"/>
              <a:t> w, </a:t>
            </a:r>
            <a:r>
              <a:rPr lang="en-US" sz="1600" dirty="0" err="1"/>
              <a:t>danny</a:t>
            </a:r>
            <a:r>
              <a:rPr lang="en-US" sz="1600" dirty="0"/>
              <a:t>, </a:t>
            </a:r>
            <a:r>
              <a:rPr lang="en-US" sz="1600" dirty="0" err="1" smtClean="0"/>
              <a:t>sylvester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Bits &amp; Giggles </a:t>
            </a:r>
          </a:p>
          <a:p>
            <a:r>
              <a:rPr lang="en-US" sz="1600" dirty="0" err="1"/>
              <a:t>david</a:t>
            </a:r>
            <a:r>
              <a:rPr lang="en-US" sz="1600" dirty="0"/>
              <a:t>, </a:t>
            </a:r>
            <a:r>
              <a:rPr lang="en-US" sz="1600" dirty="0" err="1"/>
              <a:t>karlos</a:t>
            </a:r>
            <a:r>
              <a:rPr lang="en-US" sz="1600" dirty="0"/>
              <a:t>, </a:t>
            </a:r>
            <a:r>
              <a:rPr lang="en-US" sz="1600" dirty="0" err="1"/>
              <a:t>alex</a:t>
            </a:r>
            <a:r>
              <a:rPr lang="en-US" sz="1600" dirty="0"/>
              <a:t> d, </a:t>
            </a:r>
            <a:r>
              <a:rPr lang="en-US" sz="1600" dirty="0" err="1" smtClean="0"/>
              <a:t>zach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Task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To build some 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awesome </a:t>
            </a:r>
            <a:r>
              <a:rPr lang="en-US" sz="40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shiz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10164</TotalTime>
  <Words>333</Words>
  <Application>Microsoft Macintosh PowerPoint</Application>
  <PresentationFormat>On-screen Show (4:3)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Calibri</vt:lpstr>
      <vt:lpstr>Calibri Light</vt:lpstr>
      <vt:lpstr>Courier New</vt:lpstr>
      <vt:lpstr>Roboto</vt:lpstr>
      <vt:lpstr>Arial</vt:lpstr>
      <vt:lpstr>UCF - Theme</vt:lpstr>
      <vt:lpstr>Rutgers - Theme</vt:lpstr>
      <vt:lpstr>Unbranded</vt:lpstr>
      <vt:lpstr>UTAustin</vt:lpstr>
      <vt:lpstr>UCLA</vt:lpstr>
      <vt:lpstr>Project Round 2!</vt:lpstr>
      <vt:lpstr>Your Challenge</vt:lpstr>
      <vt:lpstr>Your Challenge</vt:lpstr>
      <vt:lpstr>Your Challenge</vt:lpstr>
      <vt:lpstr>Project Week Overview</vt:lpstr>
      <vt:lpstr>PowerPoint Presentation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McSwain</cp:lastModifiedBy>
  <cp:revision>1358</cp:revision>
  <cp:lastPrinted>2016-01-30T16:23:56Z</cp:lastPrinted>
  <dcterms:created xsi:type="dcterms:W3CDTF">2015-01-20T17:19:00Z</dcterms:created>
  <dcterms:modified xsi:type="dcterms:W3CDTF">2017-05-09T20:29:25Z</dcterms:modified>
</cp:coreProperties>
</file>